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7"/>
  </p:notesMasterIdLst>
  <p:sldIdLst>
    <p:sldId id="256" r:id="rId2"/>
    <p:sldId id="257" r:id="rId3"/>
    <p:sldId id="261" r:id="rId4"/>
    <p:sldId id="263" r:id="rId5"/>
    <p:sldId id="258" r:id="rId6"/>
    <p:sldId id="259" r:id="rId7"/>
    <p:sldId id="260" r:id="rId8"/>
    <p:sldId id="262" r:id="rId9"/>
    <p:sldId id="295" r:id="rId10"/>
    <p:sldId id="281" r:id="rId11"/>
    <p:sldId id="296" r:id="rId12"/>
    <p:sldId id="280" r:id="rId13"/>
    <p:sldId id="272" r:id="rId14"/>
    <p:sldId id="268" r:id="rId15"/>
    <p:sldId id="278" r:id="rId16"/>
  </p:sldIdLst>
  <p:sldSz cx="9144000" cy="5143500" type="screen16x9"/>
  <p:notesSz cx="6858000" cy="9144000"/>
  <p:embeddedFontLst>
    <p:embeddedFont>
      <p:font typeface="Arvo" panose="020B060402020202020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Cambria" panose="02040503050406030204" pitchFamily="18" charset="0"/>
      <p:regular r:id="rId26"/>
      <p:bold r:id="rId27"/>
      <p:italic r:id="rId28"/>
      <p:boldItalic r:id="rId29"/>
    </p:embeddedFont>
    <p:embeddedFont>
      <p:font typeface="Roboto Condensed" panose="02000000000000000000" pitchFamily="2" charset="0"/>
      <p:regular r:id="rId30"/>
      <p:bold r:id="rId31"/>
      <p:italic r:id="rId32"/>
      <p:boldItalic r:id="rId33"/>
    </p:embeddedFont>
    <p:embeddedFont>
      <p:font typeface="Roboto Condensed Light"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6" d="100"/>
          <a:sy n="76" d="100"/>
        </p:scale>
        <p:origin x="1152" y="90"/>
      </p:cViewPr>
      <p:guideLst>
        <p:guide orient="horz" pos="1620"/>
        <p:guide pos="285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D7FE04-78AB-4693-9C8A-EEA83D08392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ID"/>
        </a:p>
      </dgm:t>
    </dgm:pt>
    <dgm:pt modelId="{00CA5B2B-44F9-4D47-B3B4-FD5DF43284EF}">
      <dgm:prSet phldrT="[Text]"/>
      <dgm:spPr/>
      <dgm:t>
        <a:bodyPr/>
        <a:lstStyle/>
        <a:p>
          <a:r>
            <a:rPr lang="en-US" dirty="0"/>
            <a:t>1</a:t>
          </a:r>
          <a:endParaRPr lang="en-ID" dirty="0"/>
        </a:p>
      </dgm:t>
    </dgm:pt>
    <dgm:pt modelId="{EFA17884-D0EC-4C62-99C8-DD47AF2AE766}" type="parTrans" cxnId="{F57D7A72-4D85-46E6-9E1A-97EBF5357FE0}">
      <dgm:prSet/>
      <dgm:spPr/>
      <dgm:t>
        <a:bodyPr/>
        <a:lstStyle/>
        <a:p>
          <a:endParaRPr lang="en-ID"/>
        </a:p>
      </dgm:t>
    </dgm:pt>
    <dgm:pt modelId="{E5CA8F6B-9ACC-412A-AD4E-F535966D16D1}" type="sibTrans" cxnId="{F57D7A72-4D85-46E6-9E1A-97EBF5357FE0}">
      <dgm:prSet/>
      <dgm:spPr/>
      <dgm:t>
        <a:bodyPr/>
        <a:lstStyle/>
        <a:p>
          <a:endParaRPr lang="en-ID"/>
        </a:p>
      </dgm:t>
    </dgm:pt>
    <dgm:pt modelId="{36F1D573-160F-441F-984F-CE467541F5FC}">
      <dgm:prSet phldrT="[Text]"/>
      <dgm:spPr/>
      <dgm:t>
        <a:bodyPr/>
        <a:lstStyle/>
        <a:p>
          <a:r>
            <a:rPr lang="id-ID" dirty="0"/>
            <a:t>Pada tingkat dasar, adalah manfaat inti (core benefit) : layanan atau manfaat yang benar-benar dibeli pelanggan.</a:t>
          </a:r>
          <a:endParaRPr lang="en-ID" dirty="0"/>
        </a:p>
      </dgm:t>
    </dgm:pt>
    <dgm:pt modelId="{535B6D88-0DA5-452D-AFDF-47889E2D2C3B}" type="parTrans" cxnId="{01F6D929-B187-4263-9579-3184D73B091B}">
      <dgm:prSet/>
      <dgm:spPr/>
      <dgm:t>
        <a:bodyPr/>
        <a:lstStyle/>
        <a:p>
          <a:endParaRPr lang="en-ID"/>
        </a:p>
      </dgm:t>
    </dgm:pt>
    <dgm:pt modelId="{513622CE-E9F9-449F-940A-AE94E2BFBBB5}" type="sibTrans" cxnId="{01F6D929-B187-4263-9579-3184D73B091B}">
      <dgm:prSet/>
      <dgm:spPr/>
      <dgm:t>
        <a:bodyPr/>
        <a:lstStyle/>
        <a:p>
          <a:endParaRPr lang="en-ID"/>
        </a:p>
      </dgm:t>
    </dgm:pt>
    <dgm:pt modelId="{05BE487B-39AB-4710-9B9C-B033D42FDFDA}">
      <dgm:prSet phldrT="[Text]"/>
      <dgm:spPr/>
      <dgm:t>
        <a:bodyPr/>
        <a:lstStyle/>
        <a:p>
          <a:r>
            <a:rPr lang="en-US" dirty="0"/>
            <a:t>2</a:t>
          </a:r>
          <a:endParaRPr lang="en-ID" dirty="0"/>
        </a:p>
      </dgm:t>
    </dgm:pt>
    <dgm:pt modelId="{AD94F938-13AE-4B42-A854-2C73EE577E60}" type="parTrans" cxnId="{30860E31-A61B-4E7B-9614-789BD5306607}">
      <dgm:prSet/>
      <dgm:spPr/>
      <dgm:t>
        <a:bodyPr/>
        <a:lstStyle/>
        <a:p>
          <a:endParaRPr lang="en-ID"/>
        </a:p>
      </dgm:t>
    </dgm:pt>
    <dgm:pt modelId="{5BE480E2-EEAF-4B94-B238-5DF24A8CA187}" type="sibTrans" cxnId="{30860E31-A61B-4E7B-9614-789BD5306607}">
      <dgm:prSet/>
      <dgm:spPr/>
      <dgm:t>
        <a:bodyPr/>
        <a:lstStyle/>
        <a:p>
          <a:endParaRPr lang="en-ID"/>
        </a:p>
      </dgm:t>
    </dgm:pt>
    <dgm:pt modelId="{D8D3FC41-980E-4720-B812-A8685AE5D06B}">
      <dgm:prSet phldrT="[Text]"/>
      <dgm:spPr/>
      <dgm:t>
        <a:bodyPr/>
        <a:lstStyle/>
        <a:p>
          <a:r>
            <a:rPr lang="en-US" dirty="0"/>
            <a:t>3</a:t>
          </a:r>
          <a:endParaRPr lang="en-ID" dirty="0"/>
        </a:p>
      </dgm:t>
    </dgm:pt>
    <dgm:pt modelId="{B46055D3-7F5E-49CF-9CDE-8FAC11A70463}" type="parTrans" cxnId="{7FD60D87-CBC1-4F16-85A9-B3BB2BD3F3E8}">
      <dgm:prSet/>
      <dgm:spPr/>
      <dgm:t>
        <a:bodyPr/>
        <a:lstStyle/>
        <a:p>
          <a:endParaRPr lang="en-ID"/>
        </a:p>
      </dgm:t>
    </dgm:pt>
    <dgm:pt modelId="{E90B4122-2D07-4897-B71D-FA158B0F8091}" type="sibTrans" cxnId="{7FD60D87-CBC1-4F16-85A9-B3BB2BD3F3E8}">
      <dgm:prSet/>
      <dgm:spPr/>
      <dgm:t>
        <a:bodyPr/>
        <a:lstStyle/>
        <a:p>
          <a:endParaRPr lang="en-ID"/>
        </a:p>
      </dgm:t>
    </dgm:pt>
    <dgm:pt modelId="{1C34B4FD-20B0-4E4D-AF72-5DD1AF5A3B7E}">
      <dgm:prSet phldrT="[Text]"/>
      <dgm:spPr/>
      <dgm:t>
        <a:bodyPr/>
        <a:lstStyle/>
        <a:p>
          <a:r>
            <a:rPr lang="id-ID" dirty="0"/>
            <a:t>Pada tingkat ketiga, pemasar mempersiapkan produk yang diharapkan (expected product), </a:t>
          </a:r>
          <a:endParaRPr lang="en-ID" dirty="0"/>
        </a:p>
      </dgm:t>
    </dgm:pt>
    <dgm:pt modelId="{7B87B847-B79A-4484-AF1F-504067CB9DA7}" type="parTrans" cxnId="{7FA98F26-3B37-457E-ABBC-ECC9F29D0620}">
      <dgm:prSet/>
      <dgm:spPr/>
      <dgm:t>
        <a:bodyPr/>
        <a:lstStyle/>
        <a:p>
          <a:endParaRPr lang="en-ID"/>
        </a:p>
      </dgm:t>
    </dgm:pt>
    <dgm:pt modelId="{2F68C98A-BED2-40C8-9D2E-934A5A901F35}" type="sibTrans" cxnId="{7FA98F26-3B37-457E-ABBC-ECC9F29D0620}">
      <dgm:prSet/>
      <dgm:spPr/>
      <dgm:t>
        <a:bodyPr/>
        <a:lstStyle/>
        <a:p>
          <a:endParaRPr lang="en-ID"/>
        </a:p>
      </dgm:t>
    </dgm:pt>
    <dgm:pt modelId="{2B8E4887-D932-4CF4-9E3F-75C15A91FBCD}">
      <dgm:prSet phldrT="[Text]"/>
      <dgm:spPr/>
      <dgm:t>
        <a:bodyPr/>
        <a:lstStyle/>
        <a:p>
          <a:r>
            <a:rPr lang="en-US" dirty="0"/>
            <a:t>4</a:t>
          </a:r>
          <a:endParaRPr lang="en-ID" dirty="0"/>
        </a:p>
      </dgm:t>
    </dgm:pt>
    <dgm:pt modelId="{E0C319AD-17E5-4A6F-819C-7B5005654B5B}" type="parTrans" cxnId="{5F9259B7-B482-44F0-8876-F0DB41266DC4}">
      <dgm:prSet/>
      <dgm:spPr/>
      <dgm:t>
        <a:bodyPr/>
        <a:lstStyle/>
        <a:p>
          <a:endParaRPr lang="en-ID"/>
        </a:p>
      </dgm:t>
    </dgm:pt>
    <dgm:pt modelId="{F4A12CCE-30DC-4812-BB06-076D55E00E8B}" type="sibTrans" cxnId="{5F9259B7-B482-44F0-8876-F0DB41266DC4}">
      <dgm:prSet/>
      <dgm:spPr/>
      <dgm:t>
        <a:bodyPr/>
        <a:lstStyle/>
        <a:p>
          <a:endParaRPr lang="en-ID"/>
        </a:p>
      </dgm:t>
    </dgm:pt>
    <dgm:pt modelId="{91BD6A5E-D0B8-4979-A24B-0FC8826E9BCA}">
      <dgm:prSet phldrT="[Text]"/>
      <dgm:spPr/>
      <dgm:t>
        <a:bodyPr/>
        <a:lstStyle/>
        <a:p>
          <a:r>
            <a:rPr lang="en-US" dirty="0"/>
            <a:t>5</a:t>
          </a:r>
          <a:endParaRPr lang="en-ID" dirty="0"/>
        </a:p>
      </dgm:t>
    </dgm:pt>
    <dgm:pt modelId="{0035CA00-86AA-48B3-BB15-6CCB8EC9CC8C}" type="parTrans" cxnId="{0E8CB010-C101-4BBA-963C-8B9850B40FEF}">
      <dgm:prSet/>
      <dgm:spPr/>
      <dgm:t>
        <a:bodyPr/>
        <a:lstStyle/>
        <a:p>
          <a:endParaRPr lang="en-ID"/>
        </a:p>
      </dgm:t>
    </dgm:pt>
    <dgm:pt modelId="{7701BFA2-D663-498F-BD9A-A1B2AA281412}" type="sibTrans" cxnId="{0E8CB010-C101-4BBA-963C-8B9850B40FEF}">
      <dgm:prSet/>
      <dgm:spPr/>
      <dgm:t>
        <a:bodyPr/>
        <a:lstStyle/>
        <a:p>
          <a:endParaRPr lang="en-ID"/>
        </a:p>
      </dgm:t>
    </dgm:pt>
    <dgm:pt modelId="{79D395EE-1811-4C0E-A3A9-82BD6C71C068}">
      <dgm:prSet phldrT="[Text]"/>
      <dgm:spPr/>
      <dgm:t>
        <a:bodyPr/>
        <a:lstStyle/>
        <a:p>
          <a:r>
            <a:rPr lang="id-ID" dirty="0"/>
            <a:t>Tingkat kelima adalah produk potensial (potential product), yang mencakup semua kemungkinan tambahan dan transformasi yang mungkin dialami sebuah produk atau penawaran di masa depan</a:t>
          </a:r>
          <a:endParaRPr lang="en-ID" dirty="0"/>
        </a:p>
      </dgm:t>
    </dgm:pt>
    <dgm:pt modelId="{EC8F1C01-F8E5-4CCA-AC66-17EB19310B22}" type="parTrans" cxnId="{143C67FB-7B0F-4A02-8FDF-2C94361BA018}">
      <dgm:prSet/>
      <dgm:spPr/>
      <dgm:t>
        <a:bodyPr/>
        <a:lstStyle/>
        <a:p>
          <a:endParaRPr lang="en-ID"/>
        </a:p>
      </dgm:t>
    </dgm:pt>
    <dgm:pt modelId="{DAE6EB76-3ECA-499F-87EE-A571D07E03F7}" type="sibTrans" cxnId="{143C67FB-7B0F-4A02-8FDF-2C94361BA018}">
      <dgm:prSet/>
      <dgm:spPr/>
      <dgm:t>
        <a:bodyPr/>
        <a:lstStyle/>
        <a:p>
          <a:endParaRPr lang="en-ID"/>
        </a:p>
      </dgm:t>
    </dgm:pt>
    <dgm:pt modelId="{46B6B8C9-AEC0-478E-A0CD-23045D4F176B}">
      <dgm:prSet/>
      <dgm:spPr/>
      <dgm:t>
        <a:bodyPr/>
        <a:lstStyle/>
        <a:p>
          <a:r>
            <a:rPr lang="en-US" dirty="0"/>
            <a:t>P</a:t>
          </a:r>
          <a:r>
            <a:rPr lang="id-ID" dirty="0"/>
            <a:t>ada tingkat kedua, pemasar harus mengubah manfaat inti menjadi produk dasar (basic product).</a:t>
          </a:r>
          <a:endParaRPr lang="en-ID" dirty="0"/>
        </a:p>
      </dgm:t>
    </dgm:pt>
    <dgm:pt modelId="{8130A9B5-3EE4-4B51-A356-3AA9743DE160}" type="parTrans" cxnId="{6DD5D67B-0C39-46F2-9EAE-950F3F5C7168}">
      <dgm:prSet/>
      <dgm:spPr/>
      <dgm:t>
        <a:bodyPr/>
        <a:lstStyle/>
        <a:p>
          <a:endParaRPr lang="en-ID"/>
        </a:p>
      </dgm:t>
    </dgm:pt>
    <dgm:pt modelId="{104BD387-4059-465F-869D-05009CCEE3A2}" type="sibTrans" cxnId="{6DD5D67B-0C39-46F2-9EAE-950F3F5C7168}">
      <dgm:prSet/>
      <dgm:spPr/>
      <dgm:t>
        <a:bodyPr/>
        <a:lstStyle/>
        <a:p>
          <a:endParaRPr lang="en-ID"/>
        </a:p>
      </dgm:t>
    </dgm:pt>
    <dgm:pt modelId="{D3F6ECF7-D1F1-4DA9-93AA-A2B657CEF5AD}">
      <dgm:prSet/>
      <dgm:spPr/>
      <dgm:t>
        <a:bodyPr/>
        <a:lstStyle/>
        <a:p>
          <a:r>
            <a:rPr lang="id-ID" dirty="0"/>
            <a:t>Pada tingkat keempat, pemasar menyiapkan produk tambahan (augmented product) yang melebihi harapan pelanggan.</a:t>
          </a:r>
          <a:endParaRPr lang="en-ID" dirty="0"/>
        </a:p>
      </dgm:t>
    </dgm:pt>
    <dgm:pt modelId="{6D3C510D-4CCE-4BAE-996E-447B8FCCDA88}" type="parTrans" cxnId="{3BA02E32-68D9-40ED-9E06-F19844AA49ED}">
      <dgm:prSet/>
      <dgm:spPr/>
      <dgm:t>
        <a:bodyPr/>
        <a:lstStyle/>
        <a:p>
          <a:endParaRPr lang="en-ID"/>
        </a:p>
      </dgm:t>
    </dgm:pt>
    <dgm:pt modelId="{1E2FD298-40F8-44A6-947E-D70537AE7C4A}" type="sibTrans" cxnId="{3BA02E32-68D9-40ED-9E06-F19844AA49ED}">
      <dgm:prSet/>
      <dgm:spPr/>
      <dgm:t>
        <a:bodyPr/>
        <a:lstStyle/>
        <a:p>
          <a:endParaRPr lang="en-ID"/>
        </a:p>
      </dgm:t>
    </dgm:pt>
    <dgm:pt modelId="{EAE8538D-74B9-48B1-A1C6-59AC78ED3577}" type="pres">
      <dgm:prSet presAssocID="{61D7FE04-78AB-4693-9C8A-EEA83D08392E}" presName="linearFlow" presStyleCnt="0">
        <dgm:presLayoutVars>
          <dgm:dir/>
          <dgm:animLvl val="lvl"/>
          <dgm:resizeHandles val="exact"/>
        </dgm:presLayoutVars>
      </dgm:prSet>
      <dgm:spPr/>
    </dgm:pt>
    <dgm:pt modelId="{3462E043-DC19-4539-B99A-617A3D019726}" type="pres">
      <dgm:prSet presAssocID="{00CA5B2B-44F9-4D47-B3B4-FD5DF43284EF}" presName="composite" presStyleCnt="0"/>
      <dgm:spPr/>
    </dgm:pt>
    <dgm:pt modelId="{924B4054-73A7-43C8-BE58-A5C2774CF55E}" type="pres">
      <dgm:prSet presAssocID="{00CA5B2B-44F9-4D47-B3B4-FD5DF43284EF}" presName="parentText" presStyleLbl="alignNode1" presStyleIdx="0" presStyleCnt="5">
        <dgm:presLayoutVars>
          <dgm:chMax val="1"/>
          <dgm:bulletEnabled val="1"/>
        </dgm:presLayoutVars>
      </dgm:prSet>
      <dgm:spPr/>
    </dgm:pt>
    <dgm:pt modelId="{C6CAF507-F199-46A0-B172-DDA3D95BBDDA}" type="pres">
      <dgm:prSet presAssocID="{00CA5B2B-44F9-4D47-B3B4-FD5DF43284EF}" presName="descendantText" presStyleLbl="alignAcc1" presStyleIdx="0" presStyleCnt="5">
        <dgm:presLayoutVars>
          <dgm:bulletEnabled val="1"/>
        </dgm:presLayoutVars>
      </dgm:prSet>
      <dgm:spPr/>
    </dgm:pt>
    <dgm:pt modelId="{E0D599C4-DB29-4BAA-9912-4D6A0E8716D2}" type="pres">
      <dgm:prSet presAssocID="{E5CA8F6B-9ACC-412A-AD4E-F535966D16D1}" presName="sp" presStyleCnt="0"/>
      <dgm:spPr/>
    </dgm:pt>
    <dgm:pt modelId="{B5BA4679-6FEB-47FB-A82D-E28C846AB26A}" type="pres">
      <dgm:prSet presAssocID="{05BE487B-39AB-4710-9B9C-B033D42FDFDA}" presName="composite" presStyleCnt="0"/>
      <dgm:spPr/>
    </dgm:pt>
    <dgm:pt modelId="{6E50CD86-E379-4987-ABB1-736263A42F3C}" type="pres">
      <dgm:prSet presAssocID="{05BE487B-39AB-4710-9B9C-B033D42FDFDA}" presName="parentText" presStyleLbl="alignNode1" presStyleIdx="1" presStyleCnt="5">
        <dgm:presLayoutVars>
          <dgm:chMax val="1"/>
          <dgm:bulletEnabled val="1"/>
        </dgm:presLayoutVars>
      </dgm:prSet>
      <dgm:spPr/>
    </dgm:pt>
    <dgm:pt modelId="{73F91889-4225-4108-9CA7-27720077051F}" type="pres">
      <dgm:prSet presAssocID="{05BE487B-39AB-4710-9B9C-B033D42FDFDA}" presName="descendantText" presStyleLbl="alignAcc1" presStyleIdx="1" presStyleCnt="5">
        <dgm:presLayoutVars>
          <dgm:bulletEnabled val="1"/>
        </dgm:presLayoutVars>
      </dgm:prSet>
      <dgm:spPr/>
    </dgm:pt>
    <dgm:pt modelId="{F4261C9B-1A77-4D0F-888B-B5CE305536D6}" type="pres">
      <dgm:prSet presAssocID="{5BE480E2-EEAF-4B94-B238-5DF24A8CA187}" presName="sp" presStyleCnt="0"/>
      <dgm:spPr/>
    </dgm:pt>
    <dgm:pt modelId="{8CE1D2D9-CAE7-4113-BFF2-612BC096A6C8}" type="pres">
      <dgm:prSet presAssocID="{D8D3FC41-980E-4720-B812-A8685AE5D06B}" presName="composite" presStyleCnt="0"/>
      <dgm:spPr/>
    </dgm:pt>
    <dgm:pt modelId="{CDD04A28-5032-465D-9977-1D54647FE86E}" type="pres">
      <dgm:prSet presAssocID="{D8D3FC41-980E-4720-B812-A8685AE5D06B}" presName="parentText" presStyleLbl="alignNode1" presStyleIdx="2" presStyleCnt="5">
        <dgm:presLayoutVars>
          <dgm:chMax val="1"/>
          <dgm:bulletEnabled val="1"/>
        </dgm:presLayoutVars>
      </dgm:prSet>
      <dgm:spPr/>
    </dgm:pt>
    <dgm:pt modelId="{EAE2C702-9EFE-4CC9-8220-BFC222261E92}" type="pres">
      <dgm:prSet presAssocID="{D8D3FC41-980E-4720-B812-A8685AE5D06B}" presName="descendantText" presStyleLbl="alignAcc1" presStyleIdx="2" presStyleCnt="5">
        <dgm:presLayoutVars>
          <dgm:bulletEnabled val="1"/>
        </dgm:presLayoutVars>
      </dgm:prSet>
      <dgm:spPr/>
    </dgm:pt>
    <dgm:pt modelId="{6D7E9798-BB80-40FA-8E46-9C7B47457746}" type="pres">
      <dgm:prSet presAssocID="{E90B4122-2D07-4897-B71D-FA158B0F8091}" presName="sp" presStyleCnt="0"/>
      <dgm:spPr/>
    </dgm:pt>
    <dgm:pt modelId="{E62BD67D-03F4-4B18-92C3-07F11B9D02B9}" type="pres">
      <dgm:prSet presAssocID="{2B8E4887-D932-4CF4-9E3F-75C15A91FBCD}" presName="composite" presStyleCnt="0"/>
      <dgm:spPr/>
    </dgm:pt>
    <dgm:pt modelId="{5A66DE97-D5A4-4B86-9FD6-7C549D3354B5}" type="pres">
      <dgm:prSet presAssocID="{2B8E4887-D932-4CF4-9E3F-75C15A91FBCD}" presName="parentText" presStyleLbl="alignNode1" presStyleIdx="3" presStyleCnt="5">
        <dgm:presLayoutVars>
          <dgm:chMax val="1"/>
          <dgm:bulletEnabled val="1"/>
        </dgm:presLayoutVars>
      </dgm:prSet>
      <dgm:spPr/>
    </dgm:pt>
    <dgm:pt modelId="{27659428-CF3E-4483-932C-186581C696D0}" type="pres">
      <dgm:prSet presAssocID="{2B8E4887-D932-4CF4-9E3F-75C15A91FBCD}" presName="descendantText" presStyleLbl="alignAcc1" presStyleIdx="3" presStyleCnt="5">
        <dgm:presLayoutVars>
          <dgm:bulletEnabled val="1"/>
        </dgm:presLayoutVars>
      </dgm:prSet>
      <dgm:spPr/>
    </dgm:pt>
    <dgm:pt modelId="{A8EE4714-C6DD-4D0A-8B90-1E4FAD3FA84E}" type="pres">
      <dgm:prSet presAssocID="{F4A12CCE-30DC-4812-BB06-076D55E00E8B}" presName="sp" presStyleCnt="0"/>
      <dgm:spPr/>
    </dgm:pt>
    <dgm:pt modelId="{140E5D51-816D-4D13-B3E1-139A89BF2B82}" type="pres">
      <dgm:prSet presAssocID="{91BD6A5E-D0B8-4979-A24B-0FC8826E9BCA}" presName="composite" presStyleCnt="0"/>
      <dgm:spPr/>
    </dgm:pt>
    <dgm:pt modelId="{D8309574-5756-4A54-9B09-D301B0893066}" type="pres">
      <dgm:prSet presAssocID="{91BD6A5E-D0B8-4979-A24B-0FC8826E9BCA}" presName="parentText" presStyleLbl="alignNode1" presStyleIdx="4" presStyleCnt="5">
        <dgm:presLayoutVars>
          <dgm:chMax val="1"/>
          <dgm:bulletEnabled val="1"/>
        </dgm:presLayoutVars>
      </dgm:prSet>
      <dgm:spPr/>
    </dgm:pt>
    <dgm:pt modelId="{98685145-4361-4E58-870F-2CE7787BF04A}" type="pres">
      <dgm:prSet presAssocID="{91BD6A5E-D0B8-4979-A24B-0FC8826E9BCA}" presName="descendantText" presStyleLbl="alignAcc1" presStyleIdx="4" presStyleCnt="5">
        <dgm:presLayoutVars>
          <dgm:bulletEnabled val="1"/>
        </dgm:presLayoutVars>
      </dgm:prSet>
      <dgm:spPr/>
    </dgm:pt>
  </dgm:ptLst>
  <dgm:cxnLst>
    <dgm:cxn modelId="{0E8CB010-C101-4BBA-963C-8B9850B40FEF}" srcId="{61D7FE04-78AB-4693-9C8A-EEA83D08392E}" destId="{91BD6A5E-D0B8-4979-A24B-0FC8826E9BCA}" srcOrd="4" destOrd="0" parTransId="{0035CA00-86AA-48B3-BB15-6CCB8EC9CC8C}" sibTransId="{7701BFA2-D663-498F-BD9A-A1B2AA281412}"/>
    <dgm:cxn modelId="{8DBADC25-64B8-406B-8FE8-3949DCE2707D}" type="presOf" srcId="{46B6B8C9-AEC0-478E-A0CD-23045D4F176B}" destId="{73F91889-4225-4108-9CA7-27720077051F}" srcOrd="0" destOrd="0" presId="urn:microsoft.com/office/officeart/2005/8/layout/chevron2"/>
    <dgm:cxn modelId="{7FA98F26-3B37-457E-ABBC-ECC9F29D0620}" srcId="{D8D3FC41-980E-4720-B812-A8685AE5D06B}" destId="{1C34B4FD-20B0-4E4D-AF72-5DD1AF5A3B7E}" srcOrd="0" destOrd="0" parTransId="{7B87B847-B79A-4484-AF1F-504067CB9DA7}" sibTransId="{2F68C98A-BED2-40C8-9D2E-934A5A901F35}"/>
    <dgm:cxn modelId="{01F6D929-B187-4263-9579-3184D73B091B}" srcId="{00CA5B2B-44F9-4D47-B3B4-FD5DF43284EF}" destId="{36F1D573-160F-441F-984F-CE467541F5FC}" srcOrd="0" destOrd="0" parTransId="{535B6D88-0DA5-452D-AFDF-47889E2D2C3B}" sibTransId="{513622CE-E9F9-449F-940A-AE94E2BFBBB5}"/>
    <dgm:cxn modelId="{30860E31-A61B-4E7B-9614-789BD5306607}" srcId="{61D7FE04-78AB-4693-9C8A-EEA83D08392E}" destId="{05BE487B-39AB-4710-9B9C-B033D42FDFDA}" srcOrd="1" destOrd="0" parTransId="{AD94F938-13AE-4B42-A854-2C73EE577E60}" sibTransId="{5BE480E2-EEAF-4B94-B238-5DF24A8CA187}"/>
    <dgm:cxn modelId="{3BA02E32-68D9-40ED-9E06-F19844AA49ED}" srcId="{2B8E4887-D932-4CF4-9E3F-75C15A91FBCD}" destId="{D3F6ECF7-D1F1-4DA9-93AA-A2B657CEF5AD}" srcOrd="0" destOrd="0" parTransId="{6D3C510D-4CCE-4BAE-996E-447B8FCCDA88}" sibTransId="{1E2FD298-40F8-44A6-947E-D70537AE7C4A}"/>
    <dgm:cxn modelId="{427EED49-49EA-41CC-8C05-7BDFA995D21B}" type="presOf" srcId="{05BE487B-39AB-4710-9B9C-B033D42FDFDA}" destId="{6E50CD86-E379-4987-ABB1-736263A42F3C}" srcOrd="0" destOrd="0" presId="urn:microsoft.com/office/officeart/2005/8/layout/chevron2"/>
    <dgm:cxn modelId="{F79E654C-3CC2-4153-9D7F-EA1710AD12C0}" type="presOf" srcId="{36F1D573-160F-441F-984F-CE467541F5FC}" destId="{C6CAF507-F199-46A0-B172-DDA3D95BBDDA}" srcOrd="0" destOrd="0" presId="urn:microsoft.com/office/officeart/2005/8/layout/chevron2"/>
    <dgm:cxn modelId="{F57D7A72-4D85-46E6-9E1A-97EBF5357FE0}" srcId="{61D7FE04-78AB-4693-9C8A-EEA83D08392E}" destId="{00CA5B2B-44F9-4D47-B3B4-FD5DF43284EF}" srcOrd="0" destOrd="0" parTransId="{EFA17884-D0EC-4C62-99C8-DD47AF2AE766}" sibTransId="{E5CA8F6B-9ACC-412A-AD4E-F535966D16D1}"/>
    <dgm:cxn modelId="{6DD5D67B-0C39-46F2-9EAE-950F3F5C7168}" srcId="{05BE487B-39AB-4710-9B9C-B033D42FDFDA}" destId="{46B6B8C9-AEC0-478E-A0CD-23045D4F176B}" srcOrd="0" destOrd="0" parTransId="{8130A9B5-3EE4-4B51-A356-3AA9743DE160}" sibTransId="{104BD387-4059-465F-869D-05009CCEE3A2}"/>
    <dgm:cxn modelId="{4C057F7E-5059-4AE3-9C47-1C5E0E6BE3CC}" type="presOf" srcId="{00CA5B2B-44F9-4D47-B3B4-FD5DF43284EF}" destId="{924B4054-73A7-43C8-BE58-A5C2774CF55E}" srcOrd="0" destOrd="0" presId="urn:microsoft.com/office/officeart/2005/8/layout/chevron2"/>
    <dgm:cxn modelId="{7FD60D87-CBC1-4F16-85A9-B3BB2BD3F3E8}" srcId="{61D7FE04-78AB-4693-9C8A-EEA83D08392E}" destId="{D8D3FC41-980E-4720-B812-A8685AE5D06B}" srcOrd="2" destOrd="0" parTransId="{B46055D3-7F5E-49CF-9CDE-8FAC11A70463}" sibTransId="{E90B4122-2D07-4897-B71D-FA158B0F8091}"/>
    <dgm:cxn modelId="{F81776AE-DCAE-49A0-8F8E-A81482D36F7E}" type="presOf" srcId="{2B8E4887-D932-4CF4-9E3F-75C15A91FBCD}" destId="{5A66DE97-D5A4-4B86-9FD6-7C549D3354B5}" srcOrd="0" destOrd="0" presId="urn:microsoft.com/office/officeart/2005/8/layout/chevron2"/>
    <dgm:cxn modelId="{5F9259B7-B482-44F0-8876-F0DB41266DC4}" srcId="{61D7FE04-78AB-4693-9C8A-EEA83D08392E}" destId="{2B8E4887-D932-4CF4-9E3F-75C15A91FBCD}" srcOrd="3" destOrd="0" parTransId="{E0C319AD-17E5-4A6F-819C-7B5005654B5B}" sibTransId="{F4A12CCE-30DC-4812-BB06-076D55E00E8B}"/>
    <dgm:cxn modelId="{7F35B0C1-5D4F-4A64-AAF2-C62F4016FEE0}" type="presOf" srcId="{79D395EE-1811-4C0E-A3A9-82BD6C71C068}" destId="{98685145-4361-4E58-870F-2CE7787BF04A}" srcOrd="0" destOrd="0" presId="urn:microsoft.com/office/officeart/2005/8/layout/chevron2"/>
    <dgm:cxn modelId="{71612FC8-D421-4FC9-AFB3-4BCD1C681779}" type="presOf" srcId="{D3F6ECF7-D1F1-4DA9-93AA-A2B657CEF5AD}" destId="{27659428-CF3E-4483-932C-186581C696D0}" srcOrd="0" destOrd="0" presId="urn:microsoft.com/office/officeart/2005/8/layout/chevron2"/>
    <dgm:cxn modelId="{CA8E97D1-80BF-44F4-894D-F4895B7CF714}" type="presOf" srcId="{D8D3FC41-980E-4720-B812-A8685AE5D06B}" destId="{CDD04A28-5032-465D-9977-1D54647FE86E}" srcOrd="0" destOrd="0" presId="urn:microsoft.com/office/officeart/2005/8/layout/chevron2"/>
    <dgm:cxn modelId="{D17F42DA-E379-4517-AEB3-F939E6D87C5F}" type="presOf" srcId="{61D7FE04-78AB-4693-9C8A-EEA83D08392E}" destId="{EAE8538D-74B9-48B1-A1C6-59AC78ED3577}" srcOrd="0" destOrd="0" presId="urn:microsoft.com/office/officeart/2005/8/layout/chevron2"/>
    <dgm:cxn modelId="{37CE7BEE-06F5-429E-88A8-6BB09B6B8CA7}" type="presOf" srcId="{91BD6A5E-D0B8-4979-A24B-0FC8826E9BCA}" destId="{D8309574-5756-4A54-9B09-D301B0893066}" srcOrd="0" destOrd="0" presId="urn:microsoft.com/office/officeart/2005/8/layout/chevron2"/>
    <dgm:cxn modelId="{EDF7B9FA-B27C-4284-BA04-C0AA21E768C0}" type="presOf" srcId="{1C34B4FD-20B0-4E4D-AF72-5DD1AF5A3B7E}" destId="{EAE2C702-9EFE-4CC9-8220-BFC222261E92}" srcOrd="0" destOrd="0" presId="urn:microsoft.com/office/officeart/2005/8/layout/chevron2"/>
    <dgm:cxn modelId="{143C67FB-7B0F-4A02-8FDF-2C94361BA018}" srcId="{91BD6A5E-D0B8-4979-A24B-0FC8826E9BCA}" destId="{79D395EE-1811-4C0E-A3A9-82BD6C71C068}" srcOrd="0" destOrd="0" parTransId="{EC8F1C01-F8E5-4CCA-AC66-17EB19310B22}" sibTransId="{DAE6EB76-3ECA-499F-87EE-A571D07E03F7}"/>
    <dgm:cxn modelId="{765AD1F0-5F1A-4EE2-82F1-F33FB3E34483}" type="presParOf" srcId="{EAE8538D-74B9-48B1-A1C6-59AC78ED3577}" destId="{3462E043-DC19-4539-B99A-617A3D019726}" srcOrd="0" destOrd="0" presId="urn:microsoft.com/office/officeart/2005/8/layout/chevron2"/>
    <dgm:cxn modelId="{A6D85391-01EE-488A-AA8F-509AC8F02F06}" type="presParOf" srcId="{3462E043-DC19-4539-B99A-617A3D019726}" destId="{924B4054-73A7-43C8-BE58-A5C2774CF55E}" srcOrd="0" destOrd="0" presId="urn:microsoft.com/office/officeart/2005/8/layout/chevron2"/>
    <dgm:cxn modelId="{516430F0-3952-490E-98B9-C3257692F8AD}" type="presParOf" srcId="{3462E043-DC19-4539-B99A-617A3D019726}" destId="{C6CAF507-F199-46A0-B172-DDA3D95BBDDA}" srcOrd="1" destOrd="0" presId="urn:microsoft.com/office/officeart/2005/8/layout/chevron2"/>
    <dgm:cxn modelId="{A8BDB644-6E18-4CC2-8019-9F4B56F02AD7}" type="presParOf" srcId="{EAE8538D-74B9-48B1-A1C6-59AC78ED3577}" destId="{E0D599C4-DB29-4BAA-9912-4D6A0E8716D2}" srcOrd="1" destOrd="0" presId="urn:microsoft.com/office/officeart/2005/8/layout/chevron2"/>
    <dgm:cxn modelId="{2E4A130D-9C12-4A90-9279-C36DF7C8351E}" type="presParOf" srcId="{EAE8538D-74B9-48B1-A1C6-59AC78ED3577}" destId="{B5BA4679-6FEB-47FB-A82D-E28C846AB26A}" srcOrd="2" destOrd="0" presId="urn:microsoft.com/office/officeart/2005/8/layout/chevron2"/>
    <dgm:cxn modelId="{BC70DC5D-799B-4A8E-A0EA-E9F6BFA487B1}" type="presParOf" srcId="{B5BA4679-6FEB-47FB-A82D-E28C846AB26A}" destId="{6E50CD86-E379-4987-ABB1-736263A42F3C}" srcOrd="0" destOrd="0" presId="urn:microsoft.com/office/officeart/2005/8/layout/chevron2"/>
    <dgm:cxn modelId="{05FC9318-57AF-4BA0-B72B-1B475EB6D903}" type="presParOf" srcId="{B5BA4679-6FEB-47FB-A82D-E28C846AB26A}" destId="{73F91889-4225-4108-9CA7-27720077051F}" srcOrd="1" destOrd="0" presId="urn:microsoft.com/office/officeart/2005/8/layout/chevron2"/>
    <dgm:cxn modelId="{0A56B29B-BE23-4072-90FE-89EDBBF197B8}" type="presParOf" srcId="{EAE8538D-74B9-48B1-A1C6-59AC78ED3577}" destId="{F4261C9B-1A77-4D0F-888B-B5CE305536D6}" srcOrd="3" destOrd="0" presId="urn:microsoft.com/office/officeart/2005/8/layout/chevron2"/>
    <dgm:cxn modelId="{C7CEEE74-B9A8-4733-B95C-390413ADD698}" type="presParOf" srcId="{EAE8538D-74B9-48B1-A1C6-59AC78ED3577}" destId="{8CE1D2D9-CAE7-4113-BFF2-612BC096A6C8}" srcOrd="4" destOrd="0" presId="urn:microsoft.com/office/officeart/2005/8/layout/chevron2"/>
    <dgm:cxn modelId="{14E1E96E-AD34-4DC8-82AF-A4198B46DAD0}" type="presParOf" srcId="{8CE1D2D9-CAE7-4113-BFF2-612BC096A6C8}" destId="{CDD04A28-5032-465D-9977-1D54647FE86E}" srcOrd="0" destOrd="0" presId="urn:microsoft.com/office/officeart/2005/8/layout/chevron2"/>
    <dgm:cxn modelId="{E6E1474C-F074-4BEC-8EFC-69A57EE95B01}" type="presParOf" srcId="{8CE1D2D9-CAE7-4113-BFF2-612BC096A6C8}" destId="{EAE2C702-9EFE-4CC9-8220-BFC222261E92}" srcOrd="1" destOrd="0" presId="urn:microsoft.com/office/officeart/2005/8/layout/chevron2"/>
    <dgm:cxn modelId="{68D7BE27-9726-4E2F-9F3F-05870ECA3313}" type="presParOf" srcId="{EAE8538D-74B9-48B1-A1C6-59AC78ED3577}" destId="{6D7E9798-BB80-40FA-8E46-9C7B47457746}" srcOrd="5" destOrd="0" presId="urn:microsoft.com/office/officeart/2005/8/layout/chevron2"/>
    <dgm:cxn modelId="{600B740C-BEE7-42D9-8E75-F20A3A204AEC}" type="presParOf" srcId="{EAE8538D-74B9-48B1-A1C6-59AC78ED3577}" destId="{E62BD67D-03F4-4B18-92C3-07F11B9D02B9}" srcOrd="6" destOrd="0" presId="urn:microsoft.com/office/officeart/2005/8/layout/chevron2"/>
    <dgm:cxn modelId="{76B81973-2818-48A9-99D9-3A1C1A754026}" type="presParOf" srcId="{E62BD67D-03F4-4B18-92C3-07F11B9D02B9}" destId="{5A66DE97-D5A4-4B86-9FD6-7C549D3354B5}" srcOrd="0" destOrd="0" presId="urn:microsoft.com/office/officeart/2005/8/layout/chevron2"/>
    <dgm:cxn modelId="{6A629449-AB5A-4057-A33A-E1E847E77D91}" type="presParOf" srcId="{E62BD67D-03F4-4B18-92C3-07F11B9D02B9}" destId="{27659428-CF3E-4483-932C-186581C696D0}" srcOrd="1" destOrd="0" presId="urn:microsoft.com/office/officeart/2005/8/layout/chevron2"/>
    <dgm:cxn modelId="{A2504588-0FA6-4E63-843B-4A7014509E75}" type="presParOf" srcId="{EAE8538D-74B9-48B1-A1C6-59AC78ED3577}" destId="{A8EE4714-C6DD-4D0A-8B90-1E4FAD3FA84E}" srcOrd="7" destOrd="0" presId="urn:microsoft.com/office/officeart/2005/8/layout/chevron2"/>
    <dgm:cxn modelId="{F8A4E04D-3C33-4B94-ACE2-FFF3AF6BCED0}" type="presParOf" srcId="{EAE8538D-74B9-48B1-A1C6-59AC78ED3577}" destId="{140E5D51-816D-4D13-B3E1-139A89BF2B82}" srcOrd="8" destOrd="0" presId="urn:microsoft.com/office/officeart/2005/8/layout/chevron2"/>
    <dgm:cxn modelId="{720B5F4A-F20B-4E03-9726-008C7BB21A7C}" type="presParOf" srcId="{140E5D51-816D-4D13-B3E1-139A89BF2B82}" destId="{D8309574-5756-4A54-9B09-D301B0893066}" srcOrd="0" destOrd="0" presId="urn:microsoft.com/office/officeart/2005/8/layout/chevron2"/>
    <dgm:cxn modelId="{4B0D711F-111C-4F1B-AD8F-6E188093C6C2}" type="presParOf" srcId="{140E5D51-816D-4D13-B3E1-139A89BF2B82}" destId="{98685145-4361-4E58-870F-2CE7787BF04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A47F4B-A51C-4AB8-9276-C86CFFCCB83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ID"/>
        </a:p>
      </dgm:t>
    </dgm:pt>
    <dgm:pt modelId="{A476221E-C2CE-4B11-BA2C-C45C505D9DE5}">
      <dgm:prSet phldrT="[Text]"/>
      <dgm:spPr/>
      <dgm:t>
        <a:bodyPr/>
        <a:lstStyle/>
        <a:p>
          <a:r>
            <a:rPr lang="id-ID" b="1" dirty="0"/>
            <a:t>Bentuk (</a:t>
          </a:r>
          <a:r>
            <a:rPr lang="id-ID" b="1" i="1" dirty="0"/>
            <a:t>Form</a:t>
          </a:r>
          <a:r>
            <a:rPr lang="id-ID" b="1" dirty="0"/>
            <a:t>)</a:t>
          </a:r>
          <a:r>
            <a:rPr lang="en-US" b="1" dirty="0"/>
            <a:t>, </a:t>
          </a:r>
          <a:r>
            <a:rPr lang="id-ID" b="1" dirty="0"/>
            <a:t>Gaya </a:t>
          </a:r>
          <a:r>
            <a:rPr lang="id-ID" b="1" i="1" dirty="0"/>
            <a:t>(Style</a:t>
          </a:r>
          <a:r>
            <a:rPr lang="id-ID" i="1" dirty="0"/>
            <a:t>)</a:t>
          </a:r>
          <a:r>
            <a:rPr lang="en-US" i="1" dirty="0"/>
            <a:t>. </a:t>
          </a:r>
          <a:endParaRPr lang="en-ID" dirty="0"/>
        </a:p>
      </dgm:t>
    </dgm:pt>
    <dgm:pt modelId="{DCF9F468-43AA-4CDE-B193-0D903A17073D}" type="parTrans" cxnId="{12FEFBBB-9B25-4960-B537-7DBA8D09200A}">
      <dgm:prSet/>
      <dgm:spPr/>
      <dgm:t>
        <a:bodyPr/>
        <a:lstStyle/>
        <a:p>
          <a:endParaRPr lang="en-ID"/>
        </a:p>
      </dgm:t>
    </dgm:pt>
    <dgm:pt modelId="{53F4AC08-2E93-4C99-AA0C-A119E0922680}" type="sibTrans" cxnId="{12FEFBBB-9B25-4960-B537-7DBA8D09200A}">
      <dgm:prSet/>
      <dgm:spPr/>
      <dgm:t>
        <a:bodyPr/>
        <a:lstStyle/>
        <a:p>
          <a:endParaRPr lang="en-ID"/>
        </a:p>
      </dgm:t>
    </dgm:pt>
    <dgm:pt modelId="{CE58E68C-8EA6-49BA-8CD5-0B2471F90C53}">
      <dgm:prSet phldrT="[Text]"/>
      <dgm:spPr/>
      <dgm:t>
        <a:bodyPr/>
        <a:lstStyle/>
        <a:p>
          <a:r>
            <a:rPr lang="id-ID" b="1" dirty="0"/>
            <a:t>Fitur (</a:t>
          </a:r>
          <a:r>
            <a:rPr lang="id-ID" b="1" i="1" dirty="0"/>
            <a:t>Feature</a:t>
          </a:r>
          <a:r>
            <a:rPr lang="en-US" b="1" i="1" dirty="0"/>
            <a:t>), </a:t>
          </a:r>
          <a:r>
            <a:rPr lang="id-ID" b="1" dirty="0"/>
            <a:t>Desain ( </a:t>
          </a:r>
          <a:r>
            <a:rPr lang="id-ID" b="1" i="1" dirty="0"/>
            <a:t>Design</a:t>
          </a:r>
          <a:r>
            <a:rPr lang="id-ID" b="1" dirty="0"/>
            <a:t> )</a:t>
          </a:r>
          <a:r>
            <a:rPr lang="en-US" b="1" dirty="0"/>
            <a:t>. </a:t>
          </a:r>
          <a:endParaRPr lang="en-ID" dirty="0"/>
        </a:p>
      </dgm:t>
    </dgm:pt>
    <dgm:pt modelId="{59872ADF-F1EE-4FC6-940E-CF5BC872441F}" type="parTrans" cxnId="{EE899DC8-5B62-4C0B-B3B8-1B9BFE07A82B}">
      <dgm:prSet/>
      <dgm:spPr/>
      <dgm:t>
        <a:bodyPr/>
        <a:lstStyle/>
        <a:p>
          <a:endParaRPr lang="en-ID"/>
        </a:p>
      </dgm:t>
    </dgm:pt>
    <dgm:pt modelId="{C92A3B50-6856-4CD6-823D-D0AABCFA262A}" type="sibTrans" cxnId="{EE899DC8-5B62-4C0B-B3B8-1B9BFE07A82B}">
      <dgm:prSet/>
      <dgm:spPr/>
      <dgm:t>
        <a:bodyPr/>
        <a:lstStyle/>
        <a:p>
          <a:endParaRPr lang="en-ID"/>
        </a:p>
      </dgm:t>
    </dgm:pt>
    <dgm:pt modelId="{3B8870D0-066D-4BF1-BD59-DF389E4D3DD7}">
      <dgm:prSet phldrT="[Text]"/>
      <dgm:spPr/>
      <dgm:t>
        <a:bodyPr/>
        <a:lstStyle/>
        <a:p>
          <a:r>
            <a:rPr lang="id-ID" b="1" dirty="0"/>
            <a:t>Penyesuaian ( </a:t>
          </a:r>
          <a:r>
            <a:rPr lang="id-ID" b="1" i="1" dirty="0"/>
            <a:t>Customizatio</a:t>
          </a:r>
          <a:r>
            <a:rPr lang="id-ID" b="1" dirty="0"/>
            <a:t>n )</a:t>
          </a:r>
          <a:r>
            <a:rPr lang="en-US" dirty="0"/>
            <a:t>. </a:t>
          </a:r>
          <a:endParaRPr lang="en-ID" dirty="0"/>
        </a:p>
      </dgm:t>
    </dgm:pt>
    <dgm:pt modelId="{242678A9-E481-4EF5-893F-12D264CEF1D8}" type="parTrans" cxnId="{48BB3CCD-4BD7-4B04-BFEB-52A48A560EE0}">
      <dgm:prSet/>
      <dgm:spPr/>
      <dgm:t>
        <a:bodyPr/>
        <a:lstStyle/>
        <a:p>
          <a:endParaRPr lang="en-ID"/>
        </a:p>
      </dgm:t>
    </dgm:pt>
    <dgm:pt modelId="{E1F04662-22A6-4BB4-85A0-D3D244CB5B2D}" type="sibTrans" cxnId="{48BB3CCD-4BD7-4B04-BFEB-52A48A560EE0}">
      <dgm:prSet/>
      <dgm:spPr/>
      <dgm:t>
        <a:bodyPr/>
        <a:lstStyle/>
        <a:p>
          <a:endParaRPr lang="en-ID"/>
        </a:p>
      </dgm:t>
    </dgm:pt>
    <dgm:pt modelId="{7CA827E0-5D77-4F78-B3AD-2CE2523117A2}">
      <dgm:prSet phldrT="[Text]"/>
      <dgm:spPr/>
      <dgm:t>
        <a:bodyPr/>
        <a:lstStyle/>
        <a:p>
          <a:r>
            <a:rPr lang="id-ID" b="1"/>
            <a:t>Kualitas kerja (</a:t>
          </a:r>
          <a:r>
            <a:rPr lang="id-ID" b="1" i="1"/>
            <a:t>Performance Quality</a:t>
          </a:r>
          <a:r>
            <a:rPr lang="id-ID" b="1"/>
            <a:t>)</a:t>
          </a:r>
          <a:r>
            <a:rPr lang="en-US" b="1"/>
            <a:t>. </a:t>
          </a:r>
          <a:endParaRPr lang="en-ID" dirty="0"/>
        </a:p>
      </dgm:t>
    </dgm:pt>
    <dgm:pt modelId="{1FF150FB-5802-47C4-86F8-08EF3B411C2E}" type="parTrans" cxnId="{D64EBAA5-EB8B-4272-8550-1B1F8D9A4AC0}">
      <dgm:prSet/>
      <dgm:spPr/>
      <dgm:t>
        <a:bodyPr/>
        <a:lstStyle/>
        <a:p>
          <a:endParaRPr lang="en-ID"/>
        </a:p>
      </dgm:t>
    </dgm:pt>
    <dgm:pt modelId="{E5E4CAF6-A609-461F-BA5F-D7C5460D6038}" type="sibTrans" cxnId="{D64EBAA5-EB8B-4272-8550-1B1F8D9A4AC0}">
      <dgm:prSet/>
      <dgm:spPr/>
      <dgm:t>
        <a:bodyPr/>
        <a:lstStyle/>
        <a:p>
          <a:endParaRPr lang="en-ID"/>
        </a:p>
      </dgm:t>
    </dgm:pt>
    <dgm:pt modelId="{894E32D5-1364-4350-BEA6-A4356C0958C3}">
      <dgm:prSet phldrT="[Text]"/>
      <dgm:spPr/>
      <dgm:t>
        <a:bodyPr/>
        <a:lstStyle/>
        <a:p>
          <a:r>
            <a:rPr lang="id-ID" b="1"/>
            <a:t>Kualitas kesesuaian (</a:t>
          </a:r>
          <a:r>
            <a:rPr lang="id-ID" b="1" i="1"/>
            <a:t>Conformance Quality</a:t>
          </a:r>
          <a:r>
            <a:rPr lang="en-US" b="1"/>
            <a:t>). </a:t>
          </a:r>
          <a:endParaRPr lang="en-ID" dirty="0"/>
        </a:p>
      </dgm:t>
    </dgm:pt>
    <dgm:pt modelId="{D92EC199-1BE3-4D86-96DD-F367270FF6D2}" type="parTrans" cxnId="{1762D56B-3277-469B-82E6-F260E2F15C72}">
      <dgm:prSet/>
      <dgm:spPr/>
      <dgm:t>
        <a:bodyPr/>
        <a:lstStyle/>
        <a:p>
          <a:endParaRPr lang="en-ID"/>
        </a:p>
      </dgm:t>
    </dgm:pt>
    <dgm:pt modelId="{17BDF8C5-28D4-4B7F-A691-24FF9235BE59}" type="sibTrans" cxnId="{1762D56B-3277-469B-82E6-F260E2F15C72}">
      <dgm:prSet/>
      <dgm:spPr/>
      <dgm:t>
        <a:bodyPr/>
        <a:lstStyle/>
        <a:p>
          <a:endParaRPr lang="en-ID"/>
        </a:p>
      </dgm:t>
    </dgm:pt>
    <dgm:pt modelId="{F1592BB9-F47D-4DBC-BC05-481B03ACB263}">
      <dgm:prSet phldrT="[Text]"/>
      <dgm:spPr/>
      <dgm:t>
        <a:bodyPr/>
        <a:lstStyle/>
        <a:p>
          <a:r>
            <a:rPr lang="id-ID" b="1"/>
            <a:t>Ketahanan </a:t>
          </a:r>
          <a:r>
            <a:rPr lang="id-ID" b="1" i="1"/>
            <a:t>(Durability)</a:t>
          </a:r>
          <a:r>
            <a:rPr lang="en-US" b="1" i="1"/>
            <a:t>.</a:t>
          </a:r>
          <a:r>
            <a:rPr lang="en-US"/>
            <a:t> </a:t>
          </a:r>
          <a:endParaRPr lang="en-ID" dirty="0"/>
        </a:p>
      </dgm:t>
    </dgm:pt>
    <dgm:pt modelId="{DF00AF32-277C-431F-B35A-B3F32AC12987}" type="parTrans" cxnId="{56A26E46-A32C-48CE-BE25-F25E4A31E651}">
      <dgm:prSet/>
      <dgm:spPr/>
      <dgm:t>
        <a:bodyPr/>
        <a:lstStyle/>
        <a:p>
          <a:endParaRPr lang="en-ID"/>
        </a:p>
      </dgm:t>
    </dgm:pt>
    <dgm:pt modelId="{082E0EAF-C474-46E9-8FCE-B6FF3679A624}" type="sibTrans" cxnId="{56A26E46-A32C-48CE-BE25-F25E4A31E651}">
      <dgm:prSet/>
      <dgm:spPr/>
      <dgm:t>
        <a:bodyPr/>
        <a:lstStyle/>
        <a:p>
          <a:endParaRPr lang="en-ID"/>
        </a:p>
      </dgm:t>
    </dgm:pt>
    <dgm:pt modelId="{9E931839-C6B0-496B-8C49-CB9E1DA3E3A1}">
      <dgm:prSet phldrT="[Text]"/>
      <dgm:spPr/>
      <dgm:t>
        <a:bodyPr/>
        <a:lstStyle/>
        <a:p>
          <a:r>
            <a:rPr lang="id-ID" b="1" dirty="0"/>
            <a:t>Keandalan ( </a:t>
          </a:r>
          <a:r>
            <a:rPr lang="id-ID" b="1" i="1" dirty="0"/>
            <a:t>Reability</a:t>
          </a:r>
          <a:r>
            <a:rPr lang="id-ID" b="1" dirty="0"/>
            <a:t> )</a:t>
          </a:r>
          <a:r>
            <a:rPr lang="en-US" b="1" dirty="0"/>
            <a:t>, &amp; </a:t>
          </a:r>
          <a:r>
            <a:rPr lang="id-ID" b="1" dirty="0"/>
            <a:t>Kemudahan perbaikan</a:t>
          </a:r>
          <a:r>
            <a:rPr lang="id-ID" dirty="0"/>
            <a:t> </a:t>
          </a:r>
          <a:r>
            <a:rPr lang="id-ID" i="1" dirty="0"/>
            <a:t>(</a:t>
          </a:r>
          <a:r>
            <a:rPr lang="id-ID" b="1" i="1" dirty="0"/>
            <a:t>Repairability</a:t>
          </a:r>
          <a:r>
            <a:rPr lang="id-ID" i="1" dirty="0"/>
            <a:t>)</a:t>
          </a:r>
          <a:r>
            <a:rPr lang="en-US" i="1" dirty="0"/>
            <a:t>. </a:t>
          </a:r>
          <a:r>
            <a:rPr lang="en-US" b="1" dirty="0"/>
            <a:t> </a:t>
          </a:r>
          <a:endParaRPr lang="en-ID" dirty="0"/>
        </a:p>
      </dgm:t>
    </dgm:pt>
    <dgm:pt modelId="{7D22CF35-9AFA-4EAF-A59E-FBA436E8A23F}" type="parTrans" cxnId="{1B7606A4-CCAE-419A-873E-B26EC126C564}">
      <dgm:prSet/>
      <dgm:spPr/>
      <dgm:t>
        <a:bodyPr/>
        <a:lstStyle/>
        <a:p>
          <a:endParaRPr lang="en-ID"/>
        </a:p>
      </dgm:t>
    </dgm:pt>
    <dgm:pt modelId="{3684C5C6-6A3F-46B4-9895-6B3DF1A643ED}" type="sibTrans" cxnId="{1B7606A4-CCAE-419A-873E-B26EC126C564}">
      <dgm:prSet/>
      <dgm:spPr/>
      <dgm:t>
        <a:bodyPr/>
        <a:lstStyle/>
        <a:p>
          <a:endParaRPr lang="en-ID"/>
        </a:p>
      </dgm:t>
    </dgm:pt>
    <dgm:pt modelId="{3E40AF50-C6E7-49E6-9DFF-95E4C15FEE9F}" type="pres">
      <dgm:prSet presAssocID="{F1A47F4B-A51C-4AB8-9276-C86CFFCCB83B}" presName="Name0" presStyleCnt="0">
        <dgm:presLayoutVars>
          <dgm:chMax val="7"/>
          <dgm:chPref val="7"/>
          <dgm:dir/>
        </dgm:presLayoutVars>
      </dgm:prSet>
      <dgm:spPr/>
    </dgm:pt>
    <dgm:pt modelId="{F6EE0521-3D28-4B86-A9A9-40DBA3A2D98F}" type="pres">
      <dgm:prSet presAssocID="{F1A47F4B-A51C-4AB8-9276-C86CFFCCB83B}" presName="Name1" presStyleCnt="0"/>
      <dgm:spPr/>
    </dgm:pt>
    <dgm:pt modelId="{9BCACC1F-F796-48BF-BA2A-5F5FD971D0E6}" type="pres">
      <dgm:prSet presAssocID="{F1A47F4B-A51C-4AB8-9276-C86CFFCCB83B}" presName="cycle" presStyleCnt="0"/>
      <dgm:spPr/>
    </dgm:pt>
    <dgm:pt modelId="{AB029648-F46E-44B9-B26C-721519B9BFEC}" type="pres">
      <dgm:prSet presAssocID="{F1A47F4B-A51C-4AB8-9276-C86CFFCCB83B}" presName="srcNode" presStyleLbl="node1" presStyleIdx="0" presStyleCnt="7"/>
      <dgm:spPr/>
    </dgm:pt>
    <dgm:pt modelId="{07E592DF-1BED-4872-93A8-273216D7C7FE}" type="pres">
      <dgm:prSet presAssocID="{F1A47F4B-A51C-4AB8-9276-C86CFFCCB83B}" presName="conn" presStyleLbl="parChTrans1D2" presStyleIdx="0" presStyleCnt="1"/>
      <dgm:spPr/>
    </dgm:pt>
    <dgm:pt modelId="{BBB7CFE4-16FD-490E-A93D-39C4B4678E85}" type="pres">
      <dgm:prSet presAssocID="{F1A47F4B-A51C-4AB8-9276-C86CFFCCB83B}" presName="extraNode" presStyleLbl="node1" presStyleIdx="0" presStyleCnt="7"/>
      <dgm:spPr/>
    </dgm:pt>
    <dgm:pt modelId="{1B265625-7F2D-48AC-975E-81D2EE7AC9E6}" type="pres">
      <dgm:prSet presAssocID="{F1A47F4B-A51C-4AB8-9276-C86CFFCCB83B}" presName="dstNode" presStyleLbl="node1" presStyleIdx="0" presStyleCnt="7"/>
      <dgm:spPr/>
    </dgm:pt>
    <dgm:pt modelId="{B2FDCEBD-F156-46B1-8A2C-0868718BFB25}" type="pres">
      <dgm:prSet presAssocID="{A476221E-C2CE-4B11-BA2C-C45C505D9DE5}" presName="text_1" presStyleLbl="node1" presStyleIdx="0" presStyleCnt="7">
        <dgm:presLayoutVars>
          <dgm:bulletEnabled val="1"/>
        </dgm:presLayoutVars>
      </dgm:prSet>
      <dgm:spPr/>
    </dgm:pt>
    <dgm:pt modelId="{813DC68B-C51C-4D36-B951-2E368166CB29}" type="pres">
      <dgm:prSet presAssocID="{A476221E-C2CE-4B11-BA2C-C45C505D9DE5}" presName="accent_1" presStyleCnt="0"/>
      <dgm:spPr/>
    </dgm:pt>
    <dgm:pt modelId="{47ED576B-511B-43AA-B680-415703B2FDD5}" type="pres">
      <dgm:prSet presAssocID="{A476221E-C2CE-4B11-BA2C-C45C505D9DE5}" presName="accentRepeatNode" presStyleLbl="solidFgAcc1" presStyleIdx="0" presStyleCnt="7"/>
      <dgm:spPr/>
    </dgm:pt>
    <dgm:pt modelId="{DF48C029-83FF-489E-89CC-FB59B58D5A95}" type="pres">
      <dgm:prSet presAssocID="{CE58E68C-8EA6-49BA-8CD5-0B2471F90C53}" presName="text_2" presStyleLbl="node1" presStyleIdx="1" presStyleCnt="7">
        <dgm:presLayoutVars>
          <dgm:bulletEnabled val="1"/>
        </dgm:presLayoutVars>
      </dgm:prSet>
      <dgm:spPr/>
    </dgm:pt>
    <dgm:pt modelId="{0BD468F1-5CDE-44CA-A966-0DE4177D51D8}" type="pres">
      <dgm:prSet presAssocID="{CE58E68C-8EA6-49BA-8CD5-0B2471F90C53}" presName="accent_2" presStyleCnt="0"/>
      <dgm:spPr/>
    </dgm:pt>
    <dgm:pt modelId="{7BBC53B9-A185-4BC3-BD64-E9F38DE327E6}" type="pres">
      <dgm:prSet presAssocID="{CE58E68C-8EA6-49BA-8CD5-0B2471F90C53}" presName="accentRepeatNode" presStyleLbl="solidFgAcc1" presStyleIdx="1" presStyleCnt="7"/>
      <dgm:spPr/>
    </dgm:pt>
    <dgm:pt modelId="{BB974ED7-D7B9-4598-84AD-8DD61E59FC88}" type="pres">
      <dgm:prSet presAssocID="{3B8870D0-066D-4BF1-BD59-DF389E4D3DD7}" presName="text_3" presStyleLbl="node1" presStyleIdx="2" presStyleCnt="7">
        <dgm:presLayoutVars>
          <dgm:bulletEnabled val="1"/>
        </dgm:presLayoutVars>
      </dgm:prSet>
      <dgm:spPr/>
    </dgm:pt>
    <dgm:pt modelId="{21E526C2-73E0-46F6-A273-D352A5632DBC}" type="pres">
      <dgm:prSet presAssocID="{3B8870D0-066D-4BF1-BD59-DF389E4D3DD7}" presName="accent_3" presStyleCnt="0"/>
      <dgm:spPr/>
    </dgm:pt>
    <dgm:pt modelId="{4FC17AD3-8A1F-463F-86CE-C11A0EF8EA73}" type="pres">
      <dgm:prSet presAssocID="{3B8870D0-066D-4BF1-BD59-DF389E4D3DD7}" presName="accentRepeatNode" presStyleLbl="solidFgAcc1" presStyleIdx="2" presStyleCnt="7"/>
      <dgm:spPr/>
    </dgm:pt>
    <dgm:pt modelId="{2D43FB9F-6FA5-43FE-86B2-70443E8CF3A7}" type="pres">
      <dgm:prSet presAssocID="{7CA827E0-5D77-4F78-B3AD-2CE2523117A2}" presName="text_4" presStyleLbl="node1" presStyleIdx="3" presStyleCnt="7">
        <dgm:presLayoutVars>
          <dgm:bulletEnabled val="1"/>
        </dgm:presLayoutVars>
      </dgm:prSet>
      <dgm:spPr/>
    </dgm:pt>
    <dgm:pt modelId="{AC4E98C0-868A-420D-902D-DED2B103F8DD}" type="pres">
      <dgm:prSet presAssocID="{7CA827E0-5D77-4F78-B3AD-2CE2523117A2}" presName="accent_4" presStyleCnt="0"/>
      <dgm:spPr/>
    </dgm:pt>
    <dgm:pt modelId="{7E3C4644-254B-4F53-A688-446AD298B5BE}" type="pres">
      <dgm:prSet presAssocID="{7CA827E0-5D77-4F78-B3AD-2CE2523117A2}" presName="accentRepeatNode" presStyleLbl="solidFgAcc1" presStyleIdx="3" presStyleCnt="7"/>
      <dgm:spPr/>
    </dgm:pt>
    <dgm:pt modelId="{6DD569C4-4844-409B-A31D-DFC1C68079D3}" type="pres">
      <dgm:prSet presAssocID="{894E32D5-1364-4350-BEA6-A4356C0958C3}" presName="text_5" presStyleLbl="node1" presStyleIdx="4" presStyleCnt="7">
        <dgm:presLayoutVars>
          <dgm:bulletEnabled val="1"/>
        </dgm:presLayoutVars>
      </dgm:prSet>
      <dgm:spPr/>
    </dgm:pt>
    <dgm:pt modelId="{CBE3A1EC-39D9-4487-AC30-DE8C689D297C}" type="pres">
      <dgm:prSet presAssocID="{894E32D5-1364-4350-BEA6-A4356C0958C3}" presName="accent_5" presStyleCnt="0"/>
      <dgm:spPr/>
    </dgm:pt>
    <dgm:pt modelId="{E68CD5D1-AD68-4C55-AC8F-F45D9B4CA143}" type="pres">
      <dgm:prSet presAssocID="{894E32D5-1364-4350-BEA6-A4356C0958C3}" presName="accentRepeatNode" presStyleLbl="solidFgAcc1" presStyleIdx="4" presStyleCnt="7"/>
      <dgm:spPr/>
    </dgm:pt>
    <dgm:pt modelId="{FBCA796B-49A0-471F-B5E6-D462F6680D7F}" type="pres">
      <dgm:prSet presAssocID="{F1592BB9-F47D-4DBC-BC05-481B03ACB263}" presName="text_6" presStyleLbl="node1" presStyleIdx="5" presStyleCnt="7">
        <dgm:presLayoutVars>
          <dgm:bulletEnabled val="1"/>
        </dgm:presLayoutVars>
      </dgm:prSet>
      <dgm:spPr/>
    </dgm:pt>
    <dgm:pt modelId="{A6DE910F-C8BA-4A7E-9B9B-84E509AB6D21}" type="pres">
      <dgm:prSet presAssocID="{F1592BB9-F47D-4DBC-BC05-481B03ACB263}" presName="accent_6" presStyleCnt="0"/>
      <dgm:spPr/>
    </dgm:pt>
    <dgm:pt modelId="{8A54E279-3287-4549-B52E-A084ADDD6A8A}" type="pres">
      <dgm:prSet presAssocID="{F1592BB9-F47D-4DBC-BC05-481B03ACB263}" presName="accentRepeatNode" presStyleLbl="solidFgAcc1" presStyleIdx="5" presStyleCnt="7"/>
      <dgm:spPr/>
    </dgm:pt>
    <dgm:pt modelId="{B02F5E7A-2163-498B-A15E-10D65FD26329}" type="pres">
      <dgm:prSet presAssocID="{9E931839-C6B0-496B-8C49-CB9E1DA3E3A1}" presName="text_7" presStyleLbl="node1" presStyleIdx="6" presStyleCnt="7">
        <dgm:presLayoutVars>
          <dgm:bulletEnabled val="1"/>
        </dgm:presLayoutVars>
      </dgm:prSet>
      <dgm:spPr/>
    </dgm:pt>
    <dgm:pt modelId="{AD10D36C-20F9-40D6-B262-60300A4D2431}" type="pres">
      <dgm:prSet presAssocID="{9E931839-C6B0-496B-8C49-CB9E1DA3E3A1}" presName="accent_7" presStyleCnt="0"/>
      <dgm:spPr/>
    </dgm:pt>
    <dgm:pt modelId="{F27FB8B8-9986-4433-89CE-7C6C7EF0A36E}" type="pres">
      <dgm:prSet presAssocID="{9E931839-C6B0-496B-8C49-CB9E1DA3E3A1}" presName="accentRepeatNode" presStyleLbl="solidFgAcc1" presStyleIdx="6" presStyleCnt="7"/>
      <dgm:spPr/>
    </dgm:pt>
  </dgm:ptLst>
  <dgm:cxnLst>
    <dgm:cxn modelId="{050E562B-F143-4F44-B470-67FE1B1C5B65}" type="presOf" srcId="{894E32D5-1364-4350-BEA6-A4356C0958C3}" destId="{6DD569C4-4844-409B-A31D-DFC1C68079D3}" srcOrd="0" destOrd="0" presId="urn:microsoft.com/office/officeart/2008/layout/VerticalCurvedList"/>
    <dgm:cxn modelId="{C26AF53F-45CF-4899-8E0B-AED564F7EE8A}" type="presOf" srcId="{A476221E-C2CE-4B11-BA2C-C45C505D9DE5}" destId="{B2FDCEBD-F156-46B1-8A2C-0868718BFB25}" srcOrd="0" destOrd="0" presId="urn:microsoft.com/office/officeart/2008/layout/VerticalCurvedList"/>
    <dgm:cxn modelId="{1643715E-91EE-4F6C-8C32-32EC36D7516B}" type="presOf" srcId="{53F4AC08-2E93-4C99-AA0C-A119E0922680}" destId="{07E592DF-1BED-4872-93A8-273216D7C7FE}" srcOrd="0" destOrd="0" presId="urn:microsoft.com/office/officeart/2008/layout/VerticalCurvedList"/>
    <dgm:cxn modelId="{0A80F065-7CBF-4C41-AA9E-77982B464504}" type="presOf" srcId="{F1A47F4B-A51C-4AB8-9276-C86CFFCCB83B}" destId="{3E40AF50-C6E7-49E6-9DFF-95E4C15FEE9F}" srcOrd="0" destOrd="0" presId="urn:microsoft.com/office/officeart/2008/layout/VerticalCurvedList"/>
    <dgm:cxn modelId="{56A26E46-A32C-48CE-BE25-F25E4A31E651}" srcId="{F1A47F4B-A51C-4AB8-9276-C86CFFCCB83B}" destId="{F1592BB9-F47D-4DBC-BC05-481B03ACB263}" srcOrd="5" destOrd="0" parTransId="{DF00AF32-277C-431F-B35A-B3F32AC12987}" sibTransId="{082E0EAF-C474-46E9-8FCE-B6FF3679A624}"/>
    <dgm:cxn modelId="{1762D56B-3277-469B-82E6-F260E2F15C72}" srcId="{F1A47F4B-A51C-4AB8-9276-C86CFFCCB83B}" destId="{894E32D5-1364-4350-BEA6-A4356C0958C3}" srcOrd="4" destOrd="0" parTransId="{D92EC199-1BE3-4D86-96DD-F367270FF6D2}" sibTransId="{17BDF8C5-28D4-4B7F-A691-24FF9235BE59}"/>
    <dgm:cxn modelId="{118CE257-0113-451D-AD7F-7155083148ED}" type="presOf" srcId="{7CA827E0-5D77-4F78-B3AD-2CE2523117A2}" destId="{2D43FB9F-6FA5-43FE-86B2-70443E8CF3A7}" srcOrd="0" destOrd="0" presId="urn:microsoft.com/office/officeart/2008/layout/VerticalCurvedList"/>
    <dgm:cxn modelId="{137FA78B-3B62-4D31-8ABC-660A52A1A2F1}" type="presOf" srcId="{CE58E68C-8EA6-49BA-8CD5-0B2471F90C53}" destId="{DF48C029-83FF-489E-89CC-FB59B58D5A95}" srcOrd="0" destOrd="0" presId="urn:microsoft.com/office/officeart/2008/layout/VerticalCurvedList"/>
    <dgm:cxn modelId="{1B7606A4-CCAE-419A-873E-B26EC126C564}" srcId="{F1A47F4B-A51C-4AB8-9276-C86CFFCCB83B}" destId="{9E931839-C6B0-496B-8C49-CB9E1DA3E3A1}" srcOrd="6" destOrd="0" parTransId="{7D22CF35-9AFA-4EAF-A59E-FBA436E8A23F}" sibTransId="{3684C5C6-6A3F-46B4-9895-6B3DF1A643ED}"/>
    <dgm:cxn modelId="{D64EBAA5-EB8B-4272-8550-1B1F8D9A4AC0}" srcId="{F1A47F4B-A51C-4AB8-9276-C86CFFCCB83B}" destId="{7CA827E0-5D77-4F78-B3AD-2CE2523117A2}" srcOrd="3" destOrd="0" parTransId="{1FF150FB-5802-47C4-86F8-08EF3B411C2E}" sibTransId="{E5E4CAF6-A609-461F-BA5F-D7C5460D6038}"/>
    <dgm:cxn modelId="{3B8830B8-8960-4489-8098-2DA05AF83CAA}" type="presOf" srcId="{9E931839-C6B0-496B-8C49-CB9E1DA3E3A1}" destId="{B02F5E7A-2163-498B-A15E-10D65FD26329}" srcOrd="0" destOrd="0" presId="urn:microsoft.com/office/officeart/2008/layout/VerticalCurvedList"/>
    <dgm:cxn modelId="{12FEFBBB-9B25-4960-B537-7DBA8D09200A}" srcId="{F1A47F4B-A51C-4AB8-9276-C86CFFCCB83B}" destId="{A476221E-C2CE-4B11-BA2C-C45C505D9DE5}" srcOrd="0" destOrd="0" parTransId="{DCF9F468-43AA-4CDE-B193-0D903A17073D}" sibTransId="{53F4AC08-2E93-4C99-AA0C-A119E0922680}"/>
    <dgm:cxn modelId="{D49C99C1-8C79-4624-BA16-D4E289035343}" type="presOf" srcId="{F1592BB9-F47D-4DBC-BC05-481B03ACB263}" destId="{FBCA796B-49A0-471F-B5E6-D462F6680D7F}" srcOrd="0" destOrd="0" presId="urn:microsoft.com/office/officeart/2008/layout/VerticalCurvedList"/>
    <dgm:cxn modelId="{00A2E5C2-8DF2-4B9D-819B-C618E62C230C}" type="presOf" srcId="{3B8870D0-066D-4BF1-BD59-DF389E4D3DD7}" destId="{BB974ED7-D7B9-4598-84AD-8DD61E59FC88}" srcOrd="0" destOrd="0" presId="urn:microsoft.com/office/officeart/2008/layout/VerticalCurvedList"/>
    <dgm:cxn modelId="{EE899DC8-5B62-4C0B-B3B8-1B9BFE07A82B}" srcId="{F1A47F4B-A51C-4AB8-9276-C86CFFCCB83B}" destId="{CE58E68C-8EA6-49BA-8CD5-0B2471F90C53}" srcOrd="1" destOrd="0" parTransId="{59872ADF-F1EE-4FC6-940E-CF5BC872441F}" sibTransId="{C92A3B50-6856-4CD6-823D-D0AABCFA262A}"/>
    <dgm:cxn modelId="{48BB3CCD-4BD7-4B04-BFEB-52A48A560EE0}" srcId="{F1A47F4B-A51C-4AB8-9276-C86CFFCCB83B}" destId="{3B8870D0-066D-4BF1-BD59-DF389E4D3DD7}" srcOrd="2" destOrd="0" parTransId="{242678A9-E481-4EF5-893F-12D264CEF1D8}" sibTransId="{E1F04662-22A6-4BB4-85A0-D3D244CB5B2D}"/>
    <dgm:cxn modelId="{009098C0-B165-4551-AF74-E3DF9F4C483A}" type="presParOf" srcId="{3E40AF50-C6E7-49E6-9DFF-95E4C15FEE9F}" destId="{F6EE0521-3D28-4B86-A9A9-40DBA3A2D98F}" srcOrd="0" destOrd="0" presId="urn:microsoft.com/office/officeart/2008/layout/VerticalCurvedList"/>
    <dgm:cxn modelId="{41531218-7250-4ABC-A7C9-1588E8A163C4}" type="presParOf" srcId="{F6EE0521-3D28-4B86-A9A9-40DBA3A2D98F}" destId="{9BCACC1F-F796-48BF-BA2A-5F5FD971D0E6}" srcOrd="0" destOrd="0" presId="urn:microsoft.com/office/officeart/2008/layout/VerticalCurvedList"/>
    <dgm:cxn modelId="{49E85717-39B1-4B3D-8E2D-12A91C753452}" type="presParOf" srcId="{9BCACC1F-F796-48BF-BA2A-5F5FD971D0E6}" destId="{AB029648-F46E-44B9-B26C-721519B9BFEC}" srcOrd="0" destOrd="0" presId="urn:microsoft.com/office/officeart/2008/layout/VerticalCurvedList"/>
    <dgm:cxn modelId="{E646132C-98C0-4F39-9D36-4BC9FE3871C1}" type="presParOf" srcId="{9BCACC1F-F796-48BF-BA2A-5F5FD971D0E6}" destId="{07E592DF-1BED-4872-93A8-273216D7C7FE}" srcOrd="1" destOrd="0" presId="urn:microsoft.com/office/officeart/2008/layout/VerticalCurvedList"/>
    <dgm:cxn modelId="{ACEC5874-7B65-42C1-8CDE-3D0F591A2ACF}" type="presParOf" srcId="{9BCACC1F-F796-48BF-BA2A-5F5FD971D0E6}" destId="{BBB7CFE4-16FD-490E-A93D-39C4B4678E85}" srcOrd="2" destOrd="0" presId="urn:microsoft.com/office/officeart/2008/layout/VerticalCurvedList"/>
    <dgm:cxn modelId="{28164D31-5DDC-4CDB-BA51-BE1121846083}" type="presParOf" srcId="{9BCACC1F-F796-48BF-BA2A-5F5FD971D0E6}" destId="{1B265625-7F2D-48AC-975E-81D2EE7AC9E6}" srcOrd="3" destOrd="0" presId="urn:microsoft.com/office/officeart/2008/layout/VerticalCurvedList"/>
    <dgm:cxn modelId="{99D4A329-82E8-4E93-98DA-7275D8AC47A9}" type="presParOf" srcId="{F6EE0521-3D28-4B86-A9A9-40DBA3A2D98F}" destId="{B2FDCEBD-F156-46B1-8A2C-0868718BFB25}" srcOrd="1" destOrd="0" presId="urn:microsoft.com/office/officeart/2008/layout/VerticalCurvedList"/>
    <dgm:cxn modelId="{5D44726A-08F7-4F80-B8E2-95A8DAEE2846}" type="presParOf" srcId="{F6EE0521-3D28-4B86-A9A9-40DBA3A2D98F}" destId="{813DC68B-C51C-4D36-B951-2E368166CB29}" srcOrd="2" destOrd="0" presId="urn:microsoft.com/office/officeart/2008/layout/VerticalCurvedList"/>
    <dgm:cxn modelId="{3D094A7A-9DDB-4274-9DEA-77AD605C9298}" type="presParOf" srcId="{813DC68B-C51C-4D36-B951-2E368166CB29}" destId="{47ED576B-511B-43AA-B680-415703B2FDD5}" srcOrd="0" destOrd="0" presId="urn:microsoft.com/office/officeart/2008/layout/VerticalCurvedList"/>
    <dgm:cxn modelId="{60E9F416-AB5D-4639-89E8-23EACC28A9EF}" type="presParOf" srcId="{F6EE0521-3D28-4B86-A9A9-40DBA3A2D98F}" destId="{DF48C029-83FF-489E-89CC-FB59B58D5A95}" srcOrd="3" destOrd="0" presId="urn:microsoft.com/office/officeart/2008/layout/VerticalCurvedList"/>
    <dgm:cxn modelId="{5684E5A9-6934-4C63-8819-F20344D3FC8E}" type="presParOf" srcId="{F6EE0521-3D28-4B86-A9A9-40DBA3A2D98F}" destId="{0BD468F1-5CDE-44CA-A966-0DE4177D51D8}" srcOrd="4" destOrd="0" presId="urn:microsoft.com/office/officeart/2008/layout/VerticalCurvedList"/>
    <dgm:cxn modelId="{40A00E4F-D2EC-4C98-BD41-5A918726F46D}" type="presParOf" srcId="{0BD468F1-5CDE-44CA-A966-0DE4177D51D8}" destId="{7BBC53B9-A185-4BC3-BD64-E9F38DE327E6}" srcOrd="0" destOrd="0" presId="urn:microsoft.com/office/officeart/2008/layout/VerticalCurvedList"/>
    <dgm:cxn modelId="{F3E1133C-2F75-4339-84B1-81ABE2F58370}" type="presParOf" srcId="{F6EE0521-3D28-4B86-A9A9-40DBA3A2D98F}" destId="{BB974ED7-D7B9-4598-84AD-8DD61E59FC88}" srcOrd="5" destOrd="0" presId="urn:microsoft.com/office/officeart/2008/layout/VerticalCurvedList"/>
    <dgm:cxn modelId="{CE37AC98-7552-4627-A724-FC8950739A61}" type="presParOf" srcId="{F6EE0521-3D28-4B86-A9A9-40DBA3A2D98F}" destId="{21E526C2-73E0-46F6-A273-D352A5632DBC}" srcOrd="6" destOrd="0" presId="urn:microsoft.com/office/officeart/2008/layout/VerticalCurvedList"/>
    <dgm:cxn modelId="{FC0B7753-DE89-4F19-AFF0-F7E3EAD1F12F}" type="presParOf" srcId="{21E526C2-73E0-46F6-A273-D352A5632DBC}" destId="{4FC17AD3-8A1F-463F-86CE-C11A0EF8EA73}" srcOrd="0" destOrd="0" presId="urn:microsoft.com/office/officeart/2008/layout/VerticalCurvedList"/>
    <dgm:cxn modelId="{9E9A83FC-F384-4F0C-8D4B-B5D7875262FA}" type="presParOf" srcId="{F6EE0521-3D28-4B86-A9A9-40DBA3A2D98F}" destId="{2D43FB9F-6FA5-43FE-86B2-70443E8CF3A7}" srcOrd="7" destOrd="0" presId="urn:microsoft.com/office/officeart/2008/layout/VerticalCurvedList"/>
    <dgm:cxn modelId="{066FF730-8D2F-4D77-B444-35709F45B77A}" type="presParOf" srcId="{F6EE0521-3D28-4B86-A9A9-40DBA3A2D98F}" destId="{AC4E98C0-868A-420D-902D-DED2B103F8DD}" srcOrd="8" destOrd="0" presId="urn:microsoft.com/office/officeart/2008/layout/VerticalCurvedList"/>
    <dgm:cxn modelId="{B45F08A9-ABAB-415A-8AA2-A10D4F2CC062}" type="presParOf" srcId="{AC4E98C0-868A-420D-902D-DED2B103F8DD}" destId="{7E3C4644-254B-4F53-A688-446AD298B5BE}" srcOrd="0" destOrd="0" presId="urn:microsoft.com/office/officeart/2008/layout/VerticalCurvedList"/>
    <dgm:cxn modelId="{4482F088-26FB-4FAA-93D0-FDEB066C70AB}" type="presParOf" srcId="{F6EE0521-3D28-4B86-A9A9-40DBA3A2D98F}" destId="{6DD569C4-4844-409B-A31D-DFC1C68079D3}" srcOrd="9" destOrd="0" presId="urn:microsoft.com/office/officeart/2008/layout/VerticalCurvedList"/>
    <dgm:cxn modelId="{CA58D94B-7075-4595-8929-185CEB33A5A3}" type="presParOf" srcId="{F6EE0521-3D28-4B86-A9A9-40DBA3A2D98F}" destId="{CBE3A1EC-39D9-4487-AC30-DE8C689D297C}" srcOrd="10" destOrd="0" presId="urn:microsoft.com/office/officeart/2008/layout/VerticalCurvedList"/>
    <dgm:cxn modelId="{2982617B-1CC3-4B2E-A4AD-23C287442616}" type="presParOf" srcId="{CBE3A1EC-39D9-4487-AC30-DE8C689D297C}" destId="{E68CD5D1-AD68-4C55-AC8F-F45D9B4CA143}" srcOrd="0" destOrd="0" presId="urn:microsoft.com/office/officeart/2008/layout/VerticalCurvedList"/>
    <dgm:cxn modelId="{3A934F21-2321-4D16-806C-A13804A976CA}" type="presParOf" srcId="{F6EE0521-3D28-4B86-A9A9-40DBA3A2D98F}" destId="{FBCA796B-49A0-471F-B5E6-D462F6680D7F}" srcOrd="11" destOrd="0" presId="urn:microsoft.com/office/officeart/2008/layout/VerticalCurvedList"/>
    <dgm:cxn modelId="{91DC58F9-A673-4604-A333-8F08F22B14B2}" type="presParOf" srcId="{F6EE0521-3D28-4B86-A9A9-40DBA3A2D98F}" destId="{A6DE910F-C8BA-4A7E-9B9B-84E509AB6D21}" srcOrd="12" destOrd="0" presId="urn:microsoft.com/office/officeart/2008/layout/VerticalCurvedList"/>
    <dgm:cxn modelId="{7EC9E488-57CE-4439-8F96-3A8F8ACF9CEF}" type="presParOf" srcId="{A6DE910F-C8BA-4A7E-9B9B-84E509AB6D21}" destId="{8A54E279-3287-4549-B52E-A084ADDD6A8A}" srcOrd="0" destOrd="0" presId="urn:microsoft.com/office/officeart/2008/layout/VerticalCurvedList"/>
    <dgm:cxn modelId="{8271A6DD-CB32-4481-9E3B-6559B9E46759}" type="presParOf" srcId="{F6EE0521-3D28-4B86-A9A9-40DBA3A2D98F}" destId="{B02F5E7A-2163-498B-A15E-10D65FD26329}" srcOrd="13" destOrd="0" presId="urn:microsoft.com/office/officeart/2008/layout/VerticalCurvedList"/>
    <dgm:cxn modelId="{600D189A-728C-4691-8AA6-7BCA1989FD78}" type="presParOf" srcId="{F6EE0521-3D28-4B86-A9A9-40DBA3A2D98F}" destId="{AD10D36C-20F9-40D6-B262-60300A4D2431}" srcOrd="14" destOrd="0" presId="urn:microsoft.com/office/officeart/2008/layout/VerticalCurvedList"/>
    <dgm:cxn modelId="{41CA5D31-DABC-42B7-9C7F-8EE89DC3CCE2}" type="presParOf" srcId="{AD10D36C-20F9-40D6-B262-60300A4D2431}" destId="{F27FB8B8-9986-4433-89CE-7C6C7EF0A36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341122-34D8-4A7F-A0D6-DB7394972DD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ID"/>
        </a:p>
      </dgm:t>
    </dgm:pt>
    <dgm:pt modelId="{AC2E8E45-094F-4A52-8C70-719077D25E4E}">
      <dgm:prSet phldrT="[Text]"/>
      <dgm:spPr/>
      <dgm:t>
        <a:bodyPr/>
        <a:lstStyle/>
        <a:p>
          <a:r>
            <a:rPr lang="en-US" b="1" dirty="0" err="1"/>
            <a:t>Kemudahan</a:t>
          </a:r>
          <a:r>
            <a:rPr lang="en-US" b="1" dirty="0"/>
            <a:t> </a:t>
          </a:r>
          <a:r>
            <a:rPr lang="en-US" b="1" dirty="0" err="1"/>
            <a:t>Pemesanan</a:t>
          </a:r>
          <a:r>
            <a:rPr lang="en-US" b="1" i="1" dirty="0"/>
            <a:t> (Ordering Ease)</a:t>
          </a:r>
          <a:r>
            <a:rPr lang="en-US" dirty="0"/>
            <a:t>. </a:t>
          </a:r>
          <a:endParaRPr lang="en-ID" dirty="0"/>
        </a:p>
      </dgm:t>
    </dgm:pt>
    <dgm:pt modelId="{5D90B60C-93CE-413D-A53F-3F196618084E}" type="parTrans" cxnId="{EF42D084-2612-4F4B-A2B5-641940DF6129}">
      <dgm:prSet/>
      <dgm:spPr/>
      <dgm:t>
        <a:bodyPr/>
        <a:lstStyle/>
        <a:p>
          <a:endParaRPr lang="en-ID"/>
        </a:p>
      </dgm:t>
    </dgm:pt>
    <dgm:pt modelId="{C2B357D9-F81C-412D-84BB-19BD8D2FF5DE}" type="sibTrans" cxnId="{EF42D084-2612-4F4B-A2B5-641940DF6129}">
      <dgm:prSet/>
      <dgm:spPr/>
      <dgm:t>
        <a:bodyPr/>
        <a:lstStyle/>
        <a:p>
          <a:endParaRPr lang="en-ID"/>
        </a:p>
      </dgm:t>
    </dgm:pt>
    <dgm:pt modelId="{A411BC57-8250-4780-A362-1C9DB78C131A}">
      <dgm:prSet phldrT="[Text]"/>
      <dgm:spPr/>
      <dgm:t>
        <a:bodyPr/>
        <a:lstStyle/>
        <a:p>
          <a:r>
            <a:rPr lang="en-US" b="1" dirty="0" err="1"/>
            <a:t>Pengiriman</a:t>
          </a:r>
          <a:r>
            <a:rPr lang="en-US" b="1" dirty="0"/>
            <a:t> </a:t>
          </a:r>
          <a:r>
            <a:rPr lang="en-US" b="1" i="1" dirty="0"/>
            <a:t>(</a:t>
          </a:r>
          <a:r>
            <a:rPr lang="id-ID" b="1" i="1" dirty="0"/>
            <a:t>D</a:t>
          </a:r>
          <a:r>
            <a:rPr lang="en-US" b="1" i="1" dirty="0" err="1"/>
            <a:t>elivery</a:t>
          </a:r>
          <a:r>
            <a:rPr lang="en-US" b="1" i="1" dirty="0"/>
            <a:t>)</a:t>
          </a:r>
          <a:r>
            <a:rPr lang="en-US" dirty="0"/>
            <a:t>. </a:t>
          </a:r>
          <a:endParaRPr lang="en-ID" dirty="0"/>
        </a:p>
      </dgm:t>
    </dgm:pt>
    <dgm:pt modelId="{169132E7-6699-412B-B0DC-98A34B9254BF}" type="parTrans" cxnId="{E1D38454-DF6C-491A-9026-CEBD34A2E4E3}">
      <dgm:prSet/>
      <dgm:spPr/>
      <dgm:t>
        <a:bodyPr/>
        <a:lstStyle/>
        <a:p>
          <a:endParaRPr lang="en-ID"/>
        </a:p>
      </dgm:t>
    </dgm:pt>
    <dgm:pt modelId="{63B92D8B-B3C4-490F-A4CC-0DFFF39F3C23}" type="sibTrans" cxnId="{E1D38454-DF6C-491A-9026-CEBD34A2E4E3}">
      <dgm:prSet/>
      <dgm:spPr/>
      <dgm:t>
        <a:bodyPr/>
        <a:lstStyle/>
        <a:p>
          <a:endParaRPr lang="en-ID"/>
        </a:p>
      </dgm:t>
    </dgm:pt>
    <dgm:pt modelId="{D864EAF6-6293-47E6-AE88-C6C57BB70E9D}">
      <dgm:prSet phldrT="[Text]"/>
      <dgm:spPr/>
      <dgm:t>
        <a:bodyPr/>
        <a:lstStyle/>
        <a:p>
          <a:r>
            <a:rPr lang="en-US" b="1" dirty="0" err="1"/>
            <a:t>Instalasi</a:t>
          </a:r>
          <a:r>
            <a:rPr lang="en-US" b="1" dirty="0"/>
            <a:t> </a:t>
          </a:r>
          <a:r>
            <a:rPr lang="en-US" b="1" i="1" dirty="0"/>
            <a:t>(</a:t>
          </a:r>
          <a:r>
            <a:rPr lang="id-ID" b="1" i="1" dirty="0"/>
            <a:t>I</a:t>
          </a:r>
          <a:r>
            <a:rPr lang="en-US" b="1" i="1" dirty="0" err="1"/>
            <a:t>nstalation</a:t>
          </a:r>
          <a:r>
            <a:rPr lang="en-US" b="1" i="1" dirty="0"/>
            <a:t>)</a:t>
          </a:r>
          <a:r>
            <a:rPr lang="en-US" dirty="0"/>
            <a:t>. </a:t>
          </a:r>
          <a:endParaRPr lang="en-ID" dirty="0"/>
        </a:p>
      </dgm:t>
    </dgm:pt>
    <dgm:pt modelId="{34CB25E5-6CA3-4680-B877-0566EBEAD6B9}" type="parTrans" cxnId="{16462F3A-F32B-4AE9-AAA9-F0ACED1AD635}">
      <dgm:prSet/>
      <dgm:spPr/>
      <dgm:t>
        <a:bodyPr/>
        <a:lstStyle/>
        <a:p>
          <a:endParaRPr lang="en-ID"/>
        </a:p>
      </dgm:t>
    </dgm:pt>
    <dgm:pt modelId="{8D57928F-8B2C-40C5-8F77-C8AC20183A0D}" type="sibTrans" cxnId="{16462F3A-F32B-4AE9-AAA9-F0ACED1AD635}">
      <dgm:prSet/>
      <dgm:spPr/>
      <dgm:t>
        <a:bodyPr/>
        <a:lstStyle/>
        <a:p>
          <a:endParaRPr lang="en-ID"/>
        </a:p>
      </dgm:t>
    </dgm:pt>
    <dgm:pt modelId="{8AC4F45F-5980-4D5E-98E1-E405903FE29A}">
      <dgm:prSet phldrT="[Text]"/>
      <dgm:spPr/>
      <dgm:t>
        <a:bodyPr/>
        <a:lstStyle/>
        <a:p>
          <a:r>
            <a:rPr lang="en-US" b="1"/>
            <a:t>Pelatihan Pelanggan </a:t>
          </a:r>
          <a:r>
            <a:rPr lang="en-US" b="1" i="1"/>
            <a:t>(</a:t>
          </a:r>
          <a:r>
            <a:rPr lang="id-ID" b="1" i="1"/>
            <a:t>C</a:t>
          </a:r>
          <a:r>
            <a:rPr lang="en-US" b="1" i="1"/>
            <a:t>ustomer </a:t>
          </a:r>
          <a:r>
            <a:rPr lang="id-ID" b="1" i="1"/>
            <a:t>T</a:t>
          </a:r>
          <a:r>
            <a:rPr lang="en-US" b="1" i="1"/>
            <a:t>raining)</a:t>
          </a:r>
          <a:r>
            <a:rPr lang="en-US"/>
            <a:t>. </a:t>
          </a:r>
          <a:endParaRPr lang="en-ID" dirty="0"/>
        </a:p>
      </dgm:t>
    </dgm:pt>
    <dgm:pt modelId="{B3CE2939-C1BD-4DD9-A1C9-26D008CA8FB4}" type="parTrans" cxnId="{703C570B-329B-4844-A9DF-C51665694E4E}">
      <dgm:prSet/>
      <dgm:spPr/>
      <dgm:t>
        <a:bodyPr/>
        <a:lstStyle/>
        <a:p>
          <a:endParaRPr lang="en-ID"/>
        </a:p>
      </dgm:t>
    </dgm:pt>
    <dgm:pt modelId="{866B9E52-9408-44E8-B355-8F0938ED5B40}" type="sibTrans" cxnId="{703C570B-329B-4844-A9DF-C51665694E4E}">
      <dgm:prSet/>
      <dgm:spPr/>
      <dgm:t>
        <a:bodyPr/>
        <a:lstStyle/>
        <a:p>
          <a:endParaRPr lang="en-ID"/>
        </a:p>
      </dgm:t>
    </dgm:pt>
    <dgm:pt modelId="{8C53E8FB-D8A8-4753-B29D-1549C5FCB8A5}">
      <dgm:prSet phldrT="[Text]"/>
      <dgm:spPr/>
      <dgm:t>
        <a:bodyPr/>
        <a:lstStyle/>
        <a:p>
          <a:r>
            <a:rPr lang="en-US" b="1"/>
            <a:t>Konsultasi pelanggan </a:t>
          </a:r>
          <a:r>
            <a:rPr lang="en-US" b="1" i="1"/>
            <a:t>(</a:t>
          </a:r>
          <a:r>
            <a:rPr lang="id-ID" b="1" i="1"/>
            <a:t>C</a:t>
          </a:r>
          <a:r>
            <a:rPr lang="en-US" b="1" i="1"/>
            <a:t>ustomer </a:t>
          </a:r>
          <a:r>
            <a:rPr lang="id-ID" b="1" i="1"/>
            <a:t>C</a:t>
          </a:r>
          <a:r>
            <a:rPr lang="en-US" b="1" i="1"/>
            <a:t>onsulting)</a:t>
          </a:r>
          <a:r>
            <a:rPr lang="en-US"/>
            <a:t>. </a:t>
          </a:r>
          <a:endParaRPr lang="en-ID" dirty="0"/>
        </a:p>
      </dgm:t>
    </dgm:pt>
    <dgm:pt modelId="{4D9D62BF-BF27-4988-9696-840C6F482CF6}" type="parTrans" cxnId="{98F5485E-9298-423E-A081-FFD11B4D46BE}">
      <dgm:prSet/>
      <dgm:spPr/>
      <dgm:t>
        <a:bodyPr/>
        <a:lstStyle/>
        <a:p>
          <a:endParaRPr lang="en-ID"/>
        </a:p>
      </dgm:t>
    </dgm:pt>
    <dgm:pt modelId="{8DAD881E-7BD9-4137-8406-693B12ABE315}" type="sibTrans" cxnId="{98F5485E-9298-423E-A081-FFD11B4D46BE}">
      <dgm:prSet/>
      <dgm:spPr/>
      <dgm:t>
        <a:bodyPr/>
        <a:lstStyle/>
        <a:p>
          <a:endParaRPr lang="en-ID"/>
        </a:p>
      </dgm:t>
    </dgm:pt>
    <dgm:pt modelId="{AFB124CA-7D9C-437A-B731-5D2827AE28A0}">
      <dgm:prSet phldrT="[Text]"/>
      <dgm:spPr/>
      <dgm:t>
        <a:bodyPr/>
        <a:lstStyle/>
        <a:p>
          <a:r>
            <a:rPr lang="en-US" b="1"/>
            <a:t>Pemeliharaan dan perbaikan </a:t>
          </a:r>
          <a:r>
            <a:rPr lang="en-US" b="1" i="1"/>
            <a:t>(</a:t>
          </a:r>
          <a:r>
            <a:rPr lang="id-ID" b="1" i="1"/>
            <a:t>M</a:t>
          </a:r>
          <a:r>
            <a:rPr lang="en-US" b="1" i="1"/>
            <a:t>aintenance and </a:t>
          </a:r>
          <a:r>
            <a:rPr lang="id-ID" b="1" i="1"/>
            <a:t>R</a:t>
          </a:r>
          <a:r>
            <a:rPr lang="en-US" b="1" i="1"/>
            <a:t>epair)</a:t>
          </a:r>
          <a:r>
            <a:rPr lang="en-US"/>
            <a:t>. </a:t>
          </a:r>
          <a:endParaRPr lang="en-ID" dirty="0"/>
        </a:p>
      </dgm:t>
    </dgm:pt>
    <dgm:pt modelId="{B869EF46-3675-4024-9CB9-02758903AA8E}" type="parTrans" cxnId="{37DF7147-4B46-447F-A7BE-1C1AEF71884A}">
      <dgm:prSet/>
      <dgm:spPr/>
      <dgm:t>
        <a:bodyPr/>
        <a:lstStyle/>
        <a:p>
          <a:endParaRPr lang="en-ID"/>
        </a:p>
      </dgm:t>
    </dgm:pt>
    <dgm:pt modelId="{414FDA04-9A91-432D-928D-9C1E4F7A2AFA}" type="sibTrans" cxnId="{37DF7147-4B46-447F-A7BE-1C1AEF71884A}">
      <dgm:prSet/>
      <dgm:spPr/>
      <dgm:t>
        <a:bodyPr/>
        <a:lstStyle/>
        <a:p>
          <a:endParaRPr lang="en-ID"/>
        </a:p>
      </dgm:t>
    </dgm:pt>
    <dgm:pt modelId="{259AB6DD-A924-4880-B1DB-598BA0D78CB0}">
      <dgm:prSet phldrT="[Text]" custT="1"/>
      <dgm:spPr/>
      <dgm:t>
        <a:bodyPr/>
        <a:lstStyle/>
        <a:p>
          <a:r>
            <a:rPr lang="en-US" sz="1400" b="1" dirty="0" err="1"/>
            <a:t>Pengembalian</a:t>
          </a:r>
          <a:r>
            <a:rPr lang="en-US" sz="1400" b="1" dirty="0"/>
            <a:t> </a:t>
          </a:r>
          <a:r>
            <a:rPr lang="id-ID" sz="1400" b="1" i="1" dirty="0"/>
            <a:t>( Return</a:t>
          </a:r>
          <a:r>
            <a:rPr lang="id-ID" sz="1400" b="1" dirty="0"/>
            <a:t> )</a:t>
          </a:r>
          <a:r>
            <a:rPr lang="en-US" sz="1400" dirty="0"/>
            <a:t>. Kita </a:t>
          </a:r>
          <a:r>
            <a:rPr lang="en-US" sz="1400" dirty="0" err="1"/>
            <a:t>dapat</a:t>
          </a:r>
          <a:r>
            <a:rPr lang="en-US" sz="1400" dirty="0"/>
            <a:t> </a:t>
          </a:r>
          <a:r>
            <a:rPr lang="en-US" sz="1400" dirty="0" err="1"/>
            <a:t>memikirkan</a:t>
          </a:r>
          <a:r>
            <a:rPr lang="en-US" sz="1400" dirty="0"/>
            <a:t> </a:t>
          </a:r>
          <a:r>
            <a:rPr lang="en-US" sz="1400" dirty="0" err="1"/>
            <a:t>pengembalian</a:t>
          </a:r>
          <a:r>
            <a:rPr lang="en-US" sz="1400" dirty="0"/>
            <a:t> </a:t>
          </a:r>
          <a:r>
            <a:rPr lang="en-US" sz="1400" dirty="0" err="1"/>
            <a:t>produk</a:t>
          </a:r>
          <a:r>
            <a:rPr lang="en-US" sz="1400" dirty="0"/>
            <a:t> </a:t>
          </a:r>
          <a:r>
            <a:rPr lang="en-US" sz="1400" dirty="0" err="1"/>
            <a:t>dalam</a:t>
          </a:r>
          <a:r>
            <a:rPr lang="en-US" sz="1400" dirty="0"/>
            <a:t> dua </a:t>
          </a:r>
          <a:r>
            <a:rPr lang="en-US" sz="1400" dirty="0" err="1"/>
            <a:t>cara</a:t>
          </a:r>
          <a:r>
            <a:rPr lang="en-US" sz="1400" dirty="0"/>
            <a:t> : </a:t>
          </a:r>
          <a:r>
            <a:rPr lang="en-US" sz="1400" b="1" i="1" dirty="0" err="1"/>
            <a:t>Pengembalian</a:t>
          </a:r>
          <a:r>
            <a:rPr lang="en-US" sz="1400" b="1" i="1" dirty="0"/>
            <a:t> yang </a:t>
          </a:r>
          <a:r>
            <a:rPr lang="en-US" sz="1400" b="1" i="1" dirty="0" err="1"/>
            <a:t>dapat</a:t>
          </a:r>
          <a:r>
            <a:rPr lang="en-US" sz="1400" b="1" i="1" dirty="0"/>
            <a:t> </a:t>
          </a:r>
          <a:r>
            <a:rPr lang="en-US" sz="1400" b="1" i="1" dirty="0" err="1"/>
            <a:t>dikendalikan</a:t>
          </a:r>
          <a:r>
            <a:rPr lang="en-US" sz="1400" dirty="0"/>
            <a:t> dan </a:t>
          </a:r>
          <a:r>
            <a:rPr lang="en-US" sz="1400" b="1" i="1" dirty="0" err="1"/>
            <a:t>Pengembalian</a:t>
          </a:r>
          <a:r>
            <a:rPr lang="en-US" sz="1400" b="1" i="1" dirty="0"/>
            <a:t> yang </a:t>
          </a:r>
          <a:r>
            <a:rPr lang="en-US" sz="1400" b="1" i="1" dirty="0" err="1"/>
            <a:t>tidak</a:t>
          </a:r>
          <a:r>
            <a:rPr lang="en-US" sz="1400" b="1" i="1" dirty="0"/>
            <a:t> </a:t>
          </a:r>
          <a:r>
            <a:rPr lang="en-US" sz="1400" b="1" i="1" dirty="0" err="1"/>
            <a:t>dapat</a:t>
          </a:r>
          <a:r>
            <a:rPr lang="en-US" sz="1400" b="1" i="1" dirty="0"/>
            <a:t> </a:t>
          </a:r>
          <a:r>
            <a:rPr lang="en-US" sz="1400" b="1" i="1" dirty="0" err="1"/>
            <a:t>dikendalikan</a:t>
          </a:r>
          <a:r>
            <a:rPr lang="en-US" sz="1400" b="1" i="1" dirty="0"/>
            <a:t>.</a:t>
          </a:r>
          <a:endParaRPr lang="en-ID" sz="1400" dirty="0"/>
        </a:p>
      </dgm:t>
    </dgm:pt>
    <dgm:pt modelId="{8C954BF2-4FB3-4E23-BA55-691F389EEACF}" type="parTrans" cxnId="{1DA13371-4D13-4C18-AE63-DCEB665BD451}">
      <dgm:prSet/>
      <dgm:spPr/>
      <dgm:t>
        <a:bodyPr/>
        <a:lstStyle/>
        <a:p>
          <a:endParaRPr lang="en-ID"/>
        </a:p>
      </dgm:t>
    </dgm:pt>
    <dgm:pt modelId="{A0653882-BE5B-4C8F-AD90-C603F0D2BD6D}" type="sibTrans" cxnId="{1DA13371-4D13-4C18-AE63-DCEB665BD451}">
      <dgm:prSet/>
      <dgm:spPr/>
      <dgm:t>
        <a:bodyPr/>
        <a:lstStyle/>
        <a:p>
          <a:endParaRPr lang="en-ID"/>
        </a:p>
      </dgm:t>
    </dgm:pt>
    <dgm:pt modelId="{369AEF0F-1AD6-4A4B-A736-2669F9741ACB}" type="pres">
      <dgm:prSet presAssocID="{E9341122-34D8-4A7F-A0D6-DB7394972DDA}" presName="Name0" presStyleCnt="0">
        <dgm:presLayoutVars>
          <dgm:chMax val="7"/>
          <dgm:chPref val="7"/>
          <dgm:dir/>
        </dgm:presLayoutVars>
      </dgm:prSet>
      <dgm:spPr/>
    </dgm:pt>
    <dgm:pt modelId="{25F2FF91-91E7-4FCD-8547-872792A7EFCB}" type="pres">
      <dgm:prSet presAssocID="{E9341122-34D8-4A7F-A0D6-DB7394972DDA}" presName="Name1" presStyleCnt="0"/>
      <dgm:spPr/>
    </dgm:pt>
    <dgm:pt modelId="{609D4A8B-5AA7-41C9-9094-091CED8CBE1B}" type="pres">
      <dgm:prSet presAssocID="{E9341122-34D8-4A7F-A0D6-DB7394972DDA}" presName="cycle" presStyleCnt="0"/>
      <dgm:spPr/>
    </dgm:pt>
    <dgm:pt modelId="{2CAC24AE-EA63-4363-8A9A-B95054A1990B}" type="pres">
      <dgm:prSet presAssocID="{E9341122-34D8-4A7F-A0D6-DB7394972DDA}" presName="srcNode" presStyleLbl="node1" presStyleIdx="0" presStyleCnt="7"/>
      <dgm:spPr/>
    </dgm:pt>
    <dgm:pt modelId="{9C1E92BE-A64A-46AF-860C-67768EC20EC5}" type="pres">
      <dgm:prSet presAssocID="{E9341122-34D8-4A7F-A0D6-DB7394972DDA}" presName="conn" presStyleLbl="parChTrans1D2" presStyleIdx="0" presStyleCnt="1"/>
      <dgm:spPr/>
    </dgm:pt>
    <dgm:pt modelId="{264E81AC-B34A-472B-9D9E-25CF27B0FCE4}" type="pres">
      <dgm:prSet presAssocID="{E9341122-34D8-4A7F-A0D6-DB7394972DDA}" presName="extraNode" presStyleLbl="node1" presStyleIdx="0" presStyleCnt="7"/>
      <dgm:spPr/>
    </dgm:pt>
    <dgm:pt modelId="{ED6C5D6E-8859-49BF-824C-BE6A9F0121B3}" type="pres">
      <dgm:prSet presAssocID="{E9341122-34D8-4A7F-A0D6-DB7394972DDA}" presName="dstNode" presStyleLbl="node1" presStyleIdx="0" presStyleCnt="7"/>
      <dgm:spPr/>
    </dgm:pt>
    <dgm:pt modelId="{1CC576A8-217B-42EA-94CC-138AE92549C5}" type="pres">
      <dgm:prSet presAssocID="{AC2E8E45-094F-4A52-8C70-719077D25E4E}" presName="text_1" presStyleLbl="node1" presStyleIdx="0" presStyleCnt="7">
        <dgm:presLayoutVars>
          <dgm:bulletEnabled val="1"/>
        </dgm:presLayoutVars>
      </dgm:prSet>
      <dgm:spPr/>
    </dgm:pt>
    <dgm:pt modelId="{5AA792A3-9EDC-479D-BDC7-1222E094B8C4}" type="pres">
      <dgm:prSet presAssocID="{AC2E8E45-094F-4A52-8C70-719077D25E4E}" presName="accent_1" presStyleCnt="0"/>
      <dgm:spPr/>
    </dgm:pt>
    <dgm:pt modelId="{79209623-5AF4-4242-816B-23B106BC8715}" type="pres">
      <dgm:prSet presAssocID="{AC2E8E45-094F-4A52-8C70-719077D25E4E}" presName="accentRepeatNode" presStyleLbl="solidFgAcc1" presStyleIdx="0" presStyleCnt="7"/>
      <dgm:spPr/>
    </dgm:pt>
    <dgm:pt modelId="{00892A1D-CC1A-48A4-94C2-ACB432268050}" type="pres">
      <dgm:prSet presAssocID="{A411BC57-8250-4780-A362-1C9DB78C131A}" presName="text_2" presStyleLbl="node1" presStyleIdx="1" presStyleCnt="7">
        <dgm:presLayoutVars>
          <dgm:bulletEnabled val="1"/>
        </dgm:presLayoutVars>
      </dgm:prSet>
      <dgm:spPr/>
    </dgm:pt>
    <dgm:pt modelId="{8EEFA29B-F9DA-4A20-8BFF-8347FCA87C75}" type="pres">
      <dgm:prSet presAssocID="{A411BC57-8250-4780-A362-1C9DB78C131A}" presName="accent_2" presStyleCnt="0"/>
      <dgm:spPr/>
    </dgm:pt>
    <dgm:pt modelId="{0F028D9F-E448-4CB9-B19C-0A3753700457}" type="pres">
      <dgm:prSet presAssocID="{A411BC57-8250-4780-A362-1C9DB78C131A}" presName="accentRepeatNode" presStyleLbl="solidFgAcc1" presStyleIdx="1" presStyleCnt="7"/>
      <dgm:spPr/>
    </dgm:pt>
    <dgm:pt modelId="{344062C0-FBA0-4922-8A22-025BF8C75F82}" type="pres">
      <dgm:prSet presAssocID="{D864EAF6-6293-47E6-AE88-C6C57BB70E9D}" presName="text_3" presStyleLbl="node1" presStyleIdx="2" presStyleCnt="7">
        <dgm:presLayoutVars>
          <dgm:bulletEnabled val="1"/>
        </dgm:presLayoutVars>
      </dgm:prSet>
      <dgm:spPr/>
    </dgm:pt>
    <dgm:pt modelId="{136A70B2-AD59-4923-8123-B51B6E2A0133}" type="pres">
      <dgm:prSet presAssocID="{D864EAF6-6293-47E6-AE88-C6C57BB70E9D}" presName="accent_3" presStyleCnt="0"/>
      <dgm:spPr/>
    </dgm:pt>
    <dgm:pt modelId="{1AF6216A-F937-413A-8797-A3A0C2A6FCBA}" type="pres">
      <dgm:prSet presAssocID="{D864EAF6-6293-47E6-AE88-C6C57BB70E9D}" presName="accentRepeatNode" presStyleLbl="solidFgAcc1" presStyleIdx="2" presStyleCnt="7"/>
      <dgm:spPr/>
    </dgm:pt>
    <dgm:pt modelId="{0CE5917B-B579-4708-BB78-9B6644235798}" type="pres">
      <dgm:prSet presAssocID="{8AC4F45F-5980-4D5E-98E1-E405903FE29A}" presName="text_4" presStyleLbl="node1" presStyleIdx="3" presStyleCnt="7">
        <dgm:presLayoutVars>
          <dgm:bulletEnabled val="1"/>
        </dgm:presLayoutVars>
      </dgm:prSet>
      <dgm:spPr/>
    </dgm:pt>
    <dgm:pt modelId="{9C39E048-27E7-4C59-9083-89CF13311901}" type="pres">
      <dgm:prSet presAssocID="{8AC4F45F-5980-4D5E-98E1-E405903FE29A}" presName="accent_4" presStyleCnt="0"/>
      <dgm:spPr/>
    </dgm:pt>
    <dgm:pt modelId="{859026C1-58CC-449A-8DD2-47F2E2268A57}" type="pres">
      <dgm:prSet presAssocID="{8AC4F45F-5980-4D5E-98E1-E405903FE29A}" presName="accentRepeatNode" presStyleLbl="solidFgAcc1" presStyleIdx="3" presStyleCnt="7"/>
      <dgm:spPr/>
    </dgm:pt>
    <dgm:pt modelId="{62AA8E63-5C82-4362-A1D3-54C659FB5522}" type="pres">
      <dgm:prSet presAssocID="{8C53E8FB-D8A8-4753-B29D-1549C5FCB8A5}" presName="text_5" presStyleLbl="node1" presStyleIdx="4" presStyleCnt="7">
        <dgm:presLayoutVars>
          <dgm:bulletEnabled val="1"/>
        </dgm:presLayoutVars>
      </dgm:prSet>
      <dgm:spPr/>
    </dgm:pt>
    <dgm:pt modelId="{D453B90E-B808-4B3C-8F06-C5DBC64DF3C9}" type="pres">
      <dgm:prSet presAssocID="{8C53E8FB-D8A8-4753-B29D-1549C5FCB8A5}" presName="accent_5" presStyleCnt="0"/>
      <dgm:spPr/>
    </dgm:pt>
    <dgm:pt modelId="{EDDC7893-D7D4-4647-81BD-32CD772B2F54}" type="pres">
      <dgm:prSet presAssocID="{8C53E8FB-D8A8-4753-B29D-1549C5FCB8A5}" presName="accentRepeatNode" presStyleLbl="solidFgAcc1" presStyleIdx="4" presStyleCnt="7"/>
      <dgm:spPr/>
    </dgm:pt>
    <dgm:pt modelId="{76739FCF-7B02-40B2-B5BA-81184BA407DD}" type="pres">
      <dgm:prSet presAssocID="{AFB124CA-7D9C-437A-B731-5D2827AE28A0}" presName="text_6" presStyleLbl="node1" presStyleIdx="5" presStyleCnt="7">
        <dgm:presLayoutVars>
          <dgm:bulletEnabled val="1"/>
        </dgm:presLayoutVars>
      </dgm:prSet>
      <dgm:spPr/>
    </dgm:pt>
    <dgm:pt modelId="{815928D2-3FCC-4855-B1F9-C7113F815E55}" type="pres">
      <dgm:prSet presAssocID="{AFB124CA-7D9C-437A-B731-5D2827AE28A0}" presName="accent_6" presStyleCnt="0"/>
      <dgm:spPr/>
    </dgm:pt>
    <dgm:pt modelId="{841D8A54-7CA1-4251-940A-B3AA6F334C16}" type="pres">
      <dgm:prSet presAssocID="{AFB124CA-7D9C-437A-B731-5D2827AE28A0}" presName="accentRepeatNode" presStyleLbl="solidFgAcc1" presStyleIdx="5" presStyleCnt="7"/>
      <dgm:spPr/>
    </dgm:pt>
    <dgm:pt modelId="{161D9DD2-C5AA-464A-86BC-30ED8BBED73C}" type="pres">
      <dgm:prSet presAssocID="{259AB6DD-A924-4880-B1DB-598BA0D78CB0}" presName="text_7" presStyleLbl="node1" presStyleIdx="6" presStyleCnt="7">
        <dgm:presLayoutVars>
          <dgm:bulletEnabled val="1"/>
        </dgm:presLayoutVars>
      </dgm:prSet>
      <dgm:spPr/>
    </dgm:pt>
    <dgm:pt modelId="{DE650504-7EDB-4888-9DB3-6E5A21826960}" type="pres">
      <dgm:prSet presAssocID="{259AB6DD-A924-4880-B1DB-598BA0D78CB0}" presName="accent_7" presStyleCnt="0"/>
      <dgm:spPr/>
    </dgm:pt>
    <dgm:pt modelId="{B5A00DE0-EF46-489C-BD84-84D203435DFB}" type="pres">
      <dgm:prSet presAssocID="{259AB6DD-A924-4880-B1DB-598BA0D78CB0}" presName="accentRepeatNode" presStyleLbl="solidFgAcc1" presStyleIdx="6" presStyleCnt="7"/>
      <dgm:spPr/>
    </dgm:pt>
  </dgm:ptLst>
  <dgm:cxnLst>
    <dgm:cxn modelId="{4386A304-7774-40AB-BA3E-5B4D6915BA39}" type="presOf" srcId="{259AB6DD-A924-4880-B1DB-598BA0D78CB0}" destId="{161D9DD2-C5AA-464A-86BC-30ED8BBED73C}" srcOrd="0" destOrd="0" presId="urn:microsoft.com/office/officeart/2008/layout/VerticalCurvedList"/>
    <dgm:cxn modelId="{703C570B-329B-4844-A9DF-C51665694E4E}" srcId="{E9341122-34D8-4A7F-A0D6-DB7394972DDA}" destId="{8AC4F45F-5980-4D5E-98E1-E405903FE29A}" srcOrd="3" destOrd="0" parTransId="{B3CE2939-C1BD-4DD9-A1C9-26D008CA8FB4}" sibTransId="{866B9E52-9408-44E8-B355-8F0938ED5B40}"/>
    <dgm:cxn modelId="{16462F3A-F32B-4AE9-AAA9-F0ACED1AD635}" srcId="{E9341122-34D8-4A7F-A0D6-DB7394972DDA}" destId="{D864EAF6-6293-47E6-AE88-C6C57BB70E9D}" srcOrd="2" destOrd="0" parTransId="{34CB25E5-6CA3-4680-B877-0566EBEAD6B9}" sibTransId="{8D57928F-8B2C-40C5-8F77-C8AC20183A0D}"/>
    <dgm:cxn modelId="{98F5485E-9298-423E-A081-FFD11B4D46BE}" srcId="{E9341122-34D8-4A7F-A0D6-DB7394972DDA}" destId="{8C53E8FB-D8A8-4753-B29D-1549C5FCB8A5}" srcOrd="4" destOrd="0" parTransId="{4D9D62BF-BF27-4988-9696-840C6F482CF6}" sibTransId="{8DAD881E-7BD9-4137-8406-693B12ABE315}"/>
    <dgm:cxn modelId="{D4166664-FC3C-46F2-BC56-866CF5A4D917}" type="presOf" srcId="{D864EAF6-6293-47E6-AE88-C6C57BB70E9D}" destId="{344062C0-FBA0-4922-8A22-025BF8C75F82}" srcOrd="0" destOrd="0" presId="urn:microsoft.com/office/officeart/2008/layout/VerticalCurvedList"/>
    <dgm:cxn modelId="{37DF7147-4B46-447F-A7BE-1C1AEF71884A}" srcId="{E9341122-34D8-4A7F-A0D6-DB7394972DDA}" destId="{AFB124CA-7D9C-437A-B731-5D2827AE28A0}" srcOrd="5" destOrd="0" parTransId="{B869EF46-3675-4024-9CB9-02758903AA8E}" sibTransId="{414FDA04-9A91-432D-928D-9C1E4F7A2AFA}"/>
    <dgm:cxn modelId="{1DA13371-4D13-4C18-AE63-DCEB665BD451}" srcId="{E9341122-34D8-4A7F-A0D6-DB7394972DDA}" destId="{259AB6DD-A924-4880-B1DB-598BA0D78CB0}" srcOrd="6" destOrd="0" parTransId="{8C954BF2-4FB3-4E23-BA55-691F389EEACF}" sibTransId="{A0653882-BE5B-4C8F-AD90-C603F0D2BD6D}"/>
    <dgm:cxn modelId="{E1D38454-DF6C-491A-9026-CEBD34A2E4E3}" srcId="{E9341122-34D8-4A7F-A0D6-DB7394972DDA}" destId="{A411BC57-8250-4780-A362-1C9DB78C131A}" srcOrd="1" destOrd="0" parTransId="{169132E7-6699-412B-B0DC-98A34B9254BF}" sibTransId="{63B92D8B-B3C4-490F-A4CC-0DFFF39F3C23}"/>
    <dgm:cxn modelId="{C2400658-CAD1-4BE1-ADB5-17D466FF91F6}" type="presOf" srcId="{A411BC57-8250-4780-A362-1C9DB78C131A}" destId="{00892A1D-CC1A-48A4-94C2-ACB432268050}" srcOrd="0" destOrd="0" presId="urn:microsoft.com/office/officeart/2008/layout/VerticalCurvedList"/>
    <dgm:cxn modelId="{EF42D084-2612-4F4B-A2B5-641940DF6129}" srcId="{E9341122-34D8-4A7F-A0D6-DB7394972DDA}" destId="{AC2E8E45-094F-4A52-8C70-719077D25E4E}" srcOrd="0" destOrd="0" parTransId="{5D90B60C-93CE-413D-A53F-3F196618084E}" sibTransId="{C2B357D9-F81C-412D-84BB-19BD8D2FF5DE}"/>
    <dgm:cxn modelId="{27EFD5B4-01B7-4E47-BFEC-2BF1326C2799}" type="presOf" srcId="{AC2E8E45-094F-4A52-8C70-719077D25E4E}" destId="{1CC576A8-217B-42EA-94CC-138AE92549C5}" srcOrd="0" destOrd="0" presId="urn:microsoft.com/office/officeart/2008/layout/VerticalCurvedList"/>
    <dgm:cxn modelId="{A062C6C4-D7F1-4051-BBC5-DE4016453B4B}" type="presOf" srcId="{E9341122-34D8-4A7F-A0D6-DB7394972DDA}" destId="{369AEF0F-1AD6-4A4B-A736-2669F9741ACB}" srcOrd="0" destOrd="0" presId="urn:microsoft.com/office/officeart/2008/layout/VerticalCurvedList"/>
    <dgm:cxn modelId="{71DBACDC-AE69-48E1-A0DB-EC442F0D9493}" type="presOf" srcId="{8AC4F45F-5980-4D5E-98E1-E405903FE29A}" destId="{0CE5917B-B579-4708-BB78-9B6644235798}" srcOrd="0" destOrd="0" presId="urn:microsoft.com/office/officeart/2008/layout/VerticalCurvedList"/>
    <dgm:cxn modelId="{65B333E3-8249-447B-BA0D-33DA59912673}" type="presOf" srcId="{AFB124CA-7D9C-437A-B731-5D2827AE28A0}" destId="{76739FCF-7B02-40B2-B5BA-81184BA407DD}" srcOrd="0" destOrd="0" presId="urn:microsoft.com/office/officeart/2008/layout/VerticalCurvedList"/>
    <dgm:cxn modelId="{80CE2AE7-9DB3-44CD-A152-366B36C30343}" type="presOf" srcId="{C2B357D9-F81C-412D-84BB-19BD8D2FF5DE}" destId="{9C1E92BE-A64A-46AF-860C-67768EC20EC5}" srcOrd="0" destOrd="0" presId="urn:microsoft.com/office/officeart/2008/layout/VerticalCurvedList"/>
    <dgm:cxn modelId="{FBA88CF5-B072-4E5D-9C93-827E9EAEFE93}" type="presOf" srcId="{8C53E8FB-D8A8-4753-B29D-1549C5FCB8A5}" destId="{62AA8E63-5C82-4362-A1D3-54C659FB5522}" srcOrd="0" destOrd="0" presId="urn:microsoft.com/office/officeart/2008/layout/VerticalCurvedList"/>
    <dgm:cxn modelId="{C52C65FC-3767-41DC-BFFF-02F4969668D6}" type="presParOf" srcId="{369AEF0F-1AD6-4A4B-A736-2669F9741ACB}" destId="{25F2FF91-91E7-4FCD-8547-872792A7EFCB}" srcOrd="0" destOrd="0" presId="urn:microsoft.com/office/officeart/2008/layout/VerticalCurvedList"/>
    <dgm:cxn modelId="{0C006AB9-9F48-4B88-B242-357A63EF863E}" type="presParOf" srcId="{25F2FF91-91E7-4FCD-8547-872792A7EFCB}" destId="{609D4A8B-5AA7-41C9-9094-091CED8CBE1B}" srcOrd="0" destOrd="0" presId="urn:microsoft.com/office/officeart/2008/layout/VerticalCurvedList"/>
    <dgm:cxn modelId="{A40798BE-7DB7-45BA-B46E-055862B5D2AD}" type="presParOf" srcId="{609D4A8B-5AA7-41C9-9094-091CED8CBE1B}" destId="{2CAC24AE-EA63-4363-8A9A-B95054A1990B}" srcOrd="0" destOrd="0" presId="urn:microsoft.com/office/officeart/2008/layout/VerticalCurvedList"/>
    <dgm:cxn modelId="{92DB442D-9372-452B-828A-F53915A8951E}" type="presParOf" srcId="{609D4A8B-5AA7-41C9-9094-091CED8CBE1B}" destId="{9C1E92BE-A64A-46AF-860C-67768EC20EC5}" srcOrd="1" destOrd="0" presId="urn:microsoft.com/office/officeart/2008/layout/VerticalCurvedList"/>
    <dgm:cxn modelId="{7F3222A6-6F37-4BAB-97AB-019BBF8C2957}" type="presParOf" srcId="{609D4A8B-5AA7-41C9-9094-091CED8CBE1B}" destId="{264E81AC-B34A-472B-9D9E-25CF27B0FCE4}" srcOrd="2" destOrd="0" presId="urn:microsoft.com/office/officeart/2008/layout/VerticalCurvedList"/>
    <dgm:cxn modelId="{D2B1E4BE-409F-475B-923E-BC06FE3897A6}" type="presParOf" srcId="{609D4A8B-5AA7-41C9-9094-091CED8CBE1B}" destId="{ED6C5D6E-8859-49BF-824C-BE6A9F0121B3}" srcOrd="3" destOrd="0" presId="urn:microsoft.com/office/officeart/2008/layout/VerticalCurvedList"/>
    <dgm:cxn modelId="{418590E2-07DE-4E50-80D2-36D4EC7BC685}" type="presParOf" srcId="{25F2FF91-91E7-4FCD-8547-872792A7EFCB}" destId="{1CC576A8-217B-42EA-94CC-138AE92549C5}" srcOrd="1" destOrd="0" presId="urn:microsoft.com/office/officeart/2008/layout/VerticalCurvedList"/>
    <dgm:cxn modelId="{B815BB5D-F758-473B-B93A-591E61C7F333}" type="presParOf" srcId="{25F2FF91-91E7-4FCD-8547-872792A7EFCB}" destId="{5AA792A3-9EDC-479D-BDC7-1222E094B8C4}" srcOrd="2" destOrd="0" presId="urn:microsoft.com/office/officeart/2008/layout/VerticalCurvedList"/>
    <dgm:cxn modelId="{6DFFF21E-93E5-4688-9750-B59F4FA2B6BC}" type="presParOf" srcId="{5AA792A3-9EDC-479D-BDC7-1222E094B8C4}" destId="{79209623-5AF4-4242-816B-23B106BC8715}" srcOrd="0" destOrd="0" presId="urn:microsoft.com/office/officeart/2008/layout/VerticalCurvedList"/>
    <dgm:cxn modelId="{1DB6616A-AB0F-413A-9346-EC1FA5FC7C7C}" type="presParOf" srcId="{25F2FF91-91E7-4FCD-8547-872792A7EFCB}" destId="{00892A1D-CC1A-48A4-94C2-ACB432268050}" srcOrd="3" destOrd="0" presId="urn:microsoft.com/office/officeart/2008/layout/VerticalCurvedList"/>
    <dgm:cxn modelId="{7514000B-F329-46E1-BFDB-2D428A01D6D6}" type="presParOf" srcId="{25F2FF91-91E7-4FCD-8547-872792A7EFCB}" destId="{8EEFA29B-F9DA-4A20-8BFF-8347FCA87C75}" srcOrd="4" destOrd="0" presId="urn:microsoft.com/office/officeart/2008/layout/VerticalCurvedList"/>
    <dgm:cxn modelId="{20956CD2-3662-46A4-B37E-4B5DCDE3147A}" type="presParOf" srcId="{8EEFA29B-F9DA-4A20-8BFF-8347FCA87C75}" destId="{0F028D9F-E448-4CB9-B19C-0A3753700457}" srcOrd="0" destOrd="0" presId="urn:microsoft.com/office/officeart/2008/layout/VerticalCurvedList"/>
    <dgm:cxn modelId="{33274CAB-0A9B-4A5C-B23C-67400263C5DF}" type="presParOf" srcId="{25F2FF91-91E7-4FCD-8547-872792A7EFCB}" destId="{344062C0-FBA0-4922-8A22-025BF8C75F82}" srcOrd="5" destOrd="0" presId="urn:microsoft.com/office/officeart/2008/layout/VerticalCurvedList"/>
    <dgm:cxn modelId="{990F7C57-0ECC-4877-861D-6FAA6C9192D0}" type="presParOf" srcId="{25F2FF91-91E7-4FCD-8547-872792A7EFCB}" destId="{136A70B2-AD59-4923-8123-B51B6E2A0133}" srcOrd="6" destOrd="0" presId="urn:microsoft.com/office/officeart/2008/layout/VerticalCurvedList"/>
    <dgm:cxn modelId="{70BDB2FD-48F4-4793-A489-4E53CC4A2E0C}" type="presParOf" srcId="{136A70B2-AD59-4923-8123-B51B6E2A0133}" destId="{1AF6216A-F937-413A-8797-A3A0C2A6FCBA}" srcOrd="0" destOrd="0" presId="urn:microsoft.com/office/officeart/2008/layout/VerticalCurvedList"/>
    <dgm:cxn modelId="{108A041D-220C-4252-A48B-236A90BFB3B1}" type="presParOf" srcId="{25F2FF91-91E7-4FCD-8547-872792A7EFCB}" destId="{0CE5917B-B579-4708-BB78-9B6644235798}" srcOrd="7" destOrd="0" presId="urn:microsoft.com/office/officeart/2008/layout/VerticalCurvedList"/>
    <dgm:cxn modelId="{4AE2FD25-4A56-4FF4-8BBE-B0EA830F8163}" type="presParOf" srcId="{25F2FF91-91E7-4FCD-8547-872792A7EFCB}" destId="{9C39E048-27E7-4C59-9083-89CF13311901}" srcOrd="8" destOrd="0" presId="urn:microsoft.com/office/officeart/2008/layout/VerticalCurvedList"/>
    <dgm:cxn modelId="{2C6F344A-9729-4348-A59A-D2630B044A20}" type="presParOf" srcId="{9C39E048-27E7-4C59-9083-89CF13311901}" destId="{859026C1-58CC-449A-8DD2-47F2E2268A57}" srcOrd="0" destOrd="0" presId="urn:microsoft.com/office/officeart/2008/layout/VerticalCurvedList"/>
    <dgm:cxn modelId="{D7357206-85DE-404B-A7CC-DD044D58D70A}" type="presParOf" srcId="{25F2FF91-91E7-4FCD-8547-872792A7EFCB}" destId="{62AA8E63-5C82-4362-A1D3-54C659FB5522}" srcOrd="9" destOrd="0" presId="urn:microsoft.com/office/officeart/2008/layout/VerticalCurvedList"/>
    <dgm:cxn modelId="{26EC54DC-22D7-4B0A-B993-5FE854EC47AA}" type="presParOf" srcId="{25F2FF91-91E7-4FCD-8547-872792A7EFCB}" destId="{D453B90E-B808-4B3C-8F06-C5DBC64DF3C9}" srcOrd="10" destOrd="0" presId="urn:microsoft.com/office/officeart/2008/layout/VerticalCurvedList"/>
    <dgm:cxn modelId="{034A548A-531E-4F07-9CD3-3DF1C0F254C6}" type="presParOf" srcId="{D453B90E-B808-4B3C-8F06-C5DBC64DF3C9}" destId="{EDDC7893-D7D4-4647-81BD-32CD772B2F54}" srcOrd="0" destOrd="0" presId="urn:microsoft.com/office/officeart/2008/layout/VerticalCurvedList"/>
    <dgm:cxn modelId="{E6A515F4-465A-4CC5-A45B-93C83858456E}" type="presParOf" srcId="{25F2FF91-91E7-4FCD-8547-872792A7EFCB}" destId="{76739FCF-7B02-40B2-B5BA-81184BA407DD}" srcOrd="11" destOrd="0" presId="urn:microsoft.com/office/officeart/2008/layout/VerticalCurvedList"/>
    <dgm:cxn modelId="{6057CB2D-2818-42D3-B326-5176282DC853}" type="presParOf" srcId="{25F2FF91-91E7-4FCD-8547-872792A7EFCB}" destId="{815928D2-3FCC-4855-B1F9-C7113F815E55}" srcOrd="12" destOrd="0" presId="urn:microsoft.com/office/officeart/2008/layout/VerticalCurvedList"/>
    <dgm:cxn modelId="{E8C69B80-D42E-415F-AD96-41A7DA782E25}" type="presParOf" srcId="{815928D2-3FCC-4855-B1F9-C7113F815E55}" destId="{841D8A54-7CA1-4251-940A-B3AA6F334C16}" srcOrd="0" destOrd="0" presId="urn:microsoft.com/office/officeart/2008/layout/VerticalCurvedList"/>
    <dgm:cxn modelId="{DA9EA3EF-1A2E-4517-A3A2-5D7F8F6AC924}" type="presParOf" srcId="{25F2FF91-91E7-4FCD-8547-872792A7EFCB}" destId="{161D9DD2-C5AA-464A-86BC-30ED8BBED73C}" srcOrd="13" destOrd="0" presId="urn:microsoft.com/office/officeart/2008/layout/VerticalCurvedList"/>
    <dgm:cxn modelId="{21FE2D66-99E9-43FE-B1D1-686DC2222E0B}" type="presParOf" srcId="{25F2FF91-91E7-4FCD-8547-872792A7EFCB}" destId="{DE650504-7EDB-4888-9DB3-6E5A21826960}" srcOrd="14" destOrd="0" presId="urn:microsoft.com/office/officeart/2008/layout/VerticalCurvedList"/>
    <dgm:cxn modelId="{36769A6D-359A-4315-9278-05CAA46B63F8}" type="presParOf" srcId="{DE650504-7EDB-4888-9DB3-6E5A21826960}" destId="{B5A00DE0-EF46-489C-BD84-84D203435DF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964CBF-4D34-4FCB-9510-51EA4EA0FA65}"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ID"/>
        </a:p>
      </dgm:t>
    </dgm:pt>
    <dgm:pt modelId="{EF52CCD5-83E2-4AD5-AE0B-C91AC3E5FCA6}">
      <dgm:prSet phldrT="[Text]"/>
      <dgm:spPr/>
      <dgm:t>
        <a:bodyPr/>
        <a:lstStyle/>
        <a:p>
          <a:r>
            <a:rPr lang="id-ID" b="1" dirty="0"/>
            <a:t>Keluarga kebutuhan </a:t>
          </a:r>
          <a:r>
            <a:rPr lang="id-ID" dirty="0"/>
            <a:t>(</a:t>
          </a:r>
          <a:r>
            <a:rPr lang="id-ID" b="1" i="1" dirty="0"/>
            <a:t>need family)</a:t>
          </a:r>
          <a:r>
            <a:rPr lang="en-US" b="1" i="1" dirty="0"/>
            <a:t>. </a:t>
          </a:r>
          <a:endParaRPr lang="en-ID" dirty="0"/>
        </a:p>
      </dgm:t>
    </dgm:pt>
    <dgm:pt modelId="{02511A2D-49D8-4C08-A470-4CAE5DF1EC9E}" type="parTrans" cxnId="{96FF2F0E-6739-47FD-A32F-EF9150ED2BB2}">
      <dgm:prSet/>
      <dgm:spPr/>
      <dgm:t>
        <a:bodyPr/>
        <a:lstStyle/>
        <a:p>
          <a:endParaRPr lang="en-ID"/>
        </a:p>
      </dgm:t>
    </dgm:pt>
    <dgm:pt modelId="{3E8399B4-782F-4907-871D-28083F561174}" type="sibTrans" cxnId="{96FF2F0E-6739-47FD-A32F-EF9150ED2BB2}">
      <dgm:prSet/>
      <dgm:spPr/>
      <dgm:t>
        <a:bodyPr/>
        <a:lstStyle/>
        <a:p>
          <a:endParaRPr lang="en-ID"/>
        </a:p>
      </dgm:t>
    </dgm:pt>
    <dgm:pt modelId="{BF053F25-BA76-4D36-BF6E-08D0305DEAE8}">
      <dgm:prSet phldrT="[Text]"/>
      <dgm:spPr/>
      <dgm:t>
        <a:bodyPr/>
        <a:lstStyle/>
        <a:p>
          <a:r>
            <a:rPr lang="id-ID" b="1" dirty="0"/>
            <a:t>Keluarga produk </a:t>
          </a:r>
          <a:r>
            <a:rPr lang="id-ID" dirty="0"/>
            <a:t>(</a:t>
          </a:r>
          <a:r>
            <a:rPr lang="id-ID" b="1" i="1" dirty="0"/>
            <a:t>product femeily</a:t>
          </a:r>
          <a:r>
            <a:rPr lang="id-ID" dirty="0"/>
            <a:t>)</a:t>
          </a:r>
          <a:r>
            <a:rPr lang="en-US" dirty="0"/>
            <a:t>. </a:t>
          </a:r>
          <a:endParaRPr lang="en-ID" dirty="0"/>
        </a:p>
      </dgm:t>
    </dgm:pt>
    <dgm:pt modelId="{BDA8B851-6A51-40EF-8FA0-D6A7C7584069}" type="parTrans" cxnId="{34A3BB56-5A6F-48AF-AD5F-4001752CC1CF}">
      <dgm:prSet/>
      <dgm:spPr/>
      <dgm:t>
        <a:bodyPr/>
        <a:lstStyle/>
        <a:p>
          <a:endParaRPr lang="en-ID"/>
        </a:p>
      </dgm:t>
    </dgm:pt>
    <dgm:pt modelId="{0F4CA9EE-235E-457B-99DE-D3D21CBAF705}" type="sibTrans" cxnId="{34A3BB56-5A6F-48AF-AD5F-4001752CC1CF}">
      <dgm:prSet/>
      <dgm:spPr/>
      <dgm:t>
        <a:bodyPr/>
        <a:lstStyle/>
        <a:p>
          <a:endParaRPr lang="en-ID"/>
        </a:p>
      </dgm:t>
    </dgm:pt>
    <dgm:pt modelId="{C129B99D-155A-454E-95ED-B44521339E59}">
      <dgm:prSet phldrT="[Text]"/>
      <dgm:spPr/>
      <dgm:t>
        <a:bodyPr/>
        <a:lstStyle/>
        <a:p>
          <a:r>
            <a:rPr lang="id-ID" b="1" dirty="0"/>
            <a:t>Kelas Produk</a:t>
          </a:r>
          <a:r>
            <a:rPr lang="id-ID" dirty="0"/>
            <a:t> (</a:t>
          </a:r>
          <a:r>
            <a:rPr lang="id-ID" b="1" i="1" dirty="0"/>
            <a:t>product clas</a:t>
          </a:r>
          <a:r>
            <a:rPr lang="id-ID" dirty="0"/>
            <a:t>)</a:t>
          </a:r>
          <a:r>
            <a:rPr lang="en-US" dirty="0"/>
            <a:t>. </a:t>
          </a:r>
          <a:endParaRPr lang="en-ID" dirty="0"/>
        </a:p>
      </dgm:t>
    </dgm:pt>
    <dgm:pt modelId="{BF837C74-6966-4817-AC5E-634B1E206355}" type="parTrans" cxnId="{B54AFF50-3D0A-4DF0-92F7-AE3E93CF02EC}">
      <dgm:prSet/>
      <dgm:spPr/>
      <dgm:t>
        <a:bodyPr/>
        <a:lstStyle/>
        <a:p>
          <a:endParaRPr lang="en-ID"/>
        </a:p>
      </dgm:t>
    </dgm:pt>
    <dgm:pt modelId="{FFF23BBE-8817-4A3E-B37E-841AADB1A29C}" type="sibTrans" cxnId="{B54AFF50-3D0A-4DF0-92F7-AE3E93CF02EC}">
      <dgm:prSet/>
      <dgm:spPr/>
      <dgm:t>
        <a:bodyPr/>
        <a:lstStyle/>
        <a:p>
          <a:endParaRPr lang="en-ID"/>
        </a:p>
      </dgm:t>
    </dgm:pt>
    <dgm:pt modelId="{A7DDA100-578C-429C-A738-EB05AA5CF804}">
      <dgm:prSet phldrT="[Text]"/>
      <dgm:spPr/>
      <dgm:t>
        <a:bodyPr/>
        <a:lstStyle/>
        <a:p>
          <a:r>
            <a:rPr lang="id-ID" b="1"/>
            <a:t>Lini Produk (</a:t>
          </a:r>
          <a:r>
            <a:rPr lang="id-ID" b="1" i="1"/>
            <a:t>product line</a:t>
          </a:r>
          <a:r>
            <a:rPr lang="id-ID"/>
            <a:t>)</a:t>
          </a:r>
          <a:r>
            <a:rPr lang="en-US"/>
            <a:t>. </a:t>
          </a:r>
          <a:endParaRPr lang="en-ID" dirty="0"/>
        </a:p>
      </dgm:t>
    </dgm:pt>
    <dgm:pt modelId="{26B011D9-68ED-476E-AEA3-F6E9107F072F}" type="parTrans" cxnId="{E74B0E51-20EC-468A-8C0D-65A7D4DF1816}">
      <dgm:prSet/>
      <dgm:spPr/>
      <dgm:t>
        <a:bodyPr/>
        <a:lstStyle/>
        <a:p>
          <a:endParaRPr lang="en-ID"/>
        </a:p>
      </dgm:t>
    </dgm:pt>
    <dgm:pt modelId="{B88CBD4E-1E73-4E4B-84DA-D22812D3939F}" type="sibTrans" cxnId="{E74B0E51-20EC-468A-8C0D-65A7D4DF1816}">
      <dgm:prSet/>
      <dgm:spPr/>
      <dgm:t>
        <a:bodyPr/>
        <a:lstStyle/>
        <a:p>
          <a:endParaRPr lang="en-ID"/>
        </a:p>
      </dgm:t>
    </dgm:pt>
    <dgm:pt modelId="{B49FF5DD-396B-4FEF-BD58-8EE1B388162D}">
      <dgm:prSet phldrT="[Text]"/>
      <dgm:spPr/>
      <dgm:t>
        <a:bodyPr/>
        <a:lstStyle/>
        <a:p>
          <a:r>
            <a:rPr lang="id-ID" b="1"/>
            <a:t>Jenis produk</a:t>
          </a:r>
          <a:r>
            <a:rPr lang="id-ID"/>
            <a:t> (</a:t>
          </a:r>
          <a:r>
            <a:rPr lang="id-ID" b="1" i="1"/>
            <a:t>product type</a:t>
          </a:r>
          <a:r>
            <a:rPr lang="id-ID"/>
            <a:t>)</a:t>
          </a:r>
          <a:r>
            <a:rPr lang="en-US"/>
            <a:t>. </a:t>
          </a:r>
          <a:endParaRPr lang="en-ID" dirty="0"/>
        </a:p>
      </dgm:t>
    </dgm:pt>
    <dgm:pt modelId="{238DACB8-50A9-49EE-AE59-D24AEA77F0DB}" type="parTrans" cxnId="{32546E2B-D69F-4BB5-9960-2A07336564F8}">
      <dgm:prSet/>
      <dgm:spPr/>
      <dgm:t>
        <a:bodyPr/>
        <a:lstStyle/>
        <a:p>
          <a:endParaRPr lang="en-ID"/>
        </a:p>
      </dgm:t>
    </dgm:pt>
    <dgm:pt modelId="{0B1DA6A8-5C93-4A07-8A42-57A17A609133}" type="sibTrans" cxnId="{32546E2B-D69F-4BB5-9960-2A07336564F8}">
      <dgm:prSet/>
      <dgm:spPr/>
      <dgm:t>
        <a:bodyPr/>
        <a:lstStyle/>
        <a:p>
          <a:endParaRPr lang="en-ID"/>
        </a:p>
      </dgm:t>
    </dgm:pt>
    <dgm:pt modelId="{54A830A7-E967-4256-A669-68E712D879F4}">
      <dgm:prSet phldrT="[Text]"/>
      <dgm:spPr/>
      <dgm:t>
        <a:bodyPr/>
        <a:lstStyle/>
        <a:p>
          <a:r>
            <a:rPr lang="id-ID" b="1"/>
            <a:t>Barang (</a:t>
          </a:r>
          <a:r>
            <a:rPr lang="id-ID" b="1" i="1"/>
            <a:t>item</a:t>
          </a:r>
          <a:r>
            <a:rPr lang="id-ID" b="1"/>
            <a:t>)</a:t>
          </a:r>
          <a:r>
            <a:rPr lang="en-US" b="1"/>
            <a:t>. </a:t>
          </a:r>
          <a:endParaRPr lang="en-ID" dirty="0"/>
        </a:p>
      </dgm:t>
    </dgm:pt>
    <dgm:pt modelId="{58285F46-3DAA-481E-AC5E-C390BF7D5A57}" type="parTrans" cxnId="{BC23E97F-8EAD-4B6E-A3AA-971C088ED4D4}">
      <dgm:prSet/>
      <dgm:spPr/>
      <dgm:t>
        <a:bodyPr/>
        <a:lstStyle/>
        <a:p>
          <a:endParaRPr lang="en-ID"/>
        </a:p>
      </dgm:t>
    </dgm:pt>
    <dgm:pt modelId="{33361F84-A141-457E-BEF7-BBFD5DC6CEB1}" type="sibTrans" cxnId="{BC23E97F-8EAD-4B6E-A3AA-971C088ED4D4}">
      <dgm:prSet/>
      <dgm:spPr/>
      <dgm:t>
        <a:bodyPr/>
        <a:lstStyle/>
        <a:p>
          <a:endParaRPr lang="en-ID"/>
        </a:p>
      </dgm:t>
    </dgm:pt>
    <dgm:pt modelId="{D5F20045-F13A-4C9F-9F91-8446287E02D3}" type="pres">
      <dgm:prSet presAssocID="{56964CBF-4D34-4FCB-9510-51EA4EA0FA65}" presName="linear" presStyleCnt="0">
        <dgm:presLayoutVars>
          <dgm:dir/>
          <dgm:animLvl val="lvl"/>
          <dgm:resizeHandles val="exact"/>
        </dgm:presLayoutVars>
      </dgm:prSet>
      <dgm:spPr/>
    </dgm:pt>
    <dgm:pt modelId="{AF833676-38F1-47E9-94A1-49419986DACD}" type="pres">
      <dgm:prSet presAssocID="{EF52CCD5-83E2-4AD5-AE0B-C91AC3E5FCA6}" presName="parentLin" presStyleCnt="0"/>
      <dgm:spPr/>
    </dgm:pt>
    <dgm:pt modelId="{C3C820E7-0C19-4A28-9C70-5439CEBE28E2}" type="pres">
      <dgm:prSet presAssocID="{EF52CCD5-83E2-4AD5-AE0B-C91AC3E5FCA6}" presName="parentLeftMargin" presStyleLbl="node1" presStyleIdx="0" presStyleCnt="6"/>
      <dgm:spPr/>
    </dgm:pt>
    <dgm:pt modelId="{E1A4150C-7001-469B-A8FB-126EC5420003}" type="pres">
      <dgm:prSet presAssocID="{EF52CCD5-83E2-4AD5-AE0B-C91AC3E5FCA6}" presName="parentText" presStyleLbl="node1" presStyleIdx="0" presStyleCnt="6">
        <dgm:presLayoutVars>
          <dgm:chMax val="0"/>
          <dgm:bulletEnabled val="1"/>
        </dgm:presLayoutVars>
      </dgm:prSet>
      <dgm:spPr/>
    </dgm:pt>
    <dgm:pt modelId="{D964026A-0991-4D2D-BF20-401ADF9FB3FD}" type="pres">
      <dgm:prSet presAssocID="{EF52CCD5-83E2-4AD5-AE0B-C91AC3E5FCA6}" presName="negativeSpace" presStyleCnt="0"/>
      <dgm:spPr/>
    </dgm:pt>
    <dgm:pt modelId="{EE944F48-DC2B-4C7E-BAFE-E403F5C7E106}" type="pres">
      <dgm:prSet presAssocID="{EF52CCD5-83E2-4AD5-AE0B-C91AC3E5FCA6}" presName="childText" presStyleLbl="conFgAcc1" presStyleIdx="0" presStyleCnt="6">
        <dgm:presLayoutVars>
          <dgm:bulletEnabled val="1"/>
        </dgm:presLayoutVars>
      </dgm:prSet>
      <dgm:spPr/>
    </dgm:pt>
    <dgm:pt modelId="{F21B61D2-2B90-49A2-9C1A-683704104BCE}" type="pres">
      <dgm:prSet presAssocID="{3E8399B4-782F-4907-871D-28083F561174}" presName="spaceBetweenRectangles" presStyleCnt="0"/>
      <dgm:spPr/>
    </dgm:pt>
    <dgm:pt modelId="{DF187C18-C8E1-4188-9634-C0548A397D98}" type="pres">
      <dgm:prSet presAssocID="{BF053F25-BA76-4D36-BF6E-08D0305DEAE8}" presName="parentLin" presStyleCnt="0"/>
      <dgm:spPr/>
    </dgm:pt>
    <dgm:pt modelId="{5705BD73-12F3-474D-AC9F-EFE8193B5CF7}" type="pres">
      <dgm:prSet presAssocID="{BF053F25-BA76-4D36-BF6E-08D0305DEAE8}" presName="parentLeftMargin" presStyleLbl="node1" presStyleIdx="0" presStyleCnt="6"/>
      <dgm:spPr/>
    </dgm:pt>
    <dgm:pt modelId="{A64A70B5-F203-405C-9D11-BB416D53A9E0}" type="pres">
      <dgm:prSet presAssocID="{BF053F25-BA76-4D36-BF6E-08D0305DEAE8}" presName="parentText" presStyleLbl="node1" presStyleIdx="1" presStyleCnt="6">
        <dgm:presLayoutVars>
          <dgm:chMax val="0"/>
          <dgm:bulletEnabled val="1"/>
        </dgm:presLayoutVars>
      </dgm:prSet>
      <dgm:spPr/>
    </dgm:pt>
    <dgm:pt modelId="{73E8DD0D-CDA3-4BDE-804B-0BB753A18E7A}" type="pres">
      <dgm:prSet presAssocID="{BF053F25-BA76-4D36-BF6E-08D0305DEAE8}" presName="negativeSpace" presStyleCnt="0"/>
      <dgm:spPr/>
    </dgm:pt>
    <dgm:pt modelId="{08B7D577-DF8C-4A49-8971-0199AEDC1ED0}" type="pres">
      <dgm:prSet presAssocID="{BF053F25-BA76-4D36-BF6E-08D0305DEAE8}" presName="childText" presStyleLbl="conFgAcc1" presStyleIdx="1" presStyleCnt="6">
        <dgm:presLayoutVars>
          <dgm:bulletEnabled val="1"/>
        </dgm:presLayoutVars>
      </dgm:prSet>
      <dgm:spPr/>
    </dgm:pt>
    <dgm:pt modelId="{0F11DF68-F5D1-4312-9388-C52F0E4385F6}" type="pres">
      <dgm:prSet presAssocID="{0F4CA9EE-235E-457B-99DE-D3D21CBAF705}" presName="spaceBetweenRectangles" presStyleCnt="0"/>
      <dgm:spPr/>
    </dgm:pt>
    <dgm:pt modelId="{89BEABC2-A3F4-4C63-B0B4-54D7AC41EEA9}" type="pres">
      <dgm:prSet presAssocID="{C129B99D-155A-454E-95ED-B44521339E59}" presName="parentLin" presStyleCnt="0"/>
      <dgm:spPr/>
    </dgm:pt>
    <dgm:pt modelId="{417D001A-7E46-478B-AF3C-05F3C8CB3BD1}" type="pres">
      <dgm:prSet presAssocID="{C129B99D-155A-454E-95ED-B44521339E59}" presName="parentLeftMargin" presStyleLbl="node1" presStyleIdx="1" presStyleCnt="6"/>
      <dgm:spPr/>
    </dgm:pt>
    <dgm:pt modelId="{2B04FBEC-0E03-4711-B2DB-64C9BF4E759E}" type="pres">
      <dgm:prSet presAssocID="{C129B99D-155A-454E-95ED-B44521339E59}" presName="parentText" presStyleLbl="node1" presStyleIdx="2" presStyleCnt="6">
        <dgm:presLayoutVars>
          <dgm:chMax val="0"/>
          <dgm:bulletEnabled val="1"/>
        </dgm:presLayoutVars>
      </dgm:prSet>
      <dgm:spPr/>
    </dgm:pt>
    <dgm:pt modelId="{A7115C92-B6CA-471C-8A69-F1699BB4F621}" type="pres">
      <dgm:prSet presAssocID="{C129B99D-155A-454E-95ED-B44521339E59}" presName="negativeSpace" presStyleCnt="0"/>
      <dgm:spPr/>
    </dgm:pt>
    <dgm:pt modelId="{E0FC7667-DA5B-4B32-8461-55A3869A8416}" type="pres">
      <dgm:prSet presAssocID="{C129B99D-155A-454E-95ED-B44521339E59}" presName="childText" presStyleLbl="conFgAcc1" presStyleIdx="2" presStyleCnt="6">
        <dgm:presLayoutVars>
          <dgm:bulletEnabled val="1"/>
        </dgm:presLayoutVars>
      </dgm:prSet>
      <dgm:spPr/>
    </dgm:pt>
    <dgm:pt modelId="{CF9506D9-DF05-49C6-BF8D-46CE4DDDBEFF}" type="pres">
      <dgm:prSet presAssocID="{FFF23BBE-8817-4A3E-B37E-841AADB1A29C}" presName="spaceBetweenRectangles" presStyleCnt="0"/>
      <dgm:spPr/>
    </dgm:pt>
    <dgm:pt modelId="{7599AB12-48E4-4EF1-871B-BC93D06E13EE}" type="pres">
      <dgm:prSet presAssocID="{A7DDA100-578C-429C-A738-EB05AA5CF804}" presName="parentLin" presStyleCnt="0"/>
      <dgm:spPr/>
    </dgm:pt>
    <dgm:pt modelId="{6D8D5F79-EFEA-44AF-8491-CB2D335C2109}" type="pres">
      <dgm:prSet presAssocID="{A7DDA100-578C-429C-A738-EB05AA5CF804}" presName="parentLeftMargin" presStyleLbl="node1" presStyleIdx="2" presStyleCnt="6"/>
      <dgm:spPr/>
    </dgm:pt>
    <dgm:pt modelId="{95B3FBA9-41ED-4007-AF89-254542948C10}" type="pres">
      <dgm:prSet presAssocID="{A7DDA100-578C-429C-A738-EB05AA5CF804}" presName="parentText" presStyleLbl="node1" presStyleIdx="3" presStyleCnt="6">
        <dgm:presLayoutVars>
          <dgm:chMax val="0"/>
          <dgm:bulletEnabled val="1"/>
        </dgm:presLayoutVars>
      </dgm:prSet>
      <dgm:spPr/>
    </dgm:pt>
    <dgm:pt modelId="{51E1CD1A-B3DE-4952-9B3B-935AD070B680}" type="pres">
      <dgm:prSet presAssocID="{A7DDA100-578C-429C-A738-EB05AA5CF804}" presName="negativeSpace" presStyleCnt="0"/>
      <dgm:spPr/>
    </dgm:pt>
    <dgm:pt modelId="{85A027D9-809E-4387-8828-04A9F203B4CF}" type="pres">
      <dgm:prSet presAssocID="{A7DDA100-578C-429C-A738-EB05AA5CF804}" presName="childText" presStyleLbl="conFgAcc1" presStyleIdx="3" presStyleCnt="6">
        <dgm:presLayoutVars>
          <dgm:bulletEnabled val="1"/>
        </dgm:presLayoutVars>
      </dgm:prSet>
      <dgm:spPr/>
    </dgm:pt>
    <dgm:pt modelId="{50E5051A-0970-49EE-9A74-63A8E8B3735D}" type="pres">
      <dgm:prSet presAssocID="{B88CBD4E-1E73-4E4B-84DA-D22812D3939F}" presName="spaceBetweenRectangles" presStyleCnt="0"/>
      <dgm:spPr/>
    </dgm:pt>
    <dgm:pt modelId="{E9EC51B2-6207-4A86-BB7C-3C47C6BFFC86}" type="pres">
      <dgm:prSet presAssocID="{B49FF5DD-396B-4FEF-BD58-8EE1B388162D}" presName="parentLin" presStyleCnt="0"/>
      <dgm:spPr/>
    </dgm:pt>
    <dgm:pt modelId="{3A5E1ECE-FFEC-4BC4-8FD6-7FFC27AE587B}" type="pres">
      <dgm:prSet presAssocID="{B49FF5DD-396B-4FEF-BD58-8EE1B388162D}" presName="parentLeftMargin" presStyleLbl="node1" presStyleIdx="3" presStyleCnt="6"/>
      <dgm:spPr/>
    </dgm:pt>
    <dgm:pt modelId="{1234B8A3-D4C3-4255-A70D-A84834F8FEA4}" type="pres">
      <dgm:prSet presAssocID="{B49FF5DD-396B-4FEF-BD58-8EE1B388162D}" presName="parentText" presStyleLbl="node1" presStyleIdx="4" presStyleCnt="6">
        <dgm:presLayoutVars>
          <dgm:chMax val="0"/>
          <dgm:bulletEnabled val="1"/>
        </dgm:presLayoutVars>
      </dgm:prSet>
      <dgm:spPr/>
    </dgm:pt>
    <dgm:pt modelId="{3AFED164-6DAF-486E-B395-90962445D7C6}" type="pres">
      <dgm:prSet presAssocID="{B49FF5DD-396B-4FEF-BD58-8EE1B388162D}" presName="negativeSpace" presStyleCnt="0"/>
      <dgm:spPr/>
    </dgm:pt>
    <dgm:pt modelId="{B3B93088-B6D0-4E0B-8B5A-F81820FE2056}" type="pres">
      <dgm:prSet presAssocID="{B49FF5DD-396B-4FEF-BD58-8EE1B388162D}" presName="childText" presStyleLbl="conFgAcc1" presStyleIdx="4" presStyleCnt="6">
        <dgm:presLayoutVars>
          <dgm:bulletEnabled val="1"/>
        </dgm:presLayoutVars>
      </dgm:prSet>
      <dgm:spPr/>
    </dgm:pt>
    <dgm:pt modelId="{D31EF4C2-4F5E-4C11-938C-68A4595FEAA5}" type="pres">
      <dgm:prSet presAssocID="{0B1DA6A8-5C93-4A07-8A42-57A17A609133}" presName="spaceBetweenRectangles" presStyleCnt="0"/>
      <dgm:spPr/>
    </dgm:pt>
    <dgm:pt modelId="{7F44D684-61C0-45CD-94D4-5AF88893CB91}" type="pres">
      <dgm:prSet presAssocID="{54A830A7-E967-4256-A669-68E712D879F4}" presName="parentLin" presStyleCnt="0"/>
      <dgm:spPr/>
    </dgm:pt>
    <dgm:pt modelId="{CC6DBAD7-1F0B-445F-BFC9-ABE6370035C6}" type="pres">
      <dgm:prSet presAssocID="{54A830A7-E967-4256-A669-68E712D879F4}" presName="parentLeftMargin" presStyleLbl="node1" presStyleIdx="4" presStyleCnt="6"/>
      <dgm:spPr/>
    </dgm:pt>
    <dgm:pt modelId="{8843829B-3423-4395-8A41-59D2F91E21F2}" type="pres">
      <dgm:prSet presAssocID="{54A830A7-E967-4256-A669-68E712D879F4}" presName="parentText" presStyleLbl="node1" presStyleIdx="5" presStyleCnt="6">
        <dgm:presLayoutVars>
          <dgm:chMax val="0"/>
          <dgm:bulletEnabled val="1"/>
        </dgm:presLayoutVars>
      </dgm:prSet>
      <dgm:spPr/>
    </dgm:pt>
    <dgm:pt modelId="{3638F27E-F39A-4C05-BD90-CF68863BDE9A}" type="pres">
      <dgm:prSet presAssocID="{54A830A7-E967-4256-A669-68E712D879F4}" presName="negativeSpace" presStyleCnt="0"/>
      <dgm:spPr/>
    </dgm:pt>
    <dgm:pt modelId="{59EB96B2-A653-43B5-B8F8-1B033D9E2BC8}" type="pres">
      <dgm:prSet presAssocID="{54A830A7-E967-4256-A669-68E712D879F4}" presName="childText" presStyleLbl="conFgAcc1" presStyleIdx="5" presStyleCnt="6">
        <dgm:presLayoutVars>
          <dgm:bulletEnabled val="1"/>
        </dgm:presLayoutVars>
      </dgm:prSet>
      <dgm:spPr/>
    </dgm:pt>
  </dgm:ptLst>
  <dgm:cxnLst>
    <dgm:cxn modelId="{C10AE305-B19E-4C45-923F-A0ADF3C380D2}" type="presOf" srcId="{54A830A7-E967-4256-A669-68E712D879F4}" destId="{8843829B-3423-4395-8A41-59D2F91E21F2}" srcOrd="1" destOrd="0" presId="urn:microsoft.com/office/officeart/2005/8/layout/list1"/>
    <dgm:cxn modelId="{67A2000B-B213-47E9-8484-EF4E92CF863D}" type="presOf" srcId="{B49FF5DD-396B-4FEF-BD58-8EE1B388162D}" destId="{3A5E1ECE-FFEC-4BC4-8FD6-7FFC27AE587B}" srcOrd="0" destOrd="0" presId="urn:microsoft.com/office/officeart/2005/8/layout/list1"/>
    <dgm:cxn modelId="{96FF2F0E-6739-47FD-A32F-EF9150ED2BB2}" srcId="{56964CBF-4D34-4FCB-9510-51EA4EA0FA65}" destId="{EF52CCD5-83E2-4AD5-AE0B-C91AC3E5FCA6}" srcOrd="0" destOrd="0" parTransId="{02511A2D-49D8-4C08-A470-4CAE5DF1EC9E}" sibTransId="{3E8399B4-782F-4907-871D-28083F561174}"/>
    <dgm:cxn modelId="{32546E2B-D69F-4BB5-9960-2A07336564F8}" srcId="{56964CBF-4D34-4FCB-9510-51EA4EA0FA65}" destId="{B49FF5DD-396B-4FEF-BD58-8EE1B388162D}" srcOrd="4" destOrd="0" parTransId="{238DACB8-50A9-49EE-AE59-D24AEA77F0DB}" sibTransId="{0B1DA6A8-5C93-4A07-8A42-57A17A609133}"/>
    <dgm:cxn modelId="{BFF1AA36-8105-4ED8-B62E-C86CB40776B7}" type="presOf" srcId="{C129B99D-155A-454E-95ED-B44521339E59}" destId="{417D001A-7E46-478B-AF3C-05F3C8CB3BD1}" srcOrd="0" destOrd="0" presId="urn:microsoft.com/office/officeart/2005/8/layout/list1"/>
    <dgm:cxn modelId="{0FAFD747-6169-40AE-A65B-88B42A20C0BF}" type="presOf" srcId="{BF053F25-BA76-4D36-BF6E-08D0305DEAE8}" destId="{A64A70B5-F203-405C-9D11-BB416D53A9E0}" srcOrd="1" destOrd="0" presId="urn:microsoft.com/office/officeart/2005/8/layout/list1"/>
    <dgm:cxn modelId="{B54AFF50-3D0A-4DF0-92F7-AE3E93CF02EC}" srcId="{56964CBF-4D34-4FCB-9510-51EA4EA0FA65}" destId="{C129B99D-155A-454E-95ED-B44521339E59}" srcOrd="2" destOrd="0" parTransId="{BF837C74-6966-4817-AC5E-634B1E206355}" sibTransId="{FFF23BBE-8817-4A3E-B37E-841AADB1A29C}"/>
    <dgm:cxn modelId="{E74B0E51-20EC-468A-8C0D-65A7D4DF1816}" srcId="{56964CBF-4D34-4FCB-9510-51EA4EA0FA65}" destId="{A7DDA100-578C-429C-A738-EB05AA5CF804}" srcOrd="3" destOrd="0" parTransId="{26B011D9-68ED-476E-AEA3-F6E9107F072F}" sibTransId="{B88CBD4E-1E73-4E4B-84DA-D22812D3939F}"/>
    <dgm:cxn modelId="{9712C074-D362-46B8-9D6B-30AEF9915277}" type="presOf" srcId="{54A830A7-E967-4256-A669-68E712D879F4}" destId="{CC6DBAD7-1F0B-445F-BFC9-ABE6370035C6}" srcOrd="0" destOrd="0" presId="urn:microsoft.com/office/officeart/2005/8/layout/list1"/>
    <dgm:cxn modelId="{34A3BB56-5A6F-48AF-AD5F-4001752CC1CF}" srcId="{56964CBF-4D34-4FCB-9510-51EA4EA0FA65}" destId="{BF053F25-BA76-4D36-BF6E-08D0305DEAE8}" srcOrd="1" destOrd="0" parTransId="{BDA8B851-6A51-40EF-8FA0-D6A7C7584069}" sibTransId="{0F4CA9EE-235E-457B-99DE-D3D21CBAF705}"/>
    <dgm:cxn modelId="{BC23E97F-8EAD-4B6E-A3AA-971C088ED4D4}" srcId="{56964CBF-4D34-4FCB-9510-51EA4EA0FA65}" destId="{54A830A7-E967-4256-A669-68E712D879F4}" srcOrd="5" destOrd="0" parTransId="{58285F46-3DAA-481E-AC5E-C390BF7D5A57}" sibTransId="{33361F84-A141-457E-BEF7-BBFD5DC6CEB1}"/>
    <dgm:cxn modelId="{8A6E8E84-AE3A-46A9-90C0-6F82E3821ECB}" type="presOf" srcId="{A7DDA100-578C-429C-A738-EB05AA5CF804}" destId="{95B3FBA9-41ED-4007-AF89-254542948C10}" srcOrd="1" destOrd="0" presId="urn:microsoft.com/office/officeart/2005/8/layout/list1"/>
    <dgm:cxn modelId="{6EFEC6AC-32F6-447B-9476-6434D09BCADA}" type="presOf" srcId="{A7DDA100-578C-429C-A738-EB05AA5CF804}" destId="{6D8D5F79-EFEA-44AF-8491-CB2D335C2109}" srcOrd="0" destOrd="0" presId="urn:microsoft.com/office/officeart/2005/8/layout/list1"/>
    <dgm:cxn modelId="{6FFE98CB-A1B6-4446-8572-AEC2B81BC134}" type="presOf" srcId="{EF52CCD5-83E2-4AD5-AE0B-C91AC3E5FCA6}" destId="{E1A4150C-7001-469B-A8FB-126EC5420003}" srcOrd="1" destOrd="0" presId="urn:microsoft.com/office/officeart/2005/8/layout/list1"/>
    <dgm:cxn modelId="{7DEB22D4-E83D-448C-A06C-B050E35EF1B1}" type="presOf" srcId="{C129B99D-155A-454E-95ED-B44521339E59}" destId="{2B04FBEC-0E03-4711-B2DB-64C9BF4E759E}" srcOrd="1" destOrd="0" presId="urn:microsoft.com/office/officeart/2005/8/layout/list1"/>
    <dgm:cxn modelId="{ECFD6AD4-194A-4687-86FD-C8D50EA3463F}" type="presOf" srcId="{EF52CCD5-83E2-4AD5-AE0B-C91AC3E5FCA6}" destId="{C3C820E7-0C19-4A28-9C70-5439CEBE28E2}" srcOrd="0" destOrd="0" presId="urn:microsoft.com/office/officeart/2005/8/layout/list1"/>
    <dgm:cxn modelId="{B92E8AD5-7103-4DBF-B7C0-A2A55D4BF1D7}" type="presOf" srcId="{BF053F25-BA76-4D36-BF6E-08D0305DEAE8}" destId="{5705BD73-12F3-474D-AC9F-EFE8193B5CF7}" srcOrd="0" destOrd="0" presId="urn:microsoft.com/office/officeart/2005/8/layout/list1"/>
    <dgm:cxn modelId="{70780AD9-F73C-4906-8D66-0D454C939FF4}" type="presOf" srcId="{56964CBF-4D34-4FCB-9510-51EA4EA0FA65}" destId="{D5F20045-F13A-4C9F-9F91-8446287E02D3}" srcOrd="0" destOrd="0" presId="urn:microsoft.com/office/officeart/2005/8/layout/list1"/>
    <dgm:cxn modelId="{C05E31DB-5C8D-4229-BC06-ABF2A7D13E1E}" type="presOf" srcId="{B49FF5DD-396B-4FEF-BD58-8EE1B388162D}" destId="{1234B8A3-D4C3-4255-A70D-A84834F8FEA4}" srcOrd="1" destOrd="0" presId="urn:microsoft.com/office/officeart/2005/8/layout/list1"/>
    <dgm:cxn modelId="{5AE0ADD6-DA14-473A-B186-34D28A99E1CF}" type="presParOf" srcId="{D5F20045-F13A-4C9F-9F91-8446287E02D3}" destId="{AF833676-38F1-47E9-94A1-49419986DACD}" srcOrd="0" destOrd="0" presId="urn:microsoft.com/office/officeart/2005/8/layout/list1"/>
    <dgm:cxn modelId="{3A422137-F8F0-4599-B904-A8614763B79A}" type="presParOf" srcId="{AF833676-38F1-47E9-94A1-49419986DACD}" destId="{C3C820E7-0C19-4A28-9C70-5439CEBE28E2}" srcOrd="0" destOrd="0" presId="urn:microsoft.com/office/officeart/2005/8/layout/list1"/>
    <dgm:cxn modelId="{32919953-9C23-4469-9191-CCA44F109337}" type="presParOf" srcId="{AF833676-38F1-47E9-94A1-49419986DACD}" destId="{E1A4150C-7001-469B-A8FB-126EC5420003}" srcOrd="1" destOrd="0" presId="urn:microsoft.com/office/officeart/2005/8/layout/list1"/>
    <dgm:cxn modelId="{FADDBB86-CBCB-45BF-B59C-5DF446994C3F}" type="presParOf" srcId="{D5F20045-F13A-4C9F-9F91-8446287E02D3}" destId="{D964026A-0991-4D2D-BF20-401ADF9FB3FD}" srcOrd="1" destOrd="0" presId="urn:microsoft.com/office/officeart/2005/8/layout/list1"/>
    <dgm:cxn modelId="{46AD03B3-D8DF-44FF-A721-743051897780}" type="presParOf" srcId="{D5F20045-F13A-4C9F-9F91-8446287E02D3}" destId="{EE944F48-DC2B-4C7E-BAFE-E403F5C7E106}" srcOrd="2" destOrd="0" presId="urn:microsoft.com/office/officeart/2005/8/layout/list1"/>
    <dgm:cxn modelId="{19B94BF6-625F-4085-8C7E-5D2599B0680B}" type="presParOf" srcId="{D5F20045-F13A-4C9F-9F91-8446287E02D3}" destId="{F21B61D2-2B90-49A2-9C1A-683704104BCE}" srcOrd="3" destOrd="0" presId="urn:microsoft.com/office/officeart/2005/8/layout/list1"/>
    <dgm:cxn modelId="{E866A827-FFA0-4B40-A09C-7C7194A7D3A3}" type="presParOf" srcId="{D5F20045-F13A-4C9F-9F91-8446287E02D3}" destId="{DF187C18-C8E1-4188-9634-C0548A397D98}" srcOrd="4" destOrd="0" presId="urn:microsoft.com/office/officeart/2005/8/layout/list1"/>
    <dgm:cxn modelId="{76821A32-B83D-4697-8907-4476F16F226E}" type="presParOf" srcId="{DF187C18-C8E1-4188-9634-C0548A397D98}" destId="{5705BD73-12F3-474D-AC9F-EFE8193B5CF7}" srcOrd="0" destOrd="0" presId="urn:microsoft.com/office/officeart/2005/8/layout/list1"/>
    <dgm:cxn modelId="{BBB8978F-8550-4904-8D72-2C255E26DDA3}" type="presParOf" srcId="{DF187C18-C8E1-4188-9634-C0548A397D98}" destId="{A64A70B5-F203-405C-9D11-BB416D53A9E0}" srcOrd="1" destOrd="0" presId="urn:microsoft.com/office/officeart/2005/8/layout/list1"/>
    <dgm:cxn modelId="{3540E59E-62C2-420A-8DEF-1F5525C70D5F}" type="presParOf" srcId="{D5F20045-F13A-4C9F-9F91-8446287E02D3}" destId="{73E8DD0D-CDA3-4BDE-804B-0BB753A18E7A}" srcOrd="5" destOrd="0" presId="urn:microsoft.com/office/officeart/2005/8/layout/list1"/>
    <dgm:cxn modelId="{667FEBA3-D5A9-4208-A133-6D0393E5B377}" type="presParOf" srcId="{D5F20045-F13A-4C9F-9F91-8446287E02D3}" destId="{08B7D577-DF8C-4A49-8971-0199AEDC1ED0}" srcOrd="6" destOrd="0" presId="urn:microsoft.com/office/officeart/2005/8/layout/list1"/>
    <dgm:cxn modelId="{C236D599-C723-41BE-8A74-4239771C57C6}" type="presParOf" srcId="{D5F20045-F13A-4C9F-9F91-8446287E02D3}" destId="{0F11DF68-F5D1-4312-9388-C52F0E4385F6}" srcOrd="7" destOrd="0" presId="urn:microsoft.com/office/officeart/2005/8/layout/list1"/>
    <dgm:cxn modelId="{4FC9CF79-9F9A-4F12-B0B0-2ACEDC49629C}" type="presParOf" srcId="{D5F20045-F13A-4C9F-9F91-8446287E02D3}" destId="{89BEABC2-A3F4-4C63-B0B4-54D7AC41EEA9}" srcOrd="8" destOrd="0" presId="urn:microsoft.com/office/officeart/2005/8/layout/list1"/>
    <dgm:cxn modelId="{7288F122-0714-489A-BE74-5E513086ECF7}" type="presParOf" srcId="{89BEABC2-A3F4-4C63-B0B4-54D7AC41EEA9}" destId="{417D001A-7E46-478B-AF3C-05F3C8CB3BD1}" srcOrd="0" destOrd="0" presId="urn:microsoft.com/office/officeart/2005/8/layout/list1"/>
    <dgm:cxn modelId="{E79D013D-BA55-4425-9459-1F517EC7CDC7}" type="presParOf" srcId="{89BEABC2-A3F4-4C63-B0B4-54D7AC41EEA9}" destId="{2B04FBEC-0E03-4711-B2DB-64C9BF4E759E}" srcOrd="1" destOrd="0" presId="urn:microsoft.com/office/officeart/2005/8/layout/list1"/>
    <dgm:cxn modelId="{16C27AD2-E065-423F-B0E7-91D1B85EDA63}" type="presParOf" srcId="{D5F20045-F13A-4C9F-9F91-8446287E02D3}" destId="{A7115C92-B6CA-471C-8A69-F1699BB4F621}" srcOrd="9" destOrd="0" presId="urn:microsoft.com/office/officeart/2005/8/layout/list1"/>
    <dgm:cxn modelId="{23B0367F-2839-4095-83FF-35D71BC945EF}" type="presParOf" srcId="{D5F20045-F13A-4C9F-9F91-8446287E02D3}" destId="{E0FC7667-DA5B-4B32-8461-55A3869A8416}" srcOrd="10" destOrd="0" presId="urn:microsoft.com/office/officeart/2005/8/layout/list1"/>
    <dgm:cxn modelId="{C0C587C5-5C7E-4F9A-941A-FB36797CB716}" type="presParOf" srcId="{D5F20045-F13A-4C9F-9F91-8446287E02D3}" destId="{CF9506D9-DF05-49C6-BF8D-46CE4DDDBEFF}" srcOrd="11" destOrd="0" presId="urn:microsoft.com/office/officeart/2005/8/layout/list1"/>
    <dgm:cxn modelId="{1767BB75-648B-4ACD-8046-8203FBFE465B}" type="presParOf" srcId="{D5F20045-F13A-4C9F-9F91-8446287E02D3}" destId="{7599AB12-48E4-4EF1-871B-BC93D06E13EE}" srcOrd="12" destOrd="0" presId="urn:microsoft.com/office/officeart/2005/8/layout/list1"/>
    <dgm:cxn modelId="{89BA5C81-76A5-4716-A150-D99CBEBB64A3}" type="presParOf" srcId="{7599AB12-48E4-4EF1-871B-BC93D06E13EE}" destId="{6D8D5F79-EFEA-44AF-8491-CB2D335C2109}" srcOrd="0" destOrd="0" presId="urn:microsoft.com/office/officeart/2005/8/layout/list1"/>
    <dgm:cxn modelId="{A7C8285B-D590-4963-88F4-92DB8098DEF0}" type="presParOf" srcId="{7599AB12-48E4-4EF1-871B-BC93D06E13EE}" destId="{95B3FBA9-41ED-4007-AF89-254542948C10}" srcOrd="1" destOrd="0" presId="urn:microsoft.com/office/officeart/2005/8/layout/list1"/>
    <dgm:cxn modelId="{A728A53C-60FA-4D36-AA3B-F5BC984E8B46}" type="presParOf" srcId="{D5F20045-F13A-4C9F-9F91-8446287E02D3}" destId="{51E1CD1A-B3DE-4952-9B3B-935AD070B680}" srcOrd="13" destOrd="0" presId="urn:microsoft.com/office/officeart/2005/8/layout/list1"/>
    <dgm:cxn modelId="{787F3740-2C43-440F-87B9-257C883DF53E}" type="presParOf" srcId="{D5F20045-F13A-4C9F-9F91-8446287E02D3}" destId="{85A027D9-809E-4387-8828-04A9F203B4CF}" srcOrd="14" destOrd="0" presId="urn:microsoft.com/office/officeart/2005/8/layout/list1"/>
    <dgm:cxn modelId="{9E2783F4-7A1A-4127-A779-F946D92C4A91}" type="presParOf" srcId="{D5F20045-F13A-4C9F-9F91-8446287E02D3}" destId="{50E5051A-0970-49EE-9A74-63A8E8B3735D}" srcOrd="15" destOrd="0" presId="urn:microsoft.com/office/officeart/2005/8/layout/list1"/>
    <dgm:cxn modelId="{37292353-F3A5-40CC-ADF9-1B770D482B44}" type="presParOf" srcId="{D5F20045-F13A-4C9F-9F91-8446287E02D3}" destId="{E9EC51B2-6207-4A86-BB7C-3C47C6BFFC86}" srcOrd="16" destOrd="0" presId="urn:microsoft.com/office/officeart/2005/8/layout/list1"/>
    <dgm:cxn modelId="{8226FD4A-6D0A-40F1-8F82-332E371E9653}" type="presParOf" srcId="{E9EC51B2-6207-4A86-BB7C-3C47C6BFFC86}" destId="{3A5E1ECE-FFEC-4BC4-8FD6-7FFC27AE587B}" srcOrd="0" destOrd="0" presId="urn:microsoft.com/office/officeart/2005/8/layout/list1"/>
    <dgm:cxn modelId="{72E9B193-F957-4968-B680-BE4DBD65E8D7}" type="presParOf" srcId="{E9EC51B2-6207-4A86-BB7C-3C47C6BFFC86}" destId="{1234B8A3-D4C3-4255-A70D-A84834F8FEA4}" srcOrd="1" destOrd="0" presId="urn:microsoft.com/office/officeart/2005/8/layout/list1"/>
    <dgm:cxn modelId="{DF46B966-C1B8-4C31-A77C-0F2658867764}" type="presParOf" srcId="{D5F20045-F13A-4C9F-9F91-8446287E02D3}" destId="{3AFED164-6DAF-486E-B395-90962445D7C6}" srcOrd="17" destOrd="0" presId="urn:microsoft.com/office/officeart/2005/8/layout/list1"/>
    <dgm:cxn modelId="{363D9826-15F6-439D-BDE2-0085F1387879}" type="presParOf" srcId="{D5F20045-F13A-4C9F-9F91-8446287E02D3}" destId="{B3B93088-B6D0-4E0B-8B5A-F81820FE2056}" srcOrd="18" destOrd="0" presId="urn:microsoft.com/office/officeart/2005/8/layout/list1"/>
    <dgm:cxn modelId="{87E79B5E-8833-45D3-888E-EA7D4138622F}" type="presParOf" srcId="{D5F20045-F13A-4C9F-9F91-8446287E02D3}" destId="{D31EF4C2-4F5E-4C11-938C-68A4595FEAA5}" srcOrd="19" destOrd="0" presId="urn:microsoft.com/office/officeart/2005/8/layout/list1"/>
    <dgm:cxn modelId="{953414A7-FC4A-496D-A9C5-ECF0DA7FEDE0}" type="presParOf" srcId="{D5F20045-F13A-4C9F-9F91-8446287E02D3}" destId="{7F44D684-61C0-45CD-94D4-5AF88893CB91}" srcOrd="20" destOrd="0" presId="urn:microsoft.com/office/officeart/2005/8/layout/list1"/>
    <dgm:cxn modelId="{676C7833-4367-4A52-A509-432F9C522C5D}" type="presParOf" srcId="{7F44D684-61C0-45CD-94D4-5AF88893CB91}" destId="{CC6DBAD7-1F0B-445F-BFC9-ABE6370035C6}" srcOrd="0" destOrd="0" presId="urn:microsoft.com/office/officeart/2005/8/layout/list1"/>
    <dgm:cxn modelId="{5D12C502-8B8D-4B0E-8E41-FD5DBD2D11D0}" type="presParOf" srcId="{7F44D684-61C0-45CD-94D4-5AF88893CB91}" destId="{8843829B-3423-4395-8A41-59D2F91E21F2}" srcOrd="1" destOrd="0" presId="urn:microsoft.com/office/officeart/2005/8/layout/list1"/>
    <dgm:cxn modelId="{ADB6D6BC-A8C8-40EF-9BAA-06A89138FF9F}" type="presParOf" srcId="{D5F20045-F13A-4C9F-9F91-8446287E02D3}" destId="{3638F27E-F39A-4C05-BD90-CF68863BDE9A}" srcOrd="21" destOrd="0" presId="urn:microsoft.com/office/officeart/2005/8/layout/list1"/>
    <dgm:cxn modelId="{A3599F9E-2842-483F-9653-3A42F5370E89}" type="presParOf" srcId="{D5F20045-F13A-4C9F-9F91-8446287E02D3}" destId="{59EB96B2-A653-43B5-B8F8-1B033D9E2BC8}"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964CBF-4D34-4FCB-9510-51EA4EA0FA65}"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ID"/>
        </a:p>
      </dgm:t>
    </dgm:pt>
    <dgm:pt modelId="{EF52CCD5-83E2-4AD5-AE0B-C91AC3E5FCA6}">
      <dgm:prSet phldrT="[Text]"/>
      <dgm:spPr/>
      <dgm:t>
        <a:bodyPr/>
        <a:lstStyle/>
        <a:p>
          <a:r>
            <a:rPr lang="en-US" b="1" dirty="0"/>
            <a:t>Lebar</a:t>
          </a:r>
          <a:r>
            <a:rPr lang="en-US" b="1" i="1" dirty="0"/>
            <a:t> </a:t>
          </a:r>
          <a:r>
            <a:rPr lang="en-US" b="1" dirty="0" err="1"/>
            <a:t>bauran</a:t>
          </a:r>
          <a:r>
            <a:rPr lang="en-US" b="1" dirty="0"/>
            <a:t> </a:t>
          </a:r>
          <a:r>
            <a:rPr lang="en-US" b="1" dirty="0" err="1"/>
            <a:t>produk</a:t>
          </a:r>
          <a:r>
            <a:rPr lang="id-ID" b="1" dirty="0"/>
            <a:t> (</a:t>
          </a:r>
          <a:r>
            <a:rPr lang="id-ID" b="1" i="1" dirty="0"/>
            <a:t>The width of a product mix</a:t>
          </a:r>
          <a:r>
            <a:rPr lang="id-ID" b="1" dirty="0"/>
            <a:t>)</a:t>
          </a:r>
          <a:r>
            <a:rPr lang="en-US" b="1" i="1" dirty="0"/>
            <a:t>. </a:t>
          </a:r>
          <a:endParaRPr lang="en-ID" dirty="0"/>
        </a:p>
      </dgm:t>
    </dgm:pt>
    <dgm:pt modelId="{02511A2D-49D8-4C08-A470-4CAE5DF1EC9E}" type="parTrans" cxnId="{96FF2F0E-6739-47FD-A32F-EF9150ED2BB2}">
      <dgm:prSet/>
      <dgm:spPr/>
      <dgm:t>
        <a:bodyPr/>
        <a:lstStyle/>
        <a:p>
          <a:endParaRPr lang="en-ID"/>
        </a:p>
      </dgm:t>
    </dgm:pt>
    <dgm:pt modelId="{3E8399B4-782F-4907-871D-28083F561174}" type="sibTrans" cxnId="{96FF2F0E-6739-47FD-A32F-EF9150ED2BB2}">
      <dgm:prSet/>
      <dgm:spPr/>
      <dgm:t>
        <a:bodyPr/>
        <a:lstStyle/>
        <a:p>
          <a:endParaRPr lang="en-ID"/>
        </a:p>
      </dgm:t>
    </dgm:pt>
    <dgm:pt modelId="{BF053F25-BA76-4D36-BF6E-08D0305DEAE8}">
      <dgm:prSet phldrT="[Text]"/>
      <dgm:spPr/>
      <dgm:t>
        <a:bodyPr/>
        <a:lstStyle/>
        <a:p>
          <a:r>
            <a:rPr lang="en-US" b="1" dirty="0"/>
            <a:t>Panjang </a:t>
          </a:r>
          <a:r>
            <a:rPr lang="en-US" b="1" dirty="0" err="1"/>
            <a:t>bauran</a:t>
          </a:r>
          <a:r>
            <a:rPr lang="en-US" b="1" dirty="0"/>
            <a:t> </a:t>
          </a:r>
          <a:r>
            <a:rPr lang="en-US" b="1" dirty="0" err="1"/>
            <a:t>produk</a:t>
          </a:r>
          <a:r>
            <a:rPr lang="en-US" b="1" dirty="0"/>
            <a:t> </a:t>
          </a:r>
          <a:r>
            <a:rPr lang="id-ID" b="1" dirty="0"/>
            <a:t>(</a:t>
          </a:r>
          <a:r>
            <a:rPr lang="id-ID" b="1" i="1" dirty="0"/>
            <a:t>The length of a product mix</a:t>
          </a:r>
          <a:r>
            <a:rPr lang="id-ID" b="1" dirty="0"/>
            <a:t>)</a:t>
          </a:r>
          <a:r>
            <a:rPr lang="en-US" b="1" dirty="0"/>
            <a:t>. </a:t>
          </a:r>
          <a:endParaRPr lang="en-ID" dirty="0"/>
        </a:p>
      </dgm:t>
    </dgm:pt>
    <dgm:pt modelId="{BDA8B851-6A51-40EF-8FA0-D6A7C7584069}" type="parTrans" cxnId="{34A3BB56-5A6F-48AF-AD5F-4001752CC1CF}">
      <dgm:prSet/>
      <dgm:spPr/>
      <dgm:t>
        <a:bodyPr/>
        <a:lstStyle/>
        <a:p>
          <a:endParaRPr lang="en-ID"/>
        </a:p>
      </dgm:t>
    </dgm:pt>
    <dgm:pt modelId="{0F4CA9EE-235E-457B-99DE-D3D21CBAF705}" type="sibTrans" cxnId="{34A3BB56-5A6F-48AF-AD5F-4001752CC1CF}">
      <dgm:prSet/>
      <dgm:spPr/>
      <dgm:t>
        <a:bodyPr/>
        <a:lstStyle/>
        <a:p>
          <a:endParaRPr lang="en-ID"/>
        </a:p>
      </dgm:t>
    </dgm:pt>
    <dgm:pt modelId="{C129B99D-155A-454E-95ED-B44521339E59}">
      <dgm:prSet phldrT="[Text]"/>
      <dgm:spPr/>
      <dgm:t>
        <a:bodyPr/>
        <a:lstStyle/>
        <a:p>
          <a:r>
            <a:rPr lang="en-US" b="1" dirty="0" err="1"/>
            <a:t>Kedalaman</a:t>
          </a:r>
          <a:r>
            <a:rPr lang="en-US" b="1" dirty="0"/>
            <a:t> </a:t>
          </a:r>
          <a:r>
            <a:rPr lang="en-US" b="1" dirty="0" err="1"/>
            <a:t>bauran</a:t>
          </a:r>
          <a:r>
            <a:rPr lang="en-US" b="1" dirty="0"/>
            <a:t> </a:t>
          </a:r>
          <a:r>
            <a:rPr lang="en-US" b="1" dirty="0" err="1"/>
            <a:t>produk</a:t>
          </a:r>
          <a:r>
            <a:rPr lang="id-ID" b="1" dirty="0"/>
            <a:t> (</a:t>
          </a:r>
          <a:r>
            <a:rPr lang="id-ID" b="1" i="1" dirty="0"/>
            <a:t>The depth of a product mix</a:t>
          </a:r>
          <a:r>
            <a:rPr lang="id-ID" b="1" dirty="0"/>
            <a:t>)</a:t>
          </a:r>
          <a:r>
            <a:rPr lang="en-US" b="1" dirty="0"/>
            <a:t>. </a:t>
          </a:r>
          <a:endParaRPr lang="en-ID" dirty="0"/>
        </a:p>
      </dgm:t>
    </dgm:pt>
    <dgm:pt modelId="{BF837C74-6966-4817-AC5E-634B1E206355}" type="parTrans" cxnId="{B54AFF50-3D0A-4DF0-92F7-AE3E93CF02EC}">
      <dgm:prSet/>
      <dgm:spPr/>
      <dgm:t>
        <a:bodyPr/>
        <a:lstStyle/>
        <a:p>
          <a:endParaRPr lang="en-ID"/>
        </a:p>
      </dgm:t>
    </dgm:pt>
    <dgm:pt modelId="{FFF23BBE-8817-4A3E-B37E-841AADB1A29C}" type="sibTrans" cxnId="{B54AFF50-3D0A-4DF0-92F7-AE3E93CF02EC}">
      <dgm:prSet/>
      <dgm:spPr/>
      <dgm:t>
        <a:bodyPr/>
        <a:lstStyle/>
        <a:p>
          <a:endParaRPr lang="en-ID"/>
        </a:p>
      </dgm:t>
    </dgm:pt>
    <dgm:pt modelId="{A7DDA100-578C-429C-A738-EB05AA5CF804}">
      <dgm:prSet phldrT="[Text]"/>
      <dgm:spPr/>
      <dgm:t>
        <a:bodyPr/>
        <a:lstStyle/>
        <a:p>
          <a:r>
            <a:rPr lang="en-US" b="1" dirty="0" err="1"/>
            <a:t>Konsistensi</a:t>
          </a:r>
          <a:r>
            <a:rPr lang="en-US" b="1" dirty="0"/>
            <a:t> </a:t>
          </a:r>
          <a:r>
            <a:rPr lang="en-US" b="1" dirty="0" err="1"/>
            <a:t>dari</a:t>
          </a:r>
          <a:r>
            <a:rPr lang="en-US" b="1" dirty="0"/>
            <a:t> </a:t>
          </a:r>
          <a:r>
            <a:rPr lang="en-US" b="1" dirty="0" err="1"/>
            <a:t>bauran</a:t>
          </a:r>
          <a:r>
            <a:rPr lang="en-US" b="1" dirty="0"/>
            <a:t> </a:t>
          </a:r>
          <a:r>
            <a:rPr lang="en-US" b="1" dirty="0" err="1"/>
            <a:t>produk</a:t>
          </a:r>
          <a:r>
            <a:rPr lang="id-ID" b="1" dirty="0"/>
            <a:t> (</a:t>
          </a:r>
          <a:r>
            <a:rPr lang="id-ID" b="1" i="1" dirty="0"/>
            <a:t>The consistency of the product mix</a:t>
          </a:r>
          <a:r>
            <a:rPr lang="id-ID" b="1" dirty="0"/>
            <a:t>)</a:t>
          </a:r>
          <a:r>
            <a:rPr lang="en-US" b="1"/>
            <a:t>.  </a:t>
          </a:r>
          <a:endParaRPr lang="en-ID" dirty="0"/>
        </a:p>
      </dgm:t>
    </dgm:pt>
    <dgm:pt modelId="{26B011D9-68ED-476E-AEA3-F6E9107F072F}" type="parTrans" cxnId="{E74B0E51-20EC-468A-8C0D-65A7D4DF1816}">
      <dgm:prSet/>
      <dgm:spPr/>
      <dgm:t>
        <a:bodyPr/>
        <a:lstStyle/>
        <a:p>
          <a:endParaRPr lang="en-ID"/>
        </a:p>
      </dgm:t>
    </dgm:pt>
    <dgm:pt modelId="{B88CBD4E-1E73-4E4B-84DA-D22812D3939F}" type="sibTrans" cxnId="{E74B0E51-20EC-468A-8C0D-65A7D4DF1816}">
      <dgm:prSet/>
      <dgm:spPr/>
      <dgm:t>
        <a:bodyPr/>
        <a:lstStyle/>
        <a:p>
          <a:endParaRPr lang="en-ID"/>
        </a:p>
      </dgm:t>
    </dgm:pt>
    <dgm:pt modelId="{D5F20045-F13A-4C9F-9F91-8446287E02D3}" type="pres">
      <dgm:prSet presAssocID="{56964CBF-4D34-4FCB-9510-51EA4EA0FA65}" presName="linear" presStyleCnt="0">
        <dgm:presLayoutVars>
          <dgm:dir/>
          <dgm:animLvl val="lvl"/>
          <dgm:resizeHandles val="exact"/>
        </dgm:presLayoutVars>
      </dgm:prSet>
      <dgm:spPr/>
    </dgm:pt>
    <dgm:pt modelId="{AF833676-38F1-47E9-94A1-49419986DACD}" type="pres">
      <dgm:prSet presAssocID="{EF52CCD5-83E2-4AD5-AE0B-C91AC3E5FCA6}" presName="parentLin" presStyleCnt="0"/>
      <dgm:spPr/>
    </dgm:pt>
    <dgm:pt modelId="{C3C820E7-0C19-4A28-9C70-5439CEBE28E2}" type="pres">
      <dgm:prSet presAssocID="{EF52CCD5-83E2-4AD5-AE0B-C91AC3E5FCA6}" presName="parentLeftMargin" presStyleLbl="node1" presStyleIdx="0" presStyleCnt="4"/>
      <dgm:spPr/>
    </dgm:pt>
    <dgm:pt modelId="{E1A4150C-7001-469B-A8FB-126EC5420003}" type="pres">
      <dgm:prSet presAssocID="{EF52CCD5-83E2-4AD5-AE0B-C91AC3E5FCA6}" presName="parentText" presStyleLbl="node1" presStyleIdx="0" presStyleCnt="4">
        <dgm:presLayoutVars>
          <dgm:chMax val="0"/>
          <dgm:bulletEnabled val="1"/>
        </dgm:presLayoutVars>
      </dgm:prSet>
      <dgm:spPr/>
    </dgm:pt>
    <dgm:pt modelId="{D964026A-0991-4D2D-BF20-401ADF9FB3FD}" type="pres">
      <dgm:prSet presAssocID="{EF52CCD5-83E2-4AD5-AE0B-C91AC3E5FCA6}" presName="negativeSpace" presStyleCnt="0"/>
      <dgm:spPr/>
    </dgm:pt>
    <dgm:pt modelId="{EE944F48-DC2B-4C7E-BAFE-E403F5C7E106}" type="pres">
      <dgm:prSet presAssocID="{EF52CCD5-83E2-4AD5-AE0B-C91AC3E5FCA6}" presName="childText" presStyleLbl="conFgAcc1" presStyleIdx="0" presStyleCnt="4">
        <dgm:presLayoutVars>
          <dgm:bulletEnabled val="1"/>
        </dgm:presLayoutVars>
      </dgm:prSet>
      <dgm:spPr/>
    </dgm:pt>
    <dgm:pt modelId="{F21B61D2-2B90-49A2-9C1A-683704104BCE}" type="pres">
      <dgm:prSet presAssocID="{3E8399B4-782F-4907-871D-28083F561174}" presName="spaceBetweenRectangles" presStyleCnt="0"/>
      <dgm:spPr/>
    </dgm:pt>
    <dgm:pt modelId="{DF187C18-C8E1-4188-9634-C0548A397D98}" type="pres">
      <dgm:prSet presAssocID="{BF053F25-BA76-4D36-BF6E-08D0305DEAE8}" presName="parentLin" presStyleCnt="0"/>
      <dgm:spPr/>
    </dgm:pt>
    <dgm:pt modelId="{5705BD73-12F3-474D-AC9F-EFE8193B5CF7}" type="pres">
      <dgm:prSet presAssocID="{BF053F25-BA76-4D36-BF6E-08D0305DEAE8}" presName="parentLeftMargin" presStyleLbl="node1" presStyleIdx="0" presStyleCnt="4"/>
      <dgm:spPr/>
    </dgm:pt>
    <dgm:pt modelId="{A64A70B5-F203-405C-9D11-BB416D53A9E0}" type="pres">
      <dgm:prSet presAssocID="{BF053F25-BA76-4D36-BF6E-08D0305DEAE8}" presName="parentText" presStyleLbl="node1" presStyleIdx="1" presStyleCnt="4">
        <dgm:presLayoutVars>
          <dgm:chMax val="0"/>
          <dgm:bulletEnabled val="1"/>
        </dgm:presLayoutVars>
      </dgm:prSet>
      <dgm:spPr/>
    </dgm:pt>
    <dgm:pt modelId="{73E8DD0D-CDA3-4BDE-804B-0BB753A18E7A}" type="pres">
      <dgm:prSet presAssocID="{BF053F25-BA76-4D36-BF6E-08D0305DEAE8}" presName="negativeSpace" presStyleCnt="0"/>
      <dgm:spPr/>
    </dgm:pt>
    <dgm:pt modelId="{08B7D577-DF8C-4A49-8971-0199AEDC1ED0}" type="pres">
      <dgm:prSet presAssocID="{BF053F25-BA76-4D36-BF6E-08D0305DEAE8}" presName="childText" presStyleLbl="conFgAcc1" presStyleIdx="1" presStyleCnt="4">
        <dgm:presLayoutVars>
          <dgm:bulletEnabled val="1"/>
        </dgm:presLayoutVars>
      </dgm:prSet>
      <dgm:spPr/>
    </dgm:pt>
    <dgm:pt modelId="{0F11DF68-F5D1-4312-9388-C52F0E4385F6}" type="pres">
      <dgm:prSet presAssocID="{0F4CA9EE-235E-457B-99DE-D3D21CBAF705}" presName="spaceBetweenRectangles" presStyleCnt="0"/>
      <dgm:spPr/>
    </dgm:pt>
    <dgm:pt modelId="{89BEABC2-A3F4-4C63-B0B4-54D7AC41EEA9}" type="pres">
      <dgm:prSet presAssocID="{C129B99D-155A-454E-95ED-B44521339E59}" presName="parentLin" presStyleCnt="0"/>
      <dgm:spPr/>
    </dgm:pt>
    <dgm:pt modelId="{417D001A-7E46-478B-AF3C-05F3C8CB3BD1}" type="pres">
      <dgm:prSet presAssocID="{C129B99D-155A-454E-95ED-B44521339E59}" presName="parentLeftMargin" presStyleLbl="node1" presStyleIdx="1" presStyleCnt="4"/>
      <dgm:spPr/>
    </dgm:pt>
    <dgm:pt modelId="{2B04FBEC-0E03-4711-B2DB-64C9BF4E759E}" type="pres">
      <dgm:prSet presAssocID="{C129B99D-155A-454E-95ED-B44521339E59}" presName="parentText" presStyleLbl="node1" presStyleIdx="2" presStyleCnt="4">
        <dgm:presLayoutVars>
          <dgm:chMax val="0"/>
          <dgm:bulletEnabled val="1"/>
        </dgm:presLayoutVars>
      </dgm:prSet>
      <dgm:spPr/>
    </dgm:pt>
    <dgm:pt modelId="{A7115C92-B6CA-471C-8A69-F1699BB4F621}" type="pres">
      <dgm:prSet presAssocID="{C129B99D-155A-454E-95ED-B44521339E59}" presName="negativeSpace" presStyleCnt="0"/>
      <dgm:spPr/>
    </dgm:pt>
    <dgm:pt modelId="{E0FC7667-DA5B-4B32-8461-55A3869A8416}" type="pres">
      <dgm:prSet presAssocID="{C129B99D-155A-454E-95ED-B44521339E59}" presName="childText" presStyleLbl="conFgAcc1" presStyleIdx="2" presStyleCnt="4">
        <dgm:presLayoutVars>
          <dgm:bulletEnabled val="1"/>
        </dgm:presLayoutVars>
      </dgm:prSet>
      <dgm:spPr/>
    </dgm:pt>
    <dgm:pt modelId="{CF9506D9-DF05-49C6-BF8D-46CE4DDDBEFF}" type="pres">
      <dgm:prSet presAssocID="{FFF23BBE-8817-4A3E-B37E-841AADB1A29C}" presName="spaceBetweenRectangles" presStyleCnt="0"/>
      <dgm:spPr/>
    </dgm:pt>
    <dgm:pt modelId="{7599AB12-48E4-4EF1-871B-BC93D06E13EE}" type="pres">
      <dgm:prSet presAssocID="{A7DDA100-578C-429C-A738-EB05AA5CF804}" presName="parentLin" presStyleCnt="0"/>
      <dgm:spPr/>
    </dgm:pt>
    <dgm:pt modelId="{6D8D5F79-EFEA-44AF-8491-CB2D335C2109}" type="pres">
      <dgm:prSet presAssocID="{A7DDA100-578C-429C-A738-EB05AA5CF804}" presName="parentLeftMargin" presStyleLbl="node1" presStyleIdx="2" presStyleCnt="4"/>
      <dgm:spPr/>
    </dgm:pt>
    <dgm:pt modelId="{95B3FBA9-41ED-4007-AF89-254542948C10}" type="pres">
      <dgm:prSet presAssocID="{A7DDA100-578C-429C-A738-EB05AA5CF804}" presName="parentText" presStyleLbl="node1" presStyleIdx="3" presStyleCnt="4">
        <dgm:presLayoutVars>
          <dgm:chMax val="0"/>
          <dgm:bulletEnabled val="1"/>
        </dgm:presLayoutVars>
      </dgm:prSet>
      <dgm:spPr/>
    </dgm:pt>
    <dgm:pt modelId="{51E1CD1A-B3DE-4952-9B3B-935AD070B680}" type="pres">
      <dgm:prSet presAssocID="{A7DDA100-578C-429C-A738-EB05AA5CF804}" presName="negativeSpace" presStyleCnt="0"/>
      <dgm:spPr/>
    </dgm:pt>
    <dgm:pt modelId="{85A027D9-809E-4387-8828-04A9F203B4CF}" type="pres">
      <dgm:prSet presAssocID="{A7DDA100-578C-429C-A738-EB05AA5CF804}" presName="childText" presStyleLbl="conFgAcc1" presStyleIdx="3" presStyleCnt="4">
        <dgm:presLayoutVars>
          <dgm:bulletEnabled val="1"/>
        </dgm:presLayoutVars>
      </dgm:prSet>
      <dgm:spPr/>
    </dgm:pt>
  </dgm:ptLst>
  <dgm:cxnLst>
    <dgm:cxn modelId="{96FF2F0E-6739-47FD-A32F-EF9150ED2BB2}" srcId="{56964CBF-4D34-4FCB-9510-51EA4EA0FA65}" destId="{EF52CCD5-83E2-4AD5-AE0B-C91AC3E5FCA6}" srcOrd="0" destOrd="0" parTransId="{02511A2D-49D8-4C08-A470-4CAE5DF1EC9E}" sibTransId="{3E8399B4-782F-4907-871D-28083F561174}"/>
    <dgm:cxn modelId="{BFF1AA36-8105-4ED8-B62E-C86CB40776B7}" type="presOf" srcId="{C129B99D-155A-454E-95ED-B44521339E59}" destId="{417D001A-7E46-478B-AF3C-05F3C8CB3BD1}" srcOrd="0" destOrd="0" presId="urn:microsoft.com/office/officeart/2005/8/layout/list1"/>
    <dgm:cxn modelId="{0FAFD747-6169-40AE-A65B-88B42A20C0BF}" type="presOf" srcId="{BF053F25-BA76-4D36-BF6E-08D0305DEAE8}" destId="{A64A70B5-F203-405C-9D11-BB416D53A9E0}" srcOrd="1" destOrd="0" presId="urn:microsoft.com/office/officeart/2005/8/layout/list1"/>
    <dgm:cxn modelId="{B54AFF50-3D0A-4DF0-92F7-AE3E93CF02EC}" srcId="{56964CBF-4D34-4FCB-9510-51EA4EA0FA65}" destId="{C129B99D-155A-454E-95ED-B44521339E59}" srcOrd="2" destOrd="0" parTransId="{BF837C74-6966-4817-AC5E-634B1E206355}" sibTransId="{FFF23BBE-8817-4A3E-B37E-841AADB1A29C}"/>
    <dgm:cxn modelId="{E74B0E51-20EC-468A-8C0D-65A7D4DF1816}" srcId="{56964CBF-4D34-4FCB-9510-51EA4EA0FA65}" destId="{A7DDA100-578C-429C-A738-EB05AA5CF804}" srcOrd="3" destOrd="0" parTransId="{26B011D9-68ED-476E-AEA3-F6E9107F072F}" sibTransId="{B88CBD4E-1E73-4E4B-84DA-D22812D3939F}"/>
    <dgm:cxn modelId="{34A3BB56-5A6F-48AF-AD5F-4001752CC1CF}" srcId="{56964CBF-4D34-4FCB-9510-51EA4EA0FA65}" destId="{BF053F25-BA76-4D36-BF6E-08D0305DEAE8}" srcOrd="1" destOrd="0" parTransId="{BDA8B851-6A51-40EF-8FA0-D6A7C7584069}" sibTransId="{0F4CA9EE-235E-457B-99DE-D3D21CBAF705}"/>
    <dgm:cxn modelId="{8A6E8E84-AE3A-46A9-90C0-6F82E3821ECB}" type="presOf" srcId="{A7DDA100-578C-429C-A738-EB05AA5CF804}" destId="{95B3FBA9-41ED-4007-AF89-254542948C10}" srcOrd="1" destOrd="0" presId="urn:microsoft.com/office/officeart/2005/8/layout/list1"/>
    <dgm:cxn modelId="{6EFEC6AC-32F6-447B-9476-6434D09BCADA}" type="presOf" srcId="{A7DDA100-578C-429C-A738-EB05AA5CF804}" destId="{6D8D5F79-EFEA-44AF-8491-CB2D335C2109}" srcOrd="0" destOrd="0" presId="urn:microsoft.com/office/officeart/2005/8/layout/list1"/>
    <dgm:cxn modelId="{6FFE98CB-A1B6-4446-8572-AEC2B81BC134}" type="presOf" srcId="{EF52CCD5-83E2-4AD5-AE0B-C91AC3E5FCA6}" destId="{E1A4150C-7001-469B-A8FB-126EC5420003}" srcOrd="1" destOrd="0" presId="urn:microsoft.com/office/officeart/2005/8/layout/list1"/>
    <dgm:cxn modelId="{7DEB22D4-E83D-448C-A06C-B050E35EF1B1}" type="presOf" srcId="{C129B99D-155A-454E-95ED-B44521339E59}" destId="{2B04FBEC-0E03-4711-B2DB-64C9BF4E759E}" srcOrd="1" destOrd="0" presId="urn:microsoft.com/office/officeart/2005/8/layout/list1"/>
    <dgm:cxn modelId="{ECFD6AD4-194A-4687-86FD-C8D50EA3463F}" type="presOf" srcId="{EF52CCD5-83E2-4AD5-AE0B-C91AC3E5FCA6}" destId="{C3C820E7-0C19-4A28-9C70-5439CEBE28E2}" srcOrd="0" destOrd="0" presId="urn:microsoft.com/office/officeart/2005/8/layout/list1"/>
    <dgm:cxn modelId="{B92E8AD5-7103-4DBF-B7C0-A2A55D4BF1D7}" type="presOf" srcId="{BF053F25-BA76-4D36-BF6E-08D0305DEAE8}" destId="{5705BD73-12F3-474D-AC9F-EFE8193B5CF7}" srcOrd="0" destOrd="0" presId="urn:microsoft.com/office/officeart/2005/8/layout/list1"/>
    <dgm:cxn modelId="{70780AD9-F73C-4906-8D66-0D454C939FF4}" type="presOf" srcId="{56964CBF-4D34-4FCB-9510-51EA4EA0FA65}" destId="{D5F20045-F13A-4C9F-9F91-8446287E02D3}" srcOrd="0" destOrd="0" presId="urn:microsoft.com/office/officeart/2005/8/layout/list1"/>
    <dgm:cxn modelId="{5AE0ADD6-DA14-473A-B186-34D28A99E1CF}" type="presParOf" srcId="{D5F20045-F13A-4C9F-9F91-8446287E02D3}" destId="{AF833676-38F1-47E9-94A1-49419986DACD}" srcOrd="0" destOrd="0" presId="urn:microsoft.com/office/officeart/2005/8/layout/list1"/>
    <dgm:cxn modelId="{3A422137-F8F0-4599-B904-A8614763B79A}" type="presParOf" srcId="{AF833676-38F1-47E9-94A1-49419986DACD}" destId="{C3C820E7-0C19-4A28-9C70-5439CEBE28E2}" srcOrd="0" destOrd="0" presId="urn:microsoft.com/office/officeart/2005/8/layout/list1"/>
    <dgm:cxn modelId="{32919953-9C23-4469-9191-CCA44F109337}" type="presParOf" srcId="{AF833676-38F1-47E9-94A1-49419986DACD}" destId="{E1A4150C-7001-469B-A8FB-126EC5420003}" srcOrd="1" destOrd="0" presId="urn:microsoft.com/office/officeart/2005/8/layout/list1"/>
    <dgm:cxn modelId="{FADDBB86-CBCB-45BF-B59C-5DF446994C3F}" type="presParOf" srcId="{D5F20045-F13A-4C9F-9F91-8446287E02D3}" destId="{D964026A-0991-4D2D-BF20-401ADF9FB3FD}" srcOrd="1" destOrd="0" presId="urn:microsoft.com/office/officeart/2005/8/layout/list1"/>
    <dgm:cxn modelId="{46AD03B3-D8DF-44FF-A721-743051897780}" type="presParOf" srcId="{D5F20045-F13A-4C9F-9F91-8446287E02D3}" destId="{EE944F48-DC2B-4C7E-BAFE-E403F5C7E106}" srcOrd="2" destOrd="0" presId="urn:microsoft.com/office/officeart/2005/8/layout/list1"/>
    <dgm:cxn modelId="{19B94BF6-625F-4085-8C7E-5D2599B0680B}" type="presParOf" srcId="{D5F20045-F13A-4C9F-9F91-8446287E02D3}" destId="{F21B61D2-2B90-49A2-9C1A-683704104BCE}" srcOrd="3" destOrd="0" presId="urn:microsoft.com/office/officeart/2005/8/layout/list1"/>
    <dgm:cxn modelId="{E866A827-FFA0-4B40-A09C-7C7194A7D3A3}" type="presParOf" srcId="{D5F20045-F13A-4C9F-9F91-8446287E02D3}" destId="{DF187C18-C8E1-4188-9634-C0548A397D98}" srcOrd="4" destOrd="0" presId="urn:microsoft.com/office/officeart/2005/8/layout/list1"/>
    <dgm:cxn modelId="{76821A32-B83D-4697-8907-4476F16F226E}" type="presParOf" srcId="{DF187C18-C8E1-4188-9634-C0548A397D98}" destId="{5705BD73-12F3-474D-AC9F-EFE8193B5CF7}" srcOrd="0" destOrd="0" presId="urn:microsoft.com/office/officeart/2005/8/layout/list1"/>
    <dgm:cxn modelId="{BBB8978F-8550-4904-8D72-2C255E26DDA3}" type="presParOf" srcId="{DF187C18-C8E1-4188-9634-C0548A397D98}" destId="{A64A70B5-F203-405C-9D11-BB416D53A9E0}" srcOrd="1" destOrd="0" presId="urn:microsoft.com/office/officeart/2005/8/layout/list1"/>
    <dgm:cxn modelId="{3540E59E-62C2-420A-8DEF-1F5525C70D5F}" type="presParOf" srcId="{D5F20045-F13A-4C9F-9F91-8446287E02D3}" destId="{73E8DD0D-CDA3-4BDE-804B-0BB753A18E7A}" srcOrd="5" destOrd="0" presId="urn:microsoft.com/office/officeart/2005/8/layout/list1"/>
    <dgm:cxn modelId="{667FEBA3-D5A9-4208-A133-6D0393E5B377}" type="presParOf" srcId="{D5F20045-F13A-4C9F-9F91-8446287E02D3}" destId="{08B7D577-DF8C-4A49-8971-0199AEDC1ED0}" srcOrd="6" destOrd="0" presId="urn:microsoft.com/office/officeart/2005/8/layout/list1"/>
    <dgm:cxn modelId="{C236D599-C723-41BE-8A74-4239771C57C6}" type="presParOf" srcId="{D5F20045-F13A-4C9F-9F91-8446287E02D3}" destId="{0F11DF68-F5D1-4312-9388-C52F0E4385F6}" srcOrd="7" destOrd="0" presId="urn:microsoft.com/office/officeart/2005/8/layout/list1"/>
    <dgm:cxn modelId="{4FC9CF79-9F9A-4F12-B0B0-2ACEDC49629C}" type="presParOf" srcId="{D5F20045-F13A-4C9F-9F91-8446287E02D3}" destId="{89BEABC2-A3F4-4C63-B0B4-54D7AC41EEA9}" srcOrd="8" destOrd="0" presId="urn:microsoft.com/office/officeart/2005/8/layout/list1"/>
    <dgm:cxn modelId="{7288F122-0714-489A-BE74-5E513086ECF7}" type="presParOf" srcId="{89BEABC2-A3F4-4C63-B0B4-54D7AC41EEA9}" destId="{417D001A-7E46-478B-AF3C-05F3C8CB3BD1}" srcOrd="0" destOrd="0" presId="urn:microsoft.com/office/officeart/2005/8/layout/list1"/>
    <dgm:cxn modelId="{E79D013D-BA55-4425-9459-1F517EC7CDC7}" type="presParOf" srcId="{89BEABC2-A3F4-4C63-B0B4-54D7AC41EEA9}" destId="{2B04FBEC-0E03-4711-B2DB-64C9BF4E759E}" srcOrd="1" destOrd="0" presId="urn:microsoft.com/office/officeart/2005/8/layout/list1"/>
    <dgm:cxn modelId="{16C27AD2-E065-423F-B0E7-91D1B85EDA63}" type="presParOf" srcId="{D5F20045-F13A-4C9F-9F91-8446287E02D3}" destId="{A7115C92-B6CA-471C-8A69-F1699BB4F621}" srcOrd="9" destOrd="0" presId="urn:microsoft.com/office/officeart/2005/8/layout/list1"/>
    <dgm:cxn modelId="{23B0367F-2839-4095-83FF-35D71BC945EF}" type="presParOf" srcId="{D5F20045-F13A-4C9F-9F91-8446287E02D3}" destId="{E0FC7667-DA5B-4B32-8461-55A3869A8416}" srcOrd="10" destOrd="0" presId="urn:microsoft.com/office/officeart/2005/8/layout/list1"/>
    <dgm:cxn modelId="{C0C587C5-5C7E-4F9A-941A-FB36797CB716}" type="presParOf" srcId="{D5F20045-F13A-4C9F-9F91-8446287E02D3}" destId="{CF9506D9-DF05-49C6-BF8D-46CE4DDDBEFF}" srcOrd="11" destOrd="0" presId="urn:microsoft.com/office/officeart/2005/8/layout/list1"/>
    <dgm:cxn modelId="{1767BB75-648B-4ACD-8046-8203FBFE465B}" type="presParOf" srcId="{D5F20045-F13A-4C9F-9F91-8446287E02D3}" destId="{7599AB12-48E4-4EF1-871B-BC93D06E13EE}" srcOrd="12" destOrd="0" presId="urn:microsoft.com/office/officeart/2005/8/layout/list1"/>
    <dgm:cxn modelId="{89BA5C81-76A5-4716-A150-D99CBEBB64A3}" type="presParOf" srcId="{7599AB12-48E4-4EF1-871B-BC93D06E13EE}" destId="{6D8D5F79-EFEA-44AF-8491-CB2D335C2109}" srcOrd="0" destOrd="0" presId="urn:microsoft.com/office/officeart/2005/8/layout/list1"/>
    <dgm:cxn modelId="{A7C8285B-D590-4963-88F4-92DB8098DEF0}" type="presParOf" srcId="{7599AB12-48E4-4EF1-871B-BC93D06E13EE}" destId="{95B3FBA9-41ED-4007-AF89-254542948C10}" srcOrd="1" destOrd="0" presId="urn:microsoft.com/office/officeart/2005/8/layout/list1"/>
    <dgm:cxn modelId="{A728A53C-60FA-4D36-AA3B-F5BC984E8B46}" type="presParOf" srcId="{D5F20045-F13A-4C9F-9F91-8446287E02D3}" destId="{51E1CD1A-B3DE-4952-9B3B-935AD070B680}" srcOrd="13" destOrd="0" presId="urn:microsoft.com/office/officeart/2005/8/layout/list1"/>
    <dgm:cxn modelId="{787F3740-2C43-440F-87B9-257C883DF53E}" type="presParOf" srcId="{D5F20045-F13A-4C9F-9F91-8446287E02D3}" destId="{85A027D9-809E-4387-8828-04A9F203B4C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D3581B-5063-4A36-ACFB-198B5EF1129D}" type="doc">
      <dgm:prSet loTypeId="urn:microsoft.com/office/officeart/2005/8/layout/vList2" loCatId="list" qsTypeId="urn:microsoft.com/office/officeart/2005/8/quickstyle/3d1" qsCatId="3D" csTypeId="urn:microsoft.com/office/officeart/2005/8/colors/accent3_1" csCatId="accent3" phldr="1"/>
      <dgm:spPr/>
      <dgm:t>
        <a:bodyPr/>
        <a:lstStyle/>
        <a:p>
          <a:endParaRPr lang="en-ID"/>
        </a:p>
      </dgm:t>
    </dgm:pt>
    <dgm:pt modelId="{CEDF8405-A24C-4482-A19F-9C2087404D2B}">
      <dgm:prSet phldrT="[Text]" custT="1"/>
      <dgm:spPr/>
      <dgm:t>
        <a:bodyPr/>
        <a:lstStyle/>
        <a:p>
          <a:r>
            <a:rPr lang="id-ID" sz="1600" b="1" dirty="0"/>
            <a:t>Penetapan Harga Lini Produk</a:t>
          </a:r>
          <a:r>
            <a:rPr lang="id-ID" sz="1600" dirty="0"/>
            <a:t> </a:t>
          </a:r>
          <a:r>
            <a:rPr lang="en-US" sz="1600" i="1" dirty="0"/>
            <a:t>(Product </a:t>
          </a:r>
          <a:r>
            <a:rPr lang="en-US" sz="1600" i="1" dirty="0" err="1"/>
            <a:t>lini</a:t>
          </a:r>
          <a:r>
            <a:rPr lang="en-US" sz="1600" i="1" dirty="0"/>
            <a:t> pricing). </a:t>
          </a:r>
          <a:endParaRPr lang="en-ID" sz="1600" dirty="0"/>
        </a:p>
      </dgm:t>
    </dgm:pt>
    <dgm:pt modelId="{144BD114-3E0A-45FF-9250-11CAE4C52C31}" type="parTrans" cxnId="{47470060-9528-487D-A625-47268D027DC8}">
      <dgm:prSet/>
      <dgm:spPr/>
      <dgm:t>
        <a:bodyPr/>
        <a:lstStyle/>
        <a:p>
          <a:endParaRPr lang="en-ID"/>
        </a:p>
      </dgm:t>
    </dgm:pt>
    <dgm:pt modelId="{9B3EDC1E-93F8-4F63-998A-20BF71CB9ACF}" type="sibTrans" cxnId="{47470060-9528-487D-A625-47268D027DC8}">
      <dgm:prSet/>
      <dgm:spPr/>
      <dgm:t>
        <a:bodyPr/>
        <a:lstStyle/>
        <a:p>
          <a:endParaRPr lang="en-ID"/>
        </a:p>
      </dgm:t>
    </dgm:pt>
    <dgm:pt modelId="{B4C042CB-CF8C-4E72-AB33-6B78E8680890}">
      <dgm:prSet phldrT="[Text]" custT="1"/>
      <dgm:spPr/>
      <dgm:t>
        <a:bodyPr/>
        <a:lstStyle/>
        <a:p>
          <a:r>
            <a:rPr lang="id-ID" sz="1600" b="1" dirty="0"/>
            <a:t>Penetapan Harga Fitur Opsional </a:t>
          </a:r>
          <a:r>
            <a:rPr lang="en-US" sz="1600" i="1" dirty="0"/>
            <a:t>(Optional feature pricing). </a:t>
          </a:r>
          <a:endParaRPr lang="en-ID" sz="1600" dirty="0"/>
        </a:p>
      </dgm:t>
    </dgm:pt>
    <dgm:pt modelId="{E3C511A8-6A31-42FA-9F8D-C070ADB32410}" type="parTrans" cxnId="{96B55205-0814-4494-BDD2-388704483126}">
      <dgm:prSet/>
      <dgm:spPr/>
      <dgm:t>
        <a:bodyPr/>
        <a:lstStyle/>
        <a:p>
          <a:endParaRPr lang="en-ID"/>
        </a:p>
      </dgm:t>
    </dgm:pt>
    <dgm:pt modelId="{9FCCD643-9640-4CEA-9846-5E627A908EDF}" type="sibTrans" cxnId="{96B55205-0814-4494-BDD2-388704483126}">
      <dgm:prSet/>
      <dgm:spPr/>
      <dgm:t>
        <a:bodyPr/>
        <a:lstStyle/>
        <a:p>
          <a:endParaRPr lang="en-ID"/>
        </a:p>
      </dgm:t>
    </dgm:pt>
    <dgm:pt modelId="{CA1E1C11-E176-41BA-9527-5E494B5C9506}">
      <dgm:prSet phldrT="[Text]" custT="1"/>
      <dgm:spPr/>
      <dgm:t>
        <a:bodyPr/>
        <a:lstStyle/>
        <a:p>
          <a:r>
            <a:rPr lang="id-ID" sz="1600" b="1" dirty="0"/>
            <a:t>Penetapan Harga Produk Terikat</a:t>
          </a:r>
          <a:endParaRPr lang="en-ID" sz="1600" dirty="0"/>
        </a:p>
      </dgm:t>
    </dgm:pt>
    <dgm:pt modelId="{FE0E1120-9BE2-4F6C-B637-093916BD0430}" type="parTrans" cxnId="{FC8ABDC9-33C7-41F7-B437-8F8A8E7BEA4F}">
      <dgm:prSet/>
      <dgm:spPr/>
      <dgm:t>
        <a:bodyPr/>
        <a:lstStyle/>
        <a:p>
          <a:endParaRPr lang="en-ID"/>
        </a:p>
      </dgm:t>
    </dgm:pt>
    <dgm:pt modelId="{C696FE8C-CAD8-49BB-89B0-A448BA404347}" type="sibTrans" cxnId="{FC8ABDC9-33C7-41F7-B437-8F8A8E7BEA4F}">
      <dgm:prSet/>
      <dgm:spPr/>
      <dgm:t>
        <a:bodyPr/>
        <a:lstStyle/>
        <a:p>
          <a:endParaRPr lang="en-ID"/>
        </a:p>
      </dgm:t>
    </dgm:pt>
    <dgm:pt modelId="{D01BB128-AA0B-48FA-AC18-85D2ABCB5CBE}">
      <dgm:prSet phldrT="[Text]" custT="1"/>
      <dgm:spPr/>
      <dgm:t>
        <a:bodyPr/>
        <a:lstStyle/>
        <a:p>
          <a:r>
            <a:rPr lang="id-ID" sz="1600" b="1" dirty="0"/>
            <a:t>Penetapan Harga Produk Sampingan</a:t>
          </a:r>
          <a:r>
            <a:rPr lang="en-US" sz="1800" dirty="0"/>
            <a:t>. </a:t>
          </a:r>
          <a:endParaRPr lang="en-ID" sz="1800" dirty="0"/>
        </a:p>
      </dgm:t>
    </dgm:pt>
    <dgm:pt modelId="{75BF6A88-9003-4AF7-82F9-667ED1D1154F}" type="parTrans" cxnId="{4B4FBBF6-001B-4950-9021-19F7C27D1B94}">
      <dgm:prSet/>
      <dgm:spPr/>
      <dgm:t>
        <a:bodyPr/>
        <a:lstStyle/>
        <a:p>
          <a:endParaRPr lang="en-ID"/>
        </a:p>
      </dgm:t>
    </dgm:pt>
    <dgm:pt modelId="{4DA07568-FA36-4813-9BD6-2F1C04952866}" type="sibTrans" cxnId="{4B4FBBF6-001B-4950-9021-19F7C27D1B94}">
      <dgm:prSet/>
      <dgm:spPr/>
      <dgm:t>
        <a:bodyPr/>
        <a:lstStyle/>
        <a:p>
          <a:endParaRPr lang="en-ID"/>
        </a:p>
      </dgm:t>
    </dgm:pt>
    <dgm:pt modelId="{A0CBACE7-B00B-49F3-BF54-5BFFD698311E}">
      <dgm:prSet phldrT="[Text]" custT="1"/>
      <dgm:spPr/>
      <dgm:t>
        <a:bodyPr/>
        <a:lstStyle/>
        <a:p>
          <a:r>
            <a:rPr lang="id-ID" sz="1600" b="1" dirty="0"/>
            <a:t>Penetapan Harga Dua Bagian</a:t>
          </a:r>
          <a:r>
            <a:rPr lang="en-US" sz="1600" dirty="0"/>
            <a:t>. </a:t>
          </a:r>
          <a:r>
            <a:rPr lang="en-US" sz="1600" i="1" dirty="0"/>
            <a:t>(Two part pricing</a:t>
          </a:r>
          <a:r>
            <a:rPr lang="en-US" sz="1800" i="1" dirty="0"/>
            <a:t>) </a:t>
          </a:r>
          <a:endParaRPr lang="en-ID" sz="1800" dirty="0"/>
        </a:p>
      </dgm:t>
    </dgm:pt>
    <dgm:pt modelId="{11FB733B-8269-41E0-951F-234D1F194550}" type="parTrans" cxnId="{C663E6E9-FA53-4A64-BCDA-8AEE9C1852C7}">
      <dgm:prSet/>
      <dgm:spPr/>
      <dgm:t>
        <a:bodyPr/>
        <a:lstStyle/>
        <a:p>
          <a:endParaRPr lang="en-ID"/>
        </a:p>
      </dgm:t>
    </dgm:pt>
    <dgm:pt modelId="{195D0DC1-3F95-49F0-B4D0-10A405701CA8}" type="sibTrans" cxnId="{C663E6E9-FA53-4A64-BCDA-8AEE9C1852C7}">
      <dgm:prSet/>
      <dgm:spPr/>
      <dgm:t>
        <a:bodyPr/>
        <a:lstStyle/>
        <a:p>
          <a:endParaRPr lang="en-ID"/>
        </a:p>
      </dgm:t>
    </dgm:pt>
    <dgm:pt modelId="{F5A79323-C514-477D-892C-812EB685D671}">
      <dgm:prSet phldrT="[Text]" custT="1"/>
      <dgm:spPr/>
      <dgm:t>
        <a:bodyPr/>
        <a:lstStyle/>
        <a:p>
          <a:r>
            <a:rPr lang="id-ID" sz="1600" b="1" dirty="0"/>
            <a:t>Penetapan Harga Paket Produk</a:t>
          </a:r>
          <a:r>
            <a:rPr lang="en-US" sz="1600" dirty="0"/>
            <a:t>. </a:t>
          </a:r>
          <a:endParaRPr lang="en-ID" sz="1600" dirty="0"/>
        </a:p>
      </dgm:t>
    </dgm:pt>
    <dgm:pt modelId="{721C6391-4EBB-4515-A15F-7612A988DB21}" type="parTrans" cxnId="{7DF82298-C7D1-4FCB-9E12-3FA920B9738C}">
      <dgm:prSet/>
      <dgm:spPr/>
      <dgm:t>
        <a:bodyPr/>
        <a:lstStyle/>
        <a:p>
          <a:endParaRPr lang="en-ID"/>
        </a:p>
      </dgm:t>
    </dgm:pt>
    <dgm:pt modelId="{231174C7-D87D-440E-B182-4BCA3D76C05B}" type="sibTrans" cxnId="{7DF82298-C7D1-4FCB-9E12-3FA920B9738C}">
      <dgm:prSet/>
      <dgm:spPr/>
      <dgm:t>
        <a:bodyPr/>
        <a:lstStyle/>
        <a:p>
          <a:endParaRPr lang="en-ID"/>
        </a:p>
      </dgm:t>
    </dgm:pt>
    <dgm:pt modelId="{E072165C-366E-4FF2-9A16-D81CCE683D40}" type="pres">
      <dgm:prSet presAssocID="{13D3581B-5063-4A36-ACFB-198B5EF1129D}" presName="linear" presStyleCnt="0">
        <dgm:presLayoutVars>
          <dgm:animLvl val="lvl"/>
          <dgm:resizeHandles val="exact"/>
        </dgm:presLayoutVars>
      </dgm:prSet>
      <dgm:spPr/>
    </dgm:pt>
    <dgm:pt modelId="{6D5ECCDD-A1EA-44FF-B98D-7B4F6FD73B80}" type="pres">
      <dgm:prSet presAssocID="{CEDF8405-A24C-4482-A19F-9C2087404D2B}" presName="parentText" presStyleLbl="node1" presStyleIdx="0" presStyleCnt="6">
        <dgm:presLayoutVars>
          <dgm:chMax val="0"/>
          <dgm:bulletEnabled val="1"/>
        </dgm:presLayoutVars>
      </dgm:prSet>
      <dgm:spPr/>
    </dgm:pt>
    <dgm:pt modelId="{2A1472EF-DAF1-452F-9DEA-012AE5F66B10}" type="pres">
      <dgm:prSet presAssocID="{9B3EDC1E-93F8-4F63-998A-20BF71CB9ACF}" presName="spacer" presStyleCnt="0"/>
      <dgm:spPr/>
    </dgm:pt>
    <dgm:pt modelId="{9A16692B-3C32-4C0F-B9F3-84AF5158E3EC}" type="pres">
      <dgm:prSet presAssocID="{B4C042CB-CF8C-4E72-AB33-6B78E8680890}" presName="parentText" presStyleLbl="node1" presStyleIdx="1" presStyleCnt="6">
        <dgm:presLayoutVars>
          <dgm:chMax val="0"/>
          <dgm:bulletEnabled val="1"/>
        </dgm:presLayoutVars>
      </dgm:prSet>
      <dgm:spPr/>
    </dgm:pt>
    <dgm:pt modelId="{6C4BA2E9-FBA3-4250-94EA-A4EA5CD9F32B}" type="pres">
      <dgm:prSet presAssocID="{9FCCD643-9640-4CEA-9846-5E627A908EDF}" presName="spacer" presStyleCnt="0"/>
      <dgm:spPr/>
    </dgm:pt>
    <dgm:pt modelId="{5A54A5E0-1873-46A4-891E-92BEAF613CE1}" type="pres">
      <dgm:prSet presAssocID="{CA1E1C11-E176-41BA-9527-5E494B5C9506}" presName="parentText" presStyleLbl="node1" presStyleIdx="2" presStyleCnt="6">
        <dgm:presLayoutVars>
          <dgm:chMax val="0"/>
          <dgm:bulletEnabled val="1"/>
        </dgm:presLayoutVars>
      </dgm:prSet>
      <dgm:spPr/>
    </dgm:pt>
    <dgm:pt modelId="{61D46338-7875-49EF-8EC6-10D8B4C714AA}" type="pres">
      <dgm:prSet presAssocID="{C696FE8C-CAD8-49BB-89B0-A448BA404347}" presName="spacer" presStyleCnt="0"/>
      <dgm:spPr/>
    </dgm:pt>
    <dgm:pt modelId="{C5BC14CF-C2B5-4839-A227-F7C9091498AA}" type="pres">
      <dgm:prSet presAssocID="{A0CBACE7-B00B-49F3-BF54-5BFFD698311E}" presName="parentText" presStyleLbl="node1" presStyleIdx="3" presStyleCnt="6">
        <dgm:presLayoutVars>
          <dgm:chMax val="0"/>
          <dgm:bulletEnabled val="1"/>
        </dgm:presLayoutVars>
      </dgm:prSet>
      <dgm:spPr/>
    </dgm:pt>
    <dgm:pt modelId="{C84EF81D-5A23-4041-AE93-557A0F70208A}" type="pres">
      <dgm:prSet presAssocID="{195D0DC1-3F95-49F0-B4D0-10A405701CA8}" presName="spacer" presStyleCnt="0"/>
      <dgm:spPr/>
    </dgm:pt>
    <dgm:pt modelId="{A7DC07A2-24A2-4C61-853E-77C0E280AA3A}" type="pres">
      <dgm:prSet presAssocID="{D01BB128-AA0B-48FA-AC18-85D2ABCB5CBE}" presName="parentText" presStyleLbl="node1" presStyleIdx="4" presStyleCnt="6">
        <dgm:presLayoutVars>
          <dgm:chMax val="0"/>
          <dgm:bulletEnabled val="1"/>
        </dgm:presLayoutVars>
      </dgm:prSet>
      <dgm:spPr/>
    </dgm:pt>
    <dgm:pt modelId="{E662AAD9-63BE-4952-ABE5-C54F38A98909}" type="pres">
      <dgm:prSet presAssocID="{4DA07568-FA36-4813-9BD6-2F1C04952866}" presName="spacer" presStyleCnt="0"/>
      <dgm:spPr/>
    </dgm:pt>
    <dgm:pt modelId="{E41FB09B-97E8-40F1-8AC9-D3CAC984CCD0}" type="pres">
      <dgm:prSet presAssocID="{F5A79323-C514-477D-892C-812EB685D671}" presName="parentText" presStyleLbl="node1" presStyleIdx="5" presStyleCnt="6">
        <dgm:presLayoutVars>
          <dgm:chMax val="0"/>
          <dgm:bulletEnabled val="1"/>
        </dgm:presLayoutVars>
      </dgm:prSet>
      <dgm:spPr/>
    </dgm:pt>
  </dgm:ptLst>
  <dgm:cxnLst>
    <dgm:cxn modelId="{96B55205-0814-4494-BDD2-388704483126}" srcId="{13D3581B-5063-4A36-ACFB-198B5EF1129D}" destId="{B4C042CB-CF8C-4E72-AB33-6B78E8680890}" srcOrd="1" destOrd="0" parTransId="{E3C511A8-6A31-42FA-9F8D-C070ADB32410}" sibTransId="{9FCCD643-9640-4CEA-9846-5E627A908EDF}"/>
    <dgm:cxn modelId="{8FB12F07-4A09-429F-859B-E0C7965CEFA3}" type="presOf" srcId="{F5A79323-C514-477D-892C-812EB685D671}" destId="{E41FB09B-97E8-40F1-8AC9-D3CAC984CCD0}" srcOrd="0" destOrd="0" presId="urn:microsoft.com/office/officeart/2005/8/layout/vList2"/>
    <dgm:cxn modelId="{314B6219-3452-41CB-905A-895EEDA55D38}" type="presOf" srcId="{CA1E1C11-E176-41BA-9527-5E494B5C9506}" destId="{5A54A5E0-1873-46A4-891E-92BEAF613CE1}" srcOrd="0" destOrd="0" presId="urn:microsoft.com/office/officeart/2005/8/layout/vList2"/>
    <dgm:cxn modelId="{47470060-9528-487D-A625-47268D027DC8}" srcId="{13D3581B-5063-4A36-ACFB-198B5EF1129D}" destId="{CEDF8405-A24C-4482-A19F-9C2087404D2B}" srcOrd="0" destOrd="0" parTransId="{144BD114-3E0A-45FF-9250-11CAE4C52C31}" sibTransId="{9B3EDC1E-93F8-4F63-998A-20BF71CB9ACF}"/>
    <dgm:cxn modelId="{71E8707A-2952-403D-82DD-3492FF4A5C20}" type="presOf" srcId="{D01BB128-AA0B-48FA-AC18-85D2ABCB5CBE}" destId="{A7DC07A2-24A2-4C61-853E-77C0E280AA3A}" srcOrd="0" destOrd="0" presId="urn:microsoft.com/office/officeart/2005/8/layout/vList2"/>
    <dgm:cxn modelId="{37F3DD8C-3755-49B9-96A5-D29D5B21AE20}" type="presOf" srcId="{13D3581B-5063-4A36-ACFB-198B5EF1129D}" destId="{E072165C-366E-4FF2-9A16-D81CCE683D40}" srcOrd="0" destOrd="0" presId="urn:microsoft.com/office/officeart/2005/8/layout/vList2"/>
    <dgm:cxn modelId="{A7B41A8F-F1C9-4E2C-9173-1B0482E8948F}" type="presOf" srcId="{CEDF8405-A24C-4482-A19F-9C2087404D2B}" destId="{6D5ECCDD-A1EA-44FF-B98D-7B4F6FD73B80}" srcOrd="0" destOrd="0" presId="urn:microsoft.com/office/officeart/2005/8/layout/vList2"/>
    <dgm:cxn modelId="{7DF82298-C7D1-4FCB-9E12-3FA920B9738C}" srcId="{13D3581B-5063-4A36-ACFB-198B5EF1129D}" destId="{F5A79323-C514-477D-892C-812EB685D671}" srcOrd="5" destOrd="0" parTransId="{721C6391-4EBB-4515-A15F-7612A988DB21}" sibTransId="{231174C7-D87D-440E-B182-4BCA3D76C05B}"/>
    <dgm:cxn modelId="{FC8ABDC9-33C7-41F7-B437-8F8A8E7BEA4F}" srcId="{13D3581B-5063-4A36-ACFB-198B5EF1129D}" destId="{CA1E1C11-E176-41BA-9527-5E494B5C9506}" srcOrd="2" destOrd="0" parTransId="{FE0E1120-9BE2-4F6C-B637-093916BD0430}" sibTransId="{C696FE8C-CAD8-49BB-89B0-A448BA404347}"/>
    <dgm:cxn modelId="{C663E6E9-FA53-4A64-BCDA-8AEE9C1852C7}" srcId="{13D3581B-5063-4A36-ACFB-198B5EF1129D}" destId="{A0CBACE7-B00B-49F3-BF54-5BFFD698311E}" srcOrd="3" destOrd="0" parTransId="{11FB733B-8269-41E0-951F-234D1F194550}" sibTransId="{195D0DC1-3F95-49F0-B4D0-10A405701CA8}"/>
    <dgm:cxn modelId="{869B0CEB-0633-4F18-A4A3-1706B058AD9B}" type="presOf" srcId="{A0CBACE7-B00B-49F3-BF54-5BFFD698311E}" destId="{C5BC14CF-C2B5-4839-A227-F7C9091498AA}" srcOrd="0" destOrd="0" presId="urn:microsoft.com/office/officeart/2005/8/layout/vList2"/>
    <dgm:cxn modelId="{AFA5B1EB-0188-4D35-92F6-570BBA7D806E}" type="presOf" srcId="{B4C042CB-CF8C-4E72-AB33-6B78E8680890}" destId="{9A16692B-3C32-4C0F-B9F3-84AF5158E3EC}" srcOrd="0" destOrd="0" presId="urn:microsoft.com/office/officeart/2005/8/layout/vList2"/>
    <dgm:cxn modelId="{4B4FBBF6-001B-4950-9021-19F7C27D1B94}" srcId="{13D3581B-5063-4A36-ACFB-198B5EF1129D}" destId="{D01BB128-AA0B-48FA-AC18-85D2ABCB5CBE}" srcOrd="4" destOrd="0" parTransId="{75BF6A88-9003-4AF7-82F9-667ED1D1154F}" sibTransId="{4DA07568-FA36-4813-9BD6-2F1C04952866}"/>
    <dgm:cxn modelId="{71A88C35-AC5A-41BC-9944-EE262F8A08F8}" type="presParOf" srcId="{E072165C-366E-4FF2-9A16-D81CCE683D40}" destId="{6D5ECCDD-A1EA-44FF-B98D-7B4F6FD73B80}" srcOrd="0" destOrd="0" presId="urn:microsoft.com/office/officeart/2005/8/layout/vList2"/>
    <dgm:cxn modelId="{BF65F46C-6E82-4FEE-A8E8-BA8AFA97BA76}" type="presParOf" srcId="{E072165C-366E-4FF2-9A16-D81CCE683D40}" destId="{2A1472EF-DAF1-452F-9DEA-012AE5F66B10}" srcOrd="1" destOrd="0" presId="urn:microsoft.com/office/officeart/2005/8/layout/vList2"/>
    <dgm:cxn modelId="{F8F6E4C2-7039-4B6F-8F2F-96F015FEADA5}" type="presParOf" srcId="{E072165C-366E-4FF2-9A16-D81CCE683D40}" destId="{9A16692B-3C32-4C0F-B9F3-84AF5158E3EC}" srcOrd="2" destOrd="0" presId="urn:microsoft.com/office/officeart/2005/8/layout/vList2"/>
    <dgm:cxn modelId="{FF212799-B27D-4A35-ACB1-16E0355622A6}" type="presParOf" srcId="{E072165C-366E-4FF2-9A16-D81CCE683D40}" destId="{6C4BA2E9-FBA3-4250-94EA-A4EA5CD9F32B}" srcOrd="3" destOrd="0" presId="urn:microsoft.com/office/officeart/2005/8/layout/vList2"/>
    <dgm:cxn modelId="{AAD172C0-5436-4AF5-B067-95812DCF4CB8}" type="presParOf" srcId="{E072165C-366E-4FF2-9A16-D81CCE683D40}" destId="{5A54A5E0-1873-46A4-891E-92BEAF613CE1}" srcOrd="4" destOrd="0" presId="urn:microsoft.com/office/officeart/2005/8/layout/vList2"/>
    <dgm:cxn modelId="{BCEE4744-ED51-421B-B201-D1FE8F457149}" type="presParOf" srcId="{E072165C-366E-4FF2-9A16-D81CCE683D40}" destId="{61D46338-7875-49EF-8EC6-10D8B4C714AA}" srcOrd="5" destOrd="0" presId="urn:microsoft.com/office/officeart/2005/8/layout/vList2"/>
    <dgm:cxn modelId="{2644C22E-BB03-448D-B6B7-933E85DA4832}" type="presParOf" srcId="{E072165C-366E-4FF2-9A16-D81CCE683D40}" destId="{C5BC14CF-C2B5-4839-A227-F7C9091498AA}" srcOrd="6" destOrd="0" presId="urn:microsoft.com/office/officeart/2005/8/layout/vList2"/>
    <dgm:cxn modelId="{F48042A4-5F7C-4CDD-B608-12EAE710176C}" type="presParOf" srcId="{E072165C-366E-4FF2-9A16-D81CCE683D40}" destId="{C84EF81D-5A23-4041-AE93-557A0F70208A}" srcOrd="7" destOrd="0" presId="urn:microsoft.com/office/officeart/2005/8/layout/vList2"/>
    <dgm:cxn modelId="{E2A7E44D-C428-4284-91DB-EC3B179DA3D5}" type="presParOf" srcId="{E072165C-366E-4FF2-9A16-D81CCE683D40}" destId="{A7DC07A2-24A2-4C61-853E-77C0E280AA3A}" srcOrd="8" destOrd="0" presId="urn:microsoft.com/office/officeart/2005/8/layout/vList2"/>
    <dgm:cxn modelId="{A4E86CB2-F1A1-46FE-9BCA-B00898D9D637}" type="presParOf" srcId="{E072165C-366E-4FF2-9A16-D81CCE683D40}" destId="{E662AAD9-63BE-4952-ABE5-C54F38A98909}" srcOrd="9" destOrd="0" presId="urn:microsoft.com/office/officeart/2005/8/layout/vList2"/>
    <dgm:cxn modelId="{0214B1FE-47A0-4CF0-A46A-681384E5F010}" type="presParOf" srcId="{E072165C-366E-4FF2-9A16-D81CCE683D40}" destId="{E41FB09B-97E8-40F1-8AC9-D3CAC984CCD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D5B28F-E832-44E7-98AA-2F4E7B58E2B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ID"/>
        </a:p>
      </dgm:t>
    </dgm:pt>
    <dgm:pt modelId="{8BC4A131-606C-4187-A869-E4B371683052}">
      <dgm:prSet phldrT="[Text]"/>
      <dgm:spPr/>
      <dgm:t>
        <a:bodyPr/>
        <a:lstStyle/>
        <a:p>
          <a:r>
            <a:rPr lang="en-US" dirty="0"/>
            <a:t>1</a:t>
          </a:r>
          <a:endParaRPr lang="en-ID" dirty="0"/>
        </a:p>
      </dgm:t>
    </dgm:pt>
    <dgm:pt modelId="{A3CEF3B4-624D-40B0-B27B-DFB73948FFEC}" type="parTrans" cxnId="{95FEFF69-6680-4D9A-853A-86D33530E58D}">
      <dgm:prSet/>
      <dgm:spPr/>
      <dgm:t>
        <a:bodyPr/>
        <a:lstStyle/>
        <a:p>
          <a:endParaRPr lang="en-ID"/>
        </a:p>
      </dgm:t>
    </dgm:pt>
    <dgm:pt modelId="{1848B5FE-DDDC-4789-8CB3-3D6A35DCA851}" type="sibTrans" cxnId="{95FEFF69-6680-4D9A-853A-86D33530E58D}">
      <dgm:prSet/>
      <dgm:spPr/>
      <dgm:t>
        <a:bodyPr/>
        <a:lstStyle/>
        <a:p>
          <a:endParaRPr lang="en-ID"/>
        </a:p>
      </dgm:t>
    </dgm:pt>
    <dgm:pt modelId="{31EF5073-0C3F-4A19-8818-19848A2D9C13}">
      <dgm:prSet phldrT="[Text]"/>
      <dgm:spPr/>
      <dgm:t>
        <a:bodyPr/>
        <a:lstStyle/>
        <a:p>
          <a:r>
            <a:rPr lang="id-ID" dirty="0"/>
            <a:t>Pengemasan (</a:t>
          </a:r>
          <a:r>
            <a:rPr lang="id-ID" i="1" dirty="0"/>
            <a:t>packaging)</a:t>
          </a:r>
          <a:r>
            <a:rPr lang="id-ID" dirty="0"/>
            <a:t> diartikan sebagai semua kegiatan merancang dan memproduksi wadah untuk sebuah produk. Kemasan dapat mencakup sampai tiga tingkat bahan. </a:t>
          </a:r>
          <a:endParaRPr lang="en-ID" dirty="0"/>
        </a:p>
      </dgm:t>
    </dgm:pt>
    <dgm:pt modelId="{43918DBE-DECC-49EF-B7DA-AA767821CB0B}" type="parTrans" cxnId="{C59540F5-4A72-4126-A45E-6D90504A0E75}">
      <dgm:prSet/>
      <dgm:spPr/>
      <dgm:t>
        <a:bodyPr/>
        <a:lstStyle/>
        <a:p>
          <a:endParaRPr lang="en-ID"/>
        </a:p>
      </dgm:t>
    </dgm:pt>
    <dgm:pt modelId="{B12A9FC4-E391-4681-A2A4-03D39F3DC119}" type="sibTrans" cxnId="{C59540F5-4A72-4126-A45E-6D90504A0E75}">
      <dgm:prSet/>
      <dgm:spPr/>
      <dgm:t>
        <a:bodyPr/>
        <a:lstStyle/>
        <a:p>
          <a:endParaRPr lang="en-ID"/>
        </a:p>
      </dgm:t>
    </dgm:pt>
    <dgm:pt modelId="{996C7A53-38C1-4329-9F2C-EE4CE6CADB7B}">
      <dgm:prSet phldrT="[Text]"/>
      <dgm:spPr/>
      <dgm:t>
        <a:bodyPr/>
        <a:lstStyle/>
        <a:p>
          <a:r>
            <a:rPr lang="en-US" dirty="0"/>
            <a:t>2</a:t>
          </a:r>
          <a:endParaRPr lang="en-ID" dirty="0"/>
        </a:p>
      </dgm:t>
    </dgm:pt>
    <dgm:pt modelId="{2BD87FCB-2E18-4CED-B95C-7BAB1E07AB83}" type="parTrans" cxnId="{40088F80-1419-4747-AB89-909CB4803A42}">
      <dgm:prSet/>
      <dgm:spPr/>
      <dgm:t>
        <a:bodyPr/>
        <a:lstStyle/>
        <a:p>
          <a:endParaRPr lang="en-ID"/>
        </a:p>
      </dgm:t>
    </dgm:pt>
    <dgm:pt modelId="{05E9DA22-8BAE-4B0D-BF38-04EAFF72CD7B}" type="sibTrans" cxnId="{40088F80-1419-4747-AB89-909CB4803A42}">
      <dgm:prSet/>
      <dgm:spPr/>
      <dgm:t>
        <a:bodyPr/>
        <a:lstStyle/>
        <a:p>
          <a:endParaRPr lang="en-ID"/>
        </a:p>
      </dgm:t>
    </dgm:pt>
    <dgm:pt modelId="{E0A374CB-93B4-4D2C-86D7-BB8ED26ADE4F}">
      <dgm:prSet phldrT="[Text]"/>
      <dgm:spPr/>
      <dgm:t>
        <a:bodyPr/>
        <a:lstStyle/>
        <a:p>
          <a:pPr>
            <a:buFont typeface="+mj-lt"/>
            <a:buNone/>
          </a:pPr>
          <a:r>
            <a:rPr lang="id-ID" b="1" dirty="0"/>
            <a:t>Pelabelan</a:t>
          </a:r>
          <a:r>
            <a:rPr lang="en-US" b="1" dirty="0"/>
            <a:t>, </a:t>
          </a:r>
          <a:r>
            <a:rPr lang="id-ID" dirty="0"/>
            <a:t>Label bisa berupa gantungan sederhana yang ditempelkan pada produk atau gambar yang dirancang secara rumit dan menjadi bagian kemasan. </a:t>
          </a:r>
          <a:endParaRPr lang="en-ID" dirty="0"/>
        </a:p>
      </dgm:t>
    </dgm:pt>
    <dgm:pt modelId="{B71408FF-F3F1-4A6D-98BF-1DA6B322E0FE}" type="parTrans" cxnId="{82E56D7D-DC67-4AC1-BED1-F9929D3A8ABF}">
      <dgm:prSet/>
      <dgm:spPr/>
      <dgm:t>
        <a:bodyPr/>
        <a:lstStyle/>
        <a:p>
          <a:endParaRPr lang="en-ID"/>
        </a:p>
      </dgm:t>
    </dgm:pt>
    <dgm:pt modelId="{8682C1E9-CB1A-421C-BE58-65386F005D6E}" type="sibTrans" cxnId="{82E56D7D-DC67-4AC1-BED1-F9929D3A8ABF}">
      <dgm:prSet/>
      <dgm:spPr/>
      <dgm:t>
        <a:bodyPr/>
        <a:lstStyle/>
        <a:p>
          <a:endParaRPr lang="en-ID"/>
        </a:p>
      </dgm:t>
    </dgm:pt>
    <dgm:pt modelId="{EB193A92-94FF-4285-B6A9-DD2F173FAE9F}">
      <dgm:prSet phldrT="[Text]"/>
      <dgm:spPr/>
      <dgm:t>
        <a:bodyPr/>
        <a:lstStyle/>
        <a:p>
          <a:r>
            <a:rPr lang="en-US" dirty="0"/>
            <a:t>3</a:t>
          </a:r>
          <a:endParaRPr lang="en-ID" dirty="0"/>
        </a:p>
      </dgm:t>
    </dgm:pt>
    <dgm:pt modelId="{48CB0A47-8BBA-480D-BDBF-208DF3AAA202}" type="parTrans" cxnId="{B26E39EF-C953-4BD7-A704-64839DB4D10D}">
      <dgm:prSet/>
      <dgm:spPr/>
      <dgm:t>
        <a:bodyPr/>
        <a:lstStyle/>
        <a:p>
          <a:endParaRPr lang="en-ID"/>
        </a:p>
      </dgm:t>
    </dgm:pt>
    <dgm:pt modelId="{96AF6B9B-B17C-457E-B932-8EF38B4139E6}" type="sibTrans" cxnId="{B26E39EF-C953-4BD7-A704-64839DB4D10D}">
      <dgm:prSet/>
      <dgm:spPr/>
      <dgm:t>
        <a:bodyPr/>
        <a:lstStyle/>
        <a:p>
          <a:endParaRPr lang="en-ID"/>
        </a:p>
      </dgm:t>
    </dgm:pt>
    <dgm:pt modelId="{328221C1-31B3-484D-B04A-465C5D1978D8}">
      <dgm:prSet phldrT="[Text]"/>
      <dgm:spPr/>
      <dgm:t>
        <a:bodyPr/>
        <a:lstStyle/>
        <a:p>
          <a:pPr>
            <a:buFont typeface="+mj-lt"/>
            <a:buNone/>
          </a:pPr>
          <a:r>
            <a:rPr lang="id-ID" b="1" dirty="0"/>
            <a:t>Jaminan dan Garansi</a:t>
          </a:r>
          <a:endParaRPr lang="en-ID" dirty="0"/>
        </a:p>
      </dgm:t>
    </dgm:pt>
    <dgm:pt modelId="{F01E91DB-BC7F-4C9E-9B8D-74EBA16D8FB1}" type="parTrans" cxnId="{BCF2746B-2C8C-4217-93F8-B2BD748CC374}">
      <dgm:prSet/>
      <dgm:spPr/>
      <dgm:t>
        <a:bodyPr/>
        <a:lstStyle/>
        <a:p>
          <a:endParaRPr lang="en-ID"/>
        </a:p>
      </dgm:t>
    </dgm:pt>
    <dgm:pt modelId="{D9642CBA-641D-481B-87C3-31F24337C06D}" type="sibTrans" cxnId="{BCF2746B-2C8C-4217-93F8-B2BD748CC374}">
      <dgm:prSet/>
      <dgm:spPr/>
      <dgm:t>
        <a:bodyPr/>
        <a:lstStyle/>
        <a:p>
          <a:endParaRPr lang="en-ID"/>
        </a:p>
      </dgm:t>
    </dgm:pt>
    <dgm:pt modelId="{F51CBF30-C284-43D8-B654-CE5FEA9F378C}">
      <dgm:prSet phldrT="[Text]"/>
      <dgm:spPr/>
      <dgm:t>
        <a:bodyPr/>
        <a:lstStyle/>
        <a:p>
          <a:r>
            <a:rPr lang="id-ID"/>
            <a:t>Jaminan (warranties) adalah pernyataan resmi kinerja produk yang diharapkan oleh produsen. </a:t>
          </a:r>
          <a:endParaRPr lang="en-ID" dirty="0"/>
        </a:p>
      </dgm:t>
    </dgm:pt>
    <dgm:pt modelId="{F9571923-E326-4D3D-9EFB-E3A38D9C2646}" type="parTrans" cxnId="{BB8176F4-F5F0-48AB-BA67-1A903810BA8F}">
      <dgm:prSet/>
      <dgm:spPr/>
      <dgm:t>
        <a:bodyPr/>
        <a:lstStyle/>
        <a:p>
          <a:endParaRPr lang="en-ID"/>
        </a:p>
      </dgm:t>
    </dgm:pt>
    <dgm:pt modelId="{1B107650-43B9-4E39-A4E0-6A5D5C2EFF14}" type="sibTrans" cxnId="{BB8176F4-F5F0-48AB-BA67-1A903810BA8F}">
      <dgm:prSet/>
      <dgm:spPr/>
      <dgm:t>
        <a:bodyPr/>
        <a:lstStyle/>
        <a:p>
          <a:endParaRPr lang="en-ID"/>
        </a:p>
      </dgm:t>
    </dgm:pt>
    <dgm:pt modelId="{FDE0B9E9-2858-4EFF-AB71-23D07337DD1A}">
      <dgm:prSet phldrT="[Text]"/>
      <dgm:spPr/>
      <dgm:t>
        <a:bodyPr/>
        <a:lstStyle/>
        <a:p>
          <a:r>
            <a:rPr lang="id-ID"/>
            <a:t>Garansi mengurangi risiko anggapan pembeli. Garansi menunjukkan bahwa produk itu bermutu tinggi dan bahwa perusahaan serta kinerja layanannya dapat diandalkan.</a:t>
          </a:r>
          <a:endParaRPr lang="en-ID" dirty="0"/>
        </a:p>
      </dgm:t>
    </dgm:pt>
    <dgm:pt modelId="{5496F3CB-C158-4887-BF65-0C3A2BB1F697}" type="parTrans" cxnId="{62D366A2-7BF1-4E11-9AA5-383493A325E3}">
      <dgm:prSet/>
      <dgm:spPr/>
      <dgm:t>
        <a:bodyPr/>
        <a:lstStyle/>
        <a:p>
          <a:endParaRPr lang="en-ID"/>
        </a:p>
      </dgm:t>
    </dgm:pt>
    <dgm:pt modelId="{CB37C79C-2581-422B-A4C6-70EE39C5A480}" type="sibTrans" cxnId="{62D366A2-7BF1-4E11-9AA5-383493A325E3}">
      <dgm:prSet/>
      <dgm:spPr/>
      <dgm:t>
        <a:bodyPr/>
        <a:lstStyle/>
        <a:p>
          <a:endParaRPr lang="en-ID"/>
        </a:p>
      </dgm:t>
    </dgm:pt>
    <dgm:pt modelId="{8B02346D-287A-428C-9539-21A70FFF5D77}" type="pres">
      <dgm:prSet presAssocID="{F4D5B28F-E832-44E7-98AA-2F4E7B58E2B5}" presName="linearFlow" presStyleCnt="0">
        <dgm:presLayoutVars>
          <dgm:dir/>
          <dgm:animLvl val="lvl"/>
          <dgm:resizeHandles val="exact"/>
        </dgm:presLayoutVars>
      </dgm:prSet>
      <dgm:spPr/>
    </dgm:pt>
    <dgm:pt modelId="{AB45A35A-102D-47A6-B941-EF73FE4D219C}" type="pres">
      <dgm:prSet presAssocID="{8BC4A131-606C-4187-A869-E4B371683052}" presName="composite" presStyleCnt="0"/>
      <dgm:spPr/>
    </dgm:pt>
    <dgm:pt modelId="{0012821A-17A8-4A7A-9725-2CD11EDA6169}" type="pres">
      <dgm:prSet presAssocID="{8BC4A131-606C-4187-A869-E4B371683052}" presName="parentText" presStyleLbl="alignNode1" presStyleIdx="0" presStyleCnt="3">
        <dgm:presLayoutVars>
          <dgm:chMax val="1"/>
          <dgm:bulletEnabled val="1"/>
        </dgm:presLayoutVars>
      </dgm:prSet>
      <dgm:spPr/>
    </dgm:pt>
    <dgm:pt modelId="{3E8BF1F3-619D-4904-8CE4-6B162101631E}" type="pres">
      <dgm:prSet presAssocID="{8BC4A131-606C-4187-A869-E4B371683052}" presName="descendantText" presStyleLbl="alignAcc1" presStyleIdx="0" presStyleCnt="3">
        <dgm:presLayoutVars>
          <dgm:bulletEnabled val="1"/>
        </dgm:presLayoutVars>
      </dgm:prSet>
      <dgm:spPr/>
    </dgm:pt>
    <dgm:pt modelId="{F017C16B-E903-4EA0-97F3-1AAD80EF8A79}" type="pres">
      <dgm:prSet presAssocID="{1848B5FE-DDDC-4789-8CB3-3D6A35DCA851}" presName="sp" presStyleCnt="0"/>
      <dgm:spPr/>
    </dgm:pt>
    <dgm:pt modelId="{820FBCC1-79B9-4FD1-A5AF-86C0E97BC53D}" type="pres">
      <dgm:prSet presAssocID="{996C7A53-38C1-4329-9F2C-EE4CE6CADB7B}" presName="composite" presStyleCnt="0"/>
      <dgm:spPr/>
    </dgm:pt>
    <dgm:pt modelId="{3A229F53-9838-4FDF-97EC-4C8232B7E231}" type="pres">
      <dgm:prSet presAssocID="{996C7A53-38C1-4329-9F2C-EE4CE6CADB7B}" presName="parentText" presStyleLbl="alignNode1" presStyleIdx="1" presStyleCnt="3">
        <dgm:presLayoutVars>
          <dgm:chMax val="1"/>
          <dgm:bulletEnabled val="1"/>
        </dgm:presLayoutVars>
      </dgm:prSet>
      <dgm:spPr/>
    </dgm:pt>
    <dgm:pt modelId="{4BD487CE-694F-427A-860F-91051BB87B8D}" type="pres">
      <dgm:prSet presAssocID="{996C7A53-38C1-4329-9F2C-EE4CE6CADB7B}" presName="descendantText" presStyleLbl="alignAcc1" presStyleIdx="1" presStyleCnt="3">
        <dgm:presLayoutVars>
          <dgm:bulletEnabled val="1"/>
        </dgm:presLayoutVars>
      </dgm:prSet>
      <dgm:spPr/>
    </dgm:pt>
    <dgm:pt modelId="{7C7779E6-00AB-4CEE-88C7-95E4255F527F}" type="pres">
      <dgm:prSet presAssocID="{05E9DA22-8BAE-4B0D-BF38-04EAFF72CD7B}" presName="sp" presStyleCnt="0"/>
      <dgm:spPr/>
    </dgm:pt>
    <dgm:pt modelId="{12172368-C788-482D-BAB5-35EB01847138}" type="pres">
      <dgm:prSet presAssocID="{EB193A92-94FF-4285-B6A9-DD2F173FAE9F}" presName="composite" presStyleCnt="0"/>
      <dgm:spPr/>
    </dgm:pt>
    <dgm:pt modelId="{260555F7-FC74-4F6A-AFA2-CED55032A0AA}" type="pres">
      <dgm:prSet presAssocID="{EB193A92-94FF-4285-B6A9-DD2F173FAE9F}" presName="parentText" presStyleLbl="alignNode1" presStyleIdx="2" presStyleCnt="3">
        <dgm:presLayoutVars>
          <dgm:chMax val="1"/>
          <dgm:bulletEnabled val="1"/>
        </dgm:presLayoutVars>
      </dgm:prSet>
      <dgm:spPr/>
    </dgm:pt>
    <dgm:pt modelId="{8D70103F-FE78-4749-AD17-8DBAF192C4F6}" type="pres">
      <dgm:prSet presAssocID="{EB193A92-94FF-4285-B6A9-DD2F173FAE9F}" presName="descendantText" presStyleLbl="alignAcc1" presStyleIdx="2" presStyleCnt="3">
        <dgm:presLayoutVars>
          <dgm:bulletEnabled val="1"/>
        </dgm:presLayoutVars>
      </dgm:prSet>
      <dgm:spPr/>
    </dgm:pt>
  </dgm:ptLst>
  <dgm:cxnLst>
    <dgm:cxn modelId="{B33D6A25-6381-4CED-B755-6B7C8453F97B}" type="presOf" srcId="{F4D5B28F-E832-44E7-98AA-2F4E7B58E2B5}" destId="{8B02346D-287A-428C-9539-21A70FFF5D77}" srcOrd="0" destOrd="0" presId="urn:microsoft.com/office/officeart/2005/8/layout/chevron2"/>
    <dgm:cxn modelId="{11341628-8459-4D01-B9E3-BAE4EFC77E40}" type="presOf" srcId="{328221C1-31B3-484D-B04A-465C5D1978D8}" destId="{8D70103F-FE78-4749-AD17-8DBAF192C4F6}" srcOrd="0" destOrd="0" presId="urn:microsoft.com/office/officeart/2005/8/layout/chevron2"/>
    <dgm:cxn modelId="{D76B9D2B-AB5E-4090-B2CB-F347688B7DB6}" type="presOf" srcId="{996C7A53-38C1-4329-9F2C-EE4CE6CADB7B}" destId="{3A229F53-9838-4FDF-97EC-4C8232B7E231}" srcOrd="0" destOrd="0" presId="urn:microsoft.com/office/officeart/2005/8/layout/chevron2"/>
    <dgm:cxn modelId="{E414A238-636D-4A15-9BF2-9FD17E1736FE}" type="presOf" srcId="{8BC4A131-606C-4187-A869-E4B371683052}" destId="{0012821A-17A8-4A7A-9725-2CD11EDA6169}" srcOrd="0" destOrd="0" presId="urn:microsoft.com/office/officeart/2005/8/layout/chevron2"/>
    <dgm:cxn modelId="{5D4E6649-9D60-4227-8E1B-8E54DF2FBC01}" type="presOf" srcId="{31EF5073-0C3F-4A19-8818-19848A2D9C13}" destId="{3E8BF1F3-619D-4904-8CE4-6B162101631E}" srcOrd="0" destOrd="0" presId="urn:microsoft.com/office/officeart/2005/8/layout/chevron2"/>
    <dgm:cxn modelId="{95FEFF69-6680-4D9A-853A-86D33530E58D}" srcId="{F4D5B28F-E832-44E7-98AA-2F4E7B58E2B5}" destId="{8BC4A131-606C-4187-A869-E4B371683052}" srcOrd="0" destOrd="0" parTransId="{A3CEF3B4-624D-40B0-B27B-DFB73948FFEC}" sibTransId="{1848B5FE-DDDC-4789-8CB3-3D6A35DCA851}"/>
    <dgm:cxn modelId="{BCF2746B-2C8C-4217-93F8-B2BD748CC374}" srcId="{EB193A92-94FF-4285-B6A9-DD2F173FAE9F}" destId="{328221C1-31B3-484D-B04A-465C5D1978D8}" srcOrd="0" destOrd="0" parTransId="{F01E91DB-BC7F-4C9E-9B8D-74EBA16D8FB1}" sibTransId="{D9642CBA-641D-481B-87C3-31F24337C06D}"/>
    <dgm:cxn modelId="{6F559550-28CF-48B2-9028-5113E330D118}" type="presOf" srcId="{EB193A92-94FF-4285-B6A9-DD2F173FAE9F}" destId="{260555F7-FC74-4F6A-AFA2-CED55032A0AA}" srcOrd="0" destOrd="0" presId="urn:microsoft.com/office/officeart/2005/8/layout/chevron2"/>
    <dgm:cxn modelId="{82E56D7D-DC67-4AC1-BED1-F9929D3A8ABF}" srcId="{996C7A53-38C1-4329-9F2C-EE4CE6CADB7B}" destId="{E0A374CB-93B4-4D2C-86D7-BB8ED26ADE4F}" srcOrd="0" destOrd="0" parTransId="{B71408FF-F3F1-4A6D-98BF-1DA6B322E0FE}" sibTransId="{8682C1E9-CB1A-421C-BE58-65386F005D6E}"/>
    <dgm:cxn modelId="{40088F80-1419-4747-AB89-909CB4803A42}" srcId="{F4D5B28F-E832-44E7-98AA-2F4E7B58E2B5}" destId="{996C7A53-38C1-4329-9F2C-EE4CE6CADB7B}" srcOrd="1" destOrd="0" parTransId="{2BD87FCB-2E18-4CED-B95C-7BAB1E07AB83}" sibTransId="{05E9DA22-8BAE-4B0D-BF38-04EAFF72CD7B}"/>
    <dgm:cxn modelId="{62D366A2-7BF1-4E11-9AA5-383493A325E3}" srcId="{EB193A92-94FF-4285-B6A9-DD2F173FAE9F}" destId="{FDE0B9E9-2858-4EFF-AB71-23D07337DD1A}" srcOrd="2" destOrd="0" parTransId="{5496F3CB-C158-4887-BF65-0C3A2BB1F697}" sibTransId="{CB37C79C-2581-422B-A4C6-70EE39C5A480}"/>
    <dgm:cxn modelId="{C5DDADB3-D56E-473D-A479-B9E77899E104}" type="presOf" srcId="{E0A374CB-93B4-4D2C-86D7-BB8ED26ADE4F}" destId="{4BD487CE-694F-427A-860F-91051BB87B8D}" srcOrd="0" destOrd="0" presId="urn:microsoft.com/office/officeart/2005/8/layout/chevron2"/>
    <dgm:cxn modelId="{55FAA1BC-6425-4F42-B1CC-B07DB2E002D0}" type="presOf" srcId="{FDE0B9E9-2858-4EFF-AB71-23D07337DD1A}" destId="{8D70103F-FE78-4749-AD17-8DBAF192C4F6}" srcOrd="0" destOrd="2" presId="urn:microsoft.com/office/officeart/2005/8/layout/chevron2"/>
    <dgm:cxn modelId="{C84CDDC1-5F64-407F-8C39-B809AB194B7E}" type="presOf" srcId="{F51CBF30-C284-43D8-B654-CE5FEA9F378C}" destId="{8D70103F-FE78-4749-AD17-8DBAF192C4F6}" srcOrd="0" destOrd="1" presId="urn:microsoft.com/office/officeart/2005/8/layout/chevron2"/>
    <dgm:cxn modelId="{B26E39EF-C953-4BD7-A704-64839DB4D10D}" srcId="{F4D5B28F-E832-44E7-98AA-2F4E7B58E2B5}" destId="{EB193A92-94FF-4285-B6A9-DD2F173FAE9F}" srcOrd="2" destOrd="0" parTransId="{48CB0A47-8BBA-480D-BDBF-208DF3AAA202}" sibTransId="{96AF6B9B-B17C-457E-B932-8EF38B4139E6}"/>
    <dgm:cxn modelId="{BB8176F4-F5F0-48AB-BA67-1A903810BA8F}" srcId="{EB193A92-94FF-4285-B6A9-DD2F173FAE9F}" destId="{F51CBF30-C284-43D8-B654-CE5FEA9F378C}" srcOrd="1" destOrd="0" parTransId="{F9571923-E326-4D3D-9EFB-E3A38D9C2646}" sibTransId="{1B107650-43B9-4E39-A4E0-6A5D5C2EFF14}"/>
    <dgm:cxn modelId="{C59540F5-4A72-4126-A45E-6D90504A0E75}" srcId="{8BC4A131-606C-4187-A869-E4B371683052}" destId="{31EF5073-0C3F-4A19-8818-19848A2D9C13}" srcOrd="0" destOrd="0" parTransId="{43918DBE-DECC-49EF-B7DA-AA767821CB0B}" sibTransId="{B12A9FC4-E391-4681-A2A4-03D39F3DC119}"/>
    <dgm:cxn modelId="{2302174C-6AB2-4FCB-B0B4-334A021E947E}" type="presParOf" srcId="{8B02346D-287A-428C-9539-21A70FFF5D77}" destId="{AB45A35A-102D-47A6-B941-EF73FE4D219C}" srcOrd="0" destOrd="0" presId="urn:microsoft.com/office/officeart/2005/8/layout/chevron2"/>
    <dgm:cxn modelId="{CFAEE749-7654-4769-BC13-86D5BADE00D2}" type="presParOf" srcId="{AB45A35A-102D-47A6-B941-EF73FE4D219C}" destId="{0012821A-17A8-4A7A-9725-2CD11EDA6169}" srcOrd="0" destOrd="0" presId="urn:microsoft.com/office/officeart/2005/8/layout/chevron2"/>
    <dgm:cxn modelId="{29870A5D-A5F7-4382-8D7F-3F35A080D93C}" type="presParOf" srcId="{AB45A35A-102D-47A6-B941-EF73FE4D219C}" destId="{3E8BF1F3-619D-4904-8CE4-6B162101631E}" srcOrd="1" destOrd="0" presId="urn:microsoft.com/office/officeart/2005/8/layout/chevron2"/>
    <dgm:cxn modelId="{B17C3DA3-8F5B-4722-B359-D08253ECA7F8}" type="presParOf" srcId="{8B02346D-287A-428C-9539-21A70FFF5D77}" destId="{F017C16B-E903-4EA0-97F3-1AAD80EF8A79}" srcOrd="1" destOrd="0" presId="urn:microsoft.com/office/officeart/2005/8/layout/chevron2"/>
    <dgm:cxn modelId="{B4F4FF51-CDD9-4822-B344-FA2C86C1186F}" type="presParOf" srcId="{8B02346D-287A-428C-9539-21A70FFF5D77}" destId="{820FBCC1-79B9-4FD1-A5AF-86C0E97BC53D}" srcOrd="2" destOrd="0" presId="urn:microsoft.com/office/officeart/2005/8/layout/chevron2"/>
    <dgm:cxn modelId="{34F48E91-F187-4BA2-BB6D-00AB8BC26F51}" type="presParOf" srcId="{820FBCC1-79B9-4FD1-A5AF-86C0E97BC53D}" destId="{3A229F53-9838-4FDF-97EC-4C8232B7E231}" srcOrd="0" destOrd="0" presId="urn:microsoft.com/office/officeart/2005/8/layout/chevron2"/>
    <dgm:cxn modelId="{3B53308C-9214-440E-819E-D150C35994D8}" type="presParOf" srcId="{820FBCC1-79B9-4FD1-A5AF-86C0E97BC53D}" destId="{4BD487CE-694F-427A-860F-91051BB87B8D}" srcOrd="1" destOrd="0" presId="urn:microsoft.com/office/officeart/2005/8/layout/chevron2"/>
    <dgm:cxn modelId="{063B17E3-83A9-4043-9030-23B97BC32D8D}" type="presParOf" srcId="{8B02346D-287A-428C-9539-21A70FFF5D77}" destId="{7C7779E6-00AB-4CEE-88C7-95E4255F527F}" srcOrd="3" destOrd="0" presId="urn:microsoft.com/office/officeart/2005/8/layout/chevron2"/>
    <dgm:cxn modelId="{2FF718F1-F8A6-4630-996D-0F0F834F8A7B}" type="presParOf" srcId="{8B02346D-287A-428C-9539-21A70FFF5D77}" destId="{12172368-C788-482D-BAB5-35EB01847138}" srcOrd="4" destOrd="0" presId="urn:microsoft.com/office/officeart/2005/8/layout/chevron2"/>
    <dgm:cxn modelId="{B02D82BC-3745-46DF-B627-07C3B1B889C4}" type="presParOf" srcId="{12172368-C788-482D-BAB5-35EB01847138}" destId="{260555F7-FC74-4F6A-AFA2-CED55032A0AA}" srcOrd="0" destOrd="0" presId="urn:microsoft.com/office/officeart/2005/8/layout/chevron2"/>
    <dgm:cxn modelId="{11FB27C3-00AF-4496-96F6-777E4573EC31}" type="presParOf" srcId="{12172368-C788-482D-BAB5-35EB01847138}" destId="{8D70103F-FE78-4749-AD17-8DBAF192C4F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B4054-73A7-43C8-BE58-A5C2774CF55E}">
      <dsp:nvSpPr>
        <dsp:cNvPr id="0" name=""/>
        <dsp:cNvSpPr/>
      </dsp:nvSpPr>
      <dsp:spPr>
        <a:xfrm rot="5400000">
          <a:off x="-109316" y="109739"/>
          <a:ext cx="728777" cy="51014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1</a:t>
          </a:r>
          <a:endParaRPr lang="en-ID" sz="1500" kern="1200" dirty="0"/>
        </a:p>
      </dsp:txBody>
      <dsp:txXfrm rot="-5400000">
        <a:off x="2" y="255494"/>
        <a:ext cx="510143" cy="218634"/>
      </dsp:txXfrm>
    </dsp:sp>
    <dsp:sp modelId="{C6CAF507-F199-46A0-B172-DDA3D95BBDDA}">
      <dsp:nvSpPr>
        <dsp:cNvPr id="0" name=""/>
        <dsp:cNvSpPr/>
      </dsp:nvSpPr>
      <dsp:spPr>
        <a:xfrm rot="5400000">
          <a:off x="4048470" y="-3537903"/>
          <a:ext cx="473705" cy="75503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id-ID" sz="1300" kern="1200" dirty="0"/>
            <a:t>Pada tingkat dasar, adalah manfaat inti (core benefit) : layanan atau manfaat yang benar-benar dibeli pelanggan.</a:t>
          </a:r>
          <a:endParaRPr lang="en-ID" sz="1300" kern="1200" dirty="0"/>
        </a:p>
      </dsp:txBody>
      <dsp:txXfrm rot="-5400000">
        <a:off x="510144" y="23547"/>
        <a:ext cx="7527234" cy="427457"/>
      </dsp:txXfrm>
    </dsp:sp>
    <dsp:sp modelId="{6E50CD86-E379-4987-ABB1-736263A42F3C}">
      <dsp:nvSpPr>
        <dsp:cNvPr id="0" name=""/>
        <dsp:cNvSpPr/>
      </dsp:nvSpPr>
      <dsp:spPr>
        <a:xfrm rot="5400000">
          <a:off x="-109316" y="714536"/>
          <a:ext cx="728777" cy="51014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2</a:t>
          </a:r>
          <a:endParaRPr lang="en-ID" sz="1500" kern="1200" dirty="0"/>
        </a:p>
      </dsp:txBody>
      <dsp:txXfrm rot="-5400000">
        <a:off x="2" y="860291"/>
        <a:ext cx="510143" cy="218634"/>
      </dsp:txXfrm>
    </dsp:sp>
    <dsp:sp modelId="{73F91889-4225-4108-9CA7-27720077051F}">
      <dsp:nvSpPr>
        <dsp:cNvPr id="0" name=""/>
        <dsp:cNvSpPr/>
      </dsp:nvSpPr>
      <dsp:spPr>
        <a:xfrm rot="5400000">
          <a:off x="4048470" y="-2933106"/>
          <a:ext cx="473705" cy="75503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P</a:t>
          </a:r>
          <a:r>
            <a:rPr lang="id-ID" sz="1300" kern="1200" dirty="0"/>
            <a:t>ada tingkat kedua, pemasar harus mengubah manfaat inti menjadi produk dasar (basic product).</a:t>
          </a:r>
          <a:endParaRPr lang="en-ID" sz="1300" kern="1200" dirty="0"/>
        </a:p>
      </dsp:txBody>
      <dsp:txXfrm rot="-5400000">
        <a:off x="510144" y="628344"/>
        <a:ext cx="7527234" cy="427457"/>
      </dsp:txXfrm>
    </dsp:sp>
    <dsp:sp modelId="{CDD04A28-5032-465D-9977-1D54647FE86E}">
      <dsp:nvSpPr>
        <dsp:cNvPr id="0" name=""/>
        <dsp:cNvSpPr/>
      </dsp:nvSpPr>
      <dsp:spPr>
        <a:xfrm rot="5400000">
          <a:off x="-109316" y="1319332"/>
          <a:ext cx="728777" cy="51014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3</a:t>
          </a:r>
          <a:endParaRPr lang="en-ID" sz="1500" kern="1200" dirty="0"/>
        </a:p>
      </dsp:txBody>
      <dsp:txXfrm rot="-5400000">
        <a:off x="2" y="1465087"/>
        <a:ext cx="510143" cy="218634"/>
      </dsp:txXfrm>
    </dsp:sp>
    <dsp:sp modelId="{EAE2C702-9EFE-4CC9-8220-BFC222261E92}">
      <dsp:nvSpPr>
        <dsp:cNvPr id="0" name=""/>
        <dsp:cNvSpPr/>
      </dsp:nvSpPr>
      <dsp:spPr>
        <a:xfrm rot="5400000">
          <a:off x="4048470" y="-2328310"/>
          <a:ext cx="473705" cy="75503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id-ID" sz="1300" kern="1200" dirty="0"/>
            <a:t>Pada tingkat ketiga, pemasar mempersiapkan produk yang diharapkan (expected product), </a:t>
          </a:r>
          <a:endParaRPr lang="en-ID" sz="1300" kern="1200" dirty="0"/>
        </a:p>
      </dsp:txBody>
      <dsp:txXfrm rot="-5400000">
        <a:off x="510144" y="1233140"/>
        <a:ext cx="7527234" cy="427457"/>
      </dsp:txXfrm>
    </dsp:sp>
    <dsp:sp modelId="{5A66DE97-D5A4-4B86-9FD6-7C549D3354B5}">
      <dsp:nvSpPr>
        <dsp:cNvPr id="0" name=""/>
        <dsp:cNvSpPr/>
      </dsp:nvSpPr>
      <dsp:spPr>
        <a:xfrm rot="5400000">
          <a:off x="-109316" y="1924128"/>
          <a:ext cx="728777" cy="51014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4</a:t>
          </a:r>
          <a:endParaRPr lang="en-ID" sz="1500" kern="1200" dirty="0"/>
        </a:p>
      </dsp:txBody>
      <dsp:txXfrm rot="-5400000">
        <a:off x="2" y="2069883"/>
        <a:ext cx="510143" cy="218634"/>
      </dsp:txXfrm>
    </dsp:sp>
    <dsp:sp modelId="{27659428-CF3E-4483-932C-186581C696D0}">
      <dsp:nvSpPr>
        <dsp:cNvPr id="0" name=""/>
        <dsp:cNvSpPr/>
      </dsp:nvSpPr>
      <dsp:spPr>
        <a:xfrm rot="5400000">
          <a:off x="4048470" y="-1723514"/>
          <a:ext cx="473705" cy="75503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id-ID" sz="1300" kern="1200" dirty="0"/>
            <a:t>Pada tingkat keempat, pemasar menyiapkan produk tambahan (augmented product) yang melebihi harapan pelanggan.</a:t>
          </a:r>
          <a:endParaRPr lang="en-ID" sz="1300" kern="1200" dirty="0"/>
        </a:p>
      </dsp:txBody>
      <dsp:txXfrm rot="-5400000">
        <a:off x="510144" y="1837936"/>
        <a:ext cx="7527234" cy="427457"/>
      </dsp:txXfrm>
    </dsp:sp>
    <dsp:sp modelId="{D8309574-5756-4A54-9B09-D301B0893066}">
      <dsp:nvSpPr>
        <dsp:cNvPr id="0" name=""/>
        <dsp:cNvSpPr/>
      </dsp:nvSpPr>
      <dsp:spPr>
        <a:xfrm rot="5400000">
          <a:off x="-109316" y="2528925"/>
          <a:ext cx="728777" cy="51014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5</a:t>
          </a:r>
          <a:endParaRPr lang="en-ID" sz="1500" kern="1200" dirty="0"/>
        </a:p>
      </dsp:txBody>
      <dsp:txXfrm rot="-5400000">
        <a:off x="2" y="2674680"/>
        <a:ext cx="510143" cy="218634"/>
      </dsp:txXfrm>
    </dsp:sp>
    <dsp:sp modelId="{98685145-4361-4E58-870F-2CE7787BF04A}">
      <dsp:nvSpPr>
        <dsp:cNvPr id="0" name=""/>
        <dsp:cNvSpPr/>
      </dsp:nvSpPr>
      <dsp:spPr>
        <a:xfrm rot="5400000">
          <a:off x="4048470" y="-1118717"/>
          <a:ext cx="473705" cy="75503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id-ID" sz="1300" kern="1200" dirty="0"/>
            <a:t>Tingkat kelima adalah produk potensial (potential product), yang mencakup semua kemungkinan tambahan dan transformasi yang mungkin dialami sebuah produk atau penawaran di masa depan</a:t>
          </a:r>
          <a:endParaRPr lang="en-ID" sz="1300" kern="1200" dirty="0"/>
        </a:p>
      </dsp:txBody>
      <dsp:txXfrm rot="-5400000">
        <a:off x="510144" y="2442733"/>
        <a:ext cx="7527234" cy="4274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592DF-1BED-4872-93A8-273216D7C7FE}">
      <dsp:nvSpPr>
        <dsp:cNvPr id="0" name=""/>
        <dsp:cNvSpPr/>
      </dsp:nvSpPr>
      <dsp:spPr>
        <a:xfrm>
          <a:off x="-3866886" y="-593816"/>
          <a:ext cx="4608658" cy="4608658"/>
        </a:xfrm>
        <a:prstGeom prst="blockArc">
          <a:avLst>
            <a:gd name="adj1" fmla="val 18900000"/>
            <a:gd name="adj2" fmla="val 2700000"/>
            <a:gd name="adj3" fmla="val 46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FDCEBD-F156-46B1-8A2C-0868718BFB25}">
      <dsp:nvSpPr>
        <dsp:cNvPr id="0" name=""/>
        <dsp:cNvSpPr/>
      </dsp:nvSpPr>
      <dsp:spPr>
        <a:xfrm>
          <a:off x="240624" y="155519"/>
          <a:ext cx="7153591" cy="3109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779" tIns="43180" rIns="43180" bIns="43180" numCol="1" spcCol="1270" anchor="ctr" anchorCtr="0">
          <a:noAutofit/>
        </a:bodyPr>
        <a:lstStyle/>
        <a:p>
          <a:pPr marL="0" lvl="0" indent="0" algn="l" defTabSz="755650">
            <a:lnSpc>
              <a:spcPct val="90000"/>
            </a:lnSpc>
            <a:spcBef>
              <a:spcPct val="0"/>
            </a:spcBef>
            <a:spcAft>
              <a:spcPct val="35000"/>
            </a:spcAft>
            <a:buNone/>
          </a:pPr>
          <a:r>
            <a:rPr lang="id-ID" sz="1700" b="1" kern="1200" dirty="0"/>
            <a:t>Bentuk (</a:t>
          </a:r>
          <a:r>
            <a:rPr lang="id-ID" sz="1700" b="1" i="1" kern="1200" dirty="0"/>
            <a:t>Form</a:t>
          </a:r>
          <a:r>
            <a:rPr lang="id-ID" sz="1700" b="1" kern="1200" dirty="0"/>
            <a:t>)</a:t>
          </a:r>
          <a:r>
            <a:rPr lang="en-US" sz="1700" b="1" kern="1200" dirty="0"/>
            <a:t>, </a:t>
          </a:r>
          <a:r>
            <a:rPr lang="id-ID" sz="1700" b="1" kern="1200" dirty="0"/>
            <a:t>Gaya </a:t>
          </a:r>
          <a:r>
            <a:rPr lang="id-ID" sz="1700" b="1" i="1" kern="1200" dirty="0"/>
            <a:t>(Style</a:t>
          </a:r>
          <a:r>
            <a:rPr lang="id-ID" sz="1700" i="1" kern="1200" dirty="0"/>
            <a:t>)</a:t>
          </a:r>
          <a:r>
            <a:rPr lang="en-US" sz="1700" i="1" kern="1200" dirty="0"/>
            <a:t>. </a:t>
          </a:r>
          <a:endParaRPr lang="en-ID" sz="1700" kern="1200" dirty="0"/>
        </a:p>
      </dsp:txBody>
      <dsp:txXfrm>
        <a:off x="240624" y="155519"/>
        <a:ext cx="7153591" cy="310902"/>
      </dsp:txXfrm>
    </dsp:sp>
    <dsp:sp modelId="{47ED576B-511B-43AA-B680-415703B2FDD5}">
      <dsp:nvSpPr>
        <dsp:cNvPr id="0" name=""/>
        <dsp:cNvSpPr/>
      </dsp:nvSpPr>
      <dsp:spPr>
        <a:xfrm>
          <a:off x="46309" y="116656"/>
          <a:ext cx="388628" cy="38862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48C029-83FF-489E-89CC-FB59B58D5A95}">
      <dsp:nvSpPr>
        <dsp:cNvPr id="0" name=""/>
        <dsp:cNvSpPr/>
      </dsp:nvSpPr>
      <dsp:spPr>
        <a:xfrm>
          <a:off x="522174" y="622147"/>
          <a:ext cx="6872040" cy="3109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779" tIns="43180" rIns="43180" bIns="43180" numCol="1" spcCol="1270" anchor="ctr" anchorCtr="0">
          <a:noAutofit/>
        </a:bodyPr>
        <a:lstStyle/>
        <a:p>
          <a:pPr marL="0" lvl="0" indent="0" algn="l" defTabSz="755650">
            <a:lnSpc>
              <a:spcPct val="90000"/>
            </a:lnSpc>
            <a:spcBef>
              <a:spcPct val="0"/>
            </a:spcBef>
            <a:spcAft>
              <a:spcPct val="35000"/>
            </a:spcAft>
            <a:buNone/>
          </a:pPr>
          <a:r>
            <a:rPr lang="id-ID" sz="1700" b="1" kern="1200" dirty="0"/>
            <a:t>Fitur (</a:t>
          </a:r>
          <a:r>
            <a:rPr lang="id-ID" sz="1700" b="1" i="1" kern="1200" dirty="0"/>
            <a:t>Feature</a:t>
          </a:r>
          <a:r>
            <a:rPr lang="en-US" sz="1700" b="1" i="1" kern="1200" dirty="0"/>
            <a:t>), </a:t>
          </a:r>
          <a:r>
            <a:rPr lang="id-ID" sz="1700" b="1" kern="1200" dirty="0"/>
            <a:t>Desain ( </a:t>
          </a:r>
          <a:r>
            <a:rPr lang="id-ID" sz="1700" b="1" i="1" kern="1200" dirty="0"/>
            <a:t>Design</a:t>
          </a:r>
          <a:r>
            <a:rPr lang="id-ID" sz="1700" b="1" kern="1200" dirty="0"/>
            <a:t> )</a:t>
          </a:r>
          <a:r>
            <a:rPr lang="en-US" sz="1700" b="1" kern="1200" dirty="0"/>
            <a:t>. </a:t>
          </a:r>
          <a:endParaRPr lang="en-ID" sz="1700" kern="1200" dirty="0"/>
        </a:p>
      </dsp:txBody>
      <dsp:txXfrm>
        <a:off x="522174" y="622147"/>
        <a:ext cx="6872040" cy="310902"/>
      </dsp:txXfrm>
    </dsp:sp>
    <dsp:sp modelId="{7BBC53B9-A185-4BC3-BD64-E9F38DE327E6}">
      <dsp:nvSpPr>
        <dsp:cNvPr id="0" name=""/>
        <dsp:cNvSpPr/>
      </dsp:nvSpPr>
      <dsp:spPr>
        <a:xfrm>
          <a:off x="327860" y="583284"/>
          <a:ext cx="388628" cy="38862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974ED7-D7B9-4598-84AD-8DD61E59FC88}">
      <dsp:nvSpPr>
        <dsp:cNvPr id="0" name=""/>
        <dsp:cNvSpPr/>
      </dsp:nvSpPr>
      <dsp:spPr>
        <a:xfrm>
          <a:off x="676462" y="1088433"/>
          <a:ext cx="6717752" cy="3109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779" tIns="43180" rIns="43180" bIns="43180" numCol="1" spcCol="1270" anchor="ctr" anchorCtr="0">
          <a:noAutofit/>
        </a:bodyPr>
        <a:lstStyle/>
        <a:p>
          <a:pPr marL="0" lvl="0" indent="0" algn="l" defTabSz="755650">
            <a:lnSpc>
              <a:spcPct val="90000"/>
            </a:lnSpc>
            <a:spcBef>
              <a:spcPct val="0"/>
            </a:spcBef>
            <a:spcAft>
              <a:spcPct val="35000"/>
            </a:spcAft>
            <a:buNone/>
          </a:pPr>
          <a:r>
            <a:rPr lang="id-ID" sz="1700" b="1" kern="1200" dirty="0"/>
            <a:t>Penyesuaian ( </a:t>
          </a:r>
          <a:r>
            <a:rPr lang="id-ID" sz="1700" b="1" i="1" kern="1200" dirty="0"/>
            <a:t>Customizatio</a:t>
          </a:r>
          <a:r>
            <a:rPr lang="id-ID" sz="1700" b="1" kern="1200" dirty="0"/>
            <a:t>n )</a:t>
          </a:r>
          <a:r>
            <a:rPr lang="en-US" sz="1700" kern="1200" dirty="0"/>
            <a:t>. </a:t>
          </a:r>
          <a:endParaRPr lang="en-ID" sz="1700" kern="1200" dirty="0"/>
        </a:p>
      </dsp:txBody>
      <dsp:txXfrm>
        <a:off x="676462" y="1088433"/>
        <a:ext cx="6717752" cy="310902"/>
      </dsp:txXfrm>
    </dsp:sp>
    <dsp:sp modelId="{4FC17AD3-8A1F-463F-86CE-C11A0EF8EA73}">
      <dsp:nvSpPr>
        <dsp:cNvPr id="0" name=""/>
        <dsp:cNvSpPr/>
      </dsp:nvSpPr>
      <dsp:spPr>
        <a:xfrm>
          <a:off x="482148" y="1049570"/>
          <a:ext cx="388628" cy="38862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43FB9F-6FA5-43FE-86B2-70443E8CF3A7}">
      <dsp:nvSpPr>
        <dsp:cNvPr id="0" name=""/>
        <dsp:cNvSpPr/>
      </dsp:nvSpPr>
      <dsp:spPr>
        <a:xfrm>
          <a:off x="725725" y="1555061"/>
          <a:ext cx="6668489" cy="3109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779" tIns="43180" rIns="43180" bIns="43180" numCol="1" spcCol="1270" anchor="ctr" anchorCtr="0">
          <a:noAutofit/>
        </a:bodyPr>
        <a:lstStyle/>
        <a:p>
          <a:pPr marL="0" lvl="0" indent="0" algn="l" defTabSz="755650">
            <a:lnSpc>
              <a:spcPct val="90000"/>
            </a:lnSpc>
            <a:spcBef>
              <a:spcPct val="0"/>
            </a:spcBef>
            <a:spcAft>
              <a:spcPct val="35000"/>
            </a:spcAft>
            <a:buNone/>
          </a:pPr>
          <a:r>
            <a:rPr lang="id-ID" sz="1700" b="1" kern="1200"/>
            <a:t>Kualitas kerja (</a:t>
          </a:r>
          <a:r>
            <a:rPr lang="id-ID" sz="1700" b="1" i="1" kern="1200"/>
            <a:t>Performance Quality</a:t>
          </a:r>
          <a:r>
            <a:rPr lang="id-ID" sz="1700" b="1" kern="1200"/>
            <a:t>)</a:t>
          </a:r>
          <a:r>
            <a:rPr lang="en-US" sz="1700" b="1" kern="1200"/>
            <a:t>. </a:t>
          </a:r>
          <a:endParaRPr lang="en-ID" sz="1700" kern="1200" dirty="0"/>
        </a:p>
      </dsp:txBody>
      <dsp:txXfrm>
        <a:off x="725725" y="1555061"/>
        <a:ext cx="6668489" cy="310902"/>
      </dsp:txXfrm>
    </dsp:sp>
    <dsp:sp modelId="{7E3C4644-254B-4F53-A688-446AD298B5BE}">
      <dsp:nvSpPr>
        <dsp:cNvPr id="0" name=""/>
        <dsp:cNvSpPr/>
      </dsp:nvSpPr>
      <dsp:spPr>
        <a:xfrm>
          <a:off x="531411" y="1516198"/>
          <a:ext cx="388628" cy="38862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D569C4-4844-409B-A31D-DFC1C68079D3}">
      <dsp:nvSpPr>
        <dsp:cNvPr id="0" name=""/>
        <dsp:cNvSpPr/>
      </dsp:nvSpPr>
      <dsp:spPr>
        <a:xfrm>
          <a:off x="676462" y="2021689"/>
          <a:ext cx="6717752" cy="3109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779" tIns="43180" rIns="43180" bIns="43180" numCol="1" spcCol="1270" anchor="ctr" anchorCtr="0">
          <a:noAutofit/>
        </a:bodyPr>
        <a:lstStyle/>
        <a:p>
          <a:pPr marL="0" lvl="0" indent="0" algn="l" defTabSz="755650">
            <a:lnSpc>
              <a:spcPct val="90000"/>
            </a:lnSpc>
            <a:spcBef>
              <a:spcPct val="0"/>
            </a:spcBef>
            <a:spcAft>
              <a:spcPct val="35000"/>
            </a:spcAft>
            <a:buNone/>
          </a:pPr>
          <a:r>
            <a:rPr lang="id-ID" sz="1700" b="1" kern="1200"/>
            <a:t>Kualitas kesesuaian (</a:t>
          </a:r>
          <a:r>
            <a:rPr lang="id-ID" sz="1700" b="1" i="1" kern="1200"/>
            <a:t>Conformance Quality</a:t>
          </a:r>
          <a:r>
            <a:rPr lang="en-US" sz="1700" b="1" kern="1200"/>
            <a:t>). </a:t>
          </a:r>
          <a:endParaRPr lang="en-ID" sz="1700" kern="1200" dirty="0"/>
        </a:p>
      </dsp:txBody>
      <dsp:txXfrm>
        <a:off x="676462" y="2021689"/>
        <a:ext cx="6717752" cy="310902"/>
      </dsp:txXfrm>
    </dsp:sp>
    <dsp:sp modelId="{E68CD5D1-AD68-4C55-AC8F-F45D9B4CA143}">
      <dsp:nvSpPr>
        <dsp:cNvPr id="0" name=""/>
        <dsp:cNvSpPr/>
      </dsp:nvSpPr>
      <dsp:spPr>
        <a:xfrm>
          <a:off x="482148" y="1982826"/>
          <a:ext cx="388628" cy="38862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CA796B-49A0-471F-B5E6-D462F6680D7F}">
      <dsp:nvSpPr>
        <dsp:cNvPr id="0" name=""/>
        <dsp:cNvSpPr/>
      </dsp:nvSpPr>
      <dsp:spPr>
        <a:xfrm>
          <a:off x="522174" y="2487975"/>
          <a:ext cx="6872040" cy="3109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779" tIns="43180" rIns="43180" bIns="43180" numCol="1" spcCol="1270" anchor="ctr" anchorCtr="0">
          <a:noAutofit/>
        </a:bodyPr>
        <a:lstStyle/>
        <a:p>
          <a:pPr marL="0" lvl="0" indent="0" algn="l" defTabSz="755650">
            <a:lnSpc>
              <a:spcPct val="90000"/>
            </a:lnSpc>
            <a:spcBef>
              <a:spcPct val="0"/>
            </a:spcBef>
            <a:spcAft>
              <a:spcPct val="35000"/>
            </a:spcAft>
            <a:buNone/>
          </a:pPr>
          <a:r>
            <a:rPr lang="id-ID" sz="1700" b="1" kern="1200"/>
            <a:t>Ketahanan </a:t>
          </a:r>
          <a:r>
            <a:rPr lang="id-ID" sz="1700" b="1" i="1" kern="1200"/>
            <a:t>(Durability)</a:t>
          </a:r>
          <a:r>
            <a:rPr lang="en-US" sz="1700" b="1" i="1" kern="1200"/>
            <a:t>.</a:t>
          </a:r>
          <a:r>
            <a:rPr lang="en-US" sz="1700" kern="1200"/>
            <a:t> </a:t>
          </a:r>
          <a:endParaRPr lang="en-ID" sz="1700" kern="1200" dirty="0"/>
        </a:p>
      </dsp:txBody>
      <dsp:txXfrm>
        <a:off x="522174" y="2487975"/>
        <a:ext cx="6872040" cy="310902"/>
      </dsp:txXfrm>
    </dsp:sp>
    <dsp:sp modelId="{8A54E279-3287-4549-B52E-A084ADDD6A8A}">
      <dsp:nvSpPr>
        <dsp:cNvPr id="0" name=""/>
        <dsp:cNvSpPr/>
      </dsp:nvSpPr>
      <dsp:spPr>
        <a:xfrm>
          <a:off x="327860" y="2449112"/>
          <a:ext cx="388628" cy="38862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2F5E7A-2163-498B-A15E-10D65FD26329}">
      <dsp:nvSpPr>
        <dsp:cNvPr id="0" name=""/>
        <dsp:cNvSpPr/>
      </dsp:nvSpPr>
      <dsp:spPr>
        <a:xfrm>
          <a:off x="240624" y="2954603"/>
          <a:ext cx="7153591" cy="3109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779" tIns="43180" rIns="43180" bIns="43180" numCol="1" spcCol="1270" anchor="ctr" anchorCtr="0">
          <a:noAutofit/>
        </a:bodyPr>
        <a:lstStyle/>
        <a:p>
          <a:pPr marL="0" lvl="0" indent="0" algn="l" defTabSz="755650">
            <a:lnSpc>
              <a:spcPct val="90000"/>
            </a:lnSpc>
            <a:spcBef>
              <a:spcPct val="0"/>
            </a:spcBef>
            <a:spcAft>
              <a:spcPct val="35000"/>
            </a:spcAft>
            <a:buNone/>
          </a:pPr>
          <a:r>
            <a:rPr lang="id-ID" sz="1700" b="1" kern="1200" dirty="0"/>
            <a:t>Keandalan ( </a:t>
          </a:r>
          <a:r>
            <a:rPr lang="id-ID" sz="1700" b="1" i="1" kern="1200" dirty="0"/>
            <a:t>Reability</a:t>
          </a:r>
          <a:r>
            <a:rPr lang="id-ID" sz="1700" b="1" kern="1200" dirty="0"/>
            <a:t> )</a:t>
          </a:r>
          <a:r>
            <a:rPr lang="en-US" sz="1700" b="1" kern="1200" dirty="0"/>
            <a:t>, &amp; </a:t>
          </a:r>
          <a:r>
            <a:rPr lang="id-ID" sz="1700" b="1" kern="1200" dirty="0"/>
            <a:t>Kemudahan perbaikan</a:t>
          </a:r>
          <a:r>
            <a:rPr lang="id-ID" sz="1700" kern="1200" dirty="0"/>
            <a:t> </a:t>
          </a:r>
          <a:r>
            <a:rPr lang="id-ID" sz="1700" i="1" kern="1200" dirty="0"/>
            <a:t>(</a:t>
          </a:r>
          <a:r>
            <a:rPr lang="id-ID" sz="1700" b="1" i="1" kern="1200" dirty="0"/>
            <a:t>Repairability</a:t>
          </a:r>
          <a:r>
            <a:rPr lang="id-ID" sz="1700" i="1" kern="1200" dirty="0"/>
            <a:t>)</a:t>
          </a:r>
          <a:r>
            <a:rPr lang="en-US" sz="1700" i="1" kern="1200" dirty="0"/>
            <a:t>. </a:t>
          </a:r>
          <a:r>
            <a:rPr lang="en-US" sz="1700" b="1" kern="1200" dirty="0"/>
            <a:t> </a:t>
          </a:r>
          <a:endParaRPr lang="en-ID" sz="1700" kern="1200" dirty="0"/>
        </a:p>
      </dsp:txBody>
      <dsp:txXfrm>
        <a:off x="240624" y="2954603"/>
        <a:ext cx="7153591" cy="310902"/>
      </dsp:txXfrm>
    </dsp:sp>
    <dsp:sp modelId="{F27FB8B8-9986-4433-89CE-7C6C7EF0A36E}">
      <dsp:nvSpPr>
        <dsp:cNvPr id="0" name=""/>
        <dsp:cNvSpPr/>
      </dsp:nvSpPr>
      <dsp:spPr>
        <a:xfrm>
          <a:off x="46309" y="2915740"/>
          <a:ext cx="388628" cy="38862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E92BE-A64A-46AF-860C-67768EC20EC5}">
      <dsp:nvSpPr>
        <dsp:cNvPr id="0" name=""/>
        <dsp:cNvSpPr/>
      </dsp:nvSpPr>
      <dsp:spPr>
        <a:xfrm>
          <a:off x="-3975153" y="-610275"/>
          <a:ext cx="4737271" cy="4737271"/>
        </a:xfrm>
        <a:prstGeom prst="blockArc">
          <a:avLst>
            <a:gd name="adj1" fmla="val 18900000"/>
            <a:gd name="adj2" fmla="val 2700000"/>
            <a:gd name="adj3" fmla="val 45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C576A8-217B-42EA-94CC-138AE92549C5}">
      <dsp:nvSpPr>
        <dsp:cNvPr id="0" name=""/>
        <dsp:cNvSpPr/>
      </dsp:nvSpPr>
      <dsp:spPr>
        <a:xfrm>
          <a:off x="247103" y="159870"/>
          <a:ext cx="8063545" cy="3195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3682" tIns="43180" rIns="43180" bIns="43180" numCol="1" spcCol="1270" anchor="ctr" anchorCtr="0">
          <a:noAutofit/>
        </a:bodyPr>
        <a:lstStyle/>
        <a:p>
          <a:pPr marL="0" lvl="0" indent="0" algn="l" defTabSz="755650">
            <a:lnSpc>
              <a:spcPct val="90000"/>
            </a:lnSpc>
            <a:spcBef>
              <a:spcPct val="0"/>
            </a:spcBef>
            <a:spcAft>
              <a:spcPct val="35000"/>
            </a:spcAft>
            <a:buNone/>
          </a:pPr>
          <a:r>
            <a:rPr lang="en-US" sz="1700" b="1" kern="1200" dirty="0" err="1"/>
            <a:t>Kemudahan</a:t>
          </a:r>
          <a:r>
            <a:rPr lang="en-US" sz="1700" b="1" kern="1200" dirty="0"/>
            <a:t> </a:t>
          </a:r>
          <a:r>
            <a:rPr lang="en-US" sz="1700" b="1" kern="1200" dirty="0" err="1"/>
            <a:t>Pemesanan</a:t>
          </a:r>
          <a:r>
            <a:rPr lang="en-US" sz="1700" b="1" i="1" kern="1200" dirty="0"/>
            <a:t> (Ordering Ease)</a:t>
          </a:r>
          <a:r>
            <a:rPr lang="en-US" sz="1700" kern="1200" dirty="0"/>
            <a:t>. </a:t>
          </a:r>
          <a:endParaRPr lang="en-ID" sz="1700" kern="1200" dirty="0"/>
        </a:p>
      </dsp:txBody>
      <dsp:txXfrm>
        <a:off x="247103" y="159870"/>
        <a:ext cx="8063545" cy="319599"/>
      </dsp:txXfrm>
    </dsp:sp>
    <dsp:sp modelId="{79209623-5AF4-4242-816B-23B106BC8715}">
      <dsp:nvSpPr>
        <dsp:cNvPr id="0" name=""/>
        <dsp:cNvSpPr/>
      </dsp:nvSpPr>
      <dsp:spPr>
        <a:xfrm>
          <a:off x="47353" y="119920"/>
          <a:ext cx="399499" cy="39949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892A1D-CC1A-48A4-94C2-ACB432268050}">
      <dsp:nvSpPr>
        <dsp:cNvPr id="0" name=""/>
        <dsp:cNvSpPr/>
      </dsp:nvSpPr>
      <dsp:spPr>
        <a:xfrm>
          <a:off x="536529" y="639550"/>
          <a:ext cx="7774119" cy="3195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3682" tIns="43180" rIns="43180" bIns="43180" numCol="1" spcCol="1270" anchor="ctr" anchorCtr="0">
          <a:noAutofit/>
        </a:bodyPr>
        <a:lstStyle/>
        <a:p>
          <a:pPr marL="0" lvl="0" indent="0" algn="l" defTabSz="755650">
            <a:lnSpc>
              <a:spcPct val="90000"/>
            </a:lnSpc>
            <a:spcBef>
              <a:spcPct val="0"/>
            </a:spcBef>
            <a:spcAft>
              <a:spcPct val="35000"/>
            </a:spcAft>
            <a:buNone/>
          </a:pPr>
          <a:r>
            <a:rPr lang="en-US" sz="1700" b="1" kern="1200" dirty="0" err="1"/>
            <a:t>Pengiriman</a:t>
          </a:r>
          <a:r>
            <a:rPr lang="en-US" sz="1700" b="1" kern="1200" dirty="0"/>
            <a:t> </a:t>
          </a:r>
          <a:r>
            <a:rPr lang="en-US" sz="1700" b="1" i="1" kern="1200" dirty="0"/>
            <a:t>(</a:t>
          </a:r>
          <a:r>
            <a:rPr lang="id-ID" sz="1700" b="1" i="1" kern="1200" dirty="0"/>
            <a:t>D</a:t>
          </a:r>
          <a:r>
            <a:rPr lang="en-US" sz="1700" b="1" i="1" kern="1200" dirty="0" err="1"/>
            <a:t>elivery</a:t>
          </a:r>
          <a:r>
            <a:rPr lang="en-US" sz="1700" b="1" i="1" kern="1200" dirty="0"/>
            <a:t>)</a:t>
          </a:r>
          <a:r>
            <a:rPr lang="en-US" sz="1700" kern="1200" dirty="0"/>
            <a:t>. </a:t>
          </a:r>
          <a:endParaRPr lang="en-ID" sz="1700" kern="1200" dirty="0"/>
        </a:p>
      </dsp:txBody>
      <dsp:txXfrm>
        <a:off x="536529" y="639550"/>
        <a:ext cx="7774119" cy="319599"/>
      </dsp:txXfrm>
    </dsp:sp>
    <dsp:sp modelId="{0F028D9F-E448-4CB9-B19C-0A3753700457}">
      <dsp:nvSpPr>
        <dsp:cNvPr id="0" name=""/>
        <dsp:cNvSpPr/>
      </dsp:nvSpPr>
      <dsp:spPr>
        <a:xfrm>
          <a:off x="336779" y="599600"/>
          <a:ext cx="399499" cy="39949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4062C0-FBA0-4922-8A22-025BF8C75F82}">
      <dsp:nvSpPr>
        <dsp:cNvPr id="0" name=""/>
        <dsp:cNvSpPr/>
      </dsp:nvSpPr>
      <dsp:spPr>
        <a:xfrm>
          <a:off x="695133" y="1118879"/>
          <a:ext cx="7615515" cy="3195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3682" tIns="43180" rIns="43180" bIns="43180" numCol="1" spcCol="1270" anchor="ctr" anchorCtr="0">
          <a:noAutofit/>
        </a:bodyPr>
        <a:lstStyle/>
        <a:p>
          <a:pPr marL="0" lvl="0" indent="0" algn="l" defTabSz="755650">
            <a:lnSpc>
              <a:spcPct val="90000"/>
            </a:lnSpc>
            <a:spcBef>
              <a:spcPct val="0"/>
            </a:spcBef>
            <a:spcAft>
              <a:spcPct val="35000"/>
            </a:spcAft>
            <a:buNone/>
          </a:pPr>
          <a:r>
            <a:rPr lang="en-US" sz="1700" b="1" kern="1200" dirty="0" err="1"/>
            <a:t>Instalasi</a:t>
          </a:r>
          <a:r>
            <a:rPr lang="en-US" sz="1700" b="1" kern="1200" dirty="0"/>
            <a:t> </a:t>
          </a:r>
          <a:r>
            <a:rPr lang="en-US" sz="1700" b="1" i="1" kern="1200" dirty="0"/>
            <a:t>(</a:t>
          </a:r>
          <a:r>
            <a:rPr lang="id-ID" sz="1700" b="1" i="1" kern="1200" dirty="0"/>
            <a:t>I</a:t>
          </a:r>
          <a:r>
            <a:rPr lang="en-US" sz="1700" b="1" i="1" kern="1200" dirty="0" err="1"/>
            <a:t>nstalation</a:t>
          </a:r>
          <a:r>
            <a:rPr lang="en-US" sz="1700" b="1" i="1" kern="1200" dirty="0"/>
            <a:t>)</a:t>
          </a:r>
          <a:r>
            <a:rPr lang="en-US" sz="1700" kern="1200" dirty="0"/>
            <a:t>. </a:t>
          </a:r>
          <a:endParaRPr lang="en-ID" sz="1700" kern="1200" dirty="0"/>
        </a:p>
      </dsp:txBody>
      <dsp:txXfrm>
        <a:off x="695133" y="1118879"/>
        <a:ext cx="7615515" cy="319599"/>
      </dsp:txXfrm>
    </dsp:sp>
    <dsp:sp modelId="{1AF6216A-F937-413A-8797-A3A0C2A6FCBA}">
      <dsp:nvSpPr>
        <dsp:cNvPr id="0" name=""/>
        <dsp:cNvSpPr/>
      </dsp:nvSpPr>
      <dsp:spPr>
        <a:xfrm>
          <a:off x="495383" y="1078929"/>
          <a:ext cx="399499" cy="39949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E5917B-B579-4708-BB78-9B6644235798}">
      <dsp:nvSpPr>
        <dsp:cNvPr id="0" name=""/>
        <dsp:cNvSpPr/>
      </dsp:nvSpPr>
      <dsp:spPr>
        <a:xfrm>
          <a:off x="745774" y="1598560"/>
          <a:ext cx="7564874" cy="3195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3682" tIns="43180" rIns="43180" bIns="43180" numCol="1" spcCol="1270" anchor="ctr" anchorCtr="0">
          <a:noAutofit/>
        </a:bodyPr>
        <a:lstStyle/>
        <a:p>
          <a:pPr marL="0" lvl="0" indent="0" algn="l" defTabSz="755650">
            <a:lnSpc>
              <a:spcPct val="90000"/>
            </a:lnSpc>
            <a:spcBef>
              <a:spcPct val="0"/>
            </a:spcBef>
            <a:spcAft>
              <a:spcPct val="35000"/>
            </a:spcAft>
            <a:buNone/>
          </a:pPr>
          <a:r>
            <a:rPr lang="en-US" sz="1700" b="1" kern="1200"/>
            <a:t>Pelatihan Pelanggan </a:t>
          </a:r>
          <a:r>
            <a:rPr lang="en-US" sz="1700" b="1" i="1" kern="1200"/>
            <a:t>(</a:t>
          </a:r>
          <a:r>
            <a:rPr lang="id-ID" sz="1700" b="1" i="1" kern="1200"/>
            <a:t>C</a:t>
          </a:r>
          <a:r>
            <a:rPr lang="en-US" sz="1700" b="1" i="1" kern="1200"/>
            <a:t>ustomer </a:t>
          </a:r>
          <a:r>
            <a:rPr lang="id-ID" sz="1700" b="1" i="1" kern="1200"/>
            <a:t>T</a:t>
          </a:r>
          <a:r>
            <a:rPr lang="en-US" sz="1700" b="1" i="1" kern="1200"/>
            <a:t>raining)</a:t>
          </a:r>
          <a:r>
            <a:rPr lang="en-US" sz="1700" kern="1200"/>
            <a:t>. </a:t>
          </a:r>
          <a:endParaRPr lang="en-ID" sz="1700" kern="1200" dirty="0"/>
        </a:p>
      </dsp:txBody>
      <dsp:txXfrm>
        <a:off x="745774" y="1598560"/>
        <a:ext cx="7564874" cy="319599"/>
      </dsp:txXfrm>
    </dsp:sp>
    <dsp:sp modelId="{859026C1-58CC-449A-8DD2-47F2E2268A57}">
      <dsp:nvSpPr>
        <dsp:cNvPr id="0" name=""/>
        <dsp:cNvSpPr/>
      </dsp:nvSpPr>
      <dsp:spPr>
        <a:xfrm>
          <a:off x="546024" y="1558610"/>
          <a:ext cx="399499" cy="39949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AA8E63-5C82-4362-A1D3-54C659FB5522}">
      <dsp:nvSpPr>
        <dsp:cNvPr id="0" name=""/>
        <dsp:cNvSpPr/>
      </dsp:nvSpPr>
      <dsp:spPr>
        <a:xfrm>
          <a:off x="695133" y="2078240"/>
          <a:ext cx="7615515" cy="3195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3682" tIns="43180" rIns="43180" bIns="43180" numCol="1" spcCol="1270" anchor="ctr" anchorCtr="0">
          <a:noAutofit/>
        </a:bodyPr>
        <a:lstStyle/>
        <a:p>
          <a:pPr marL="0" lvl="0" indent="0" algn="l" defTabSz="755650">
            <a:lnSpc>
              <a:spcPct val="90000"/>
            </a:lnSpc>
            <a:spcBef>
              <a:spcPct val="0"/>
            </a:spcBef>
            <a:spcAft>
              <a:spcPct val="35000"/>
            </a:spcAft>
            <a:buNone/>
          </a:pPr>
          <a:r>
            <a:rPr lang="en-US" sz="1700" b="1" kern="1200"/>
            <a:t>Konsultasi pelanggan </a:t>
          </a:r>
          <a:r>
            <a:rPr lang="en-US" sz="1700" b="1" i="1" kern="1200"/>
            <a:t>(</a:t>
          </a:r>
          <a:r>
            <a:rPr lang="id-ID" sz="1700" b="1" i="1" kern="1200"/>
            <a:t>C</a:t>
          </a:r>
          <a:r>
            <a:rPr lang="en-US" sz="1700" b="1" i="1" kern="1200"/>
            <a:t>ustomer </a:t>
          </a:r>
          <a:r>
            <a:rPr lang="id-ID" sz="1700" b="1" i="1" kern="1200"/>
            <a:t>C</a:t>
          </a:r>
          <a:r>
            <a:rPr lang="en-US" sz="1700" b="1" i="1" kern="1200"/>
            <a:t>onsulting)</a:t>
          </a:r>
          <a:r>
            <a:rPr lang="en-US" sz="1700" kern="1200"/>
            <a:t>. </a:t>
          </a:r>
          <a:endParaRPr lang="en-ID" sz="1700" kern="1200" dirty="0"/>
        </a:p>
      </dsp:txBody>
      <dsp:txXfrm>
        <a:off x="695133" y="2078240"/>
        <a:ext cx="7615515" cy="319599"/>
      </dsp:txXfrm>
    </dsp:sp>
    <dsp:sp modelId="{EDDC7893-D7D4-4647-81BD-32CD772B2F54}">
      <dsp:nvSpPr>
        <dsp:cNvPr id="0" name=""/>
        <dsp:cNvSpPr/>
      </dsp:nvSpPr>
      <dsp:spPr>
        <a:xfrm>
          <a:off x="495383" y="2038290"/>
          <a:ext cx="399499" cy="39949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739FCF-7B02-40B2-B5BA-81184BA407DD}">
      <dsp:nvSpPr>
        <dsp:cNvPr id="0" name=""/>
        <dsp:cNvSpPr/>
      </dsp:nvSpPr>
      <dsp:spPr>
        <a:xfrm>
          <a:off x="536529" y="2557569"/>
          <a:ext cx="7774119" cy="3195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3682" tIns="43180" rIns="43180" bIns="43180" numCol="1" spcCol="1270" anchor="ctr" anchorCtr="0">
          <a:noAutofit/>
        </a:bodyPr>
        <a:lstStyle/>
        <a:p>
          <a:pPr marL="0" lvl="0" indent="0" algn="l" defTabSz="755650">
            <a:lnSpc>
              <a:spcPct val="90000"/>
            </a:lnSpc>
            <a:spcBef>
              <a:spcPct val="0"/>
            </a:spcBef>
            <a:spcAft>
              <a:spcPct val="35000"/>
            </a:spcAft>
            <a:buNone/>
          </a:pPr>
          <a:r>
            <a:rPr lang="en-US" sz="1700" b="1" kern="1200"/>
            <a:t>Pemeliharaan dan perbaikan </a:t>
          </a:r>
          <a:r>
            <a:rPr lang="en-US" sz="1700" b="1" i="1" kern="1200"/>
            <a:t>(</a:t>
          </a:r>
          <a:r>
            <a:rPr lang="id-ID" sz="1700" b="1" i="1" kern="1200"/>
            <a:t>M</a:t>
          </a:r>
          <a:r>
            <a:rPr lang="en-US" sz="1700" b="1" i="1" kern="1200"/>
            <a:t>aintenance and </a:t>
          </a:r>
          <a:r>
            <a:rPr lang="id-ID" sz="1700" b="1" i="1" kern="1200"/>
            <a:t>R</a:t>
          </a:r>
          <a:r>
            <a:rPr lang="en-US" sz="1700" b="1" i="1" kern="1200"/>
            <a:t>epair)</a:t>
          </a:r>
          <a:r>
            <a:rPr lang="en-US" sz="1700" kern="1200"/>
            <a:t>. </a:t>
          </a:r>
          <a:endParaRPr lang="en-ID" sz="1700" kern="1200" dirty="0"/>
        </a:p>
      </dsp:txBody>
      <dsp:txXfrm>
        <a:off x="536529" y="2557569"/>
        <a:ext cx="7774119" cy="319599"/>
      </dsp:txXfrm>
    </dsp:sp>
    <dsp:sp modelId="{841D8A54-7CA1-4251-940A-B3AA6F334C16}">
      <dsp:nvSpPr>
        <dsp:cNvPr id="0" name=""/>
        <dsp:cNvSpPr/>
      </dsp:nvSpPr>
      <dsp:spPr>
        <a:xfrm>
          <a:off x="336779" y="2517619"/>
          <a:ext cx="399499" cy="39949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1D9DD2-C5AA-464A-86BC-30ED8BBED73C}">
      <dsp:nvSpPr>
        <dsp:cNvPr id="0" name=""/>
        <dsp:cNvSpPr/>
      </dsp:nvSpPr>
      <dsp:spPr>
        <a:xfrm>
          <a:off x="247103" y="3037250"/>
          <a:ext cx="8063545" cy="3195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3682"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err="1"/>
            <a:t>Pengembalian</a:t>
          </a:r>
          <a:r>
            <a:rPr lang="en-US" sz="1400" b="1" kern="1200" dirty="0"/>
            <a:t> </a:t>
          </a:r>
          <a:r>
            <a:rPr lang="id-ID" sz="1400" b="1" i="1" kern="1200" dirty="0"/>
            <a:t>( Return</a:t>
          </a:r>
          <a:r>
            <a:rPr lang="id-ID" sz="1400" b="1" kern="1200" dirty="0"/>
            <a:t> )</a:t>
          </a:r>
          <a:r>
            <a:rPr lang="en-US" sz="1400" kern="1200" dirty="0"/>
            <a:t>. Kita </a:t>
          </a:r>
          <a:r>
            <a:rPr lang="en-US" sz="1400" kern="1200" dirty="0" err="1"/>
            <a:t>dapat</a:t>
          </a:r>
          <a:r>
            <a:rPr lang="en-US" sz="1400" kern="1200" dirty="0"/>
            <a:t> </a:t>
          </a:r>
          <a:r>
            <a:rPr lang="en-US" sz="1400" kern="1200" dirty="0" err="1"/>
            <a:t>memikirkan</a:t>
          </a:r>
          <a:r>
            <a:rPr lang="en-US" sz="1400" kern="1200" dirty="0"/>
            <a:t> </a:t>
          </a:r>
          <a:r>
            <a:rPr lang="en-US" sz="1400" kern="1200" dirty="0" err="1"/>
            <a:t>pengembalian</a:t>
          </a:r>
          <a:r>
            <a:rPr lang="en-US" sz="1400" kern="1200" dirty="0"/>
            <a:t> </a:t>
          </a:r>
          <a:r>
            <a:rPr lang="en-US" sz="1400" kern="1200" dirty="0" err="1"/>
            <a:t>produk</a:t>
          </a:r>
          <a:r>
            <a:rPr lang="en-US" sz="1400" kern="1200" dirty="0"/>
            <a:t> </a:t>
          </a:r>
          <a:r>
            <a:rPr lang="en-US" sz="1400" kern="1200" dirty="0" err="1"/>
            <a:t>dalam</a:t>
          </a:r>
          <a:r>
            <a:rPr lang="en-US" sz="1400" kern="1200" dirty="0"/>
            <a:t> dua </a:t>
          </a:r>
          <a:r>
            <a:rPr lang="en-US" sz="1400" kern="1200" dirty="0" err="1"/>
            <a:t>cara</a:t>
          </a:r>
          <a:r>
            <a:rPr lang="en-US" sz="1400" kern="1200" dirty="0"/>
            <a:t> : </a:t>
          </a:r>
          <a:r>
            <a:rPr lang="en-US" sz="1400" b="1" i="1" kern="1200" dirty="0" err="1"/>
            <a:t>Pengembalian</a:t>
          </a:r>
          <a:r>
            <a:rPr lang="en-US" sz="1400" b="1" i="1" kern="1200" dirty="0"/>
            <a:t> yang </a:t>
          </a:r>
          <a:r>
            <a:rPr lang="en-US" sz="1400" b="1" i="1" kern="1200" dirty="0" err="1"/>
            <a:t>dapat</a:t>
          </a:r>
          <a:r>
            <a:rPr lang="en-US" sz="1400" b="1" i="1" kern="1200" dirty="0"/>
            <a:t> </a:t>
          </a:r>
          <a:r>
            <a:rPr lang="en-US" sz="1400" b="1" i="1" kern="1200" dirty="0" err="1"/>
            <a:t>dikendalikan</a:t>
          </a:r>
          <a:r>
            <a:rPr lang="en-US" sz="1400" kern="1200" dirty="0"/>
            <a:t> dan </a:t>
          </a:r>
          <a:r>
            <a:rPr lang="en-US" sz="1400" b="1" i="1" kern="1200" dirty="0" err="1"/>
            <a:t>Pengembalian</a:t>
          </a:r>
          <a:r>
            <a:rPr lang="en-US" sz="1400" b="1" i="1" kern="1200" dirty="0"/>
            <a:t> yang </a:t>
          </a:r>
          <a:r>
            <a:rPr lang="en-US" sz="1400" b="1" i="1" kern="1200" dirty="0" err="1"/>
            <a:t>tidak</a:t>
          </a:r>
          <a:r>
            <a:rPr lang="en-US" sz="1400" b="1" i="1" kern="1200" dirty="0"/>
            <a:t> </a:t>
          </a:r>
          <a:r>
            <a:rPr lang="en-US" sz="1400" b="1" i="1" kern="1200" dirty="0" err="1"/>
            <a:t>dapat</a:t>
          </a:r>
          <a:r>
            <a:rPr lang="en-US" sz="1400" b="1" i="1" kern="1200" dirty="0"/>
            <a:t> </a:t>
          </a:r>
          <a:r>
            <a:rPr lang="en-US" sz="1400" b="1" i="1" kern="1200" dirty="0" err="1"/>
            <a:t>dikendalikan</a:t>
          </a:r>
          <a:r>
            <a:rPr lang="en-US" sz="1400" b="1" i="1" kern="1200" dirty="0"/>
            <a:t>.</a:t>
          </a:r>
          <a:endParaRPr lang="en-ID" sz="1400" kern="1200" dirty="0"/>
        </a:p>
      </dsp:txBody>
      <dsp:txXfrm>
        <a:off x="247103" y="3037250"/>
        <a:ext cx="8063545" cy="319599"/>
      </dsp:txXfrm>
    </dsp:sp>
    <dsp:sp modelId="{B5A00DE0-EF46-489C-BD84-84D203435DFB}">
      <dsp:nvSpPr>
        <dsp:cNvPr id="0" name=""/>
        <dsp:cNvSpPr/>
      </dsp:nvSpPr>
      <dsp:spPr>
        <a:xfrm>
          <a:off x="47353" y="2997300"/>
          <a:ext cx="399499" cy="39949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44F48-DC2B-4C7E-BAFE-E403F5C7E106}">
      <dsp:nvSpPr>
        <dsp:cNvPr id="0" name=""/>
        <dsp:cNvSpPr/>
      </dsp:nvSpPr>
      <dsp:spPr>
        <a:xfrm>
          <a:off x="0" y="226784"/>
          <a:ext cx="7814654" cy="277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A4150C-7001-469B-A8FB-126EC5420003}">
      <dsp:nvSpPr>
        <dsp:cNvPr id="0" name=""/>
        <dsp:cNvSpPr/>
      </dsp:nvSpPr>
      <dsp:spPr>
        <a:xfrm>
          <a:off x="390732" y="64424"/>
          <a:ext cx="5470257" cy="3247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763" tIns="0" rIns="206763" bIns="0" numCol="1" spcCol="1270" anchor="ctr" anchorCtr="0">
          <a:noAutofit/>
        </a:bodyPr>
        <a:lstStyle/>
        <a:p>
          <a:pPr marL="0" lvl="0" indent="0" algn="l" defTabSz="488950">
            <a:lnSpc>
              <a:spcPct val="90000"/>
            </a:lnSpc>
            <a:spcBef>
              <a:spcPct val="0"/>
            </a:spcBef>
            <a:spcAft>
              <a:spcPct val="35000"/>
            </a:spcAft>
            <a:buNone/>
          </a:pPr>
          <a:r>
            <a:rPr lang="id-ID" sz="1100" b="1" kern="1200" dirty="0"/>
            <a:t>Keluarga kebutuhan </a:t>
          </a:r>
          <a:r>
            <a:rPr lang="id-ID" sz="1100" kern="1200" dirty="0"/>
            <a:t>(</a:t>
          </a:r>
          <a:r>
            <a:rPr lang="id-ID" sz="1100" b="1" i="1" kern="1200" dirty="0"/>
            <a:t>need family)</a:t>
          </a:r>
          <a:r>
            <a:rPr lang="en-US" sz="1100" b="1" i="1" kern="1200" dirty="0"/>
            <a:t>. </a:t>
          </a:r>
          <a:endParaRPr lang="en-ID" sz="1100" kern="1200" dirty="0"/>
        </a:p>
      </dsp:txBody>
      <dsp:txXfrm>
        <a:off x="406584" y="80276"/>
        <a:ext cx="5438553" cy="293016"/>
      </dsp:txXfrm>
    </dsp:sp>
    <dsp:sp modelId="{08B7D577-DF8C-4A49-8971-0199AEDC1ED0}">
      <dsp:nvSpPr>
        <dsp:cNvPr id="0" name=""/>
        <dsp:cNvSpPr/>
      </dsp:nvSpPr>
      <dsp:spPr>
        <a:xfrm>
          <a:off x="0" y="725744"/>
          <a:ext cx="7814654" cy="277200"/>
        </a:xfrm>
        <a:prstGeom prst="rect">
          <a:avLst/>
        </a:prstGeom>
        <a:solidFill>
          <a:schemeClr val="lt1">
            <a:alpha val="90000"/>
            <a:hueOff val="0"/>
            <a:satOff val="0"/>
            <a:lumOff val="0"/>
            <a:alphaOff val="0"/>
          </a:schemeClr>
        </a:solidFill>
        <a:ln w="25400" cap="flat" cmpd="sng" algn="ctr">
          <a:solidFill>
            <a:schemeClr val="accent2">
              <a:hueOff val="-39091"/>
              <a:satOff val="403"/>
              <a:lumOff val="9255"/>
              <a:alphaOff val="0"/>
            </a:schemeClr>
          </a:solidFill>
          <a:prstDash val="solid"/>
        </a:ln>
        <a:effectLst/>
      </dsp:spPr>
      <dsp:style>
        <a:lnRef idx="2">
          <a:scrgbClr r="0" g="0" b="0"/>
        </a:lnRef>
        <a:fillRef idx="1">
          <a:scrgbClr r="0" g="0" b="0"/>
        </a:fillRef>
        <a:effectRef idx="0">
          <a:scrgbClr r="0" g="0" b="0"/>
        </a:effectRef>
        <a:fontRef idx="minor"/>
      </dsp:style>
    </dsp:sp>
    <dsp:sp modelId="{A64A70B5-F203-405C-9D11-BB416D53A9E0}">
      <dsp:nvSpPr>
        <dsp:cNvPr id="0" name=""/>
        <dsp:cNvSpPr/>
      </dsp:nvSpPr>
      <dsp:spPr>
        <a:xfrm>
          <a:off x="390732" y="563384"/>
          <a:ext cx="5470257" cy="324720"/>
        </a:xfrm>
        <a:prstGeom prst="roundRect">
          <a:avLst/>
        </a:prstGeom>
        <a:solidFill>
          <a:schemeClr val="accent2">
            <a:hueOff val="-39091"/>
            <a:satOff val="403"/>
            <a:lumOff val="92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763" tIns="0" rIns="206763" bIns="0" numCol="1" spcCol="1270" anchor="ctr" anchorCtr="0">
          <a:noAutofit/>
        </a:bodyPr>
        <a:lstStyle/>
        <a:p>
          <a:pPr marL="0" lvl="0" indent="0" algn="l" defTabSz="488950">
            <a:lnSpc>
              <a:spcPct val="90000"/>
            </a:lnSpc>
            <a:spcBef>
              <a:spcPct val="0"/>
            </a:spcBef>
            <a:spcAft>
              <a:spcPct val="35000"/>
            </a:spcAft>
            <a:buNone/>
          </a:pPr>
          <a:r>
            <a:rPr lang="id-ID" sz="1100" b="1" kern="1200" dirty="0"/>
            <a:t>Keluarga produk </a:t>
          </a:r>
          <a:r>
            <a:rPr lang="id-ID" sz="1100" kern="1200" dirty="0"/>
            <a:t>(</a:t>
          </a:r>
          <a:r>
            <a:rPr lang="id-ID" sz="1100" b="1" i="1" kern="1200" dirty="0"/>
            <a:t>product femeily</a:t>
          </a:r>
          <a:r>
            <a:rPr lang="id-ID" sz="1100" kern="1200" dirty="0"/>
            <a:t>)</a:t>
          </a:r>
          <a:r>
            <a:rPr lang="en-US" sz="1100" kern="1200" dirty="0"/>
            <a:t>. </a:t>
          </a:r>
          <a:endParaRPr lang="en-ID" sz="1100" kern="1200" dirty="0"/>
        </a:p>
      </dsp:txBody>
      <dsp:txXfrm>
        <a:off x="406584" y="579236"/>
        <a:ext cx="5438553" cy="293016"/>
      </dsp:txXfrm>
    </dsp:sp>
    <dsp:sp modelId="{E0FC7667-DA5B-4B32-8461-55A3869A8416}">
      <dsp:nvSpPr>
        <dsp:cNvPr id="0" name=""/>
        <dsp:cNvSpPr/>
      </dsp:nvSpPr>
      <dsp:spPr>
        <a:xfrm>
          <a:off x="0" y="1224704"/>
          <a:ext cx="7814654" cy="277200"/>
        </a:xfrm>
        <a:prstGeom prst="rect">
          <a:avLst/>
        </a:prstGeom>
        <a:solidFill>
          <a:schemeClr val="lt1">
            <a:alpha val="90000"/>
            <a:hueOff val="0"/>
            <a:satOff val="0"/>
            <a:lumOff val="0"/>
            <a:alphaOff val="0"/>
          </a:schemeClr>
        </a:solidFill>
        <a:ln w="25400" cap="flat" cmpd="sng" algn="ctr">
          <a:solidFill>
            <a:schemeClr val="accent2">
              <a:hueOff val="-78183"/>
              <a:satOff val="806"/>
              <a:lumOff val="18510"/>
              <a:alphaOff val="0"/>
            </a:schemeClr>
          </a:solidFill>
          <a:prstDash val="solid"/>
        </a:ln>
        <a:effectLst/>
      </dsp:spPr>
      <dsp:style>
        <a:lnRef idx="2">
          <a:scrgbClr r="0" g="0" b="0"/>
        </a:lnRef>
        <a:fillRef idx="1">
          <a:scrgbClr r="0" g="0" b="0"/>
        </a:fillRef>
        <a:effectRef idx="0">
          <a:scrgbClr r="0" g="0" b="0"/>
        </a:effectRef>
        <a:fontRef idx="minor"/>
      </dsp:style>
    </dsp:sp>
    <dsp:sp modelId="{2B04FBEC-0E03-4711-B2DB-64C9BF4E759E}">
      <dsp:nvSpPr>
        <dsp:cNvPr id="0" name=""/>
        <dsp:cNvSpPr/>
      </dsp:nvSpPr>
      <dsp:spPr>
        <a:xfrm>
          <a:off x="390732" y="1062344"/>
          <a:ext cx="5470257" cy="324720"/>
        </a:xfrm>
        <a:prstGeom prst="roundRect">
          <a:avLst/>
        </a:prstGeom>
        <a:solidFill>
          <a:schemeClr val="accent2">
            <a:hueOff val="-78183"/>
            <a:satOff val="806"/>
            <a:lumOff val="18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763" tIns="0" rIns="206763" bIns="0" numCol="1" spcCol="1270" anchor="ctr" anchorCtr="0">
          <a:noAutofit/>
        </a:bodyPr>
        <a:lstStyle/>
        <a:p>
          <a:pPr marL="0" lvl="0" indent="0" algn="l" defTabSz="488950">
            <a:lnSpc>
              <a:spcPct val="90000"/>
            </a:lnSpc>
            <a:spcBef>
              <a:spcPct val="0"/>
            </a:spcBef>
            <a:spcAft>
              <a:spcPct val="35000"/>
            </a:spcAft>
            <a:buNone/>
          </a:pPr>
          <a:r>
            <a:rPr lang="id-ID" sz="1100" b="1" kern="1200" dirty="0"/>
            <a:t>Kelas Produk</a:t>
          </a:r>
          <a:r>
            <a:rPr lang="id-ID" sz="1100" kern="1200" dirty="0"/>
            <a:t> (</a:t>
          </a:r>
          <a:r>
            <a:rPr lang="id-ID" sz="1100" b="1" i="1" kern="1200" dirty="0"/>
            <a:t>product clas</a:t>
          </a:r>
          <a:r>
            <a:rPr lang="id-ID" sz="1100" kern="1200" dirty="0"/>
            <a:t>)</a:t>
          </a:r>
          <a:r>
            <a:rPr lang="en-US" sz="1100" kern="1200" dirty="0"/>
            <a:t>. </a:t>
          </a:r>
          <a:endParaRPr lang="en-ID" sz="1100" kern="1200" dirty="0"/>
        </a:p>
      </dsp:txBody>
      <dsp:txXfrm>
        <a:off x="406584" y="1078196"/>
        <a:ext cx="5438553" cy="293016"/>
      </dsp:txXfrm>
    </dsp:sp>
    <dsp:sp modelId="{85A027D9-809E-4387-8828-04A9F203B4CF}">
      <dsp:nvSpPr>
        <dsp:cNvPr id="0" name=""/>
        <dsp:cNvSpPr/>
      </dsp:nvSpPr>
      <dsp:spPr>
        <a:xfrm>
          <a:off x="0" y="1723664"/>
          <a:ext cx="7814654" cy="277200"/>
        </a:xfrm>
        <a:prstGeom prst="rect">
          <a:avLst/>
        </a:prstGeom>
        <a:solidFill>
          <a:schemeClr val="lt1">
            <a:alpha val="90000"/>
            <a:hueOff val="0"/>
            <a:satOff val="0"/>
            <a:lumOff val="0"/>
            <a:alphaOff val="0"/>
          </a:schemeClr>
        </a:solidFill>
        <a:ln w="25400" cap="flat" cmpd="sng" algn="ctr">
          <a:solidFill>
            <a:schemeClr val="accent2">
              <a:hueOff val="-117274"/>
              <a:satOff val="1210"/>
              <a:lumOff val="27765"/>
              <a:alphaOff val="0"/>
            </a:schemeClr>
          </a:solidFill>
          <a:prstDash val="solid"/>
        </a:ln>
        <a:effectLst/>
      </dsp:spPr>
      <dsp:style>
        <a:lnRef idx="2">
          <a:scrgbClr r="0" g="0" b="0"/>
        </a:lnRef>
        <a:fillRef idx="1">
          <a:scrgbClr r="0" g="0" b="0"/>
        </a:fillRef>
        <a:effectRef idx="0">
          <a:scrgbClr r="0" g="0" b="0"/>
        </a:effectRef>
        <a:fontRef idx="minor"/>
      </dsp:style>
    </dsp:sp>
    <dsp:sp modelId="{95B3FBA9-41ED-4007-AF89-254542948C10}">
      <dsp:nvSpPr>
        <dsp:cNvPr id="0" name=""/>
        <dsp:cNvSpPr/>
      </dsp:nvSpPr>
      <dsp:spPr>
        <a:xfrm>
          <a:off x="390732" y="1561304"/>
          <a:ext cx="5470257" cy="324720"/>
        </a:xfrm>
        <a:prstGeom prst="roundRect">
          <a:avLst/>
        </a:prstGeom>
        <a:solidFill>
          <a:schemeClr val="accent2">
            <a:hueOff val="-117274"/>
            <a:satOff val="1210"/>
            <a:lumOff val="27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763" tIns="0" rIns="206763" bIns="0" numCol="1" spcCol="1270" anchor="ctr" anchorCtr="0">
          <a:noAutofit/>
        </a:bodyPr>
        <a:lstStyle/>
        <a:p>
          <a:pPr marL="0" lvl="0" indent="0" algn="l" defTabSz="488950">
            <a:lnSpc>
              <a:spcPct val="90000"/>
            </a:lnSpc>
            <a:spcBef>
              <a:spcPct val="0"/>
            </a:spcBef>
            <a:spcAft>
              <a:spcPct val="35000"/>
            </a:spcAft>
            <a:buNone/>
          </a:pPr>
          <a:r>
            <a:rPr lang="id-ID" sz="1100" b="1" kern="1200"/>
            <a:t>Lini Produk (</a:t>
          </a:r>
          <a:r>
            <a:rPr lang="id-ID" sz="1100" b="1" i="1" kern="1200"/>
            <a:t>product line</a:t>
          </a:r>
          <a:r>
            <a:rPr lang="id-ID" sz="1100" kern="1200"/>
            <a:t>)</a:t>
          </a:r>
          <a:r>
            <a:rPr lang="en-US" sz="1100" kern="1200"/>
            <a:t>. </a:t>
          </a:r>
          <a:endParaRPr lang="en-ID" sz="1100" kern="1200" dirty="0"/>
        </a:p>
      </dsp:txBody>
      <dsp:txXfrm>
        <a:off x="406584" y="1577156"/>
        <a:ext cx="5438553" cy="293016"/>
      </dsp:txXfrm>
    </dsp:sp>
    <dsp:sp modelId="{B3B93088-B6D0-4E0B-8B5A-F81820FE2056}">
      <dsp:nvSpPr>
        <dsp:cNvPr id="0" name=""/>
        <dsp:cNvSpPr/>
      </dsp:nvSpPr>
      <dsp:spPr>
        <a:xfrm>
          <a:off x="0" y="2222624"/>
          <a:ext cx="7814654" cy="277200"/>
        </a:xfrm>
        <a:prstGeom prst="rect">
          <a:avLst/>
        </a:prstGeom>
        <a:solidFill>
          <a:schemeClr val="lt1">
            <a:alpha val="90000"/>
            <a:hueOff val="0"/>
            <a:satOff val="0"/>
            <a:lumOff val="0"/>
            <a:alphaOff val="0"/>
          </a:schemeClr>
        </a:solidFill>
        <a:ln w="25400" cap="flat" cmpd="sng" algn="ctr">
          <a:solidFill>
            <a:schemeClr val="accent2">
              <a:hueOff val="-156365"/>
              <a:satOff val="1613"/>
              <a:lumOff val="37020"/>
              <a:alphaOff val="0"/>
            </a:schemeClr>
          </a:solidFill>
          <a:prstDash val="solid"/>
        </a:ln>
        <a:effectLst/>
      </dsp:spPr>
      <dsp:style>
        <a:lnRef idx="2">
          <a:scrgbClr r="0" g="0" b="0"/>
        </a:lnRef>
        <a:fillRef idx="1">
          <a:scrgbClr r="0" g="0" b="0"/>
        </a:fillRef>
        <a:effectRef idx="0">
          <a:scrgbClr r="0" g="0" b="0"/>
        </a:effectRef>
        <a:fontRef idx="minor"/>
      </dsp:style>
    </dsp:sp>
    <dsp:sp modelId="{1234B8A3-D4C3-4255-A70D-A84834F8FEA4}">
      <dsp:nvSpPr>
        <dsp:cNvPr id="0" name=""/>
        <dsp:cNvSpPr/>
      </dsp:nvSpPr>
      <dsp:spPr>
        <a:xfrm>
          <a:off x="390732" y="2060264"/>
          <a:ext cx="5470257" cy="324720"/>
        </a:xfrm>
        <a:prstGeom prst="roundRect">
          <a:avLst/>
        </a:prstGeom>
        <a:solidFill>
          <a:schemeClr val="accent2">
            <a:hueOff val="-156365"/>
            <a:satOff val="1613"/>
            <a:lumOff val="370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763" tIns="0" rIns="206763" bIns="0" numCol="1" spcCol="1270" anchor="ctr" anchorCtr="0">
          <a:noAutofit/>
        </a:bodyPr>
        <a:lstStyle/>
        <a:p>
          <a:pPr marL="0" lvl="0" indent="0" algn="l" defTabSz="488950">
            <a:lnSpc>
              <a:spcPct val="90000"/>
            </a:lnSpc>
            <a:spcBef>
              <a:spcPct val="0"/>
            </a:spcBef>
            <a:spcAft>
              <a:spcPct val="35000"/>
            </a:spcAft>
            <a:buNone/>
          </a:pPr>
          <a:r>
            <a:rPr lang="id-ID" sz="1100" b="1" kern="1200"/>
            <a:t>Jenis produk</a:t>
          </a:r>
          <a:r>
            <a:rPr lang="id-ID" sz="1100" kern="1200"/>
            <a:t> (</a:t>
          </a:r>
          <a:r>
            <a:rPr lang="id-ID" sz="1100" b="1" i="1" kern="1200"/>
            <a:t>product type</a:t>
          </a:r>
          <a:r>
            <a:rPr lang="id-ID" sz="1100" kern="1200"/>
            <a:t>)</a:t>
          </a:r>
          <a:r>
            <a:rPr lang="en-US" sz="1100" kern="1200"/>
            <a:t>. </a:t>
          </a:r>
          <a:endParaRPr lang="en-ID" sz="1100" kern="1200" dirty="0"/>
        </a:p>
      </dsp:txBody>
      <dsp:txXfrm>
        <a:off x="406584" y="2076116"/>
        <a:ext cx="5438553" cy="293016"/>
      </dsp:txXfrm>
    </dsp:sp>
    <dsp:sp modelId="{59EB96B2-A653-43B5-B8F8-1B033D9E2BC8}">
      <dsp:nvSpPr>
        <dsp:cNvPr id="0" name=""/>
        <dsp:cNvSpPr/>
      </dsp:nvSpPr>
      <dsp:spPr>
        <a:xfrm>
          <a:off x="0" y="2721584"/>
          <a:ext cx="7814654" cy="277200"/>
        </a:xfrm>
        <a:prstGeom prst="rect">
          <a:avLst/>
        </a:prstGeom>
        <a:solidFill>
          <a:schemeClr val="lt1">
            <a:alpha val="90000"/>
            <a:hueOff val="0"/>
            <a:satOff val="0"/>
            <a:lumOff val="0"/>
            <a:alphaOff val="0"/>
          </a:schemeClr>
        </a:solidFill>
        <a:ln w="25400" cap="flat" cmpd="sng" algn="ctr">
          <a:solidFill>
            <a:schemeClr val="accent2">
              <a:hueOff val="-195457"/>
              <a:satOff val="2016"/>
              <a:lumOff val="46275"/>
              <a:alphaOff val="0"/>
            </a:schemeClr>
          </a:solidFill>
          <a:prstDash val="solid"/>
        </a:ln>
        <a:effectLst/>
      </dsp:spPr>
      <dsp:style>
        <a:lnRef idx="2">
          <a:scrgbClr r="0" g="0" b="0"/>
        </a:lnRef>
        <a:fillRef idx="1">
          <a:scrgbClr r="0" g="0" b="0"/>
        </a:fillRef>
        <a:effectRef idx="0">
          <a:scrgbClr r="0" g="0" b="0"/>
        </a:effectRef>
        <a:fontRef idx="minor"/>
      </dsp:style>
    </dsp:sp>
    <dsp:sp modelId="{8843829B-3423-4395-8A41-59D2F91E21F2}">
      <dsp:nvSpPr>
        <dsp:cNvPr id="0" name=""/>
        <dsp:cNvSpPr/>
      </dsp:nvSpPr>
      <dsp:spPr>
        <a:xfrm>
          <a:off x="390732" y="2559224"/>
          <a:ext cx="5470257" cy="324720"/>
        </a:xfrm>
        <a:prstGeom prst="roundRect">
          <a:avLst/>
        </a:prstGeom>
        <a:solidFill>
          <a:schemeClr val="accent2">
            <a:hueOff val="-195457"/>
            <a:satOff val="2016"/>
            <a:lumOff val="4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763" tIns="0" rIns="206763" bIns="0" numCol="1" spcCol="1270" anchor="ctr" anchorCtr="0">
          <a:noAutofit/>
        </a:bodyPr>
        <a:lstStyle/>
        <a:p>
          <a:pPr marL="0" lvl="0" indent="0" algn="l" defTabSz="488950">
            <a:lnSpc>
              <a:spcPct val="90000"/>
            </a:lnSpc>
            <a:spcBef>
              <a:spcPct val="0"/>
            </a:spcBef>
            <a:spcAft>
              <a:spcPct val="35000"/>
            </a:spcAft>
            <a:buNone/>
          </a:pPr>
          <a:r>
            <a:rPr lang="id-ID" sz="1100" b="1" kern="1200"/>
            <a:t>Barang (</a:t>
          </a:r>
          <a:r>
            <a:rPr lang="id-ID" sz="1100" b="1" i="1" kern="1200"/>
            <a:t>item</a:t>
          </a:r>
          <a:r>
            <a:rPr lang="id-ID" sz="1100" b="1" kern="1200"/>
            <a:t>)</a:t>
          </a:r>
          <a:r>
            <a:rPr lang="en-US" sz="1100" b="1" kern="1200"/>
            <a:t>. </a:t>
          </a:r>
          <a:endParaRPr lang="en-ID" sz="1100" kern="1200" dirty="0"/>
        </a:p>
      </dsp:txBody>
      <dsp:txXfrm>
        <a:off x="406584" y="2575076"/>
        <a:ext cx="5438553" cy="2930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44F48-DC2B-4C7E-BAFE-E403F5C7E106}">
      <dsp:nvSpPr>
        <dsp:cNvPr id="0" name=""/>
        <dsp:cNvSpPr/>
      </dsp:nvSpPr>
      <dsp:spPr>
        <a:xfrm>
          <a:off x="0" y="284036"/>
          <a:ext cx="8389636" cy="378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A4150C-7001-469B-A8FB-126EC5420003}">
      <dsp:nvSpPr>
        <dsp:cNvPr id="0" name=""/>
        <dsp:cNvSpPr/>
      </dsp:nvSpPr>
      <dsp:spPr>
        <a:xfrm>
          <a:off x="419481" y="62636"/>
          <a:ext cx="5872745" cy="442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976" tIns="0" rIns="221976" bIns="0" numCol="1" spcCol="1270" anchor="ctr" anchorCtr="0">
          <a:noAutofit/>
        </a:bodyPr>
        <a:lstStyle/>
        <a:p>
          <a:pPr marL="0" lvl="0" indent="0" algn="l" defTabSz="666750">
            <a:lnSpc>
              <a:spcPct val="90000"/>
            </a:lnSpc>
            <a:spcBef>
              <a:spcPct val="0"/>
            </a:spcBef>
            <a:spcAft>
              <a:spcPct val="35000"/>
            </a:spcAft>
            <a:buNone/>
          </a:pPr>
          <a:r>
            <a:rPr lang="en-US" sz="1500" b="1" kern="1200" dirty="0"/>
            <a:t>Lebar</a:t>
          </a:r>
          <a:r>
            <a:rPr lang="en-US" sz="1500" b="1" i="1" kern="1200" dirty="0"/>
            <a:t> </a:t>
          </a:r>
          <a:r>
            <a:rPr lang="en-US" sz="1500" b="1" kern="1200" dirty="0" err="1"/>
            <a:t>bauran</a:t>
          </a:r>
          <a:r>
            <a:rPr lang="en-US" sz="1500" b="1" kern="1200" dirty="0"/>
            <a:t> </a:t>
          </a:r>
          <a:r>
            <a:rPr lang="en-US" sz="1500" b="1" kern="1200" dirty="0" err="1"/>
            <a:t>produk</a:t>
          </a:r>
          <a:r>
            <a:rPr lang="id-ID" sz="1500" b="1" kern="1200" dirty="0"/>
            <a:t> (</a:t>
          </a:r>
          <a:r>
            <a:rPr lang="id-ID" sz="1500" b="1" i="1" kern="1200" dirty="0"/>
            <a:t>The width of a product mix</a:t>
          </a:r>
          <a:r>
            <a:rPr lang="id-ID" sz="1500" b="1" kern="1200" dirty="0"/>
            <a:t>)</a:t>
          </a:r>
          <a:r>
            <a:rPr lang="en-US" sz="1500" b="1" i="1" kern="1200" dirty="0"/>
            <a:t>. </a:t>
          </a:r>
          <a:endParaRPr lang="en-ID" sz="1500" kern="1200" dirty="0"/>
        </a:p>
      </dsp:txBody>
      <dsp:txXfrm>
        <a:off x="441097" y="84252"/>
        <a:ext cx="5829513" cy="399568"/>
      </dsp:txXfrm>
    </dsp:sp>
    <dsp:sp modelId="{08B7D577-DF8C-4A49-8971-0199AEDC1ED0}">
      <dsp:nvSpPr>
        <dsp:cNvPr id="0" name=""/>
        <dsp:cNvSpPr/>
      </dsp:nvSpPr>
      <dsp:spPr>
        <a:xfrm>
          <a:off x="0" y="964436"/>
          <a:ext cx="8389636" cy="378000"/>
        </a:xfrm>
        <a:prstGeom prst="rect">
          <a:avLst/>
        </a:prstGeom>
        <a:solidFill>
          <a:schemeClr val="lt1">
            <a:alpha val="90000"/>
            <a:hueOff val="0"/>
            <a:satOff val="0"/>
            <a:lumOff val="0"/>
            <a:alphaOff val="0"/>
          </a:schemeClr>
        </a:solidFill>
        <a:ln w="25400" cap="flat" cmpd="sng" algn="ctr">
          <a:solidFill>
            <a:schemeClr val="accent2">
              <a:hueOff val="-65152"/>
              <a:satOff val="672"/>
              <a:lumOff val="15425"/>
              <a:alphaOff val="0"/>
            </a:schemeClr>
          </a:solidFill>
          <a:prstDash val="solid"/>
        </a:ln>
        <a:effectLst/>
      </dsp:spPr>
      <dsp:style>
        <a:lnRef idx="2">
          <a:scrgbClr r="0" g="0" b="0"/>
        </a:lnRef>
        <a:fillRef idx="1">
          <a:scrgbClr r="0" g="0" b="0"/>
        </a:fillRef>
        <a:effectRef idx="0">
          <a:scrgbClr r="0" g="0" b="0"/>
        </a:effectRef>
        <a:fontRef idx="minor"/>
      </dsp:style>
    </dsp:sp>
    <dsp:sp modelId="{A64A70B5-F203-405C-9D11-BB416D53A9E0}">
      <dsp:nvSpPr>
        <dsp:cNvPr id="0" name=""/>
        <dsp:cNvSpPr/>
      </dsp:nvSpPr>
      <dsp:spPr>
        <a:xfrm>
          <a:off x="419481" y="743036"/>
          <a:ext cx="5872745" cy="442800"/>
        </a:xfrm>
        <a:prstGeom prst="roundRect">
          <a:avLst/>
        </a:prstGeom>
        <a:solidFill>
          <a:schemeClr val="accent2">
            <a:hueOff val="-65152"/>
            <a:satOff val="672"/>
            <a:lumOff val="154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976" tIns="0" rIns="221976" bIns="0" numCol="1" spcCol="1270" anchor="ctr" anchorCtr="0">
          <a:noAutofit/>
        </a:bodyPr>
        <a:lstStyle/>
        <a:p>
          <a:pPr marL="0" lvl="0" indent="0" algn="l" defTabSz="666750">
            <a:lnSpc>
              <a:spcPct val="90000"/>
            </a:lnSpc>
            <a:spcBef>
              <a:spcPct val="0"/>
            </a:spcBef>
            <a:spcAft>
              <a:spcPct val="35000"/>
            </a:spcAft>
            <a:buNone/>
          </a:pPr>
          <a:r>
            <a:rPr lang="en-US" sz="1500" b="1" kern="1200" dirty="0"/>
            <a:t>Panjang </a:t>
          </a:r>
          <a:r>
            <a:rPr lang="en-US" sz="1500" b="1" kern="1200" dirty="0" err="1"/>
            <a:t>bauran</a:t>
          </a:r>
          <a:r>
            <a:rPr lang="en-US" sz="1500" b="1" kern="1200" dirty="0"/>
            <a:t> </a:t>
          </a:r>
          <a:r>
            <a:rPr lang="en-US" sz="1500" b="1" kern="1200" dirty="0" err="1"/>
            <a:t>produk</a:t>
          </a:r>
          <a:r>
            <a:rPr lang="en-US" sz="1500" b="1" kern="1200" dirty="0"/>
            <a:t> </a:t>
          </a:r>
          <a:r>
            <a:rPr lang="id-ID" sz="1500" b="1" kern="1200" dirty="0"/>
            <a:t>(</a:t>
          </a:r>
          <a:r>
            <a:rPr lang="id-ID" sz="1500" b="1" i="1" kern="1200" dirty="0"/>
            <a:t>The length of a product mix</a:t>
          </a:r>
          <a:r>
            <a:rPr lang="id-ID" sz="1500" b="1" kern="1200" dirty="0"/>
            <a:t>)</a:t>
          </a:r>
          <a:r>
            <a:rPr lang="en-US" sz="1500" b="1" kern="1200" dirty="0"/>
            <a:t>. </a:t>
          </a:r>
          <a:endParaRPr lang="en-ID" sz="1500" kern="1200" dirty="0"/>
        </a:p>
      </dsp:txBody>
      <dsp:txXfrm>
        <a:off x="441097" y="764652"/>
        <a:ext cx="5829513" cy="399568"/>
      </dsp:txXfrm>
    </dsp:sp>
    <dsp:sp modelId="{E0FC7667-DA5B-4B32-8461-55A3869A8416}">
      <dsp:nvSpPr>
        <dsp:cNvPr id="0" name=""/>
        <dsp:cNvSpPr/>
      </dsp:nvSpPr>
      <dsp:spPr>
        <a:xfrm>
          <a:off x="0" y="1644836"/>
          <a:ext cx="8389636" cy="378000"/>
        </a:xfrm>
        <a:prstGeom prst="rect">
          <a:avLst/>
        </a:prstGeom>
        <a:solidFill>
          <a:schemeClr val="lt1">
            <a:alpha val="90000"/>
            <a:hueOff val="0"/>
            <a:satOff val="0"/>
            <a:lumOff val="0"/>
            <a:alphaOff val="0"/>
          </a:schemeClr>
        </a:solidFill>
        <a:ln w="25400" cap="flat" cmpd="sng" algn="ctr">
          <a:solidFill>
            <a:schemeClr val="accent2">
              <a:hueOff val="-130305"/>
              <a:satOff val="1344"/>
              <a:lumOff val="30850"/>
              <a:alphaOff val="0"/>
            </a:schemeClr>
          </a:solidFill>
          <a:prstDash val="solid"/>
        </a:ln>
        <a:effectLst/>
      </dsp:spPr>
      <dsp:style>
        <a:lnRef idx="2">
          <a:scrgbClr r="0" g="0" b="0"/>
        </a:lnRef>
        <a:fillRef idx="1">
          <a:scrgbClr r="0" g="0" b="0"/>
        </a:fillRef>
        <a:effectRef idx="0">
          <a:scrgbClr r="0" g="0" b="0"/>
        </a:effectRef>
        <a:fontRef idx="minor"/>
      </dsp:style>
    </dsp:sp>
    <dsp:sp modelId="{2B04FBEC-0E03-4711-B2DB-64C9BF4E759E}">
      <dsp:nvSpPr>
        <dsp:cNvPr id="0" name=""/>
        <dsp:cNvSpPr/>
      </dsp:nvSpPr>
      <dsp:spPr>
        <a:xfrm>
          <a:off x="419481" y="1423436"/>
          <a:ext cx="5872745" cy="442800"/>
        </a:xfrm>
        <a:prstGeom prst="roundRect">
          <a:avLst/>
        </a:prstGeom>
        <a:solidFill>
          <a:schemeClr val="accent2">
            <a:hueOff val="-130305"/>
            <a:satOff val="1344"/>
            <a:lumOff val="308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976" tIns="0" rIns="221976" bIns="0" numCol="1" spcCol="1270" anchor="ctr" anchorCtr="0">
          <a:noAutofit/>
        </a:bodyPr>
        <a:lstStyle/>
        <a:p>
          <a:pPr marL="0" lvl="0" indent="0" algn="l" defTabSz="666750">
            <a:lnSpc>
              <a:spcPct val="90000"/>
            </a:lnSpc>
            <a:spcBef>
              <a:spcPct val="0"/>
            </a:spcBef>
            <a:spcAft>
              <a:spcPct val="35000"/>
            </a:spcAft>
            <a:buNone/>
          </a:pPr>
          <a:r>
            <a:rPr lang="en-US" sz="1500" b="1" kern="1200" dirty="0" err="1"/>
            <a:t>Kedalaman</a:t>
          </a:r>
          <a:r>
            <a:rPr lang="en-US" sz="1500" b="1" kern="1200" dirty="0"/>
            <a:t> </a:t>
          </a:r>
          <a:r>
            <a:rPr lang="en-US" sz="1500" b="1" kern="1200" dirty="0" err="1"/>
            <a:t>bauran</a:t>
          </a:r>
          <a:r>
            <a:rPr lang="en-US" sz="1500" b="1" kern="1200" dirty="0"/>
            <a:t> </a:t>
          </a:r>
          <a:r>
            <a:rPr lang="en-US" sz="1500" b="1" kern="1200" dirty="0" err="1"/>
            <a:t>produk</a:t>
          </a:r>
          <a:r>
            <a:rPr lang="id-ID" sz="1500" b="1" kern="1200" dirty="0"/>
            <a:t> (</a:t>
          </a:r>
          <a:r>
            <a:rPr lang="id-ID" sz="1500" b="1" i="1" kern="1200" dirty="0"/>
            <a:t>The depth of a product mix</a:t>
          </a:r>
          <a:r>
            <a:rPr lang="id-ID" sz="1500" b="1" kern="1200" dirty="0"/>
            <a:t>)</a:t>
          </a:r>
          <a:r>
            <a:rPr lang="en-US" sz="1500" b="1" kern="1200" dirty="0"/>
            <a:t>. </a:t>
          </a:r>
          <a:endParaRPr lang="en-ID" sz="1500" kern="1200" dirty="0"/>
        </a:p>
      </dsp:txBody>
      <dsp:txXfrm>
        <a:off x="441097" y="1445052"/>
        <a:ext cx="5829513" cy="399568"/>
      </dsp:txXfrm>
    </dsp:sp>
    <dsp:sp modelId="{85A027D9-809E-4387-8828-04A9F203B4CF}">
      <dsp:nvSpPr>
        <dsp:cNvPr id="0" name=""/>
        <dsp:cNvSpPr/>
      </dsp:nvSpPr>
      <dsp:spPr>
        <a:xfrm>
          <a:off x="0" y="2325236"/>
          <a:ext cx="8389636" cy="378000"/>
        </a:xfrm>
        <a:prstGeom prst="rect">
          <a:avLst/>
        </a:prstGeom>
        <a:solidFill>
          <a:schemeClr val="lt1">
            <a:alpha val="90000"/>
            <a:hueOff val="0"/>
            <a:satOff val="0"/>
            <a:lumOff val="0"/>
            <a:alphaOff val="0"/>
          </a:schemeClr>
        </a:solidFill>
        <a:ln w="25400" cap="flat" cmpd="sng" algn="ctr">
          <a:solidFill>
            <a:schemeClr val="accent2">
              <a:hueOff val="-195457"/>
              <a:satOff val="2016"/>
              <a:lumOff val="46275"/>
              <a:alphaOff val="0"/>
            </a:schemeClr>
          </a:solidFill>
          <a:prstDash val="solid"/>
        </a:ln>
        <a:effectLst/>
      </dsp:spPr>
      <dsp:style>
        <a:lnRef idx="2">
          <a:scrgbClr r="0" g="0" b="0"/>
        </a:lnRef>
        <a:fillRef idx="1">
          <a:scrgbClr r="0" g="0" b="0"/>
        </a:fillRef>
        <a:effectRef idx="0">
          <a:scrgbClr r="0" g="0" b="0"/>
        </a:effectRef>
        <a:fontRef idx="minor"/>
      </dsp:style>
    </dsp:sp>
    <dsp:sp modelId="{95B3FBA9-41ED-4007-AF89-254542948C10}">
      <dsp:nvSpPr>
        <dsp:cNvPr id="0" name=""/>
        <dsp:cNvSpPr/>
      </dsp:nvSpPr>
      <dsp:spPr>
        <a:xfrm>
          <a:off x="419481" y="2103836"/>
          <a:ext cx="5872745" cy="442800"/>
        </a:xfrm>
        <a:prstGeom prst="roundRect">
          <a:avLst/>
        </a:prstGeom>
        <a:solidFill>
          <a:schemeClr val="accent2">
            <a:hueOff val="-195457"/>
            <a:satOff val="2016"/>
            <a:lumOff val="4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976" tIns="0" rIns="221976" bIns="0" numCol="1" spcCol="1270" anchor="ctr" anchorCtr="0">
          <a:noAutofit/>
        </a:bodyPr>
        <a:lstStyle/>
        <a:p>
          <a:pPr marL="0" lvl="0" indent="0" algn="l" defTabSz="666750">
            <a:lnSpc>
              <a:spcPct val="90000"/>
            </a:lnSpc>
            <a:spcBef>
              <a:spcPct val="0"/>
            </a:spcBef>
            <a:spcAft>
              <a:spcPct val="35000"/>
            </a:spcAft>
            <a:buNone/>
          </a:pPr>
          <a:r>
            <a:rPr lang="en-US" sz="1500" b="1" kern="1200" dirty="0" err="1"/>
            <a:t>Konsistensi</a:t>
          </a:r>
          <a:r>
            <a:rPr lang="en-US" sz="1500" b="1" kern="1200" dirty="0"/>
            <a:t> </a:t>
          </a:r>
          <a:r>
            <a:rPr lang="en-US" sz="1500" b="1" kern="1200" dirty="0" err="1"/>
            <a:t>dari</a:t>
          </a:r>
          <a:r>
            <a:rPr lang="en-US" sz="1500" b="1" kern="1200" dirty="0"/>
            <a:t> </a:t>
          </a:r>
          <a:r>
            <a:rPr lang="en-US" sz="1500" b="1" kern="1200" dirty="0" err="1"/>
            <a:t>bauran</a:t>
          </a:r>
          <a:r>
            <a:rPr lang="en-US" sz="1500" b="1" kern="1200" dirty="0"/>
            <a:t> </a:t>
          </a:r>
          <a:r>
            <a:rPr lang="en-US" sz="1500" b="1" kern="1200" dirty="0" err="1"/>
            <a:t>produk</a:t>
          </a:r>
          <a:r>
            <a:rPr lang="id-ID" sz="1500" b="1" kern="1200" dirty="0"/>
            <a:t> (</a:t>
          </a:r>
          <a:r>
            <a:rPr lang="id-ID" sz="1500" b="1" i="1" kern="1200" dirty="0"/>
            <a:t>The consistency of the product mix</a:t>
          </a:r>
          <a:r>
            <a:rPr lang="id-ID" sz="1500" b="1" kern="1200" dirty="0"/>
            <a:t>)</a:t>
          </a:r>
          <a:r>
            <a:rPr lang="en-US" sz="1500" b="1" kern="1200"/>
            <a:t>.  </a:t>
          </a:r>
          <a:endParaRPr lang="en-ID" sz="1500" kern="1200" dirty="0"/>
        </a:p>
      </dsp:txBody>
      <dsp:txXfrm>
        <a:off x="441097" y="2125452"/>
        <a:ext cx="5829513" cy="399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ECCDD-A1EA-44FF-B98D-7B4F6FD73B80}">
      <dsp:nvSpPr>
        <dsp:cNvPr id="0" name=""/>
        <dsp:cNvSpPr/>
      </dsp:nvSpPr>
      <dsp:spPr>
        <a:xfrm>
          <a:off x="0" y="7703"/>
          <a:ext cx="7819995" cy="41184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d-ID" sz="1600" b="1" kern="1200" dirty="0"/>
            <a:t>Penetapan Harga Lini Produk</a:t>
          </a:r>
          <a:r>
            <a:rPr lang="id-ID" sz="1600" kern="1200" dirty="0"/>
            <a:t> </a:t>
          </a:r>
          <a:r>
            <a:rPr lang="en-US" sz="1600" i="1" kern="1200" dirty="0"/>
            <a:t>(Product </a:t>
          </a:r>
          <a:r>
            <a:rPr lang="en-US" sz="1600" i="1" kern="1200" dirty="0" err="1"/>
            <a:t>lini</a:t>
          </a:r>
          <a:r>
            <a:rPr lang="en-US" sz="1600" i="1" kern="1200" dirty="0"/>
            <a:t> pricing). </a:t>
          </a:r>
          <a:endParaRPr lang="en-ID" sz="1600" kern="1200" dirty="0"/>
        </a:p>
      </dsp:txBody>
      <dsp:txXfrm>
        <a:off x="20104" y="27807"/>
        <a:ext cx="7779787" cy="371632"/>
      </dsp:txXfrm>
    </dsp:sp>
    <dsp:sp modelId="{9A16692B-3C32-4C0F-B9F3-84AF5158E3EC}">
      <dsp:nvSpPr>
        <dsp:cNvPr id="0" name=""/>
        <dsp:cNvSpPr/>
      </dsp:nvSpPr>
      <dsp:spPr>
        <a:xfrm>
          <a:off x="0" y="482903"/>
          <a:ext cx="7819995" cy="41184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d-ID" sz="1600" b="1" kern="1200" dirty="0"/>
            <a:t>Penetapan Harga Fitur Opsional </a:t>
          </a:r>
          <a:r>
            <a:rPr lang="en-US" sz="1600" i="1" kern="1200" dirty="0"/>
            <a:t>(Optional feature pricing). </a:t>
          </a:r>
          <a:endParaRPr lang="en-ID" sz="1600" kern="1200" dirty="0"/>
        </a:p>
      </dsp:txBody>
      <dsp:txXfrm>
        <a:off x="20104" y="503007"/>
        <a:ext cx="7779787" cy="371632"/>
      </dsp:txXfrm>
    </dsp:sp>
    <dsp:sp modelId="{5A54A5E0-1873-46A4-891E-92BEAF613CE1}">
      <dsp:nvSpPr>
        <dsp:cNvPr id="0" name=""/>
        <dsp:cNvSpPr/>
      </dsp:nvSpPr>
      <dsp:spPr>
        <a:xfrm>
          <a:off x="0" y="958103"/>
          <a:ext cx="7819995" cy="41184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d-ID" sz="1600" b="1" kern="1200" dirty="0"/>
            <a:t>Penetapan Harga Produk Terikat</a:t>
          </a:r>
          <a:endParaRPr lang="en-ID" sz="1600" kern="1200" dirty="0"/>
        </a:p>
      </dsp:txBody>
      <dsp:txXfrm>
        <a:off x="20104" y="978207"/>
        <a:ext cx="7779787" cy="371632"/>
      </dsp:txXfrm>
    </dsp:sp>
    <dsp:sp modelId="{C5BC14CF-C2B5-4839-A227-F7C9091498AA}">
      <dsp:nvSpPr>
        <dsp:cNvPr id="0" name=""/>
        <dsp:cNvSpPr/>
      </dsp:nvSpPr>
      <dsp:spPr>
        <a:xfrm>
          <a:off x="0" y="1433303"/>
          <a:ext cx="7819995" cy="41184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d-ID" sz="1600" b="1" kern="1200" dirty="0"/>
            <a:t>Penetapan Harga Dua Bagian</a:t>
          </a:r>
          <a:r>
            <a:rPr lang="en-US" sz="1600" kern="1200" dirty="0"/>
            <a:t>. </a:t>
          </a:r>
          <a:r>
            <a:rPr lang="en-US" sz="1600" i="1" kern="1200" dirty="0"/>
            <a:t>(Two part pricing</a:t>
          </a:r>
          <a:r>
            <a:rPr lang="en-US" sz="1800" i="1" kern="1200" dirty="0"/>
            <a:t>) </a:t>
          </a:r>
          <a:endParaRPr lang="en-ID" sz="1800" kern="1200" dirty="0"/>
        </a:p>
      </dsp:txBody>
      <dsp:txXfrm>
        <a:off x="20104" y="1453407"/>
        <a:ext cx="7779787" cy="371632"/>
      </dsp:txXfrm>
    </dsp:sp>
    <dsp:sp modelId="{A7DC07A2-24A2-4C61-853E-77C0E280AA3A}">
      <dsp:nvSpPr>
        <dsp:cNvPr id="0" name=""/>
        <dsp:cNvSpPr/>
      </dsp:nvSpPr>
      <dsp:spPr>
        <a:xfrm>
          <a:off x="0" y="1908504"/>
          <a:ext cx="7819995" cy="41184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d-ID" sz="1600" b="1" kern="1200" dirty="0"/>
            <a:t>Penetapan Harga Produk Sampingan</a:t>
          </a:r>
          <a:r>
            <a:rPr lang="en-US" sz="1800" kern="1200" dirty="0"/>
            <a:t>. </a:t>
          </a:r>
          <a:endParaRPr lang="en-ID" sz="1800" kern="1200" dirty="0"/>
        </a:p>
      </dsp:txBody>
      <dsp:txXfrm>
        <a:off x="20104" y="1928608"/>
        <a:ext cx="7779787" cy="371632"/>
      </dsp:txXfrm>
    </dsp:sp>
    <dsp:sp modelId="{E41FB09B-97E8-40F1-8AC9-D3CAC984CCD0}">
      <dsp:nvSpPr>
        <dsp:cNvPr id="0" name=""/>
        <dsp:cNvSpPr/>
      </dsp:nvSpPr>
      <dsp:spPr>
        <a:xfrm>
          <a:off x="0" y="2383704"/>
          <a:ext cx="7819995" cy="41184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d-ID" sz="1600" b="1" kern="1200" dirty="0"/>
            <a:t>Penetapan Harga Paket Produk</a:t>
          </a:r>
          <a:r>
            <a:rPr lang="en-US" sz="1600" kern="1200" dirty="0"/>
            <a:t>. </a:t>
          </a:r>
          <a:endParaRPr lang="en-ID" sz="1600" kern="1200" dirty="0"/>
        </a:p>
      </dsp:txBody>
      <dsp:txXfrm>
        <a:off x="20104" y="2403808"/>
        <a:ext cx="7779787" cy="3716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2821A-17A8-4A7A-9725-2CD11EDA6169}">
      <dsp:nvSpPr>
        <dsp:cNvPr id="0" name=""/>
        <dsp:cNvSpPr/>
      </dsp:nvSpPr>
      <dsp:spPr>
        <a:xfrm rot="5400000">
          <a:off x="-184700" y="186011"/>
          <a:ext cx="1231335" cy="8619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1</a:t>
          </a:r>
          <a:endParaRPr lang="en-ID" sz="2500" kern="1200" dirty="0"/>
        </a:p>
      </dsp:txBody>
      <dsp:txXfrm rot="-5400000">
        <a:off x="1" y="432277"/>
        <a:ext cx="861934" cy="369401"/>
      </dsp:txXfrm>
    </dsp:sp>
    <dsp:sp modelId="{3E8BF1F3-619D-4904-8CE4-6B162101631E}">
      <dsp:nvSpPr>
        <dsp:cNvPr id="0" name=""/>
        <dsp:cNvSpPr/>
      </dsp:nvSpPr>
      <dsp:spPr>
        <a:xfrm rot="5400000">
          <a:off x="4240122" y="-3376877"/>
          <a:ext cx="800367" cy="755674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id-ID" sz="1200" kern="1200" dirty="0"/>
            <a:t>Pengemasan (</a:t>
          </a:r>
          <a:r>
            <a:rPr lang="id-ID" sz="1200" i="1" kern="1200" dirty="0"/>
            <a:t>packaging)</a:t>
          </a:r>
          <a:r>
            <a:rPr lang="id-ID" sz="1200" kern="1200" dirty="0"/>
            <a:t> diartikan sebagai semua kegiatan merancang dan memproduksi wadah untuk sebuah produk. Kemasan dapat mencakup sampai tiga tingkat bahan. </a:t>
          </a:r>
          <a:endParaRPr lang="en-ID" sz="1200" kern="1200" dirty="0"/>
        </a:p>
      </dsp:txBody>
      <dsp:txXfrm rot="-5400000">
        <a:off x="861934" y="40382"/>
        <a:ext cx="7517673" cy="722225"/>
      </dsp:txXfrm>
    </dsp:sp>
    <dsp:sp modelId="{3A229F53-9838-4FDF-97EC-4C8232B7E231}">
      <dsp:nvSpPr>
        <dsp:cNvPr id="0" name=""/>
        <dsp:cNvSpPr/>
      </dsp:nvSpPr>
      <dsp:spPr>
        <a:xfrm rot="5400000">
          <a:off x="-184700" y="1217251"/>
          <a:ext cx="1231335" cy="8619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2</a:t>
          </a:r>
          <a:endParaRPr lang="en-ID" sz="2500" kern="1200" dirty="0"/>
        </a:p>
      </dsp:txBody>
      <dsp:txXfrm rot="-5400000">
        <a:off x="1" y="1463517"/>
        <a:ext cx="861934" cy="369401"/>
      </dsp:txXfrm>
    </dsp:sp>
    <dsp:sp modelId="{4BD487CE-694F-427A-860F-91051BB87B8D}">
      <dsp:nvSpPr>
        <dsp:cNvPr id="0" name=""/>
        <dsp:cNvSpPr/>
      </dsp:nvSpPr>
      <dsp:spPr>
        <a:xfrm rot="5400000">
          <a:off x="4240122" y="-2345637"/>
          <a:ext cx="800367" cy="755674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Font typeface="+mj-lt"/>
            <a:buNone/>
          </a:pPr>
          <a:r>
            <a:rPr lang="id-ID" sz="1200" b="1" kern="1200" dirty="0"/>
            <a:t>Pelabelan</a:t>
          </a:r>
          <a:r>
            <a:rPr lang="en-US" sz="1200" b="1" kern="1200" dirty="0"/>
            <a:t>, </a:t>
          </a:r>
          <a:r>
            <a:rPr lang="id-ID" sz="1200" kern="1200" dirty="0"/>
            <a:t>Label bisa berupa gantungan sederhana yang ditempelkan pada produk atau gambar yang dirancang secara rumit dan menjadi bagian kemasan. </a:t>
          </a:r>
          <a:endParaRPr lang="en-ID" sz="1200" kern="1200" dirty="0"/>
        </a:p>
      </dsp:txBody>
      <dsp:txXfrm rot="-5400000">
        <a:off x="861934" y="1071622"/>
        <a:ext cx="7517673" cy="722225"/>
      </dsp:txXfrm>
    </dsp:sp>
    <dsp:sp modelId="{260555F7-FC74-4F6A-AFA2-CED55032A0AA}">
      <dsp:nvSpPr>
        <dsp:cNvPr id="0" name=""/>
        <dsp:cNvSpPr/>
      </dsp:nvSpPr>
      <dsp:spPr>
        <a:xfrm rot="5400000">
          <a:off x="-184700" y="2248491"/>
          <a:ext cx="1231335" cy="8619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3</a:t>
          </a:r>
          <a:endParaRPr lang="en-ID" sz="2500" kern="1200" dirty="0"/>
        </a:p>
      </dsp:txBody>
      <dsp:txXfrm rot="-5400000">
        <a:off x="1" y="2494757"/>
        <a:ext cx="861934" cy="369401"/>
      </dsp:txXfrm>
    </dsp:sp>
    <dsp:sp modelId="{8D70103F-FE78-4749-AD17-8DBAF192C4F6}">
      <dsp:nvSpPr>
        <dsp:cNvPr id="0" name=""/>
        <dsp:cNvSpPr/>
      </dsp:nvSpPr>
      <dsp:spPr>
        <a:xfrm rot="5400000">
          <a:off x="4240122" y="-1314397"/>
          <a:ext cx="800367" cy="755674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Font typeface="+mj-lt"/>
            <a:buNone/>
          </a:pPr>
          <a:r>
            <a:rPr lang="id-ID" sz="1200" b="1" kern="1200" dirty="0"/>
            <a:t>Jaminan dan Garansi</a:t>
          </a:r>
          <a:endParaRPr lang="en-ID" sz="1200" kern="1200" dirty="0"/>
        </a:p>
        <a:p>
          <a:pPr marL="114300" lvl="1" indent="-114300" algn="l" defTabSz="533400">
            <a:lnSpc>
              <a:spcPct val="90000"/>
            </a:lnSpc>
            <a:spcBef>
              <a:spcPct val="0"/>
            </a:spcBef>
            <a:spcAft>
              <a:spcPct val="15000"/>
            </a:spcAft>
            <a:buChar char="•"/>
          </a:pPr>
          <a:r>
            <a:rPr lang="id-ID" sz="1200" kern="1200"/>
            <a:t>Jaminan (warranties) adalah pernyataan resmi kinerja produk yang diharapkan oleh produsen. </a:t>
          </a:r>
          <a:endParaRPr lang="en-ID" sz="1200" kern="1200" dirty="0"/>
        </a:p>
        <a:p>
          <a:pPr marL="114300" lvl="1" indent="-114300" algn="l" defTabSz="533400">
            <a:lnSpc>
              <a:spcPct val="90000"/>
            </a:lnSpc>
            <a:spcBef>
              <a:spcPct val="0"/>
            </a:spcBef>
            <a:spcAft>
              <a:spcPct val="15000"/>
            </a:spcAft>
            <a:buChar char="•"/>
          </a:pPr>
          <a:r>
            <a:rPr lang="id-ID" sz="1200" kern="1200"/>
            <a:t>Garansi mengurangi risiko anggapan pembeli. Garansi menunjukkan bahwa produk itu bermutu tinggi dan bahwa perusahaan serta kinerja layanannya dapat diandalkan.</a:t>
          </a:r>
          <a:endParaRPr lang="en-ID" sz="1200" kern="1200" dirty="0"/>
        </a:p>
      </dsp:txBody>
      <dsp:txXfrm rot="-5400000">
        <a:off x="861934" y="2102862"/>
        <a:ext cx="7517673" cy="7222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debaa7b3a2_1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debaa7b3a2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debaa7b3a2_1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debaa7b3a2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5012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1843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42"/>
        <p:cNvGrpSpPr/>
        <p:nvPr/>
      </p:nvGrpSpPr>
      <p:grpSpPr>
        <a:xfrm>
          <a:off x="0" y="0"/>
          <a:ext cx="0" cy="0"/>
          <a:chOff x="0" y="0"/>
          <a:chExt cx="0" cy="0"/>
        </a:xfrm>
      </p:grpSpPr>
      <p:grpSp>
        <p:nvGrpSpPr>
          <p:cNvPr id="43" name="Google Shape;43;p4"/>
          <p:cNvGrpSpPr/>
          <p:nvPr/>
        </p:nvGrpSpPr>
        <p:grpSpPr>
          <a:xfrm>
            <a:off x="6946842" y="4472723"/>
            <a:ext cx="2202830" cy="670795"/>
            <a:chOff x="5575242" y="4472723"/>
            <a:chExt cx="2202830" cy="670795"/>
          </a:xfrm>
        </p:grpSpPr>
        <p:sp>
          <p:nvSpPr>
            <p:cNvPr id="44" name="Google Shape;44;p4"/>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4"/>
            <p:cNvGrpSpPr/>
            <p:nvPr/>
          </p:nvGrpSpPr>
          <p:grpSpPr>
            <a:xfrm flipH="1">
              <a:off x="5734850" y="4472723"/>
              <a:ext cx="2040837" cy="670795"/>
              <a:chOff x="1297954" y="330075"/>
              <a:chExt cx="5169293" cy="1699506"/>
            </a:xfrm>
          </p:grpSpPr>
          <p:sp>
            <p:nvSpPr>
              <p:cNvPr id="46" name="Google Shape;46;p4"/>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4"/>
            <p:cNvGrpSpPr/>
            <p:nvPr/>
          </p:nvGrpSpPr>
          <p:grpSpPr>
            <a:xfrm flipH="1">
              <a:off x="5578209" y="4646738"/>
              <a:ext cx="2199863" cy="304563"/>
              <a:chOff x="-5827153" y="330075"/>
              <a:chExt cx="12276019" cy="1699569"/>
            </a:xfrm>
          </p:grpSpPr>
          <p:sp>
            <p:nvSpPr>
              <p:cNvPr id="49" name="Google Shape;49;p4"/>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51;p4"/>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52" name="Google Shape;52;p4"/>
          <p:cNvGrpSpPr/>
          <p:nvPr/>
        </p:nvGrpSpPr>
        <p:grpSpPr>
          <a:xfrm>
            <a:off x="0" y="-7088"/>
            <a:ext cx="8661398" cy="5150588"/>
            <a:chOff x="0" y="-7088"/>
            <a:chExt cx="8661398" cy="5150588"/>
          </a:xfrm>
        </p:grpSpPr>
        <p:sp>
          <p:nvSpPr>
            <p:cNvPr id="53" name="Google Shape;53;p4"/>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55" name="Google Shape;55;p4"/>
          <p:cNvGrpSpPr/>
          <p:nvPr/>
        </p:nvGrpSpPr>
        <p:grpSpPr>
          <a:xfrm rot="10800000" flipH="1">
            <a:off x="1" y="1090763"/>
            <a:ext cx="8847502" cy="2961975"/>
            <a:chOff x="-8178042" y="-4493254"/>
            <a:chExt cx="19483598" cy="6522736"/>
          </a:xfrm>
        </p:grpSpPr>
        <p:sp>
          <p:nvSpPr>
            <p:cNvPr id="56" name="Google Shape;56;p4"/>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57" name="Google Shape;57;p4"/>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58" name="Google Shape;58;p4"/>
          <p:cNvSpPr txBox="1">
            <a:spLocks noGrp="1"/>
          </p:cNvSpPr>
          <p:nvPr>
            <p:ph type="body" idx="1"/>
          </p:nvPr>
        </p:nvSpPr>
        <p:spPr>
          <a:xfrm>
            <a:off x="829775" y="1202000"/>
            <a:ext cx="5090700" cy="27450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rgbClr val="FFFFFF"/>
              </a:buClr>
              <a:buSzPts val="3000"/>
              <a:buChar char="▰"/>
              <a:defRPr sz="3000" i="1">
                <a:solidFill>
                  <a:srgbClr val="FFFFFF"/>
                </a:solidFill>
              </a:defRPr>
            </a:lvl1pPr>
            <a:lvl2pPr marL="914400" lvl="1" indent="-419100" rtl="0">
              <a:spcBef>
                <a:spcPts val="480"/>
              </a:spcBef>
              <a:spcAft>
                <a:spcPts val="0"/>
              </a:spcAft>
              <a:buClr>
                <a:srgbClr val="FFFFFF"/>
              </a:buClr>
              <a:buSzPts val="3000"/>
              <a:buChar char="▻"/>
              <a:defRPr sz="3000" i="1">
                <a:solidFill>
                  <a:srgbClr val="FFFFFF"/>
                </a:solidFill>
              </a:defRPr>
            </a:lvl2pPr>
            <a:lvl3pPr marL="1371600" lvl="2" indent="-419100" rtl="0">
              <a:spcBef>
                <a:spcPts val="480"/>
              </a:spcBef>
              <a:spcAft>
                <a:spcPts val="0"/>
              </a:spcAft>
              <a:buClr>
                <a:srgbClr val="FFFFFF"/>
              </a:buClr>
              <a:buSzPts val="3000"/>
              <a:buChar char="▻"/>
              <a:defRPr sz="3000" i="1">
                <a:solidFill>
                  <a:srgbClr val="FFFFFF"/>
                </a:solidFill>
              </a:defRPr>
            </a:lvl3pPr>
            <a:lvl4pPr marL="1828800" lvl="3" indent="-419100" rtl="0">
              <a:spcBef>
                <a:spcPts val="360"/>
              </a:spcBef>
              <a:spcAft>
                <a:spcPts val="0"/>
              </a:spcAft>
              <a:buClr>
                <a:srgbClr val="FFFFFF"/>
              </a:buClr>
              <a:buSzPts val="3000"/>
              <a:buChar char="▻"/>
              <a:defRPr sz="3000" i="1">
                <a:solidFill>
                  <a:srgbClr val="FFFFFF"/>
                </a:solidFill>
              </a:defRPr>
            </a:lvl4pPr>
            <a:lvl5pPr marL="2286000" lvl="4" indent="-419100" rtl="0">
              <a:spcBef>
                <a:spcPts val="360"/>
              </a:spcBef>
              <a:spcAft>
                <a:spcPts val="0"/>
              </a:spcAft>
              <a:buClr>
                <a:srgbClr val="FFFFFF"/>
              </a:buClr>
              <a:buSzPts val="3000"/>
              <a:buChar char="▻"/>
              <a:defRPr sz="3000" i="1">
                <a:solidFill>
                  <a:srgbClr val="FFFFFF"/>
                </a:solidFill>
              </a:defRPr>
            </a:lvl5pPr>
            <a:lvl6pPr marL="2743200" lvl="5" indent="-419100" rtl="0">
              <a:spcBef>
                <a:spcPts val="360"/>
              </a:spcBef>
              <a:spcAft>
                <a:spcPts val="0"/>
              </a:spcAft>
              <a:buClr>
                <a:srgbClr val="FFFFFF"/>
              </a:buClr>
              <a:buSzPts val="3000"/>
              <a:buChar char="▻"/>
              <a:defRPr sz="3000" i="1">
                <a:solidFill>
                  <a:srgbClr val="FFFFFF"/>
                </a:solidFill>
              </a:defRPr>
            </a:lvl6pPr>
            <a:lvl7pPr marL="3200400" lvl="6" indent="-419100" rtl="0">
              <a:spcBef>
                <a:spcPts val="360"/>
              </a:spcBef>
              <a:spcAft>
                <a:spcPts val="0"/>
              </a:spcAft>
              <a:buClr>
                <a:srgbClr val="FFFFFF"/>
              </a:buClr>
              <a:buSzPts val="3000"/>
              <a:buChar char="▻"/>
              <a:defRPr sz="3000" i="1">
                <a:solidFill>
                  <a:srgbClr val="FFFFFF"/>
                </a:solidFill>
              </a:defRPr>
            </a:lvl7pPr>
            <a:lvl8pPr marL="3657600" lvl="7" indent="-419100" rtl="0">
              <a:spcBef>
                <a:spcPts val="360"/>
              </a:spcBef>
              <a:spcAft>
                <a:spcPts val="0"/>
              </a:spcAft>
              <a:buClr>
                <a:srgbClr val="FFFFFF"/>
              </a:buClr>
              <a:buSzPts val="3000"/>
              <a:buChar char="▻"/>
              <a:defRPr sz="3000" i="1">
                <a:solidFill>
                  <a:srgbClr val="FFFFFF"/>
                </a:solidFill>
              </a:defRPr>
            </a:lvl8pPr>
            <a:lvl9pPr marL="4114800" lvl="8" indent="-419100">
              <a:spcBef>
                <a:spcPts val="360"/>
              </a:spcBef>
              <a:spcAft>
                <a:spcPts val="0"/>
              </a:spcAft>
              <a:buClr>
                <a:srgbClr val="FFFFFF"/>
              </a:buClr>
              <a:buSzPts val="3000"/>
              <a:buChar char="▻"/>
              <a:defRPr sz="3000" i="1">
                <a:solidFill>
                  <a:srgbClr val="FFFFFF"/>
                </a:solidFill>
              </a:defRPr>
            </a:lvl9pPr>
          </a:lstStyle>
          <a:p>
            <a:endParaRPr/>
          </a:p>
        </p:txBody>
      </p:sp>
      <p:sp>
        <p:nvSpPr>
          <p:cNvPr id="59" name="Google Shape;59;p4"/>
          <p:cNvSpPr txBox="1"/>
          <p:nvPr/>
        </p:nvSpPr>
        <p:spPr>
          <a:xfrm>
            <a:off x="286600" y="1014575"/>
            <a:ext cx="6765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chemeClr val="accent5"/>
                </a:solidFill>
              </a:rPr>
              <a:t>“</a:t>
            </a:r>
            <a:endParaRPr sz="7200" b="1">
              <a:solidFill>
                <a:schemeClr val="accent5"/>
              </a:solidFill>
            </a:endParaRPr>
          </a:p>
        </p:txBody>
      </p:sp>
      <p:sp>
        <p:nvSpPr>
          <p:cNvPr id="60" name="Google Shape;60;p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grpSp>
        <p:nvGrpSpPr>
          <p:cNvPr id="62" name="Google Shape;62;p5"/>
          <p:cNvGrpSpPr/>
          <p:nvPr/>
        </p:nvGrpSpPr>
        <p:grpSpPr>
          <a:xfrm>
            <a:off x="6946842" y="4472723"/>
            <a:ext cx="2202830" cy="670795"/>
            <a:chOff x="5575242" y="4472723"/>
            <a:chExt cx="2202830" cy="670795"/>
          </a:xfrm>
        </p:grpSpPr>
        <p:sp>
          <p:nvSpPr>
            <p:cNvPr id="63" name="Google Shape;63;p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5"/>
            <p:cNvGrpSpPr/>
            <p:nvPr/>
          </p:nvGrpSpPr>
          <p:grpSpPr>
            <a:xfrm flipH="1">
              <a:off x="5734850" y="4472723"/>
              <a:ext cx="2040837" cy="670795"/>
              <a:chOff x="1297954" y="330075"/>
              <a:chExt cx="5169293" cy="1699506"/>
            </a:xfrm>
          </p:grpSpPr>
          <p:sp>
            <p:nvSpPr>
              <p:cNvPr id="65" name="Google Shape;65;p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5"/>
            <p:cNvGrpSpPr/>
            <p:nvPr/>
          </p:nvGrpSpPr>
          <p:grpSpPr>
            <a:xfrm flipH="1">
              <a:off x="5578209" y="4646738"/>
              <a:ext cx="2199863" cy="304563"/>
              <a:chOff x="-5827153" y="330075"/>
              <a:chExt cx="12276019" cy="1699569"/>
            </a:xfrm>
          </p:grpSpPr>
          <p:sp>
            <p:nvSpPr>
              <p:cNvPr id="68" name="Google Shape;68;p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 name="Google Shape;70;p5"/>
          <p:cNvGrpSpPr/>
          <p:nvPr/>
        </p:nvGrpSpPr>
        <p:grpSpPr>
          <a:xfrm>
            <a:off x="-4" y="40"/>
            <a:ext cx="7072430" cy="1327315"/>
            <a:chOff x="-4" y="40"/>
            <a:chExt cx="7072430" cy="1327315"/>
          </a:xfrm>
        </p:grpSpPr>
        <p:sp>
          <p:nvSpPr>
            <p:cNvPr id="71" name="Google Shape;71;p5"/>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72" name="Google Shape;72;p5"/>
            <p:cNvGrpSpPr/>
            <p:nvPr/>
          </p:nvGrpSpPr>
          <p:grpSpPr>
            <a:xfrm rot="10800000" flipH="1">
              <a:off x="3" y="40"/>
              <a:ext cx="6756168" cy="1327315"/>
              <a:chOff x="-2168138" y="330075"/>
              <a:chExt cx="8650663" cy="1699506"/>
            </a:xfrm>
          </p:grpSpPr>
          <p:sp>
            <p:nvSpPr>
              <p:cNvPr id="73" name="Google Shape;73;p5"/>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4" name="Google Shape;74;p5"/>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75" name="Google Shape;75;p5"/>
            <p:cNvGrpSpPr/>
            <p:nvPr/>
          </p:nvGrpSpPr>
          <p:grpSpPr>
            <a:xfrm rot="10800000" flipH="1">
              <a:off x="-4" y="381007"/>
              <a:ext cx="7072430" cy="771744"/>
              <a:chOff x="-9092084" y="330075"/>
              <a:chExt cx="15574609" cy="1699501"/>
            </a:xfrm>
          </p:grpSpPr>
          <p:sp>
            <p:nvSpPr>
              <p:cNvPr id="76" name="Google Shape;76;p5"/>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7" name="Google Shape;77;p5"/>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sp>
        <p:nvSpPr>
          <p:cNvPr id="78" name="Google Shape;78;p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noAutofit/>
          </a:bodyPr>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Google Shape;80;p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2"/>
        <p:cNvGrpSpPr/>
        <p:nvPr/>
      </p:nvGrpSpPr>
      <p:grpSpPr>
        <a:xfrm>
          <a:off x="0" y="0"/>
          <a:ext cx="0" cy="0"/>
          <a:chOff x="0" y="0"/>
          <a:chExt cx="0" cy="0"/>
        </a:xfrm>
      </p:grpSpPr>
      <p:grpSp>
        <p:nvGrpSpPr>
          <p:cNvPr id="103" name="Google Shape;103;p7"/>
          <p:cNvGrpSpPr/>
          <p:nvPr/>
        </p:nvGrpSpPr>
        <p:grpSpPr>
          <a:xfrm>
            <a:off x="-4" y="40"/>
            <a:ext cx="7072430" cy="1327315"/>
            <a:chOff x="-4" y="40"/>
            <a:chExt cx="7072430" cy="1327315"/>
          </a:xfrm>
        </p:grpSpPr>
        <p:sp>
          <p:nvSpPr>
            <p:cNvPr id="104" name="Google Shape;104;p7"/>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05" name="Google Shape;105;p7"/>
            <p:cNvGrpSpPr/>
            <p:nvPr/>
          </p:nvGrpSpPr>
          <p:grpSpPr>
            <a:xfrm rot="10800000" flipH="1">
              <a:off x="3" y="40"/>
              <a:ext cx="6756168" cy="1327315"/>
              <a:chOff x="-2168138" y="330075"/>
              <a:chExt cx="8650663" cy="1699506"/>
            </a:xfrm>
          </p:grpSpPr>
          <p:sp>
            <p:nvSpPr>
              <p:cNvPr id="106" name="Google Shape;106;p7"/>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7" name="Google Shape;107;p7"/>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08" name="Google Shape;108;p7"/>
            <p:cNvGrpSpPr/>
            <p:nvPr/>
          </p:nvGrpSpPr>
          <p:grpSpPr>
            <a:xfrm rot="10800000" flipH="1">
              <a:off x="-4" y="381007"/>
              <a:ext cx="7072430" cy="771744"/>
              <a:chOff x="-9092084" y="330075"/>
              <a:chExt cx="15574609" cy="1699501"/>
            </a:xfrm>
          </p:grpSpPr>
          <p:sp>
            <p:nvSpPr>
              <p:cNvPr id="109" name="Google Shape;109;p7"/>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0" name="Google Shape;110;p7"/>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11" name="Google Shape;111;p7"/>
          <p:cNvGrpSpPr/>
          <p:nvPr/>
        </p:nvGrpSpPr>
        <p:grpSpPr>
          <a:xfrm>
            <a:off x="6946842" y="4472723"/>
            <a:ext cx="2202830" cy="670795"/>
            <a:chOff x="5575242" y="4472723"/>
            <a:chExt cx="2202830" cy="670795"/>
          </a:xfrm>
        </p:grpSpPr>
        <p:sp>
          <p:nvSpPr>
            <p:cNvPr id="112" name="Google Shape;112;p7"/>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7"/>
            <p:cNvGrpSpPr/>
            <p:nvPr/>
          </p:nvGrpSpPr>
          <p:grpSpPr>
            <a:xfrm flipH="1">
              <a:off x="5734850" y="4472723"/>
              <a:ext cx="2040837" cy="670795"/>
              <a:chOff x="1297954" y="330075"/>
              <a:chExt cx="5169293" cy="1699506"/>
            </a:xfrm>
          </p:grpSpPr>
          <p:sp>
            <p:nvSpPr>
              <p:cNvPr id="114" name="Google Shape;114;p7"/>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7"/>
            <p:cNvGrpSpPr/>
            <p:nvPr/>
          </p:nvGrpSpPr>
          <p:grpSpPr>
            <a:xfrm flipH="1">
              <a:off x="5578209" y="4646738"/>
              <a:ext cx="2199863" cy="304563"/>
              <a:chOff x="-5827153" y="330075"/>
              <a:chExt cx="12276019" cy="1699569"/>
            </a:xfrm>
          </p:grpSpPr>
          <p:sp>
            <p:nvSpPr>
              <p:cNvPr id="117" name="Google Shape;117;p7"/>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9" name="Google Shape;119;p7"/>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20" name="Google Shape;120;p7"/>
          <p:cNvSpPr txBox="1">
            <a:spLocks noGrp="1"/>
          </p:cNvSpPr>
          <p:nvPr>
            <p:ph type="body" idx="1"/>
          </p:nvPr>
        </p:nvSpPr>
        <p:spPr>
          <a:xfrm>
            <a:off x="870450"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1" name="Google Shape;121;p7"/>
          <p:cNvSpPr txBox="1">
            <a:spLocks noGrp="1"/>
          </p:cNvSpPr>
          <p:nvPr>
            <p:ph type="body" idx="2"/>
          </p:nvPr>
        </p:nvSpPr>
        <p:spPr>
          <a:xfrm>
            <a:off x="3233637"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2" name="Google Shape;122;p7"/>
          <p:cNvSpPr txBox="1">
            <a:spLocks noGrp="1"/>
          </p:cNvSpPr>
          <p:nvPr>
            <p:ph type="body" idx="3"/>
          </p:nvPr>
        </p:nvSpPr>
        <p:spPr>
          <a:xfrm>
            <a:off x="5540650"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3" name="Google Shape;123;p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grpSp>
        <p:nvGrpSpPr>
          <p:cNvPr id="125" name="Google Shape;125;p8"/>
          <p:cNvGrpSpPr/>
          <p:nvPr/>
        </p:nvGrpSpPr>
        <p:grpSpPr>
          <a:xfrm>
            <a:off x="-4" y="40"/>
            <a:ext cx="7072430" cy="1327315"/>
            <a:chOff x="-4" y="40"/>
            <a:chExt cx="7072430" cy="1327315"/>
          </a:xfrm>
        </p:grpSpPr>
        <p:sp>
          <p:nvSpPr>
            <p:cNvPr id="126" name="Google Shape;126;p8"/>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27" name="Google Shape;127;p8"/>
            <p:cNvGrpSpPr/>
            <p:nvPr/>
          </p:nvGrpSpPr>
          <p:grpSpPr>
            <a:xfrm rot="10800000" flipH="1">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30" name="Google Shape;130;p8"/>
            <p:cNvGrpSpPr/>
            <p:nvPr/>
          </p:nvGrpSpPr>
          <p:grpSpPr>
            <a:xfrm rot="10800000" flipH="1">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33" name="Google Shape;133;p8"/>
          <p:cNvGrpSpPr/>
          <p:nvPr/>
        </p:nvGrpSpPr>
        <p:grpSpPr>
          <a:xfrm>
            <a:off x="6946842" y="4472723"/>
            <a:ext cx="2202830" cy="670795"/>
            <a:chOff x="5575242" y="4472723"/>
            <a:chExt cx="2202830" cy="670795"/>
          </a:xfrm>
        </p:grpSpPr>
        <p:sp>
          <p:nvSpPr>
            <p:cNvPr id="134" name="Google Shape;134;p8"/>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 name="Google Shape;141;p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2" name="Google Shape;142;p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3"/>
        <p:cNvGrpSpPr/>
        <p:nvPr/>
      </p:nvGrpSpPr>
      <p:grpSpPr>
        <a:xfrm>
          <a:off x="0" y="0"/>
          <a:ext cx="0" cy="0"/>
          <a:chOff x="0" y="0"/>
          <a:chExt cx="0" cy="0"/>
        </a:xfrm>
      </p:grpSpPr>
      <p:grpSp>
        <p:nvGrpSpPr>
          <p:cNvPr id="144" name="Google Shape;144;p9"/>
          <p:cNvGrpSpPr/>
          <p:nvPr/>
        </p:nvGrpSpPr>
        <p:grpSpPr>
          <a:xfrm>
            <a:off x="2466138" y="4472723"/>
            <a:ext cx="6686825" cy="670795"/>
            <a:chOff x="5589288" y="4472723"/>
            <a:chExt cx="6686825" cy="670795"/>
          </a:xfrm>
        </p:grpSpPr>
        <p:sp>
          <p:nvSpPr>
            <p:cNvPr id="145" name="Google Shape;145;p9"/>
            <p:cNvSpPr/>
            <p:nvPr/>
          </p:nvSpPr>
          <p:spPr>
            <a:xfrm rot="10800000">
              <a:off x="5589288"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9"/>
            <p:cNvGrpSpPr/>
            <p:nvPr/>
          </p:nvGrpSpPr>
          <p:grpSpPr>
            <a:xfrm flipH="1">
              <a:off x="5748896" y="4472723"/>
              <a:ext cx="6527217" cy="670795"/>
              <a:chOff x="-10101302" y="330075"/>
              <a:chExt cx="16532971" cy="1699506"/>
            </a:xfrm>
          </p:grpSpPr>
          <p:sp>
            <p:nvSpPr>
              <p:cNvPr id="147" name="Google Shape;147;p9"/>
              <p:cNvSpPr/>
              <p:nvPr/>
            </p:nvSpPr>
            <p:spPr>
              <a:xfrm>
                <a:off x="-10101302" y="330081"/>
                <a:ext cx="148464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4732169"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9"/>
            <p:cNvGrpSpPr/>
            <p:nvPr/>
          </p:nvGrpSpPr>
          <p:grpSpPr>
            <a:xfrm flipH="1">
              <a:off x="5592255" y="4646738"/>
              <a:ext cx="6682918" cy="304563"/>
              <a:chOff x="-30922586" y="330075"/>
              <a:chExt cx="37293070" cy="1699569"/>
            </a:xfrm>
          </p:grpSpPr>
          <p:sp>
            <p:nvSpPr>
              <p:cNvPr id="150" name="Google Shape;150;p9"/>
              <p:cNvSpPr/>
              <p:nvPr/>
            </p:nvSpPr>
            <p:spPr>
              <a:xfrm>
                <a:off x="-30922586" y="330144"/>
                <a:ext cx="355881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4670984"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2" name="Google Shape;152;p9"/>
          <p:cNvSpPr txBox="1">
            <a:spLocks noGrp="1"/>
          </p:cNvSpPr>
          <p:nvPr>
            <p:ph type="body" idx="1"/>
          </p:nvPr>
        </p:nvSpPr>
        <p:spPr>
          <a:xfrm>
            <a:off x="2682800" y="4636500"/>
            <a:ext cx="6004200" cy="3156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300"/>
              <a:buNone/>
              <a:defRPr sz="1300"/>
            </a:lvl1pPr>
          </a:lstStyle>
          <a:p>
            <a:endParaRPr/>
          </a:p>
        </p:txBody>
      </p:sp>
      <p:sp>
        <p:nvSpPr>
          <p:cNvPr id="153" name="Google Shape;153;p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54" name="Google Shape;154;p9"/>
          <p:cNvGrpSpPr/>
          <p:nvPr/>
        </p:nvGrpSpPr>
        <p:grpSpPr>
          <a:xfrm rot="10800000">
            <a:off x="-8" y="-2"/>
            <a:ext cx="2202830" cy="670795"/>
            <a:chOff x="5575242" y="4472723"/>
            <a:chExt cx="2202830" cy="670795"/>
          </a:xfrm>
        </p:grpSpPr>
        <p:sp>
          <p:nvSpPr>
            <p:cNvPr id="155" name="Google Shape;155;p9"/>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56;p9"/>
            <p:cNvGrpSpPr/>
            <p:nvPr/>
          </p:nvGrpSpPr>
          <p:grpSpPr>
            <a:xfrm flipH="1">
              <a:off x="5734850" y="4472723"/>
              <a:ext cx="2040837" cy="670795"/>
              <a:chOff x="1297954" y="330075"/>
              <a:chExt cx="5169293" cy="1699506"/>
            </a:xfrm>
          </p:grpSpPr>
          <p:sp>
            <p:nvSpPr>
              <p:cNvPr id="157" name="Google Shape;157;p9"/>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9"/>
            <p:cNvGrpSpPr/>
            <p:nvPr/>
          </p:nvGrpSpPr>
          <p:grpSpPr>
            <a:xfrm flipH="1">
              <a:off x="5578209" y="4646738"/>
              <a:ext cx="2199863" cy="304563"/>
              <a:chOff x="-5827153" y="330075"/>
              <a:chExt cx="12276019" cy="1699569"/>
            </a:xfrm>
          </p:grpSpPr>
          <p:sp>
            <p:nvSpPr>
              <p:cNvPr id="160" name="Google Shape;160;p9"/>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356190" y="1090800"/>
            <a:ext cx="6693196" cy="2961900"/>
          </a:xfrm>
          <a:prstGeom prst="rect">
            <a:avLst/>
          </a:prstGeom>
        </p:spPr>
        <p:txBody>
          <a:bodyPr spcFirstLastPara="1" wrap="square" lIns="91425" tIns="91425" rIns="91425" bIns="91425" anchor="ctr" anchorCtr="0">
            <a:noAutofit/>
          </a:bodyPr>
          <a:lstStyle/>
          <a:p>
            <a:pPr>
              <a:lnSpc>
                <a:spcPct val="150000"/>
              </a:lnSpc>
              <a:spcAft>
                <a:spcPts val="800"/>
              </a:spcAft>
            </a:pPr>
            <a:r>
              <a:rPr lang="en-US" sz="3200" b="1" dirty="0">
                <a:effectLst/>
                <a:latin typeface="Cambria" panose="02040503050406030204" pitchFamily="18" charset="0"/>
                <a:ea typeface="Calibri" panose="020F0502020204030204" pitchFamily="34" charset="0"/>
                <a:cs typeface="Arial" panose="020B0604020202020204" pitchFamily="34" charset="0"/>
              </a:rPr>
              <a:t>BAB 9</a:t>
            </a:r>
            <a:br>
              <a:rPr lang="en-ID" sz="3200" dirty="0">
                <a:effectLst/>
                <a:latin typeface="Calibri" panose="020F0502020204030204" pitchFamily="34" charset="0"/>
                <a:ea typeface="Calibri" panose="020F0502020204030204" pitchFamily="34" charset="0"/>
                <a:cs typeface="Times New Roman" panose="02020603050405020304" pitchFamily="18" charset="0"/>
              </a:rPr>
            </a:br>
            <a:r>
              <a:rPr lang="en-US" sz="3200" b="1" dirty="0">
                <a:effectLst/>
                <a:latin typeface="Cambria" panose="02040503050406030204" pitchFamily="18" charset="0"/>
                <a:ea typeface="Calibri" panose="020F0502020204030204" pitchFamily="34" charset="0"/>
                <a:cs typeface="Arial" panose="020B0604020202020204" pitchFamily="34" charset="0"/>
              </a:rPr>
              <a:t>MENETAPKAN STRATEGI PRODUK</a:t>
            </a:r>
            <a:endParaRPr lang="en-ID"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36"/>
          <p:cNvSpPr txBox="1">
            <a:spLocks noGrp="1"/>
          </p:cNvSpPr>
          <p:nvPr>
            <p:ph type="title"/>
          </p:nvPr>
        </p:nvSpPr>
        <p:spPr>
          <a:xfrm>
            <a:off x="133792" y="467003"/>
            <a:ext cx="5492400" cy="766200"/>
          </a:xfrm>
          <a:prstGeom prst="rect">
            <a:avLst/>
          </a:prstGeom>
        </p:spPr>
        <p:txBody>
          <a:bodyPr spcFirstLastPara="1" wrap="square" lIns="91425" tIns="91425" rIns="91425" bIns="91425" anchor="b" anchorCtr="0">
            <a:noAutofit/>
          </a:bodyPr>
          <a:lstStyle/>
          <a:p>
            <a:pPr lvl="0" algn="just">
              <a:lnSpc>
                <a:spcPct val="150000"/>
              </a:lnSpc>
              <a:spcAft>
                <a:spcPts val="800"/>
              </a:spcAft>
            </a:pPr>
            <a:r>
              <a:rPr lang="en-US" sz="1800" b="1" dirty="0">
                <a:effectLst/>
                <a:latin typeface="Cambria" panose="02040503050406030204" pitchFamily="18" charset="0"/>
                <a:ea typeface="Calibri" panose="020F0502020204030204" pitchFamily="34" charset="0"/>
                <a:cs typeface="Arial" panose="020B0604020202020204" pitchFamily="34" charset="0"/>
              </a:rPr>
              <a:t>F. </a:t>
            </a:r>
            <a:r>
              <a:rPr lang="id-ID" sz="1800" b="1" dirty="0">
                <a:effectLst/>
                <a:latin typeface="Cambria" panose="02040503050406030204" pitchFamily="18" charset="0"/>
                <a:ea typeface="Calibri" panose="020F0502020204030204" pitchFamily="34" charset="0"/>
                <a:cs typeface="Arial" panose="020B0604020202020204" pitchFamily="34" charset="0"/>
              </a:rPr>
              <a:t>ANALISIS LINI PRODUK</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7" name="Google Shape;557;p36"/>
          <p:cNvSpPr txBox="1">
            <a:spLocks noGrp="1"/>
          </p:cNvSpPr>
          <p:nvPr>
            <p:ph type="body" idx="1"/>
          </p:nvPr>
        </p:nvSpPr>
        <p:spPr>
          <a:xfrm>
            <a:off x="133792" y="1327350"/>
            <a:ext cx="8669966" cy="3531729"/>
          </a:xfrm>
          <a:prstGeom prst="rect">
            <a:avLst/>
          </a:prstGeom>
        </p:spPr>
        <p:txBody>
          <a:bodyPr spcFirstLastPara="1" wrap="square" lIns="91425" tIns="91425" rIns="91425" bIns="91425" anchor="t" anchorCtr="0">
            <a:noAutofit/>
          </a:bodyPr>
          <a:lstStyle/>
          <a:p>
            <a:pPr marL="0" lvl="0" indent="0" algn="just" rtl="0">
              <a:spcBef>
                <a:spcPts val="0"/>
              </a:spcBef>
              <a:spcAft>
                <a:spcPts val="1000"/>
              </a:spcAft>
              <a:buNone/>
            </a:pPr>
            <a:r>
              <a:rPr lang="id-ID" sz="1400" dirty="0">
                <a:effectLst/>
                <a:latin typeface="Cambria" panose="02040503050406030204" pitchFamily="18" charset="0"/>
                <a:ea typeface="Calibri" panose="020F0502020204030204" pitchFamily="34" charset="0"/>
                <a:cs typeface="Arial" panose="020B0604020202020204" pitchFamily="34" charset="0"/>
              </a:rPr>
              <a:t>Pendekatan moduler ini memungkinkan perusahaan menawarkan keragaman dan menurunkan biaya produksi. Manajer lini produk harus mengetahui penjualan dan laba setiap item dalam lini mereka untuk menentukan item mana yang akan dibuat, dipertahankan, dipanen, atau didivestasikan</a:t>
            </a:r>
            <a:r>
              <a:rPr lang="en-US" sz="1400" dirty="0">
                <a:effectLst/>
                <a:latin typeface="Cambria" panose="02040503050406030204" pitchFamily="18" charset="0"/>
                <a:ea typeface="Calibri" panose="020F0502020204030204" pitchFamily="34" charset="0"/>
                <a:cs typeface="Arial" panose="020B0604020202020204" pitchFamily="34" charset="0"/>
              </a:rPr>
              <a:t>.</a:t>
            </a:r>
          </a:p>
          <a:p>
            <a:pPr marL="0" indent="0" algn="just">
              <a:spcBef>
                <a:spcPts val="0"/>
              </a:spcBef>
              <a:spcAft>
                <a:spcPts val="1000"/>
              </a:spcAft>
              <a:buNone/>
            </a:pPr>
            <a:r>
              <a:rPr lang="en-US" sz="1400" b="1" dirty="0">
                <a:solidFill>
                  <a:srgbClr val="2B2B2B"/>
                </a:solidFill>
                <a:effectLst/>
                <a:latin typeface="Cambria" panose="02040503050406030204" pitchFamily="18" charset="0"/>
                <a:ea typeface="Times New Roman" panose="02020603050405020304" pitchFamily="18" charset="0"/>
                <a:cs typeface="Arial" panose="020B0604020202020204" pitchFamily="34" charset="0"/>
              </a:rPr>
              <a:t>1. </a:t>
            </a:r>
            <a:r>
              <a:rPr lang="id-ID" sz="1400" b="1" dirty="0">
                <a:solidFill>
                  <a:srgbClr val="2B2B2B"/>
                </a:solidFill>
                <a:effectLst/>
                <a:latin typeface="Cambria" panose="02040503050406030204" pitchFamily="18" charset="0"/>
                <a:ea typeface="Times New Roman" panose="02020603050405020304" pitchFamily="18" charset="0"/>
                <a:cs typeface="Arial" panose="020B0604020202020204" pitchFamily="34" charset="0"/>
              </a:rPr>
              <a:t>Penjualan dan Laba</a:t>
            </a:r>
            <a:r>
              <a:rPr lang="en-US" sz="1400" b="1" dirty="0">
                <a:solidFill>
                  <a:srgbClr val="2B2B2B"/>
                </a:solidFill>
                <a:effectLst/>
                <a:latin typeface="Cambria" panose="02040503050406030204" pitchFamily="18" charset="0"/>
                <a:ea typeface="Times New Roman" panose="02020603050405020304" pitchFamily="18" charset="0"/>
                <a:cs typeface="Arial" panose="020B0604020202020204" pitchFamily="34" charset="0"/>
              </a:rPr>
              <a:t>. </a:t>
            </a:r>
            <a:endParaRPr lang="en-ID" sz="14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rtl="0">
              <a:spcBef>
                <a:spcPts val="0"/>
              </a:spcBef>
              <a:spcAft>
                <a:spcPts val="1000"/>
              </a:spcAft>
              <a:buNone/>
            </a:pPr>
            <a:r>
              <a:rPr lang="id-ID" sz="1400" dirty="0">
                <a:solidFill>
                  <a:srgbClr val="2B2B2B"/>
                </a:solidFill>
                <a:effectLst/>
                <a:latin typeface="Cambria" panose="02040503050406030204" pitchFamily="18" charset="0"/>
                <a:ea typeface="Times New Roman" panose="02020603050405020304" pitchFamily="18" charset="0"/>
                <a:cs typeface="Arial" panose="020B0604020202020204" pitchFamily="34" charset="0"/>
              </a:rPr>
              <a:t>Perusahaan dapat mengklasifikasikan produknya menjadi empat tipe yang menghasilkan berbagai margin kotor, tergantung pada volume dan promosi penjualan. </a:t>
            </a:r>
            <a:endParaRPr lang="en-US" sz="1400" dirty="0">
              <a:solidFill>
                <a:srgbClr val="2B2B2B"/>
              </a:solidFill>
              <a:latin typeface="Cambria" panose="02040503050406030204" pitchFamily="18" charset="0"/>
              <a:ea typeface="Times New Roman" panose="02020603050405020304" pitchFamily="18" charset="0"/>
              <a:cs typeface="Arial" panose="020B0604020202020204" pitchFamily="34" charset="0"/>
            </a:endParaRPr>
          </a:p>
          <a:p>
            <a:pPr marL="285750" lvl="0" indent="-285750" algn="just" rtl="0">
              <a:spcBef>
                <a:spcPts val="0"/>
              </a:spcBef>
              <a:spcAft>
                <a:spcPts val="1000"/>
              </a:spcAft>
              <a:buFont typeface="Arial" panose="020B0604020202020204" pitchFamily="34" charset="0"/>
              <a:buChar char="•"/>
            </a:pPr>
            <a:r>
              <a:rPr lang="id-ID" sz="1400" b="1" dirty="0">
                <a:effectLst/>
                <a:latin typeface="Cambria" panose="02040503050406030204" pitchFamily="18" charset="0"/>
                <a:ea typeface="Calibri" panose="020F0502020204030204" pitchFamily="34" charset="0"/>
                <a:cs typeface="Arial" panose="020B0604020202020204" pitchFamily="34" charset="0"/>
              </a:rPr>
              <a:t>Produk Inti</a:t>
            </a:r>
            <a:r>
              <a:rPr lang="en-US" sz="1400" b="1" dirty="0">
                <a:effectLst/>
                <a:latin typeface="Cambria" panose="02040503050406030204" pitchFamily="18" charset="0"/>
                <a:ea typeface="Calibri" panose="020F0502020204030204" pitchFamily="34" charset="0"/>
                <a:cs typeface="Arial" panose="020B0604020202020204" pitchFamily="34" charset="0"/>
              </a:rPr>
              <a:t>. </a:t>
            </a:r>
            <a:endParaRPr lang="en-US" sz="1400" b="1" dirty="0">
              <a:solidFill>
                <a:srgbClr val="2B2B2B"/>
              </a:solidFill>
              <a:latin typeface="Cambria" panose="02040503050406030204" pitchFamily="18" charset="0"/>
              <a:ea typeface="Calibri" panose="020F0502020204030204" pitchFamily="34" charset="0"/>
              <a:cs typeface="Arial" panose="020B0604020202020204" pitchFamily="34" charset="0"/>
            </a:endParaRPr>
          </a:p>
          <a:p>
            <a:pPr marL="285750" lvl="0" indent="-285750" algn="just" rtl="0">
              <a:spcBef>
                <a:spcPts val="0"/>
              </a:spcBef>
              <a:spcAft>
                <a:spcPts val="1000"/>
              </a:spcAft>
              <a:buFont typeface="Arial" panose="020B0604020202020204" pitchFamily="34" charset="0"/>
              <a:buChar char="•"/>
            </a:pPr>
            <a:r>
              <a:rPr lang="id-ID" sz="1400" b="1" dirty="0">
                <a:effectLst/>
                <a:latin typeface="Cambria" panose="02040503050406030204" pitchFamily="18" charset="0"/>
                <a:ea typeface="Calibri" panose="020F0502020204030204" pitchFamily="34" charset="0"/>
                <a:cs typeface="Arial" panose="020B0604020202020204" pitchFamily="34" charset="0"/>
              </a:rPr>
              <a:t>Produk Dasar</a:t>
            </a:r>
            <a:r>
              <a:rPr lang="en-US" sz="1400" b="1" dirty="0">
                <a:effectLst/>
                <a:latin typeface="Cambria" panose="02040503050406030204" pitchFamily="18" charset="0"/>
                <a:ea typeface="Calibri" panose="020F0502020204030204" pitchFamily="34" charset="0"/>
                <a:cs typeface="Arial" panose="020B0604020202020204" pitchFamily="34" charset="0"/>
              </a:rPr>
              <a:t>.</a:t>
            </a:r>
            <a:endParaRPr lang="en-US" sz="1400" b="1" dirty="0">
              <a:solidFill>
                <a:srgbClr val="2B2B2B"/>
              </a:solidFill>
              <a:latin typeface="Cambria" panose="02040503050406030204" pitchFamily="18" charset="0"/>
              <a:ea typeface="Calibri" panose="020F0502020204030204" pitchFamily="34" charset="0"/>
              <a:cs typeface="Arial" panose="020B0604020202020204" pitchFamily="34" charset="0"/>
            </a:endParaRPr>
          </a:p>
          <a:p>
            <a:pPr marL="285750" lvl="0" indent="-285750" algn="just" rtl="0">
              <a:spcBef>
                <a:spcPts val="0"/>
              </a:spcBef>
              <a:spcAft>
                <a:spcPts val="1000"/>
              </a:spcAft>
              <a:buFont typeface="Arial" panose="020B0604020202020204" pitchFamily="34" charset="0"/>
              <a:buChar char="•"/>
            </a:pPr>
            <a:r>
              <a:rPr lang="id-ID" sz="1400" b="1" dirty="0">
                <a:effectLst/>
                <a:latin typeface="Cambria" panose="02040503050406030204" pitchFamily="18" charset="0"/>
                <a:ea typeface="Calibri" panose="020F0502020204030204" pitchFamily="34" charset="0"/>
                <a:cs typeface="Arial" panose="020B0604020202020204" pitchFamily="34" charset="0"/>
              </a:rPr>
              <a:t>Produk Khusus</a:t>
            </a:r>
            <a:r>
              <a:rPr lang="en-US" sz="1400" b="1" dirty="0">
                <a:effectLst/>
                <a:latin typeface="Cambria" panose="02040503050406030204" pitchFamily="18" charset="0"/>
                <a:ea typeface="Calibri" panose="020F0502020204030204" pitchFamily="34" charset="0"/>
                <a:cs typeface="Arial" panose="020B0604020202020204" pitchFamily="34" charset="0"/>
              </a:rPr>
              <a:t>. </a:t>
            </a:r>
            <a:endParaRPr lang="en-US" sz="1400" b="1" dirty="0">
              <a:solidFill>
                <a:srgbClr val="2B2B2B"/>
              </a:solidFill>
              <a:latin typeface="Cambria" panose="02040503050406030204" pitchFamily="18" charset="0"/>
              <a:ea typeface="Calibri" panose="020F0502020204030204" pitchFamily="34" charset="0"/>
              <a:cs typeface="Arial" panose="020B0604020202020204" pitchFamily="34" charset="0"/>
            </a:endParaRPr>
          </a:p>
          <a:p>
            <a:pPr marL="285750" lvl="0" indent="-285750" algn="just" rtl="0">
              <a:spcBef>
                <a:spcPts val="0"/>
              </a:spcBef>
              <a:spcAft>
                <a:spcPts val="1000"/>
              </a:spcAft>
              <a:buFont typeface="Arial" panose="020B0604020202020204" pitchFamily="34" charset="0"/>
              <a:buChar char="•"/>
            </a:pPr>
            <a:r>
              <a:rPr lang="id-ID" sz="1400" b="1" dirty="0">
                <a:effectLst/>
                <a:latin typeface="Cambria" panose="02040503050406030204" pitchFamily="18" charset="0"/>
                <a:ea typeface="Calibri" panose="020F0502020204030204" pitchFamily="34" charset="0"/>
                <a:cs typeface="Arial" panose="020B0604020202020204" pitchFamily="34" charset="0"/>
              </a:rPr>
              <a:t>Barang Sehari-hari</a:t>
            </a:r>
            <a:r>
              <a:rPr lang="en-US" sz="1400" b="1" dirty="0">
                <a:effectLst/>
                <a:latin typeface="Cambria" panose="02040503050406030204" pitchFamily="18" charset="0"/>
                <a:ea typeface="Calibri" panose="020F0502020204030204" pitchFamily="34" charset="0"/>
                <a:cs typeface="Arial" panose="020B0604020202020204" pitchFamily="34" charset="0"/>
              </a:rPr>
              <a:t>. </a:t>
            </a:r>
            <a:endParaRPr sz="1400" dirty="0"/>
          </a:p>
        </p:txBody>
      </p:sp>
      <p:sp>
        <p:nvSpPr>
          <p:cNvPr id="2" name="Google Shape;262;p17">
            <a:extLst>
              <a:ext uri="{FF2B5EF4-FFF2-40B4-BE49-F238E27FC236}">
                <a16:creationId xmlns:a16="http://schemas.microsoft.com/office/drawing/2014/main" id="{27803975-F952-1BD6-F315-2EEE663F6580}"/>
              </a:ext>
            </a:extLst>
          </p:cNvPr>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36"/>
          <p:cNvSpPr txBox="1">
            <a:spLocks noGrp="1"/>
          </p:cNvSpPr>
          <p:nvPr>
            <p:ph type="title"/>
          </p:nvPr>
        </p:nvSpPr>
        <p:spPr>
          <a:xfrm>
            <a:off x="133792" y="467003"/>
            <a:ext cx="5492400" cy="766200"/>
          </a:xfrm>
          <a:prstGeom prst="rect">
            <a:avLst/>
          </a:prstGeom>
        </p:spPr>
        <p:txBody>
          <a:bodyPr spcFirstLastPara="1" wrap="square" lIns="91425" tIns="91425" rIns="91425" bIns="91425" anchor="b" anchorCtr="0">
            <a:noAutofit/>
          </a:bodyPr>
          <a:lstStyle/>
          <a:p>
            <a:pPr lvl="0" algn="just">
              <a:lnSpc>
                <a:spcPct val="150000"/>
              </a:lnSpc>
              <a:spcAft>
                <a:spcPts val="800"/>
              </a:spcAft>
            </a:pPr>
            <a:r>
              <a:rPr lang="en-US" sz="1800" dirty="0">
                <a:latin typeface="Cambria" panose="02040503050406030204" pitchFamily="18" charset="0"/>
                <a:ea typeface="Calibri" panose="020F0502020204030204" pitchFamily="34" charset="0"/>
                <a:cs typeface="Arial" panose="020B0604020202020204" pitchFamily="34" charset="0"/>
              </a:rPr>
              <a:t>N</a:t>
            </a:r>
            <a:r>
              <a:rPr lang="en-US" sz="1800" b="1" dirty="0">
                <a:effectLst/>
                <a:latin typeface="Cambria" panose="02040503050406030204" pitchFamily="18" charset="0"/>
                <a:ea typeface="Calibri" panose="020F0502020204030204" pitchFamily="34" charset="0"/>
                <a:cs typeface="Arial" panose="020B0604020202020204" pitchFamily="34" charset="0"/>
              </a:rPr>
              <a:t>ext Slide F!!!</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7" name="Google Shape;557;p36"/>
          <p:cNvSpPr txBox="1">
            <a:spLocks noGrp="1"/>
          </p:cNvSpPr>
          <p:nvPr>
            <p:ph type="body" idx="1"/>
          </p:nvPr>
        </p:nvSpPr>
        <p:spPr>
          <a:xfrm>
            <a:off x="133792" y="1327350"/>
            <a:ext cx="8669966" cy="3723115"/>
          </a:xfrm>
          <a:prstGeom prst="rect">
            <a:avLst/>
          </a:prstGeom>
        </p:spPr>
        <p:txBody>
          <a:bodyPr spcFirstLastPara="1" wrap="square" lIns="91425" tIns="91425" rIns="91425" bIns="91425" anchor="t" anchorCtr="0">
            <a:noAutofit/>
          </a:bodyPr>
          <a:lstStyle/>
          <a:p>
            <a:pPr marL="285750" lvl="0" indent="-285750" algn="just" fontAlgn="base">
              <a:spcAft>
                <a:spcPts val="800"/>
              </a:spcAft>
              <a:buFont typeface="Wingdings" panose="05000000000000000000" pitchFamily="2" charset="2"/>
              <a:buChar char="v"/>
            </a:pPr>
            <a:r>
              <a:rPr lang="id-ID" sz="1400" b="1" dirty="0">
                <a:solidFill>
                  <a:srgbClr val="2B2B2B"/>
                </a:solidFill>
                <a:effectLst/>
                <a:latin typeface="Cambria" panose="02040503050406030204" pitchFamily="18" charset="0"/>
                <a:ea typeface="Times New Roman" panose="02020603050405020304" pitchFamily="18" charset="0"/>
                <a:cs typeface="Arial" panose="020B0604020202020204" pitchFamily="34" charset="0"/>
              </a:rPr>
              <a:t>Profil Pasar</a:t>
            </a:r>
            <a:r>
              <a:rPr lang="en-ID" sz="1400" b="1" dirty="0">
                <a:latin typeface="Calibri" panose="020F0502020204030204" pitchFamily="34" charset="0"/>
                <a:ea typeface="Times New Roman" panose="02020603050405020304" pitchFamily="18" charset="0"/>
                <a:cs typeface="Times New Roman" panose="02020603050405020304" pitchFamily="18" charset="0"/>
              </a:rPr>
              <a:t> </a:t>
            </a:r>
            <a:r>
              <a:rPr lang="id-ID" sz="1400" dirty="0">
                <a:solidFill>
                  <a:srgbClr val="2B2B2B"/>
                </a:solidFill>
                <a:effectLst/>
                <a:latin typeface="Cambria" panose="02040503050406030204" pitchFamily="18" charset="0"/>
                <a:ea typeface="Times New Roman" panose="02020603050405020304" pitchFamily="18" charset="0"/>
                <a:cs typeface="Arial" panose="020B0604020202020204" pitchFamily="34" charset="0"/>
              </a:rPr>
              <a:t>Manajer lini produk harus menganalisis bagaimana lini tersebut diposisikan terhadap lini pesaing. </a:t>
            </a:r>
            <a:endParaRPr lang="en-US" sz="1400" dirty="0">
              <a:solidFill>
                <a:srgbClr val="2B2B2B"/>
              </a:solidFill>
              <a:effectLst/>
              <a:latin typeface="Cambria" panose="02040503050406030204" pitchFamily="18" charset="0"/>
              <a:ea typeface="Times New Roman" panose="02020603050405020304" pitchFamily="18" charset="0"/>
              <a:cs typeface="Arial" panose="020B0604020202020204" pitchFamily="34" charset="0"/>
            </a:endParaRPr>
          </a:p>
          <a:p>
            <a:pPr marL="285750" lvl="0" indent="-285750" algn="just" fontAlgn="base">
              <a:spcAft>
                <a:spcPts val="800"/>
              </a:spcAft>
              <a:buFont typeface="Wingdings" panose="05000000000000000000" pitchFamily="2" charset="2"/>
              <a:buChar char="v"/>
            </a:pPr>
            <a:r>
              <a:rPr lang="id-ID" sz="1400" b="1" dirty="0">
                <a:solidFill>
                  <a:srgbClr val="2B2B2B"/>
                </a:solidFill>
                <a:effectLst/>
                <a:latin typeface="Cambria" panose="02040503050406030204" pitchFamily="18" charset="0"/>
                <a:ea typeface="Times New Roman" panose="02020603050405020304" pitchFamily="18" charset="0"/>
                <a:cs typeface="Arial" panose="020B0604020202020204" pitchFamily="34" charset="0"/>
              </a:rPr>
              <a:t>Panjang Lini Produk</a:t>
            </a:r>
            <a:r>
              <a:rPr lang="en-ID" sz="1400" b="1" dirty="0">
                <a:latin typeface="Calibri" panose="020F0502020204030204" pitchFamily="34" charset="0"/>
                <a:ea typeface="Times New Roman" panose="02020603050405020304" pitchFamily="18" charset="0"/>
                <a:cs typeface="Times New Roman" panose="02020603050405020304" pitchFamily="18" charset="0"/>
              </a:rPr>
              <a:t> </a:t>
            </a:r>
            <a:r>
              <a:rPr lang="id-ID" sz="1400" dirty="0">
                <a:solidFill>
                  <a:srgbClr val="2B2B2B"/>
                </a:solidFill>
                <a:effectLst/>
                <a:latin typeface="Cambria" panose="02040503050406030204" pitchFamily="18" charset="0"/>
                <a:ea typeface="Times New Roman" panose="02020603050405020304" pitchFamily="18" charset="0"/>
                <a:cs typeface="Arial" panose="020B0604020202020204" pitchFamily="34" charset="0"/>
              </a:rPr>
              <a:t>Tujuan perusahaan mempengaruhi panjang lini produk. Salah satu tujuannya adalah menciptakan lini produk untuk mendorong penjualan ke atas. Tujaun yang lain lagi adalah menciptakan lini produk yang terlindung dari peningkatan dan penurunan kondisi ekonomi.</a:t>
            </a:r>
            <a:endParaRPr lang="en-ID" sz="1400" dirty="0">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fontAlgn="base">
              <a:spcAft>
                <a:spcPts val="800"/>
              </a:spcAft>
              <a:buNone/>
            </a:pPr>
            <a:r>
              <a:rPr lang="en-US" sz="1400" b="1" dirty="0">
                <a:solidFill>
                  <a:srgbClr val="2B2B2B"/>
                </a:solidFill>
                <a:effectLst/>
                <a:latin typeface="Cambria" panose="02040503050406030204" pitchFamily="18" charset="0"/>
                <a:ea typeface="Times New Roman" panose="02020603050405020304" pitchFamily="18" charset="0"/>
                <a:cs typeface="Arial" panose="020B0604020202020204" pitchFamily="34" charset="0"/>
              </a:rPr>
              <a:t>a)</a:t>
            </a:r>
            <a:r>
              <a:rPr lang="id-ID" sz="1400" b="1" dirty="0">
                <a:solidFill>
                  <a:srgbClr val="2B2B2B"/>
                </a:solidFill>
                <a:effectLst/>
                <a:latin typeface="Cambria" panose="02040503050406030204" pitchFamily="18" charset="0"/>
                <a:ea typeface="Times New Roman" panose="02020603050405020304" pitchFamily="18" charset="0"/>
                <a:cs typeface="Arial" panose="020B0604020202020204" pitchFamily="34" charset="0"/>
              </a:rPr>
              <a:t>Perpanjangan Lini</a:t>
            </a:r>
            <a:endParaRPr lang="en-US" sz="1400" b="1" dirty="0">
              <a:solidFill>
                <a:srgbClr val="2B2B2B"/>
              </a:solidFill>
              <a:effectLst/>
              <a:latin typeface="Cambria" panose="02040503050406030204" pitchFamily="18" charset="0"/>
              <a:ea typeface="Times New Roman" panose="02020603050405020304" pitchFamily="18" charset="0"/>
              <a:cs typeface="Arial" panose="020B0604020202020204" pitchFamily="34" charset="0"/>
            </a:endParaRPr>
          </a:p>
          <a:p>
            <a:pPr marL="171450" lvl="0" indent="-171450" algn="just" fontAlgn="base">
              <a:spcAft>
                <a:spcPts val="800"/>
              </a:spcAft>
              <a:buFont typeface="Arial" panose="020B0604020202020204" pitchFamily="34" charset="0"/>
              <a:buChar char="•"/>
            </a:pPr>
            <a:r>
              <a:rPr lang="id-ID" sz="1200" b="1" dirty="0">
                <a:effectLst/>
                <a:latin typeface="Cambria" panose="02040503050406030204" pitchFamily="18" charset="0"/>
                <a:ea typeface="Calibri" panose="020F0502020204030204" pitchFamily="34" charset="0"/>
                <a:cs typeface="Arial" panose="020B0604020202020204" pitchFamily="34" charset="0"/>
              </a:rPr>
              <a:t>Perpanjangan ke Atas</a:t>
            </a:r>
            <a:r>
              <a:rPr lang="en-US" sz="1200" b="1" dirty="0">
                <a:effectLst/>
                <a:latin typeface="Cambria" panose="02040503050406030204" pitchFamily="18" charset="0"/>
                <a:ea typeface="Calibri" panose="020F0502020204030204" pitchFamily="34" charset="0"/>
                <a:cs typeface="Arial" panose="020B0604020202020204" pitchFamily="34" charset="0"/>
              </a:rPr>
              <a:t>. </a:t>
            </a:r>
            <a:endParaRPr lang="en-US" sz="1200" b="1" dirty="0">
              <a:solidFill>
                <a:srgbClr val="2B2B2B"/>
              </a:solidFill>
              <a:latin typeface="Cambria" panose="02040503050406030204" pitchFamily="18" charset="0"/>
              <a:ea typeface="Calibri" panose="020F0502020204030204" pitchFamily="34" charset="0"/>
              <a:cs typeface="Arial" panose="020B0604020202020204" pitchFamily="34" charset="0"/>
            </a:endParaRPr>
          </a:p>
          <a:p>
            <a:pPr marL="171450" lvl="0" indent="-171450" algn="just" fontAlgn="base">
              <a:spcAft>
                <a:spcPts val="800"/>
              </a:spcAft>
              <a:buFont typeface="Arial" panose="020B0604020202020204" pitchFamily="34" charset="0"/>
              <a:buChar char="•"/>
            </a:pPr>
            <a:r>
              <a:rPr lang="id-ID" sz="1200" b="1" dirty="0">
                <a:effectLst/>
                <a:latin typeface="Cambria" panose="02040503050406030204" pitchFamily="18" charset="0"/>
                <a:ea typeface="Calibri" panose="020F0502020204030204" pitchFamily="34" charset="0"/>
                <a:cs typeface="Arial" panose="020B0604020202020204" pitchFamily="34" charset="0"/>
              </a:rPr>
              <a:t>Perpanjangan ke </a:t>
            </a:r>
            <a:r>
              <a:rPr lang="en-US" sz="1200" b="1" dirty="0">
                <a:effectLst/>
                <a:latin typeface="Cambria" panose="02040503050406030204" pitchFamily="18" charset="0"/>
                <a:ea typeface="Calibri" panose="020F0502020204030204" pitchFamily="34" charset="0"/>
                <a:cs typeface="Arial" panose="020B0604020202020204" pitchFamily="34" charset="0"/>
              </a:rPr>
              <a:t>Bawah. </a:t>
            </a:r>
          </a:p>
          <a:p>
            <a:pPr marL="171450" lvl="0" indent="-171450" algn="just" fontAlgn="base">
              <a:spcAft>
                <a:spcPts val="800"/>
              </a:spcAft>
              <a:buFont typeface="Arial" panose="020B0604020202020204" pitchFamily="34" charset="0"/>
              <a:buChar char="•"/>
            </a:pPr>
            <a:r>
              <a:rPr lang="id-ID" sz="1200" b="1" dirty="0">
                <a:effectLst/>
                <a:latin typeface="Cambria" panose="02040503050406030204" pitchFamily="18" charset="0"/>
                <a:ea typeface="Calibri" panose="020F0502020204030204" pitchFamily="34" charset="0"/>
                <a:cs typeface="Arial" panose="020B0604020202020204" pitchFamily="34" charset="0"/>
              </a:rPr>
              <a:t>Perpanjangan ke 2 Arah</a:t>
            </a:r>
            <a:r>
              <a:rPr lang="en-US" sz="1200" b="1" dirty="0">
                <a:effectLst/>
                <a:latin typeface="Cambria" panose="02040503050406030204" pitchFamily="18" charset="0"/>
                <a:ea typeface="Calibri" panose="020F0502020204030204" pitchFamily="34" charset="0"/>
                <a:cs typeface="Arial" panose="020B0604020202020204" pitchFamily="34" charset="0"/>
              </a:rPr>
              <a:t>. </a:t>
            </a:r>
            <a:endParaRPr lang="en-US" sz="1200" b="1" dirty="0">
              <a:solidFill>
                <a:srgbClr val="2B2B2B"/>
              </a:solidFill>
              <a:effectLst/>
              <a:latin typeface="Cambria" panose="02040503050406030204" pitchFamily="18" charset="0"/>
              <a:ea typeface="Times New Roman" panose="02020603050405020304" pitchFamily="18" charset="0"/>
              <a:cs typeface="Arial" panose="020B0604020202020204" pitchFamily="34" charset="0"/>
            </a:endParaRPr>
          </a:p>
          <a:p>
            <a:pPr marL="0" lvl="0" indent="0" algn="just" fontAlgn="base">
              <a:spcAft>
                <a:spcPts val="800"/>
              </a:spcAft>
              <a:buNone/>
            </a:pPr>
            <a:r>
              <a:rPr lang="en-US" sz="1400" b="1" dirty="0">
                <a:solidFill>
                  <a:srgbClr val="2B2B2B"/>
                </a:solidFill>
                <a:effectLst/>
                <a:latin typeface="Cambria" panose="02040503050406030204" pitchFamily="18" charset="0"/>
                <a:ea typeface="Times New Roman" panose="02020603050405020304" pitchFamily="18" charset="0"/>
                <a:cs typeface="Arial" panose="020B0604020202020204" pitchFamily="34" charset="0"/>
              </a:rPr>
              <a:t>b)</a:t>
            </a:r>
            <a:r>
              <a:rPr lang="id-ID" sz="1400" b="1" dirty="0">
                <a:solidFill>
                  <a:srgbClr val="2B2B2B"/>
                </a:solidFill>
                <a:effectLst/>
                <a:latin typeface="Cambria" panose="02040503050406030204" pitchFamily="18" charset="0"/>
                <a:ea typeface="Times New Roman" panose="02020603050405020304" pitchFamily="18" charset="0"/>
                <a:cs typeface="Arial" panose="020B0604020202020204" pitchFamily="34" charset="0"/>
              </a:rPr>
              <a:t>Pengisian Lini</a:t>
            </a:r>
            <a:r>
              <a:rPr lang="en-US" sz="1400" b="1" dirty="0">
                <a:solidFill>
                  <a:srgbClr val="2B2B2B"/>
                </a:solidFill>
                <a:effectLst/>
                <a:latin typeface="Cambria" panose="02040503050406030204" pitchFamily="18" charset="0"/>
                <a:ea typeface="Times New Roman" panose="02020603050405020304" pitchFamily="18" charset="0"/>
                <a:cs typeface="Arial" panose="020B0604020202020204" pitchFamily="34" charset="0"/>
              </a:rPr>
              <a:t>. </a:t>
            </a:r>
            <a:endParaRPr lang="en-US" sz="1400" b="1" dirty="0">
              <a:solidFill>
                <a:srgbClr val="2B2B2B"/>
              </a:solidFill>
              <a:latin typeface="Cambria" panose="02040503050406030204" pitchFamily="18" charset="0"/>
              <a:ea typeface="Times New Roman" panose="02020603050405020304" pitchFamily="18" charset="0"/>
              <a:cs typeface="Arial" panose="020B0604020202020204" pitchFamily="34" charset="0"/>
            </a:endParaRPr>
          </a:p>
          <a:p>
            <a:pPr marL="0" lvl="0" indent="0" algn="just" fontAlgn="base">
              <a:spcAft>
                <a:spcPts val="800"/>
              </a:spcAft>
              <a:buNone/>
            </a:pPr>
            <a:r>
              <a:rPr lang="en-US" sz="1400" b="1" dirty="0">
                <a:solidFill>
                  <a:srgbClr val="2B2B2B"/>
                </a:solidFill>
                <a:effectLst/>
                <a:latin typeface="Cambria" panose="02040503050406030204" pitchFamily="18" charset="0"/>
                <a:ea typeface="Times New Roman" panose="02020603050405020304" pitchFamily="18" charset="0"/>
                <a:cs typeface="Arial" panose="020B0604020202020204" pitchFamily="34" charset="0"/>
              </a:rPr>
              <a:t>c)</a:t>
            </a:r>
            <a:r>
              <a:rPr lang="id-ID" sz="1400" b="1" dirty="0">
                <a:solidFill>
                  <a:srgbClr val="2B2B2B"/>
                </a:solidFill>
                <a:effectLst/>
                <a:latin typeface="Cambria" panose="02040503050406030204" pitchFamily="18" charset="0"/>
                <a:ea typeface="Times New Roman" panose="02020603050405020304" pitchFamily="18" charset="0"/>
                <a:cs typeface="Arial" panose="020B0604020202020204" pitchFamily="34" charset="0"/>
              </a:rPr>
              <a:t>Modernisasi, Penampilan, dan Pengurangan Lini</a:t>
            </a:r>
            <a:endParaRPr sz="1400" dirty="0"/>
          </a:p>
        </p:txBody>
      </p:sp>
      <p:sp>
        <p:nvSpPr>
          <p:cNvPr id="2" name="Google Shape;262;p17">
            <a:extLst>
              <a:ext uri="{FF2B5EF4-FFF2-40B4-BE49-F238E27FC236}">
                <a16:creationId xmlns:a16="http://schemas.microsoft.com/office/drawing/2014/main" id="{FE6938A8-3F20-1135-A65D-1C690BF6F591}"/>
              </a:ext>
            </a:extLst>
          </p:cNvPr>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dirty="0"/>
          </a:p>
        </p:txBody>
      </p:sp>
    </p:spTree>
    <p:extLst>
      <p:ext uri="{BB962C8B-B14F-4D97-AF65-F5344CB8AC3E}">
        <p14:creationId xmlns:p14="http://schemas.microsoft.com/office/powerpoint/2010/main" val="2265051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3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lvl="0" algn="just">
              <a:lnSpc>
                <a:spcPct val="150000"/>
              </a:lnSpc>
              <a:spcAft>
                <a:spcPts val="800"/>
              </a:spcAft>
            </a:pPr>
            <a:r>
              <a:rPr lang="en-US" sz="1800" b="1" dirty="0">
                <a:effectLst/>
                <a:latin typeface="Cambria" panose="02040503050406030204" pitchFamily="18" charset="0"/>
                <a:ea typeface="Calibri" panose="020F0502020204030204" pitchFamily="34" charset="0"/>
                <a:cs typeface="Arial" panose="020B0604020202020204" pitchFamily="34" charset="0"/>
              </a:rPr>
              <a:t>G. </a:t>
            </a:r>
            <a:r>
              <a:rPr lang="id-ID" sz="1800" b="1" dirty="0">
                <a:effectLst/>
                <a:latin typeface="Cambria" panose="02040503050406030204" pitchFamily="18" charset="0"/>
                <a:ea typeface="Calibri" panose="020F0502020204030204" pitchFamily="34" charset="0"/>
                <a:cs typeface="Arial" panose="020B0604020202020204" pitchFamily="34" charset="0"/>
              </a:rPr>
              <a:t>PENETAPAN HARGA BAURAN PRODUK</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2" name="Google Shape;542;p35"/>
          <p:cNvSpPr txBox="1">
            <a:spLocks noGrp="1"/>
          </p:cNvSpPr>
          <p:nvPr>
            <p:ph type="body" idx="1"/>
          </p:nvPr>
        </p:nvSpPr>
        <p:spPr>
          <a:xfrm>
            <a:off x="-376571" y="1360327"/>
            <a:ext cx="9361083" cy="639673"/>
          </a:xfrm>
          <a:prstGeom prst="rect">
            <a:avLst/>
          </a:prstGeom>
        </p:spPr>
        <p:txBody>
          <a:bodyPr spcFirstLastPara="1" wrap="square" lIns="91425" tIns="91425" rIns="91425" bIns="91425" anchor="ctr" anchorCtr="0">
            <a:noAutofit/>
          </a:bodyPr>
          <a:lstStyle/>
          <a:p>
            <a:pPr indent="270510" algn="just">
              <a:lnSpc>
                <a:spcPct val="150000"/>
              </a:lnSpc>
              <a:spcAft>
                <a:spcPts val="800"/>
              </a:spcAft>
            </a:pPr>
            <a:r>
              <a:rPr lang="id-ID" sz="1600" dirty="0">
                <a:effectLst/>
                <a:latin typeface="Cambria" panose="02040503050406030204" pitchFamily="18" charset="0"/>
                <a:ea typeface="Calibri" panose="020F0502020204030204" pitchFamily="34" charset="0"/>
                <a:cs typeface="Arial" panose="020B0604020202020204" pitchFamily="34" charset="0"/>
              </a:rPr>
              <a:t>Perusahaan mencari beberapa harga yang  memaksimalkan laba dari seluruh bauran. </a:t>
            </a:r>
            <a:r>
              <a:rPr lang="en-US" sz="1600" dirty="0">
                <a:effectLst/>
                <a:latin typeface="Cambria" panose="02040503050406030204" pitchFamily="18" charset="0"/>
                <a:ea typeface="Calibri" panose="020F0502020204030204" pitchFamily="34" charset="0"/>
                <a:cs typeface="Arial" panose="020B0604020202020204" pitchFamily="34" charset="0"/>
              </a:rPr>
              <a:t>Kita </a:t>
            </a:r>
            <a:r>
              <a:rPr lang="en-US" sz="1600" dirty="0" err="1">
                <a:effectLst/>
                <a:latin typeface="Cambria" panose="02040503050406030204" pitchFamily="18" charset="0"/>
                <a:ea typeface="Calibri" panose="020F0502020204030204" pitchFamily="34" charset="0"/>
                <a:cs typeface="Arial" panose="020B0604020202020204" pitchFamily="34" charset="0"/>
              </a:rPr>
              <a:t>dapat</a:t>
            </a:r>
            <a:r>
              <a:rPr lang="en-US" sz="1600" dirty="0">
                <a:effectLst/>
                <a:latin typeface="Cambria" panose="02040503050406030204" pitchFamily="18" charset="0"/>
                <a:ea typeface="Calibri" panose="020F0502020204030204" pitchFamily="34" charset="0"/>
                <a:cs typeface="Arial" panose="020B0604020202020204" pitchFamily="34" charset="0"/>
              </a:rPr>
              <a:t> </a:t>
            </a:r>
            <a:r>
              <a:rPr lang="en-US" sz="1600" dirty="0" err="1">
                <a:effectLst/>
                <a:latin typeface="Cambria" panose="02040503050406030204" pitchFamily="18" charset="0"/>
                <a:ea typeface="Calibri" panose="020F0502020204030204" pitchFamily="34" charset="0"/>
                <a:cs typeface="Arial" panose="020B0604020202020204" pitchFamily="34" charset="0"/>
              </a:rPr>
              <a:t>membedakan</a:t>
            </a:r>
            <a:r>
              <a:rPr lang="en-US" sz="1600" dirty="0">
                <a:effectLst/>
                <a:latin typeface="Cambria" panose="02040503050406030204" pitchFamily="18" charset="0"/>
                <a:ea typeface="Calibri" panose="020F0502020204030204" pitchFamily="34" charset="0"/>
                <a:cs typeface="Arial" panose="020B0604020202020204" pitchFamily="34" charset="0"/>
              </a:rPr>
              <a:t> </a:t>
            </a:r>
            <a:r>
              <a:rPr lang="en-US" sz="1600" dirty="0" err="1">
                <a:effectLst/>
                <a:latin typeface="Cambria" panose="02040503050406030204" pitchFamily="18" charset="0"/>
                <a:ea typeface="Calibri" panose="020F0502020204030204" pitchFamily="34" charset="0"/>
                <a:cs typeface="Arial" panose="020B0604020202020204" pitchFamily="34" charset="0"/>
              </a:rPr>
              <a:t>enam</a:t>
            </a:r>
            <a:r>
              <a:rPr lang="en-US" sz="1600" dirty="0">
                <a:effectLst/>
                <a:latin typeface="Cambria" panose="02040503050406030204" pitchFamily="18" charset="0"/>
                <a:ea typeface="Calibri" panose="020F0502020204030204" pitchFamily="34" charset="0"/>
                <a:cs typeface="Arial" panose="020B0604020202020204" pitchFamily="34" charset="0"/>
              </a:rPr>
              <a:t> </a:t>
            </a:r>
            <a:r>
              <a:rPr lang="en-US" sz="1600" dirty="0" err="1">
                <a:effectLst/>
                <a:latin typeface="Cambria" panose="02040503050406030204" pitchFamily="18" charset="0"/>
                <a:ea typeface="Calibri" panose="020F0502020204030204" pitchFamily="34" charset="0"/>
                <a:cs typeface="Arial" panose="020B0604020202020204" pitchFamily="34" charset="0"/>
              </a:rPr>
              <a:t>keadaan</a:t>
            </a:r>
            <a:r>
              <a:rPr lang="en-US" sz="1600" dirty="0">
                <a:effectLst/>
                <a:latin typeface="Cambria" panose="02040503050406030204" pitchFamily="18" charset="0"/>
                <a:ea typeface="Calibri" panose="020F0502020204030204" pitchFamily="34" charset="0"/>
                <a:cs typeface="Arial" panose="020B0604020202020204" pitchFamily="34" charset="0"/>
              </a:rPr>
              <a:t> yang </a:t>
            </a:r>
            <a:r>
              <a:rPr lang="en-US" sz="1600" dirty="0" err="1">
                <a:effectLst/>
                <a:latin typeface="Cambria" panose="02040503050406030204" pitchFamily="18" charset="0"/>
                <a:ea typeface="Calibri" panose="020F0502020204030204" pitchFamily="34" charset="0"/>
                <a:cs typeface="Arial" panose="020B0604020202020204" pitchFamily="34" charset="0"/>
              </a:rPr>
              <a:t>melibatkan</a:t>
            </a:r>
            <a:r>
              <a:rPr lang="en-US" sz="1600" dirty="0">
                <a:effectLst/>
                <a:latin typeface="Cambria" panose="02040503050406030204" pitchFamily="18" charset="0"/>
                <a:ea typeface="Calibri" panose="020F0502020204030204" pitchFamily="34" charset="0"/>
                <a:cs typeface="Arial" panose="020B0604020202020204" pitchFamily="34" charset="0"/>
              </a:rPr>
              <a:t> </a:t>
            </a:r>
            <a:r>
              <a:rPr lang="en-US" sz="1600" dirty="0" err="1">
                <a:effectLst/>
                <a:latin typeface="Cambria" panose="02040503050406030204" pitchFamily="18" charset="0"/>
                <a:ea typeface="Calibri" panose="020F0502020204030204" pitchFamily="34" charset="0"/>
                <a:cs typeface="Arial" panose="020B0604020202020204" pitchFamily="34" charset="0"/>
              </a:rPr>
              <a:t>penetapan</a:t>
            </a:r>
            <a:r>
              <a:rPr lang="en-US" sz="1600" dirty="0">
                <a:effectLst/>
                <a:latin typeface="Cambria" panose="02040503050406030204" pitchFamily="18" charset="0"/>
                <a:ea typeface="Calibri" panose="020F0502020204030204" pitchFamily="34" charset="0"/>
                <a:cs typeface="Arial" panose="020B0604020202020204" pitchFamily="34" charset="0"/>
              </a:rPr>
              <a:t> </a:t>
            </a:r>
            <a:r>
              <a:rPr lang="en-US" sz="1600" dirty="0" err="1">
                <a:effectLst/>
                <a:latin typeface="Cambria" panose="02040503050406030204" pitchFamily="18" charset="0"/>
                <a:ea typeface="Calibri" panose="020F0502020204030204" pitchFamily="34" charset="0"/>
                <a:cs typeface="Arial" panose="020B0604020202020204" pitchFamily="34" charset="0"/>
              </a:rPr>
              <a:t>harga</a:t>
            </a:r>
            <a:r>
              <a:rPr lang="en-US" sz="1600" dirty="0">
                <a:effectLst/>
                <a:latin typeface="Cambria" panose="02040503050406030204" pitchFamily="18" charset="0"/>
                <a:ea typeface="Calibri" panose="020F0502020204030204" pitchFamily="34" charset="0"/>
                <a:cs typeface="Arial" panose="020B0604020202020204" pitchFamily="34" charset="0"/>
              </a:rPr>
              <a:t> </a:t>
            </a:r>
            <a:r>
              <a:rPr lang="en-US" sz="1600" dirty="0" err="1">
                <a:effectLst/>
                <a:latin typeface="Cambria" panose="02040503050406030204" pitchFamily="18" charset="0"/>
                <a:ea typeface="Calibri" panose="020F0502020204030204" pitchFamily="34" charset="0"/>
                <a:cs typeface="Arial" panose="020B0604020202020204" pitchFamily="34" charset="0"/>
              </a:rPr>
              <a:t>bauran</a:t>
            </a:r>
            <a:r>
              <a:rPr lang="en-US" sz="1600" dirty="0">
                <a:effectLst/>
                <a:latin typeface="Cambria" panose="02040503050406030204" pitchFamily="18" charset="0"/>
                <a:ea typeface="Calibri" panose="020F0502020204030204" pitchFamily="34" charset="0"/>
                <a:cs typeface="Arial" panose="020B0604020202020204" pitchFamily="34" charset="0"/>
              </a:rPr>
              <a:t> </a:t>
            </a:r>
            <a:r>
              <a:rPr lang="en-US" sz="1600" dirty="0" err="1">
                <a:effectLst/>
                <a:latin typeface="Cambria" panose="02040503050406030204" pitchFamily="18" charset="0"/>
                <a:ea typeface="Calibri" panose="020F0502020204030204" pitchFamily="34" charset="0"/>
                <a:cs typeface="Arial" panose="020B0604020202020204" pitchFamily="34" charset="0"/>
              </a:rPr>
              <a:t>produk</a:t>
            </a:r>
            <a:r>
              <a:rPr lang="en-US" sz="1600" dirty="0">
                <a:effectLst/>
                <a:latin typeface="Cambria" panose="02040503050406030204" pitchFamily="18" charset="0"/>
                <a:ea typeface="Calibri" panose="020F0502020204030204" pitchFamily="34" charset="0"/>
                <a:cs typeface="Arial" panose="020B0604020202020204" pitchFamily="34" charset="0"/>
              </a:rPr>
              <a:t>.</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4" name="Google Shape;544;p3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grpSp>
        <p:nvGrpSpPr>
          <p:cNvPr id="545" name="Google Shape;545;p35"/>
          <p:cNvGrpSpPr/>
          <p:nvPr/>
        </p:nvGrpSpPr>
        <p:grpSpPr>
          <a:xfrm>
            <a:off x="283552" y="610550"/>
            <a:ext cx="330270" cy="330251"/>
            <a:chOff x="1923675" y="1633650"/>
            <a:chExt cx="436000" cy="435975"/>
          </a:xfrm>
        </p:grpSpPr>
        <p:sp>
          <p:nvSpPr>
            <p:cNvPr id="546" name="Google Shape;546;p35"/>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5"/>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5"/>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5"/>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5"/>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5"/>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Diagram 1">
            <a:extLst>
              <a:ext uri="{FF2B5EF4-FFF2-40B4-BE49-F238E27FC236}">
                <a16:creationId xmlns:a16="http://schemas.microsoft.com/office/drawing/2014/main" id="{AF94308A-E5E1-11F0-F294-8EAB672EC509}"/>
              </a:ext>
            </a:extLst>
          </p:cNvPr>
          <p:cNvGraphicFramePr/>
          <p:nvPr>
            <p:extLst>
              <p:ext uri="{D42A27DB-BD31-4B8C-83A1-F6EECF244321}">
                <p14:modId xmlns:p14="http://schemas.microsoft.com/office/powerpoint/2010/main" val="1007593455"/>
              </p:ext>
            </p:extLst>
          </p:nvPr>
        </p:nvGraphicFramePr>
        <p:xfrm>
          <a:off x="329976" y="2116139"/>
          <a:ext cx="7819995" cy="2803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7"/>
          <p:cNvSpPr txBox="1">
            <a:spLocks noGrp="1"/>
          </p:cNvSpPr>
          <p:nvPr>
            <p:ph type="title"/>
          </p:nvPr>
        </p:nvSpPr>
        <p:spPr>
          <a:xfrm>
            <a:off x="497389" y="383311"/>
            <a:ext cx="6415866" cy="766200"/>
          </a:xfrm>
          <a:prstGeom prst="rect">
            <a:avLst/>
          </a:prstGeom>
        </p:spPr>
        <p:txBody>
          <a:bodyPr spcFirstLastPara="1" wrap="square" lIns="91425" tIns="91425" rIns="91425" bIns="91425" anchor="ctr" anchorCtr="0">
            <a:noAutofit/>
          </a:bodyPr>
          <a:lstStyle/>
          <a:p>
            <a:pPr lvl="0" algn="just">
              <a:spcAft>
                <a:spcPts val="800"/>
              </a:spcAft>
            </a:pPr>
            <a:r>
              <a:rPr lang="en-US" sz="1800" b="1" dirty="0">
                <a:effectLst/>
                <a:latin typeface="Cambria" panose="02040503050406030204" pitchFamily="18" charset="0"/>
                <a:ea typeface="Calibri" panose="020F0502020204030204" pitchFamily="34" charset="0"/>
                <a:cs typeface="Arial" panose="020B0604020202020204" pitchFamily="34" charset="0"/>
              </a:rPr>
              <a:t>H. </a:t>
            </a:r>
            <a:r>
              <a:rPr lang="id-ID" sz="1800" b="1" dirty="0">
                <a:effectLst/>
                <a:latin typeface="Cambria" panose="02040503050406030204" pitchFamily="18" charset="0"/>
                <a:ea typeface="Calibri" panose="020F0502020204030204" pitchFamily="34" charset="0"/>
                <a:cs typeface="Arial" panose="020B0604020202020204" pitchFamily="34" charset="0"/>
              </a:rPr>
              <a:t>CO-BRANDING DAN PENETAPAN MEREK BAHAN BAKU</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9" name="Google Shape;419;p2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421" name="Google Shape;421;p27"/>
          <p:cNvSpPr/>
          <p:nvPr/>
        </p:nvSpPr>
        <p:spPr>
          <a:xfrm flipH="1">
            <a:off x="362234" y="1532611"/>
            <a:ext cx="4603170" cy="3419489"/>
          </a:xfrm>
          <a:prstGeom prst="rect">
            <a:avLst/>
          </a:prstGeom>
          <a:solidFill>
            <a:srgbClr val="C7D3E6"/>
          </a:solidFill>
          <a:ln>
            <a:noFill/>
          </a:ln>
        </p:spPr>
        <p:txBody>
          <a:bodyPr spcFirstLastPara="1" wrap="square" lIns="91425" tIns="91425" rIns="91425" bIns="91425" anchor="ctr" anchorCtr="0">
            <a:noAutofit/>
          </a:bodyPr>
          <a:lstStyle/>
          <a:p>
            <a:pPr algn="just">
              <a:lnSpc>
                <a:spcPct val="150000"/>
              </a:lnSpc>
              <a:spcAft>
                <a:spcPts val="800"/>
              </a:spcAft>
            </a:pPr>
            <a:r>
              <a:rPr lang="en-US" b="1" dirty="0">
                <a:effectLst/>
                <a:latin typeface="Cambria" panose="02040503050406030204" pitchFamily="18" charset="0"/>
                <a:ea typeface="Calibri" panose="020F0502020204030204" pitchFamily="34" charset="0"/>
                <a:cs typeface="Arial" panose="020B0604020202020204" pitchFamily="34" charset="0"/>
              </a:rPr>
              <a:t>Co- Branding</a:t>
            </a:r>
          </a:p>
          <a:p>
            <a:pPr algn="just">
              <a:lnSpc>
                <a:spcPct val="150000"/>
              </a:lnSpc>
              <a:spcAft>
                <a:spcPts val="800"/>
              </a:spcAft>
            </a:pPr>
            <a:r>
              <a:rPr lang="id-ID" dirty="0">
                <a:effectLst/>
                <a:latin typeface="Cambria" panose="02040503050406030204" pitchFamily="18" charset="0"/>
                <a:ea typeface="Calibri" panose="020F0502020204030204" pitchFamily="34" charset="0"/>
                <a:cs typeface="Arial" panose="020B0604020202020204" pitchFamily="34" charset="0"/>
              </a:rPr>
              <a:t>Dalam co-branding disebut juga penetapan dua merek atau penetapan merek gabungan dua atau lebih merek terkenal digabungkan menjadi satu merek bersama atau dipasarkan bersama dalam beberapa cara.</a:t>
            </a:r>
            <a:r>
              <a:rPr lang="id-ID" b="1" dirty="0">
                <a:effectLst/>
                <a:latin typeface="Cambria" panose="02040503050406030204" pitchFamily="18" charset="0"/>
                <a:ea typeface="Calibri" panose="020F0502020204030204" pitchFamily="34" charset="0"/>
                <a:cs typeface="Arial" panose="020B0604020202020204" pitchFamily="34" charset="0"/>
              </a:rPr>
              <a:t> </a:t>
            </a:r>
            <a:r>
              <a:rPr lang="id-ID" dirty="0">
                <a:effectLst/>
                <a:latin typeface="Cambria" panose="02040503050406030204" pitchFamily="18" charset="0"/>
                <a:ea typeface="Calibri" panose="020F0502020204030204" pitchFamily="34" charset="0"/>
                <a:cs typeface="Arial" panose="020B0604020202020204" pitchFamily="34" charset="0"/>
              </a:rPr>
              <a:t>Kelebihan utama co-branding adalah bahwa sebuah produk dapat diposisikan secara meyakinkan melalui kelebihan berbagai merek lainnya. Kekurangan potensial co-branding adalah resiko dan kurangnya kendali untuk terhubung dengan merek lain dalam pikiran konsumen. </a:t>
            </a:r>
            <a:endParaRPr lang="en-ID"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6" name="Google Shape;426;p27"/>
          <p:cNvSpPr/>
          <p:nvPr/>
        </p:nvSpPr>
        <p:spPr>
          <a:xfrm flipH="1">
            <a:off x="5178056" y="1532611"/>
            <a:ext cx="3643760" cy="1965501"/>
          </a:xfrm>
          <a:prstGeom prst="rect">
            <a:avLst/>
          </a:prstGeom>
          <a:solidFill>
            <a:srgbClr val="92A8C8"/>
          </a:solidFill>
          <a:ln>
            <a:noFill/>
          </a:ln>
        </p:spPr>
        <p:txBody>
          <a:bodyPr spcFirstLastPara="1" wrap="square" lIns="91425" tIns="91425" rIns="91425" bIns="91425" anchor="ctr" anchorCtr="0">
            <a:noAutofit/>
          </a:bodyPr>
          <a:lstStyle/>
          <a:p>
            <a:pPr lvl="0" algn="just">
              <a:lnSpc>
                <a:spcPct val="150000"/>
              </a:lnSpc>
              <a:spcAft>
                <a:spcPts val="800"/>
              </a:spcAft>
            </a:pPr>
            <a:r>
              <a:rPr lang="en-US" b="1" dirty="0" err="1">
                <a:effectLst/>
                <a:latin typeface="Cambria" panose="02040503050406030204" pitchFamily="18" charset="0"/>
                <a:ea typeface="Calibri" panose="020F0502020204030204" pitchFamily="34" charset="0"/>
                <a:cs typeface="Arial" panose="020B0604020202020204" pitchFamily="34" charset="0"/>
              </a:rPr>
              <a:t>Penetapan</a:t>
            </a:r>
            <a:r>
              <a:rPr lang="en-US" b="1" dirty="0">
                <a:effectLst/>
                <a:latin typeface="Cambria" panose="02040503050406030204" pitchFamily="18" charset="0"/>
                <a:ea typeface="Calibri" panose="020F0502020204030204" pitchFamily="34" charset="0"/>
                <a:cs typeface="Arial" panose="020B0604020202020204" pitchFamily="34" charset="0"/>
              </a:rPr>
              <a:t> </a:t>
            </a:r>
            <a:r>
              <a:rPr lang="en-US" b="1" dirty="0" err="1">
                <a:effectLst/>
                <a:latin typeface="Cambria" panose="02040503050406030204" pitchFamily="18" charset="0"/>
                <a:ea typeface="Calibri" panose="020F0502020204030204" pitchFamily="34" charset="0"/>
                <a:cs typeface="Arial" panose="020B0604020202020204" pitchFamily="34" charset="0"/>
              </a:rPr>
              <a:t>Merek</a:t>
            </a:r>
            <a:r>
              <a:rPr lang="en-US" b="1" dirty="0">
                <a:effectLst/>
                <a:latin typeface="Cambria" panose="02040503050406030204" pitchFamily="18" charset="0"/>
                <a:ea typeface="Calibri" panose="020F0502020204030204" pitchFamily="34" charset="0"/>
                <a:cs typeface="Arial" panose="020B0604020202020204" pitchFamily="34" charset="0"/>
              </a:rPr>
              <a:t> </a:t>
            </a:r>
            <a:r>
              <a:rPr lang="en-US" b="1" dirty="0" err="1">
                <a:effectLst/>
                <a:latin typeface="Cambria" panose="02040503050406030204" pitchFamily="18" charset="0"/>
                <a:ea typeface="Calibri" panose="020F0502020204030204" pitchFamily="34" charset="0"/>
                <a:cs typeface="Arial" panose="020B0604020202020204" pitchFamily="34" charset="0"/>
              </a:rPr>
              <a:t>Bahan</a:t>
            </a:r>
            <a:r>
              <a:rPr lang="en-US" b="1" dirty="0">
                <a:effectLst/>
                <a:latin typeface="Cambria" panose="02040503050406030204" pitchFamily="18" charset="0"/>
                <a:ea typeface="Calibri" panose="020F0502020204030204" pitchFamily="34" charset="0"/>
                <a:cs typeface="Arial" panose="020B0604020202020204" pitchFamily="34" charset="0"/>
              </a:rPr>
              <a:t> Baku</a:t>
            </a:r>
            <a:endParaRPr lang="en-ID"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id-ID" dirty="0">
                <a:effectLst/>
                <a:latin typeface="Cambria" panose="02040503050406030204" pitchFamily="18" charset="0"/>
                <a:ea typeface="Calibri" panose="020F0502020204030204" pitchFamily="34" charset="0"/>
                <a:cs typeface="Arial" panose="020B0604020202020204" pitchFamily="34" charset="0"/>
              </a:rPr>
              <a:t>Penetapan merek bahan baku adalah kasus khusus co-branding. Penetapan merek bahan baku menciptakan ekuitas merek bagi bahan, komponen, atau suku cadang yang selalu terkandung dalam produk bermerek lainnya.</a:t>
            </a:r>
            <a:r>
              <a:rPr lang="id-ID" b="1" dirty="0">
                <a:effectLst/>
                <a:latin typeface="Cambria" panose="02040503050406030204" pitchFamily="18" charset="0"/>
                <a:ea typeface="Calibri" panose="020F0502020204030204" pitchFamily="34" charset="0"/>
                <a:cs typeface="Arial" panose="020B0604020202020204" pitchFamily="34" charset="0"/>
              </a:rPr>
              <a:t> </a:t>
            </a:r>
            <a:endParaRPr sz="1800" dirty="0">
              <a:solidFill>
                <a:srgbClr val="263248"/>
              </a:solidFill>
              <a:latin typeface="Roboto Condensed"/>
              <a:ea typeface="Roboto Condensed"/>
              <a:cs typeface="Roboto Condensed"/>
              <a:sym typeface="Roboto Condensed"/>
            </a:endParaRPr>
          </a:p>
        </p:txBody>
      </p:sp>
      <p:grpSp>
        <p:nvGrpSpPr>
          <p:cNvPr id="435" name="Google Shape;435;p27"/>
          <p:cNvGrpSpPr/>
          <p:nvPr/>
        </p:nvGrpSpPr>
        <p:grpSpPr>
          <a:xfrm>
            <a:off x="120560" y="625289"/>
            <a:ext cx="392063" cy="291505"/>
            <a:chOff x="5247525" y="3007275"/>
            <a:chExt cx="517575" cy="384825"/>
          </a:xfrm>
        </p:grpSpPr>
        <p:sp>
          <p:nvSpPr>
            <p:cNvPr id="436" name="Google Shape;436;p27"/>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7"/>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2" name="Text Placeholder 1">
            <a:extLst>
              <a:ext uri="{FF2B5EF4-FFF2-40B4-BE49-F238E27FC236}">
                <a16:creationId xmlns:a16="http://schemas.microsoft.com/office/drawing/2014/main" id="{718E1A6A-0B89-B966-0B75-71DC7C02904B}"/>
              </a:ext>
            </a:extLst>
          </p:cNvPr>
          <p:cNvSpPr>
            <a:spLocks noGrp="1"/>
          </p:cNvSpPr>
          <p:nvPr>
            <p:ph type="body" idx="1"/>
          </p:nvPr>
        </p:nvSpPr>
        <p:spPr>
          <a:xfrm>
            <a:off x="2583712" y="4636500"/>
            <a:ext cx="6103288" cy="315600"/>
          </a:xfrm>
        </p:spPr>
        <p:txBody>
          <a:bodyPr/>
          <a:lstStyle/>
          <a:p>
            <a:r>
              <a:rPr lang="en-US" sz="1800" b="1" dirty="0">
                <a:effectLst/>
                <a:latin typeface="Cambria" panose="02040503050406030204" pitchFamily="18" charset="0"/>
                <a:ea typeface="Calibri" panose="020F0502020204030204" pitchFamily="34" charset="0"/>
                <a:cs typeface="Arial" panose="020B0604020202020204" pitchFamily="34" charset="0"/>
              </a:rPr>
              <a:t>I. </a:t>
            </a:r>
            <a:r>
              <a:rPr lang="id-ID" sz="1800" b="1" dirty="0">
                <a:effectLst/>
                <a:latin typeface="Cambria" panose="02040503050406030204" pitchFamily="18" charset="0"/>
                <a:ea typeface="Calibri" panose="020F0502020204030204" pitchFamily="34" charset="0"/>
                <a:cs typeface="Arial" panose="020B0604020202020204" pitchFamily="34" charset="0"/>
              </a:rPr>
              <a:t>PENGEMASAN, PELABELAN, JAMINAN, DAN GARANSI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3" name="Google Shape;343;p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341" name="Google Shape;341;p23"/>
          <p:cNvSpPr txBox="1">
            <a:spLocks noGrp="1"/>
          </p:cNvSpPr>
          <p:nvPr>
            <p:ph type="title" idx="4294967295"/>
          </p:nvPr>
        </p:nvSpPr>
        <p:spPr>
          <a:xfrm>
            <a:off x="0" y="392113"/>
            <a:ext cx="5257800" cy="76676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AND TABLES TO COMPARE DATA</a:t>
            </a:r>
            <a:endParaRPr/>
          </a:p>
        </p:txBody>
      </p:sp>
      <p:grpSp>
        <p:nvGrpSpPr>
          <p:cNvPr id="344" name="Google Shape;344;p23"/>
          <p:cNvGrpSpPr/>
          <p:nvPr/>
        </p:nvGrpSpPr>
        <p:grpSpPr>
          <a:xfrm>
            <a:off x="307844" y="634299"/>
            <a:ext cx="318264" cy="282756"/>
            <a:chOff x="5292575" y="3681900"/>
            <a:chExt cx="420150" cy="373275"/>
          </a:xfrm>
        </p:grpSpPr>
        <p:sp>
          <p:nvSpPr>
            <p:cNvPr id="345" name="Google Shape;345;p23"/>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0F48CBA8-A63E-32C3-2545-E7CA1755CDD9}"/>
              </a:ext>
            </a:extLst>
          </p:cNvPr>
          <p:cNvSpPr txBox="1"/>
          <p:nvPr/>
        </p:nvSpPr>
        <p:spPr>
          <a:xfrm>
            <a:off x="1742925" y="124819"/>
            <a:ext cx="7079555" cy="1350178"/>
          </a:xfrm>
          <a:prstGeom prst="rect">
            <a:avLst/>
          </a:prstGeom>
          <a:noFill/>
        </p:spPr>
        <p:txBody>
          <a:bodyPr wrap="square">
            <a:spAutoFit/>
          </a:bodyPr>
          <a:lstStyle/>
          <a:p>
            <a:pPr indent="547370" algn="just">
              <a:lnSpc>
                <a:spcPct val="150000"/>
              </a:lnSpc>
              <a:spcAft>
                <a:spcPts val="800"/>
              </a:spcAft>
            </a:pPr>
            <a:r>
              <a:rPr lang="id-ID" dirty="0">
                <a:effectLst/>
                <a:latin typeface="Cambria" panose="02040503050406030204" pitchFamily="18" charset="0"/>
                <a:ea typeface="Calibri" panose="020F0502020204030204" pitchFamily="34" charset="0"/>
                <a:cs typeface="Arial" panose="020B0604020202020204" pitchFamily="34" charset="0"/>
              </a:rPr>
              <a:t>Kebanyakan produk fisik harus dikemas dan diberi label. Banyak pemasar menyebut pengemasan sebagai p kelima, bersama price, product, place dan promotion. Penjaminan dan garansi dapat juga merupakan bagian penting dari strategi produk, yang sering muncul pada kemasan.</a:t>
            </a:r>
            <a:endParaRPr lang="en-ID"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Diagram 4">
            <a:extLst>
              <a:ext uri="{FF2B5EF4-FFF2-40B4-BE49-F238E27FC236}">
                <a16:creationId xmlns:a16="http://schemas.microsoft.com/office/drawing/2014/main" id="{756281C5-91EF-A165-B857-8B93C9DC34DE}"/>
              </a:ext>
            </a:extLst>
          </p:cNvPr>
          <p:cNvGraphicFramePr/>
          <p:nvPr>
            <p:extLst>
              <p:ext uri="{D42A27DB-BD31-4B8C-83A1-F6EECF244321}">
                <p14:modId xmlns:p14="http://schemas.microsoft.com/office/powerpoint/2010/main" val="1467391433"/>
              </p:ext>
            </p:extLst>
          </p:nvPr>
        </p:nvGraphicFramePr>
        <p:xfrm>
          <a:off x="403800" y="1474997"/>
          <a:ext cx="8418679" cy="3296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3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524" name="Google Shape;524;p33"/>
          <p:cNvSpPr txBox="1">
            <a:spLocks noGrp="1"/>
          </p:cNvSpPr>
          <p:nvPr>
            <p:ph type="ctrTitle" idx="4294967295"/>
          </p:nvPr>
        </p:nvSpPr>
        <p:spPr>
          <a:xfrm>
            <a:off x="1275150" y="2364400"/>
            <a:ext cx="65937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accent5"/>
                </a:solidFill>
              </a:rPr>
              <a:t>THANKS!</a:t>
            </a:r>
            <a:endParaRPr sz="6000">
              <a:solidFill>
                <a:schemeClr val="accent5"/>
              </a:solidFill>
            </a:endParaRPr>
          </a:p>
        </p:txBody>
      </p:sp>
      <p:sp>
        <p:nvSpPr>
          <p:cNvPr id="525" name="Google Shape;525;p33"/>
          <p:cNvSpPr txBox="1">
            <a:spLocks noGrp="1"/>
          </p:cNvSpPr>
          <p:nvPr>
            <p:ph type="subTitle" idx="4294967295"/>
          </p:nvPr>
        </p:nvSpPr>
        <p:spPr>
          <a:xfrm>
            <a:off x="1275150" y="3230000"/>
            <a:ext cx="6593700" cy="13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t>Any questions?</a:t>
            </a:r>
            <a:endParaRPr sz="2000" b="1" dirty="0"/>
          </a:p>
        </p:txBody>
      </p:sp>
      <p:grpSp>
        <p:nvGrpSpPr>
          <p:cNvPr id="526" name="Google Shape;526;p33"/>
          <p:cNvGrpSpPr/>
          <p:nvPr/>
        </p:nvGrpSpPr>
        <p:grpSpPr>
          <a:xfrm>
            <a:off x="3996210" y="966817"/>
            <a:ext cx="1197664" cy="1126777"/>
            <a:chOff x="5972700" y="2330200"/>
            <a:chExt cx="411625" cy="387275"/>
          </a:xfrm>
        </p:grpSpPr>
        <p:sp>
          <p:nvSpPr>
            <p:cNvPr id="527" name="Google Shape;527;p3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342900" lvl="0" indent="-342900" algn="just">
              <a:lnSpc>
                <a:spcPct val="150000"/>
              </a:lnSpc>
              <a:spcBef>
                <a:spcPts val="1200"/>
              </a:spcBef>
              <a:spcAft>
                <a:spcPts val="800"/>
              </a:spcAft>
              <a:buFont typeface="+mj-lt"/>
              <a:buAutoNum type="alphaUcPeriod"/>
            </a:pPr>
            <a:r>
              <a:rPr lang="id-ID" sz="1800" b="1" dirty="0">
                <a:effectLst/>
                <a:latin typeface="Cambria" panose="02040503050406030204" pitchFamily="18" charset="0"/>
                <a:ea typeface="Calibri" panose="020F0502020204030204" pitchFamily="34" charset="0"/>
                <a:cs typeface="Arial" panose="020B0604020202020204" pitchFamily="34" charset="0"/>
              </a:rPr>
              <a:t>PENGERTIAN STRATEGI PRODUK</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0" name="Google Shape;190;p12"/>
          <p:cNvSpPr txBox="1">
            <a:spLocks noGrp="1"/>
          </p:cNvSpPr>
          <p:nvPr>
            <p:ph type="body" idx="2"/>
          </p:nvPr>
        </p:nvSpPr>
        <p:spPr>
          <a:xfrm>
            <a:off x="4572000" y="1453579"/>
            <a:ext cx="4223293" cy="1272885"/>
          </a:xfrm>
          <a:prstGeom prst="rect">
            <a:avLst/>
          </a:prstGeom>
        </p:spPr>
        <p:txBody>
          <a:bodyPr spcFirstLastPara="1" wrap="square" lIns="91425" tIns="91425" rIns="91425" bIns="91425" anchor="t" anchorCtr="0">
            <a:noAutofit/>
          </a:bodyPr>
          <a:lstStyle/>
          <a:p>
            <a:pPr marL="0" lvl="0" indent="0" algn="just" rtl="0">
              <a:spcBef>
                <a:spcPts val="600"/>
              </a:spcBef>
              <a:spcAft>
                <a:spcPts val="0"/>
              </a:spcAft>
              <a:buClr>
                <a:schemeClr val="dk1"/>
              </a:buClr>
              <a:buSzPts val="1100"/>
              <a:buFont typeface="Arial"/>
              <a:buNone/>
            </a:pPr>
            <a:r>
              <a:rPr lang="id-ID" sz="1600" b="1" dirty="0">
                <a:effectLst/>
                <a:latin typeface="Cambria" panose="02040503050406030204" pitchFamily="18" charset="0"/>
                <a:ea typeface="Calibri" panose="020F0502020204030204" pitchFamily="34" charset="0"/>
                <a:cs typeface="Arial" panose="020B0604020202020204" pitchFamily="34" charset="0"/>
              </a:rPr>
              <a:t>Strategi </a:t>
            </a:r>
            <a:r>
              <a:rPr lang="en-US" sz="1600" dirty="0">
                <a:effectLst/>
                <a:latin typeface="Cambria" panose="02040503050406030204" pitchFamily="18" charset="0"/>
                <a:ea typeface="Calibri" panose="020F0502020204030204" pitchFamily="34" charset="0"/>
                <a:cs typeface="Arial" panose="020B0604020202020204" pitchFamily="34" charset="0"/>
              </a:rPr>
              <a:t>m</a:t>
            </a:r>
            <a:r>
              <a:rPr lang="id-ID" sz="1600" dirty="0">
                <a:effectLst/>
                <a:latin typeface="Cambria" panose="02040503050406030204" pitchFamily="18" charset="0"/>
                <a:ea typeface="Calibri" panose="020F0502020204030204" pitchFamily="34" charset="0"/>
                <a:cs typeface="Arial" panose="020B0604020202020204" pitchFamily="34" charset="0"/>
              </a:rPr>
              <a:t>erupakan sekumpulan cara secara keseluruhan yang berkaitan dengan pelaksaan gagasan, sebuah perencanaan dalam kurun waktu tertentu.</a:t>
            </a:r>
            <a:endParaRPr sz="1100" b="1"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193" name="Google Shape;193;p12"/>
          <p:cNvSpPr txBox="1">
            <a:spLocks noGrp="1"/>
          </p:cNvSpPr>
          <p:nvPr>
            <p:ph type="body" idx="1"/>
          </p:nvPr>
        </p:nvSpPr>
        <p:spPr>
          <a:xfrm>
            <a:off x="189170" y="1439987"/>
            <a:ext cx="4382830" cy="1454421"/>
          </a:xfrm>
          <a:prstGeom prst="rect">
            <a:avLst/>
          </a:prstGeom>
        </p:spPr>
        <p:txBody>
          <a:bodyPr spcFirstLastPara="1" wrap="square" lIns="91425" tIns="91425" rIns="91425" bIns="91425" anchor="t" anchorCtr="0">
            <a:noAutofit/>
          </a:bodyPr>
          <a:lstStyle/>
          <a:p>
            <a:pPr marL="0" lvl="0" indent="0" algn="just" rtl="0">
              <a:spcBef>
                <a:spcPts val="600"/>
              </a:spcBef>
              <a:spcAft>
                <a:spcPts val="0"/>
              </a:spcAft>
              <a:buClr>
                <a:schemeClr val="dk1"/>
              </a:buClr>
              <a:buSzPts val="1100"/>
              <a:buFont typeface="Arial"/>
              <a:buNone/>
            </a:pPr>
            <a:r>
              <a:rPr lang="id-ID" sz="1600" b="1" dirty="0">
                <a:effectLst/>
                <a:latin typeface="Cambria" panose="02040503050406030204" pitchFamily="18" charset="0"/>
                <a:ea typeface="Calibri" panose="020F0502020204030204" pitchFamily="34" charset="0"/>
                <a:cs typeface="Arial" panose="020B0604020202020204" pitchFamily="34" charset="0"/>
              </a:rPr>
              <a:t>Produk </a:t>
            </a:r>
            <a:r>
              <a:rPr lang="en-US" sz="1600" dirty="0">
                <a:effectLst/>
                <a:latin typeface="Cambria" panose="02040503050406030204" pitchFamily="18" charset="0"/>
                <a:ea typeface="Calibri" panose="020F0502020204030204" pitchFamily="34" charset="0"/>
                <a:cs typeface="Arial" panose="020B0604020202020204" pitchFamily="34" charset="0"/>
              </a:rPr>
              <a:t>a</a:t>
            </a:r>
            <a:r>
              <a:rPr lang="id-ID" sz="1600" dirty="0">
                <a:effectLst/>
                <a:latin typeface="Cambria" panose="02040503050406030204" pitchFamily="18" charset="0"/>
                <a:ea typeface="Calibri" panose="020F0502020204030204" pitchFamily="34" charset="0"/>
                <a:cs typeface="Arial" panose="020B0604020202020204" pitchFamily="34" charset="0"/>
              </a:rPr>
              <a:t>dalah segala sesuatu yang dapat ditawarkan kepasar untuk mendapatkan perhatian, dibeli, digunakan, atau dikonsumsi yang dapat memuaskan keinginan atau kebutuhan.</a:t>
            </a:r>
            <a:endParaRPr sz="1600" dirty="0"/>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1000"/>
              </a:spcAft>
              <a:buNone/>
            </a:pP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 Placeholder 2">
            <a:extLst>
              <a:ext uri="{FF2B5EF4-FFF2-40B4-BE49-F238E27FC236}">
                <a16:creationId xmlns:a16="http://schemas.microsoft.com/office/drawing/2014/main" id="{8AEBF713-E463-A14A-0D42-DE504E86B646}"/>
              </a:ext>
            </a:extLst>
          </p:cNvPr>
          <p:cNvSpPr>
            <a:spLocks noGrp="1"/>
          </p:cNvSpPr>
          <p:nvPr>
            <p:ph type="body" idx="2"/>
          </p:nvPr>
        </p:nvSpPr>
        <p:spPr>
          <a:xfrm>
            <a:off x="1303370" y="2989254"/>
            <a:ext cx="6347686" cy="1620900"/>
          </a:xfrm>
          <a:ln>
            <a:solidFill>
              <a:schemeClr val="tx1"/>
            </a:solidFill>
          </a:ln>
        </p:spPr>
        <p:txBody>
          <a:bodyPr/>
          <a:lstStyle/>
          <a:p>
            <a:pPr marL="101600" indent="0" algn="just">
              <a:buNone/>
            </a:pPr>
            <a:r>
              <a:rPr lang="id-ID" sz="1600" b="1" dirty="0">
                <a:effectLst/>
                <a:latin typeface="Cambria" panose="02040503050406030204" pitchFamily="18" charset="0"/>
                <a:ea typeface="Calibri" panose="020F0502020204030204" pitchFamily="34" charset="0"/>
                <a:cs typeface="Arial" panose="020B0604020202020204" pitchFamily="34" charset="0"/>
              </a:rPr>
              <a:t>Strategi Produk </a:t>
            </a:r>
            <a:r>
              <a:rPr lang="id-ID" sz="1600" dirty="0">
                <a:effectLst/>
                <a:latin typeface="Cambria" panose="02040503050406030204" pitchFamily="18" charset="0"/>
                <a:ea typeface="Calibri" panose="020F0502020204030204" pitchFamily="34" charset="0"/>
                <a:cs typeface="Arial" panose="020B0604020202020204" pitchFamily="34" charset="0"/>
              </a:rPr>
              <a:t>adalah suatu cara yang dilaksanakan oleh suatu perusahaan yang berkaitan dengan produk yang dipasarkannya dan juga berhubungan pula dengan hal-hal lain atau atribut lain yang melekat pada produk tersebut</a:t>
            </a:r>
            <a:r>
              <a:rPr lang="id-ID" sz="1800" dirty="0">
                <a:effectLst/>
                <a:latin typeface="Cambria" panose="02040503050406030204" pitchFamily="18" charset="0"/>
                <a:ea typeface="Calibri" panose="020F0502020204030204" pitchFamily="34" charset="0"/>
                <a:cs typeface="Arial" panose="020B0604020202020204" pitchFamily="34" charset="0"/>
              </a:rPr>
              <a:t>.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0">
              <a:buNone/>
            </a:pPr>
            <a:endParaRPr lang="en-ID"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lvl="0" algn="just">
              <a:lnSpc>
                <a:spcPct val="150000"/>
              </a:lnSpc>
              <a:spcAft>
                <a:spcPts val="800"/>
              </a:spcAft>
            </a:pPr>
            <a:r>
              <a:rPr lang="en-US" sz="1800" b="1" dirty="0">
                <a:effectLst/>
                <a:latin typeface="Cambria" panose="02040503050406030204" pitchFamily="18" charset="0"/>
                <a:ea typeface="Calibri" panose="020F0502020204030204" pitchFamily="34" charset="0"/>
                <a:cs typeface="Arial" panose="020B0604020202020204" pitchFamily="34" charset="0"/>
              </a:rPr>
              <a:t>B. </a:t>
            </a:r>
            <a:r>
              <a:rPr lang="id-ID" sz="1800" b="1" dirty="0">
                <a:effectLst/>
                <a:latin typeface="Cambria" panose="02040503050406030204" pitchFamily="18" charset="0"/>
                <a:ea typeface="Calibri" panose="020F0502020204030204" pitchFamily="34" charset="0"/>
                <a:cs typeface="Arial" panose="020B0604020202020204" pitchFamily="34" charset="0"/>
              </a:rPr>
              <a:t>TINGKAT PRODUK HIRARKI PELANGGAN</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7" name="Google Shape;237;p16"/>
          <p:cNvSpPr txBox="1">
            <a:spLocks noGrp="1"/>
          </p:cNvSpPr>
          <p:nvPr>
            <p:ph type="body" idx="1"/>
          </p:nvPr>
        </p:nvSpPr>
        <p:spPr>
          <a:xfrm>
            <a:off x="0" y="1454941"/>
            <a:ext cx="8871986" cy="766200"/>
          </a:xfrm>
          <a:prstGeom prst="rect">
            <a:avLst/>
          </a:prstGeom>
        </p:spPr>
        <p:txBody>
          <a:bodyPr spcFirstLastPara="1" wrap="square" lIns="91425" tIns="91425" rIns="91425" bIns="91425" anchor="ctr" anchorCtr="0">
            <a:noAutofit/>
          </a:bodyPr>
          <a:lstStyle/>
          <a:p>
            <a:pPr>
              <a:spcBef>
                <a:spcPts val="0"/>
              </a:spcBef>
            </a:pPr>
            <a:r>
              <a:rPr lang="id-ID" sz="1600" dirty="0">
                <a:effectLst/>
                <a:latin typeface="Cambria" panose="02040503050406030204" pitchFamily="18" charset="0"/>
                <a:ea typeface="Calibri" panose="020F0502020204030204" pitchFamily="34" charset="0"/>
                <a:cs typeface="Arial" panose="020B0604020202020204" pitchFamily="34" charset="0"/>
              </a:rPr>
              <a:t>Setiap ting</a:t>
            </a:r>
            <a:r>
              <a:rPr lang="en-US" sz="1600" dirty="0">
                <a:effectLst/>
                <a:latin typeface="Cambria" panose="02040503050406030204" pitchFamily="18" charset="0"/>
                <a:ea typeface="Calibri" panose="020F0502020204030204" pitchFamily="34" charset="0"/>
                <a:cs typeface="Arial" panose="020B0604020202020204" pitchFamily="34" charset="0"/>
              </a:rPr>
              <a:t>k</a:t>
            </a:r>
            <a:r>
              <a:rPr lang="id-ID" sz="1600" dirty="0">
                <a:effectLst/>
                <a:latin typeface="Cambria" panose="02040503050406030204" pitchFamily="18" charset="0"/>
                <a:ea typeface="Calibri" panose="020F0502020204030204" pitchFamily="34" charset="0"/>
                <a:cs typeface="Arial" panose="020B0604020202020204" pitchFamily="34" charset="0"/>
              </a:rPr>
              <a:t>at menambah nilai pelanggan yang lebih besar, dan kelimanya merupakan bagian dari hierarki nilai pelanggan </a:t>
            </a:r>
            <a:r>
              <a:rPr lang="id-ID" sz="1600" i="1" dirty="0">
                <a:effectLst/>
                <a:latin typeface="Cambria" panose="02040503050406030204" pitchFamily="18" charset="0"/>
                <a:ea typeface="Calibri" panose="020F0502020204030204" pitchFamily="34" charset="0"/>
                <a:cs typeface="Arial" panose="020B0604020202020204" pitchFamily="34" charset="0"/>
              </a:rPr>
              <a:t>(customer-value hierarchy).</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381000" algn="l" rtl="0">
              <a:spcBef>
                <a:spcPts val="0"/>
              </a:spcBef>
              <a:spcAft>
                <a:spcPts val="0"/>
              </a:spcAft>
              <a:buSzPts val="2400"/>
              <a:buChar char="▰"/>
            </a:pPr>
            <a:endParaRPr dirty="0"/>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239"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Diagram 1">
            <a:extLst>
              <a:ext uri="{FF2B5EF4-FFF2-40B4-BE49-F238E27FC236}">
                <a16:creationId xmlns:a16="http://schemas.microsoft.com/office/drawing/2014/main" id="{2CAF04D6-D16F-E862-129D-5CB2BE15E4DA}"/>
              </a:ext>
            </a:extLst>
          </p:cNvPr>
          <p:cNvGraphicFramePr/>
          <p:nvPr>
            <p:extLst>
              <p:ext uri="{D42A27DB-BD31-4B8C-83A1-F6EECF244321}">
                <p14:modId xmlns:p14="http://schemas.microsoft.com/office/powerpoint/2010/main" val="616004252"/>
              </p:ext>
            </p:extLst>
          </p:nvPr>
        </p:nvGraphicFramePr>
        <p:xfrm>
          <a:off x="498707" y="1978672"/>
          <a:ext cx="8060502" cy="3148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8"/>
          <p:cNvSpPr txBox="1">
            <a:spLocks noGrp="1"/>
          </p:cNvSpPr>
          <p:nvPr>
            <p:ph type="body" idx="1"/>
          </p:nvPr>
        </p:nvSpPr>
        <p:spPr>
          <a:xfrm>
            <a:off x="466665" y="1571690"/>
            <a:ext cx="8060647" cy="3048763"/>
          </a:xfrm>
          <a:prstGeom prst="rect">
            <a:avLst/>
          </a:prstGeom>
        </p:spPr>
        <p:txBody>
          <a:bodyPr spcFirstLastPara="1" wrap="square" lIns="91425" tIns="91425" rIns="91425" bIns="91425" anchor="t" anchorCtr="0">
            <a:noAutofit/>
          </a:bodyPr>
          <a:lstStyle/>
          <a:p>
            <a:pPr marL="0" indent="0" algn="just">
              <a:buNone/>
            </a:pPr>
            <a:r>
              <a:rPr lang="id-ID" sz="1800" dirty="0">
                <a:effectLst/>
                <a:latin typeface="Cambria" panose="02040503050406030204" pitchFamily="18" charset="0"/>
                <a:ea typeface="Calibri" panose="020F0502020204030204" pitchFamily="34" charset="0"/>
                <a:cs typeface="Arial" panose="020B0604020202020204" pitchFamily="34" charset="0"/>
              </a:rPr>
              <a:t>Dulu pemasar hanya mengklasifikasikan produk berdasarkan ketahanan/durabilitas, keberwujudan, dan kegunaan. Setiap jenis produk mempunyai strategi bauran pemasaran yang sesuai</a:t>
            </a:r>
            <a:r>
              <a:rPr lang="en-US" sz="1800" dirty="0">
                <a:effectLst/>
                <a:latin typeface="Cambria" panose="02040503050406030204" pitchFamily="18" charset="0"/>
                <a:ea typeface="Calibri" panose="020F0502020204030204" pitchFamily="34" charset="0"/>
                <a:cs typeface="Arial" panose="020B0604020202020204" pitchFamily="34" charset="0"/>
              </a:rPr>
              <a:t>. </a:t>
            </a:r>
            <a:r>
              <a:rPr lang="id-ID" sz="1800" dirty="0">
                <a:effectLst/>
                <a:latin typeface="Cambria" panose="02040503050406030204" pitchFamily="18" charset="0"/>
                <a:ea typeface="Calibri" panose="020F0502020204030204" pitchFamily="34" charset="0"/>
                <a:cs typeface="Arial" panose="020B0604020202020204" pitchFamily="34" charset="0"/>
              </a:rPr>
              <a:t>Berikut klasifikasi produk dibedakan :</a:t>
            </a:r>
            <a:endParaRPr lang="en-US" sz="1800" dirty="0">
              <a:effectLst/>
              <a:latin typeface="Cambria" panose="02040503050406030204" pitchFamily="18" charset="0"/>
              <a:ea typeface="Calibri" panose="020F0502020204030204" pitchFamily="34" charset="0"/>
              <a:cs typeface="Arial" panose="020B0604020202020204" pitchFamily="34" charset="0"/>
            </a:endParaRPr>
          </a:p>
          <a:p>
            <a:pPr marL="342900" indent="-342900" algn="just">
              <a:buFont typeface="+mj-lt"/>
              <a:buAutoNum type="arabicPeriod"/>
            </a:pPr>
            <a:r>
              <a:rPr lang="id-ID" sz="1800" b="1" dirty="0">
                <a:effectLst/>
                <a:latin typeface="Cambria" panose="02040503050406030204" pitchFamily="18" charset="0"/>
                <a:ea typeface="Calibri" panose="020F0502020204030204" pitchFamily="34" charset="0"/>
                <a:cs typeface="Arial" panose="020B0604020202020204" pitchFamily="34" charset="0"/>
              </a:rPr>
              <a:t>Durabilitas dan Tangibilitas</a:t>
            </a:r>
            <a:r>
              <a:rPr lang="en-US" sz="1800" dirty="0">
                <a:effectLst/>
                <a:latin typeface="Cambria" panose="02040503050406030204" pitchFamily="18" charset="0"/>
                <a:ea typeface="Calibri" panose="020F0502020204030204" pitchFamily="34" charset="0"/>
                <a:cs typeface="Arial" panose="020B0604020202020204" pitchFamily="34" charset="0"/>
              </a:rPr>
              <a:t>. </a:t>
            </a:r>
          </a:p>
          <a:p>
            <a:pPr marL="342900" indent="-342900" algn="just">
              <a:buFont typeface="+mj-lt"/>
              <a:buAutoNum type="arabicPeriod"/>
            </a:pPr>
            <a:r>
              <a:rPr lang="id-ID" sz="1800" b="1" dirty="0">
                <a:effectLst/>
                <a:latin typeface="Cambria" panose="02040503050406030204" pitchFamily="18" charset="0"/>
                <a:ea typeface="Calibri" panose="020F0502020204030204" pitchFamily="34" charset="0"/>
                <a:cs typeface="Arial" panose="020B0604020202020204" pitchFamily="34" charset="0"/>
              </a:rPr>
              <a:t>Klasifikasi Barang Konsumen</a:t>
            </a:r>
            <a:r>
              <a:rPr lang="en-US" sz="1800" b="1" dirty="0">
                <a:effectLst/>
                <a:latin typeface="Cambria" panose="02040503050406030204" pitchFamily="18" charset="0"/>
                <a:ea typeface="Calibri" panose="020F0502020204030204" pitchFamily="34" charset="0"/>
                <a:cs typeface="Arial" panose="020B0604020202020204" pitchFamily="34" charset="0"/>
              </a:rPr>
              <a:t>. </a:t>
            </a:r>
            <a:endParaRPr lang="en-US" sz="1800" b="1" dirty="0">
              <a:latin typeface="Cambria" panose="02040503050406030204" pitchFamily="18" charset="0"/>
              <a:ea typeface="Calibri" panose="020F0502020204030204" pitchFamily="34" charset="0"/>
              <a:cs typeface="Arial" panose="020B0604020202020204" pitchFamily="34" charset="0"/>
            </a:endParaRPr>
          </a:p>
          <a:p>
            <a:pPr marL="342900" indent="-342900" algn="just">
              <a:buFont typeface="+mj-lt"/>
              <a:buAutoNum type="arabicPeriod"/>
            </a:pPr>
            <a:r>
              <a:rPr lang="id-ID" sz="1800" b="1" dirty="0">
                <a:effectLst/>
                <a:latin typeface="Cambria" panose="02040503050406030204" pitchFamily="18" charset="0"/>
                <a:ea typeface="Calibri" panose="020F0502020204030204" pitchFamily="34" charset="0"/>
                <a:cs typeface="Arial" panose="020B0604020202020204" pitchFamily="34" charset="0"/>
              </a:rPr>
              <a:t>Klasifikasi Barang Industri</a:t>
            </a:r>
            <a:r>
              <a:rPr lang="en-US" sz="1800" b="1" dirty="0">
                <a:effectLst/>
                <a:latin typeface="Cambria" panose="02040503050406030204" pitchFamily="18" charset="0"/>
                <a:ea typeface="Calibri" panose="020F0502020204030204" pitchFamily="34" charset="0"/>
                <a:cs typeface="Arial" panose="020B0604020202020204" pitchFamily="34" charset="0"/>
              </a:rPr>
              <a:t>.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600"/>
              </a:spcBef>
              <a:spcAft>
                <a:spcPts val="0"/>
              </a:spcAft>
              <a:buNone/>
            </a:pPr>
            <a:endParaRPr dirty="0"/>
          </a:p>
        </p:txBody>
      </p:sp>
      <p:sp>
        <p:nvSpPr>
          <p:cNvPr id="268" name="Google Shape;268;p1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lgn="just">
              <a:lnSpc>
                <a:spcPct val="150000"/>
              </a:lnSpc>
              <a:spcAft>
                <a:spcPts val="800"/>
              </a:spcAft>
            </a:pPr>
            <a:r>
              <a:rPr lang="en-US" sz="1800" b="1" dirty="0">
                <a:effectLst/>
                <a:latin typeface="Cambria" panose="02040503050406030204" pitchFamily="18" charset="0"/>
                <a:ea typeface="Calibri" panose="020F0502020204030204" pitchFamily="34" charset="0"/>
                <a:cs typeface="Arial" panose="020B0604020202020204" pitchFamily="34" charset="0"/>
              </a:rPr>
              <a:t>C. </a:t>
            </a:r>
            <a:r>
              <a:rPr lang="id-ID" sz="1800" b="1" dirty="0">
                <a:effectLst/>
                <a:latin typeface="Cambria" panose="02040503050406030204" pitchFamily="18" charset="0"/>
                <a:ea typeface="Calibri" panose="020F0502020204030204" pitchFamily="34" charset="0"/>
                <a:cs typeface="Arial" panose="020B0604020202020204" pitchFamily="34" charset="0"/>
              </a:rPr>
              <a:t>KARAKTERISIK DAN KLASIFIKASI PRODUK</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0" name="Google Shape;270;p1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grpSp>
        <p:nvGrpSpPr>
          <p:cNvPr id="271" name="Google Shape;271;p18"/>
          <p:cNvGrpSpPr/>
          <p:nvPr/>
        </p:nvGrpSpPr>
        <p:grpSpPr>
          <a:xfrm>
            <a:off x="312466" y="587260"/>
            <a:ext cx="309022" cy="376837"/>
            <a:chOff x="596350" y="929175"/>
            <a:chExt cx="407950" cy="497475"/>
          </a:xfrm>
        </p:grpSpPr>
        <p:sp>
          <p:nvSpPr>
            <p:cNvPr id="272" name="Google Shape;272;p18"/>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8"/>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8"/>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8"/>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8"/>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8"/>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8"/>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6000" dirty="0">
                <a:solidFill>
                  <a:schemeClr val="accent5"/>
                </a:solidFill>
              </a:rPr>
              <a:t>Next!</a:t>
            </a:r>
            <a:endParaRPr sz="6000" dirty="0">
              <a:solidFill>
                <a:schemeClr val="accent5"/>
              </a:solidFill>
            </a:endParaRPr>
          </a:p>
        </p:txBody>
      </p:sp>
      <p:sp>
        <p:nvSpPr>
          <p:cNvPr id="2" name="Text Placeholder 1">
            <a:extLst>
              <a:ext uri="{FF2B5EF4-FFF2-40B4-BE49-F238E27FC236}">
                <a16:creationId xmlns:a16="http://schemas.microsoft.com/office/drawing/2014/main" id="{AF9EEE88-C8B2-BD79-A15E-0BD16BD82282}"/>
              </a:ext>
            </a:extLst>
          </p:cNvPr>
          <p:cNvSpPr>
            <a:spLocks noGrp="1"/>
          </p:cNvSpPr>
          <p:nvPr>
            <p:ph type="body" idx="2"/>
          </p:nvPr>
        </p:nvSpPr>
        <p:spPr>
          <a:xfrm>
            <a:off x="2732567" y="1545076"/>
            <a:ext cx="2748970" cy="3484124"/>
          </a:xfrm>
        </p:spPr>
        <p:txBody>
          <a:bodyPr/>
          <a:lstStyle/>
          <a:p>
            <a:pPr marL="114300" indent="0" algn="just">
              <a:buNone/>
            </a:pPr>
            <a:r>
              <a:rPr lang="id-ID" sz="1400" b="1" dirty="0">
                <a:effectLst/>
                <a:latin typeface="Cambria" panose="02040503050406030204" pitchFamily="18" charset="0"/>
                <a:ea typeface="Calibri" panose="020F0502020204030204" pitchFamily="34" charset="0"/>
                <a:cs typeface="Arial" panose="020B0604020202020204" pitchFamily="34" charset="0"/>
              </a:rPr>
              <a:t>Klasifikasi Barang Konsumen</a:t>
            </a:r>
            <a:r>
              <a:rPr lang="en-US" sz="1400" b="1" dirty="0">
                <a:effectLst/>
                <a:latin typeface="Cambria" panose="02040503050406030204" pitchFamily="18" charset="0"/>
                <a:ea typeface="Calibri" panose="020F0502020204030204" pitchFamily="34" charset="0"/>
                <a:cs typeface="Arial" panose="020B0604020202020204" pitchFamily="34" charset="0"/>
              </a:rPr>
              <a:t>. </a:t>
            </a:r>
          </a:p>
          <a:p>
            <a:pPr marL="114300" indent="0" algn="just">
              <a:buNone/>
            </a:pPr>
            <a:r>
              <a:rPr lang="id-ID" sz="1400" dirty="0">
                <a:effectLst/>
                <a:latin typeface="Cambria" panose="02040503050406030204" pitchFamily="18" charset="0"/>
                <a:ea typeface="Calibri" panose="020F0502020204030204" pitchFamily="34" charset="0"/>
                <a:cs typeface="Arial" panose="020B0604020202020204" pitchFamily="34" charset="0"/>
              </a:rPr>
              <a:t>Barang dibedakan menjadi barang sehari-hari, belanja, khusus, dan tidak dicari. Konsumen biasanya sering membeli:</a:t>
            </a:r>
            <a:endParaRPr lang="en-US" sz="1400" dirty="0">
              <a:effectLst/>
              <a:latin typeface="Cambria" panose="02040503050406030204" pitchFamily="18" charset="0"/>
              <a:ea typeface="Calibri" panose="020F0502020204030204" pitchFamily="34" charset="0"/>
              <a:cs typeface="Arial" panose="020B0604020202020204" pitchFamily="34" charset="0"/>
            </a:endParaRPr>
          </a:p>
          <a:p>
            <a:pPr algn="just">
              <a:buFont typeface="Arial" panose="020B0604020202020204" pitchFamily="34" charset="0"/>
              <a:buChar char="•"/>
            </a:pPr>
            <a:r>
              <a:rPr lang="id-ID" sz="1200" b="1" dirty="0">
                <a:effectLst/>
                <a:latin typeface="Cambria" panose="02040503050406030204" pitchFamily="18" charset="0"/>
                <a:ea typeface="Calibri" panose="020F0502020204030204" pitchFamily="34" charset="0"/>
                <a:cs typeface="Arial" panose="020B0604020202020204" pitchFamily="34" charset="0"/>
              </a:rPr>
              <a:t>Barang sehari-hari (</a:t>
            </a:r>
            <a:r>
              <a:rPr lang="id-ID" sz="1200" b="1" i="1" dirty="0">
                <a:effectLst/>
                <a:latin typeface="Cambria" panose="02040503050406030204" pitchFamily="18" charset="0"/>
                <a:ea typeface="Calibri" panose="020F0502020204030204" pitchFamily="34" charset="0"/>
                <a:cs typeface="Arial" panose="020B0604020202020204" pitchFamily="34" charset="0"/>
              </a:rPr>
              <a:t>convenience goods</a:t>
            </a:r>
            <a:r>
              <a:rPr lang="id-ID" sz="1200" b="1" dirty="0">
                <a:effectLst/>
                <a:latin typeface="Cambria" panose="02040503050406030204" pitchFamily="18" charset="0"/>
                <a:ea typeface="Calibri" panose="020F0502020204030204" pitchFamily="34" charset="0"/>
                <a:cs typeface="Arial" panose="020B0604020202020204" pitchFamily="34" charset="0"/>
              </a:rPr>
              <a:t>)</a:t>
            </a:r>
            <a:r>
              <a:rPr lang="id-ID" sz="1200" dirty="0">
                <a:effectLst/>
                <a:latin typeface="Cambria" panose="02040503050406030204" pitchFamily="18" charset="0"/>
                <a:ea typeface="Calibri" panose="020F0502020204030204" pitchFamily="34" charset="0"/>
                <a:cs typeface="Arial" panose="020B0604020202020204" pitchFamily="34" charset="0"/>
              </a:rPr>
              <a:t>, </a:t>
            </a:r>
            <a:endParaRPr lang="en-US" sz="1200" dirty="0">
              <a:latin typeface="Cambria" panose="02040503050406030204" pitchFamily="18" charset="0"/>
              <a:ea typeface="Calibri" panose="020F0502020204030204" pitchFamily="34" charset="0"/>
              <a:cs typeface="Arial" panose="020B0604020202020204" pitchFamily="34" charset="0"/>
            </a:endParaRPr>
          </a:p>
          <a:p>
            <a:pPr algn="just">
              <a:buFont typeface="Arial" panose="020B0604020202020204" pitchFamily="34" charset="0"/>
              <a:buChar char="•"/>
            </a:pPr>
            <a:r>
              <a:rPr lang="id-ID" sz="1200" b="1" dirty="0">
                <a:effectLst/>
                <a:latin typeface="Cambria" panose="02040503050406030204" pitchFamily="18" charset="0"/>
                <a:ea typeface="Calibri" panose="020F0502020204030204" pitchFamily="34" charset="0"/>
                <a:cs typeface="Arial" panose="020B0604020202020204" pitchFamily="34" charset="0"/>
              </a:rPr>
              <a:t>Barang belanja (</a:t>
            </a:r>
            <a:r>
              <a:rPr lang="id-ID" sz="1200" b="1" i="1" dirty="0">
                <a:effectLst/>
                <a:latin typeface="Cambria" panose="02040503050406030204" pitchFamily="18" charset="0"/>
                <a:ea typeface="Calibri" panose="020F0502020204030204" pitchFamily="34" charset="0"/>
                <a:cs typeface="Arial" panose="020B0604020202020204" pitchFamily="34" charset="0"/>
              </a:rPr>
              <a:t>shopping goods</a:t>
            </a:r>
            <a:r>
              <a:rPr lang="id-ID" sz="1200" dirty="0">
                <a:effectLst/>
                <a:latin typeface="Cambria" panose="02040503050406030204" pitchFamily="18" charset="0"/>
                <a:ea typeface="Calibri" panose="020F0502020204030204" pitchFamily="34" charset="0"/>
                <a:cs typeface="Arial" panose="020B0604020202020204" pitchFamily="34" charset="0"/>
              </a:rPr>
              <a:t>),</a:t>
            </a:r>
            <a:endParaRPr lang="en-US" sz="1200" dirty="0">
              <a:latin typeface="Cambria" panose="02040503050406030204" pitchFamily="18" charset="0"/>
              <a:ea typeface="Calibri" panose="020F0502020204030204" pitchFamily="34" charset="0"/>
              <a:cs typeface="Arial" panose="020B0604020202020204" pitchFamily="34" charset="0"/>
            </a:endParaRPr>
          </a:p>
          <a:p>
            <a:pPr algn="just">
              <a:buFont typeface="Arial" panose="020B0604020202020204" pitchFamily="34" charset="0"/>
              <a:buChar char="•"/>
            </a:pPr>
            <a:r>
              <a:rPr lang="id-ID" sz="1200" b="1" dirty="0">
                <a:effectLst/>
                <a:latin typeface="Cambria" panose="02040503050406030204" pitchFamily="18" charset="0"/>
                <a:ea typeface="Calibri" panose="020F0502020204030204" pitchFamily="34" charset="0"/>
                <a:cs typeface="Arial" panose="020B0604020202020204" pitchFamily="34" charset="0"/>
              </a:rPr>
              <a:t>Barang khusus (specialty </a:t>
            </a:r>
            <a:r>
              <a:rPr lang="id-ID" sz="1200" b="1" i="1" dirty="0">
                <a:effectLst/>
                <a:latin typeface="Cambria" panose="02040503050406030204" pitchFamily="18" charset="0"/>
                <a:ea typeface="Calibri" panose="020F0502020204030204" pitchFamily="34" charset="0"/>
                <a:cs typeface="Arial" panose="020B0604020202020204" pitchFamily="34" charset="0"/>
              </a:rPr>
              <a:t>goods</a:t>
            </a:r>
            <a:r>
              <a:rPr lang="id-ID" sz="1200" b="1" dirty="0">
                <a:effectLst/>
                <a:latin typeface="Cambria" panose="02040503050406030204" pitchFamily="18" charset="0"/>
                <a:ea typeface="Calibri" panose="020F0502020204030204" pitchFamily="34" charset="0"/>
                <a:cs typeface="Arial" panose="020B0604020202020204" pitchFamily="34" charset="0"/>
              </a:rPr>
              <a:t>),</a:t>
            </a:r>
            <a:r>
              <a:rPr lang="id-ID" sz="1200" dirty="0">
                <a:effectLst/>
                <a:latin typeface="Cambria" panose="02040503050406030204" pitchFamily="18" charset="0"/>
                <a:ea typeface="Calibri" panose="020F0502020204030204" pitchFamily="34" charset="0"/>
                <a:cs typeface="Arial" panose="020B0604020202020204" pitchFamily="34" charset="0"/>
              </a:rPr>
              <a:t> </a:t>
            </a:r>
            <a:endParaRPr lang="en-US" sz="1200" dirty="0">
              <a:latin typeface="Cambria" panose="02040503050406030204" pitchFamily="18" charset="0"/>
              <a:ea typeface="Calibri" panose="020F0502020204030204" pitchFamily="34" charset="0"/>
              <a:cs typeface="Arial" panose="020B0604020202020204" pitchFamily="34" charset="0"/>
            </a:endParaRPr>
          </a:p>
          <a:p>
            <a:pPr algn="just">
              <a:buFont typeface="Arial" panose="020B0604020202020204" pitchFamily="34" charset="0"/>
              <a:buChar char="•"/>
            </a:pPr>
            <a:r>
              <a:rPr lang="id-ID" sz="1200" b="1" dirty="0">
                <a:effectLst/>
                <a:latin typeface="Cambria" panose="02040503050406030204" pitchFamily="18" charset="0"/>
                <a:ea typeface="Calibri" panose="020F0502020204030204" pitchFamily="34" charset="0"/>
                <a:cs typeface="Arial" panose="020B0604020202020204" pitchFamily="34" charset="0"/>
              </a:rPr>
              <a:t>Barang yang tidak dicari (</a:t>
            </a:r>
            <a:r>
              <a:rPr lang="id-ID" sz="1200" b="1" i="1" dirty="0">
                <a:effectLst/>
                <a:latin typeface="Cambria" panose="02040503050406030204" pitchFamily="18" charset="0"/>
                <a:ea typeface="Calibri" panose="020F0502020204030204" pitchFamily="34" charset="0"/>
                <a:cs typeface="Arial" panose="020B0604020202020204" pitchFamily="34" charset="0"/>
              </a:rPr>
              <a:t>unsought goods),</a:t>
            </a:r>
            <a:r>
              <a:rPr lang="id-ID" sz="1200" b="1" dirty="0">
                <a:effectLst/>
                <a:latin typeface="Cambria" panose="02040503050406030204" pitchFamily="18" charset="0"/>
                <a:ea typeface="Calibri" panose="020F0502020204030204" pitchFamily="34" charset="0"/>
                <a:cs typeface="Arial" panose="020B0604020202020204" pitchFamily="34" charset="0"/>
              </a:rPr>
              <a:t> </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buNone/>
            </a:pPr>
            <a:endParaRPr lang="en-ID" dirty="0"/>
          </a:p>
        </p:txBody>
      </p:sp>
      <p:sp>
        <p:nvSpPr>
          <p:cNvPr id="3" name="Text Placeholder 2">
            <a:extLst>
              <a:ext uri="{FF2B5EF4-FFF2-40B4-BE49-F238E27FC236}">
                <a16:creationId xmlns:a16="http://schemas.microsoft.com/office/drawing/2014/main" id="{764D88E2-48EF-DF84-5BD7-D2272BF57CB7}"/>
              </a:ext>
            </a:extLst>
          </p:cNvPr>
          <p:cNvSpPr>
            <a:spLocks noGrp="1"/>
          </p:cNvSpPr>
          <p:nvPr>
            <p:ph type="body" idx="3"/>
          </p:nvPr>
        </p:nvSpPr>
        <p:spPr>
          <a:xfrm>
            <a:off x="5540650" y="1545075"/>
            <a:ext cx="2748970" cy="2888701"/>
          </a:xfrm>
        </p:spPr>
        <p:txBody>
          <a:bodyPr/>
          <a:lstStyle/>
          <a:p>
            <a:pPr marL="114300" indent="0" algn="just">
              <a:buNone/>
            </a:pPr>
            <a:r>
              <a:rPr lang="id-ID" sz="1400" b="1" dirty="0">
                <a:effectLst/>
                <a:latin typeface="Cambria" panose="02040503050406030204" pitchFamily="18" charset="0"/>
                <a:ea typeface="Calibri" panose="020F0502020204030204" pitchFamily="34" charset="0"/>
                <a:cs typeface="Arial" panose="020B0604020202020204" pitchFamily="34" charset="0"/>
              </a:rPr>
              <a:t>Klasifikasi Barang Industri</a:t>
            </a:r>
            <a:r>
              <a:rPr lang="en-US" sz="1400" b="1" dirty="0">
                <a:effectLst/>
                <a:latin typeface="Cambria" panose="02040503050406030204" pitchFamily="18" charset="0"/>
                <a:ea typeface="Calibri" panose="020F0502020204030204" pitchFamily="34" charset="0"/>
                <a:cs typeface="Arial" panose="020B0604020202020204" pitchFamily="34" charset="0"/>
              </a:rPr>
              <a:t>. </a:t>
            </a:r>
            <a:r>
              <a:rPr lang="id-ID" sz="1400" dirty="0">
                <a:effectLst/>
                <a:latin typeface="Cambria" panose="02040503050406030204" pitchFamily="18" charset="0"/>
                <a:ea typeface="Calibri" panose="020F0502020204030204" pitchFamily="34" charset="0"/>
                <a:cs typeface="Arial" panose="020B0604020202020204" pitchFamily="34" charset="0"/>
              </a:rPr>
              <a:t>Barang industri dapat diklasifikasikan berdasarkan biaya relatif mereka dan bagaimana mereka memasuki proses produksi</a:t>
            </a:r>
            <a:r>
              <a:rPr lang="en-US" sz="1400" dirty="0">
                <a:effectLst/>
                <a:latin typeface="Cambria" panose="02040503050406030204" pitchFamily="18" charset="0"/>
                <a:ea typeface="Calibri" panose="020F0502020204030204" pitchFamily="34" charset="0"/>
                <a:cs typeface="Arial" panose="020B0604020202020204" pitchFamily="34" charset="0"/>
              </a:rPr>
              <a:t> :</a:t>
            </a:r>
          </a:p>
          <a:p>
            <a:pPr algn="just">
              <a:buFont typeface="Arial" panose="020B0604020202020204" pitchFamily="34" charset="0"/>
              <a:buChar char="•"/>
            </a:pPr>
            <a:r>
              <a:rPr lang="id-ID" sz="1200" b="1" dirty="0">
                <a:effectLst/>
                <a:latin typeface="Cambria" panose="02040503050406030204" pitchFamily="18" charset="0"/>
                <a:ea typeface="Calibri" panose="020F0502020204030204" pitchFamily="34" charset="0"/>
                <a:cs typeface="Arial" panose="020B0604020202020204" pitchFamily="34" charset="0"/>
              </a:rPr>
              <a:t>Bahan dan suku cadang (</a:t>
            </a:r>
            <a:r>
              <a:rPr lang="id-ID" sz="1200" b="1" i="1" dirty="0">
                <a:effectLst/>
                <a:latin typeface="Cambria" panose="02040503050406030204" pitchFamily="18" charset="0"/>
                <a:ea typeface="Calibri" panose="020F0502020204030204" pitchFamily="34" charset="0"/>
                <a:cs typeface="Arial" panose="020B0604020202020204" pitchFamily="34" charset="0"/>
              </a:rPr>
              <a:t>materials and parts</a:t>
            </a:r>
            <a:r>
              <a:rPr lang="id-ID" sz="1200" b="1" dirty="0">
                <a:effectLst/>
                <a:latin typeface="Cambria" panose="02040503050406030204" pitchFamily="18" charset="0"/>
                <a:ea typeface="Calibri" panose="020F0502020204030204" pitchFamily="34" charset="0"/>
                <a:cs typeface="Arial" panose="020B0604020202020204" pitchFamily="34" charset="0"/>
              </a:rPr>
              <a:t>)</a:t>
            </a:r>
            <a:r>
              <a:rPr lang="id-ID" sz="1200" dirty="0">
                <a:effectLst/>
                <a:latin typeface="Cambria" panose="02040503050406030204" pitchFamily="18" charset="0"/>
                <a:ea typeface="Calibri" panose="020F0502020204030204" pitchFamily="34" charset="0"/>
                <a:cs typeface="Arial" panose="020B0604020202020204" pitchFamily="34" charset="0"/>
              </a:rPr>
              <a:t>, </a:t>
            </a:r>
            <a:endParaRPr lang="en-US" sz="1200" dirty="0">
              <a:latin typeface="Cambria" panose="02040503050406030204" pitchFamily="18" charset="0"/>
              <a:ea typeface="Calibri" panose="020F0502020204030204" pitchFamily="34" charset="0"/>
              <a:cs typeface="Arial" panose="020B0604020202020204" pitchFamily="34" charset="0"/>
            </a:endParaRPr>
          </a:p>
          <a:p>
            <a:pPr algn="just">
              <a:buFont typeface="Arial" panose="020B0604020202020204" pitchFamily="34" charset="0"/>
              <a:buChar char="•"/>
            </a:pPr>
            <a:r>
              <a:rPr lang="id-ID" sz="1200" b="1" dirty="0">
                <a:effectLst/>
                <a:latin typeface="Cambria" panose="02040503050406030204" pitchFamily="18" charset="0"/>
                <a:ea typeface="Calibri" panose="020F0502020204030204" pitchFamily="34" charset="0"/>
                <a:cs typeface="Arial" panose="020B0604020202020204" pitchFamily="34" charset="0"/>
              </a:rPr>
              <a:t>Barang modal (</a:t>
            </a:r>
            <a:r>
              <a:rPr lang="id-ID" sz="1200" b="1" i="1" dirty="0">
                <a:effectLst/>
                <a:latin typeface="Cambria" panose="02040503050406030204" pitchFamily="18" charset="0"/>
                <a:ea typeface="Calibri" panose="020F0502020204030204" pitchFamily="34" charset="0"/>
                <a:cs typeface="Arial" panose="020B0604020202020204" pitchFamily="34" charset="0"/>
              </a:rPr>
              <a:t>capital items</a:t>
            </a:r>
            <a:r>
              <a:rPr lang="id-ID" sz="1200" b="1" dirty="0">
                <a:effectLst/>
                <a:latin typeface="Cambria" panose="02040503050406030204" pitchFamily="18" charset="0"/>
                <a:ea typeface="Calibri" panose="020F0502020204030204" pitchFamily="34" charset="0"/>
                <a:cs typeface="Arial" panose="020B0604020202020204" pitchFamily="34" charset="0"/>
              </a:rPr>
              <a:t>),</a:t>
            </a:r>
            <a:endParaRPr lang="en-US" sz="1200" dirty="0">
              <a:latin typeface="Cambria" panose="02040503050406030204" pitchFamily="18" charset="0"/>
              <a:ea typeface="Calibri" panose="020F0502020204030204" pitchFamily="34" charset="0"/>
              <a:cs typeface="Arial" panose="020B0604020202020204" pitchFamily="34" charset="0"/>
            </a:endParaRPr>
          </a:p>
          <a:p>
            <a:pPr algn="just">
              <a:buFont typeface="Arial" panose="020B0604020202020204" pitchFamily="34" charset="0"/>
              <a:buChar char="•"/>
            </a:pPr>
            <a:r>
              <a:rPr lang="id-ID" sz="1200" b="1" dirty="0">
                <a:effectLst/>
                <a:latin typeface="Cambria" panose="02040503050406030204" pitchFamily="18" charset="0"/>
                <a:ea typeface="Calibri" panose="020F0502020204030204" pitchFamily="34" charset="0"/>
                <a:cs typeface="Arial" panose="020B0604020202020204" pitchFamily="34" charset="0"/>
              </a:rPr>
              <a:t>Layanan bisnis dan pasokan (</a:t>
            </a:r>
            <a:r>
              <a:rPr lang="id-ID" sz="1200" b="1" i="1" dirty="0">
                <a:effectLst/>
                <a:latin typeface="Cambria" panose="02040503050406030204" pitchFamily="18" charset="0"/>
                <a:ea typeface="Calibri" panose="020F0502020204030204" pitchFamily="34" charset="0"/>
                <a:cs typeface="Arial" panose="020B0604020202020204" pitchFamily="34" charset="0"/>
              </a:rPr>
              <a:t>supplies and bussines services</a:t>
            </a:r>
            <a:r>
              <a:rPr lang="id-ID" sz="1200" b="1" dirty="0">
                <a:effectLst/>
                <a:latin typeface="Cambria" panose="02040503050406030204" pitchFamily="18" charset="0"/>
                <a:ea typeface="Calibri" panose="020F0502020204030204" pitchFamily="34" charset="0"/>
                <a:cs typeface="Arial" panose="020B0604020202020204" pitchFamily="34" charset="0"/>
              </a:rPr>
              <a:t>),</a:t>
            </a:r>
            <a:r>
              <a:rPr lang="id-ID" sz="1200" dirty="0">
                <a:effectLst/>
                <a:latin typeface="Cambria" panose="02040503050406030204" pitchFamily="18" charset="0"/>
                <a:ea typeface="Calibri" panose="020F0502020204030204" pitchFamily="34" charset="0"/>
                <a:cs typeface="Arial" panose="020B0604020202020204" pitchFamily="34" charset="0"/>
              </a:rPr>
              <a:t> </a:t>
            </a:r>
            <a:endParaRPr lang="en-ID" sz="1200" dirty="0"/>
          </a:p>
        </p:txBody>
      </p:sp>
      <p:sp>
        <p:nvSpPr>
          <p:cNvPr id="216" name="Google Shape;216;p1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5" name="Text Placeholder 4">
            <a:extLst>
              <a:ext uri="{FF2B5EF4-FFF2-40B4-BE49-F238E27FC236}">
                <a16:creationId xmlns:a16="http://schemas.microsoft.com/office/drawing/2014/main" id="{2E573E2B-E4B9-CBB8-6751-41D8012605E1}"/>
              </a:ext>
            </a:extLst>
          </p:cNvPr>
          <p:cNvSpPr>
            <a:spLocks noGrp="1"/>
          </p:cNvSpPr>
          <p:nvPr>
            <p:ph type="body" idx="1"/>
          </p:nvPr>
        </p:nvSpPr>
        <p:spPr>
          <a:xfrm>
            <a:off x="349455" y="1545076"/>
            <a:ext cx="2247900" cy="2709900"/>
          </a:xfrm>
        </p:spPr>
        <p:txBody>
          <a:bodyPr/>
          <a:lstStyle/>
          <a:p>
            <a:pPr marL="114300" indent="0" algn="just">
              <a:buNone/>
            </a:pPr>
            <a:r>
              <a:rPr lang="id-ID" sz="1600" b="1" dirty="0">
                <a:effectLst/>
                <a:latin typeface="Cambria" panose="02040503050406030204" pitchFamily="18" charset="0"/>
                <a:ea typeface="Calibri" panose="020F0502020204030204" pitchFamily="34" charset="0"/>
                <a:cs typeface="Arial" panose="020B0604020202020204" pitchFamily="34" charset="0"/>
              </a:rPr>
              <a:t>Durabilitas dan Tangibilitas</a:t>
            </a:r>
            <a:r>
              <a:rPr lang="en-US" sz="1600" dirty="0">
                <a:effectLst/>
                <a:latin typeface="Cambria" panose="02040503050406030204" pitchFamily="18" charset="0"/>
                <a:ea typeface="Calibri" panose="020F0502020204030204" pitchFamily="34" charset="0"/>
                <a:cs typeface="Arial" panose="020B0604020202020204" pitchFamily="34" charset="0"/>
              </a:rPr>
              <a:t>.  </a:t>
            </a:r>
            <a:r>
              <a:rPr lang="id-ID" sz="1600" dirty="0">
                <a:effectLst/>
                <a:latin typeface="Cambria" panose="02040503050406030204" pitchFamily="18" charset="0"/>
                <a:ea typeface="Calibri" panose="020F0502020204030204" pitchFamily="34" charset="0"/>
                <a:cs typeface="Arial" panose="020B0604020202020204" pitchFamily="34" charset="0"/>
              </a:rPr>
              <a:t>Produk jatuh ke dalam tiga kelompok sesuai dengan daya tahan dan keberwujudan :</a:t>
            </a:r>
            <a:endParaRPr lang="en-US" sz="1600" dirty="0">
              <a:effectLst/>
              <a:latin typeface="Cambria" panose="02040503050406030204" pitchFamily="18" charset="0"/>
              <a:ea typeface="Calibri" panose="020F0502020204030204" pitchFamily="34" charset="0"/>
              <a:cs typeface="Arial" panose="020B0604020202020204" pitchFamily="34" charset="0"/>
            </a:endParaRPr>
          </a:p>
          <a:p>
            <a:pPr algn="just">
              <a:buFont typeface="Arial" panose="020B0604020202020204" pitchFamily="34" charset="0"/>
              <a:buChar char="•"/>
            </a:pPr>
            <a:r>
              <a:rPr lang="id-ID" sz="1400" b="1" dirty="0">
                <a:effectLst/>
                <a:latin typeface="Cambria" panose="02040503050406030204" pitchFamily="18" charset="0"/>
                <a:ea typeface="Calibri" panose="020F0502020204030204" pitchFamily="34" charset="0"/>
                <a:cs typeface="Arial" panose="020B0604020202020204" pitchFamily="34" charset="0"/>
              </a:rPr>
              <a:t>Barang yang tidak tahan lama</a:t>
            </a:r>
            <a:r>
              <a:rPr lang="en-US" sz="1400" b="1" dirty="0">
                <a:latin typeface="Cambria" panose="02040503050406030204" pitchFamily="18" charset="0"/>
                <a:ea typeface="Calibri" panose="020F0502020204030204" pitchFamily="34" charset="0"/>
                <a:cs typeface="Arial" panose="020B0604020202020204" pitchFamily="34" charset="0"/>
              </a:rPr>
              <a:t>.</a:t>
            </a:r>
          </a:p>
          <a:p>
            <a:pPr algn="just">
              <a:buFont typeface="Arial" panose="020B0604020202020204" pitchFamily="34" charset="0"/>
              <a:buChar char="•"/>
            </a:pPr>
            <a:r>
              <a:rPr lang="id-ID" sz="1400" b="1" dirty="0">
                <a:effectLst/>
                <a:latin typeface="Cambria" panose="02040503050406030204" pitchFamily="18" charset="0"/>
                <a:ea typeface="Calibri" panose="020F0502020204030204" pitchFamily="34" charset="0"/>
                <a:cs typeface="Arial" panose="020B0604020202020204" pitchFamily="34" charset="0"/>
              </a:rPr>
              <a:t>Barang tahan lama</a:t>
            </a:r>
            <a:endParaRPr lang="en-US" sz="1400" b="1" dirty="0">
              <a:latin typeface="Cambria" panose="02040503050406030204" pitchFamily="18" charset="0"/>
              <a:ea typeface="Calibri" panose="020F0502020204030204" pitchFamily="34" charset="0"/>
              <a:cs typeface="Arial" panose="020B0604020202020204" pitchFamily="34" charset="0"/>
            </a:endParaRPr>
          </a:p>
          <a:p>
            <a:pPr algn="just">
              <a:buFont typeface="Arial" panose="020B0604020202020204" pitchFamily="34" charset="0"/>
              <a:buChar char="•"/>
            </a:pPr>
            <a:r>
              <a:rPr lang="id-ID" sz="1400" b="1" dirty="0">
                <a:effectLst/>
                <a:latin typeface="Cambria" panose="02040503050406030204" pitchFamily="18" charset="0"/>
                <a:ea typeface="Calibri" panose="020F0502020204030204" pitchFamily="34" charset="0"/>
                <a:cs typeface="Arial" panose="020B0604020202020204" pitchFamily="34" charset="0"/>
              </a:rPr>
              <a:t>Layanan</a:t>
            </a:r>
            <a:r>
              <a:rPr lang="id-ID" sz="1400" dirty="0">
                <a:effectLst/>
                <a:latin typeface="Cambria" panose="02040503050406030204" pitchFamily="18" charset="0"/>
                <a:ea typeface="Calibri" panose="020F0502020204030204" pitchFamily="34" charset="0"/>
                <a:cs typeface="Arial" panose="020B0604020202020204" pitchFamily="34" charset="0"/>
              </a:rPr>
              <a:t> </a:t>
            </a:r>
            <a:endParaRPr lang="en-ID"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title"/>
          </p:nvPr>
        </p:nvSpPr>
        <p:spPr>
          <a:xfrm>
            <a:off x="229484" y="371309"/>
            <a:ext cx="5492400" cy="766200"/>
          </a:xfrm>
          <a:prstGeom prst="rect">
            <a:avLst/>
          </a:prstGeom>
        </p:spPr>
        <p:txBody>
          <a:bodyPr spcFirstLastPara="1" wrap="square" lIns="91425" tIns="91425" rIns="91425" bIns="91425" anchor="b" anchorCtr="0">
            <a:noAutofit/>
          </a:bodyPr>
          <a:lstStyle/>
          <a:p>
            <a:pPr lvl="0" algn="just">
              <a:lnSpc>
                <a:spcPct val="150000"/>
              </a:lnSpc>
              <a:spcAft>
                <a:spcPts val="800"/>
              </a:spcAft>
            </a:pPr>
            <a:r>
              <a:rPr lang="en-US" sz="1800" b="1" dirty="0">
                <a:effectLst/>
                <a:latin typeface="Cambria" panose="02040503050406030204" pitchFamily="18" charset="0"/>
                <a:ea typeface="Calibri" panose="020F0502020204030204" pitchFamily="34" charset="0"/>
                <a:cs typeface="Arial" panose="020B0604020202020204" pitchFamily="34" charset="0"/>
              </a:rPr>
              <a:t>D. </a:t>
            </a:r>
            <a:r>
              <a:rPr lang="id-ID" sz="1800" b="1" dirty="0">
                <a:effectLst/>
                <a:latin typeface="Cambria" panose="02040503050406030204" pitchFamily="18" charset="0"/>
                <a:ea typeface="Calibri" panose="020F0502020204030204" pitchFamily="34" charset="0"/>
                <a:cs typeface="Arial" panose="020B0604020202020204" pitchFamily="34" charset="0"/>
              </a:rPr>
              <a:t>DIFERENSIASI PRODUK DAN LAYANAN</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3" name="Google Shape;223;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graphicFrame>
        <p:nvGraphicFramePr>
          <p:cNvPr id="2" name="Diagram 1">
            <a:extLst>
              <a:ext uri="{FF2B5EF4-FFF2-40B4-BE49-F238E27FC236}">
                <a16:creationId xmlns:a16="http://schemas.microsoft.com/office/drawing/2014/main" id="{33EFAD65-BDA6-DECC-6CC4-4A8C4AD1185B}"/>
              </a:ext>
            </a:extLst>
          </p:cNvPr>
          <p:cNvGraphicFramePr/>
          <p:nvPr>
            <p:extLst>
              <p:ext uri="{D42A27DB-BD31-4B8C-83A1-F6EECF244321}">
                <p14:modId xmlns:p14="http://schemas.microsoft.com/office/powerpoint/2010/main" val="927644058"/>
              </p:ext>
            </p:extLst>
          </p:nvPr>
        </p:nvGraphicFramePr>
        <p:xfrm>
          <a:off x="333153" y="1351165"/>
          <a:ext cx="7439247" cy="3421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Google Shape;221;p14">
            <a:extLst>
              <a:ext uri="{FF2B5EF4-FFF2-40B4-BE49-F238E27FC236}">
                <a16:creationId xmlns:a16="http://schemas.microsoft.com/office/drawing/2014/main" id="{29EDCB20-2171-695A-0915-360518B343F7}"/>
              </a:ext>
            </a:extLst>
          </p:cNvPr>
          <p:cNvSpPr txBox="1">
            <a:spLocks/>
          </p:cNvSpPr>
          <p:nvPr/>
        </p:nvSpPr>
        <p:spPr>
          <a:xfrm>
            <a:off x="333153" y="1079619"/>
            <a:ext cx="5492400" cy="54309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1pPr>
            <a:lvl2pPr marR="0" lvl="1"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2pPr>
            <a:lvl3pPr marR="0" lvl="2"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3pPr>
            <a:lvl4pPr marR="0" lvl="3"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4pPr>
            <a:lvl5pPr marR="0" lvl="4"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5pPr>
            <a:lvl6pPr marR="0" lvl="5"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6pPr>
            <a:lvl7pPr marR="0" lvl="6"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7pPr>
            <a:lvl8pPr marR="0" lvl="7"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8pPr>
            <a:lvl9pPr marR="0" lvl="8"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9pPr>
          </a:lstStyle>
          <a:p>
            <a:pPr marL="285750" lvl="0" indent="-285750" algn="just">
              <a:lnSpc>
                <a:spcPct val="150000"/>
              </a:lnSpc>
              <a:spcAft>
                <a:spcPts val="800"/>
              </a:spcAft>
              <a:buFont typeface="Wingdings" panose="05000000000000000000" pitchFamily="2" charset="2"/>
              <a:buChar char="q"/>
            </a:pPr>
            <a:r>
              <a:rPr lang="id-ID" sz="1800" b="1" dirty="0">
                <a:solidFill>
                  <a:schemeClr val="tx1"/>
                </a:solidFill>
                <a:effectLst/>
                <a:latin typeface="Cambria" panose="02040503050406030204" pitchFamily="18" charset="0"/>
                <a:ea typeface="Calibri" panose="020F0502020204030204" pitchFamily="34" charset="0"/>
                <a:cs typeface="Arial" panose="020B0604020202020204" pitchFamily="34" charset="0"/>
              </a:rPr>
              <a:t>Diferensiasi Produk</a:t>
            </a:r>
            <a:endParaRPr lang="en-ID"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 name="Title 1">
            <a:extLst>
              <a:ext uri="{FF2B5EF4-FFF2-40B4-BE49-F238E27FC236}">
                <a16:creationId xmlns:a16="http://schemas.microsoft.com/office/drawing/2014/main" id="{9F7D6DD7-D967-8AEA-07FC-A50FB50A5108}"/>
              </a:ext>
            </a:extLst>
          </p:cNvPr>
          <p:cNvSpPr>
            <a:spLocks noGrp="1"/>
          </p:cNvSpPr>
          <p:nvPr>
            <p:ph type="title"/>
          </p:nvPr>
        </p:nvSpPr>
        <p:spPr>
          <a:xfrm>
            <a:off x="303912" y="350045"/>
            <a:ext cx="5258400" cy="766200"/>
          </a:xfrm>
        </p:spPr>
        <p:txBody>
          <a:bodyPr/>
          <a:lstStyle/>
          <a:p>
            <a:pPr marL="285750" indent="-285750">
              <a:buFont typeface="Wingdings" panose="05000000000000000000" pitchFamily="2" charset="2"/>
              <a:buChar char="q"/>
            </a:pPr>
            <a:r>
              <a:rPr lang="id-ID" sz="1800" b="1" dirty="0">
                <a:effectLst/>
                <a:latin typeface="Cambria" panose="02040503050406030204" pitchFamily="18" charset="0"/>
                <a:ea typeface="Calibri" panose="020F0502020204030204" pitchFamily="34" charset="0"/>
                <a:cs typeface="Arial" panose="020B0604020202020204" pitchFamily="34" charset="0"/>
              </a:rPr>
              <a:t>DIFERENSIASI JASA</a:t>
            </a:r>
            <a:endParaRPr lang="en-ID" dirty="0"/>
          </a:p>
        </p:txBody>
      </p:sp>
      <p:sp>
        <p:nvSpPr>
          <p:cNvPr id="231" name="Google Shape;231;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229" name="Google Shape;229;p15"/>
          <p:cNvSpPr txBox="1">
            <a:spLocks noGrp="1"/>
          </p:cNvSpPr>
          <p:nvPr>
            <p:ph type="body" idx="4294967295"/>
          </p:nvPr>
        </p:nvSpPr>
        <p:spPr>
          <a:xfrm>
            <a:off x="-170121" y="1116245"/>
            <a:ext cx="8856921" cy="924773"/>
          </a:xfrm>
          <a:prstGeom prst="rect">
            <a:avLst/>
          </a:prstGeom>
        </p:spPr>
        <p:txBody>
          <a:bodyPr spcFirstLastPara="1" wrap="square" lIns="91425" tIns="91425" rIns="91425" bIns="91425" anchor="t" anchorCtr="0">
            <a:noAutofit/>
          </a:bodyPr>
          <a:lstStyle/>
          <a:p>
            <a:pPr indent="450215" algn="just">
              <a:spcAft>
                <a:spcPts val="800"/>
              </a:spcAft>
            </a:pPr>
            <a:r>
              <a:rPr lang="id-ID" sz="1400" dirty="0">
                <a:effectLst/>
                <a:latin typeface="Cambria" panose="02040503050406030204" pitchFamily="18" charset="0"/>
                <a:ea typeface="Calibri" panose="020F0502020204030204" pitchFamily="34" charset="0"/>
                <a:cs typeface="Arial" panose="020B0604020202020204" pitchFamily="34" charset="0"/>
              </a:rPr>
              <a:t>Diferensiator jasa yang utama adalah kemudahan pemesanan, pengiriman, instalasi, pelatihan pelanggan, konsultasi pelanggan, serta pemeliharaan dan perbaikan.</a:t>
            </a:r>
            <a:endParaRPr lang="en-ID"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0" name="Google Shape;230;p15"/>
          <p:cNvSpPr txBox="1">
            <a:spLocks noGrp="1"/>
          </p:cNvSpPr>
          <p:nvPr>
            <p:ph type="sldNum" idx="4294967295"/>
          </p:nvPr>
        </p:nvSpPr>
        <p:spPr>
          <a:xfrm>
            <a:off x="7656513" y="4637088"/>
            <a:ext cx="1487487" cy="314325"/>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endParaRPr dirty="0"/>
          </a:p>
        </p:txBody>
      </p:sp>
      <p:graphicFrame>
        <p:nvGraphicFramePr>
          <p:cNvPr id="3" name="Diagram 2">
            <a:extLst>
              <a:ext uri="{FF2B5EF4-FFF2-40B4-BE49-F238E27FC236}">
                <a16:creationId xmlns:a16="http://schemas.microsoft.com/office/drawing/2014/main" id="{FBA740FC-F208-C841-DE48-449523D6923D}"/>
              </a:ext>
            </a:extLst>
          </p:cNvPr>
          <p:cNvGraphicFramePr/>
          <p:nvPr>
            <p:extLst>
              <p:ext uri="{D42A27DB-BD31-4B8C-83A1-F6EECF244321}">
                <p14:modId xmlns:p14="http://schemas.microsoft.com/office/powerpoint/2010/main" val="2823279176"/>
              </p:ext>
            </p:extLst>
          </p:nvPr>
        </p:nvGraphicFramePr>
        <p:xfrm>
          <a:off x="457199" y="1626781"/>
          <a:ext cx="8357192" cy="3516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7"/>
          <p:cNvSpPr txBox="1">
            <a:spLocks noGrp="1"/>
          </p:cNvSpPr>
          <p:nvPr>
            <p:ph type="title"/>
          </p:nvPr>
        </p:nvSpPr>
        <p:spPr>
          <a:xfrm>
            <a:off x="59704" y="378837"/>
            <a:ext cx="5258400" cy="766200"/>
          </a:xfrm>
          <a:prstGeom prst="rect">
            <a:avLst/>
          </a:prstGeom>
        </p:spPr>
        <p:txBody>
          <a:bodyPr spcFirstLastPara="1" wrap="square" lIns="91425" tIns="91425" rIns="91425" bIns="91425" anchor="ctr" anchorCtr="0">
            <a:noAutofit/>
          </a:bodyPr>
          <a:lstStyle/>
          <a:p>
            <a:r>
              <a:rPr lang="en-US" sz="1800" b="1" dirty="0">
                <a:effectLst/>
                <a:latin typeface="Cambria" panose="02040503050406030204" pitchFamily="18" charset="0"/>
                <a:ea typeface="Calibri" panose="020F0502020204030204" pitchFamily="34" charset="0"/>
                <a:cs typeface="Arial" panose="020B0604020202020204" pitchFamily="34" charset="0"/>
              </a:rPr>
              <a:t>E. </a:t>
            </a:r>
            <a:r>
              <a:rPr lang="id-ID" sz="1800" b="1" dirty="0">
                <a:effectLst/>
                <a:latin typeface="Cambria" panose="02040503050406030204" pitchFamily="18" charset="0"/>
                <a:ea typeface="Calibri" panose="020F0502020204030204" pitchFamily="34" charset="0"/>
                <a:cs typeface="Arial" panose="020B0604020202020204" pitchFamily="34" charset="0"/>
              </a:rPr>
              <a:t>HUBUNGAN PRODUK DENGAN MEREK</a:t>
            </a:r>
            <a:endParaRPr sz="7200" dirty="0">
              <a:solidFill>
                <a:schemeClr val="accent5"/>
              </a:solidFill>
            </a:endParaRPr>
          </a:p>
        </p:txBody>
      </p:sp>
      <p:sp>
        <p:nvSpPr>
          <p:cNvPr id="262" name="Google Shape;262;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249" name="Google Shape;249;p17"/>
          <p:cNvSpPr txBox="1">
            <a:spLocks noGrp="1"/>
          </p:cNvSpPr>
          <p:nvPr>
            <p:ph type="body" idx="4294967295"/>
          </p:nvPr>
        </p:nvSpPr>
        <p:spPr>
          <a:xfrm>
            <a:off x="129649" y="1378232"/>
            <a:ext cx="8769802" cy="822802"/>
          </a:xfrm>
          <a:prstGeom prst="rect">
            <a:avLst/>
          </a:prstGeom>
        </p:spPr>
        <p:txBody>
          <a:bodyPr spcFirstLastPara="1" wrap="square" lIns="91425" tIns="91425" rIns="91425" bIns="91425" anchor="ctr" anchorCtr="0">
            <a:noAutofit/>
          </a:bodyPr>
          <a:lstStyle/>
          <a:p>
            <a:pPr marL="342900" lvl="0" indent="-342900" algn="just">
              <a:lnSpc>
                <a:spcPct val="150000"/>
              </a:lnSpc>
              <a:spcAft>
                <a:spcPts val="800"/>
              </a:spcAft>
              <a:buFont typeface="+mj-lt"/>
              <a:buAutoNum type="arabicPeriod"/>
            </a:pPr>
            <a:r>
              <a:rPr lang="id-ID" sz="1600" b="1" dirty="0">
                <a:effectLst/>
                <a:latin typeface="Cambria" panose="02040503050406030204" pitchFamily="18" charset="0"/>
                <a:ea typeface="Calibri" panose="020F0502020204030204" pitchFamily="34" charset="0"/>
                <a:cs typeface="Arial" panose="020B0604020202020204" pitchFamily="34" charset="0"/>
              </a:rPr>
              <a:t>Hirarki Produk</a:t>
            </a:r>
            <a:r>
              <a:rPr lang="en-US" sz="1600" b="1" dirty="0">
                <a:effectLst/>
                <a:latin typeface="Cambria" panose="02040503050406030204" pitchFamily="18" charset="0"/>
                <a:ea typeface="Calibri" panose="020F0502020204030204" pitchFamily="34" charset="0"/>
                <a:cs typeface="Arial" panose="020B0604020202020204" pitchFamily="34" charset="0"/>
              </a:rPr>
              <a:t>. </a:t>
            </a:r>
            <a:r>
              <a:rPr lang="id-ID" sz="1600" dirty="0">
                <a:solidFill>
                  <a:srgbClr val="2B2B2B"/>
                </a:solidFill>
                <a:effectLst/>
                <a:latin typeface="Cambria" panose="02040503050406030204" pitchFamily="18" charset="0"/>
                <a:ea typeface="Calibri" panose="020F0502020204030204" pitchFamily="34" charset="0"/>
                <a:cs typeface="Arial" panose="020B0604020202020204" pitchFamily="34" charset="0"/>
              </a:rPr>
              <a:t>Hirarki produk membentang dari kebutuhan dasar sampai barang tertentu yang memuaskan kebutuhan tersebut. Kita dapat mengindentifikasi 6 tingkat hirarki produk :</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50" name="Google Shape;250;p17"/>
          <p:cNvGrpSpPr/>
          <p:nvPr/>
        </p:nvGrpSpPr>
        <p:grpSpPr>
          <a:xfrm>
            <a:off x="6682481" y="378837"/>
            <a:ext cx="1588639" cy="1588655"/>
            <a:chOff x="6643075" y="3664250"/>
            <a:chExt cx="407950" cy="407975"/>
          </a:xfrm>
        </p:grpSpPr>
        <p:sp>
          <p:nvSpPr>
            <p:cNvPr id="251" name="Google Shape;251;p17"/>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C7D3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7"/>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C7D3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 name="Google Shape;258;p17"/>
          <p:cNvSpPr/>
          <p:nvPr/>
        </p:nvSpPr>
        <p:spPr>
          <a:xfrm>
            <a:off x="6302724" y="745608"/>
            <a:ext cx="248336" cy="23712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7"/>
          <p:cNvSpPr/>
          <p:nvPr/>
        </p:nvSpPr>
        <p:spPr>
          <a:xfrm>
            <a:off x="8237292" y="1754006"/>
            <a:ext cx="150972" cy="14422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7"/>
          <p:cNvSpPr/>
          <p:nvPr/>
        </p:nvSpPr>
        <p:spPr>
          <a:xfrm rot="1280149">
            <a:off x="6130690" y="1460796"/>
            <a:ext cx="150975" cy="14420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Diagram 1">
            <a:extLst>
              <a:ext uri="{FF2B5EF4-FFF2-40B4-BE49-F238E27FC236}">
                <a16:creationId xmlns:a16="http://schemas.microsoft.com/office/drawing/2014/main" id="{952F9EA7-8A33-EF05-8E05-5BAFA869F9B3}"/>
              </a:ext>
            </a:extLst>
          </p:cNvPr>
          <p:cNvGraphicFramePr/>
          <p:nvPr>
            <p:extLst>
              <p:ext uri="{D42A27DB-BD31-4B8C-83A1-F6EECF244321}">
                <p14:modId xmlns:p14="http://schemas.microsoft.com/office/powerpoint/2010/main" val="3186283881"/>
              </p:ext>
            </p:extLst>
          </p:nvPr>
        </p:nvGraphicFramePr>
        <p:xfrm>
          <a:off x="573610" y="2080291"/>
          <a:ext cx="7814654" cy="3063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7"/>
          <p:cNvSpPr txBox="1">
            <a:spLocks noGrp="1"/>
          </p:cNvSpPr>
          <p:nvPr>
            <p:ph type="title"/>
          </p:nvPr>
        </p:nvSpPr>
        <p:spPr>
          <a:xfrm>
            <a:off x="59704" y="378837"/>
            <a:ext cx="5258400" cy="766200"/>
          </a:xfrm>
          <a:prstGeom prst="rect">
            <a:avLst/>
          </a:prstGeom>
        </p:spPr>
        <p:txBody>
          <a:bodyPr spcFirstLastPara="1" wrap="square" lIns="91425" tIns="91425" rIns="91425" bIns="91425" anchor="ctr" anchorCtr="0">
            <a:noAutofit/>
          </a:bodyPr>
          <a:lstStyle/>
          <a:p>
            <a:r>
              <a:rPr lang="en-US" sz="1800" dirty="0">
                <a:solidFill>
                  <a:schemeClr val="accent5"/>
                </a:solidFill>
                <a:latin typeface="Cambria" panose="02040503050406030204" pitchFamily="18" charset="0"/>
                <a:cs typeface="Arial" panose="020B0604020202020204" pitchFamily="34" charset="0"/>
              </a:rPr>
              <a:t>Next Slide E!</a:t>
            </a:r>
            <a:endParaRPr sz="7200" dirty="0">
              <a:solidFill>
                <a:schemeClr val="accent5"/>
              </a:solidFill>
            </a:endParaRPr>
          </a:p>
        </p:txBody>
      </p:sp>
      <p:sp>
        <p:nvSpPr>
          <p:cNvPr id="262" name="Google Shape;262;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dirty="0"/>
          </a:p>
        </p:txBody>
      </p:sp>
      <p:sp>
        <p:nvSpPr>
          <p:cNvPr id="249" name="Google Shape;249;p17"/>
          <p:cNvSpPr txBox="1">
            <a:spLocks noGrp="1"/>
          </p:cNvSpPr>
          <p:nvPr>
            <p:ph type="body" idx="4294967295"/>
          </p:nvPr>
        </p:nvSpPr>
        <p:spPr>
          <a:xfrm>
            <a:off x="129649" y="1378232"/>
            <a:ext cx="8769802" cy="822802"/>
          </a:xfrm>
          <a:prstGeom prst="rect">
            <a:avLst/>
          </a:prstGeom>
        </p:spPr>
        <p:txBody>
          <a:bodyPr spcFirstLastPara="1" wrap="square" lIns="91425" tIns="91425" rIns="91425" bIns="91425" anchor="ctr" anchorCtr="0">
            <a:noAutofit/>
          </a:bodyPr>
          <a:lstStyle/>
          <a:p>
            <a:pPr marL="0" lvl="0" indent="0" algn="just">
              <a:spcAft>
                <a:spcPts val="800"/>
              </a:spcAft>
              <a:buNone/>
            </a:pPr>
            <a:r>
              <a:rPr lang="id-ID" sz="1600" b="1" dirty="0">
                <a:effectLst/>
                <a:latin typeface="Cambria" panose="02040503050406030204" pitchFamily="18" charset="0"/>
                <a:ea typeface="Calibri" panose="020F0502020204030204" pitchFamily="34" charset="0"/>
                <a:cs typeface="Arial" panose="020B0604020202020204" pitchFamily="34" charset="0"/>
              </a:rPr>
              <a:t>Sistem dan Bauran Produk</a:t>
            </a:r>
            <a:r>
              <a:rPr lang="en-US" sz="1600" b="1" dirty="0">
                <a:effectLst/>
                <a:latin typeface="Cambria" panose="02040503050406030204" pitchFamily="18" charset="0"/>
                <a:ea typeface="Calibri" panose="020F0502020204030204" pitchFamily="34" charset="0"/>
                <a:cs typeface="Arial" panose="020B0604020202020204" pitchFamily="34" charset="0"/>
              </a:rPr>
              <a:t>.</a:t>
            </a:r>
            <a:r>
              <a:rPr lang="en-US" sz="1600" dirty="0">
                <a:effectLst/>
                <a:latin typeface="Cambria" panose="02040503050406030204" pitchFamily="18" charset="0"/>
                <a:ea typeface="Calibri" panose="020F0502020204030204" pitchFamily="34" charset="0"/>
                <a:cs typeface="Arial" panose="020B0604020202020204" pitchFamily="34" charset="0"/>
              </a:rPr>
              <a:t> </a:t>
            </a:r>
            <a:r>
              <a:rPr lang="id-ID" sz="1600" dirty="0">
                <a:effectLst/>
                <a:latin typeface="Cambria" panose="02040503050406030204" pitchFamily="18" charset="0"/>
                <a:ea typeface="Calibri" panose="020F0502020204030204" pitchFamily="34" charset="0"/>
                <a:cs typeface="Arial" panose="020B0604020202020204" pitchFamily="34" charset="0"/>
              </a:rPr>
              <a:t>Sistem produk (product system) adalah kelompok barang yang berbeda tetapi berhubungan dan berfungsi dengan cara yang kompatibel</a:t>
            </a:r>
            <a:r>
              <a:rPr lang="en-US" sz="1600" dirty="0">
                <a:latin typeface="Cambria" panose="02040503050406030204" pitchFamily="18" charset="0"/>
                <a:ea typeface="Calibri" panose="020F0502020204030204" pitchFamily="34" charset="0"/>
                <a:cs typeface="Arial" panose="020B0604020202020204" pitchFamily="34" charset="0"/>
              </a:rPr>
              <a:t>, b</a:t>
            </a:r>
            <a:r>
              <a:rPr lang="id-ID" sz="1600" dirty="0">
                <a:effectLst/>
                <a:latin typeface="Cambria" panose="02040503050406030204" pitchFamily="18" charset="0"/>
                <a:ea typeface="Calibri" panose="020F0502020204030204" pitchFamily="34" charset="0"/>
                <a:cs typeface="Arial" panose="020B0604020202020204" pitchFamily="34" charset="0"/>
              </a:rPr>
              <a:t>auran produk perusahaan mempunyai </a:t>
            </a:r>
            <a:r>
              <a:rPr lang="en-US" sz="1600" dirty="0">
                <a:latin typeface="Cambria" panose="02040503050406030204" pitchFamily="18" charset="0"/>
                <a:ea typeface="Calibri" panose="020F0502020204030204" pitchFamily="34" charset="0"/>
                <a:cs typeface="Arial" panose="020B0604020202020204" pitchFamily="34" charset="0"/>
              </a:rPr>
              <a:t>:</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50" name="Google Shape;250;p17"/>
          <p:cNvGrpSpPr/>
          <p:nvPr/>
        </p:nvGrpSpPr>
        <p:grpSpPr>
          <a:xfrm>
            <a:off x="6682481" y="378837"/>
            <a:ext cx="1588639" cy="1588655"/>
            <a:chOff x="6643075" y="3664250"/>
            <a:chExt cx="407950" cy="407975"/>
          </a:xfrm>
        </p:grpSpPr>
        <p:sp>
          <p:nvSpPr>
            <p:cNvPr id="251" name="Google Shape;251;p17"/>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C7D3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7"/>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C7D3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 name="Google Shape;258;p17"/>
          <p:cNvSpPr/>
          <p:nvPr/>
        </p:nvSpPr>
        <p:spPr>
          <a:xfrm>
            <a:off x="6302724" y="745608"/>
            <a:ext cx="248336" cy="23712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7"/>
          <p:cNvSpPr/>
          <p:nvPr/>
        </p:nvSpPr>
        <p:spPr>
          <a:xfrm>
            <a:off x="8237292" y="1754006"/>
            <a:ext cx="150972" cy="14422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7"/>
          <p:cNvSpPr/>
          <p:nvPr/>
        </p:nvSpPr>
        <p:spPr>
          <a:xfrm rot="1280149">
            <a:off x="6130690" y="1460796"/>
            <a:ext cx="150975" cy="14420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Diagram 1">
            <a:extLst>
              <a:ext uri="{FF2B5EF4-FFF2-40B4-BE49-F238E27FC236}">
                <a16:creationId xmlns:a16="http://schemas.microsoft.com/office/drawing/2014/main" id="{952F9EA7-8A33-EF05-8E05-5BAFA869F9B3}"/>
              </a:ext>
            </a:extLst>
          </p:cNvPr>
          <p:cNvGraphicFramePr/>
          <p:nvPr>
            <p:extLst>
              <p:ext uri="{D42A27DB-BD31-4B8C-83A1-F6EECF244321}">
                <p14:modId xmlns:p14="http://schemas.microsoft.com/office/powerpoint/2010/main" val="1523489199"/>
              </p:ext>
            </p:extLst>
          </p:nvPr>
        </p:nvGraphicFramePr>
        <p:xfrm>
          <a:off x="360959" y="2178898"/>
          <a:ext cx="8389636" cy="2765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7398839"/>
      </p:ext>
    </p:extLst>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1211</Words>
  <Application>Microsoft Office PowerPoint</Application>
  <PresentationFormat>On-screen Show (16:9)</PresentationFormat>
  <Paragraphs>126</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Cambria</vt:lpstr>
      <vt:lpstr>Roboto Condensed</vt:lpstr>
      <vt:lpstr>Calibri</vt:lpstr>
      <vt:lpstr>Wingdings</vt:lpstr>
      <vt:lpstr>Roboto Condensed Light</vt:lpstr>
      <vt:lpstr>Arvo</vt:lpstr>
      <vt:lpstr>Arial</vt:lpstr>
      <vt:lpstr>Salerio template</vt:lpstr>
      <vt:lpstr>BAB 9 MENETAPKAN STRATEGI PRODUK</vt:lpstr>
      <vt:lpstr>PENGERTIAN STRATEGI PRODUK</vt:lpstr>
      <vt:lpstr>B. TINGKAT PRODUK HIRARKI PELANGGAN</vt:lpstr>
      <vt:lpstr>C. KARAKTERISIK DAN KLASIFIKASI PRODUK</vt:lpstr>
      <vt:lpstr>Next!</vt:lpstr>
      <vt:lpstr>D. DIFERENSIASI PRODUK DAN LAYANAN</vt:lpstr>
      <vt:lpstr>DIFERENSIASI JASA</vt:lpstr>
      <vt:lpstr>E. HUBUNGAN PRODUK DENGAN MEREK</vt:lpstr>
      <vt:lpstr>Next Slide E!</vt:lpstr>
      <vt:lpstr>F. ANALISIS LINI PRODUK</vt:lpstr>
      <vt:lpstr>Next Slide F!!!</vt:lpstr>
      <vt:lpstr>G. PENETAPAN HARGA BAURAN PRODUK</vt:lpstr>
      <vt:lpstr>H. CO-BRANDING DAN PENETAPAN MEREK BAHAN BAKU</vt:lpstr>
      <vt:lpstr>AND TABLES TO COMPARE DATA</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 9 MENETAPKAN STRATEGI PRODUK</dc:title>
  <dc:creator>HP</dc:creator>
  <cp:lastModifiedBy>Acer</cp:lastModifiedBy>
  <cp:revision>1</cp:revision>
  <dcterms:modified xsi:type="dcterms:W3CDTF">2023-10-08T10:23:37Z</dcterms:modified>
</cp:coreProperties>
</file>