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1" r:id="rId4"/>
    <p:sldId id="258" r:id="rId5"/>
  </p:sldIdLst>
  <p:sldSz cx="9144000" cy="6858000" type="screen4x3"/>
  <p:notesSz cx="6858000" cy="9144000"/>
  <p:defaultTextStyle>
    <a:defPPr>
      <a:defRPr lang="id-ID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/>
    <p:restoredTop sz="94660"/>
  </p:normalViewPr>
  <p:slideViewPr>
    <p:cSldViewPr snapToGrid="0" showGuides="1">
      <p:cViewPr varScale="1">
        <p:scale>
          <a:sx n="45" d="100"/>
          <a:sy n="45" d="100"/>
        </p:scale>
        <p:origin x="684" y="48"/>
      </p:cViewPr>
      <p:guideLst>
        <p:guide orient="horz" pos="212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en-US" strike="noStrike" noProof="1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x-none" dirty="0"/>
              <a:t>Click to edit Master title style</a:t>
            </a:r>
            <a:endParaRPr lang="en-US" altLang="x-non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x-none" dirty="0"/>
              <a:t>Click to edit Master text styles</a:t>
            </a:r>
            <a:endParaRPr lang="en-US" altLang="x-none" dirty="0"/>
          </a:p>
          <a:p>
            <a:pPr lvl="1"/>
            <a:r>
              <a:rPr lang="en-US" altLang="x-none" dirty="0"/>
              <a:t>Second level</a:t>
            </a:r>
            <a:endParaRPr lang="en-US" altLang="x-none" dirty="0"/>
          </a:p>
          <a:p>
            <a:pPr lvl="2"/>
            <a:r>
              <a:rPr lang="en-US" altLang="x-none" dirty="0"/>
              <a:t>Third level</a:t>
            </a:r>
            <a:endParaRPr lang="en-US" altLang="x-none" dirty="0"/>
          </a:p>
          <a:p>
            <a:pPr lvl="3"/>
            <a:r>
              <a:rPr lang="en-US" altLang="x-none" dirty="0"/>
              <a:t>Fourth level</a:t>
            </a:r>
            <a:endParaRPr lang="en-US" altLang="x-none" dirty="0"/>
          </a:p>
          <a:p>
            <a:pPr lvl="4"/>
            <a:r>
              <a:rPr lang="en-US" altLang="x-none" dirty="0"/>
              <a:t>Fifth level</a:t>
            </a:r>
            <a:endParaRPr lang="en-US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B07D3C2-3774-4F51-9F6E-31F350C926CF}" type="datetimeFigureOut">
              <a:rPr kumimoji="0" lang="id-ID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id-ID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id-ID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hyperlink" Target="mailto:Yusra@bbg.ac.id/" TargetMode="Externa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81305" y="1805149"/>
            <a:ext cx="8581390" cy="585470"/>
          </a:xfrm>
        </p:spPr>
        <p:txBody>
          <a:bodyPr vert="horz" wrap="square" lIns="91440" tIns="45720" rIns="91440" bIns="45720" anchor="b" anchorCtr="0"/>
          <a:lstStyle/>
          <a:p>
            <a:pPr eaLnBrk="1" hangingPunct="1"/>
            <a:r>
              <a:rPr lang="en-US" altLang="en-US" sz="3300" b="1" kern="1200" dirty="0">
                <a:latin typeface="Cambria" panose="02040503050406030204" pitchFamily="18" charset="0"/>
                <a:ea typeface="+mj-ea"/>
                <a:cs typeface="+mj-cs"/>
              </a:rPr>
              <a:t>KETERAMPILAN DASAR MENGAJAR</a:t>
            </a:r>
            <a:endParaRPr lang="en-US" altLang="en-US" sz="3300" b="1" kern="1200" dirty="0">
              <a:latin typeface="Cambria" panose="02040503050406030204" pitchFamily="18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2758" y="3429000"/>
            <a:ext cx="6363206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Maiandra GD" panose="020E0502030308020204" pitchFamily="34" charset="0"/>
              </a:rPr>
              <a:t>Teuku Mahmud</a:t>
            </a:r>
            <a:r>
              <a:rPr lang="en-US" sz="2400" b="1" dirty="0">
                <a:latin typeface="Maiandra GD" panose="020E0502030308020204" pitchFamily="34" charset="0"/>
              </a:rPr>
              <a:t>, </a:t>
            </a:r>
            <a:r>
              <a:rPr lang="en-US" sz="2400" b="1" dirty="0" err="1">
                <a:latin typeface="Maiandra GD" panose="020E0502030308020204" pitchFamily="34" charset="0"/>
              </a:rPr>
              <a:t>M.Pd</a:t>
            </a:r>
            <a:r>
              <a:rPr lang="en-US" sz="2400" b="1" dirty="0">
                <a:latin typeface="Maiandra GD" panose="020E0502030308020204" pitchFamily="34" charset="0"/>
              </a:rPr>
              <a:t>.</a:t>
            </a:r>
            <a:endParaRPr lang="en-US" sz="2400" b="1" dirty="0">
              <a:latin typeface="Maiandra GD" panose="020E0502030308020204" pitchFamily="34" charset="0"/>
            </a:endParaRPr>
          </a:p>
          <a:p>
            <a:r>
              <a:rPr lang="en-US" dirty="0" err="1">
                <a:latin typeface="Maiandra GD" panose="020E0502030308020204" pitchFamily="34" charset="0"/>
              </a:rPr>
              <a:t>Dosen</a:t>
            </a:r>
            <a:r>
              <a:rPr lang="en-US" dirty="0">
                <a:latin typeface="Maiandra GD" panose="020E0502030308020204" pitchFamily="34" charset="0"/>
              </a:rPr>
              <a:t> FKIP Universitas Bina </a:t>
            </a:r>
            <a:r>
              <a:rPr lang="en-US" dirty="0" err="1">
                <a:latin typeface="Maiandra GD" panose="020E0502030308020204" pitchFamily="34" charset="0"/>
              </a:rPr>
              <a:t>Bangsa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r>
              <a:rPr lang="en-US" dirty="0" err="1">
                <a:latin typeface="Maiandra GD" panose="020E0502030308020204" pitchFamily="34" charset="0"/>
              </a:rPr>
              <a:t>Getsempena</a:t>
            </a:r>
            <a:endParaRPr lang="en-US" dirty="0">
              <a:latin typeface="Maiandra GD" panose="020E0502030308020204" pitchFamily="34" charset="0"/>
            </a:endParaRPr>
          </a:p>
          <a:p>
            <a:r>
              <a:rPr lang="en-US" dirty="0" err="1">
                <a:latin typeface="Maiandra GD" panose="020E0502030308020204" pitchFamily="34" charset="0"/>
              </a:rPr>
              <a:t>No.Hp</a:t>
            </a:r>
            <a:r>
              <a:rPr lang="en-US" dirty="0">
                <a:latin typeface="Maiandra GD" panose="020E0502030308020204" pitchFamily="34" charset="0"/>
              </a:rPr>
              <a:t>	: 085261695400</a:t>
            </a:r>
            <a:endParaRPr lang="en-US" dirty="0">
              <a:latin typeface="Maiandra GD" panose="020E0502030308020204" pitchFamily="34" charset="0"/>
            </a:endParaRPr>
          </a:p>
          <a:p>
            <a:r>
              <a:rPr lang="en-US" dirty="0">
                <a:latin typeface="Maiandra GD" panose="020E0502030308020204" pitchFamily="34" charset="0"/>
              </a:rPr>
              <a:t>E-mail	: </a:t>
            </a:r>
            <a:r>
              <a:rPr lang="en-US" dirty="0">
                <a:latin typeface="Maiandra GD" panose="020E0502030308020204" pitchFamily="34" charset="0"/>
                <a:hlinkClick r:id="rId2"/>
              </a:rPr>
              <a:t>m</a:t>
            </a:r>
            <a:r>
              <a:rPr lang="en-US" dirty="0">
                <a:latin typeface="Maiandra GD" panose="020E0502030308020204" pitchFamily="34" charset="0"/>
              </a:rPr>
              <a:t>ahmud@bbg.ac.id</a:t>
            </a:r>
            <a:r>
              <a:rPr lang="en-US" dirty="0">
                <a:latin typeface="Maiandra GD" panose="020E0502030308020204" pitchFamily="34" charset="0"/>
              </a:rPr>
              <a:t> </a:t>
            </a:r>
            <a:endParaRPr lang="en-ID" dirty="0">
              <a:latin typeface="Maiandra GD" panose="020E0502030308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2809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Jalan </a:t>
            </a:r>
            <a:r>
              <a:rPr lang="en-US" sz="1600" b="1" dirty="0" err="1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Tanggung</a:t>
            </a:r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Krueng</a:t>
            </a:r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Lamnyong</a:t>
            </a:r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, No.34, </a:t>
            </a:r>
            <a:r>
              <a:rPr lang="en-US" sz="1600" b="1" dirty="0" err="1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Rukoh</a:t>
            </a:r>
            <a:r>
              <a:rPr lang="en-US" sz="1600" b="1" dirty="0">
                <a:solidFill>
                  <a:schemeClr val="bg1"/>
                </a:solidFill>
                <a:latin typeface="Maiandra GD" panose="020E0502030308020204" pitchFamily="34" charset="0"/>
                <a:cs typeface="Courier New" panose="02070309020205020404" pitchFamily="49" charset="0"/>
              </a:rPr>
              <a:t>, Darussalam, Banda Aceh</a:t>
            </a:r>
            <a:endParaRPr lang="en-ID" sz="1600" b="1" dirty="0">
              <a:solidFill>
                <a:schemeClr val="bg1"/>
              </a:solidFill>
              <a:latin typeface="Maiandra GD" panose="020E0502030308020204" pitchFamily="34" charset="0"/>
              <a:cs typeface="Courier New" panose="020703090202050204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99243"/>
            <a:ext cx="9144000" cy="28087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rcRect l="21086" t="12265" r="27703" b="19833"/>
          <a:stretch>
            <a:fillRect/>
          </a:stretch>
        </p:blipFill>
        <p:spPr>
          <a:xfrm>
            <a:off x="158115" y="2390775"/>
            <a:ext cx="2054860" cy="23298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7 Tahapan Pembelajaran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1. Pembukaan</a:t>
            </a:r>
            <a:endParaRPr lang="en-US"/>
          </a:p>
          <a:p>
            <a:pPr marL="0" indent="0">
              <a:buNone/>
            </a:pPr>
            <a:r>
              <a:rPr lang="en-US"/>
              <a:t>2. Apersepsi</a:t>
            </a:r>
            <a:endParaRPr lang="en-US"/>
          </a:p>
          <a:p>
            <a:pPr marL="0" indent="0">
              <a:buNone/>
            </a:pPr>
            <a:r>
              <a:rPr lang="en-US"/>
              <a:t>3. Penanaman Konsep</a:t>
            </a:r>
            <a:endParaRPr lang="en-US"/>
          </a:p>
          <a:p>
            <a:pPr marL="0" indent="0">
              <a:buNone/>
            </a:pPr>
            <a:r>
              <a:rPr lang="en-US"/>
              <a:t>4. Pemahaman Konsep</a:t>
            </a:r>
            <a:endParaRPr lang="en-US"/>
          </a:p>
          <a:p>
            <a:pPr marL="0" indent="0">
              <a:buNone/>
            </a:pPr>
            <a:r>
              <a:rPr lang="en-US"/>
              <a:t>5. Latihan / Keterampilan</a:t>
            </a:r>
            <a:endParaRPr lang="en-US"/>
          </a:p>
          <a:p>
            <a:pPr marL="0" indent="0">
              <a:buNone/>
            </a:pPr>
            <a:r>
              <a:rPr lang="en-US"/>
              <a:t>6. Evaluasi</a:t>
            </a:r>
            <a:endParaRPr lang="en-US"/>
          </a:p>
          <a:p>
            <a:pPr marL="0" indent="0">
              <a:buNone/>
            </a:pPr>
            <a:r>
              <a:rPr lang="en-US"/>
              <a:t>7. Penutup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335</Words>
  <Application>WPS Presentation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Calibri Light</vt:lpstr>
      <vt:lpstr>Cambria</vt:lpstr>
      <vt:lpstr>Maiandra GD</vt:lpstr>
      <vt:lpstr>Courier New</vt:lpstr>
      <vt:lpstr>Microsoft YaHei</vt:lpstr>
      <vt:lpstr>Arial Unicode MS</vt:lpstr>
      <vt:lpstr>Office Theme</vt:lpstr>
      <vt:lpstr>HAKIKAT BELAJAR MENGAJAR</vt:lpstr>
      <vt:lpstr>HAKIKAT BELAJAR MENGAJAR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UNPAD Presentation Title</dc:title>
  <dc:creator>ASUS</dc:creator>
  <cp:lastModifiedBy>Lenovo</cp:lastModifiedBy>
  <cp:revision>43</cp:revision>
  <dcterms:created xsi:type="dcterms:W3CDTF">2021-07-26T04:19:00Z</dcterms:created>
  <dcterms:modified xsi:type="dcterms:W3CDTF">2023-11-15T06:45:44Z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1033-12.2.0.13306</vt:lpwstr>
  </property>
  <property fmtid="{D5CDD505-2E9C-101B-9397-08002B2CF9AE}" pid="3" name="ICV">
    <vt:lpwstr>87B073A45E874A45A7AB50DEF94207A8_12</vt:lpwstr>
  </property>
</Properties>
</file>