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917" r:id="rId2"/>
  </p:sldMasterIdLst>
  <p:notesMasterIdLst>
    <p:notesMasterId r:id="rId16"/>
  </p:notesMasterIdLst>
  <p:handoutMasterIdLst>
    <p:handoutMasterId r:id="rId17"/>
  </p:handoutMasterIdLst>
  <p:sldIdLst>
    <p:sldId id="361" r:id="rId3"/>
    <p:sldId id="564" r:id="rId4"/>
    <p:sldId id="561" r:id="rId5"/>
    <p:sldId id="563" r:id="rId6"/>
    <p:sldId id="566" r:id="rId7"/>
    <p:sldId id="567" r:id="rId8"/>
    <p:sldId id="574" r:id="rId9"/>
    <p:sldId id="569" r:id="rId10"/>
    <p:sldId id="568" r:id="rId11"/>
    <p:sldId id="570" r:id="rId12"/>
    <p:sldId id="571" r:id="rId13"/>
    <p:sldId id="572" r:id="rId14"/>
    <p:sldId id="526" r:id="rId15"/>
  </p:sldIdLst>
  <p:sldSz cx="9144000" cy="6858000" type="overhead"/>
  <p:notesSz cx="6858000" cy="9144000"/>
  <p:custDataLst>
    <p:tags r:id="rId18"/>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615"/>
    <a:srgbClr val="6600FF"/>
    <a:srgbClr val="FFFFCC"/>
    <a:srgbClr val="FFFF99"/>
    <a:srgbClr val="000000"/>
    <a:srgbClr val="009999"/>
    <a:srgbClr val="FF3300"/>
    <a:srgbClr val="FF6633"/>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4617" autoAdjust="0"/>
  </p:normalViewPr>
  <p:slideViewPr>
    <p:cSldViewPr>
      <p:cViewPr varScale="1">
        <p:scale>
          <a:sx n="95" d="100"/>
          <a:sy n="95" d="100"/>
        </p:scale>
        <p:origin x="1243"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hyperlink" Target="file:///E:\from%20red%20pc\chem%20flash\laju%20reaksi.swf"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file:///E:\from%20red%20pc\chem%20flash\laju%20reaksi.swf"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B4B4C-FEA0-4A6B-8C50-B5FEF9486E84}"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id-ID"/>
        </a:p>
      </dgm:t>
    </dgm:pt>
    <dgm:pt modelId="{D0A44E18-9737-4785-8223-811CEBC9892F}">
      <dgm:prSet phldrT="[Text]"/>
      <dgm:spPr/>
      <dgm:t>
        <a:bodyPr/>
        <a:lstStyle/>
        <a:p>
          <a:r>
            <a:rPr lang="id-ID" dirty="0"/>
            <a:t>Makroskopis</a:t>
          </a:r>
        </a:p>
      </dgm:t>
    </dgm:pt>
    <dgm:pt modelId="{BC6545FC-D43C-4A43-B9BE-447B746CAA97}" type="parTrans" cxnId="{A5949607-CD6A-44FA-A863-484E61A53C53}">
      <dgm:prSet/>
      <dgm:spPr/>
      <dgm:t>
        <a:bodyPr/>
        <a:lstStyle/>
        <a:p>
          <a:endParaRPr lang="id-ID"/>
        </a:p>
      </dgm:t>
    </dgm:pt>
    <dgm:pt modelId="{5AD4AA10-69AA-414E-9709-B5E75B828E67}" type="sibTrans" cxnId="{A5949607-CD6A-44FA-A863-484E61A53C53}">
      <dgm:prSet/>
      <dgm:spPr/>
      <dgm:t>
        <a:bodyPr/>
        <a:lstStyle/>
        <a:p>
          <a:endParaRPr lang="id-ID"/>
        </a:p>
      </dgm:t>
    </dgm:pt>
    <dgm:pt modelId="{3F7800EA-18F4-4AC8-A21D-2D557978914E}">
      <dgm:prSet phldrT="[Text]"/>
      <dgm:spPr/>
      <dgm:t>
        <a:bodyPr/>
        <a:lstStyle/>
        <a:p>
          <a:r>
            <a:rPr lang="id-ID" dirty="0"/>
            <a:t>Mikroskopis</a:t>
          </a:r>
        </a:p>
      </dgm:t>
    </dgm:pt>
    <dgm:pt modelId="{FA4A1F2F-8229-46B5-9E75-22DADC7C5B1F}" type="parTrans" cxnId="{51CD064A-3D22-41D8-8D23-95BAFDA557BA}">
      <dgm:prSet/>
      <dgm:spPr/>
      <dgm:t>
        <a:bodyPr/>
        <a:lstStyle/>
        <a:p>
          <a:endParaRPr lang="id-ID"/>
        </a:p>
      </dgm:t>
    </dgm:pt>
    <dgm:pt modelId="{9AFE9D23-DF64-4EC8-8C66-D6B1DD5AAE16}" type="sibTrans" cxnId="{51CD064A-3D22-41D8-8D23-95BAFDA557BA}">
      <dgm:prSet/>
      <dgm:spPr/>
      <dgm:t>
        <a:bodyPr/>
        <a:lstStyle/>
        <a:p>
          <a:endParaRPr lang="id-ID"/>
        </a:p>
      </dgm:t>
    </dgm:pt>
    <dgm:pt modelId="{68FBEC10-5332-4B12-982F-FCDA9662F0E5}">
      <dgm:prSet phldrT="[Text]"/>
      <dgm:spPr/>
      <dgm:t>
        <a:bodyPr/>
        <a:lstStyle/>
        <a:p>
          <a:r>
            <a:rPr lang="id-ID" dirty="0"/>
            <a:t>Simbolik</a:t>
          </a:r>
        </a:p>
      </dgm:t>
    </dgm:pt>
    <dgm:pt modelId="{120B3E49-685D-4F7D-A12F-7E186516AEAB}" type="parTrans" cxnId="{E849E3EF-A54D-4B9B-BB9A-21CA4AA87DC0}">
      <dgm:prSet/>
      <dgm:spPr/>
      <dgm:t>
        <a:bodyPr/>
        <a:lstStyle/>
        <a:p>
          <a:endParaRPr lang="id-ID"/>
        </a:p>
      </dgm:t>
    </dgm:pt>
    <dgm:pt modelId="{FE327240-2874-40AC-BC8E-3EDA994824B6}" type="sibTrans" cxnId="{E849E3EF-A54D-4B9B-BB9A-21CA4AA87DC0}">
      <dgm:prSet/>
      <dgm:spPr/>
      <dgm:t>
        <a:bodyPr/>
        <a:lstStyle/>
        <a:p>
          <a:endParaRPr lang="id-ID"/>
        </a:p>
      </dgm:t>
    </dgm:pt>
    <dgm:pt modelId="{FC41D0F4-CE67-459D-A434-6E7D11B3AA64}" type="pres">
      <dgm:prSet presAssocID="{1F5B4B4C-FEA0-4A6B-8C50-B5FEF9486E84}" presName="linear" presStyleCnt="0">
        <dgm:presLayoutVars>
          <dgm:dir/>
          <dgm:animLvl val="lvl"/>
          <dgm:resizeHandles val="exact"/>
        </dgm:presLayoutVars>
      </dgm:prSet>
      <dgm:spPr/>
    </dgm:pt>
    <dgm:pt modelId="{715A91A7-DEEB-4006-8253-C50F2DF42FAD}" type="pres">
      <dgm:prSet presAssocID="{D0A44E18-9737-4785-8223-811CEBC9892F}" presName="parentLin" presStyleCnt="0"/>
      <dgm:spPr/>
    </dgm:pt>
    <dgm:pt modelId="{1327E32B-2EEF-426A-8665-87BD44357707}" type="pres">
      <dgm:prSet presAssocID="{D0A44E18-9737-4785-8223-811CEBC9892F}" presName="parentLeftMargin" presStyleLbl="node1" presStyleIdx="0" presStyleCnt="3"/>
      <dgm:spPr/>
    </dgm:pt>
    <dgm:pt modelId="{A2649A42-798C-4A97-8950-029FB68FDD8D}" type="pres">
      <dgm:prSet presAssocID="{D0A44E18-9737-4785-8223-811CEBC9892F}" presName="parentText" presStyleLbl="node1" presStyleIdx="0" presStyleCnt="3">
        <dgm:presLayoutVars>
          <dgm:chMax val="0"/>
          <dgm:bulletEnabled val="1"/>
        </dgm:presLayoutVars>
      </dgm:prSet>
      <dgm:spPr/>
    </dgm:pt>
    <dgm:pt modelId="{CDA34894-2BCF-4FCB-B998-CEB59377273F}" type="pres">
      <dgm:prSet presAssocID="{D0A44E18-9737-4785-8223-811CEBC9892F}" presName="negativeSpace" presStyleCnt="0"/>
      <dgm:spPr/>
    </dgm:pt>
    <dgm:pt modelId="{766F32F5-3331-481C-901C-2D1FC4C1A0D2}" type="pres">
      <dgm:prSet presAssocID="{D0A44E18-9737-4785-8223-811CEBC9892F}" presName="childText" presStyleLbl="conFgAcc1" presStyleIdx="0" presStyleCnt="3">
        <dgm:presLayoutVars>
          <dgm:bulletEnabled val="1"/>
        </dgm:presLayoutVars>
      </dgm:prSet>
      <dgm:spPr/>
    </dgm:pt>
    <dgm:pt modelId="{AD4E98E9-8C6D-41CD-BC28-DA97073A0156}" type="pres">
      <dgm:prSet presAssocID="{5AD4AA10-69AA-414E-9709-B5E75B828E67}" presName="spaceBetweenRectangles" presStyleCnt="0"/>
      <dgm:spPr/>
    </dgm:pt>
    <dgm:pt modelId="{A2E62AB0-CF85-463E-B349-2F4AF0DB94CB}" type="pres">
      <dgm:prSet presAssocID="{3F7800EA-18F4-4AC8-A21D-2D557978914E}" presName="parentLin" presStyleCnt="0"/>
      <dgm:spPr/>
    </dgm:pt>
    <dgm:pt modelId="{E362CCFF-957B-41D6-87EE-458CBC3AB9AC}" type="pres">
      <dgm:prSet presAssocID="{3F7800EA-18F4-4AC8-A21D-2D557978914E}" presName="parentLeftMargin" presStyleLbl="node1" presStyleIdx="0" presStyleCnt="3"/>
      <dgm:spPr/>
    </dgm:pt>
    <dgm:pt modelId="{3E28CD84-F3CD-4C67-A655-DB84FDAC5AD6}" type="pres">
      <dgm:prSet presAssocID="{3F7800EA-18F4-4AC8-A21D-2D557978914E}" presName="parentText" presStyleLbl="node1" presStyleIdx="1" presStyleCnt="3">
        <dgm:presLayoutVars>
          <dgm:chMax val="0"/>
          <dgm:bulletEnabled val="1"/>
        </dgm:presLayoutVars>
      </dgm:prSet>
      <dgm:spPr/>
    </dgm:pt>
    <dgm:pt modelId="{89E6968D-F92F-4EE9-989F-6DCAC38B1E8A}" type="pres">
      <dgm:prSet presAssocID="{3F7800EA-18F4-4AC8-A21D-2D557978914E}" presName="negativeSpace" presStyleCnt="0"/>
      <dgm:spPr/>
    </dgm:pt>
    <dgm:pt modelId="{1DE7147F-4929-470A-9BB5-71EE18AA7920}" type="pres">
      <dgm:prSet presAssocID="{3F7800EA-18F4-4AC8-A21D-2D557978914E}" presName="childText" presStyleLbl="conFgAcc1" presStyleIdx="1" presStyleCnt="3">
        <dgm:presLayoutVars>
          <dgm:bulletEnabled val="1"/>
        </dgm:presLayoutVars>
      </dgm:prSet>
      <dgm:spPr/>
    </dgm:pt>
    <dgm:pt modelId="{2076855D-68F9-4564-AAB2-E687BFFD0DF7}" type="pres">
      <dgm:prSet presAssocID="{9AFE9D23-DF64-4EC8-8C66-D6B1DD5AAE16}" presName="spaceBetweenRectangles" presStyleCnt="0"/>
      <dgm:spPr/>
    </dgm:pt>
    <dgm:pt modelId="{ABC4613A-9FA9-4CEB-9A66-59DE38A72C9F}" type="pres">
      <dgm:prSet presAssocID="{68FBEC10-5332-4B12-982F-FCDA9662F0E5}" presName="parentLin" presStyleCnt="0"/>
      <dgm:spPr/>
    </dgm:pt>
    <dgm:pt modelId="{FD72E750-DE3A-4595-8F1F-2373FB7EB196}" type="pres">
      <dgm:prSet presAssocID="{68FBEC10-5332-4B12-982F-FCDA9662F0E5}" presName="parentLeftMargin" presStyleLbl="node1" presStyleIdx="1" presStyleCnt="3"/>
      <dgm:spPr/>
    </dgm:pt>
    <dgm:pt modelId="{AC68125D-978F-4809-870E-8753142FFA57}" type="pres">
      <dgm:prSet presAssocID="{68FBEC10-5332-4B12-982F-FCDA9662F0E5}" presName="parentText" presStyleLbl="node1" presStyleIdx="2" presStyleCnt="3">
        <dgm:presLayoutVars>
          <dgm:chMax val="0"/>
          <dgm:bulletEnabled val="1"/>
        </dgm:presLayoutVars>
      </dgm:prSet>
      <dgm:spPr/>
    </dgm:pt>
    <dgm:pt modelId="{D29A7746-41C4-4ECF-B77A-049536E748BC}" type="pres">
      <dgm:prSet presAssocID="{68FBEC10-5332-4B12-982F-FCDA9662F0E5}" presName="negativeSpace" presStyleCnt="0"/>
      <dgm:spPr/>
    </dgm:pt>
    <dgm:pt modelId="{8695472E-9B73-4288-9E9B-5DE5C84E2528}" type="pres">
      <dgm:prSet presAssocID="{68FBEC10-5332-4B12-982F-FCDA9662F0E5}" presName="childText" presStyleLbl="conFgAcc1" presStyleIdx="2" presStyleCnt="3">
        <dgm:presLayoutVars>
          <dgm:bulletEnabled val="1"/>
        </dgm:presLayoutVars>
      </dgm:prSet>
      <dgm:spPr/>
    </dgm:pt>
  </dgm:ptLst>
  <dgm:cxnLst>
    <dgm:cxn modelId="{1BE0F104-EB3A-4457-B54B-8290B117BB5E}" type="presOf" srcId="{D0A44E18-9737-4785-8223-811CEBC9892F}" destId="{1327E32B-2EEF-426A-8665-87BD44357707}" srcOrd="0" destOrd="0" presId="urn:microsoft.com/office/officeart/2005/8/layout/list1"/>
    <dgm:cxn modelId="{A5949607-CD6A-44FA-A863-484E61A53C53}" srcId="{1F5B4B4C-FEA0-4A6B-8C50-B5FEF9486E84}" destId="{D0A44E18-9737-4785-8223-811CEBC9892F}" srcOrd="0" destOrd="0" parTransId="{BC6545FC-D43C-4A43-B9BE-447B746CAA97}" sibTransId="{5AD4AA10-69AA-414E-9709-B5E75B828E67}"/>
    <dgm:cxn modelId="{3CFE8014-DCE4-4DFB-BA65-94A26CE7715E}" type="presOf" srcId="{68FBEC10-5332-4B12-982F-FCDA9662F0E5}" destId="{AC68125D-978F-4809-870E-8753142FFA57}" srcOrd="1" destOrd="0" presId="urn:microsoft.com/office/officeart/2005/8/layout/list1"/>
    <dgm:cxn modelId="{51CD064A-3D22-41D8-8D23-95BAFDA557BA}" srcId="{1F5B4B4C-FEA0-4A6B-8C50-B5FEF9486E84}" destId="{3F7800EA-18F4-4AC8-A21D-2D557978914E}" srcOrd="1" destOrd="0" parTransId="{FA4A1F2F-8229-46B5-9E75-22DADC7C5B1F}" sibTransId="{9AFE9D23-DF64-4EC8-8C66-D6B1DD5AAE16}"/>
    <dgm:cxn modelId="{CE33AA6E-1A9B-411E-9ABE-D8FA5FC6BEFA}" type="presOf" srcId="{D0A44E18-9737-4785-8223-811CEBC9892F}" destId="{A2649A42-798C-4A97-8950-029FB68FDD8D}" srcOrd="1" destOrd="0" presId="urn:microsoft.com/office/officeart/2005/8/layout/list1"/>
    <dgm:cxn modelId="{83E4744F-AE22-4761-B475-96C3BC88D2B4}" type="presOf" srcId="{3F7800EA-18F4-4AC8-A21D-2D557978914E}" destId="{3E28CD84-F3CD-4C67-A655-DB84FDAC5AD6}" srcOrd="1" destOrd="0" presId="urn:microsoft.com/office/officeart/2005/8/layout/list1"/>
    <dgm:cxn modelId="{F45C239F-43D8-430D-A597-50EE816F6047}" type="presOf" srcId="{3F7800EA-18F4-4AC8-A21D-2D557978914E}" destId="{E362CCFF-957B-41D6-87EE-458CBC3AB9AC}" srcOrd="0" destOrd="0" presId="urn:microsoft.com/office/officeart/2005/8/layout/list1"/>
    <dgm:cxn modelId="{41E1679F-2632-4770-88A4-89B754BA10FE}" type="presOf" srcId="{1F5B4B4C-FEA0-4A6B-8C50-B5FEF9486E84}" destId="{FC41D0F4-CE67-459D-A434-6E7D11B3AA64}" srcOrd="0" destOrd="0" presId="urn:microsoft.com/office/officeart/2005/8/layout/list1"/>
    <dgm:cxn modelId="{7B2A95ED-1A62-41E8-9AE0-91D7DAC487D5}" type="presOf" srcId="{68FBEC10-5332-4B12-982F-FCDA9662F0E5}" destId="{FD72E750-DE3A-4595-8F1F-2373FB7EB196}" srcOrd="0" destOrd="0" presId="urn:microsoft.com/office/officeart/2005/8/layout/list1"/>
    <dgm:cxn modelId="{E849E3EF-A54D-4B9B-BB9A-21CA4AA87DC0}" srcId="{1F5B4B4C-FEA0-4A6B-8C50-B5FEF9486E84}" destId="{68FBEC10-5332-4B12-982F-FCDA9662F0E5}" srcOrd="2" destOrd="0" parTransId="{120B3E49-685D-4F7D-A12F-7E186516AEAB}" sibTransId="{FE327240-2874-40AC-BC8E-3EDA994824B6}"/>
    <dgm:cxn modelId="{1C602AB0-D9A6-4ADE-98F6-371B5523B0BB}" type="presParOf" srcId="{FC41D0F4-CE67-459D-A434-6E7D11B3AA64}" destId="{715A91A7-DEEB-4006-8253-C50F2DF42FAD}" srcOrd="0" destOrd="0" presId="urn:microsoft.com/office/officeart/2005/8/layout/list1"/>
    <dgm:cxn modelId="{DEED0630-21D3-4831-9D6A-D26F7D3E9B10}" type="presParOf" srcId="{715A91A7-DEEB-4006-8253-C50F2DF42FAD}" destId="{1327E32B-2EEF-426A-8665-87BD44357707}" srcOrd="0" destOrd="0" presId="urn:microsoft.com/office/officeart/2005/8/layout/list1"/>
    <dgm:cxn modelId="{F446B7D5-B8AE-4CFC-93B1-76B8D12A15C8}" type="presParOf" srcId="{715A91A7-DEEB-4006-8253-C50F2DF42FAD}" destId="{A2649A42-798C-4A97-8950-029FB68FDD8D}" srcOrd="1" destOrd="0" presId="urn:microsoft.com/office/officeart/2005/8/layout/list1"/>
    <dgm:cxn modelId="{2EDC80A4-500E-4A74-A63C-05BE807A6612}" type="presParOf" srcId="{FC41D0F4-CE67-459D-A434-6E7D11B3AA64}" destId="{CDA34894-2BCF-4FCB-B998-CEB59377273F}" srcOrd="1" destOrd="0" presId="urn:microsoft.com/office/officeart/2005/8/layout/list1"/>
    <dgm:cxn modelId="{DA4DF491-15D9-4A1A-9011-B556A594C435}" type="presParOf" srcId="{FC41D0F4-CE67-459D-A434-6E7D11B3AA64}" destId="{766F32F5-3331-481C-901C-2D1FC4C1A0D2}" srcOrd="2" destOrd="0" presId="urn:microsoft.com/office/officeart/2005/8/layout/list1"/>
    <dgm:cxn modelId="{F384E0ED-81CC-4D83-BDF2-70BD3BFAC350}" type="presParOf" srcId="{FC41D0F4-CE67-459D-A434-6E7D11B3AA64}" destId="{AD4E98E9-8C6D-41CD-BC28-DA97073A0156}" srcOrd="3" destOrd="0" presId="urn:microsoft.com/office/officeart/2005/8/layout/list1"/>
    <dgm:cxn modelId="{C69396E7-D7C3-46D3-A8FC-5630E9CB44CC}" type="presParOf" srcId="{FC41D0F4-CE67-459D-A434-6E7D11B3AA64}" destId="{A2E62AB0-CF85-463E-B349-2F4AF0DB94CB}" srcOrd="4" destOrd="0" presId="urn:microsoft.com/office/officeart/2005/8/layout/list1"/>
    <dgm:cxn modelId="{75E3F7AC-FF70-419A-A8AA-B6E37EE8BA80}" type="presParOf" srcId="{A2E62AB0-CF85-463E-B349-2F4AF0DB94CB}" destId="{E362CCFF-957B-41D6-87EE-458CBC3AB9AC}" srcOrd="0" destOrd="0" presId="urn:microsoft.com/office/officeart/2005/8/layout/list1"/>
    <dgm:cxn modelId="{D443C570-93D2-4CF0-8113-68EEF7E5C818}" type="presParOf" srcId="{A2E62AB0-CF85-463E-B349-2F4AF0DB94CB}" destId="{3E28CD84-F3CD-4C67-A655-DB84FDAC5AD6}" srcOrd="1" destOrd="0" presId="urn:microsoft.com/office/officeart/2005/8/layout/list1"/>
    <dgm:cxn modelId="{19B78288-C78E-4B23-AD7F-3A0A66682AF2}" type="presParOf" srcId="{FC41D0F4-CE67-459D-A434-6E7D11B3AA64}" destId="{89E6968D-F92F-4EE9-989F-6DCAC38B1E8A}" srcOrd="5" destOrd="0" presId="urn:microsoft.com/office/officeart/2005/8/layout/list1"/>
    <dgm:cxn modelId="{69EB691D-AB47-4B34-9FCF-C245C6625928}" type="presParOf" srcId="{FC41D0F4-CE67-459D-A434-6E7D11B3AA64}" destId="{1DE7147F-4929-470A-9BB5-71EE18AA7920}" srcOrd="6" destOrd="0" presId="urn:microsoft.com/office/officeart/2005/8/layout/list1"/>
    <dgm:cxn modelId="{1A95A4C9-D944-43F8-8E5C-3D32F555130E}" type="presParOf" srcId="{FC41D0F4-CE67-459D-A434-6E7D11B3AA64}" destId="{2076855D-68F9-4564-AAB2-E687BFFD0DF7}" srcOrd="7" destOrd="0" presId="urn:microsoft.com/office/officeart/2005/8/layout/list1"/>
    <dgm:cxn modelId="{5827F462-F944-4068-B5E5-B97FC418D2BD}" type="presParOf" srcId="{FC41D0F4-CE67-459D-A434-6E7D11B3AA64}" destId="{ABC4613A-9FA9-4CEB-9A66-59DE38A72C9F}" srcOrd="8" destOrd="0" presId="urn:microsoft.com/office/officeart/2005/8/layout/list1"/>
    <dgm:cxn modelId="{5EB4904B-D31F-4469-A5CE-8D1E3043BD60}" type="presParOf" srcId="{ABC4613A-9FA9-4CEB-9A66-59DE38A72C9F}" destId="{FD72E750-DE3A-4595-8F1F-2373FB7EB196}" srcOrd="0" destOrd="0" presId="urn:microsoft.com/office/officeart/2005/8/layout/list1"/>
    <dgm:cxn modelId="{11629EA3-B92F-4503-822B-16CB7679E7E2}" type="presParOf" srcId="{ABC4613A-9FA9-4CEB-9A66-59DE38A72C9F}" destId="{AC68125D-978F-4809-870E-8753142FFA57}" srcOrd="1" destOrd="0" presId="urn:microsoft.com/office/officeart/2005/8/layout/list1"/>
    <dgm:cxn modelId="{F2EA84F8-6150-4C40-8F65-BE0943829445}" type="presParOf" srcId="{FC41D0F4-CE67-459D-A434-6E7D11B3AA64}" destId="{D29A7746-41C4-4ECF-B77A-049536E748BC}" srcOrd="9" destOrd="0" presId="urn:microsoft.com/office/officeart/2005/8/layout/list1"/>
    <dgm:cxn modelId="{5F8877BA-AEFF-46B9-9D78-628CAA9E6049}" type="presParOf" srcId="{FC41D0F4-CE67-459D-A434-6E7D11B3AA64}" destId="{8695472E-9B73-4288-9E9B-5DE5C84E252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2244FD-2CDB-411A-A1B3-1AA61B94DEB8}" type="doc">
      <dgm:prSet loTypeId="urn:microsoft.com/office/officeart/2005/8/layout/hProcess9" loCatId="process" qsTypeId="urn:microsoft.com/office/officeart/2005/8/quickstyle/simple1" qsCatId="simple" csTypeId="urn:microsoft.com/office/officeart/2005/8/colors/accent2_1" csCatId="accent2" phldr="1"/>
      <dgm:spPr/>
    </dgm:pt>
    <dgm:pt modelId="{F6F4C02D-3973-4DFF-969E-B390DF1AFD26}">
      <dgm:prSet phldrT="[Text]" custT="1"/>
      <dgm:spPr/>
      <dgm:t>
        <a:bodyPr/>
        <a:lstStyle/>
        <a:p>
          <a:r>
            <a:rPr lang="id-ID" sz="2800" dirty="0"/>
            <a:t>Materi Laju Reaksi</a:t>
          </a:r>
        </a:p>
      </dgm:t>
    </dgm:pt>
    <dgm:pt modelId="{035A7BC9-E2EC-4277-884B-769BB593C518}" type="parTrans" cxnId="{277AFAF8-CD11-4252-97C0-7E4EE9CA82AB}">
      <dgm:prSet/>
      <dgm:spPr/>
      <dgm:t>
        <a:bodyPr/>
        <a:lstStyle/>
        <a:p>
          <a:endParaRPr lang="id-ID"/>
        </a:p>
      </dgm:t>
    </dgm:pt>
    <dgm:pt modelId="{808CCF62-90DB-407D-B650-32BF98789BD7}" type="sibTrans" cxnId="{277AFAF8-CD11-4252-97C0-7E4EE9CA82AB}">
      <dgm:prSet/>
      <dgm:spPr/>
      <dgm:t>
        <a:bodyPr/>
        <a:lstStyle/>
        <a:p>
          <a:endParaRPr lang="id-ID"/>
        </a:p>
      </dgm:t>
    </dgm:pt>
    <dgm:pt modelId="{9D8F1D1D-A080-40FF-B578-4DC8C45D9BFC}">
      <dgm:prSet phldrT="[Text]" custT="1"/>
      <dgm:spPr/>
      <dgm:t>
        <a:bodyPr/>
        <a:lstStyle/>
        <a:p>
          <a:r>
            <a:rPr lang="id-ID" sz="1600" dirty="0"/>
            <a:t>Konsep laju reaksi, faktor-faktor yang mempengaruhi laju reaksi, persamaan laju reaksi, orde (tingkat reaksi), serta teori tumbukan</a:t>
          </a:r>
        </a:p>
      </dgm:t>
    </dgm:pt>
    <dgm:pt modelId="{02DDF828-5CD6-4CF0-872A-AC25D08B0883}" type="parTrans" cxnId="{A2D232CD-8E02-44F2-9968-117D1B27346D}">
      <dgm:prSet/>
      <dgm:spPr/>
      <dgm:t>
        <a:bodyPr/>
        <a:lstStyle/>
        <a:p>
          <a:endParaRPr lang="id-ID"/>
        </a:p>
      </dgm:t>
    </dgm:pt>
    <dgm:pt modelId="{79AA396E-3E9D-41C7-B512-BA3393DB4A85}" type="sibTrans" cxnId="{A2D232CD-8E02-44F2-9968-117D1B27346D}">
      <dgm:prSet/>
      <dgm:spPr/>
      <dgm:t>
        <a:bodyPr/>
        <a:lstStyle/>
        <a:p>
          <a:endParaRPr lang="id-ID"/>
        </a:p>
      </dgm:t>
    </dgm:pt>
    <dgm:pt modelId="{21A99CED-8038-413B-AF3C-020133210A98}">
      <dgm:prSet phldrT="[Text]" custT="1"/>
      <dgm:spPr/>
      <dgm:t>
        <a:bodyPr/>
        <a:lstStyle/>
        <a:p>
          <a:r>
            <a:rPr lang="id-ID" sz="1800" dirty="0"/>
            <a:t>Makroskopis dan Simbolik</a:t>
          </a:r>
        </a:p>
        <a:p>
          <a:endParaRPr lang="id-ID" sz="1800" dirty="0"/>
        </a:p>
        <a:p>
          <a:endParaRPr lang="id-ID" sz="1800" dirty="0"/>
        </a:p>
        <a:p>
          <a:endParaRPr lang="id-ID" sz="1800" dirty="0"/>
        </a:p>
        <a:p>
          <a:endParaRPr lang="id-ID" sz="1800" dirty="0"/>
        </a:p>
        <a:p>
          <a:r>
            <a:rPr lang="id-ID" sz="1800" b="1" dirty="0">
              <a:solidFill>
                <a:srgbClr val="FF0000"/>
              </a:solidFill>
            </a:rPr>
            <a:t>Mikroskopis</a:t>
          </a:r>
        </a:p>
      </dgm:t>
    </dgm:pt>
    <dgm:pt modelId="{6DFFE998-DE56-49B4-B23A-6D445971DB73}" type="parTrans" cxnId="{72B84F26-01A4-45DC-BF29-7B08A8C5ABBE}">
      <dgm:prSet/>
      <dgm:spPr/>
      <dgm:t>
        <a:bodyPr/>
        <a:lstStyle/>
        <a:p>
          <a:endParaRPr lang="id-ID"/>
        </a:p>
      </dgm:t>
    </dgm:pt>
    <dgm:pt modelId="{CC318C2F-90B9-41A1-A934-0E14419BCBE8}" type="sibTrans" cxnId="{72B84F26-01A4-45DC-BF29-7B08A8C5ABBE}">
      <dgm:prSet/>
      <dgm:spPr/>
      <dgm:t>
        <a:bodyPr/>
        <a:lstStyle/>
        <a:p>
          <a:endParaRPr lang="id-ID"/>
        </a:p>
      </dgm:t>
    </dgm:pt>
    <dgm:pt modelId="{361A139A-62CA-42A6-9A77-AD4B1DCD3A42}">
      <dgm:prSet custT="1"/>
      <dgm:spPr/>
      <dgm:t>
        <a:bodyPr/>
        <a:lstStyle/>
        <a:p>
          <a:r>
            <a:rPr lang="id-ID" sz="2800" b="1" dirty="0"/>
            <a:t>MEDIA?</a:t>
          </a:r>
        </a:p>
        <a:p>
          <a:r>
            <a:rPr lang="id-ID" sz="2800" b="1" dirty="0"/>
            <a:t>(</a:t>
          </a:r>
          <a:r>
            <a:rPr lang="id-ID" sz="1400" b="1" dirty="0">
              <a:hlinkClick xmlns:r="http://schemas.openxmlformats.org/officeDocument/2006/relationships" r:id="rId1" action="ppaction://hlinkfile"/>
            </a:rPr>
            <a:t>MENGGUNAKAN</a:t>
          </a:r>
          <a:r>
            <a:rPr lang="id-ID" sz="1400" b="1" dirty="0"/>
            <a:t> APLIKASI KOMPUTER</a:t>
          </a:r>
          <a:r>
            <a:rPr lang="id-ID" sz="2800" b="1" dirty="0"/>
            <a:t>)</a:t>
          </a:r>
        </a:p>
      </dgm:t>
    </dgm:pt>
    <dgm:pt modelId="{6BFFDD2E-D0F2-4BE0-A8BB-E02155BE3EBE}" type="parTrans" cxnId="{4502CC86-E12F-4606-90C2-8D883F343EC7}">
      <dgm:prSet/>
      <dgm:spPr/>
      <dgm:t>
        <a:bodyPr/>
        <a:lstStyle/>
        <a:p>
          <a:endParaRPr lang="id-ID"/>
        </a:p>
      </dgm:t>
    </dgm:pt>
    <dgm:pt modelId="{9C6FB39F-7389-42DA-8CB5-4A164ED689EB}" type="sibTrans" cxnId="{4502CC86-E12F-4606-90C2-8D883F343EC7}">
      <dgm:prSet/>
      <dgm:spPr/>
      <dgm:t>
        <a:bodyPr/>
        <a:lstStyle/>
        <a:p>
          <a:endParaRPr lang="id-ID"/>
        </a:p>
      </dgm:t>
    </dgm:pt>
    <dgm:pt modelId="{C86017D4-9731-40CB-8249-36241332BE53}" type="pres">
      <dgm:prSet presAssocID="{692244FD-2CDB-411A-A1B3-1AA61B94DEB8}" presName="CompostProcess" presStyleCnt="0">
        <dgm:presLayoutVars>
          <dgm:dir/>
          <dgm:resizeHandles val="exact"/>
        </dgm:presLayoutVars>
      </dgm:prSet>
      <dgm:spPr/>
    </dgm:pt>
    <dgm:pt modelId="{550EBA25-22B6-41DC-9F17-D65401F22408}" type="pres">
      <dgm:prSet presAssocID="{692244FD-2CDB-411A-A1B3-1AA61B94DEB8}" presName="arrow" presStyleLbl="bgShp" presStyleIdx="0" presStyleCnt="1"/>
      <dgm:spPr/>
    </dgm:pt>
    <dgm:pt modelId="{03177B45-BDAA-42A9-B4B4-AF98DFDF60EE}" type="pres">
      <dgm:prSet presAssocID="{692244FD-2CDB-411A-A1B3-1AA61B94DEB8}" presName="linearProcess" presStyleCnt="0"/>
      <dgm:spPr/>
    </dgm:pt>
    <dgm:pt modelId="{F8512A10-421B-49E0-9767-E0A4D5A85406}" type="pres">
      <dgm:prSet presAssocID="{F6F4C02D-3973-4DFF-969E-B390DF1AFD26}" presName="textNode" presStyleLbl="node1" presStyleIdx="0" presStyleCnt="4" custScaleY="125912">
        <dgm:presLayoutVars>
          <dgm:bulletEnabled val="1"/>
        </dgm:presLayoutVars>
      </dgm:prSet>
      <dgm:spPr/>
    </dgm:pt>
    <dgm:pt modelId="{5A8B4065-D946-414F-82B6-D47B98A8FC1E}" type="pres">
      <dgm:prSet presAssocID="{808CCF62-90DB-407D-B650-32BF98789BD7}" presName="sibTrans" presStyleCnt="0"/>
      <dgm:spPr/>
    </dgm:pt>
    <dgm:pt modelId="{AED0C914-529B-4B5E-952C-73DAE8B94BD5}" type="pres">
      <dgm:prSet presAssocID="{9D8F1D1D-A080-40FF-B578-4DC8C45D9BFC}" presName="textNode" presStyleLbl="node1" presStyleIdx="1" presStyleCnt="4" custScaleY="125912">
        <dgm:presLayoutVars>
          <dgm:bulletEnabled val="1"/>
        </dgm:presLayoutVars>
      </dgm:prSet>
      <dgm:spPr/>
    </dgm:pt>
    <dgm:pt modelId="{92998170-FF9B-48D4-9A5B-873D394277B8}" type="pres">
      <dgm:prSet presAssocID="{79AA396E-3E9D-41C7-B512-BA3393DB4A85}" presName="sibTrans" presStyleCnt="0"/>
      <dgm:spPr/>
    </dgm:pt>
    <dgm:pt modelId="{0CFB6435-64C4-44B3-80DE-6A8543CCABC1}" type="pres">
      <dgm:prSet presAssocID="{21A99CED-8038-413B-AF3C-020133210A98}" presName="textNode" presStyleLbl="node1" presStyleIdx="2" presStyleCnt="4" custScaleY="125912">
        <dgm:presLayoutVars>
          <dgm:bulletEnabled val="1"/>
        </dgm:presLayoutVars>
      </dgm:prSet>
      <dgm:spPr/>
    </dgm:pt>
    <dgm:pt modelId="{9CFD4B70-3D36-4B3F-99F9-39F12313AB63}" type="pres">
      <dgm:prSet presAssocID="{CC318C2F-90B9-41A1-A934-0E14419BCBE8}" presName="sibTrans" presStyleCnt="0"/>
      <dgm:spPr/>
    </dgm:pt>
    <dgm:pt modelId="{95976D26-B1AF-4B0F-A8E9-E721516204F6}" type="pres">
      <dgm:prSet presAssocID="{361A139A-62CA-42A6-9A77-AD4B1DCD3A42}" presName="textNode" presStyleLbl="node1" presStyleIdx="3" presStyleCnt="4">
        <dgm:presLayoutVars>
          <dgm:bulletEnabled val="1"/>
        </dgm:presLayoutVars>
      </dgm:prSet>
      <dgm:spPr/>
    </dgm:pt>
  </dgm:ptLst>
  <dgm:cxnLst>
    <dgm:cxn modelId="{14184222-20B7-463A-948C-13A9ADB6E339}" type="presOf" srcId="{361A139A-62CA-42A6-9A77-AD4B1DCD3A42}" destId="{95976D26-B1AF-4B0F-A8E9-E721516204F6}" srcOrd="0" destOrd="0" presId="urn:microsoft.com/office/officeart/2005/8/layout/hProcess9"/>
    <dgm:cxn modelId="{72B84F26-01A4-45DC-BF29-7B08A8C5ABBE}" srcId="{692244FD-2CDB-411A-A1B3-1AA61B94DEB8}" destId="{21A99CED-8038-413B-AF3C-020133210A98}" srcOrd="2" destOrd="0" parTransId="{6DFFE998-DE56-49B4-B23A-6D445971DB73}" sibTransId="{CC318C2F-90B9-41A1-A934-0E14419BCBE8}"/>
    <dgm:cxn modelId="{4502CC86-E12F-4606-90C2-8D883F343EC7}" srcId="{692244FD-2CDB-411A-A1B3-1AA61B94DEB8}" destId="{361A139A-62CA-42A6-9A77-AD4B1DCD3A42}" srcOrd="3" destOrd="0" parTransId="{6BFFDD2E-D0F2-4BE0-A8BB-E02155BE3EBE}" sibTransId="{9C6FB39F-7389-42DA-8CB5-4A164ED689EB}"/>
    <dgm:cxn modelId="{7C084889-2EBE-448D-B30D-DCCB6463F1AE}" type="presOf" srcId="{21A99CED-8038-413B-AF3C-020133210A98}" destId="{0CFB6435-64C4-44B3-80DE-6A8543CCABC1}" srcOrd="0" destOrd="0" presId="urn:microsoft.com/office/officeart/2005/8/layout/hProcess9"/>
    <dgm:cxn modelId="{F3869994-06CC-4CA6-8145-B6F1EEF06477}" type="presOf" srcId="{692244FD-2CDB-411A-A1B3-1AA61B94DEB8}" destId="{C86017D4-9731-40CB-8249-36241332BE53}" srcOrd="0" destOrd="0" presId="urn:microsoft.com/office/officeart/2005/8/layout/hProcess9"/>
    <dgm:cxn modelId="{27B72DAF-6241-401D-AF4C-61EE5C88DFF1}" type="presOf" srcId="{9D8F1D1D-A080-40FF-B578-4DC8C45D9BFC}" destId="{AED0C914-529B-4B5E-952C-73DAE8B94BD5}" srcOrd="0" destOrd="0" presId="urn:microsoft.com/office/officeart/2005/8/layout/hProcess9"/>
    <dgm:cxn modelId="{DA243FB4-15A2-461F-8D9D-B87F74055684}" type="presOf" srcId="{F6F4C02D-3973-4DFF-969E-B390DF1AFD26}" destId="{F8512A10-421B-49E0-9767-E0A4D5A85406}" srcOrd="0" destOrd="0" presId="urn:microsoft.com/office/officeart/2005/8/layout/hProcess9"/>
    <dgm:cxn modelId="{A2D232CD-8E02-44F2-9968-117D1B27346D}" srcId="{692244FD-2CDB-411A-A1B3-1AA61B94DEB8}" destId="{9D8F1D1D-A080-40FF-B578-4DC8C45D9BFC}" srcOrd="1" destOrd="0" parTransId="{02DDF828-5CD6-4CF0-872A-AC25D08B0883}" sibTransId="{79AA396E-3E9D-41C7-B512-BA3393DB4A85}"/>
    <dgm:cxn modelId="{277AFAF8-CD11-4252-97C0-7E4EE9CA82AB}" srcId="{692244FD-2CDB-411A-A1B3-1AA61B94DEB8}" destId="{F6F4C02D-3973-4DFF-969E-B390DF1AFD26}" srcOrd="0" destOrd="0" parTransId="{035A7BC9-E2EC-4277-884B-769BB593C518}" sibTransId="{808CCF62-90DB-407D-B650-32BF98789BD7}"/>
    <dgm:cxn modelId="{D08B07AC-6BC8-4A66-BB53-E40CCFC6E6F5}" type="presParOf" srcId="{C86017D4-9731-40CB-8249-36241332BE53}" destId="{550EBA25-22B6-41DC-9F17-D65401F22408}" srcOrd="0" destOrd="0" presId="urn:microsoft.com/office/officeart/2005/8/layout/hProcess9"/>
    <dgm:cxn modelId="{7ADC6438-0B8C-4DEF-B02A-F281D014C98B}" type="presParOf" srcId="{C86017D4-9731-40CB-8249-36241332BE53}" destId="{03177B45-BDAA-42A9-B4B4-AF98DFDF60EE}" srcOrd="1" destOrd="0" presId="urn:microsoft.com/office/officeart/2005/8/layout/hProcess9"/>
    <dgm:cxn modelId="{B4618731-F753-4DDD-B37C-30F9AA828565}" type="presParOf" srcId="{03177B45-BDAA-42A9-B4B4-AF98DFDF60EE}" destId="{F8512A10-421B-49E0-9767-E0A4D5A85406}" srcOrd="0" destOrd="0" presId="urn:microsoft.com/office/officeart/2005/8/layout/hProcess9"/>
    <dgm:cxn modelId="{F9A689C1-AF1E-4B51-BA9B-B0BB0C794580}" type="presParOf" srcId="{03177B45-BDAA-42A9-B4B4-AF98DFDF60EE}" destId="{5A8B4065-D946-414F-82B6-D47B98A8FC1E}" srcOrd="1" destOrd="0" presId="urn:microsoft.com/office/officeart/2005/8/layout/hProcess9"/>
    <dgm:cxn modelId="{83257F9B-40A6-494A-979C-753A6F260F52}" type="presParOf" srcId="{03177B45-BDAA-42A9-B4B4-AF98DFDF60EE}" destId="{AED0C914-529B-4B5E-952C-73DAE8B94BD5}" srcOrd="2" destOrd="0" presId="urn:microsoft.com/office/officeart/2005/8/layout/hProcess9"/>
    <dgm:cxn modelId="{D44A6BAD-F5D1-4822-97F2-3CC1188363E2}" type="presParOf" srcId="{03177B45-BDAA-42A9-B4B4-AF98DFDF60EE}" destId="{92998170-FF9B-48D4-9A5B-873D394277B8}" srcOrd="3" destOrd="0" presId="urn:microsoft.com/office/officeart/2005/8/layout/hProcess9"/>
    <dgm:cxn modelId="{7DA794BC-CDAB-4D2C-845F-710697F46E1B}" type="presParOf" srcId="{03177B45-BDAA-42A9-B4B4-AF98DFDF60EE}" destId="{0CFB6435-64C4-44B3-80DE-6A8543CCABC1}" srcOrd="4" destOrd="0" presId="urn:microsoft.com/office/officeart/2005/8/layout/hProcess9"/>
    <dgm:cxn modelId="{FF66A2DC-AF86-4747-A8A7-D13A81F93250}" type="presParOf" srcId="{03177B45-BDAA-42A9-B4B4-AF98DFDF60EE}" destId="{9CFD4B70-3D36-4B3F-99F9-39F12313AB63}" srcOrd="5" destOrd="0" presId="urn:microsoft.com/office/officeart/2005/8/layout/hProcess9"/>
    <dgm:cxn modelId="{20A60A3E-1EC8-4936-AB58-CAF15FACC3D3}" type="presParOf" srcId="{03177B45-BDAA-42A9-B4B4-AF98DFDF60EE}" destId="{95976D26-B1AF-4B0F-A8E9-E721516204F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7A02C4-5177-4E30-BE9B-EB08911F7499}" type="doc">
      <dgm:prSet loTypeId="urn:microsoft.com/office/officeart/2005/8/layout/process2" loCatId="process" qsTypeId="urn:microsoft.com/office/officeart/2005/8/quickstyle/simple1" qsCatId="simple" csTypeId="urn:microsoft.com/office/officeart/2005/8/colors/accent2_1" csCatId="accent2" phldr="1"/>
      <dgm:spPr/>
    </dgm:pt>
    <dgm:pt modelId="{C6DBF33F-51BD-49BA-8AD3-152B538A4374}">
      <dgm:prSet phldrT="[Text]"/>
      <dgm:spPr/>
      <dgm:t>
        <a:bodyPr/>
        <a:lstStyle/>
        <a:p>
          <a:r>
            <a:rPr lang="id-ID" dirty="0"/>
            <a:t>Verbal dan matematis</a:t>
          </a:r>
        </a:p>
      </dgm:t>
    </dgm:pt>
    <dgm:pt modelId="{63FAC58D-3282-40D3-B0C3-794B4BD68A43}" type="parTrans" cxnId="{3389C40F-935E-4221-8D64-C2C6EB178E83}">
      <dgm:prSet/>
      <dgm:spPr/>
      <dgm:t>
        <a:bodyPr/>
        <a:lstStyle/>
        <a:p>
          <a:endParaRPr lang="id-ID"/>
        </a:p>
      </dgm:t>
    </dgm:pt>
    <dgm:pt modelId="{FD028740-6771-4279-AA01-44BC300DC969}" type="sibTrans" cxnId="{3389C40F-935E-4221-8D64-C2C6EB178E83}">
      <dgm:prSet/>
      <dgm:spPr>
        <a:solidFill>
          <a:schemeClr val="tx1"/>
        </a:solidFill>
      </dgm:spPr>
      <dgm:t>
        <a:bodyPr/>
        <a:lstStyle/>
        <a:p>
          <a:endParaRPr lang="id-ID"/>
        </a:p>
      </dgm:t>
    </dgm:pt>
    <dgm:pt modelId="{F7F56995-9653-4E5B-97A9-FF999120A643}">
      <dgm:prSet phldrT="[Text]"/>
      <dgm:spPr/>
      <dgm:t>
        <a:bodyPr/>
        <a:lstStyle/>
        <a:p>
          <a:r>
            <a:rPr lang="id-ID" dirty="0"/>
            <a:t>Menggunakan otak kiri</a:t>
          </a:r>
        </a:p>
      </dgm:t>
    </dgm:pt>
    <dgm:pt modelId="{E9518A2C-4217-4415-827F-A79EC78D75D3}" type="parTrans" cxnId="{F0B49383-E9F4-42A3-983A-57C510A7D4F8}">
      <dgm:prSet/>
      <dgm:spPr/>
      <dgm:t>
        <a:bodyPr/>
        <a:lstStyle/>
        <a:p>
          <a:endParaRPr lang="id-ID"/>
        </a:p>
      </dgm:t>
    </dgm:pt>
    <dgm:pt modelId="{860150B8-B441-4C17-BFF9-CBD6999C39DA}" type="sibTrans" cxnId="{F0B49383-E9F4-42A3-983A-57C510A7D4F8}">
      <dgm:prSet/>
      <dgm:spPr>
        <a:solidFill>
          <a:schemeClr val="tx1"/>
        </a:solidFill>
      </dgm:spPr>
      <dgm:t>
        <a:bodyPr/>
        <a:lstStyle/>
        <a:p>
          <a:endParaRPr lang="id-ID"/>
        </a:p>
      </dgm:t>
    </dgm:pt>
    <dgm:pt modelId="{7B447BB5-F6BD-4583-9419-936E5B66F00B}">
      <dgm:prSet phldrT="[Text]"/>
      <dgm:spPr/>
      <dgm:t>
        <a:bodyPr/>
        <a:lstStyle/>
        <a:p>
          <a:r>
            <a:rPr lang="id-ID" dirty="0"/>
            <a:t>Memaksimalkan otak kanan dan kiri</a:t>
          </a:r>
        </a:p>
      </dgm:t>
    </dgm:pt>
    <dgm:pt modelId="{4A6F109A-B8FE-4406-A70F-57E9FB11AA08}" type="parTrans" cxnId="{E011673C-2B7D-4246-B3F3-0C99B2D5AC65}">
      <dgm:prSet/>
      <dgm:spPr/>
      <dgm:t>
        <a:bodyPr/>
        <a:lstStyle/>
        <a:p>
          <a:endParaRPr lang="id-ID"/>
        </a:p>
      </dgm:t>
    </dgm:pt>
    <dgm:pt modelId="{D4DA8AE1-1431-4453-A76E-11C0C1147DF8}" type="sibTrans" cxnId="{E011673C-2B7D-4246-B3F3-0C99B2D5AC65}">
      <dgm:prSet/>
      <dgm:spPr/>
      <dgm:t>
        <a:bodyPr/>
        <a:lstStyle/>
        <a:p>
          <a:endParaRPr lang="id-ID"/>
        </a:p>
      </dgm:t>
    </dgm:pt>
    <dgm:pt modelId="{5373E74E-0634-479B-86F1-77ECF7C6C6B0}" type="pres">
      <dgm:prSet presAssocID="{497A02C4-5177-4E30-BE9B-EB08911F7499}" presName="linearFlow" presStyleCnt="0">
        <dgm:presLayoutVars>
          <dgm:resizeHandles val="exact"/>
        </dgm:presLayoutVars>
      </dgm:prSet>
      <dgm:spPr/>
    </dgm:pt>
    <dgm:pt modelId="{AFCA65BC-2494-4E43-94F2-6BE692DA9A96}" type="pres">
      <dgm:prSet presAssocID="{C6DBF33F-51BD-49BA-8AD3-152B538A4374}" presName="node" presStyleLbl="node1" presStyleIdx="0" presStyleCnt="3" custScaleX="208685">
        <dgm:presLayoutVars>
          <dgm:bulletEnabled val="1"/>
        </dgm:presLayoutVars>
      </dgm:prSet>
      <dgm:spPr/>
    </dgm:pt>
    <dgm:pt modelId="{EDE47A03-C837-458A-B5B1-E45A6A8FE8C0}" type="pres">
      <dgm:prSet presAssocID="{FD028740-6771-4279-AA01-44BC300DC969}" presName="sibTrans" presStyleLbl="sibTrans2D1" presStyleIdx="0" presStyleCnt="2"/>
      <dgm:spPr/>
    </dgm:pt>
    <dgm:pt modelId="{2960DCC6-37E6-497D-B7FF-D68758A2EDCE}" type="pres">
      <dgm:prSet presAssocID="{FD028740-6771-4279-AA01-44BC300DC969}" presName="connectorText" presStyleLbl="sibTrans2D1" presStyleIdx="0" presStyleCnt="2"/>
      <dgm:spPr/>
    </dgm:pt>
    <dgm:pt modelId="{4EDC7C15-04CA-41CE-989C-522C7613DB30}" type="pres">
      <dgm:prSet presAssocID="{F7F56995-9653-4E5B-97A9-FF999120A643}" presName="node" presStyleLbl="node1" presStyleIdx="1" presStyleCnt="3" custScaleX="208685">
        <dgm:presLayoutVars>
          <dgm:bulletEnabled val="1"/>
        </dgm:presLayoutVars>
      </dgm:prSet>
      <dgm:spPr/>
    </dgm:pt>
    <dgm:pt modelId="{567D6759-2C1B-4CAC-8031-0C4331857F01}" type="pres">
      <dgm:prSet presAssocID="{860150B8-B441-4C17-BFF9-CBD6999C39DA}" presName="sibTrans" presStyleLbl="sibTrans2D1" presStyleIdx="1" presStyleCnt="2"/>
      <dgm:spPr/>
    </dgm:pt>
    <dgm:pt modelId="{C6B071A5-768F-4474-B908-6D154C6FDD22}" type="pres">
      <dgm:prSet presAssocID="{860150B8-B441-4C17-BFF9-CBD6999C39DA}" presName="connectorText" presStyleLbl="sibTrans2D1" presStyleIdx="1" presStyleCnt="2"/>
      <dgm:spPr/>
    </dgm:pt>
    <dgm:pt modelId="{A74F121E-F707-4DE6-86AD-FE6F6DA7B889}" type="pres">
      <dgm:prSet presAssocID="{7B447BB5-F6BD-4583-9419-936E5B66F00B}" presName="node" presStyleLbl="node1" presStyleIdx="2" presStyleCnt="3" custScaleX="228372">
        <dgm:presLayoutVars>
          <dgm:bulletEnabled val="1"/>
        </dgm:presLayoutVars>
      </dgm:prSet>
      <dgm:spPr/>
    </dgm:pt>
  </dgm:ptLst>
  <dgm:cxnLst>
    <dgm:cxn modelId="{3389C40F-935E-4221-8D64-C2C6EB178E83}" srcId="{497A02C4-5177-4E30-BE9B-EB08911F7499}" destId="{C6DBF33F-51BD-49BA-8AD3-152B538A4374}" srcOrd="0" destOrd="0" parTransId="{63FAC58D-3282-40D3-B0C3-794B4BD68A43}" sibTransId="{FD028740-6771-4279-AA01-44BC300DC969}"/>
    <dgm:cxn modelId="{E011673C-2B7D-4246-B3F3-0C99B2D5AC65}" srcId="{497A02C4-5177-4E30-BE9B-EB08911F7499}" destId="{7B447BB5-F6BD-4583-9419-936E5B66F00B}" srcOrd="2" destOrd="0" parTransId="{4A6F109A-B8FE-4406-A70F-57E9FB11AA08}" sibTransId="{D4DA8AE1-1431-4453-A76E-11C0C1147DF8}"/>
    <dgm:cxn modelId="{22565949-ECD8-4DD3-9A35-4FE570FA83F6}" type="presOf" srcId="{FD028740-6771-4279-AA01-44BC300DC969}" destId="{2960DCC6-37E6-497D-B7FF-D68758A2EDCE}" srcOrd="1" destOrd="0" presId="urn:microsoft.com/office/officeart/2005/8/layout/process2"/>
    <dgm:cxn modelId="{FD6B9677-2CC5-4A13-9E76-31EF52949150}" type="presOf" srcId="{860150B8-B441-4C17-BFF9-CBD6999C39DA}" destId="{567D6759-2C1B-4CAC-8031-0C4331857F01}" srcOrd="0" destOrd="0" presId="urn:microsoft.com/office/officeart/2005/8/layout/process2"/>
    <dgm:cxn modelId="{F8D2DD7E-3561-43AC-BB89-2649BEEC6F8D}" type="presOf" srcId="{497A02C4-5177-4E30-BE9B-EB08911F7499}" destId="{5373E74E-0634-479B-86F1-77ECF7C6C6B0}" srcOrd="0" destOrd="0" presId="urn:microsoft.com/office/officeart/2005/8/layout/process2"/>
    <dgm:cxn modelId="{F0B49383-E9F4-42A3-983A-57C510A7D4F8}" srcId="{497A02C4-5177-4E30-BE9B-EB08911F7499}" destId="{F7F56995-9653-4E5B-97A9-FF999120A643}" srcOrd="1" destOrd="0" parTransId="{E9518A2C-4217-4415-827F-A79EC78D75D3}" sibTransId="{860150B8-B441-4C17-BFF9-CBD6999C39DA}"/>
    <dgm:cxn modelId="{4330EEAB-B6B3-4214-8E18-E87653A4A7B6}" type="presOf" srcId="{7B447BB5-F6BD-4583-9419-936E5B66F00B}" destId="{A74F121E-F707-4DE6-86AD-FE6F6DA7B889}" srcOrd="0" destOrd="0" presId="urn:microsoft.com/office/officeart/2005/8/layout/process2"/>
    <dgm:cxn modelId="{2201C0D2-B254-490F-9A3C-26260C42E9CB}" type="presOf" srcId="{860150B8-B441-4C17-BFF9-CBD6999C39DA}" destId="{C6B071A5-768F-4474-B908-6D154C6FDD22}" srcOrd="1" destOrd="0" presId="urn:microsoft.com/office/officeart/2005/8/layout/process2"/>
    <dgm:cxn modelId="{45418EEF-38EA-4000-A359-213951F6A36C}" type="presOf" srcId="{FD028740-6771-4279-AA01-44BC300DC969}" destId="{EDE47A03-C837-458A-B5B1-E45A6A8FE8C0}" srcOrd="0" destOrd="0" presId="urn:microsoft.com/office/officeart/2005/8/layout/process2"/>
    <dgm:cxn modelId="{D354B3F4-BEAE-4AAF-AD9A-AE5D62FE0D03}" type="presOf" srcId="{C6DBF33F-51BD-49BA-8AD3-152B538A4374}" destId="{AFCA65BC-2494-4E43-94F2-6BE692DA9A96}" srcOrd="0" destOrd="0" presId="urn:microsoft.com/office/officeart/2005/8/layout/process2"/>
    <dgm:cxn modelId="{6312E1FB-8ABE-4A00-80F5-3C59EEF2BC82}" type="presOf" srcId="{F7F56995-9653-4E5B-97A9-FF999120A643}" destId="{4EDC7C15-04CA-41CE-989C-522C7613DB30}" srcOrd="0" destOrd="0" presId="urn:microsoft.com/office/officeart/2005/8/layout/process2"/>
    <dgm:cxn modelId="{5522DDE5-F5FC-4C8E-A4EF-6038FE05C3A5}" type="presParOf" srcId="{5373E74E-0634-479B-86F1-77ECF7C6C6B0}" destId="{AFCA65BC-2494-4E43-94F2-6BE692DA9A96}" srcOrd="0" destOrd="0" presId="urn:microsoft.com/office/officeart/2005/8/layout/process2"/>
    <dgm:cxn modelId="{8BAFAF61-8EA9-4258-B1AD-DB2CDF85F437}" type="presParOf" srcId="{5373E74E-0634-479B-86F1-77ECF7C6C6B0}" destId="{EDE47A03-C837-458A-B5B1-E45A6A8FE8C0}" srcOrd="1" destOrd="0" presId="urn:microsoft.com/office/officeart/2005/8/layout/process2"/>
    <dgm:cxn modelId="{B899D2BA-85BA-46F5-9E89-EA8EBCB2BD42}" type="presParOf" srcId="{EDE47A03-C837-458A-B5B1-E45A6A8FE8C0}" destId="{2960DCC6-37E6-497D-B7FF-D68758A2EDCE}" srcOrd="0" destOrd="0" presId="urn:microsoft.com/office/officeart/2005/8/layout/process2"/>
    <dgm:cxn modelId="{85C6F53F-F08D-493B-909E-81BF6D1E35C8}" type="presParOf" srcId="{5373E74E-0634-479B-86F1-77ECF7C6C6B0}" destId="{4EDC7C15-04CA-41CE-989C-522C7613DB30}" srcOrd="2" destOrd="0" presId="urn:microsoft.com/office/officeart/2005/8/layout/process2"/>
    <dgm:cxn modelId="{16294302-1E03-427F-BA2D-1F060EDB75CB}" type="presParOf" srcId="{5373E74E-0634-479B-86F1-77ECF7C6C6B0}" destId="{567D6759-2C1B-4CAC-8031-0C4331857F01}" srcOrd="3" destOrd="0" presId="urn:microsoft.com/office/officeart/2005/8/layout/process2"/>
    <dgm:cxn modelId="{86CE5D30-DBAB-4BC7-BD37-29AB603511D1}" type="presParOf" srcId="{567D6759-2C1B-4CAC-8031-0C4331857F01}" destId="{C6B071A5-768F-4474-B908-6D154C6FDD22}" srcOrd="0" destOrd="0" presId="urn:microsoft.com/office/officeart/2005/8/layout/process2"/>
    <dgm:cxn modelId="{5CD2760A-D0AC-49C5-B7C9-96F5199A6CDB}" type="presParOf" srcId="{5373E74E-0634-479B-86F1-77ECF7C6C6B0}" destId="{A74F121E-F707-4DE6-86AD-FE6F6DA7B889}"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88E020-EC61-499F-9C30-4B7F19C0103B}" type="doc">
      <dgm:prSet loTypeId="urn:microsoft.com/office/officeart/2005/8/layout/gear1" loCatId="process" qsTypeId="urn:microsoft.com/office/officeart/2005/8/quickstyle/simple3" qsCatId="simple" csTypeId="urn:microsoft.com/office/officeart/2005/8/colors/colorful2" csCatId="colorful" phldr="1"/>
      <dgm:spPr/>
      <dgm:t>
        <a:bodyPr/>
        <a:lstStyle/>
        <a:p>
          <a:endParaRPr lang="id-ID"/>
        </a:p>
      </dgm:t>
    </dgm:pt>
    <dgm:pt modelId="{CE964BD4-BDED-4965-8858-C917FDC0D026}">
      <dgm:prSet custT="1"/>
      <dgm:spPr/>
      <dgm:t>
        <a:bodyPr/>
        <a:lstStyle/>
        <a:p>
          <a:pPr rtl="0"/>
          <a:endParaRPr lang="id-ID" sz="2400" b="0" i="0" baseline="0" dirty="0">
            <a:latin typeface="Baskerville Old Face" pitchFamily="18" charset="0"/>
          </a:endParaRPr>
        </a:p>
        <a:p>
          <a:pPr rtl="0"/>
          <a:endParaRPr lang="id-ID" sz="2400" b="0" i="0" baseline="0" dirty="0">
            <a:latin typeface="Baskerville Old Face" pitchFamily="18" charset="0"/>
          </a:endParaRPr>
        </a:p>
        <a:p>
          <a:pPr rtl="0"/>
          <a:endParaRPr lang="id-ID" sz="2400" b="0" i="0" baseline="0" dirty="0">
            <a:latin typeface="Baskerville Old Face" pitchFamily="18" charset="0"/>
          </a:endParaRPr>
        </a:p>
        <a:p>
          <a:pPr rtl="0"/>
          <a:r>
            <a:rPr lang="id-ID" sz="2400" b="0" i="0" baseline="0" dirty="0">
              <a:latin typeface="Baskerville Old Face" pitchFamily="18" charset="0"/>
            </a:rPr>
            <a:t>               </a:t>
          </a:r>
          <a:r>
            <a:rPr lang="id-ID" sz="2400" b="1" i="0" baseline="0" dirty="0">
              <a:latin typeface="Baskerville Old Face" pitchFamily="18" charset="0"/>
            </a:rPr>
            <a:t>SEKIAN dan TERIMA KASIH</a:t>
          </a:r>
          <a:endParaRPr lang="id-ID" sz="2400" b="1" dirty="0">
            <a:latin typeface="Baskerville Old Face" pitchFamily="18" charset="0"/>
          </a:endParaRPr>
        </a:p>
      </dgm:t>
    </dgm:pt>
    <dgm:pt modelId="{E184911A-D86D-476A-AA06-08B3B40BB11B}" type="parTrans" cxnId="{50B390B1-284A-4C4E-B8B1-9CCDAC68B338}">
      <dgm:prSet/>
      <dgm:spPr/>
      <dgm:t>
        <a:bodyPr/>
        <a:lstStyle/>
        <a:p>
          <a:endParaRPr lang="id-ID"/>
        </a:p>
      </dgm:t>
    </dgm:pt>
    <dgm:pt modelId="{FE74E510-3BD4-4C02-8414-C73C7CF3E5D7}" type="sibTrans" cxnId="{50B390B1-284A-4C4E-B8B1-9CCDAC68B338}">
      <dgm:prSet/>
      <dgm:spPr/>
      <dgm:t>
        <a:bodyPr/>
        <a:lstStyle/>
        <a:p>
          <a:endParaRPr lang="id-ID" sz="2000"/>
        </a:p>
      </dgm:t>
    </dgm:pt>
    <dgm:pt modelId="{99FC4FF7-FEF5-4F38-A364-A08D75801839}">
      <dgm:prSet custT="1"/>
      <dgm:spPr/>
      <dgm:t>
        <a:bodyPr/>
        <a:lstStyle/>
        <a:p>
          <a:pPr rtl="0"/>
          <a:r>
            <a:rPr lang="id-ID" sz="2400" b="1" i="0" baseline="0" dirty="0">
              <a:latin typeface="Baskerville Old Face" pitchFamily="18" charset="0"/>
            </a:rPr>
            <a:t>SEMOGA BERMANFAAT</a:t>
          </a:r>
          <a:endParaRPr lang="id-ID" sz="2400" b="1" dirty="0">
            <a:latin typeface="Baskerville Old Face" pitchFamily="18" charset="0"/>
          </a:endParaRPr>
        </a:p>
      </dgm:t>
    </dgm:pt>
    <dgm:pt modelId="{10959487-B0F8-4712-B130-8909C7A8B6EE}" type="parTrans" cxnId="{9AD2BD78-F6FB-4E6F-98A2-9617CABC76A7}">
      <dgm:prSet/>
      <dgm:spPr/>
      <dgm:t>
        <a:bodyPr/>
        <a:lstStyle/>
        <a:p>
          <a:endParaRPr lang="id-ID"/>
        </a:p>
      </dgm:t>
    </dgm:pt>
    <dgm:pt modelId="{37A6B62D-AA07-44BE-8853-A28C8E7061D8}" type="sibTrans" cxnId="{9AD2BD78-F6FB-4E6F-98A2-9617CABC76A7}">
      <dgm:prSet/>
      <dgm:spPr/>
      <dgm:t>
        <a:bodyPr/>
        <a:lstStyle/>
        <a:p>
          <a:endParaRPr lang="id-ID" sz="2000"/>
        </a:p>
      </dgm:t>
    </dgm:pt>
    <dgm:pt modelId="{E3C74E11-D59F-4BC5-870C-ECFC81F32A60}" type="pres">
      <dgm:prSet presAssocID="{B288E020-EC61-499F-9C30-4B7F19C0103B}" presName="composite" presStyleCnt="0">
        <dgm:presLayoutVars>
          <dgm:chMax val="3"/>
          <dgm:animLvl val="lvl"/>
          <dgm:resizeHandles val="exact"/>
        </dgm:presLayoutVars>
      </dgm:prSet>
      <dgm:spPr/>
    </dgm:pt>
    <dgm:pt modelId="{1A6888A2-47B2-444C-A805-5CF9418F5414}" type="pres">
      <dgm:prSet presAssocID="{CE964BD4-BDED-4965-8858-C917FDC0D026}" presName="gear1" presStyleLbl="node1" presStyleIdx="0" presStyleCnt="2" custScaleX="266062" custScaleY="144170">
        <dgm:presLayoutVars>
          <dgm:chMax val="1"/>
          <dgm:bulletEnabled val="1"/>
        </dgm:presLayoutVars>
      </dgm:prSet>
      <dgm:spPr/>
    </dgm:pt>
    <dgm:pt modelId="{2D0B7222-F7F9-412B-9D62-8BFA97092EA3}" type="pres">
      <dgm:prSet presAssocID="{CE964BD4-BDED-4965-8858-C917FDC0D026}" presName="gear1srcNode" presStyleLbl="node1" presStyleIdx="0" presStyleCnt="2"/>
      <dgm:spPr/>
    </dgm:pt>
    <dgm:pt modelId="{A30B07AE-8AAD-44DC-9F90-77AC05BB7254}" type="pres">
      <dgm:prSet presAssocID="{CE964BD4-BDED-4965-8858-C917FDC0D026}" presName="gear1dstNode" presStyleLbl="node1" presStyleIdx="0" presStyleCnt="2"/>
      <dgm:spPr/>
    </dgm:pt>
    <dgm:pt modelId="{38A1EFA5-E2D5-478A-9971-3F11DAB922D5}" type="pres">
      <dgm:prSet presAssocID="{99FC4FF7-FEF5-4F38-A364-A08D75801839}" presName="gear2" presStyleLbl="node1" presStyleIdx="1" presStyleCnt="2" custScaleX="245245" custScaleY="144170">
        <dgm:presLayoutVars>
          <dgm:chMax val="1"/>
          <dgm:bulletEnabled val="1"/>
        </dgm:presLayoutVars>
      </dgm:prSet>
      <dgm:spPr/>
    </dgm:pt>
    <dgm:pt modelId="{ED7CB277-916B-4FAC-816F-7A39A917F1A9}" type="pres">
      <dgm:prSet presAssocID="{99FC4FF7-FEF5-4F38-A364-A08D75801839}" presName="gear2srcNode" presStyleLbl="node1" presStyleIdx="1" presStyleCnt="2"/>
      <dgm:spPr/>
    </dgm:pt>
    <dgm:pt modelId="{DCF9324F-CE59-4213-B9EE-FDB08A1387F9}" type="pres">
      <dgm:prSet presAssocID="{99FC4FF7-FEF5-4F38-A364-A08D75801839}" presName="gear2dstNode" presStyleLbl="node1" presStyleIdx="1" presStyleCnt="2"/>
      <dgm:spPr/>
    </dgm:pt>
    <dgm:pt modelId="{D6ADEF6A-17D7-4A34-9268-4D29D9D5C52E}" type="pres">
      <dgm:prSet presAssocID="{FE74E510-3BD4-4C02-8414-C73C7CF3E5D7}" presName="connector1" presStyleLbl="sibTrans2D1" presStyleIdx="0" presStyleCnt="2" custScaleX="192302" custScaleY="144170"/>
      <dgm:spPr/>
    </dgm:pt>
    <dgm:pt modelId="{03FE568E-5991-46C2-9F58-492704F8908D}" type="pres">
      <dgm:prSet presAssocID="{37A6B62D-AA07-44BE-8853-A28C8E7061D8}" presName="connector2" presStyleLbl="sibTrans2D1" presStyleIdx="1" presStyleCnt="2" custScaleX="192302" custScaleY="144170"/>
      <dgm:spPr/>
    </dgm:pt>
  </dgm:ptLst>
  <dgm:cxnLst>
    <dgm:cxn modelId="{7CF93B00-7707-42B4-B565-2007520B6468}" type="presOf" srcId="{CE964BD4-BDED-4965-8858-C917FDC0D026}" destId="{2D0B7222-F7F9-412B-9D62-8BFA97092EA3}" srcOrd="1" destOrd="0" presId="urn:microsoft.com/office/officeart/2005/8/layout/gear1"/>
    <dgm:cxn modelId="{7439EA00-1E7E-43AD-9451-41CD9D69F72F}" type="presOf" srcId="{99FC4FF7-FEF5-4F38-A364-A08D75801839}" destId="{DCF9324F-CE59-4213-B9EE-FDB08A1387F9}" srcOrd="2" destOrd="0" presId="urn:microsoft.com/office/officeart/2005/8/layout/gear1"/>
    <dgm:cxn modelId="{EC210D33-5953-4740-A195-985628684693}" type="presOf" srcId="{CE964BD4-BDED-4965-8858-C917FDC0D026}" destId="{A30B07AE-8AAD-44DC-9F90-77AC05BB7254}" srcOrd="2" destOrd="0" presId="urn:microsoft.com/office/officeart/2005/8/layout/gear1"/>
    <dgm:cxn modelId="{1B92D734-585C-4813-B247-63B28B6ECF44}" type="presOf" srcId="{FE74E510-3BD4-4C02-8414-C73C7CF3E5D7}" destId="{D6ADEF6A-17D7-4A34-9268-4D29D9D5C52E}" srcOrd="0" destOrd="0" presId="urn:microsoft.com/office/officeart/2005/8/layout/gear1"/>
    <dgm:cxn modelId="{A5D66764-D8CB-4644-B3F1-9561BDF41862}" type="presOf" srcId="{99FC4FF7-FEF5-4F38-A364-A08D75801839}" destId="{ED7CB277-916B-4FAC-816F-7A39A917F1A9}" srcOrd="1" destOrd="0" presId="urn:microsoft.com/office/officeart/2005/8/layout/gear1"/>
    <dgm:cxn modelId="{9AD2BD78-F6FB-4E6F-98A2-9617CABC76A7}" srcId="{B288E020-EC61-499F-9C30-4B7F19C0103B}" destId="{99FC4FF7-FEF5-4F38-A364-A08D75801839}" srcOrd="1" destOrd="0" parTransId="{10959487-B0F8-4712-B130-8909C7A8B6EE}" sibTransId="{37A6B62D-AA07-44BE-8853-A28C8E7061D8}"/>
    <dgm:cxn modelId="{9A94F495-F815-47DD-91E5-B6DA144BD8BA}" type="presOf" srcId="{CE964BD4-BDED-4965-8858-C917FDC0D026}" destId="{1A6888A2-47B2-444C-A805-5CF9418F5414}" srcOrd="0" destOrd="0" presId="urn:microsoft.com/office/officeart/2005/8/layout/gear1"/>
    <dgm:cxn modelId="{50B390B1-284A-4C4E-B8B1-9CCDAC68B338}" srcId="{B288E020-EC61-499F-9C30-4B7F19C0103B}" destId="{CE964BD4-BDED-4965-8858-C917FDC0D026}" srcOrd="0" destOrd="0" parTransId="{E184911A-D86D-476A-AA06-08B3B40BB11B}" sibTransId="{FE74E510-3BD4-4C02-8414-C73C7CF3E5D7}"/>
    <dgm:cxn modelId="{0460F0C8-9C8A-41EC-8D09-95953BB2D73E}" type="presOf" srcId="{99FC4FF7-FEF5-4F38-A364-A08D75801839}" destId="{38A1EFA5-E2D5-478A-9971-3F11DAB922D5}" srcOrd="0" destOrd="0" presId="urn:microsoft.com/office/officeart/2005/8/layout/gear1"/>
    <dgm:cxn modelId="{2BCB0BD3-DFF4-4D5F-B368-CDC8DA0A2CF6}" type="presOf" srcId="{37A6B62D-AA07-44BE-8853-A28C8E7061D8}" destId="{03FE568E-5991-46C2-9F58-492704F8908D}" srcOrd="0" destOrd="0" presId="urn:microsoft.com/office/officeart/2005/8/layout/gear1"/>
    <dgm:cxn modelId="{F67A69FC-BAB1-4AFE-8303-9CC992C55C35}" type="presOf" srcId="{B288E020-EC61-499F-9C30-4B7F19C0103B}" destId="{E3C74E11-D59F-4BC5-870C-ECFC81F32A60}" srcOrd="0" destOrd="0" presId="urn:microsoft.com/office/officeart/2005/8/layout/gear1"/>
    <dgm:cxn modelId="{6C1F7CEF-D4F1-4243-BDE0-743FD38262A3}" type="presParOf" srcId="{E3C74E11-D59F-4BC5-870C-ECFC81F32A60}" destId="{1A6888A2-47B2-444C-A805-5CF9418F5414}" srcOrd="0" destOrd="0" presId="urn:microsoft.com/office/officeart/2005/8/layout/gear1"/>
    <dgm:cxn modelId="{E0FEEDF4-EF8B-4E62-993B-7ACB7AEDE54E}" type="presParOf" srcId="{E3C74E11-D59F-4BC5-870C-ECFC81F32A60}" destId="{2D0B7222-F7F9-412B-9D62-8BFA97092EA3}" srcOrd="1" destOrd="0" presId="urn:microsoft.com/office/officeart/2005/8/layout/gear1"/>
    <dgm:cxn modelId="{2933A82A-5373-4BDE-96B6-C622CA579CCA}" type="presParOf" srcId="{E3C74E11-D59F-4BC5-870C-ECFC81F32A60}" destId="{A30B07AE-8AAD-44DC-9F90-77AC05BB7254}" srcOrd="2" destOrd="0" presId="urn:microsoft.com/office/officeart/2005/8/layout/gear1"/>
    <dgm:cxn modelId="{1789F9FE-3D8C-4BD1-9EF9-92BD76AAB6BB}" type="presParOf" srcId="{E3C74E11-D59F-4BC5-870C-ECFC81F32A60}" destId="{38A1EFA5-E2D5-478A-9971-3F11DAB922D5}" srcOrd="3" destOrd="0" presId="urn:microsoft.com/office/officeart/2005/8/layout/gear1"/>
    <dgm:cxn modelId="{BC3E5792-3BE2-4768-BA4A-BC619F2A4BA7}" type="presParOf" srcId="{E3C74E11-D59F-4BC5-870C-ECFC81F32A60}" destId="{ED7CB277-916B-4FAC-816F-7A39A917F1A9}" srcOrd="4" destOrd="0" presId="urn:microsoft.com/office/officeart/2005/8/layout/gear1"/>
    <dgm:cxn modelId="{3448FA33-7EF1-4FDB-8CD5-2F64BD2A2331}" type="presParOf" srcId="{E3C74E11-D59F-4BC5-870C-ECFC81F32A60}" destId="{DCF9324F-CE59-4213-B9EE-FDB08A1387F9}" srcOrd="5" destOrd="0" presId="urn:microsoft.com/office/officeart/2005/8/layout/gear1"/>
    <dgm:cxn modelId="{72366D62-9CB8-4095-89AC-F3F96C00BF02}" type="presParOf" srcId="{E3C74E11-D59F-4BC5-870C-ECFC81F32A60}" destId="{D6ADEF6A-17D7-4A34-9268-4D29D9D5C52E}" srcOrd="6" destOrd="0" presId="urn:microsoft.com/office/officeart/2005/8/layout/gear1"/>
    <dgm:cxn modelId="{8E3D95C2-ACDC-4763-95D6-C52E5F9C4A7B}" type="presParOf" srcId="{E3C74E11-D59F-4BC5-870C-ECFC81F32A60}" destId="{03FE568E-5991-46C2-9F58-492704F8908D}"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F32F5-3331-481C-901C-2D1FC4C1A0D2}">
      <dsp:nvSpPr>
        <dsp:cNvPr id="0" name=""/>
        <dsp:cNvSpPr/>
      </dsp:nvSpPr>
      <dsp:spPr>
        <a:xfrm>
          <a:off x="0" y="464019"/>
          <a:ext cx="6096000" cy="781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649A42-798C-4A97-8950-029FB68FDD8D}">
      <dsp:nvSpPr>
        <dsp:cNvPr id="0" name=""/>
        <dsp:cNvSpPr/>
      </dsp:nvSpPr>
      <dsp:spPr>
        <a:xfrm>
          <a:off x="304800" y="6459"/>
          <a:ext cx="4267200" cy="9151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id-ID" sz="3100" kern="1200" dirty="0"/>
            <a:t>Makroskopis</a:t>
          </a:r>
        </a:p>
      </dsp:txBody>
      <dsp:txXfrm>
        <a:off x="349472" y="51131"/>
        <a:ext cx="4177856" cy="825776"/>
      </dsp:txXfrm>
    </dsp:sp>
    <dsp:sp modelId="{1DE7147F-4929-470A-9BB5-71EE18AA7920}">
      <dsp:nvSpPr>
        <dsp:cNvPr id="0" name=""/>
        <dsp:cNvSpPr/>
      </dsp:nvSpPr>
      <dsp:spPr>
        <a:xfrm>
          <a:off x="0" y="1870179"/>
          <a:ext cx="6096000" cy="781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28CD84-F3CD-4C67-A655-DB84FDAC5AD6}">
      <dsp:nvSpPr>
        <dsp:cNvPr id="0" name=""/>
        <dsp:cNvSpPr/>
      </dsp:nvSpPr>
      <dsp:spPr>
        <a:xfrm>
          <a:off x="304800" y="1412619"/>
          <a:ext cx="4267200" cy="9151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id-ID" sz="3100" kern="1200" dirty="0"/>
            <a:t>Mikroskopis</a:t>
          </a:r>
        </a:p>
      </dsp:txBody>
      <dsp:txXfrm>
        <a:off x="349472" y="1457291"/>
        <a:ext cx="4177856" cy="825776"/>
      </dsp:txXfrm>
    </dsp:sp>
    <dsp:sp modelId="{8695472E-9B73-4288-9E9B-5DE5C84E2528}">
      <dsp:nvSpPr>
        <dsp:cNvPr id="0" name=""/>
        <dsp:cNvSpPr/>
      </dsp:nvSpPr>
      <dsp:spPr>
        <a:xfrm>
          <a:off x="0" y="3276340"/>
          <a:ext cx="6096000" cy="781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68125D-978F-4809-870E-8753142FFA57}">
      <dsp:nvSpPr>
        <dsp:cNvPr id="0" name=""/>
        <dsp:cNvSpPr/>
      </dsp:nvSpPr>
      <dsp:spPr>
        <a:xfrm>
          <a:off x="304800" y="2818780"/>
          <a:ext cx="4267200" cy="9151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id-ID" sz="3100" kern="1200" dirty="0"/>
            <a:t>Simbolik</a:t>
          </a:r>
        </a:p>
      </dsp:txBody>
      <dsp:txXfrm>
        <a:off x="349472" y="2863452"/>
        <a:ext cx="4177856"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EBA25-22B6-41DC-9F17-D65401F22408}">
      <dsp:nvSpPr>
        <dsp:cNvPr id="0" name=""/>
        <dsp:cNvSpPr/>
      </dsp:nvSpPr>
      <dsp:spPr>
        <a:xfrm>
          <a:off x="596766" y="0"/>
          <a:ext cx="6763351" cy="493254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12A10-421B-49E0-9767-E0A4D5A85406}">
      <dsp:nvSpPr>
        <dsp:cNvPr id="0" name=""/>
        <dsp:cNvSpPr/>
      </dsp:nvSpPr>
      <dsp:spPr>
        <a:xfrm>
          <a:off x="2331" y="1224140"/>
          <a:ext cx="1812638" cy="248426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kern="1200" dirty="0"/>
            <a:t>Materi Laju Reaksi</a:t>
          </a:r>
        </a:p>
      </dsp:txBody>
      <dsp:txXfrm>
        <a:off x="90817" y="1312626"/>
        <a:ext cx="1635666" cy="2307295"/>
      </dsp:txXfrm>
    </dsp:sp>
    <dsp:sp modelId="{AED0C914-529B-4B5E-952C-73DAE8B94BD5}">
      <dsp:nvSpPr>
        <dsp:cNvPr id="0" name=""/>
        <dsp:cNvSpPr/>
      </dsp:nvSpPr>
      <dsp:spPr>
        <a:xfrm>
          <a:off x="2048858" y="1224140"/>
          <a:ext cx="1812638" cy="248426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d-ID" sz="1600" kern="1200" dirty="0"/>
            <a:t>Konsep laju reaksi, faktor-faktor yang mempengaruhi laju reaksi, persamaan laju reaksi, orde (tingkat reaksi), serta teori tumbukan</a:t>
          </a:r>
        </a:p>
      </dsp:txBody>
      <dsp:txXfrm>
        <a:off x="2137344" y="1312626"/>
        <a:ext cx="1635666" cy="2307295"/>
      </dsp:txXfrm>
    </dsp:sp>
    <dsp:sp modelId="{0CFB6435-64C4-44B3-80DE-6A8543CCABC1}">
      <dsp:nvSpPr>
        <dsp:cNvPr id="0" name=""/>
        <dsp:cNvSpPr/>
      </dsp:nvSpPr>
      <dsp:spPr>
        <a:xfrm>
          <a:off x="4095386" y="1224140"/>
          <a:ext cx="1812638" cy="248426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kern="1200" dirty="0"/>
            <a:t>Makroskopis dan Simbolik</a:t>
          </a:r>
        </a:p>
        <a:p>
          <a:pPr marL="0" lvl="0" indent="0" algn="ctr" defTabSz="800100">
            <a:lnSpc>
              <a:spcPct val="90000"/>
            </a:lnSpc>
            <a:spcBef>
              <a:spcPct val="0"/>
            </a:spcBef>
            <a:spcAft>
              <a:spcPct val="35000"/>
            </a:spcAft>
            <a:buNone/>
          </a:pPr>
          <a:endParaRPr lang="id-ID" sz="1800" kern="1200" dirty="0"/>
        </a:p>
        <a:p>
          <a:pPr marL="0" lvl="0" indent="0" algn="ctr" defTabSz="800100">
            <a:lnSpc>
              <a:spcPct val="90000"/>
            </a:lnSpc>
            <a:spcBef>
              <a:spcPct val="0"/>
            </a:spcBef>
            <a:spcAft>
              <a:spcPct val="35000"/>
            </a:spcAft>
            <a:buNone/>
          </a:pPr>
          <a:endParaRPr lang="id-ID" sz="1800" kern="1200" dirty="0"/>
        </a:p>
        <a:p>
          <a:pPr marL="0" lvl="0" indent="0" algn="ctr" defTabSz="800100">
            <a:lnSpc>
              <a:spcPct val="90000"/>
            </a:lnSpc>
            <a:spcBef>
              <a:spcPct val="0"/>
            </a:spcBef>
            <a:spcAft>
              <a:spcPct val="35000"/>
            </a:spcAft>
            <a:buNone/>
          </a:pPr>
          <a:endParaRPr lang="id-ID" sz="1800" kern="1200" dirty="0"/>
        </a:p>
        <a:p>
          <a:pPr marL="0" lvl="0" indent="0" algn="ctr" defTabSz="800100">
            <a:lnSpc>
              <a:spcPct val="90000"/>
            </a:lnSpc>
            <a:spcBef>
              <a:spcPct val="0"/>
            </a:spcBef>
            <a:spcAft>
              <a:spcPct val="35000"/>
            </a:spcAft>
            <a:buNone/>
          </a:pPr>
          <a:endParaRPr lang="id-ID" sz="1800" kern="1200" dirty="0"/>
        </a:p>
        <a:p>
          <a:pPr marL="0" lvl="0" indent="0" algn="ctr" defTabSz="800100">
            <a:lnSpc>
              <a:spcPct val="90000"/>
            </a:lnSpc>
            <a:spcBef>
              <a:spcPct val="0"/>
            </a:spcBef>
            <a:spcAft>
              <a:spcPct val="35000"/>
            </a:spcAft>
            <a:buNone/>
          </a:pPr>
          <a:r>
            <a:rPr lang="id-ID" sz="1800" b="1" kern="1200" dirty="0">
              <a:solidFill>
                <a:srgbClr val="FF0000"/>
              </a:solidFill>
            </a:rPr>
            <a:t>Mikroskopis</a:t>
          </a:r>
        </a:p>
      </dsp:txBody>
      <dsp:txXfrm>
        <a:off x="4183872" y="1312626"/>
        <a:ext cx="1635666" cy="2307295"/>
      </dsp:txXfrm>
    </dsp:sp>
    <dsp:sp modelId="{95976D26-B1AF-4B0F-A8E9-E721516204F6}">
      <dsp:nvSpPr>
        <dsp:cNvPr id="0" name=""/>
        <dsp:cNvSpPr/>
      </dsp:nvSpPr>
      <dsp:spPr>
        <a:xfrm>
          <a:off x="6141914" y="1479764"/>
          <a:ext cx="1812638" cy="197301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b="1" kern="1200" dirty="0"/>
            <a:t>MEDIA?</a:t>
          </a:r>
        </a:p>
        <a:p>
          <a:pPr marL="0" lvl="0" indent="0" algn="ctr" defTabSz="1244600">
            <a:lnSpc>
              <a:spcPct val="90000"/>
            </a:lnSpc>
            <a:spcBef>
              <a:spcPct val="0"/>
            </a:spcBef>
            <a:spcAft>
              <a:spcPct val="35000"/>
            </a:spcAft>
            <a:buNone/>
          </a:pPr>
          <a:r>
            <a:rPr lang="id-ID" sz="2800" b="1" kern="1200" dirty="0"/>
            <a:t>(</a:t>
          </a:r>
          <a:r>
            <a:rPr lang="id-ID" sz="1400" b="1" kern="1200" dirty="0">
              <a:hlinkClick xmlns:r="http://schemas.openxmlformats.org/officeDocument/2006/relationships" r:id="rId1" action="ppaction://hlinkfile"/>
            </a:rPr>
            <a:t>MENGGUNAKAN</a:t>
          </a:r>
          <a:r>
            <a:rPr lang="id-ID" sz="1400" b="1" kern="1200" dirty="0"/>
            <a:t> APLIKASI KOMPUTER</a:t>
          </a:r>
          <a:r>
            <a:rPr lang="id-ID" sz="2800" b="1" kern="1200" dirty="0"/>
            <a:t>)</a:t>
          </a:r>
        </a:p>
      </dsp:txBody>
      <dsp:txXfrm>
        <a:off x="6230400" y="1568250"/>
        <a:ext cx="1635666" cy="17960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A65BC-2494-4E43-94F2-6BE692DA9A96}">
      <dsp:nvSpPr>
        <dsp:cNvPr id="0" name=""/>
        <dsp:cNvSpPr/>
      </dsp:nvSpPr>
      <dsp:spPr>
        <a:xfrm>
          <a:off x="1139784" y="0"/>
          <a:ext cx="3816431" cy="101600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d-ID" sz="2300" kern="1200" dirty="0"/>
            <a:t>Verbal dan matematis</a:t>
          </a:r>
        </a:p>
      </dsp:txBody>
      <dsp:txXfrm>
        <a:off x="1169542" y="29758"/>
        <a:ext cx="3756915" cy="956484"/>
      </dsp:txXfrm>
    </dsp:sp>
    <dsp:sp modelId="{EDE47A03-C837-458A-B5B1-E45A6A8FE8C0}">
      <dsp:nvSpPr>
        <dsp:cNvPr id="0" name=""/>
        <dsp:cNvSpPr/>
      </dsp:nvSpPr>
      <dsp:spPr>
        <a:xfrm rot="5400000">
          <a:off x="2857500" y="1041399"/>
          <a:ext cx="380999" cy="45720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d-ID" sz="1800" kern="1200"/>
        </a:p>
      </dsp:txBody>
      <dsp:txXfrm rot="-5400000">
        <a:off x="2910840" y="1079499"/>
        <a:ext cx="274320" cy="266699"/>
      </dsp:txXfrm>
    </dsp:sp>
    <dsp:sp modelId="{4EDC7C15-04CA-41CE-989C-522C7613DB30}">
      <dsp:nvSpPr>
        <dsp:cNvPr id="0" name=""/>
        <dsp:cNvSpPr/>
      </dsp:nvSpPr>
      <dsp:spPr>
        <a:xfrm>
          <a:off x="1139784" y="1523999"/>
          <a:ext cx="3816431" cy="101600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d-ID" sz="2300" kern="1200" dirty="0"/>
            <a:t>Menggunakan otak kiri</a:t>
          </a:r>
        </a:p>
      </dsp:txBody>
      <dsp:txXfrm>
        <a:off x="1169542" y="1553757"/>
        <a:ext cx="3756915" cy="956484"/>
      </dsp:txXfrm>
    </dsp:sp>
    <dsp:sp modelId="{567D6759-2C1B-4CAC-8031-0C4331857F01}">
      <dsp:nvSpPr>
        <dsp:cNvPr id="0" name=""/>
        <dsp:cNvSpPr/>
      </dsp:nvSpPr>
      <dsp:spPr>
        <a:xfrm rot="5400000">
          <a:off x="2857500" y="2565399"/>
          <a:ext cx="381000" cy="45720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d-ID" sz="1800" kern="1200"/>
        </a:p>
      </dsp:txBody>
      <dsp:txXfrm rot="-5400000">
        <a:off x="2910840" y="2603499"/>
        <a:ext cx="274320" cy="266700"/>
      </dsp:txXfrm>
    </dsp:sp>
    <dsp:sp modelId="{A74F121E-F707-4DE6-86AD-FE6F6DA7B889}">
      <dsp:nvSpPr>
        <dsp:cNvPr id="0" name=""/>
        <dsp:cNvSpPr/>
      </dsp:nvSpPr>
      <dsp:spPr>
        <a:xfrm>
          <a:off x="959766" y="3047999"/>
          <a:ext cx="4176467" cy="101600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d-ID" sz="2200" kern="1200" dirty="0"/>
            <a:t>Memaksimalkan otak kanan dan kiri</a:t>
          </a:r>
        </a:p>
      </dsp:txBody>
      <dsp:txXfrm>
        <a:off x="989524" y="3077757"/>
        <a:ext cx="4116951" cy="9564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888A2-47B2-444C-A805-5CF9418F5414}">
      <dsp:nvSpPr>
        <dsp:cNvPr id="0" name=""/>
        <dsp:cNvSpPr/>
      </dsp:nvSpPr>
      <dsp:spPr>
        <a:xfrm>
          <a:off x="1446534" y="683809"/>
          <a:ext cx="5963372" cy="3231349"/>
        </a:xfrm>
        <a:prstGeom prst="gear9">
          <a:avLst/>
        </a:prstGeom>
        <a:gradFill rotWithShape="0">
          <a:gsLst>
            <a:gs pos="0">
              <a:schemeClr val="accent2">
                <a:hueOff val="0"/>
                <a:satOff val="0"/>
                <a:lumOff val="0"/>
                <a:alphaOff val="0"/>
                <a:tint val="45000"/>
                <a:satMod val="220000"/>
              </a:schemeClr>
            </a:gs>
            <a:gs pos="30000">
              <a:schemeClr val="accent2">
                <a:hueOff val="0"/>
                <a:satOff val="0"/>
                <a:lumOff val="0"/>
                <a:alphaOff val="0"/>
                <a:tint val="61000"/>
                <a:satMod val="220000"/>
              </a:schemeClr>
            </a:gs>
            <a:gs pos="45000">
              <a:schemeClr val="accent2">
                <a:hueOff val="0"/>
                <a:satOff val="0"/>
                <a:lumOff val="0"/>
                <a:alphaOff val="0"/>
                <a:tint val="66000"/>
                <a:satMod val="240000"/>
              </a:schemeClr>
            </a:gs>
            <a:gs pos="55000">
              <a:schemeClr val="accent2">
                <a:hueOff val="0"/>
                <a:satOff val="0"/>
                <a:lumOff val="0"/>
                <a:alphaOff val="0"/>
                <a:tint val="66000"/>
                <a:satMod val="220000"/>
              </a:schemeClr>
            </a:gs>
            <a:gs pos="73000">
              <a:schemeClr val="accent2">
                <a:hueOff val="0"/>
                <a:satOff val="0"/>
                <a:lumOff val="0"/>
                <a:alphaOff val="0"/>
                <a:tint val="61000"/>
                <a:satMod val="220000"/>
              </a:schemeClr>
            </a:gs>
            <a:gs pos="100000">
              <a:schemeClr val="accent2">
                <a:hueOff val="0"/>
                <a:satOff val="0"/>
                <a:lumOff val="0"/>
                <a:alphaOff val="0"/>
                <a:tint val="45000"/>
                <a:satMod val="22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endParaRPr lang="id-ID" sz="2400" b="0" i="0" kern="1200" baseline="0" dirty="0">
            <a:latin typeface="Baskerville Old Face" pitchFamily="18" charset="0"/>
          </a:endParaRPr>
        </a:p>
        <a:p>
          <a:pPr marL="0" lvl="0" indent="0" algn="ctr" defTabSz="1066800" rtl="0">
            <a:lnSpc>
              <a:spcPct val="90000"/>
            </a:lnSpc>
            <a:spcBef>
              <a:spcPct val="0"/>
            </a:spcBef>
            <a:spcAft>
              <a:spcPct val="35000"/>
            </a:spcAft>
            <a:buNone/>
          </a:pPr>
          <a:endParaRPr lang="id-ID" sz="2400" b="0" i="0" kern="1200" baseline="0" dirty="0">
            <a:latin typeface="Baskerville Old Face" pitchFamily="18" charset="0"/>
          </a:endParaRPr>
        </a:p>
        <a:p>
          <a:pPr marL="0" lvl="0" indent="0" algn="ctr" defTabSz="1066800" rtl="0">
            <a:lnSpc>
              <a:spcPct val="90000"/>
            </a:lnSpc>
            <a:spcBef>
              <a:spcPct val="0"/>
            </a:spcBef>
            <a:spcAft>
              <a:spcPct val="35000"/>
            </a:spcAft>
            <a:buNone/>
          </a:pPr>
          <a:endParaRPr lang="id-ID" sz="2400" b="0" i="0" kern="1200" baseline="0" dirty="0">
            <a:latin typeface="Baskerville Old Face" pitchFamily="18" charset="0"/>
          </a:endParaRPr>
        </a:p>
        <a:p>
          <a:pPr marL="0" lvl="0" indent="0" algn="ctr" defTabSz="1066800" rtl="0">
            <a:lnSpc>
              <a:spcPct val="90000"/>
            </a:lnSpc>
            <a:spcBef>
              <a:spcPct val="0"/>
            </a:spcBef>
            <a:spcAft>
              <a:spcPct val="35000"/>
            </a:spcAft>
            <a:buNone/>
          </a:pPr>
          <a:r>
            <a:rPr lang="id-ID" sz="2400" b="0" i="0" kern="1200" baseline="0" dirty="0">
              <a:latin typeface="Baskerville Old Face" pitchFamily="18" charset="0"/>
            </a:rPr>
            <a:t>               </a:t>
          </a:r>
          <a:r>
            <a:rPr lang="id-ID" sz="2400" b="1" i="0" kern="1200" baseline="0" dirty="0">
              <a:latin typeface="Baskerville Old Face" pitchFamily="18" charset="0"/>
            </a:rPr>
            <a:t>SEKIAN dan TERIMA KASIH</a:t>
          </a:r>
          <a:endParaRPr lang="id-ID" sz="2400" b="1" kern="1200" dirty="0">
            <a:latin typeface="Baskerville Old Face" pitchFamily="18" charset="0"/>
          </a:endParaRPr>
        </a:p>
      </dsp:txBody>
      <dsp:txXfrm>
        <a:off x="2441249" y="1440737"/>
        <a:ext cx="3973942" cy="1660980"/>
      </dsp:txXfrm>
    </dsp:sp>
    <dsp:sp modelId="{38A1EFA5-E2D5-478A-9971-3F11DAB922D5}">
      <dsp:nvSpPr>
        <dsp:cNvPr id="0" name=""/>
        <dsp:cNvSpPr/>
      </dsp:nvSpPr>
      <dsp:spPr>
        <a:xfrm>
          <a:off x="819693" y="289036"/>
          <a:ext cx="3997666" cy="2350072"/>
        </a:xfrm>
        <a:prstGeom prst="gear6">
          <a:avLst/>
        </a:prstGeom>
        <a:gradFill rotWithShape="0">
          <a:gsLst>
            <a:gs pos="0">
              <a:schemeClr val="accent2">
                <a:hueOff val="2817853"/>
                <a:satOff val="-20162"/>
                <a:lumOff val="-1177"/>
                <a:alphaOff val="0"/>
                <a:tint val="45000"/>
                <a:satMod val="220000"/>
              </a:schemeClr>
            </a:gs>
            <a:gs pos="30000">
              <a:schemeClr val="accent2">
                <a:hueOff val="2817853"/>
                <a:satOff val="-20162"/>
                <a:lumOff val="-1177"/>
                <a:alphaOff val="0"/>
                <a:tint val="61000"/>
                <a:satMod val="220000"/>
              </a:schemeClr>
            </a:gs>
            <a:gs pos="45000">
              <a:schemeClr val="accent2">
                <a:hueOff val="2817853"/>
                <a:satOff val="-20162"/>
                <a:lumOff val="-1177"/>
                <a:alphaOff val="0"/>
                <a:tint val="66000"/>
                <a:satMod val="240000"/>
              </a:schemeClr>
            </a:gs>
            <a:gs pos="55000">
              <a:schemeClr val="accent2">
                <a:hueOff val="2817853"/>
                <a:satOff val="-20162"/>
                <a:lumOff val="-1177"/>
                <a:alphaOff val="0"/>
                <a:tint val="66000"/>
                <a:satMod val="220000"/>
              </a:schemeClr>
            </a:gs>
            <a:gs pos="73000">
              <a:schemeClr val="accent2">
                <a:hueOff val="2817853"/>
                <a:satOff val="-20162"/>
                <a:lumOff val="-1177"/>
                <a:alphaOff val="0"/>
                <a:tint val="61000"/>
                <a:satMod val="220000"/>
              </a:schemeClr>
            </a:gs>
            <a:gs pos="100000">
              <a:schemeClr val="accent2">
                <a:hueOff val="2817853"/>
                <a:satOff val="-20162"/>
                <a:lumOff val="-1177"/>
                <a:alphaOff val="0"/>
                <a:tint val="45000"/>
                <a:satMod val="22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id-ID" sz="2400" b="1" i="0" kern="1200" baseline="0" dirty="0">
              <a:latin typeface="Baskerville Old Face" pitchFamily="18" charset="0"/>
            </a:rPr>
            <a:t>SEMOGA BERMANFAAT</a:t>
          </a:r>
          <a:endParaRPr lang="id-ID" sz="2400" b="1" kern="1200" dirty="0">
            <a:latin typeface="Baskerville Old Face" pitchFamily="18" charset="0"/>
          </a:endParaRPr>
        </a:p>
      </dsp:txBody>
      <dsp:txXfrm>
        <a:off x="1650827" y="884250"/>
        <a:ext cx="2335398" cy="1159644"/>
      </dsp:txXfrm>
    </dsp:sp>
    <dsp:sp modelId="{D6ADEF6A-17D7-4A34-9268-4D29D9D5C52E}">
      <dsp:nvSpPr>
        <dsp:cNvPr id="0" name=""/>
        <dsp:cNvSpPr/>
      </dsp:nvSpPr>
      <dsp:spPr>
        <a:xfrm>
          <a:off x="2135315" y="190059"/>
          <a:ext cx="5301490" cy="3974560"/>
        </a:xfrm>
        <a:prstGeom prst="circularArrow">
          <a:avLst>
            <a:gd name="adj1" fmla="val 4878"/>
            <a:gd name="adj2" fmla="val 312630"/>
            <a:gd name="adj3" fmla="val 3134133"/>
            <a:gd name="adj4" fmla="val 15232958"/>
            <a:gd name="adj5" fmla="val 5691"/>
          </a:avLst>
        </a:prstGeom>
        <a:gradFill rotWithShape="0">
          <a:gsLst>
            <a:gs pos="0">
              <a:schemeClr val="accent2">
                <a:hueOff val="0"/>
                <a:satOff val="0"/>
                <a:lumOff val="0"/>
                <a:alphaOff val="0"/>
                <a:tint val="45000"/>
                <a:satMod val="220000"/>
              </a:schemeClr>
            </a:gs>
            <a:gs pos="30000">
              <a:schemeClr val="accent2">
                <a:hueOff val="0"/>
                <a:satOff val="0"/>
                <a:lumOff val="0"/>
                <a:alphaOff val="0"/>
                <a:tint val="61000"/>
                <a:satMod val="220000"/>
              </a:schemeClr>
            </a:gs>
            <a:gs pos="45000">
              <a:schemeClr val="accent2">
                <a:hueOff val="0"/>
                <a:satOff val="0"/>
                <a:lumOff val="0"/>
                <a:alphaOff val="0"/>
                <a:tint val="66000"/>
                <a:satMod val="240000"/>
              </a:schemeClr>
            </a:gs>
            <a:gs pos="55000">
              <a:schemeClr val="accent2">
                <a:hueOff val="0"/>
                <a:satOff val="0"/>
                <a:lumOff val="0"/>
                <a:alphaOff val="0"/>
                <a:tint val="66000"/>
                <a:satMod val="220000"/>
              </a:schemeClr>
            </a:gs>
            <a:gs pos="73000">
              <a:schemeClr val="accent2">
                <a:hueOff val="0"/>
                <a:satOff val="0"/>
                <a:lumOff val="0"/>
                <a:alphaOff val="0"/>
                <a:tint val="61000"/>
                <a:satMod val="220000"/>
              </a:schemeClr>
            </a:gs>
            <a:gs pos="100000">
              <a:schemeClr val="accent2">
                <a:hueOff val="0"/>
                <a:satOff val="0"/>
                <a:lumOff val="0"/>
                <a:alphaOff val="0"/>
                <a:tint val="45000"/>
                <a:satMod val="220000"/>
              </a:schemeClr>
            </a:gs>
          </a:gsLst>
          <a:lin ang="950000" scaled="1"/>
        </a:gradFill>
        <a:ln>
          <a:noFill/>
        </a:ln>
        <a:effectLst>
          <a:outerShdw blurRad="381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03FE568E-5991-46C2-9F58-492704F8908D}">
      <dsp:nvSpPr>
        <dsp:cNvPr id="0" name=""/>
        <dsp:cNvSpPr/>
      </dsp:nvSpPr>
      <dsp:spPr>
        <a:xfrm>
          <a:off x="752813" y="-171475"/>
          <a:ext cx="4008443" cy="3005155"/>
        </a:xfrm>
        <a:prstGeom prst="circularArrow">
          <a:avLst>
            <a:gd name="adj1" fmla="val 6452"/>
            <a:gd name="adj2" fmla="val 429999"/>
            <a:gd name="adj3" fmla="val 10489124"/>
            <a:gd name="adj4" fmla="val 14837806"/>
            <a:gd name="adj5" fmla="val 7527"/>
          </a:avLst>
        </a:prstGeom>
        <a:gradFill rotWithShape="0">
          <a:gsLst>
            <a:gs pos="0">
              <a:schemeClr val="accent2">
                <a:hueOff val="2817853"/>
                <a:satOff val="-20162"/>
                <a:lumOff val="-1177"/>
                <a:alphaOff val="0"/>
                <a:tint val="45000"/>
                <a:satMod val="220000"/>
              </a:schemeClr>
            </a:gs>
            <a:gs pos="30000">
              <a:schemeClr val="accent2">
                <a:hueOff val="2817853"/>
                <a:satOff val="-20162"/>
                <a:lumOff val="-1177"/>
                <a:alphaOff val="0"/>
                <a:tint val="61000"/>
                <a:satMod val="220000"/>
              </a:schemeClr>
            </a:gs>
            <a:gs pos="45000">
              <a:schemeClr val="accent2">
                <a:hueOff val="2817853"/>
                <a:satOff val="-20162"/>
                <a:lumOff val="-1177"/>
                <a:alphaOff val="0"/>
                <a:tint val="66000"/>
                <a:satMod val="240000"/>
              </a:schemeClr>
            </a:gs>
            <a:gs pos="55000">
              <a:schemeClr val="accent2">
                <a:hueOff val="2817853"/>
                <a:satOff val="-20162"/>
                <a:lumOff val="-1177"/>
                <a:alphaOff val="0"/>
                <a:tint val="66000"/>
                <a:satMod val="220000"/>
              </a:schemeClr>
            </a:gs>
            <a:gs pos="73000">
              <a:schemeClr val="accent2">
                <a:hueOff val="2817853"/>
                <a:satOff val="-20162"/>
                <a:lumOff val="-1177"/>
                <a:alphaOff val="0"/>
                <a:tint val="61000"/>
                <a:satMod val="220000"/>
              </a:schemeClr>
            </a:gs>
            <a:gs pos="100000">
              <a:schemeClr val="accent2">
                <a:hueOff val="2817853"/>
                <a:satOff val="-20162"/>
                <a:lumOff val="-1177"/>
                <a:alphaOff val="0"/>
                <a:tint val="45000"/>
                <a:satMod val="220000"/>
              </a:schemeClr>
            </a:gs>
          </a:gsLst>
          <a:lin ang="950000" scaled="1"/>
        </a:gradFill>
        <a:ln>
          <a:noFill/>
        </a:ln>
        <a:effectLst>
          <a:outerShdw blurRad="381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a:lvl1pPr>
          </a:lstStyle>
          <a:p>
            <a:pPr>
              <a:defRPr/>
            </a:pPr>
            <a:endParaRPr lang="en-US"/>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lvl1pPr>
          </a:lstStyle>
          <a:p>
            <a:pPr>
              <a:defRPr/>
            </a:pPr>
            <a:endParaRPr lang="en-US"/>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a:lvl1pPr>
          </a:lstStyle>
          <a:p>
            <a:pPr>
              <a:defRPr/>
            </a:pPr>
            <a:endParaRPr lang="en-US"/>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lvl1pPr>
          </a:lstStyle>
          <a:p>
            <a:pPr>
              <a:defRPr/>
            </a:pPr>
            <a:fld id="{2E59CA86-28EF-428F-ADDA-377C0B8C2F2C}" type="slidenum">
              <a:rPr lang="en-US"/>
              <a:pPr>
                <a:defRPr/>
              </a:pPr>
              <a:t>‹#›</a:t>
            </a:fld>
            <a:endParaRPr lang="en-US"/>
          </a:p>
        </p:txBody>
      </p:sp>
    </p:spTree>
    <p:extLst>
      <p:ext uri="{BB962C8B-B14F-4D97-AF65-F5344CB8AC3E}">
        <p14:creationId xmlns:p14="http://schemas.microsoft.com/office/powerpoint/2010/main" val="4249636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0" hangingPunct="0">
              <a:defRPr sz="1200"/>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a:lvl1pPr>
          </a:lstStyle>
          <a:p>
            <a:pPr>
              <a:defRPr/>
            </a:pPr>
            <a:fld id="{82EECBA4-04FC-44A3-86A7-3F38337471C6}" type="slidenum">
              <a:rPr lang="en-US"/>
              <a:pPr>
                <a:defRPr/>
              </a:pPr>
              <a:t>‹#›</a:t>
            </a:fld>
            <a:endParaRPr lang="en-US"/>
          </a:p>
        </p:txBody>
      </p:sp>
    </p:spTree>
    <p:extLst>
      <p:ext uri="{BB962C8B-B14F-4D97-AF65-F5344CB8AC3E}">
        <p14:creationId xmlns:p14="http://schemas.microsoft.com/office/powerpoint/2010/main" val="3906419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82EECBA4-04FC-44A3-86A7-3F38337471C6}" type="slidenum">
              <a:rPr lang="en-US" smtClean="0"/>
              <a:pPr>
                <a:defRPr/>
              </a:pPr>
              <a:t>1</a:t>
            </a:fld>
            <a:endParaRPr lang="en-US"/>
          </a:p>
        </p:txBody>
      </p:sp>
    </p:spTree>
    <p:extLst>
      <p:ext uri="{BB962C8B-B14F-4D97-AF65-F5344CB8AC3E}">
        <p14:creationId xmlns:p14="http://schemas.microsoft.com/office/powerpoint/2010/main" val="300693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p:spPr>
          <p:txBody>
            <a:bodyPr wrap="none" anchor="ctr"/>
            <a:lstStyle/>
            <a:p>
              <a:endParaRPr lang="id-ID"/>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p:spPr>
          <p:txBody>
            <a:bodyPr wrap="none" anchor="ctr"/>
            <a:lstStyle/>
            <a:p>
              <a:pPr algn="ctr"/>
              <a:endParaRPr lang="id-ID"/>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endParaRPr lang="id-ID"/>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p:spPr>
          <p:txBody>
            <a:bodyPr wrap="none" anchor="ctr"/>
            <a:lstStyle/>
            <a:p>
              <a:endParaRPr lang="id-ID"/>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p:spPr>
          <p:txBody>
            <a:bodyPr wrap="none" anchor="ctr"/>
            <a:lstStyle/>
            <a:p>
              <a:endParaRPr lang="id-ID"/>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p:spPr>
          <p:txBody>
            <a:bodyPr wrap="none" anchor="ctr"/>
            <a:lstStyle/>
            <a:p>
              <a:endParaRPr lang="id-ID"/>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p:spPr>
          <p:txBody>
            <a:bodyPr wrap="none" anchor="ctr"/>
            <a:lstStyle/>
            <a:p>
              <a:endParaRPr lang="id-ID"/>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p:spPr>
          <p:txBody>
            <a:bodyPr wrap="none" anchor="ctr"/>
            <a:lstStyle/>
            <a:p>
              <a:endParaRPr lang="id-ID"/>
            </a:p>
          </p:txBody>
        </p:sp>
      </p:grpSp>
      <p:sp>
        <p:nvSpPr>
          <p:cNvPr id="37890"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en-US"/>
              <a:t>Click to edit Master title style</a:t>
            </a:r>
          </a:p>
        </p:txBody>
      </p:sp>
      <p:sp>
        <p:nvSpPr>
          <p:cNvPr id="37891"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en-US"/>
              <a:t>Click to edit Master subtitle style</a:t>
            </a:r>
          </a:p>
        </p:txBody>
      </p:sp>
      <p:sp>
        <p:nvSpPr>
          <p:cNvPr id="16" name="Rectangle 16"/>
          <p:cNvSpPr>
            <a:spLocks noGrp="1" noChangeArrowheads="1"/>
          </p:cNvSpPr>
          <p:nvPr>
            <p:ph type="dt" sz="half" idx="10"/>
          </p:nvPr>
        </p:nvSpPr>
        <p:spPr/>
        <p:txBody>
          <a:bodyPr/>
          <a:lstStyle>
            <a:lvl1pPr>
              <a:defRPr/>
            </a:lvl1pPr>
          </a:lstStyle>
          <a:p>
            <a:pPr>
              <a:defRPr/>
            </a:pPr>
            <a:fld id="{25D415C6-99D8-4668-A5BF-C483E2200E4C}" type="datetime1">
              <a:rPr lang="en-US"/>
              <a:pPr>
                <a:defRPr/>
              </a:pPr>
              <a:t>11/1/2023</a:t>
            </a:fld>
            <a:endParaRPr lang="en-US"/>
          </a:p>
        </p:txBody>
      </p:sp>
      <p:sp>
        <p:nvSpPr>
          <p:cNvPr id="17" name="Rectangle 17"/>
          <p:cNvSpPr>
            <a:spLocks noGrp="1" noChangeArrowheads="1"/>
          </p:cNvSpPr>
          <p:nvPr>
            <p:ph type="ftr" sz="quarter" idx="11"/>
          </p:nvPr>
        </p:nvSpPr>
        <p:spPr/>
        <p:txBody>
          <a:bodyPr/>
          <a:lstStyle>
            <a:lvl1pPr>
              <a:defRPr/>
            </a:lvl1pPr>
          </a:lstStyle>
          <a:p>
            <a:pPr>
              <a:defRPr/>
            </a:pPr>
            <a:endParaRPr lang="en-US"/>
          </a:p>
        </p:txBody>
      </p:sp>
      <p:sp>
        <p:nvSpPr>
          <p:cNvPr id="18" name="Rectangle 18"/>
          <p:cNvSpPr>
            <a:spLocks noGrp="1" noChangeArrowheads="1"/>
          </p:cNvSpPr>
          <p:nvPr>
            <p:ph type="sldNum" sz="quarter" idx="12"/>
          </p:nvPr>
        </p:nvSpPr>
        <p:spPr/>
        <p:txBody>
          <a:bodyPr/>
          <a:lstStyle>
            <a:lvl1pPr>
              <a:defRPr/>
            </a:lvl1pPr>
          </a:lstStyle>
          <a:p>
            <a:pPr>
              <a:defRPr/>
            </a:pPr>
            <a:fld id="{88255306-BCC0-492E-8365-714F122A401F}" type="slidenum">
              <a:rPr lang="en-US"/>
              <a:pPr>
                <a:defRPr/>
              </a:pPr>
              <a:t>‹#›</a:t>
            </a:fld>
            <a:endParaRPr lang="en-US"/>
          </a:p>
        </p:txBody>
      </p:sp>
    </p:spTree>
  </p:cSld>
  <p:clrMapOvr>
    <a:masterClrMapping/>
  </p:clrMapOvr>
  <p:transition spd="slow" advClick="0">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stCondLst>
                                            <p:cond delay="0"/>
                                          </p:stCondLst>
                                        </p:cTn>
                                        <p:tgtEl>
                                          <p:spTgt spid="4"/>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stCondLst>
                                            <p:cond delay="0"/>
                                          </p:stCondLst>
                                        </p:cTn>
                                        <p:tgtEl>
                                          <p:spTgt spid="10"/>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stCondLst>
                                            <p:cond delay="0"/>
                                          </p:stCondLst>
                                        </p:cTn>
                                        <p:tgtEl>
                                          <p:spTgt spid="7"/>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stCondLst>
                                            <p:cond delay="0"/>
                                          </p:stCondLst>
                                        </p:cTn>
                                        <p:tgtEl>
                                          <p:spTgt spid="13"/>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1028"/>
          <p:cNvSpPr>
            <a:spLocks noGrp="1" noChangeArrowheads="1"/>
          </p:cNvSpPr>
          <p:nvPr>
            <p:ph type="dt" sz="half" idx="10"/>
          </p:nvPr>
        </p:nvSpPr>
        <p:spPr>
          <a:ln/>
        </p:spPr>
        <p:txBody>
          <a:bodyPr/>
          <a:lstStyle>
            <a:lvl1pPr>
              <a:defRPr/>
            </a:lvl1pPr>
          </a:lstStyle>
          <a:p>
            <a:pPr>
              <a:defRPr/>
            </a:pPr>
            <a:fld id="{16B619CE-B44F-4E8E-A169-DF945965CA58}" type="datetime1">
              <a:rPr lang="en-US"/>
              <a:pPr>
                <a:defRPr/>
              </a:pPr>
              <a:t>11/1/2023</a:t>
            </a:fld>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3BD2604-3014-44E5-B701-11D984F371CB}" type="slidenum">
              <a:rPr lang="en-US"/>
              <a:pPr>
                <a:defRPr/>
              </a:pPr>
              <a:t>‹#›</a:t>
            </a:fld>
            <a:endParaRPr lang="en-US"/>
          </a:p>
        </p:txBody>
      </p:sp>
    </p:spTree>
  </p:cSld>
  <p:clrMapOvr>
    <a:masterClrMapping/>
  </p:clrMapOvr>
  <p:transition spd="slow" advClick="0">
    <p:cover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1028"/>
          <p:cNvSpPr>
            <a:spLocks noGrp="1" noChangeArrowheads="1"/>
          </p:cNvSpPr>
          <p:nvPr>
            <p:ph type="dt" sz="half" idx="10"/>
          </p:nvPr>
        </p:nvSpPr>
        <p:spPr>
          <a:ln/>
        </p:spPr>
        <p:txBody>
          <a:bodyPr/>
          <a:lstStyle>
            <a:lvl1pPr>
              <a:defRPr/>
            </a:lvl1pPr>
          </a:lstStyle>
          <a:p>
            <a:pPr>
              <a:defRPr/>
            </a:pPr>
            <a:fld id="{C1675CF1-8644-4379-A4BC-F91748444F05}" type="datetime1">
              <a:rPr lang="en-US"/>
              <a:pPr>
                <a:defRPr/>
              </a:pPr>
              <a:t>11/1/2023</a:t>
            </a:fld>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59D046F-3280-49FA-9D41-13653B2E8F7B}" type="slidenum">
              <a:rPr lang="en-US"/>
              <a:pPr>
                <a:defRPr/>
              </a:pPr>
              <a:t>‹#›</a:t>
            </a:fld>
            <a:endParaRPr lang="en-US"/>
          </a:p>
        </p:txBody>
      </p:sp>
    </p:spTree>
  </p:cSld>
  <p:clrMapOvr>
    <a:masterClrMapping/>
  </p:clrMapOvr>
  <p:transition spd="slow" advClick="0">
    <p:cover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11" name="Date Placeholder 10"/>
          <p:cNvSpPr>
            <a:spLocks noGrp="1"/>
          </p:cNvSpPr>
          <p:nvPr>
            <p:ph type="dt" sz="half" idx="10"/>
          </p:nvPr>
        </p:nvSpPr>
        <p:spPr bwMode="black"/>
        <p:txBody>
          <a:bodyPr/>
          <a:lstStyle/>
          <a:p>
            <a:pPr>
              <a:defRPr/>
            </a:pPr>
            <a:fld id="{25D415C6-99D8-4668-A5BF-C483E2200E4C}" type="datetime1">
              <a:rPr lang="en-US" smtClean="0"/>
              <a:pPr>
                <a:defRPr/>
              </a:pPr>
              <a:t>11/1/2023</a:t>
            </a:fld>
            <a:endParaRPr lang="en-US"/>
          </a:p>
        </p:txBody>
      </p:sp>
      <p:sp>
        <p:nvSpPr>
          <p:cNvPr id="17" name="Slide Number Placeholder 16"/>
          <p:cNvSpPr>
            <a:spLocks noGrp="1"/>
          </p:cNvSpPr>
          <p:nvPr>
            <p:ph type="sldNum" sz="quarter" idx="11"/>
          </p:nvPr>
        </p:nvSpPr>
        <p:spPr/>
        <p:txBody>
          <a:bodyPr/>
          <a:lstStyle/>
          <a:p>
            <a:pPr>
              <a:defRPr/>
            </a:pPr>
            <a:fld id="{88255306-BCC0-492E-8365-714F122A401F}" type="slidenum">
              <a:rPr lang="en-US" smtClean="0"/>
              <a:pPr>
                <a:defRPr/>
              </a:pPr>
              <a:t>‹#›</a:t>
            </a:fld>
            <a:endParaRPr lang="en-US"/>
          </a:p>
        </p:txBody>
      </p:sp>
      <p:sp>
        <p:nvSpPr>
          <p:cNvPr id="19" name="Footer Placeholder 18"/>
          <p:cNvSpPr>
            <a:spLocks noGrp="1"/>
          </p:cNvSpPr>
          <p:nvPr>
            <p:ph type="ftr" sz="quarter" idx="12"/>
          </p:nvPr>
        </p:nvSpPr>
        <p:spPr/>
        <p:txBody>
          <a:bodyPr/>
          <a:lstStyle/>
          <a:p>
            <a:pPr>
              <a:defRPr/>
            </a:pPr>
            <a:endParaRPr lang="en-US"/>
          </a:p>
        </p:txBody>
      </p:sp>
    </p:spTree>
  </p:cSld>
  <p:clrMapOvr>
    <a:masterClrMapping/>
  </p:clrMapOvr>
  <p:transition spd="slow">
    <p:cover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pPr>
              <a:defRPr/>
            </a:pPr>
            <a:fld id="{5916C296-5722-4147-B002-26631E9F1B0F}" type="datetime1">
              <a:rPr lang="en-US" smtClean="0"/>
              <a:pPr>
                <a:defRPr/>
              </a:pPr>
              <a:t>11/1/2023</a:t>
            </a:fld>
            <a:endParaRPr lang="en-US"/>
          </a:p>
        </p:txBody>
      </p:sp>
      <p:sp>
        <p:nvSpPr>
          <p:cNvPr id="12" name="Slide Number Placeholder 11"/>
          <p:cNvSpPr>
            <a:spLocks noGrp="1"/>
          </p:cNvSpPr>
          <p:nvPr>
            <p:ph type="sldNum" sz="quarter" idx="15"/>
          </p:nvPr>
        </p:nvSpPr>
        <p:spPr/>
        <p:txBody>
          <a:bodyPr/>
          <a:lstStyle/>
          <a:p>
            <a:pPr>
              <a:defRPr/>
            </a:pPr>
            <a:fld id="{D903A635-C392-47AF-B224-DF7D3CD0DF3F}" type="slidenum">
              <a:rPr lang="en-US" smtClean="0"/>
              <a:pPr>
                <a:defRPr/>
              </a:pPr>
              <a:t>‹#›</a:t>
            </a:fld>
            <a:endParaRPr lang="en-US"/>
          </a:p>
        </p:txBody>
      </p:sp>
      <p:sp>
        <p:nvSpPr>
          <p:cNvPr id="13" name="Footer Placeholder 12"/>
          <p:cNvSpPr>
            <a:spLocks noGrp="1"/>
          </p:cNvSpPr>
          <p:nvPr>
            <p:ph type="ftr" sz="quarter" idx="16"/>
          </p:nvPr>
        </p:nvSpPr>
        <p:spPr/>
        <p:txBody>
          <a:bodyPr/>
          <a:lstStyle/>
          <a:p>
            <a:pPr>
              <a:defRPr/>
            </a:pPr>
            <a:endParaRPr lang="en-US"/>
          </a:p>
        </p:txBody>
      </p:sp>
    </p:spTree>
  </p:cSld>
  <p:clrMapOvr>
    <a:masterClrMapping/>
  </p:clrMapOvr>
  <p:transition spd="slow">
    <p:cover dir="l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pPr>
              <a:defRPr/>
            </a:pPr>
            <a:fld id="{E12184A0-EE3B-4E84-BA12-17914650E8EC}" type="datetime1">
              <a:rPr lang="en-US" smtClean="0"/>
              <a:pPr>
                <a:defRPr/>
              </a:pPr>
              <a:t>11/1/2023</a:t>
            </a:fld>
            <a:endParaRPr lang="en-US"/>
          </a:p>
        </p:txBody>
      </p:sp>
      <p:sp>
        <p:nvSpPr>
          <p:cNvPr id="14" name="Slide Number Placeholder 13"/>
          <p:cNvSpPr>
            <a:spLocks noGrp="1"/>
          </p:cNvSpPr>
          <p:nvPr>
            <p:ph type="sldNum" sz="quarter" idx="11"/>
          </p:nvPr>
        </p:nvSpPr>
        <p:spPr/>
        <p:txBody>
          <a:bodyPr/>
          <a:lstStyle/>
          <a:p>
            <a:pPr>
              <a:defRPr/>
            </a:pPr>
            <a:fld id="{4AC147EB-0479-4A53-9BAA-4FBC9B208365}" type="slidenum">
              <a:rPr lang="en-US" smtClean="0"/>
              <a:pPr>
                <a:defRPr/>
              </a:pPr>
              <a:t>‹#›</a:t>
            </a:fld>
            <a:endParaRPr lang="en-US"/>
          </a:p>
        </p:txBody>
      </p:sp>
      <p:sp>
        <p:nvSpPr>
          <p:cNvPr id="15" name="Footer Placeholder 14"/>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spd="slow">
    <p:cover dir="l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5"/>
          </p:nvPr>
        </p:nvSpPr>
        <p:spPr/>
        <p:txBody>
          <a:bodyPr/>
          <a:lstStyle/>
          <a:p>
            <a:pPr>
              <a:defRPr/>
            </a:pPr>
            <a:fld id="{21BF6F82-753D-44DB-ADF7-8612E4253C0E}" type="datetime1">
              <a:rPr lang="en-US" smtClean="0"/>
              <a:pPr>
                <a:defRPr/>
              </a:pPr>
              <a:t>11/1/2023</a:t>
            </a:fld>
            <a:endParaRPr lang="en-US"/>
          </a:p>
        </p:txBody>
      </p:sp>
      <p:sp>
        <p:nvSpPr>
          <p:cNvPr id="12" name="Slide Number Placeholder 11"/>
          <p:cNvSpPr>
            <a:spLocks noGrp="1"/>
          </p:cNvSpPr>
          <p:nvPr>
            <p:ph type="sldNum" sz="quarter" idx="16"/>
          </p:nvPr>
        </p:nvSpPr>
        <p:spPr/>
        <p:txBody>
          <a:bodyPr/>
          <a:lstStyle/>
          <a:p>
            <a:pPr>
              <a:defRPr/>
            </a:pPr>
            <a:fld id="{4AB71AF7-D8C5-465C-980D-C8EFE959D66B}" type="slidenum">
              <a:rPr lang="en-US" smtClean="0"/>
              <a:pPr>
                <a:defRPr/>
              </a:pPr>
              <a:t>‹#›</a:t>
            </a:fld>
            <a:endParaRPr lang="en-US"/>
          </a:p>
        </p:txBody>
      </p:sp>
      <p:sp>
        <p:nvSpPr>
          <p:cNvPr id="13" name="Footer Placeholder 12"/>
          <p:cNvSpPr>
            <a:spLocks noGrp="1"/>
          </p:cNvSpPr>
          <p:nvPr>
            <p:ph type="ftr" sz="quarter" idx="17"/>
          </p:nvPr>
        </p:nvSpPr>
        <p:spPr/>
        <p:txBody>
          <a:bodyPr/>
          <a:lstStyle/>
          <a:p>
            <a:pPr>
              <a:defRPr/>
            </a:pPr>
            <a:endParaRPr lang="en-US"/>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transition spd="slow">
    <p:cover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pPr>
              <a:defRPr/>
            </a:pPr>
            <a:fld id="{737E629B-CA1B-4B57-B181-6B4C4173E741}" type="datetime1">
              <a:rPr lang="en-US" smtClean="0"/>
              <a:pPr>
                <a:defRPr/>
              </a:pPr>
              <a:t>11/1/2023</a:t>
            </a:fld>
            <a:endParaRPr lang="en-US"/>
          </a:p>
        </p:txBody>
      </p:sp>
      <p:sp>
        <p:nvSpPr>
          <p:cNvPr id="12" name="Slide Number Placeholder 11"/>
          <p:cNvSpPr>
            <a:spLocks noGrp="1"/>
          </p:cNvSpPr>
          <p:nvPr>
            <p:ph type="sldNum" sz="quarter" idx="17"/>
          </p:nvPr>
        </p:nvSpPr>
        <p:spPr/>
        <p:txBody>
          <a:bodyPr/>
          <a:lstStyle/>
          <a:p>
            <a:pPr>
              <a:defRPr/>
            </a:pPr>
            <a:fld id="{34611C5A-824E-4681-9972-321F2E7541A0}" type="slidenum">
              <a:rPr lang="en-US" smtClean="0"/>
              <a:pPr>
                <a:defRPr/>
              </a:pPr>
              <a:t>‹#›</a:t>
            </a:fld>
            <a:endParaRPr lang="en-US"/>
          </a:p>
        </p:txBody>
      </p:sp>
      <p:sp>
        <p:nvSpPr>
          <p:cNvPr id="13" name="Footer Placeholder 12"/>
          <p:cNvSpPr>
            <a:spLocks noGrp="1"/>
          </p:cNvSpPr>
          <p:nvPr>
            <p:ph type="ftr" sz="quarter" idx="18"/>
          </p:nvPr>
        </p:nvSpPr>
        <p:spPr/>
        <p:txBody>
          <a:bodyPr/>
          <a:lstStyle/>
          <a:p>
            <a:pPr>
              <a:defRPr/>
            </a:pPr>
            <a:endParaRPr lang="en-US"/>
          </a:p>
        </p:txBody>
      </p:sp>
      <p:sp>
        <p:nvSpPr>
          <p:cNvPr id="18" name="Title 17"/>
          <p:cNvSpPr>
            <a:spLocks noGrp="1"/>
          </p:cNvSpPr>
          <p:nvPr>
            <p:ph type="title"/>
          </p:nvPr>
        </p:nvSpPr>
        <p:spPr/>
        <p:txBody>
          <a:bodyPr/>
          <a:lstStyle/>
          <a:p>
            <a:r>
              <a:rPr lang="en-US"/>
              <a:t>Click to edit Master title style</a:t>
            </a:r>
          </a:p>
        </p:txBody>
      </p:sp>
    </p:spTree>
  </p:cSld>
  <p:clrMapOvr>
    <a:masterClrMapping/>
  </p:clrMapOvr>
  <p:transition spd="slow">
    <p:cover dir="l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5" name="Date Placeholder 14"/>
          <p:cNvSpPr>
            <a:spLocks noGrp="1"/>
          </p:cNvSpPr>
          <p:nvPr>
            <p:ph type="dt" sz="half" idx="10"/>
          </p:nvPr>
        </p:nvSpPr>
        <p:spPr/>
        <p:txBody>
          <a:bodyPr/>
          <a:lstStyle/>
          <a:p>
            <a:pPr>
              <a:defRPr/>
            </a:pPr>
            <a:fld id="{76A81F54-1023-4339-A27E-ED03C92732C8}" type="datetime1">
              <a:rPr lang="en-US" smtClean="0"/>
              <a:pPr>
                <a:defRPr/>
              </a:pPr>
              <a:t>11/1/2023</a:t>
            </a:fld>
            <a:endParaRPr lang="en-US"/>
          </a:p>
        </p:txBody>
      </p:sp>
      <p:sp>
        <p:nvSpPr>
          <p:cNvPr id="16" name="Slide Number Placeholder 15"/>
          <p:cNvSpPr>
            <a:spLocks noGrp="1"/>
          </p:cNvSpPr>
          <p:nvPr>
            <p:ph type="sldNum" sz="quarter" idx="11"/>
          </p:nvPr>
        </p:nvSpPr>
        <p:spPr/>
        <p:txBody>
          <a:bodyPr/>
          <a:lstStyle/>
          <a:p>
            <a:pPr>
              <a:defRPr/>
            </a:pPr>
            <a:fld id="{0B82B662-9AA2-480D-8BA4-F13224E5A70A}"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endParaRPr lang="en-US"/>
          </a:p>
        </p:txBody>
      </p:sp>
    </p:spTree>
  </p:cSld>
  <p:clrMapOvr>
    <a:masterClrMapping/>
  </p:clrMapOvr>
  <p:transition spd="slow">
    <p:cover dir="l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fld id="{9B4D024F-9DD1-489F-A7D3-3E012D668247}" type="datetime1">
              <a:rPr lang="en-US" smtClean="0"/>
              <a:pPr>
                <a:defRPr/>
              </a:pPr>
              <a:t>11/1/2023</a:t>
            </a:fld>
            <a:endParaRPr lang="en-US"/>
          </a:p>
        </p:txBody>
      </p:sp>
      <p:sp>
        <p:nvSpPr>
          <p:cNvPr id="8" name="Slide Number Placeholder 7"/>
          <p:cNvSpPr>
            <a:spLocks noGrp="1"/>
          </p:cNvSpPr>
          <p:nvPr>
            <p:ph type="sldNum" sz="quarter" idx="11"/>
          </p:nvPr>
        </p:nvSpPr>
        <p:spPr/>
        <p:txBody>
          <a:bodyPr/>
          <a:lstStyle/>
          <a:p>
            <a:pPr>
              <a:defRPr/>
            </a:pPr>
            <a:fld id="{981C1A70-3BDE-40AB-BE61-37128D4AEC36}"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transition spd="slow">
    <p:cover dir="l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pPr>
              <a:defRPr/>
            </a:pPr>
            <a:fld id="{1506C07E-A273-4F83-AB95-AF200378BA89}" type="datetime1">
              <a:rPr lang="en-US" smtClean="0"/>
              <a:pPr>
                <a:defRPr/>
              </a:pPr>
              <a:t>11/1/2023</a:t>
            </a:fld>
            <a:endParaRPr lang="en-US"/>
          </a:p>
        </p:txBody>
      </p:sp>
      <p:sp>
        <p:nvSpPr>
          <p:cNvPr id="19" name="Slide Number Placeholder 18"/>
          <p:cNvSpPr>
            <a:spLocks noGrp="1"/>
          </p:cNvSpPr>
          <p:nvPr>
            <p:ph type="sldNum" sz="quarter" idx="16"/>
          </p:nvPr>
        </p:nvSpPr>
        <p:spPr/>
        <p:txBody>
          <a:bodyPr/>
          <a:lstStyle/>
          <a:p>
            <a:pPr>
              <a:defRPr/>
            </a:pPr>
            <a:fld id="{EFEE52A3-2E23-4D43-A569-B90454A1ED15}" type="slidenum">
              <a:rPr lang="en-US" smtClean="0"/>
              <a:pPr>
                <a:defRPr/>
              </a:pPr>
              <a:t>‹#›</a:t>
            </a:fld>
            <a:endParaRPr lang="en-US"/>
          </a:p>
        </p:txBody>
      </p:sp>
      <p:sp>
        <p:nvSpPr>
          <p:cNvPr id="23" name="Footer Placeholder 22"/>
          <p:cNvSpPr>
            <a:spLocks noGrp="1"/>
          </p:cNvSpPr>
          <p:nvPr>
            <p:ph type="ftr" sz="quarter" idx="17"/>
          </p:nvPr>
        </p:nvSpPr>
        <p:spPr/>
        <p:txBody>
          <a:bodyPr/>
          <a:lstStyle/>
          <a:p>
            <a:pPr>
              <a:defRPr/>
            </a:pPr>
            <a:endParaRPr lang="en-US"/>
          </a:p>
        </p:txBody>
      </p:sp>
    </p:spTree>
  </p:cSld>
  <p:clrMapOvr>
    <a:masterClrMapping/>
  </p:clrMapOvr>
  <p:transition spd="slow">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1028"/>
          <p:cNvSpPr>
            <a:spLocks noGrp="1" noChangeArrowheads="1"/>
          </p:cNvSpPr>
          <p:nvPr>
            <p:ph type="dt" sz="half" idx="10"/>
          </p:nvPr>
        </p:nvSpPr>
        <p:spPr>
          <a:ln/>
        </p:spPr>
        <p:txBody>
          <a:bodyPr/>
          <a:lstStyle>
            <a:lvl1pPr>
              <a:defRPr/>
            </a:lvl1pPr>
          </a:lstStyle>
          <a:p>
            <a:pPr>
              <a:defRPr/>
            </a:pPr>
            <a:fld id="{5916C296-5722-4147-B002-26631E9F1B0F}" type="datetime1">
              <a:rPr lang="en-US"/>
              <a:pPr>
                <a:defRPr/>
              </a:pPr>
              <a:t>11/1/2023</a:t>
            </a:fld>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903A635-C392-47AF-B224-DF7D3CD0DF3F}" type="slidenum">
              <a:rPr lang="en-US"/>
              <a:pPr>
                <a:defRPr/>
              </a:pPr>
              <a:t>‹#›</a:t>
            </a:fld>
            <a:endParaRPr lang="en-US"/>
          </a:p>
        </p:txBody>
      </p:sp>
    </p:spTree>
  </p:cSld>
  <p:clrMapOvr>
    <a:masterClrMapping/>
  </p:clrMapOvr>
  <p:transition spd="slow" advClick="0">
    <p:cover dir="l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13" name="Date Placeholder 12"/>
          <p:cNvSpPr>
            <a:spLocks noGrp="1"/>
          </p:cNvSpPr>
          <p:nvPr>
            <p:ph type="dt" sz="half" idx="14"/>
          </p:nvPr>
        </p:nvSpPr>
        <p:spPr>
          <a:xfrm>
            <a:off x="2981325" y="273180"/>
            <a:ext cx="3181350" cy="292100"/>
          </a:xfrm>
        </p:spPr>
        <p:txBody>
          <a:bodyPr/>
          <a:lstStyle/>
          <a:p>
            <a:pPr>
              <a:defRPr/>
            </a:pPr>
            <a:fld id="{ABFB077A-FF28-4A38-9359-B3723CFFCF27}" type="datetime1">
              <a:rPr lang="en-US" smtClean="0"/>
              <a:pPr>
                <a:defRPr/>
              </a:pPr>
              <a:t>11/1/2023</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pPr>
              <a:defRPr/>
            </a:pPr>
            <a:fld id="{924C7A0C-A4A2-4363-9673-6839D41CF3F0}" type="slidenum">
              <a:rPr lang="en-US" smtClean="0"/>
              <a:pPr>
                <a:defRPr/>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pPr>
              <a:defRPr/>
            </a:pPr>
            <a:endParaRPr lang="en-US"/>
          </a:p>
        </p:txBody>
      </p:sp>
    </p:spTree>
  </p:cSld>
  <p:clrMapOvr>
    <a:masterClrMapping/>
  </p:clrMapOvr>
  <p:transition spd="slow">
    <p:cover dir="l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6B619CE-B44F-4E8E-A169-DF945965CA58}" type="datetime1">
              <a:rPr lang="en-US" smtClean="0"/>
              <a:pPr>
                <a:defRPr/>
              </a:pPr>
              <a:t>11/1/2023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3BD2604-3014-44E5-B701-11D984F371CB}" type="slidenum">
              <a:rPr lang="en-US" smtClean="0"/>
              <a:pPr>
                <a:defRPr/>
              </a:pPr>
              <a:t>‹#›</a:t>
            </a:fld>
            <a:endParaRPr lang="en-US"/>
          </a:p>
        </p:txBody>
      </p:sp>
    </p:spTree>
  </p:cSld>
  <p:clrMapOvr>
    <a:masterClrMapping/>
  </p:clrMapOvr>
  <p:transition spd="slow">
    <p:cover dir="l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1675CF1-8644-4379-A4BC-F91748444F05}" type="datetime1">
              <a:rPr lang="en-US" smtClean="0"/>
              <a:pPr>
                <a:defRPr/>
              </a:pPr>
              <a:t>11/1/2023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59D046F-3280-49FA-9D41-13653B2E8F7B}" type="slidenum">
              <a:rPr lang="en-US" smtClean="0"/>
              <a:pPr>
                <a:defRPr/>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a:t>Click to edit Master title style</a:t>
            </a:r>
          </a:p>
        </p:txBody>
      </p:sp>
    </p:spTree>
  </p:cSld>
  <p:clrMapOvr>
    <a:masterClrMapping/>
  </p:clrMapOvr>
  <p:transition spd="slow">
    <p:cover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fld id="{E12184A0-EE3B-4E84-BA12-17914650E8EC}" type="datetime1">
              <a:rPr lang="en-US"/>
              <a:pPr>
                <a:defRPr/>
              </a:pPr>
              <a:t>11/1/2023</a:t>
            </a:fld>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AC147EB-0479-4A53-9BAA-4FBC9B208365}" type="slidenum">
              <a:rPr lang="en-US"/>
              <a:pPr>
                <a:defRPr/>
              </a:pPr>
              <a:t>‹#›</a:t>
            </a:fld>
            <a:endParaRPr lang="en-US"/>
          </a:p>
        </p:txBody>
      </p:sp>
    </p:spTree>
  </p:cSld>
  <p:clrMapOvr>
    <a:masterClrMapping/>
  </p:clrMapOvr>
  <p:transition spd="slow" advClick="0">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1028"/>
          <p:cNvSpPr>
            <a:spLocks noGrp="1" noChangeArrowheads="1"/>
          </p:cNvSpPr>
          <p:nvPr>
            <p:ph type="dt" sz="half" idx="10"/>
          </p:nvPr>
        </p:nvSpPr>
        <p:spPr>
          <a:ln/>
        </p:spPr>
        <p:txBody>
          <a:bodyPr/>
          <a:lstStyle>
            <a:lvl1pPr>
              <a:defRPr/>
            </a:lvl1pPr>
          </a:lstStyle>
          <a:p>
            <a:pPr>
              <a:defRPr/>
            </a:pPr>
            <a:fld id="{21BF6F82-753D-44DB-ADF7-8612E4253C0E}" type="datetime1">
              <a:rPr lang="en-US"/>
              <a:pPr>
                <a:defRPr/>
              </a:pPr>
              <a:t>11/1/2023</a:t>
            </a:fld>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AB71AF7-D8C5-465C-980D-C8EFE959D66B}" type="slidenum">
              <a:rPr lang="en-US"/>
              <a:pPr>
                <a:defRPr/>
              </a:pPr>
              <a:t>‹#›</a:t>
            </a:fld>
            <a:endParaRPr lang="en-US"/>
          </a:p>
        </p:txBody>
      </p:sp>
    </p:spTree>
  </p:cSld>
  <p:clrMapOvr>
    <a:masterClrMapping/>
  </p:clrMapOvr>
  <p:transition spd="slow" advClick="0">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Rectangle 1028"/>
          <p:cNvSpPr>
            <a:spLocks noGrp="1" noChangeArrowheads="1"/>
          </p:cNvSpPr>
          <p:nvPr>
            <p:ph type="dt" sz="half" idx="10"/>
          </p:nvPr>
        </p:nvSpPr>
        <p:spPr>
          <a:ln/>
        </p:spPr>
        <p:txBody>
          <a:bodyPr/>
          <a:lstStyle>
            <a:lvl1pPr>
              <a:defRPr/>
            </a:lvl1pPr>
          </a:lstStyle>
          <a:p>
            <a:pPr>
              <a:defRPr/>
            </a:pPr>
            <a:fld id="{737E629B-CA1B-4B57-B181-6B4C4173E741}" type="datetime1">
              <a:rPr lang="en-US"/>
              <a:pPr>
                <a:defRPr/>
              </a:pPr>
              <a:t>11/1/2023</a:t>
            </a:fld>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34611C5A-824E-4681-9972-321F2E7541A0}" type="slidenum">
              <a:rPr lang="en-US"/>
              <a:pPr>
                <a:defRPr/>
              </a:pPr>
              <a:t>‹#›</a:t>
            </a:fld>
            <a:endParaRPr lang="en-US"/>
          </a:p>
        </p:txBody>
      </p:sp>
    </p:spTree>
  </p:cSld>
  <p:clrMapOvr>
    <a:masterClrMapping/>
  </p:clrMapOvr>
  <p:transition spd="slow" advClick="0">
    <p:cover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Rectangle 1028"/>
          <p:cNvSpPr>
            <a:spLocks noGrp="1" noChangeArrowheads="1"/>
          </p:cNvSpPr>
          <p:nvPr>
            <p:ph type="dt" sz="half" idx="10"/>
          </p:nvPr>
        </p:nvSpPr>
        <p:spPr>
          <a:ln/>
        </p:spPr>
        <p:txBody>
          <a:bodyPr/>
          <a:lstStyle>
            <a:lvl1pPr>
              <a:defRPr/>
            </a:lvl1pPr>
          </a:lstStyle>
          <a:p>
            <a:pPr>
              <a:defRPr/>
            </a:pPr>
            <a:fld id="{76A81F54-1023-4339-A27E-ED03C92732C8}" type="datetime1">
              <a:rPr lang="en-US"/>
              <a:pPr>
                <a:defRPr/>
              </a:pPr>
              <a:t>11/1/2023</a:t>
            </a:fld>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0B82B662-9AA2-480D-8BA4-F13224E5A70A}" type="slidenum">
              <a:rPr lang="en-US"/>
              <a:pPr>
                <a:defRPr/>
              </a:pPr>
              <a:t>‹#›</a:t>
            </a:fld>
            <a:endParaRPr lang="en-US"/>
          </a:p>
        </p:txBody>
      </p:sp>
    </p:spTree>
  </p:cSld>
  <p:clrMapOvr>
    <a:masterClrMapping/>
  </p:clrMapOvr>
  <p:transition spd="slow" advClick="0">
    <p:cover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fld id="{9B4D024F-9DD1-489F-A7D3-3E012D668247}" type="datetime1">
              <a:rPr lang="en-US"/>
              <a:pPr>
                <a:defRPr/>
              </a:pPr>
              <a:t>11/1/2023</a:t>
            </a:fld>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981C1A70-3BDE-40AB-BE61-37128D4AEC36}" type="slidenum">
              <a:rPr lang="en-US"/>
              <a:pPr>
                <a:defRPr/>
              </a:pPr>
              <a:t>‹#›</a:t>
            </a:fld>
            <a:endParaRPr lang="en-US"/>
          </a:p>
        </p:txBody>
      </p:sp>
    </p:spTree>
  </p:cSld>
  <p:clrMapOvr>
    <a:masterClrMapping/>
  </p:clrMapOvr>
  <p:transition spd="slow" advClick="0">
    <p:cover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fld id="{1506C07E-A273-4F83-AB95-AF200378BA89}" type="datetime1">
              <a:rPr lang="en-US"/>
              <a:pPr>
                <a:defRPr/>
              </a:pPr>
              <a:t>11/1/2023</a:t>
            </a:fld>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EFEE52A3-2E23-4D43-A569-B90454A1ED15}" type="slidenum">
              <a:rPr lang="en-US"/>
              <a:pPr>
                <a:defRPr/>
              </a:pPr>
              <a:t>‹#›</a:t>
            </a:fld>
            <a:endParaRPr lang="en-US"/>
          </a:p>
        </p:txBody>
      </p:sp>
    </p:spTree>
  </p:cSld>
  <p:clrMapOvr>
    <a:masterClrMapping/>
  </p:clrMapOvr>
  <p:transition spd="slow" advClick="0">
    <p:cover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fld id="{ABFB077A-FF28-4A38-9359-B3723CFFCF27}" type="datetime1">
              <a:rPr lang="en-US"/>
              <a:pPr>
                <a:defRPr/>
              </a:pPr>
              <a:t>11/1/2023</a:t>
            </a:fld>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924C7A0C-A4A2-4363-9673-6839D41CF3F0}" type="slidenum">
              <a:rPr lang="en-US"/>
              <a:pPr>
                <a:defRPr/>
              </a:pPr>
              <a:t>‹#›</a:t>
            </a:fld>
            <a:endParaRPr lang="en-US"/>
          </a:p>
        </p:txBody>
      </p:sp>
    </p:spTree>
  </p:cSld>
  <p:clrMapOvr>
    <a:masterClrMapping/>
  </p:clrMapOvr>
  <p:transition spd="slow" advClick="0">
    <p:cover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381000" y="381000"/>
            <a:ext cx="8001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685800" y="12954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1028"/>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bg2"/>
                </a:solidFill>
                <a:latin typeface="+mn-lt"/>
              </a:defRPr>
            </a:lvl1pPr>
          </a:lstStyle>
          <a:p>
            <a:pPr>
              <a:defRPr/>
            </a:pPr>
            <a:fld id="{CF7A1056-3631-47FB-9827-D6F2CB40E87C}" type="datetime1">
              <a:rPr lang="en-US"/>
              <a:pPr>
                <a:defRPr/>
              </a:pPr>
              <a:t>11/1/2023</a:t>
            </a:fld>
            <a:endParaRPr lang="en-US"/>
          </a:p>
        </p:txBody>
      </p:sp>
      <p:sp>
        <p:nvSpPr>
          <p:cNvPr id="36869" name="Rectangle 1029"/>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bg2"/>
                </a:solidFill>
                <a:latin typeface="+mn-lt"/>
              </a:defRPr>
            </a:lvl1pPr>
          </a:lstStyle>
          <a:p>
            <a:pPr>
              <a:defRPr/>
            </a:pPr>
            <a:endParaRPr lang="en-US"/>
          </a:p>
        </p:txBody>
      </p:sp>
      <p:sp>
        <p:nvSpPr>
          <p:cNvPr id="36870" name="Rectangle 1030"/>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2"/>
                </a:solidFill>
                <a:latin typeface="+mn-lt"/>
              </a:defRPr>
            </a:lvl1pPr>
          </a:lstStyle>
          <a:p>
            <a:pPr>
              <a:defRPr/>
            </a:pPr>
            <a:fld id="{07A70A4C-B02B-40C5-87A4-8D6C91F132DA}" type="slidenum">
              <a:rPr lang="en-US"/>
              <a:pPr>
                <a:defRPr/>
              </a:pPr>
              <a:t>‹#›</a:t>
            </a:fld>
            <a:endParaRPr lang="en-US"/>
          </a:p>
        </p:txBody>
      </p:sp>
      <p:grpSp>
        <p:nvGrpSpPr>
          <p:cNvPr id="1031" name="Group 1031"/>
          <p:cNvGrpSpPr>
            <a:grpSpLocks/>
          </p:cNvGrpSpPr>
          <p:nvPr/>
        </p:nvGrpSpPr>
        <p:grpSpPr bwMode="auto">
          <a:xfrm>
            <a:off x="177800" y="230188"/>
            <a:ext cx="203200" cy="6503987"/>
            <a:chOff x="112" y="145"/>
            <a:chExt cx="128" cy="4097"/>
          </a:xfrm>
        </p:grpSpPr>
        <p:sp>
          <p:nvSpPr>
            <p:cNvPr id="1044" name="Rectangle 1032"/>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p:spPr>
          <p:txBody>
            <a:bodyPr wrap="none" anchor="ctr"/>
            <a:lstStyle/>
            <a:p>
              <a:endParaRPr lang="id-ID"/>
            </a:p>
          </p:txBody>
        </p:sp>
        <p:sp>
          <p:nvSpPr>
            <p:cNvPr id="1045" name="Rectangle 1033"/>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p:spPr>
          <p:txBody>
            <a:bodyPr wrap="none" anchor="ctr"/>
            <a:lstStyle/>
            <a:p>
              <a:pPr algn="ctr"/>
              <a:endParaRPr lang="id-ID"/>
            </a:p>
          </p:txBody>
        </p:sp>
      </p:grpSp>
      <p:grpSp>
        <p:nvGrpSpPr>
          <p:cNvPr id="1032" name="Group 1034"/>
          <p:cNvGrpSpPr>
            <a:grpSpLocks/>
          </p:cNvGrpSpPr>
          <p:nvPr/>
        </p:nvGrpSpPr>
        <p:grpSpPr bwMode="auto">
          <a:xfrm>
            <a:off x="8793163" y="220663"/>
            <a:ext cx="198437" cy="6408737"/>
            <a:chOff x="5539" y="139"/>
            <a:chExt cx="125" cy="4037"/>
          </a:xfrm>
        </p:grpSpPr>
        <p:sp>
          <p:nvSpPr>
            <p:cNvPr id="1042" name="Rectangle 1035"/>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endParaRPr lang="id-ID"/>
            </a:p>
          </p:txBody>
        </p:sp>
        <p:sp>
          <p:nvSpPr>
            <p:cNvPr id="1043" name="Rectangle 1036"/>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p:spPr>
          <p:txBody>
            <a:bodyPr wrap="none" anchor="ctr"/>
            <a:lstStyle/>
            <a:p>
              <a:endParaRPr lang="id-ID"/>
            </a:p>
          </p:txBody>
        </p:sp>
      </p:grpSp>
      <p:grpSp>
        <p:nvGrpSpPr>
          <p:cNvPr id="1033" name="Group 1037"/>
          <p:cNvGrpSpPr>
            <a:grpSpLocks/>
          </p:cNvGrpSpPr>
          <p:nvPr/>
        </p:nvGrpSpPr>
        <p:grpSpPr bwMode="auto">
          <a:xfrm>
            <a:off x="412750" y="6477000"/>
            <a:ext cx="8686800" cy="228600"/>
            <a:chOff x="260" y="4080"/>
            <a:chExt cx="5472" cy="144"/>
          </a:xfrm>
        </p:grpSpPr>
        <p:sp>
          <p:nvSpPr>
            <p:cNvPr id="1040" name="Rectangle 1038"/>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p:spPr>
          <p:txBody>
            <a:bodyPr wrap="none" anchor="ctr"/>
            <a:lstStyle/>
            <a:p>
              <a:endParaRPr lang="id-ID"/>
            </a:p>
          </p:txBody>
        </p:sp>
        <p:sp>
          <p:nvSpPr>
            <p:cNvPr id="1041" name="Rectangle 1039"/>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p:spPr>
          <p:txBody>
            <a:bodyPr wrap="none" anchor="ctr"/>
            <a:lstStyle/>
            <a:p>
              <a:endParaRPr lang="id-ID"/>
            </a:p>
          </p:txBody>
        </p:sp>
      </p:grpSp>
      <p:grpSp>
        <p:nvGrpSpPr>
          <p:cNvPr id="1034" name="Group 1040"/>
          <p:cNvGrpSpPr>
            <a:grpSpLocks/>
          </p:cNvGrpSpPr>
          <p:nvPr/>
        </p:nvGrpSpPr>
        <p:grpSpPr bwMode="auto">
          <a:xfrm>
            <a:off x="76200" y="176213"/>
            <a:ext cx="8745538" cy="161925"/>
            <a:chOff x="48" y="111"/>
            <a:chExt cx="5509" cy="102"/>
          </a:xfrm>
        </p:grpSpPr>
        <p:sp>
          <p:nvSpPr>
            <p:cNvPr id="1038" name="Rectangle 1041"/>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p:spPr>
          <p:txBody>
            <a:bodyPr wrap="none" anchor="ctr"/>
            <a:lstStyle/>
            <a:p>
              <a:endParaRPr lang="id-ID"/>
            </a:p>
          </p:txBody>
        </p:sp>
        <p:sp>
          <p:nvSpPr>
            <p:cNvPr id="1039" name="Rectangle 1042"/>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p:spPr>
          <p:txBody>
            <a:bodyPr wrap="none" anchor="ctr"/>
            <a:lstStyle/>
            <a:p>
              <a:endParaRPr lang="id-ID"/>
            </a:p>
          </p:txBody>
        </p:sp>
      </p:grpSp>
      <p:grpSp>
        <p:nvGrpSpPr>
          <p:cNvPr id="6" name="Group 1043"/>
          <p:cNvGrpSpPr>
            <a:grpSpLocks/>
          </p:cNvGrpSpPr>
          <p:nvPr/>
        </p:nvGrpSpPr>
        <p:grpSpPr bwMode="auto">
          <a:xfrm>
            <a:off x="71438" y="176213"/>
            <a:ext cx="8745537" cy="161925"/>
            <a:chOff x="48" y="111"/>
            <a:chExt cx="5509" cy="102"/>
          </a:xfrm>
        </p:grpSpPr>
        <p:sp>
          <p:nvSpPr>
            <p:cNvPr id="1036" name="Rectangle 104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p:spPr>
          <p:txBody>
            <a:bodyPr wrap="none" anchor="ctr"/>
            <a:lstStyle/>
            <a:p>
              <a:endParaRPr lang="id-ID"/>
            </a:p>
          </p:txBody>
        </p:sp>
        <p:sp>
          <p:nvSpPr>
            <p:cNvPr id="1037" name="Rectangle 1045"/>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p:spPr>
          <p:txBody>
            <a:bodyPr wrap="none" anchor="ctr"/>
            <a:lstStyle/>
            <a:p>
              <a:endParaRPr lang="id-ID"/>
            </a:p>
          </p:txBody>
        </p:sp>
      </p:grpSp>
    </p:spTree>
  </p:cSld>
  <p:clrMap bg1="lt1" tx1="dk1" bg2="lt2" tx2="dk2" accent1="accent1" accent2="accent2" accent3="accent3" accent4="accent4" accent5="accent5" accent6="accent6" hlink="hlink" folHlink="folHlink"/>
  <p:sldLayoutIdLst>
    <p:sldLayoutId id="2147483916"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ransition spd="slow" advClick="0">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stCondLst>
                                            <p:cond delay="0"/>
                                          </p:stCondLst>
                                        </p:cTn>
                                        <p:tgtEl>
                                          <p:spTgt spid="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pPr>
              <a:defRPr/>
            </a:pPr>
            <a:fld id="{CF7A1056-3631-47FB-9827-D6F2CB40E87C}" type="datetime1">
              <a:rPr lang="en-US" smtClean="0"/>
              <a:pPr>
                <a:defRPr/>
              </a:pPr>
              <a:t>11/1/2023</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pPr>
              <a:defRPr/>
            </a:pPr>
            <a:fld id="{07A70A4C-B02B-40C5-87A4-8D6C91F132DA}" type="slidenum">
              <a:rPr lang="en-US" smtClean="0"/>
              <a:pPr>
                <a:defRPr/>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ransition spd="slow">
    <p:cover dir="ld"/>
  </p:transition>
  <p:hf hdr="0" ftr="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16" y="2771766"/>
            <a:ext cx="7805797" cy="1928826"/>
          </a:xfrm>
        </p:spPr>
        <p:txBody>
          <a:bodyPr>
            <a:normAutofit/>
          </a:bodyPr>
          <a:lstStyle/>
          <a:p>
            <a:pPr algn="l">
              <a:spcBef>
                <a:spcPts val="0"/>
              </a:spcBef>
            </a:pPr>
            <a:r>
              <a:rPr lang="id-ID" sz="2400" cap="none" dirty="0">
                <a:solidFill>
                  <a:schemeClr val="tx1"/>
                </a:solidFill>
                <a:latin typeface="Times New Roman" pitchFamily="18" charset="0"/>
                <a:cs typeface="Times New Roman" pitchFamily="18" charset="0"/>
              </a:rPr>
              <a:t>Oleh : </a:t>
            </a:r>
          </a:p>
          <a:p>
            <a:pPr algn="just">
              <a:spcBef>
                <a:spcPts val="0"/>
              </a:spcBef>
            </a:pPr>
            <a:r>
              <a:rPr lang="id-ID" sz="2400" cap="none" dirty="0">
                <a:solidFill>
                  <a:schemeClr val="tx1"/>
                </a:solidFill>
                <a:latin typeface="Times New Roman" pitchFamily="18" charset="0"/>
                <a:cs typeface="Times New Roman" pitchFamily="18" charset="0"/>
              </a:rPr>
              <a:t>Raudhatul Fadhilah, S.Pd, M.Si.</a:t>
            </a:r>
            <a:endParaRPr lang="en-US" sz="2400" cap="none" dirty="0">
              <a:solidFill>
                <a:schemeClr val="tx1"/>
              </a:solidFill>
              <a:latin typeface="Times New Roman" pitchFamily="18" charset="0"/>
              <a:cs typeface="Times New Roman" pitchFamily="18" charset="0"/>
            </a:endParaRPr>
          </a:p>
          <a:p>
            <a:pPr algn="just">
              <a:spcBef>
                <a:spcPts val="0"/>
              </a:spcBef>
            </a:pPr>
            <a:endParaRPr lang="en-US" sz="2400" cap="none" dirty="0">
              <a:solidFill>
                <a:schemeClr val="tx1"/>
              </a:solidFill>
              <a:latin typeface="Times New Roman" pitchFamily="18" charset="0"/>
              <a:cs typeface="Times New Roman" pitchFamily="18" charset="0"/>
            </a:endParaRPr>
          </a:p>
          <a:p>
            <a:pPr algn="just">
              <a:spcBef>
                <a:spcPts val="0"/>
              </a:spcBef>
            </a:pPr>
            <a:r>
              <a:rPr lang="en-US" sz="2400" cap="none" dirty="0">
                <a:solidFill>
                  <a:schemeClr val="tx1"/>
                </a:solidFill>
                <a:latin typeface="Times New Roman" pitchFamily="18" charset="0"/>
                <a:cs typeface="Times New Roman" pitchFamily="18" charset="0"/>
              </a:rPr>
              <a:t>D</a:t>
            </a:r>
            <a:r>
              <a:rPr lang="id-ID" sz="2400" cap="none" dirty="0">
                <a:solidFill>
                  <a:schemeClr val="tx1"/>
                </a:solidFill>
                <a:latin typeface="Times New Roman" pitchFamily="18" charset="0"/>
                <a:cs typeface="Times New Roman" pitchFamily="18" charset="0"/>
              </a:rPr>
              <a:t>isampaikan pada mata kuliah Pengembangan Media dan Bahan Ajar Kimia</a:t>
            </a:r>
          </a:p>
          <a:p>
            <a:pPr algn="just">
              <a:spcBef>
                <a:spcPts val="0"/>
              </a:spcBef>
            </a:pPr>
            <a:endParaRPr lang="id-ID" sz="2400" cap="none" dirty="0">
              <a:solidFill>
                <a:schemeClr val="tx1"/>
              </a:solidFill>
              <a:latin typeface="Times New Roman" pitchFamily="18" charset="0"/>
              <a:cs typeface="Times New Roman" pitchFamily="18" charset="0"/>
            </a:endParaRPr>
          </a:p>
          <a:p>
            <a:pPr algn="just">
              <a:spcBef>
                <a:spcPts val="0"/>
              </a:spcBef>
            </a:pPr>
            <a:endParaRPr lang="id-ID" sz="2400" cap="none" dirty="0">
              <a:solidFill>
                <a:schemeClr val="tx1"/>
              </a:solidFill>
              <a:latin typeface="Times New Roman" pitchFamily="18" charset="0"/>
              <a:cs typeface="Times New Roman" pitchFamily="18" charset="0"/>
            </a:endParaRPr>
          </a:p>
        </p:txBody>
      </p:sp>
      <p:sp>
        <p:nvSpPr>
          <p:cNvPr id="4" name="Title 4"/>
          <p:cNvSpPr txBox="1">
            <a:spLocks/>
          </p:cNvSpPr>
          <p:nvPr/>
        </p:nvSpPr>
        <p:spPr>
          <a:xfrm>
            <a:off x="2689369" y="503876"/>
            <a:ext cx="5998178" cy="1828800"/>
          </a:xfrm>
          <a:prstGeom prst="rect">
            <a:avLst/>
          </a:prstGeom>
        </p:spPr>
        <p:txBody>
          <a:bodyPr vert="horz" lIns="91440" tIns="45720" rIns="91440" bIns="45720" rtlCol="0" anchor="ctr">
            <a:normAutofit/>
          </a:bodyPr>
          <a:lstStyle/>
          <a:p>
            <a:r>
              <a:rPr lang="id-ID" b="1" dirty="0"/>
              <a:t>Karakteristik Materi Kimia Sekolah dan Media Alternatif</a:t>
            </a:r>
            <a:endParaRPr kumimoji="0" lang="en-US" b="0" i="0" u="none" strike="noStrike" kern="1200" cap="none" spc="0" normalizeH="0" baseline="0" noProof="0" dirty="0">
              <a:ln>
                <a:noFill/>
              </a:ln>
              <a:solidFill>
                <a:schemeClr val="tx1"/>
              </a:solidFill>
              <a:effectLst/>
              <a:uLnTx/>
              <a:uFillTx/>
              <a:latin typeface="Berlin Sans FB Demi" pitchFamily="34" charset="0"/>
              <a:ea typeface="+mj-ea"/>
              <a:cs typeface="+mj-cs"/>
            </a:endParaRPr>
          </a:p>
        </p:txBody>
      </p:sp>
      <p:sp>
        <p:nvSpPr>
          <p:cNvPr id="5" name="Text Placeholder 2"/>
          <p:cNvSpPr txBox="1">
            <a:spLocks/>
          </p:cNvSpPr>
          <p:nvPr/>
        </p:nvSpPr>
        <p:spPr>
          <a:xfrm>
            <a:off x="519057" y="5108598"/>
            <a:ext cx="8001056" cy="1285884"/>
          </a:xfrm>
          <a:prstGeom prst="rect">
            <a:avLst/>
          </a:prstGeom>
        </p:spPr>
        <p:txBody>
          <a:bodyPr>
            <a:noAutofit/>
          </a:bodyPr>
          <a:lstStyle/>
          <a:p>
            <a:pPr marL="342900" marR="0" lvl="0" indent="-342900" algn="ctr" defTabSz="914400" rtl="0" eaLnBrk="1" fontAlgn="auto" latinLnBrk="0" hangingPunct="1">
              <a:lnSpc>
                <a:spcPct val="100000"/>
              </a:lnSpc>
              <a:spcBef>
                <a:spcPts val="0"/>
              </a:spcBef>
              <a:spcAft>
                <a:spcPts val="0"/>
              </a:spcAft>
              <a:buClrTx/>
              <a:buSzTx/>
              <a:tabLst/>
              <a:defRPr/>
            </a:pPr>
            <a:r>
              <a:rPr lang="id-ID" sz="2000" dirty="0">
                <a:latin typeface="Arial Black" pitchFamily="34" charset="0"/>
              </a:rPr>
              <a:t>Program Studi Pendidikan Kimia</a:t>
            </a:r>
          </a:p>
          <a:p>
            <a:pPr marL="342900" marR="0" lvl="0" indent="-342900" algn="ctr" defTabSz="914400" rtl="0" eaLnBrk="1" fontAlgn="auto" latinLnBrk="0" hangingPunct="1">
              <a:lnSpc>
                <a:spcPct val="100000"/>
              </a:lnSpc>
              <a:spcBef>
                <a:spcPts val="0"/>
              </a:spcBef>
              <a:spcAft>
                <a:spcPts val="0"/>
              </a:spcAft>
              <a:buClrTx/>
              <a:buSzTx/>
              <a:tabLst/>
              <a:defRPr/>
            </a:pPr>
            <a:r>
              <a:rPr kumimoji="0" lang="id-ID" sz="2000" b="0" i="0" u="none" strike="noStrike" kern="1200" cap="none" spc="0" normalizeH="0" baseline="0" noProof="0" dirty="0">
                <a:ln>
                  <a:noFill/>
                </a:ln>
                <a:solidFill>
                  <a:schemeClr val="tx1"/>
                </a:solidFill>
                <a:effectLst/>
                <a:uLnTx/>
                <a:uFillTx/>
                <a:latin typeface="Arial Black" pitchFamily="34" charset="0"/>
                <a:ea typeface="+mn-ea"/>
                <a:cs typeface="+mn-cs"/>
              </a:rPr>
              <a:t>Fakultas</a:t>
            </a:r>
            <a:r>
              <a:rPr kumimoji="0" lang="id-ID" sz="2000" b="0" i="0" u="none" strike="noStrike" kern="1200" cap="none" spc="0" normalizeH="0" noProof="0" dirty="0">
                <a:ln>
                  <a:noFill/>
                </a:ln>
                <a:solidFill>
                  <a:schemeClr val="tx1"/>
                </a:solidFill>
                <a:effectLst/>
                <a:uLnTx/>
                <a:uFillTx/>
                <a:latin typeface="Arial Black" pitchFamily="34" charset="0"/>
                <a:ea typeface="+mn-ea"/>
                <a:cs typeface="+mn-cs"/>
              </a:rPr>
              <a:t> Keguruan dan Ilmu Pendidikan</a:t>
            </a:r>
            <a:endParaRPr kumimoji="0" lang="id-ID" sz="2000" b="0" i="0" u="none" strike="noStrike" kern="1200" cap="none" spc="0" normalizeH="0" baseline="0" noProof="0" dirty="0">
              <a:ln>
                <a:noFill/>
              </a:ln>
              <a:solidFill>
                <a:schemeClr val="tx1"/>
              </a:solidFill>
              <a:effectLst/>
              <a:uLnTx/>
              <a:uFillTx/>
              <a:latin typeface="Arial Black" pitchFamily="34" charset="0"/>
              <a:ea typeface="+mn-ea"/>
              <a:cs typeface="+mn-cs"/>
            </a:endParaRPr>
          </a:p>
          <a:p>
            <a:pPr marL="342900" marR="0" lvl="0" indent="-342900" algn="ctr" defTabSz="914400" rtl="0" eaLnBrk="1" fontAlgn="auto" latinLnBrk="0" hangingPunct="1">
              <a:lnSpc>
                <a:spcPct val="100000"/>
              </a:lnSpc>
              <a:spcBef>
                <a:spcPts val="0"/>
              </a:spcBef>
              <a:spcAft>
                <a:spcPts val="0"/>
              </a:spcAft>
              <a:buClrTx/>
              <a:buSzTx/>
              <a:tabLst/>
              <a:defRPr/>
            </a:pPr>
            <a:r>
              <a:rPr kumimoji="0" lang="id-ID" sz="2000" b="0" i="0" u="none" strike="noStrike" kern="1200" cap="none" spc="0" normalizeH="0" baseline="0" noProof="0" dirty="0">
                <a:ln>
                  <a:noFill/>
                </a:ln>
                <a:solidFill>
                  <a:schemeClr val="tx1"/>
                </a:solidFill>
                <a:effectLst/>
                <a:uLnTx/>
                <a:uFillTx/>
                <a:latin typeface="Arial Black" pitchFamily="34" charset="0"/>
                <a:ea typeface="+mn-ea"/>
                <a:cs typeface="+mn-cs"/>
              </a:rPr>
              <a:t>Universitas Muhammadiyah Pontianak</a:t>
            </a:r>
          </a:p>
          <a:p>
            <a:pPr marL="342900" marR="0" lvl="0" indent="-342900" algn="ctr" defTabSz="914400" rtl="0" eaLnBrk="1" fontAlgn="auto" latinLnBrk="0" hangingPunct="1">
              <a:lnSpc>
                <a:spcPct val="100000"/>
              </a:lnSpc>
              <a:spcBef>
                <a:spcPts val="0"/>
              </a:spcBef>
              <a:spcAft>
                <a:spcPts val="0"/>
              </a:spcAft>
              <a:buClrTx/>
              <a:buSzTx/>
              <a:tabLst/>
              <a:defRPr/>
            </a:pPr>
            <a:r>
              <a:rPr lang="id-ID" sz="2000" dirty="0">
                <a:latin typeface="Arial Black" pitchFamily="34" charset="0"/>
              </a:rPr>
              <a:t>Pontianak </a:t>
            </a:r>
            <a:r>
              <a:rPr lang="en-US" sz="2000" dirty="0">
                <a:latin typeface="Arial Black" pitchFamily="34" charset="0"/>
              </a:rPr>
              <a:t>2023</a:t>
            </a:r>
            <a:endParaRPr kumimoji="0" lang="en-US" sz="2000" b="0" i="0" u="none" strike="noStrike" kern="1200" cap="none" spc="0" normalizeH="0" baseline="0" noProof="0" dirty="0">
              <a:ln>
                <a:noFill/>
              </a:ln>
              <a:solidFill>
                <a:schemeClr val="tx1"/>
              </a:solidFill>
              <a:effectLst/>
              <a:uLnTx/>
              <a:uFillTx/>
              <a:latin typeface="Arial Black" pitchFamily="34" charset="0"/>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57" y="503876"/>
            <a:ext cx="1944216" cy="1918408"/>
          </a:xfrm>
          <a:prstGeom prst="rect">
            <a:avLst/>
          </a:prstGeom>
        </p:spPr>
      </p:pic>
    </p:spTree>
  </p:cSld>
  <p:clrMapOvr>
    <a:masterClrMapping/>
  </p:clrMapOvr>
  <p:transition spd="slow"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Scale>
                                      <p:cBhvr>
                                        <p:cTn id="3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5"/>
                                        </p:tgtEl>
                                        <p:attrNameLst>
                                          <p:attrName>ppt_x</p:attrName>
                                          <p:attrName>ppt_y</p:attrName>
                                        </p:attrNameLst>
                                      </p:cBhvr>
                                    </p:animMotion>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Seni dalam Pembelajaran Kimia</a:t>
            </a:r>
          </a:p>
        </p:txBody>
      </p:sp>
      <p:sp>
        <p:nvSpPr>
          <p:cNvPr id="3" name="Content Placeholder 2"/>
          <p:cNvSpPr>
            <a:spLocks noGrp="1"/>
          </p:cNvSpPr>
          <p:nvPr>
            <p:ph idx="1"/>
          </p:nvPr>
        </p:nvSpPr>
        <p:spPr/>
        <p:txBody>
          <a:bodyPr/>
          <a:lstStyle/>
          <a:p>
            <a:r>
              <a:rPr lang="id-ID" dirty="0"/>
              <a:t>Lagu Kimia</a:t>
            </a:r>
          </a:p>
          <a:p>
            <a:r>
              <a:rPr lang="id-ID" dirty="0"/>
              <a:t>Puisi Kimia</a:t>
            </a:r>
          </a:p>
          <a:p>
            <a:r>
              <a:rPr lang="id-ID" dirty="0"/>
              <a:t>Cerpen Kimia</a:t>
            </a:r>
          </a:p>
          <a:p>
            <a:r>
              <a:rPr lang="id-ID" dirty="0"/>
              <a:t>Komik Kimia</a:t>
            </a:r>
          </a:p>
          <a:p>
            <a:r>
              <a:rPr lang="id-ID" dirty="0"/>
              <a:t>Drama Kimia</a:t>
            </a:r>
          </a:p>
        </p:txBody>
      </p:sp>
      <p:sp>
        <p:nvSpPr>
          <p:cNvPr id="4" name="Date Placeholder 3"/>
          <p:cNvSpPr>
            <a:spLocks noGrp="1"/>
          </p:cNvSpPr>
          <p:nvPr>
            <p:ph type="dt" sz="half" idx="10"/>
          </p:nvPr>
        </p:nvSpPr>
        <p:spPr/>
        <p:txBody>
          <a:bodyPr/>
          <a:lstStyle/>
          <a:p>
            <a:pPr>
              <a:defRPr/>
            </a:pPr>
            <a:fld id="{5916C296-5722-4147-B002-26631E9F1B0F}" type="datetime1">
              <a:rPr lang="en-US" smtClean="0"/>
              <a:pPr>
                <a:defRPr/>
              </a:pPr>
              <a:t>11/1/2023</a:t>
            </a:fld>
            <a:endParaRPr lang="en-US"/>
          </a:p>
        </p:txBody>
      </p:sp>
      <p:sp>
        <p:nvSpPr>
          <p:cNvPr id="5" name="Slide Number Placeholder 4"/>
          <p:cNvSpPr>
            <a:spLocks noGrp="1"/>
          </p:cNvSpPr>
          <p:nvPr>
            <p:ph type="sldNum" sz="quarter" idx="12"/>
          </p:nvPr>
        </p:nvSpPr>
        <p:spPr/>
        <p:txBody>
          <a:bodyPr/>
          <a:lstStyle/>
          <a:p>
            <a:pPr>
              <a:defRPr/>
            </a:pPr>
            <a:fld id="{D903A635-C392-47AF-B224-DF7D3CD0DF3F}" type="slidenum">
              <a:rPr lang="en-US" smtClean="0"/>
              <a:pPr>
                <a:defRPr/>
              </a:pPr>
              <a:t>10</a:t>
            </a:fld>
            <a:endParaRPr lang="en-US"/>
          </a:p>
        </p:txBody>
      </p:sp>
    </p:spTree>
    <p:extLst>
      <p:ext uri="{BB962C8B-B14F-4D97-AF65-F5344CB8AC3E}">
        <p14:creationId xmlns:p14="http://schemas.microsoft.com/office/powerpoint/2010/main" val="2891757209"/>
      </p:ext>
    </p:extLst>
  </p:cSld>
  <p:clrMapOvr>
    <a:masterClrMapping/>
  </p:clrMapOvr>
  <p:transition spd="slow" advClick="0">
    <p:cover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1600" b="1" dirty="0"/>
              <a:t>Puisi Kimia: “Rindu Alkali pada Halogen </a:t>
            </a:r>
            <a:br>
              <a:rPr lang="id-ID" sz="1600" dirty="0"/>
            </a:br>
            <a:r>
              <a:rPr lang="id-ID" sz="1600" b="1" dirty="0"/>
              <a:t>Poem of Chemistry: “Longing Alkali to Halogen”</a:t>
            </a:r>
            <a:br>
              <a:rPr lang="id-ID" sz="1600" dirty="0"/>
            </a:br>
            <a:r>
              <a:rPr lang="id-ID" sz="1600" dirty="0"/>
              <a:t>By Sunyono</a:t>
            </a:r>
            <a:br>
              <a:rPr lang="id-ID" sz="1600" dirty="0"/>
            </a:br>
            <a:endParaRPr lang="id-ID" sz="1600" dirty="0"/>
          </a:p>
        </p:txBody>
      </p:sp>
      <p:sp>
        <p:nvSpPr>
          <p:cNvPr id="3" name="Content Placeholder 2"/>
          <p:cNvSpPr>
            <a:spLocks noGrp="1"/>
          </p:cNvSpPr>
          <p:nvPr>
            <p:ph idx="1"/>
          </p:nvPr>
        </p:nvSpPr>
        <p:spPr>
          <a:xfrm>
            <a:off x="683568" y="1160748"/>
            <a:ext cx="7772400" cy="4401852"/>
          </a:xfrm>
        </p:spPr>
        <p:txBody>
          <a:bodyPr/>
          <a:lstStyle/>
          <a:p>
            <a:r>
              <a:rPr lang="id-ID" sz="1100" dirty="0"/>
              <a:t>Mendengar namamu berdetak jatungku..</a:t>
            </a:r>
            <a:br>
              <a:rPr lang="id-ID" sz="1100" dirty="0"/>
            </a:br>
            <a:r>
              <a:rPr lang="id-ID" sz="1100" dirty="0"/>
              <a:t>Mengalir deras darahku…</a:t>
            </a:r>
            <a:br>
              <a:rPr lang="id-ID" sz="1100" dirty="0"/>
            </a:br>
            <a:r>
              <a:rPr lang="id-ID" sz="1100" dirty="0"/>
              <a:t>Reaksi kimia, aku rindu kehadiranmu…</a:t>
            </a:r>
            <a:br>
              <a:rPr lang="id-ID" sz="1100" dirty="0"/>
            </a:br>
            <a:r>
              <a:rPr lang="id-ID" sz="1100" dirty="0"/>
              <a:t>Menyatukan aku dengan halogen kekasihku…</a:t>
            </a:r>
          </a:p>
          <a:p>
            <a:r>
              <a:rPr lang="id-ID" sz="1100" dirty="0"/>
              <a:t>Halogen ku…..</a:t>
            </a:r>
            <a:br>
              <a:rPr lang="id-ID" sz="1100" dirty="0"/>
            </a:br>
            <a:r>
              <a:rPr lang="id-ID" sz="1100" dirty="0"/>
              <a:t>Desah nafasmu semakin deras terngiang ditelingaku</a:t>
            </a:r>
            <a:br>
              <a:rPr lang="id-ID" sz="1100" dirty="0"/>
            </a:br>
            <a:r>
              <a:rPr lang="id-ID" sz="1100" dirty="0"/>
              <a:t>Kau dan aku ingin menuju kestabilan gas mulia itu</a:t>
            </a:r>
            <a:br>
              <a:rPr lang="id-ID" sz="1100" dirty="0"/>
            </a:br>
            <a:r>
              <a:rPr lang="id-ID" sz="1100" dirty="0"/>
              <a:t>Elektron valensiku tak tahan menunggumu</a:t>
            </a:r>
            <a:br>
              <a:rPr lang="id-ID" sz="1100" dirty="0"/>
            </a:br>
            <a:r>
              <a:rPr lang="id-ID" sz="1100" dirty="0"/>
              <a:t>Ku tahu engkau pun punya naluri menangkap elektronku</a:t>
            </a:r>
          </a:p>
          <a:p>
            <a:r>
              <a:rPr lang="id-ID" sz="1100" dirty="0"/>
              <a:t>Aku ingin reaksi kimia hadir untuk lepaskan elektron di dada</a:t>
            </a:r>
            <a:br>
              <a:rPr lang="id-ID" sz="1100" dirty="0"/>
            </a:br>
            <a:r>
              <a:rPr lang="id-ID" sz="1100" dirty="0"/>
              <a:t>Bergetar rasa rinduku tuk segera bisa bersama</a:t>
            </a:r>
            <a:br>
              <a:rPr lang="id-ID" sz="1100" dirty="0"/>
            </a:br>
            <a:r>
              <a:rPr lang="id-ID" sz="1100" dirty="0"/>
              <a:t>Terimalah pinanganku segera…</a:t>
            </a:r>
            <a:br>
              <a:rPr lang="id-ID" sz="1100" dirty="0"/>
            </a:br>
            <a:r>
              <a:rPr lang="id-ID" sz="1100" dirty="0"/>
              <a:t>Dengan mas kawin elektron valensi yang ku punya</a:t>
            </a:r>
          </a:p>
          <a:p>
            <a:r>
              <a:rPr lang="id-ID" sz="1100" dirty="0"/>
              <a:t>Halogen…..</a:t>
            </a:r>
            <a:br>
              <a:rPr lang="id-ID" sz="1100" dirty="0"/>
            </a:br>
            <a:r>
              <a:rPr lang="id-ID" sz="1100" dirty="0"/>
              <a:t>Aku alkali yang merindu begitu membara…</a:t>
            </a:r>
            <a:br>
              <a:rPr lang="id-ID" sz="1100" dirty="0"/>
            </a:br>
            <a:r>
              <a:rPr lang="id-ID" sz="1100" dirty="0"/>
              <a:t>Datanglah… kita bersatu melalui reaksi kimia</a:t>
            </a:r>
            <a:br>
              <a:rPr lang="id-ID" sz="1100" dirty="0"/>
            </a:br>
            <a:r>
              <a:rPr lang="id-ID" sz="1100" dirty="0"/>
              <a:t>Halogen, perlukah aku datang ke kamarmu saja..</a:t>
            </a:r>
            <a:br>
              <a:rPr lang="id-ID" sz="1100" dirty="0"/>
            </a:br>
            <a:r>
              <a:rPr lang="id-ID" sz="1100" dirty="0"/>
              <a:t>Yang ada di desa SPU golongan 7A</a:t>
            </a:r>
          </a:p>
          <a:p>
            <a:r>
              <a:rPr lang="id-ID" sz="1100" dirty="0"/>
              <a:t>Halogen….</a:t>
            </a:r>
            <a:br>
              <a:rPr lang="id-ID" sz="1100" dirty="0"/>
            </a:br>
            <a:r>
              <a:rPr lang="id-ID" sz="1100" dirty="0"/>
              <a:t>Aku alkali dan alkali tanah saudaraku…</a:t>
            </a:r>
            <a:br>
              <a:rPr lang="id-ID" sz="1100" dirty="0"/>
            </a:br>
            <a:r>
              <a:rPr lang="id-ID" sz="1100" dirty="0"/>
              <a:t>Menantimu membentuk ikatan baru</a:t>
            </a:r>
            <a:br>
              <a:rPr lang="id-ID" sz="1100" dirty="0"/>
            </a:br>
            <a:r>
              <a:rPr lang="id-ID" sz="1100" dirty="0"/>
              <a:t>Ikatan ionik di dalam hatiku dan hatimu</a:t>
            </a:r>
            <a:br>
              <a:rPr lang="id-ID" sz="1100" dirty="0"/>
            </a:br>
            <a:r>
              <a:rPr lang="id-ID" sz="1100" dirty="0"/>
              <a:t>Jiwaku ingin menjadi elektrolit kuat bersamamu</a:t>
            </a:r>
            <a:br>
              <a:rPr lang="id-ID" sz="1100" dirty="0"/>
            </a:br>
            <a:r>
              <a:rPr lang="id-ID" sz="1100" dirty="0"/>
              <a:t>Dan kita pancarkan nyala lampu elektrolit tester di hati ku dan hatimu</a:t>
            </a:r>
          </a:p>
          <a:p>
            <a:r>
              <a:rPr lang="id-ID" sz="1100" dirty="0"/>
              <a:t>Halogen….</a:t>
            </a:r>
            <a:br>
              <a:rPr lang="id-ID" sz="1100" dirty="0"/>
            </a:br>
            <a:r>
              <a:rPr lang="id-ID" sz="1100" dirty="0"/>
              <a:t>Jangan tinggalkan aku…</a:t>
            </a:r>
            <a:br>
              <a:rPr lang="id-ID" sz="1100" dirty="0"/>
            </a:br>
            <a:r>
              <a:rPr lang="id-ID" sz="1100" dirty="0"/>
              <a:t>Ku tak ingin redup bagaikan elektrolit lemah itu</a:t>
            </a:r>
            <a:br>
              <a:rPr lang="id-ID" sz="1100" dirty="0"/>
            </a:br>
            <a:r>
              <a:rPr lang="id-ID" sz="1100" dirty="0"/>
              <a:t>Ku tak ingin mati seperti non elektrolit yang tak bisa nyalakan lampu</a:t>
            </a:r>
            <a:br>
              <a:rPr lang="id-ID" sz="1100" dirty="0"/>
            </a:br>
            <a:r>
              <a:rPr lang="id-ID" sz="1100" dirty="0"/>
              <a:t>Aku ingin bersamamu selamanya…</a:t>
            </a:r>
            <a:br>
              <a:rPr lang="id-ID" sz="1100" dirty="0"/>
            </a:br>
            <a:r>
              <a:rPr lang="id-ID" sz="1100" dirty="0"/>
              <a:t>Stabil seperti gas mulia….</a:t>
            </a:r>
          </a:p>
          <a:p>
            <a:endParaRPr lang="id-ID" sz="1100" dirty="0"/>
          </a:p>
        </p:txBody>
      </p:sp>
      <p:sp>
        <p:nvSpPr>
          <p:cNvPr id="5" name="Slide Number Placeholder 4"/>
          <p:cNvSpPr>
            <a:spLocks noGrp="1"/>
          </p:cNvSpPr>
          <p:nvPr>
            <p:ph type="sldNum" sz="quarter" idx="12"/>
          </p:nvPr>
        </p:nvSpPr>
        <p:spPr/>
        <p:txBody>
          <a:bodyPr/>
          <a:lstStyle/>
          <a:p>
            <a:pPr>
              <a:defRPr/>
            </a:pPr>
            <a:fld id="{D903A635-C392-47AF-B224-DF7D3CD0DF3F}" type="slidenum">
              <a:rPr lang="en-US" smtClean="0"/>
              <a:pPr>
                <a:defRPr/>
              </a:pPr>
              <a:t>11</a:t>
            </a:fld>
            <a:endParaRPr lang="en-US"/>
          </a:p>
        </p:txBody>
      </p:sp>
    </p:spTree>
    <p:extLst>
      <p:ext uri="{BB962C8B-B14F-4D97-AF65-F5344CB8AC3E}">
        <p14:creationId xmlns:p14="http://schemas.microsoft.com/office/powerpoint/2010/main" val="3853722656"/>
      </p:ext>
    </p:extLst>
  </p:cSld>
  <p:clrMapOvr>
    <a:masterClrMapping/>
  </p:clrMapOvr>
  <p:transition spd="slow" advClick="0">
    <p:cover dir="l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Lagu Kimia </a:t>
            </a:r>
            <a:r>
              <a:rPr lang="id-ID" sz="2000" b="1" dirty="0"/>
              <a:t>Asam dan Basa (Song by: Nidji - Laskar Pelangi; Lyric by: Fathur)</a:t>
            </a:r>
            <a:br>
              <a:rPr lang="id-ID" b="1" dirty="0"/>
            </a:br>
            <a:endParaRPr lang="id-ID" dirty="0"/>
          </a:p>
        </p:txBody>
      </p:sp>
      <p:sp>
        <p:nvSpPr>
          <p:cNvPr id="3" name="Content Placeholder 2"/>
          <p:cNvSpPr>
            <a:spLocks noGrp="1"/>
          </p:cNvSpPr>
          <p:nvPr>
            <p:ph idx="1"/>
          </p:nvPr>
        </p:nvSpPr>
        <p:spPr>
          <a:xfrm>
            <a:off x="683568" y="1592796"/>
            <a:ext cx="7772400" cy="4648200"/>
          </a:xfrm>
        </p:spPr>
        <p:txBody>
          <a:bodyPr/>
          <a:lstStyle/>
          <a:p>
            <a:r>
              <a:rPr lang="id-ID" sz="1600" dirty="0"/>
              <a:t>Asam dan juga basa sangat berguna bagi kita semua</a:t>
            </a:r>
          </a:p>
          <a:p>
            <a:r>
              <a:rPr lang="id-ID" sz="1600" dirty="0"/>
              <a:t>Asam klorida ada di lambung, asam asetat ada di cuka</a:t>
            </a:r>
          </a:p>
          <a:p>
            <a:r>
              <a:rPr lang="id-ID" sz="1600" dirty="0"/>
              <a:t>Asam dan basa berada dalam hidup kita</a:t>
            </a:r>
          </a:p>
          <a:p>
            <a:r>
              <a:rPr lang="id-ID" sz="1600" dirty="0"/>
              <a:t>Basa itu terdapat di sabun, juga ada di obat maag</a:t>
            </a:r>
          </a:p>
          <a:p>
            <a:r>
              <a:rPr lang="id-ID" sz="1600" dirty="0"/>
              <a:t>Asam itu sangat berbahaya, jika kadarnya sangatlah besar</a:t>
            </a:r>
          </a:p>
          <a:p>
            <a:r>
              <a:rPr lang="id-ID" sz="1600" dirty="0"/>
              <a:t>Basa juga begitu sifatnya, jadi hati-hatilah menggunakannya</a:t>
            </a:r>
          </a:p>
          <a:p>
            <a:r>
              <a:rPr lang="id-ID" sz="1600" dirty="0"/>
              <a:t>Asam jika dilarutkan ke dalam air, menghasilkan H</a:t>
            </a:r>
            <a:r>
              <a:rPr lang="id-ID" sz="1600" baseline="30000" dirty="0"/>
              <a:t>+</a:t>
            </a:r>
            <a:endParaRPr lang="id-ID" sz="1600" dirty="0"/>
          </a:p>
          <a:p>
            <a:r>
              <a:rPr lang="id-ID" sz="1600" dirty="0"/>
              <a:t>Kalau basa, jika melarut akan menghasilkan OH</a:t>
            </a:r>
            <a:r>
              <a:rPr lang="id-ID" sz="1600" baseline="30000" dirty="0"/>
              <a:t>-</a:t>
            </a:r>
            <a:endParaRPr lang="id-ID" sz="1600" dirty="0"/>
          </a:p>
          <a:p>
            <a:r>
              <a:rPr lang="id-ID" sz="1600" dirty="0"/>
              <a:t>Asam dan Basa ada 3 macam kelompoknya</a:t>
            </a:r>
          </a:p>
          <a:p>
            <a:r>
              <a:rPr lang="id-ID" sz="1600" dirty="0"/>
              <a:t>Yang monovalen, dan divalen, juga ada polivalen.</a:t>
            </a:r>
          </a:p>
          <a:p>
            <a:r>
              <a:rPr lang="id-ID" sz="1600" dirty="0"/>
              <a:t>Monoprotik contohnya HCl, Yang diprotik contohnya asam sulfat,</a:t>
            </a:r>
          </a:p>
          <a:p>
            <a:r>
              <a:rPr lang="id-ID" sz="1600" dirty="0"/>
              <a:t>Poliprotik contohnya asam fosfat, begitu juga basa</a:t>
            </a:r>
          </a:p>
          <a:p>
            <a:r>
              <a:rPr lang="id-ID" sz="1600" dirty="0"/>
              <a:t>Monohidroksi contohnya NaOH, Dihidroksi kalau sama Mg,</a:t>
            </a:r>
          </a:p>
          <a:p>
            <a:r>
              <a:rPr lang="id-ID" sz="1600" dirty="0"/>
              <a:t>Polihidroksi kalau sama Al, jangan lupa cirinya hidroksida, hidroksidaaaa</a:t>
            </a:r>
          </a:p>
          <a:p>
            <a:endParaRPr lang="id-ID" sz="1600" dirty="0"/>
          </a:p>
        </p:txBody>
      </p:sp>
      <p:sp>
        <p:nvSpPr>
          <p:cNvPr id="4" name="Date Placeholder 3"/>
          <p:cNvSpPr>
            <a:spLocks noGrp="1"/>
          </p:cNvSpPr>
          <p:nvPr>
            <p:ph type="dt" sz="half" idx="10"/>
          </p:nvPr>
        </p:nvSpPr>
        <p:spPr/>
        <p:txBody>
          <a:bodyPr/>
          <a:lstStyle/>
          <a:p>
            <a:pPr>
              <a:defRPr/>
            </a:pPr>
            <a:fld id="{5916C296-5722-4147-B002-26631E9F1B0F}" type="datetime1">
              <a:rPr lang="en-US" smtClean="0"/>
              <a:pPr>
                <a:defRPr/>
              </a:pPr>
              <a:t>11/1/2023</a:t>
            </a:fld>
            <a:endParaRPr lang="en-US"/>
          </a:p>
        </p:txBody>
      </p:sp>
      <p:sp>
        <p:nvSpPr>
          <p:cNvPr id="5" name="Slide Number Placeholder 4"/>
          <p:cNvSpPr>
            <a:spLocks noGrp="1"/>
          </p:cNvSpPr>
          <p:nvPr>
            <p:ph type="sldNum" sz="quarter" idx="12"/>
          </p:nvPr>
        </p:nvSpPr>
        <p:spPr/>
        <p:txBody>
          <a:bodyPr/>
          <a:lstStyle/>
          <a:p>
            <a:pPr>
              <a:defRPr/>
            </a:pPr>
            <a:fld id="{D903A635-C392-47AF-B224-DF7D3CD0DF3F}" type="slidenum">
              <a:rPr lang="en-US" smtClean="0"/>
              <a:pPr>
                <a:defRPr/>
              </a:pPr>
              <a:t>12</a:t>
            </a:fld>
            <a:endParaRPr lang="en-US"/>
          </a:p>
        </p:txBody>
      </p:sp>
    </p:spTree>
    <p:extLst>
      <p:ext uri="{BB962C8B-B14F-4D97-AF65-F5344CB8AC3E}">
        <p14:creationId xmlns:p14="http://schemas.microsoft.com/office/powerpoint/2010/main" val="3790373529"/>
      </p:ext>
    </p:extLst>
  </p:cSld>
  <p:clrMapOvr>
    <a:masterClrMapping/>
  </p:clrMapOvr>
  <p:transition spd="slow" advClick="0">
    <p:cover dir="l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extLst>
              <p:ext uri="{D42A27DB-BD31-4B8C-83A1-F6EECF244321}">
                <p14:modId xmlns:p14="http://schemas.microsoft.com/office/powerpoint/2010/main" val="1444540392"/>
              </p:ext>
            </p:extLst>
          </p:nvPr>
        </p:nvGraphicFramePr>
        <p:xfrm>
          <a:off x="457200" y="2020824"/>
          <a:ext cx="8229600" cy="4075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4"/>
          </p:nvPr>
        </p:nvSpPr>
        <p:spPr/>
        <p:txBody>
          <a:bodyPr/>
          <a:lstStyle/>
          <a:p>
            <a:pPr>
              <a:defRPr/>
            </a:pPr>
            <a:fld id="{5916C296-5722-4147-B002-26631E9F1B0F}" type="datetime1">
              <a:rPr lang="en-US" smtClean="0"/>
              <a:pPr>
                <a:defRPr/>
              </a:pPr>
              <a:t>11/1/2023</a:t>
            </a:fld>
            <a:endParaRPr lang="en-US"/>
          </a:p>
        </p:txBody>
      </p:sp>
      <p:sp>
        <p:nvSpPr>
          <p:cNvPr id="5" name="Slide Number Placeholder 4"/>
          <p:cNvSpPr>
            <a:spLocks noGrp="1"/>
          </p:cNvSpPr>
          <p:nvPr>
            <p:ph type="sldNum" sz="quarter" idx="15"/>
          </p:nvPr>
        </p:nvSpPr>
        <p:spPr/>
        <p:txBody>
          <a:bodyPr/>
          <a:lstStyle/>
          <a:p>
            <a:pPr>
              <a:defRPr/>
            </a:pPr>
            <a:fld id="{D903A635-C392-47AF-B224-DF7D3CD0DF3F}" type="slidenum">
              <a:rPr lang="en-US" smtClean="0"/>
              <a:pPr>
                <a:defRPr/>
              </a:pPr>
              <a:t>13</a:t>
            </a:fld>
            <a:endParaRPr lang="en-US"/>
          </a:p>
        </p:txBody>
      </p:sp>
    </p:spTree>
    <p:extLst>
      <p:ext uri="{BB962C8B-B14F-4D97-AF65-F5344CB8AC3E}">
        <p14:creationId xmlns:p14="http://schemas.microsoft.com/office/powerpoint/2010/main" val="3429808344"/>
      </p:ext>
    </p:extLst>
  </p:cSld>
  <p:clrMapOvr>
    <a:masterClrMapping/>
  </p:clrMapOvr>
  <p:transition spd="slow">
    <p:cover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Karakteristik Materi Kimia di Sekolah</a:t>
            </a:r>
          </a:p>
        </p:txBody>
      </p:sp>
      <p:sp>
        <p:nvSpPr>
          <p:cNvPr id="3" name="Content Placeholder 2"/>
          <p:cNvSpPr>
            <a:spLocks noGrp="1"/>
          </p:cNvSpPr>
          <p:nvPr>
            <p:ph idx="1"/>
          </p:nvPr>
        </p:nvSpPr>
        <p:spPr/>
        <p:txBody>
          <a:bodyPr/>
          <a:lstStyle/>
          <a:p>
            <a:r>
              <a:rPr lang="id-ID" dirty="0"/>
              <a:t>Abstrak</a:t>
            </a:r>
          </a:p>
          <a:p>
            <a:r>
              <a:rPr lang="id-ID" dirty="0"/>
              <a:t>Banyak perhitungan</a:t>
            </a:r>
          </a:p>
          <a:p>
            <a:r>
              <a:rPr lang="id-ID" dirty="0"/>
              <a:t>Berurutan</a:t>
            </a:r>
          </a:p>
          <a:p>
            <a:endParaRPr lang="id-ID" dirty="0"/>
          </a:p>
        </p:txBody>
      </p:sp>
      <p:sp>
        <p:nvSpPr>
          <p:cNvPr id="4" name="Date Placeholder 3"/>
          <p:cNvSpPr>
            <a:spLocks noGrp="1"/>
          </p:cNvSpPr>
          <p:nvPr>
            <p:ph type="dt" sz="half" idx="10"/>
          </p:nvPr>
        </p:nvSpPr>
        <p:spPr/>
        <p:txBody>
          <a:bodyPr/>
          <a:lstStyle/>
          <a:p>
            <a:pPr>
              <a:defRPr/>
            </a:pPr>
            <a:fld id="{5916C296-5722-4147-B002-26631E9F1B0F}" type="datetime1">
              <a:rPr lang="en-US" smtClean="0"/>
              <a:pPr>
                <a:defRPr/>
              </a:pPr>
              <a:t>11/1/2023</a:t>
            </a:fld>
            <a:endParaRPr lang="en-US"/>
          </a:p>
        </p:txBody>
      </p:sp>
      <p:sp>
        <p:nvSpPr>
          <p:cNvPr id="5" name="Slide Number Placeholder 4"/>
          <p:cNvSpPr>
            <a:spLocks noGrp="1"/>
          </p:cNvSpPr>
          <p:nvPr>
            <p:ph type="sldNum" sz="quarter" idx="12"/>
          </p:nvPr>
        </p:nvSpPr>
        <p:spPr/>
        <p:txBody>
          <a:bodyPr/>
          <a:lstStyle/>
          <a:p>
            <a:pPr>
              <a:defRPr/>
            </a:pPr>
            <a:fld id="{D903A635-C392-47AF-B224-DF7D3CD0DF3F}" type="slidenum">
              <a:rPr lang="en-US" smtClean="0"/>
              <a:pPr>
                <a:defRPr/>
              </a:pPr>
              <a:t>2</a:t>
            </a:fld>
            <a:endParaRPr lang="en-US"/>
          </a:p>
        </p:txBody>
      </p:sp>
    </p:spTree>
    <p:extLst>
      <p:ext uri="{BB962C8B-B14F-4D97-AF65-F5344CB8AC3E}">
        <p14:creationId xmlns:p14="http://schemas.microsoft.com/office/powerpoint/2010/main" val="2527199835"/>
      </p:ext>
    </p:extLst>
  </p:cSld>
  <p:clrMapOvr>
    <a:masterClrMapping/>
  </p:clrMapOvr>
  <p:transition spd="slow" advClick="0">
    <p:cover dir="l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476672"/>
            <a:ext cx="8229600" cy="939784"/>
          </a:xfrm>
          <a:ln>
            <a:miter lim="800000"/>
            <a:headEnd/>
            <a:tailEnd/>
          </a:ln>
        </p:spPr>
        <p:style>
          <a:lnRef idx="0">
            <a:schemeClr val="accent3"/>
          </a:lnRef>
          <a:fillRef idx="3">
            <a:schemeClr val="accent3"/>
          </a:fillRef>
          <a:effectRef idx="3">
            <a:schemeClr val="accent3"/>
          </a:effectRef>
          <a:fontRef idx="minor">
            <a:schemeClr val="lt1"/>
          </a:fontRef>
        </p:style>
        <p:txBody>
          <a:bodyPr rtlCol="0">
            <a:noAutofit/>
          </a:bodyPr>
          <a:lstStyle/>
          <a:p>
            <a:pPr eaLnBrk="1" fontAlgn="auto" hangingPunct="1">
              <a:spcAft>
                <a:spcPts val="0"/>
              </a:spcAft>
              <a:defRPr/>
            </a:pPr>
            <a:r>
              <a:rPr lang="id-ID" sz="2800" b="1" dirty="0">
                <a:solidFill>
                  <a:srgbClr val="024608"/>
                </a:solidFill>
                <a:latin typeface="Verdana" pitchFamily="34" charset="0"/>
              </a:rPr>
              <a:t>Multirepresentasi dalam Pembelajaran Kimia</a:t>
            </a:r>
            <a:endParaRPr lang="en-US" sz="2800" dirty="0">
              <a:solidFill>
                <a:srgbClr val="024608"/>
              </a:solidFill>
            </a:endParaRPr>
          </a:p>
        </p:txBody>
      </p:sp>
      <p:sp>
        <p:nvSpPr>
          <p:cNvPr id="14" name="Line 12"/>
          <p:cNvSpPr>
            <a:spLocks noChangeShapeType="1"/>
          </p:cNvSpPr>
          <p:nvPr/>
        </p:nvSpPr>
        <p:spPr bwMode="auto">
          <a:xfrm>
            <a:off x="534988" y="3959225"/>
            <a:ext cx="2506662" cy="4763"/>
          </a:xfrm>
          <a:prstGeom prst="line">
            <a:avLst/>
          </a:prstGeom>
          <a:noFill/>
          <a:ln w="12699">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17" name="Line 15"/>
          <p:cNvSpPr>
            <a:spLocks noChangeShapeType="1"/>
          </p:cNvSpPr>
          <p:nvPr/>
        </p:nvSpPr>
        <p:spPr bwMode="auto">
          <a:xfrm>
            <a:off x="6111875" y="3965575"/>
            <a:ext cx="2525713" cy="0"/>
          </a:xfrm>
          <a:prstGeom prst="line">
            <a:avLst/>
          </a:prstGeom>
          <a:noFill/>
          <a:ln w="12699">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23" name="Slide Number Placeholder 22"/>
          <p:cNvSpPr>
            <a:spLocks noGrp="1"/>
          </p:cNvSpPr>
          <p:nvPr>
            <p:ph type="sldNum" sz="quarter" idx="12"/>
          </p:nvPr>
        </p:nvSpPr>
        <p:spPr/>
        <p:txBody>
          <a:bodyPr/>
          <a:lstStyle/>
          <a:p>
            <a:pPr>
              <a:defRPr/>
            </a:pPr>
            <a:fld id="{9563A246-E754-4CBD-B333-5E9515D2C86B}" type="slidenum">
              <a:rPr lang="en-US" sz="1800" b="1"/>
              <a:pPr>
                <a:defRPr/>
              </a:pPr>
              <a:t>3</a:t>
            </a:fld>
            <a:endParaRPr lang="en-US" sz="1800" b="1" dirty="0"/>
          </a:p>
        </p:txBody>
      </p:sp>
      <p:graphicFrame>
        <p:nvGraphicFramePr>
          <p:cNvPr id="3" name="Diagram 2"/>
          <p:cNvGraphicFramePr/>
          <p:nvPr>
            <p:extLst>
              <p:ext uri="{D42A27DB-BD31-4B8C-83A1-F6EECF244321}">
                <p14:modId xmlns:p14="http://schemas.microsoft.com/office/powerpoint/2010/main" val="3636857706"/>
              </p:ext>
            </p:extLst>
          </p:nvPr>
        </p:nvGraphicFramePr>
        <p:xfrm>
          <a:off x="1511660" y="193357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042306"/>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514"/>
            <a:ext cx="8229600" cy="725470"/>
          </a:xfrm>
          <a:ln>
            <a:miter lim="800000"/>
            <a:headEnd/>
            <a:tailEnd/>
          </a:ln>
        </p:spPr>
        <p:style>
          <a:lnRef idx="0">
            <a:schemeClr val="accent3"/>
          </a:lnRef>
          <a:fillRef idx="3">
            <a:schemeClr val="accent3"/>
          </a:fillRef>
          <a:effectRef idx="3">
            <a:schemeClr val="accent3"/>
          </a:effectRef>
          <a:fontRef idx="minor">
            <a:schemeClr val="lt1"/>
          </a:fontRef>
        </p:style>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id-ID" b="1" cap="all" dirty="0">
                <a:ln w="0"/>
                <a:solidFill>
                  <a:srgbClr val="024608"/>
                </a:solidFill>
                <a:effectLst>
                  <a:reflection blurRad="12700" stA="50000" endPos="50000" dist="5000" dir="5400000" sy="-100000" rotWithShape="0"/>
                </a:effectLst>
              </a:rPr>
              <a:t>Makroskopis</a:t>
            </a:r>
            <a:endParaRPr lang="en-US" b="1" cap="all" dirty="0">
              <a:ln w="0"/>
              <a:solidFill>
                <a:srgbClr val="024608"/>
              </a:solidFill>
              <a:effectLst>
                <a:reflection blurRad="12700" stA="50000" endPos="50000" dist="5000" dir="5400000" sy="-100000" rotWithShape="0"/>
              </a:effectLst>
            </a:endParaRPr>
          </a:p>
        </p:txBody>
      </p:sp>
      <p:sp>
        <p:nvSpPr>
          <p:cNvPr id="1030" name="Content Placeholder 2"/>
          <p:cNvSpPr>
            <a:spLocks noGrp="1"/>
          </p:cNvSpPr>
          <p:nvPr>
            <p:ph idx="1"/>
          </p:nvPr>
        </p:nvSpPr>
        <p:spPr>
          <a:xfrm>
            <a:off x="457200" y="928688"/>
            <a:ext cx="8305800" cy="4000500"/>
          </a:xfrm>
        </p:spPr>
        <p:txBody>
          <a:bodyPr/>
          <a:lstStyle/>
          <a:p>
            <a:pPr eaLnBrk="1" hangingPunct="1"/>
            <a:endParaRPr lang="en-US" b="1" dirty="0"/>
          </a:p>
          <a:p>
            <a:pPr eaLnBrk="1" hangingPunct="1"/>
            <a:endParaRPr lang="en-US" b="1" dirty="0"/>
          </a:p>
          <a:p>
            <a:pPr eaLnBrk="1" hangingPunct="1"/>
            <a:endParaRPr lang="en-US" b="1" dirty="0"/>
          </a:p>
          <a:p>
            <a:pPr eaLnBrk="1" hangingPunct="1"/>
            <a:endParaRPr lang="en-US" b="1" dirty="0"/>
          </a:p>
          <a:p>
            <a:pPr eaLnBrk="1" hangingPunct="1"/>
            <a:endParaRPr lang="en-US" b="1" dirty="0"/>
          </a:p>
          <a:p>
            <a:pPr eaLnBrk="1" hangingPunct="1"/>
            <a:endParaRPr lang="de-DE" b="1" dirty="0"/>
          </a:p>
          <a:p>
            <a:pPr eaLnBrk="1" hangingPunct="1">
              <a:buFont typeface="Arial" pitchFamily="34" charset="0"/>
              <a:buNone/>
            </a:pPr>
            <a:endParaRPr lang="de-DE" b="1" dirty="0"/>
          </a:p>
          <a:p>
            <a:pPr eaLnBrk="1" hangingPunct="1"/>
            <a:endParaRPr lang="en-US" sz="2800" b="1" dirty="0"/>
          </a:p>
        </p:txBody>
      </p:sp>
      <p:sp>
        <p:nvSpPr>
          <p:cNvPr id="5" name="Slide Number Placeholder 4"/>
          <p:cNvSpPr>
            <a:spLocks noGrp="1"/>
          </p:cNvSpPr>
          <p:nvPr>
            <p:ph type="sldNum" sz="quarter" idx="12"/>
          </p:nvPr>
        </p:nvSpPr>
        <p:spPr>
          <a:xfrm>
            <a:off x="6572250" y="6492875"/>
            <a:ext cx="2133600" cy="365125"/>
          </a:xfrm>
        </p:spPr>
        <p:txBody>
          <a:bodyPr/>
          <a:lstStyle/>
          <a:p>
            <a:pPr>
              <a:defRPr/>
            </a:pPr>
            <a:fld id="{41532F4C-6B8A-4343-A8A8-7B3F17483C27}" type="slidenum">
              <a:rPr lang="en-US"/>
              <a:pPr>
                <a:defRPr/>
              </a:pPr>
              <a:t>4</a:t>
            </a:fld>
            <a:endParaRPr lang="en-US"/>
          </a:p>
        </p:txBody>
      </p:sp>
      <p:sp>
        <p:nvSpPr>
          <p:cNvPr id="3" name="Rectangle 2"/>
          <p:cNvSpPr/>
          <p:nvPr/>
        </p:nvSpPr>
        <p:spPr>
          <a:xfrm>
            <a:off x="755576" y="1772816"/>
            <a:ext cx="7956884" cy="4154984"/>
          </a:xfrm>
          <a:prstGeom prst="rect">
            <a:avLst/>
          </a:prstGeom>
        </p:spPr>
        <p:txBody>
          <a:bodyPr wrap="square">
            <a:spAutoFit/>
          </a:bodyPr>
          <a:lstStyle/>
          <a:p>
            <a:pPr marL="342900" indent="-342900">
              <a:buFont typeface="Arial" pitchFamily="34" charset="0"/>
              <a:buChar char="•"/>
            </a:pPr>
            <a:r>
              <a:rPr lang="id-ID" dirty="0"/>
              <a:t>Representasi kimia yang diperoleh melalui pengamatan nyata terhadap suatu fenomena yang dapat dilihat dan dipersepsi oleh panca indra atau dapat berupa pengalaman sehari-hari pebelajar (Johnstone, A.H., 1993).</a:t>
            </a:r>
          </a:p>
          <a:p>
            <a:pPr marL="342900" indent="-342900">
              <a:buFont typeface="Arial" pitchFamily="34" charset="0"/>
              <a:buChar char="•"/>
            </a:pPr>
            <a:r>
              <a:rPr lang="id-ID" dirty="0"/>
              <a:t> Contoh: terjadinya perubahan warna, suhu, pH larutan, pembentukan gas dan endapan yang dapat diobservasi ketika suatu reaksi kimia berlangsung. </a:t>
            </a:r>
          </a:p>
          <a:p>
            <a:pPr marL="342900" indent="-342900">
              <a:buFont typeface="Arial" pitchFamily="34" charset="0"/>
              <a:buChar char="•"/>
            </a:pPr>
            <a:r>
              <a:rPr lang="id-ID" dirty="0"/>
              <a:t>Seorang pebelajar dapat merepresentasikan hasil pengamatan dalam berbagai mode representasi, misalnya dalam bentuk laporan tertulis, diskusi, presentasi oral, diagram vee, grafik dan sebagainya.</a:t>
            </a:r>
          </a:p>
        </p:txBody>
      </p:sp>
    </p:spTree>
    <p:extLst>
      <p:ext uri="{BB962C8B-B14F-4D97-AF65-F5344CB8AC3E}">
        <p14:creationId xmlns:p14="http://schemas.microsoft.com/office/powerpoint/2010/main" val="4232676043"/>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514"/>
            <a:ext cx="8229600" cy="725470"/>
          </a:xfrm>
          <a:ln>
            <a:miter lim="800000"/>
            <a:headEnd/>
            <a:tailEnd/>
          </a:ln>
        </p:spPr>
        <p:style>
          <a:lnRef idx="0">
            <a:schemeClr val="accent3"/>
          </a:lnRef>
          <a:fillRef idx="3">
            <a:schemeClr val="accent3"/>
          </a:fillRef>
          <a:effectRef idx="3">
            <a:schemeClr val="accent3"/>
          </a:effectRef>
          <a:fontRef idx="minor">
            <a:schemeClr val="lt1"/>
          </a:fontRef>
        </p:style>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id-ID" b="1" cap="all" dirty="0">
                <a:ln w="0"/>
                <a:solidFill>
                  <a:srgbClr val="024608"/>
                </a:solidFill>
                <a:effectLst>
                  <a:reflection blurRad="12700" stA="50000" endPos="50000" dist="5000" dir="5400000" sy="-100000" rotWithShape="0"/>
                </a:effectLst>
              </a:rPr>
              <a:t>MIkroskopis</a:t>
            </a:r>
            <a:endParaRPr lang="en-US" b="1" cap="all" dirty="0">
              <a:ln w="0"/>
              <a:solidFill>
                <a:srgbClr val="024608"/>
              </a:solidFill>
              <a:effectLst>
                <a:reflection blurRad="12700" stA="50000" endPos="50000" dist="5000" dir="5400000" sy="-100000" rotWithShape="0"/>
              </a:effectLst>
            </a:endParaRPr>
          </a:p>
        </p:txBody>
      </p:sp>
      <p:sp>
        <p:nvSpPr>
          <p:cNvPr id="1030" name="Content Placeholder 2"/>
          <p:cNvSpPr>
            <a:spLocks noGrp="1"/>
          </p:cNvSpPr>
          <p:nvPr>
            <p:ph idx="1"/>
          </p:nvPr>
        </p:nvSpPr>
        <p:spPr>
          <a:xfrm>
            <a:off x="457200" y="928688"/>
            <a:ext cx="8305800" cy="4000500"/>
          </a:xfrm>
        </p:spPr>
        <p:txBody>
          <a:bodyPr/>
          <a:lstStyle/>
          <a:p>
            <a:pPr eaLnBrk="1" hangingPunct="1"/>
            <a:endParaRPr lang="en-US" b="1" dirty="0"/>
          </a:p>
          <a:p>
            <a:pPr eaLnBrk="1" hangingPunct="1"/>
            <a:endParaRPr lang="en-US" b="1" dirty="0"/>
          </a:p>
          <a:p>
            <a:pPr eaLnBrk="1" hangingPunct="1"/>
            <a:endParaRPr lang="en-US" b="1" dirty="0"/>
          </a:p>
          <a:p>
            <a:pPr eaLnBrk="1" hangingPunct="1"/>
            <a:endParaRPr lang="en-US" b="1" dirty="0"/>
          </a:p>
          <a:p>
            <a:pPr eaLnBrk="1" hangingPunct="1"/>
            <a:endParaRPr lang="en-US" b="1" dirty="0"/>
          </a:p>
          <a:p>
            <a:pPr eaLnBrk="1" hangingPunct="1"/>
            <a:endParaRPr lang="de-DE" b="1" dirty="0"/>
          </a:p>
          <a:p>
            <a:pPr eaLnBrk="1" hangingPunct="1">
              <a:buFont typeface="Arial" pitchFamily="34" charset="0"/>
              <a:buNone/>
            </a:pPr>
            <a:endParaRPr lang="de-DE" b="1" dirty="0"/>
          </a:p>
          <a:p>
            <a:pPr eaLnBrk="1" hangingPunct="1"/>
            <a:endParaRPr lang="en-US" sz="2800" b="1" dirty="0"/>
          </a:p>
        </p:txBody>
      </p:sp>
      <p:sp>
        <p:nvSpPr>
          <p:cNvPr id="5" name="Slide Number Placeholder 4"/>
          <p:cNvSpPr>
            <a:spLocks noGrp="1"/>
          </p:cNvSpPr>
          <p:nvPr>
            <p:ph type="sldNum" sz="quarter" idx="12"/>
          </p:nvPr>
        </p:nvSpPr>
        <p:spPr>
          <a:xfrm>
            <a:off x="6572250" y="6492875"/>
            <a:ext cx="2133600" cy="365125"/>
          </a:xfrm>
        </p:spPr>
        <p:txBody>
          <a:bodyPr/>
          <a:lstStyle/>
          <a:p>
            <a:pPr>
              <a:defRPr/>
            </a:pPr>
            <a:fld id="{41532F4C-6B8A-4343-A8A8-7B3F17483C27}" type="slidenum">
              <a:rPr lang="en-US"/>
              <a:pPr>
                <a:defRPr/>
              </a:pPr>
              <a:t>5</a:t>
            </a:fld>
            <a:endParaRPr lang="en-US"/>
          </a:p>
        </p:txBody>
      </p:sp>
      <p:sp>
        <p:nvSpPr>
          <p:cNvPr id="3" name="Rectangle 2"/>
          <p:cNvSpPr/>
          <p:nvPr/>
        </p:nvSpPr>
        <p:spPr>
          <a:xfrm>
            <a:off x="575556" y="1556792"/>
            <a:ext cx="7956884" cy="3416320"/>
          </a:xfrm>
          <a:prstGeom prst="rect">
            <a:avLst/>
          </a:prstGeom>
        </p:spPr>
        <p:txBody>
          <a:bodyPr wrap="square">
            <a:spAutoFit/>
          </a:bodyPr>
          <a:lstStyle/>
          <a:p>
            <a:r>
              <a:rPr lang="id-ID" dirty="0"/>
              <a:t>Representasi kimia yang menjelaskan mengenai struktur dan proses pada level partikel (atom/molekular) terhadap fenomena makroskopik yang diamati. Representasi submikroskopik sangat terkait erat dengan model teoritis yang melandasi eksplanasi dinamika level partikel. Mode representasi pada level ini diekspresikan secara simbolik mulai dari yang sederhana hingga menggunakan teknologi komputer, yaitu menggunakan kata-kata, gambar dua dimensi, gambar tiga dimensi baik diam maupun bergerak (animasi) atau simulasi. </a:t>
            </a:r>
          </a:p>
        </p:txBody>
      </p:sp>
    </p:spTree>
    <p:extLst>
      <p:ext uri="{BB962C8B-B14F-4D97-AF65-F5344CB8AC3E}">
        <p14:creationId xmlns:p14="http://schemas.microsoft.com/office/powerpoint/2010/main" val="132396719"/>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514"/>
            <a:ext cx="8229600" cy="725470"/>
          </a:xfrm>
          <a:ln>
            <a:miter lim="800000"/>
            <a:headEnd/>
            <a:tailEnd/>
          </a:ln>
        </p:spPr>
        <p:style>
          <a:lnRef idx="0">
            <a:schemeClr val="accent3"/>
          </a:lnRef>
          <a:fillRef idx="3">
            <a:schemeClr val="accent3"/>
          </a:fillRef>
          <a:effectRef idx="3">
            <a:schemeClr val="accent3"/>
          </a:effectRef>
          <a:fontRef idx="minor">
            <a:schemeClr val="lt1"/>
          </a:fontRef>
        </p:style>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id-ID" b="1" cap="all" dirty="0">
                <a:ln w="0"/>
                <a:solidFill>
                  <a:srgbClr val="024608"/>
                </a:solidFill>
                <a:effectLst>
                  <a:reflection blurRad="12700" stA="50000" endPos="50000" dist="5000" dir="5400000" sy="-100000" rotWithShape="0"/>
                </a:effectLst>
              </a:rPr>
              <a:t>SIMBOLIK</a:t>
            </a:r>
            <a:endParaRPr lang="en-US" b="1" cap="all" dirty="0">
              <a:ln w="0"/>
              <a:solidFill>
                <a:srgbClr val="024608"/>
              </a:solidFill>
              <a:effectLst>
                <a:reflection blurRad="12700" stA="50000" endPos="50000" dist="5000" dir="5400000" sy="-100000" rotWithShape="0"/>
              </a:effectLst>
            </a:endParaRPr>
          </a:p>
        </p:txBody>
      </p:sp>
      <p:sp>
        <p:nvSpPr>
          <p:cNvPr id="1030" name="Content Placeholder 2"/>
          <p:cNvSpPr>
            <a:spLocks noGrp="1"/>
          </p:cNvSpPr>
          <p:nvPr>
            <p:ph idx="1"/>
          </p:nvPr>
        </p:nvSpPr>
        <p:spPr>
          <a:xfrm>
            <a:off x="457200" y="928688"/>
            <a:ext cx="8305800" cy="4000500"/>
          </a:xfrm>
        </p:spPr>
        <p:txBody>
          <a:bodyPr/>
          <a:lstStyle/>
          <a:p>
            <a:pPr eaLnBrk="1" hangingPunct="1"/>
            <a:endParaRPr lang="en-US" b="1" dirty="0"/>
          </a:p>
          <a:p>
            <a:pPr eaLnBrk="1" hangingPunct="1"/>
            <a:endParaRPr lang="en-US" b="1" dirty="0"/>
          </a:p>
          <a:p>
            <a:pPr eaLnBrk="1" hangingPunct="1"/>
            <a:endParaRPr lang="en-US" b="1" dirty="0"/>
          </a:p>
          <a:p>
            <a:pPr eaLnBrk="1" hangingPunct="1"/>
            <a:endParaRPr lang="en-US" b="1" dirty="0"/>
          </a:p>
          <a:p>
            <a:pPr eaLnBrk="1" hangingPunct="1"/>
            <a:endParaRPr lang="en-US" b="1" dirty="0"/>
          </a:p>
          <a:p>
            <a:pPr eaLnBrk="1" hangingPunct="1"/>
            <a:endParaRPr lang="de-DE" b="1" dirty="0"/>
          </a:p>
          <a:p>
            <a:pPr eaLnBrk="1" hangingPunct="1">
              <a:buFont typeface="Arial" pitchFamily="34" charset="0"/>
              <a:buNone/>
            </a:pPr>
            <a:endParaRPr lang="de-DE" b="1" dirty="0"/>
          </a:p>
          <a:p>
            <a:pPr eaLnBrk="1" hangingPunct="1"/>
            <a:endParaRPr lang="en-US" sz="2800" b="1" dirty="0"/>
          </a:p>
        </p:txBody>
      </p:sp>
      <p:sp>
        <p:nvSpPr>
          <p:cNvPr id="5" name="Slide Number Placeholder 4"/>
          <p:cNvSpPr>
            <a:spLocks noGrp="1"/>
          </p:cNvSpPr>
          <p:nvPr>
            <p:ph type="sldNum" sz="quarter" idx="12"/>
          </p:nvPr>
        </p:nvSpPr>
        <p:spPr>
          <a:xfrm>
            <a:off x="6572250" y="6492875"/>
            <a:ext cx="2133600" cy="365125"/>
          </a:xfrm>
        </p:spPr>
        <p:txBody>
          <a:bodyPr/>
          <a:lstStyle/>
          <a:p>
            <a:pPr>
              <a:defRPr/>
            </a:pPr>
            <a:fld id="{41532F4C-6B8A-4343-A8A8-7B3F17483C27}" type="slidenum">
              <a:rPr lang="en-US"/>
              <a:pPr>
                <a:defRPr/>
              </a:pPr>
              <a:t>6</a:t>
            </a:fld>
            <a:endParaRPr lang="en-US"/>
          </a:p>
        </p:txBody>
      </p:sp>
      <p:sp>
        <p:nvSpPr>
          <p:cNvPr id="3" name="Rectangle 2"/>
          <p:cNvSpPr/>
          <p:nvPr/>
        </p:nvSpPr>
        <p:spPr>
          <a:xfrm>
            <a:off x="755576" y="1772816"/>
            <a:ext cx="7956884" cy="1569660"/>
          </a:xfrm>
          <a:prstGeom prst="rect">
            <a:avLst/>
          </a:prstGeom>
        </p:spPr>
        <p:txBody>
          <a:bodyPr wrap="square">
            <a:spAutoFit/>
          </a:bodyPr>
          <a:lstStyle/>
          <a:p>
            <a:r>
              <a:rPr lang="id-ID" dirty="0"/>
              <a:t>Representasi simbolik yaitu representasi kimia secara kualitatif dan kuantitatif, yaitu rumus kimia, diagram, gambar, persamaan reaksi, stoikiometri dan perhitungan matematik (Johnstone, A.H., 1993).</a:t>
            </a:r>
          </a:p>
        </p:txBody>
      </p:sp>
    </p:spTree>
    <p:extLst>
      <p:ext uri="{BB962C8B-B14F-4D97-AF65-F5344CB8AC3E}">
        <p14:creationId xmlns:p14="http://schemas.microsoft.com/office/powerpoint/2010/main" val="4199878058"/>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514"/>
            <a:ext cx="8229600" cy="725470"/>
          </a:xfrm>
          <a:ln>
            <a:miter lim="800000"/>
            <a:headEnd/>
            <a:tailEnd/>
          </a:ln>
        </p:spPr>
        <p:style>
          <a:lnRef idx="0">
            <a:schemeClr val="accent3"/>
          </a:lnRef>
          <a:fillRef idx="3">
            <a:schemeClr val="accent3"/>
          </a:fillRef>
          <a:effectRef idx="3">
            <a:schemeClr val="accent3"/>
          </a:effectRef>
          <a:fontRef idx="minor">
            <a:schemeClr val="lt1"/>
          </a:fontRef>
        </p:style>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id-ID" b="1" cap="all" dirty="0">
                <a:ln w="0"/>
                <a:solidFill>
                  <a:srgbClr val="024608"/>
                </a:solidFill>
                <a:effectLst>
                  <a:reflection blurRad="12700" stA="50000" endPos="50000" dist="5000" dir="5400000" sy="-100000" rotWithShape="0"/>
                </a:effectLst>
              </a:rPr>
              <a:t>CONTOH</a:t>
            </a:r>
            <a:endParaRPr lang="en-US" b="1" cap="all" dirty="0">
              <a:ln w="0"/>
              <a:solidFill>
                <a:srgbClr val="024608"/>
              </a:solidFill>
              <a:effectLst>
                <a:reflection blurRad="12700" stA="50000" endPos="50000" dist="5000" dir="5400000" sy="-100000" rotWithShape="0"/>
              </a:effectLst>
            </a:endParaRPr>
          </a:p>
        </p:txBody>
      </p:sp>
      <p:sp>
        <p:nvSpPr>
          <p:cNvPr id="1030" name="Content Placeholder 2"/>
          <p:cNvSpPr>
            <a:spLocks noGrp="1"/>
          </p:cNvSpPr>
          <p:nvPr>
            <p:ph idx="1"/>
          </p:nvPr>
        </p:nvSpPr>
        <p:spPr>
          <a:xfrm>
            <a:off x="457200" y="928688"/>
            <a:ext cx="8305800" cy="4000500"/>
          </a:xfrm>
        </p:spPr>
        <p:txBody>
          <a:bodyPr/>
          <a:lstStyle/>
          <a:p>
            <a:pPr eaLnBrk="1" hangingPunct="1"/>
            <a:endParaRPr lang="en-US" b="1" dirty="0"/>
          </a:p>
          <a:p>
            <a:pPr eaLnBrk="1" hangingPunct="1"/>
            <a:endParaRPr lang="en-US" b="1" dirty="0"/>
          </a:p>
          <a:p>
            <a:pPr eaLnBrk="1" hangingPunct="1"/>
            <a:endParaRPr lang="en-US" b="1" dirty="0"/>
          </a:p>
          <a:p>
            <a:pPr eaLnBrk="1" hangingPunct="1"/>
            <a:endParaRPr lang="en-US" b="1" dirty="0"/>
          </a:p>
          <a:p>
            <a:pPr eaLnBrk="1" hangingPunct="1"/>
            <a:endParaRPr lang="en-US" b="1" dirty="0"/>
          </a:p>
          <a:p>
            <a:pPr eaLnBrk="1" hangingPunct="1"/>
            <a:endParaRPr lang="de-DE" b="1" dirty="0"/>
          </a:p>
          <a:p>
            <a:pPr eaLnBrk="1" hangingPunct="1">
              <a:buFont typeface="Arial" pitchFamily="34" charset="0"/>
              <a:buNone/>
            </a:pPr>
            <a:endParaRPr lang="de-DE" b="1" dirty="0"/>
          </a:p>
          <a:p>
            <a:pPr eaLnBrk="1" hangingPunct="1"/>
            <a:endParaRPr lang="en-US" sz="2800" b="1" dirty="0"/>
          </a:p>
        </p:txBody>
      </p:sp>
      <p:sp>
        <p:nvSpPr>
          <p:cNvPr id="5" name="Slide Number Placeholder 4"/>
          <p:cNvSpPr>
            <a:spLocks noGrp="1"/>
          </p:cNvSpPr>
          <p:nvPr>
            <p:ph type="sldNum" sz="quarter" idx="12"/>
          </p:nvPr>
        </p:nvSpPr>
        <p:spPr>
          <a:xfrm>
            <a:off x="6572250" y="6492875"/>
            <a:ext cx="2133600" cy="365125"/>
          </a:xfrm>
        </p:spPr>
        <p:txBody>
          <a:bodyPr/>
          <a:lstStyle/>
          <a:p>
            <a:pPr>
              <a:defRPr/>
            </a:pPr>
            <a:fld id="{41532F4C-6B8A-4343-A8A8-7B3F17483C27}" type="slidenum">
              <a:rPr lang="en-US"/>
              <a:pPr>
                <a:defRPr/>
              </a:pPr>
              <a:t>7</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041" r="63338" b="57917"/>
          <a:stretch/>
        </p:blipFill>
        <p:spPr bwMode="auto">
          <a:xfrm>
            <a:off x="611559" y="1198672"/>
            <a:ext cx="7572937"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apotekmaxs.com/wp-content/uploads/2014/12/larutan-air-garam-300x2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2" y="4230608"/>
            <a:ext cx="4963072"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891578"/>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514"/>
            <a:ext cx="8229600" cy="725470"/>
          </a:xfrm>
          <a:ln>
            <a:miter lim="800000"/>
            <a:headEnd/>
            <a:tailEnd/>
          </a:ln>
        </p:spPr>
        <p:style>
          <a:lnRef idx="0">
            <a:schemeClr val="accent3"/>
          </a:lnRef>
          <a:fillRef idx="3">
            <a:schemeClr val="accent3"/>
          </a:fillRef>
          <a:effectRef idx="3">
            <a:schemeClr val="accent3"/>
          </a:effectRef>
          <a:fontRef idx="minor">
            <a:schemeClr val="lt1"/>
          </a:fontRef>
        </p:style>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id-ID" b="1" cap="all" dirty="0">
                <a:ln w="0"/>
                <a:solidFill>
                  <a:srgbClr val="024608"/>
                </a:solidFill>
                <a:effectLst>
                  <a:reflection blurRad="12700" stA="50000" endPos="50000" dist="5000" dir="5400000" sy="-100000" rotWithShape="0"/>
                </a:effectLst>
              </a:rPr>
              <a:t>CONTOH</a:t>
            </a:r>
            <a:endParaRPr lang="en-US" b="1" cap="all" dirty="0">
              <a:ln w="0"/>
              <a:solidFill>
                <a:srgbClr val="024608"/>
              </a:solidFill>
              <a:effectLst>
                <a:reflection blurRad="12700" stA="50000" endPos="50000" dist="5000" dir="5400000" sy="-100000" rotWithShape="0"/>
              </a:effectLst>
            </a:endParaRPr>
          </a:p>
        </p:txBody>
      </p:sp>
      <p:sp>
        <p:nvSpPr>
          <p:cNvPr id="1030" name="Content Placeholder 2"/>
          <p:cNvSpPr>
            <a:spLocks noGrp="1"/>
          </p:cNvSpPr>
          <p:nvPr>
            <p:ph idx="1"/>
          </p:nvPr>
        </p:nvSpPr>
        <p:spPr>
          <a:xfrm>
            <a:off x="457200" y="928688"/>
            <a:ext cx="8305800" cy="4000500"/>
          </a:xfrm>
        </p:spPr>
        <p:txBody>
          <a:bodyPr/>
          <a:lstStyle/>
          <a:p>
            <a:pPr eaLnBrk="1" hangingPunct="1"/>
            <a:endParaRPr lang="en-US" b="1" dirty="0"/>
          </a:p>
          <a:p>
            <a:pPr eaLnBrk="1" hangingPunct="1"/>
            <a:endParaRPr lang="en-US" b="1" dirty="0"/>
          </a:p>
          <a:p>
            <a:pPr eaLnBrk="1" hangingPunct="1"/>
            <a:endParaRPr lang="en-US" b="1" dirty="0"/>
          </a:p>
          <a:p>
            <a:pPr eaLnBrk="1" hangingPunct="1"/>
            <a:endParaRPr lang="en-US" b="1" dirty="0"/>
          </a:p>
          <a:p>
            <a:pPr eaLnBrk="1" hangingPunct="1"/>
            <a:endParaRPr lang="en-US" b="1" dirty="0"/>
          </a:p>
          <a:p>
            <a:pPr eaLnBrk="1" hangingPunct="1"/>
            <a:endParaRPr lang="de-DE" b="1" dirty="0"/>
          </a:p>
          <a:p>
            <a:pPr eaLnBrk="1" hangingPunct="1">
              <a:buFont typeface="Arial" pitchFamily="34" charset="0"/>
              <a:buNone/>
            </a:pPr>
            <a:endParaRPr lang="de-DE" b="1" dirty="0"/>
          </a:p>
          <a:p>
            <a:pPr eaLnBrk="1" hangingPunct="1"/>
            <a:endParaRPr lang="en-US" sz="2800" b="1" dirty="0"/>
          </a:p>
        </p:txBody>
      </p:sp>
      <p:sp>
        <p:nvSpPr>
          <p:cNvPr id="5" name="Slide Number Placeholder 4"/>
          <p:cNvSpPr>
            <a:spLocks noGrp="1"/>
          </p:cNvSpPr>
          <p:nvPr>
            <p:ph type="sldNum" sz="quarter" idx="12"/>
          </p:nvPr>
        </p:nvSpPr>
        <p:spPr>
          <a:xfrm>
            <a:off x="6572250" y="6492875"/>
            <a:ext cx="2133600" cy="365125"/>
          </a:xfrm>
        </p:spPr>
        <p:txBody>
          <a:bodyPr/>
          <a:lstStyle/>
          <a:p>
            <a:pPr>
              <a:defRPr/>
            </a:pPr>
            <a:fld id="{41532F4C-6B8A-4343-A8A8-7B3F17483C27}" type="slidenum">
              <a:rPr lang="en-US"/>
              <a:pPr>
                <a:defRPr/>
              </a:pPr>
              <a:t>8</a:t>
            </a:fld>
            <a:endParaRPr lang="en-US"/>
          </a:p>
        </p:txBody>
      </p:sp>
      <p:graphicFrame>
        <p:nvGraphicFramePr>
          <p:cNvPr id="4" name="Diagram 3"/>
          <p:cNvGraphicFramePr/>
          <p:nvPr>
            <p:extLst>
              <p:ext uri="{D42A27DB-BD31-4B8C-83A1-F6EECF244321}">
                <p14:modId xmlns:p14="http://schemas.microsoft.com/office/powerpoint/2010/main" val="3638744194"/>
              </p:ext>
            </p:extLst>
          </p:nvPr>
        </p:nvGraphicFramePr>
        <p:xfrm>
          <a:off x="755576" y="1304764"/>
          <a:ext cx="7956884" cy="4932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own Arrow 5"/>
          <p:cNvSpPr/>
          <p:nvPr/>
        </p:nvSpPr>
        <p:spPr bwMode="auto">
          <a:xfrm>
            <a:off x="5436096" y="3585200"/>
            <a:ext cx="468052" cy="54006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1957249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Pembelajaran di Sekolah</a:t>
            </a:r>
          </a:p>
        </p:txBody>
      </p:sp>
      <p:sp>
        <p:nvSpPr>
          <p:cNvPr id="4" name="Date Placeholder 3"/>
          <p:cNvSpPr>
            <a:spLocks noGrp="1"/>
          </p:cNvSpPr>
          <p:nvPr>
            <p:ph type="dt" sz="half" idx="10"/>
          </p:nvPr>
        </p:nvSpPr>
        <p:spPr/>
        <p:txBody>
          <a:bodyPr/>
          <a:lstStyle/>
          <a:p>
            <a:pPr>
              <a:defRPr/>
            </a:pPr>
            <a:fld id="{5916C296-5722-4147-B002-26631E9F1B0F}" type="datetime1">
              <a:rPr lang="en-US" smtClean="0"/>
              <a:pPr>
                <a:defRPr/>
              </a:pPr>
              <a:t>11/1/2023</a:t>
            </a:fld>
            <a:endParaRPr lang="en-US"/>
          </a:p>
        </p:txBody>
      </p:sp>
      <p:sp>
        <p:nvSpPr>
          <p:cNvPr id="5" name="Slide Number Placeholder 4"/>
          <p:cNvSpPr>
            <a:spLocks noGrp="1"/>
          </p:cNvSpPr>
          <p:nvPr>
            <p:ph type="sldNum" sz="quarter" idx="12"/>
          </p:nvPr>
        </p:nvSpPr>
        <p:spPr/>
        <p:txBody>
          <a:bodyPr/>
          <a:lstStyle/>
          <a:p>
            <a:pPr>
              <a:defRPr/>
            </a:pPr>
            <a:fld id="{D903A635-C392-47AF-B224-DF7D3CD0DF3F}" type="slidenum">
              <a:rPr lang="en-US" smtClean="0"/>
              <a:pPr>
                <a:defRPr/>
              </a:pPr>
              <a:t>9</a:t>
            </a:fld>
            <a:endParaRPr lang="en-US"/>
          </a:p>
        </p:txBody>
      </p:sp>
      <p:graphicFrame>
        <p:nvGraphicFramePr>
          <p:cNvPr id="6" name="Diagram 5"/>
          <p:cNvGraphicFramePr/>
          <p:nvPr>
            <p:extLst>
              <p:ext uri="{D42A27DB-BD31-4B8C-83A1-F6EECF244321}">
                <p14:modId xmlns:p14="http://schemas.microsoft.com/office/powerpoint/2010/main" val="13724569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5249956"/>
      </p:ext>
    </p:extLst>
  </p:cSld>
  <p:clrMapOvr>
    <a:masterClrMapping/>
  </p:clrMapOvr>
  <p:transition spd="slow" advClick="0">
    <p:cover dir="ld"/>
  </p:transition>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lling a Product or Service">
  <a:themeElements>
    <a:clrScheme name="Selling a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fontScheme name="Selling a Product or Serv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Crayons</Template>
  <TotalTime>6760</TotalTime>
  <Words>734</Words>
  <Application>Microsoft Office PowerPoint</Application>
  <PresentationFormat>Overhead</PresentationFormat>
  <Paragraphs>122</Paragraphs>
  <Slides>13</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Arial Black</vt:lpstr>
      <vt:lpstr>Baskerville Old Face</vt:lpstr>
      <vt:lpstr>Berlin Sans FB Demi</vt:lpstr>
      <vt:lpstr>Garamond</vt:lpstr>
      <vt:lpstr>Tahoma</vt:lpstr>
      <vt:lpstr>Times New Roman</vt:lpstr>
      <vt:lpstr>Verdana</vt:lpstr>
      <vt:lpstr>Selling a Product or Service</vt:lpstr>
      <vt:lpstr>BlackTie</vt:lpstr>
      <vt:lpstr>PowerPoint Presentation</vt:lpstr>
      <vt:lpstr>Karakteristik Materi Kimia di Sekolah</vt:lpstr>
      <vt:lpstr>Multirepresentasi dalam Pembelajaran Kimia</vt:lpstr>
      <vt:lpstr>Makroskopis</vt:lpstr>
      <vt:lpstr>MIkroskopis</vt:lpstr>
      <vt:lpstr>SIMBOLIK</vt:lpstr>
      <vt:lpstr>CONTOH</vt:lpstr>
      <vt:lpstr>CONTOH</vt:lpstr>
      <vt:lpstr>Pembelajaran di Sekolah</vt:lpstr>
      <vt:lpstr>Seni dalam Pembelajaran Kimia</vt:lpstr>
      <vt:lpstr>Puisi Kimia: “Rindu Alkali pada Halogen  Poem of Chemistry: “Longing Alkali to Halogen” By Sunyono </vt:lpstr>
      <vt:lpstr>Lagu Kimia Asam dan Basa (Song by: Nidji - Laskar Pelangi; Lyric by: Fathur)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diylla</dc:creator>
  <cp:lastModifiedBy>Raudhatul Fadhilah</cp:lastModifiedBy>
  <cp:revision>561</cp:revision>
  <cp:lastPrinted>1601-01-01T00:00:00Z</cp:lastPrinted>
  <dcterms:created xsi:type="dcterms:W3CDTF">1601-01-01T00:00:00Z</dcterms:created>
  <dcterms:modified xsi:type="dcterms:W3CDTF">2023-11-01T04:14:43Z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