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comments/comment4.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5.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6.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7.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8.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50"/>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6" r:id="rId17"/>
    <p:sldId id="277" r:id="rId18"/>
    <p:sldId id="278" r:id="rId19"/>
    <p:sldId id="279" r:id="rId20"/>
    <p:sldId id="280" r:id="rId21"/>
    <p:sldId id="281" r:id="rId22"/>
    <p:sldId id="282" r:id="rId23"/>
    <p:sldId id="283" r:id="rId24"/>
    <p:sldId id="284" r:id="rId25"/>
    <p:sldId id="285" r:id="rId26"/>
    <p:sldId id="289" r:id="rId27"/>
    <p:sldId id="290" r:id="rId28"/>
    <p:sldId id="291" r:id="rId29"/>
    <p:sldId id="295" r:id="rId30"/>
    <p:sldId id="296" r:id="rId31"/>
    <p:sldId id="297" r:id="rId32"/>
    <p:sldId id="298" r:id="rId33"/>
    <p:sldId id="299" r:id="rId34"/>
    <p:sldId id="300" r:id="rId35"/>
    <p:sldId id="301" r:id="rId36"/>
    <p:sldId id="302" r:id="rId37"/>
    <p:sldId id="303" r:id="rId38"/>
    <p:sldId id="306" r:id="rId39"/>
    <p:sldId id="307" r:id="rId40"/>
    <p:sldId id="308" r:id="rId41"/>
    <p:sldId id="309" r:id="rId42"/>
    <p:sldId id="310" r:id="rId43"/>
    <p:sldId id="311" r:id="rId44"/>
    <p:sldId id="312" r:id="rId45"/>
    <p:sldId id="316" r:id="rId46"/>
    <p:sldId id="317" r:id="rId47"/>
    <p:sldId id="322" r:id="rId48"/>
    <p:sldId id="326"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Fira Sans Extra Condensed Medium" panose="020B0604020202020204" charset="0"/>
      <p:regular r:id="rId55"/>
      <p:bold r:id="rId56"/>
      <p:italic r:id="rId57"/>
      <p:boldItalic r:id="rId58"/>
    </p:embeddedFont>
    <p:embeddedFont>
      <p:font typeface="Fira Sans Extra Condensed SemiBold" panose="020B0604020202020204" charset="0"/>
      <p:regular r:id="rId59"/>
      <p:bold r:id="rId60"/>
      <p:italic r:id="rId61"/>
      <p:boldItalic r:id="rId62"/>
    </p:embeddedFont>
    <p:embeddedFont>
      <p:font typeface="Inter" panose="020B0604020202020204" charset="0"/>
      <p:regular r:id="rId63"/>
      <p:bold r:id="rId64"/>
    </p:embeddedFont>
    <p:embeddedFont>
      <p:font typeface="Maven Pro" panose="020B0604020202020204" charset="0"/>
      <p:regular r:id="rId65"/>
      <p:bold r:id="rId66"/>
    </p:embeddedFont>
    <p:embeddedFont>
      <p:font typeface="Nunito" pitchFamily="2" charset="0"/>
      <p:regular r:id="rId67"/>
      <p:bold r:id="rId68"/>
      <p:italic r:id="rId69"/>
      <p:boldItalic r:id="rId70"/>
    </p:embeddedFont>
    <p:embeddedFont>
      <p:font typeface="Poppins" panose="00000500000000000000" pitchFamily="2" charset="0"/>
      <p:regular r:id="rId71"/>
      <p:bold r:id="rId72"/>
      <p:italic r:id="rId73"/>
      <p:boldItalic r:id="rId74"/>
    </p:embeddedFont>
    <p:embeddedFont>
      <p:font typeface="Poppins Medium" panose="00000600000000000000" pitchFamily="2" charset="0"/>
      <p:regular r:id="rId75"/>
      <p:bold r:id="rId76"/>
      <p:italic r:id="rId77"/>
      <p:boldItalic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MAA SATIFHA DEWI"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6F635-FCE5-5967-3ACD-4731009777CB}" v="89" dt="2023-11-02T01:43:26.852"/>
  </p1510:revLst>
</p1510:revInfo>
</file>

<file path=ppt/tableStyles.xml><?xml version="1.0" encoding="utf-8"?>
<a:tblStyleLst xmlns:a="http://schemas.openxmlformats.org/drawingml/2006/main" def="{1E1B8D40-53A7-4BE8-A1C1-41C49525856E}">
  <a:tblStyle styleId="{1E1B8D40-53A7-4BE8-A1C1-41C49525856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94" autoAdjust="0"/>
  </p:normalViewPr>
  <p:slideViewPr>
    <p:cSldViewPr snapToGrid="0">
      <p:cViewPr varScale="1">
        <p:scale>
          <a:sx n="71" d="100"/>
          <a:sy n="71" d="100"/>
        </p:scale>
        <p:origin x="103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6.fntdata"/><Relationship Id="rId87" Type="http://schemas.openxmlformats.org/officeDocument/2006/relationships/tableStyles" Target="tableStyles.xml"/><Relationship Id="rId61" Type="http://schemas.openxmlformats.org/officeDocument/2006/relationships/font" Target="fonts/font11.fntdata"/><Relationship Id="rId82" Type="http://schemas.openxmlformats.org/officeDocument/2006/relationships/font" Target="fonts/font32.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IRA SANIANE" userId="S::5027201016@student.its.ac.id::7be57587-4d2f-46cd-b1a8-d4731494155b" providerId="AD" clId="Web-{1946F635-FCE5-5967-3ACD-4731009777CB}"/>
    <pc:docChg chg="addSld delSld modSld sldOrd">
      <pc:chgData name="SHARIRA SANIANE" userId="S::5027201016@student.its.ac.id::7be57587-4d2f-46cd-b1a8-d4731494155b" providerId="AD" clId="Web-{1946F635-FCE5-5967-3ACD-4731009777CB}" dt="2023-11-02T01:43:26.852" v="81"/>
      <pc:docMkLst>
        <pc:docMk/>
      </pc:docMkLst>
      <pc:sldChg chg="modSp">
        <pc:chgData name="SHARIRA SANIANE" userId="S::5027201016@student.its.ac.id::7be57587-4d2f-46cd-b1a8-d4731494155b" providerId="AD" clId="Web-{1946F635-FCE5-5967-3ACD-4731009777CB}" dt="2023-11-02T01:31:15.372" v="1" actId="14100"/>
        <pc:sldMkLst>
          <pc:docMk/>
          <pc:sldMk cId="0" sldId="256"/>
        </pc:sldMkLst>
        <pc:spChg chg="mod">
          <ac:chgData name="SHARIRA SANIANE" userId="S::5027201016@student.its.ac.id::7be57587-4d2f-46cd-b1a8-d4731494155b" providerId="AD" clId="Web-{1946F635-FCE5-5967-3ACD-4731009777CB}" dt="2023-11-02T01:31:15.372" v="1" actId="14100"/>
          <ac:spMkLst>
            <pc:docMk/>
            <pc:sldMk cId="0" sldId="256"/>
            <ac:spMk id="322" creationId="{00000000-0000-0000-0000-000000000000}"/>
          </ac:spMkLst>
        </pc:spChg>
      </pc:sldChg>
      <pc:sldChg chg="del">
        <pc:chgData name="SHARIRA SANIANE" userId="S::5027201016@student.its.ac.id::7be57587-4d2f-46cd-b1a8-d4731494155b" providerId="AD" clId="Web-{1946F635-FCE5-5967-3ACD-4731009777CB}" dt="2023-11-02T01:31:34.201" v="3"/>
        <pc:sldMkLst>
          <pc:docMk/>
          <pc:sldMk cId="0" sldId="257"/>
        </pc:sldMkLst>
      </pc:sldChg>
      <pc:sldChg chg="del">
        <pc:chgData name="SHARIRA SANIANE" userId="S::5027201016@student.its.ac.id::7be57587-4d2f-46cd-b1a8-d4731494155b" providerId="AD" clId="Web-{1946F635-FCE5-5967-3ACD-4731009777CB}" dt="2023-11-02T01:31:34.201" v="2"/>
        <pc:sldMkLst>
          <pc:docMk/>
          <pc:sldMk cId="0" sldId="258"/>
        </pc:sldMkLst>
      </pc:sldChg>
      <pc:sldChg chg="delCm">
        <pc:chgData name="SHARIRA SANIANE" userId="S::5027201016@student.its.ac.id::7be57587-4d2f-46cd-b1a8-d4731494155b" providerId="AD" clId="Web-{1946F635-FCE5-5967-3ACD-4731009777CB}" dt="2023-11-02T01:42:32.006" v="77"/>
        <pc:sldMkLst>
          <pc:docMk/>
          <pc:sldMk cId="0" sldId="267"/>
        </pc:sldMkLst>
      </pc:sldChg>
      <pc:sldChg chg="delCm">
        <pc:chgData name="SHARIRA SANIANE" userId="S::5027201016@student.its.ac.id::7be57587-4d2f-46cd-b1a8-d4731494155b" providerId="AD" clId="Web-{1946F635-FCE5-5967-3ACD-4731009777CB}" dt="2023-11-02T01:41:09.003" v="70"/>
        <pc:sldMkLst>
          <pc:docMk/>
          <pc:sldMk cId="0" sldId="274"/>
        </pc:sldMkLst>
      </pc:sldChg>
      <pc:sldChg chg="ord">
        <pc:chgData name="SHARIRA SANIANE" userId="S::5027201016@student.its.ac.id::7be57587-4d2f-46cd-b1a8-d4731494155b" providerId="AD" clId="Web-{1946F635-FCE5-5967-3ACD-4731009777CB}" dt="2023-11-02T01:42:49.273" v="79"/>
        <pc:sldMkLst>
          <pc:docMk/>
          <pc:sldMk cId="0" sldId="289"/>
        </pc:sldMkLst>
      </pc:sldChg>
      <pc:sldChg chg="del">
        <pc:chgData name="SHARIRA SANIANE" userId="S::5027201016@student.its.ac.id::7be57587-4d2f-46cd-b1a8-d4731494155b" providerId="AD" clId="Web-{1946F635-FCE5-5967-3ACD-4731009777CB}" dt="2023-11-02T01:43:16.524" v="80"/>
        <pc:sldMkLst>
          <pc:docMk/>
          <pc:sldMk cId="0" sldId="292"/>
        </pc:sldMkLst>
      </pc:sldChg>
      <pc:sldChg chg="delCm">
        <pc:chgData name="SHARIRA SANIANE" userId="S::5027201016@student.its.ac.id::7be57587-4d2f-46cd-b1a8-d4731494155b" providerId="AD" clId="Web-{1946F635-FCE5-5967-3ACD-4731009777CB}" dt="2023-11-02T01:42:06.084" v="75"/>
        <pc:sldMkLst>
          <pc:docMk/>
          <pc:sldMk cId="0" sldId="300"/>
        </pc:sldMkLst>
      </pc:sldChg>
      <pc:sldChg chg="delCm">
        <pc:chgData name="SHARIRA SANIANE" userId="S::5027201016@student.its.ac.id::7be57587-4d2f-46cd-b1a8-d4731494155b" providerId="AD" clId="Web-{1946F635-FCE5-5967-3ACD-4731009777CB}" dt="2023-11-02T01:42:14.600" v="76"/>
        <pc:sldMkLst>
          <pc:docMk/>
          <pc:sldMk cId="0" sldId="301"/>
        </pc:sldMkLst>
      </pc:sldChg>
      <pc:sldChg chg="del">
        <pc:chgData name="SHARIRA SANIANE" userId="S::5027201016@student.its.ac.id::7be57587-4d2f-46cd-b1a8-d4731494155b" providerId="AD" clId="Web-{1946F635-FCE5-5967-3ACD-4731009777CB}" dt="2023-11-02T01:41:56.114" v="74"/>
        <pc:sldMkLst>
          <pc:docMk/>
          <pc:sldMk cId="0" sldId="304"/>
        </pc:sldMkLst>
      </pc:sldChg>
      <pc:sldChg chg="del">
        <pc:chgData name="SHARIRA SANIANE" userId="S::5027201016@student.its.ac.id::7be57587-4d2f-46cd-b1a8-d4731494155b" providerId="AD" clId="Web-{1946F635-FCE5-5967-3ACD-4731009777CB}" dt="2023-11-02T01:41:50.458" v="73"/>
        <pc:sldMkLst>
          <pc:docMk/>
          <pc:sldMk cId="0" sldId="305"/>
        </pc:sldMkLst>
      </pc:sldChg>
      <pc:sldChg chg="del">
        <pc:chgData name="SHARIRA SANIANE" userId="S::5027201016@student.its.ac.id::7be57587-4d2f-46cd-b1a8-d4731494155b" providerId="AD" clId="Web-{1946F635-FCE5-5967-3ACD-4731009777CB}" dt="2023-11-02T01:43:26.852" v="81"/>
        <pc:sldMkLst>
          <pc:docMk/>
          <pc:sldMk cId="0" sldId="313"/>
        </pc:sldMkLst>
      </pc:sldChg>
      <pc:sldChg chg="del">
        <pc:chgData name="SHARIRA SANIANE" userId="S::5027201016@student.its.ac.id::7be57587-4d2f-46cd-b1a8-d4731494155b" providerId="AD" clId="Web-{1946F635-FCE5-5967-3ACD-4731009777CB}" dt="2023-11-02T01:41:32.989" v="72"/>
        <pc:sldMkLst>
          <pc:docMk/>
          <pc:sldMk cId="0" sldId="318"/>
        </pc:sldMkLst>
      </pc:sldChg>
      <pc:sldChg chg="del">
        <pc:chgData name="SHARIRA SANIANE" userId="S::5027201016@student.its.ac.id::7be57587-4d2f-46cd-b1a8-d4731494155b" providerId="AD" clId="Web-{1946F635-FCE5-5967-3ACD-4731009777CB}" dt="2023-11-02T01:41:26.817" v="71"/>
        <pc:sldMkLst>
          <pc:docMk/>
          <pc:sldMk cId="0" sldId="319"/>
        </pc:sldMkLst>
      </pc:sldChg>
      <pc:sldChg chg="add del">
        <pc:chgData name="SHARIRA SANIANE" userId="S::5027201016@student.its.ac.id::7be57587-4d2f-46cd-b1a8-d4731494155b" providerId="AD" clId="Web-{1946F635-FCE5-5967-3ACD-4731009777CB}" dt="2023-11-02T01:40:46.565" v="69"/>
        <pc:sldMkLst>
          <pc:docMk/>
          <pc:sldMk cId="138590088" sldId="323"/>
        </pc:sldMkLst>
      </pc:sldChg>
      <pc:sldChg chg="addSp delSp modSp add del">
        <pc:chgData name="SHARIRA SANIANE" userId="S::5027201016@student.its.ac.id::7be57587-4d2f-46cd-b1a8-d4731494155b" providerId="AD" clId="Web-{1946F635-FCE5-5967-3ACD-4731009777CB}" dt="2023-11-02T01:40:44.596" v="67"/>
        <pc:sldMkLst>
          <pc:docMk/>
          <pc:sldMk cId="2500399946" sldId="324"/>
        </pc:sldMkLst>
        <pc:spChg chg="add mod">
          <ac:chgData name="SHARIRA SANIANE" userId="S::5027201016@student.its.ac.id::7be57587-4d2f-46cd-b1a8-d4731494155b" providerId="AD" clId="Web-{1946F635-FCE5-5967-3ACD-4731009777CB}" dt="2023-11-02T01:32:24.577" v="22"/>
          <ac:spMkLst>
            <pc:docMk/>
            <pc:sldMk cId="2500399946" sldId="324"/>
            <ac:spMk id="3" creationId="{25E035F3-8D2C-73E9-8D70-9F629371F9C1}"/>
          </ac:spMkLst>
        </pc:spChg>
        <pc:spChg chg="add del mod">
          <ac:chgData name="SHARIRA SANIANE" userId="S::5027201016@student.its.ac.id::7be57587-4d2f-46cd-b1a8-d4731494155b" providerId="AD" clId="Web-{1946F635-FCE5-5967-3ACD-4731009777CB}" dt="2023-11-02T01:32:30.390" v="25"/>
          <ac:spMkLst>
            <pc:docMk/>
            <pc:sldMk cId="2500399946" sldId="324"/>
            <ac:spMk id="5" creationId="{9092494C-281C-A3D7-5FF2-B0886E58834F}"/>
          </ac:spMkLst>
        </pc:spChg>
        <pc:spChg chg="add mod">
          <ac:chgData name="SHARIRA SANIANE" userId="S::5027201016@student.its.ac.id::7be57587-4d2f-46cd-b1a8-d4731494155b" providerId="AD" clId="Web-{1946F635-FCE5-5967-3ACD-4731009777CB}" dt="2023-11-02T01:32:24.687" v="24"/>
          <ac:spMkLst>
            <pc:docMk/>
            <pc:sldMk cId="2500399946" sldId="324"/>
            <ac:spMk id="7" creationId="{6B20EAB5-D1E5-072E-4E9F-82A1D46FFF39}"/>
          </ac:spMkLst>
        </pc:spChg>
        <pc:spChg chg="mod">
          <ac:chgData name="SHARIRA SANIANE" userId="S::5027201016@student.its.ac.id::7be57587-4d2f-46cd-b1a8-d4731494155b" providerId="AD" clId="Web-{1946F635-FCE5-5967-3ACD-4731009777CB}" dt="2023-11-02T01:32:14.655" v="19" actId="20577"/>
          <ac:spMkLst>
            <pc:docMk/>
            <pc:sldMk cId="2500399946" sldId="324"/>
            <ac:spMk id="330" creationId="{00000000-0000-0000-0000-000000000000}"/>
          </ac:spMkLst>
        </pc:spChg>
        <pc:picChg chg="del">
          <ac:chgData name="SHARIRA SANIANE" userId="S::5027201016@student.its.ac.id::7be57587-4d2f-46cd-b1a8-d4731494155b" providerId="AD" clId="Web-{1946F635-FCE5-5967-3ACD-4731009777CB}" dt="2023-11-02T01:32:19.468" v="21"/>
          <ac:picMkLst>
            <pc:docMk/>
            <pc:sldMk cId="2500399946" sldId="324"/>
            <ac:picMk id="333" creationId="{00000000-0000-0000-0000-000000000000}"/>
          </ac:picMkLst>
        </pc:picChg>
        <pc:picChg chg="del">
          <ac:chgData name="SHARIRA SANIANE" userId="S::5027201016@student.its.ac.id::7be57587-4d2f-46cd-b1a8-d4731494155b" providerId="AD" clId="Web-{1946F635-FCE5-5967-3ACD-4731009777CB}" dt="2023-11-02T01:32:24.687" v="24"/>
          <ac:picMkLst>
            <pc:docMk/>
            <pc:sldMk cId="2500399946" sldId="324"/>
            <ac:picMk id="343" creationId="{00000000-0000-0000-0000-000000000000}"/>
          </ac:picMkLst>
        </pc:picChg>
        <pc:picChg chg="del">
          <ac:chgData name="SHARIRA SANIANE" userId="S::5027201016@student.its.ac.id::7be57587-4d2f-46cd-b1a8-d4731494155b" providerId="AD" clId="Web-{1946F635-FCE5-5967-3ACD-4731009777CB}" dt="2023-11-02T01:32:24.640" v="23"/>
          <ac:picMkLst>
            <pc:docMk/>
            <pc:sldMk cId="2500399946" sldId="324"/>
            <ac:picMk id="344" creationId="{00000000-0000-0000-0000-000000000000}"/>
          </ac:picMkLst>
        </pc:picChg>
        <pc:picChg chg="del">
          <ac:chgData name="SHARIRA SANIANE" userId="S::5027201016@student.its.ac.id::7be57587-4d2f-46cd-b1a8-d4731494155b" providerId="AD" clId="Web-{1946F635-FCE5-5967-3ACD-4731009777CB}" dt="2023-11-02T01:32:24.577" v="22"/>
          <ac:picMkLst>
            <pc:docMk/>
            <pc:sldMk cId="2500399946" sldId="324"/>
            <ac:picMk id="345" creationId="{00000000-0000-0000-0000-000000000000}"/>
          </ac:picMkLst>
        </pc:picChg>
      </pc:sldChg>
      <pc:sldChg chg="add del replId">
        <pc:chgData name="SHARIRA SANIANE" userId="S::5027201016@student.its.ac.id::7be57587-4d2f-46cd-b1a8-d4731494155b" providerId="AD" clId="Web-{1946F635-FCE5-5967-3ACD-4731009777CB}" dt="2023-11-02T01:40:46.503" v="68"/>
        <pc:sldMkLst>
          <pc:docMk/>
          <pc:sldMk cId="2863817376" sldId="325"/>
        </pc:sldMkLst>
      </pc:sldChg>
      <pc:sldChg chg="addSp delSp modSp new mod modClrScheme chgLayout">
        <pc:chgData name="SHARIRA SANIANE" userId="S::5027201016@student.its.ac.id::7be57587-4d2f-46cd-b1a8-d4731494155b" providerId="AD" clId="Web-{1946F635-FCE5-5967-3ACD-4731009777CB}" dt="2023-11-02T01:40:41.752" v="66" actId="20577"/>
        <pc:sldMkLst>
          <pc:docMk/>
          <pc:sldMk cId="1789482653" sldId="326"/>
        </pc:sldMkLst>
        <pc:spChg chg="add mod ord">
          <ac:chgData name="SHARIRA SANIANE" userId="S::5027201016@student.its.ac.id::7be57587-4d2f-46cd-b1a8-d4731494155b" providerId="AD" clId="Web-{1946F635-FCE5-5967-3ACD-4731009777CB}" dt="2023-11-02T01:33:40.221" v="34" actId="20577"/>
          <ac:spMkLst>
            <pc:docMk/>
            <pc:sldMk cId="1789482653" sldId="326"/>
            <ac:spMk id="2" creationId="{F67322BC-7944-C3F7-1670-36922A5E92FD}"/>
          </ac:spMkLst>
        </pc:spChg>
        <pc:spChg chg="add mod ord">
          <ac:chgData name="SHARIRA SANIANE" userId="S::5027201016@student.its.ac.id::7be57587-4d2f-46cd-b1a8-d4731494155b" providerId="AD" clId="Web-{1946F635-FCE5-5967-3ACD-4731009777CB}" dt="2023-11-02T01:40:41.752" v="66" actId="20577"/>
          <ac:spMkLst>
            <pc:docMk/>
            <pc:sldMk cId="1789482653" sldId="326"/>
            <ac:spMk id="3" creationId="{22DBF1A6-071B-5F8A-0954-6583A11FD683}"/>
          </ac:spMkLst>
        </pc:spChg>
        <pc:spChg chg="add del mod">
          <ac:chgData name="SHARIRA SANIANE" userId="S::5027201016@student.its.ac.id::7be57587-4d2f-46cd-b1a8-d4731494155b" providerId="AD" clId="Web-{1946F635-FCE5-5967-3ACD-4731009777CB}" dt="2023-11-02T01:33:23.423" v="28"/>
          <ac:spMkLst>
            <pc:docMk/>
            <pc:sldMk cId="1789482653" sldId="326"/>
            <ac:spMk id="4" creationId="{4B572BCD-D306-B324-74B2-42C87C1377A4}"/>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3-09-04T12:15:32.081" idx="2">
    <p:pos x="6000" y="0"/>
    <p:text>dibuat poin poin aja, teks fullnya taruh di catatan pembicara buat contekan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09-04T12:16:27.325" idx="4">
    <p:pos x="6000" y="0"/>
    <p:text>dibuat lebih menarik</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3-09-04T12:16:40.284" idx="5">
    <p:pos x="6000" y="0"/>
    <p:text>gambarnya dibuat sendiri</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3-09-04T12:16:58.483" idx="6">
    <p:pos x="6000" y="0"/>
    <p:text>gambarnya dibuat sendiri agar lebih jelas</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3-09-04T12:17:12.568" idx="7">
    <p:pos x="6000" y="0"/>
    <p:text>gambarnya dibuat sendiri</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3-09-04T12:17:44.244" idx="8">
    <p:pos x="6000" y="0"/>
    <p:text>dibuat lebih menarik, bisa liat template nya</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3-09-04T12:20:02.635" idx="9">
    <p:pos x="6000" y="0"/>
    <p:text>dibuat lebih menarik, misal pake bunder bunder hehe, liat di template ibunya banyak contoh</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3-09-04T13:21:18.616" idx="10">
    <p:pos x="6000" y="0"/>
    <p:text>dibuat poin poin aja jangan kebanyakan teks, buat teks fullnya taruh di catatan pembicara buat contekan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411745ff86_2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2411745ff86_2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411745ff86_2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g2411745ff86_2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sangat mengandalkan teknologi-teknologi ini untuk menyediakan layanan komputasi yang scalable, fleksibel, dan efisien melalui internet. </a:t>
            </a:r>
            <a:endParaRPr/>
          </a:p>
        </p:txBody>
      </p:sp>
      <p:sp>
        <p:nvSpPr>
          <p:cNvPr id="528" name="Google Shape;5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Clustering adalah praktik menggabungkan beberapa server fisik menjadi satu entitas logis yang lebih besar. Ini digunakan dalam cloud computing untuk meningkatkan kinerja dan ketersediaan layanan. Dengan menggabungkan beberapa server dalam sebuah cluster, cloud providers dapat meminimalkan downtime dan memastikan redundansi data</a:t>
            </a:r>
            <a:endParaRPr/>
          </a:p>
        </p:txBody>
      </p:sp>
      <p:sp>
        <p:nvSpPr>
          <p:cNvPr id="552" name="Google Shape;5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br>
              <a:rPr lang="en-US">
                <a:latin typeface="Roboto"/>
                <a:ea typeface="Roboto"/>
                <a:cs typeface="Roboto"/>
                <a:sym typeface="Roboto"/>
              </a:rPr>
            </a:br>
            <a:r>
              <a:rPr lang="en-US">
                <a:latin typeface="Roboto"/>
                <a:ea typeface="Roboto"/>
                <a:cs typeface="Roboto"/>
                <a:sym typeface="Roboto"/>
              </a:rPr>
              <a:t>Komputasi jaringan berfokus pada cara data dan aplikasi berinteraksi melalui jaringan. Cloud computing secara intrinsik adalah tentang memberikan akses ke sumber daya komputasi melalui jaringan. Teknologi jaringan canggih digunakan dalam infrastruktur cloud untuk memastikan keamanan, skalabilitas, dan ketersediaan layanan.</a:t>
            </a:r>
            <a:endParaRPr/>
          </a:p>
        </p:txBody>
      </p:sp>
      <p:sp>
        <p:nvSpPr>
          <p:cNvPr id="565" name="Google Shape;5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333333"/>
                </a:solidFill>
                <a:latin typeface="Roboto"/>
                <a:ea typeface="Roboto"/>
                <a:cs typeface="Roboto"/>
                <a:sym typeface="Roboto"/>
              </a:rPr>
              <a:t>cloud : jaringan server jarak jauh yang dikelola secara remote, dirancang untuk memberikan akses data yang aman bagi semua pihak yang terlibat</a:t>
            </a:r>
            <a:endParaRPr>
              <a:solidFill>
                <a:srgbClr val="333333"/>
              </a:solidFill>
              <a:latin typeface="Roboto"/>
              <a:ea typeface="Roboto"/>
              <a:cs typeface="Roboto"/>
              <a:sym typeface="Roboto"/>
            </a:endParaRPr>
          </a:p>
          <a:p>
            <a:pPr marL="0" lvl="0" indent="0" algn="l" rtl="0">
              <a:spcBef>
                <a:spcPts val="0"/>
              </a:spcBef>
              <a:spcAft>
                <a:spcPts val="0"/>
              </a:spcAft>
              <a:buNone/>
            </a:pPr>
            <a:r>
              <a:rPr lang="en-US">
                <a:solidFill>
                  <a:srgbClr val="333333"/>
                </a:solidFill>
                <a:latin typeface="Roboto"/>
                <a:ea typeface="Roboto"/>
                <a:cs typeface="Roboto"/>
                <a:sym typeface="Roboto"/>
              </a:rPr>
              <a:t>on premise : metode penyimpanan data di perangkat keras lokal seperti server, komputer, atau perangkat lainnya. organisasi memiliki perangkat keras dan bertanggung jawab atas biaya dan pemeliharaannya, serta perlu memastikan keamanan dan efisiensi sistem melalui pembaruan perangkat lunak dan lisensi yang tepat.</a:t>
            </a:r>
            <a:endParaRPr>
              <a:solidFill>
                <a:srgbClr val="333333"/>
              </a:solidFill>
              <a:latin typeface="Roboto"/>
              <a:ea typeface="Roboto"/>
              <a:cs typeface="Roboto"/>
              <a:sym typeface="Roboto"/>
            </a:endParaRPr>
          </a:p>
          <a:p>
            <a:pPr marL="457200" lvl="0" indent="-304800" algn="just" rtl="0">
              <a:spcBef>
                <a:spcPts val="0"/>
              </a:spcBef>
              <a:spcAft>
                <a:spcPts val="0"/>
              </a:spcAft>
              <a:buClr>
                <a:srgbClr val="424242"/>
              </a:buClr>
              <a:buSzPts val="1200"/>
              <a:buAutoNum type="arabicPeriod"/>
            </a:pPr>
            <a:r>
              <a:rPr lang="en-US">
                <a:solidFill>
                  <a:srgbClr val="424242"/>
                </a:solidFill>
                <a:latin typeface="Arial"/>
                <a:ea typeface="Arial"/>
                <a:cs typeface="Arial"/>
                <a:sym typeface="Arial"/>
              </a:rPr>
              <a:t>Sumber daya IT on premise dapat mengakses dan berinteraksi dengan IT berbasis cloud</a:t>
            </a:r>
            <a:endParaRPr>
              <a:solidFill>
                <a:srgbClr val="424242"/>
              </a:solidFill>
              <a:latin typeface="Arial"/>
              <a:ea typeface="Arial"/>
              <a:cs typeface="Arial"/>
              <a:sym typeface="Arial"/>
            </a:endParaRPr>
          </a:p>
          <a:p>
            <a:pPr marL="457200" lvl="0" indent="-304800" algn="just" rtl="0">
              <a:spcBef>
                <a:spcPts val="0"/>
              </a:spcBef>
              <a:spcAft>
                <a:spcPts val="0"/>
              </a:spcAft>
              <a:buClr>
                <a:srgbClr val="424242"/>
              </a:buClr>
              <a:buSzPts val="1200"/>
              <a:buAutoNum type="arabicPeriod"/>
            </a:pPr>
            <a:r>
              <a:rPr lang="en-US">
                <a:solidFill>
                  <a:srgbClr val="424242"/>
                </a:solidFill>
                <a:latin typeface="Arial"/>
                <a:ea typeface="Arial"/>
                <a:cs typeface="Arial"/>
                <a:sym typeface="Arial"/>
              </a:rPr>
              <a:t>Sumber daya IT on premise dapat dipindah ke cloud sehingga sumber dayanya berubah</a:t>
            </a:r>
            <a:endParaRPr>
              <a:solidFill>
                <a:srgbClr val="424242"/>
              </a:solidFill>
              <a:latin typeface="Arial"/>
              <a:ea typeface="Arial"/>
              <a:cs typeface="Arial"/>
              <a:sym typeface="Arial"/>
            </a:endParaRPr>
          </a:p>
          <a:p>
            <a:pPr marL="457200" lvl="0" indent="-304800" algn="just" rtl="0">
              <a:spcBef>
                <a:spcPts val="0"/>
              </a:spcBef>
              <a:spcAft>
                <a:spcPts val="0"/>
              </a:spcAft>
              <a:buClr>
                <a:srgbClr val="424242"/>
              </a:buClr>
              <a:buSzPts val="1200"/>
              <a:buAutoNum type="arabicPeriod"/>
            </a:pPr>
            <a:r>
              <a:rPr lang="en-US">
                <a:solidFill>
                  <a:srgbClr val="424242"/>
                </a:solidFill>
                <a:latin typeface="Arial"/>
                <a:ea typeface="Arial"/>
                <a:cs typeface="Arial"/>
                <a:sym typeface="Arial"/>
              </a:rPr>
              <a:t>Penerapan sumber daya IT berlebihan bisa terjadi pada on premise maupun cloud</a:t>
            </a:r>
            <a:endParaRPr>
              <a:solidFill>
                <a:srgbClr val="424242"/>
              </a:solidFill>
              <a:latin typeface="Arial"/>
              <a:ea typeface="Arial"/>
              <a:cs typeface="Arial"/>
              <a:sym typeface="Arial"/>
            </a:endParaRPr>
          </a:p>
          <a:p>
            <a:pPr marL="0" lvl="0" indent="0" algn="l" rtl="0">
              <a:spcBef>
                <a:spcPts val="0"/>
              </a:spcBef>
              <a:spcAft>
                <a:spcPts val="0"/>
              </a:spcAft>
              <a:buNone/>
            </a:pPr>
            <a:endParaRPr>
              <a:solidFill>
                <a:srgbClr val="333333"/>
              </a:solidFill>
              <a:latin typeface="Roboto"/>
              <a:ea typeface="Roboto"/>
              <a:cs typeface="Roboto"/>
              <a:sym typeface="Roboto"/>
            </a:endParaRPr>
          </a:p>
          <a:p>
            <a:pPr marL="457200" lvl="0" indent="-304800" algn="l" rtl="0">
              <a:lnSpc>
                <a:spcPct val="115000"/>
              </a:lnSpc>
              <a:spcBef>
                <a:spcPts val="0"/>
              </a:spcBef>
              <a:spcAft>
                <a:spcPts val="0"/>
              </a:spcAft>
              <a:buClr>
                <a:srgbClr val="333333"/>
              </a:buClr>
              <a:buSzPts val="1200"/>
              <a:buFont typeface="Roboto"/>
              <a:buChar char="■"/>
            </a:pPr>
            <a:r>
              <a:rPr lang="en-US">
                <a:solidFill>
                  <a:srgbClr val="333333"/>
                </a:solidFill>
                <a:highlight>
                  <a:srgbClr val="FFFFFF"/>
                </a:highlight>
                <a:latin typeface="Roboto"/>
                <a:ea typeface="Roboto"/>
                <a:cs typeface="Roboto"/>
                <a:sym typeface="Roboto"/>
              </a:rPr>
              <a:t>Keamanan yang lebih tinggi: Dalam menghadapi kekhawatiran tentang pelanggaran data, penyimpanan On-Premises dapat memberikan keamanan yang lebih tinggi karena sulit diakses oleh peretas jarak jauh. Dengan menyimpan data secara offline, bisnis dapat mencegah para penjahat siber untuk mengambil data mereka.</a:t>
            </a:r>
            <a:endParaRPr>
              <a:solidFill>
                <a:srgbClr val="333333"/>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rgbClr val="333333"/>
              </a:buClr>
              <a:buSzPts val="1200"/>
              <a:buFont typeface="Roboto"/>
              <a:buChar char="■"/>
            </a:pPr>
            <a:r>
              <a:rPr lang="en-US">
                <a:solidFill>
                  <a:srgbClr val="333333"/>
                </a:solidFill>
                <a:highlight>
                  <a:srgbClr val="FFFFFF"/>
                </a:highlight>
                <a:latin typeface="Roboto"/>
                <a:ea typeface="Roboto"/>
                <a:cs typeface="Roboto"/>
                <a:sym typeface="Roboto"/>
              </a:rPr>
              <a:t>Penggunaan offline: Keuntungan unik dari penyimpanan On-Prem adalah kemampuannya untuk digunakan tanpa harus terhubung ke internet. Ini memungkinkan akses ke jaringan internal kapan saja, bahkan jika sistem offline.</a:t>
            </a:r>
            <a:endParaRPr>
              <a:solidFill>
                <a:srgbClr val="333333"/>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rgbClr val="333333"/>
              </a:buClr>
              <a:buSzPts val="1200"/>
              <a:buFont typeface="Roboto"/>
              <a:buChar char="■"/>
            </a:pPr>
            <a:r>
              <a:rPr lang="en-US">
                <a:solidFill>
                  <a:srgbClr val="333333"/>
                </a:solidFill>
                <a:highlight>
                  <a:srgbClr val="FFFFFF"/>
                </a:highlight>
                <a:latin typeface="Roboto"/>
                <a:ea typeface="Roboto"/>
                <a:cs typeface="Roboto"/>
                <a:sym typeface="Roboto"/>
              </a:rPr>
              <a:t>Biaya internet yang lebih rendah: Dengan menyimpan data offline, bisnis dapat menghemat biaya internet bulanan mereka. Penyimpanan On-Premises menghilangkan kebutuhan akan internet super cepat agar tim dapat mengakses file. Ini memungkinkan untuk memilih rencana internet yang lebih terjangkau yang memenuhi kebutuhan dasar organisasi.</a:t>
            </a:r>
            <a:endParaRPr>
              <a:solidFill>
                <a:srgbClr val="333333"/>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rgbClr val="333333"/>
              </a:buClr>
              <a:buSzPts val="1200"/>
              <a:buFont typeface="Roboto"/>
              <a:buChar char="■"/>
            </a:pPr>
            <a:r>
              <a:rPr lang="en-US">
                <a:solidFill>
                  <a:srgbClr val="333333"/>
                </a:solidFill>
                <a:highlight>
                  <a:srgbClr val="FFFFFF"/>
                </a:highlight>
                <a:latin typeface="Roboto"/>
                <a:ea typeface="Roboto"/>
                <a:cs typeface="Roboto"/>
                <a:sym typeface="Roboto"/>
              </a:rPr>
              <a:t>Biaya pemeliharaan yang tinggi: Biaya pembelian server dan software yang dibutuhkan bisa mencapai ribuan dolar. Belum termasuk biaya untuk menyiapkan hardware penyimpanan Anda yang bisa menjadi mahal jika Anda membutuhkan dukungan TI tambahan untuk menjalankannya. Jika tim TI internal tersedia, mereka harus menyediakan waktu untuk memelihara penyimpanan On-Premises dan memastikan keamanannya, yang bisa mengalihkan fokus mereka dari kebutuhan TI lain dalam bisnis Anda.</a:t>
            </a:r>
            <a:endParaRPr>
              <a:solidFill>
                <a:srgbClr val="333333"/>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rgbClr val="333333"/>
              </a:buClr>
              <a:buSzPts val="1200"/>
              <a:buFont typeface="Roboto"/>
              <a:buChar char="■"/>
            </a:pPr>
            <a:r>
              <a:rPr lang="en-US">
                <a:solidFill>
                  <a:srgbClr val="333333"/>
                </a:solidFill>
                <a:highlight>
                  <a:srgbClr val="FFFFFF"/>
                </a:highlight>
                <a:latin typeface="Roboto"/>
                <a:ea typeface="Roboto"/>
                <a:cs typeface="Roboto"/>
                <a:sym typeface="Roboto"/>
              </a:rPr>
              <a:t>Kesulitan dalam meningkatkan skala: Penyimpanan On-Premises membutuhkan penyimpanan fisik di lokasi, sehingga meningkatkan skala bisnis Anda memerlukan lebih banyak perencanaan. Jika Anda memerlukan lebih banyak ruang penyimpanan atau membuka kantor baru, Anda perlu menginstal hardware baru dan meminta ahli TI membangun sistem baru. Proses ini bisa memakan waktu dan mahal untuk bisnis yang sedang berkembang.</a:t>
            </a:r>
            <a:endParaRPr>
              <a:solidFill>
                <a:srgbClr val="333333"/>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rgbClr val="333333"/>
              </a:buClr>
              <a:buSzPts val="1200"/>
              <a:buFont typeface="Roboto"/>
              <a:buChar char="■"/>
            </a:pPr>
            <a:r>
              <a:rPr lang="en-US">
                <a:solidFill>
                  <a:srgbClr val="333333"/>
                </a:solidFill>
                <a:highlight>
                  <a:srgbClr val="FFFFFF"/>
                </a:highlight>
                <a:latin typeface="Roboto"/>
                <a:ea typeface="Roboto"/>
                <a:cs typeface="Roboto"/>
                <a:sym typeface="Roboto"/>
              </a:rPr>
              <a:t>Risiko kehilangan data yang lebih tinggi: Dengan penyimpanan On-Premises, jika sistem Anda mengalami kerusakan, Anda bisa kehilangan data Anda selamanya. Risiko ransomware meningkatkan perhatian terhadap hal ini.</a:t>
            </a:r>
            <a:endParaRPr>
              <a:solidFill>
                <a:srgbClr val="333333"/>
              </a:solidFill>
              <a:highlight>
                <a:srgbClr val="FFFFFF"/>
              </a:highlight>
              <a:latin typeface="Roboto"/>
              <a:ea typeface="Roboto"/>
              <a:cs typeface="Roboto"/>
              <a:sym typeface="Roboto"/>
            </a:endParaRPr>
          </a:p>
          <a:p>
            <a:pPr marL="0" lvl="0" indent="0" algn="l" rtl="0">
              <a:spcBef>
                <a:spcPts val="2400"/>
              </a:spcBef>
              <a:spcAft>
                <a:spcPts val="0"/>
              </a:spcAft>
              <a:buNone/>
            </a:pPr>
            <a:endParaRPr>
              <a:solidFill>
                <a:srgbClr val="333333"/>
              </a:solidFill>
              <a:latin typeface="Roboto"/>
              <a:ea typeface="Roboto"/>
              <a:cs typeface="Roboto"/>
              <a:sym typeface="Roboto"/>
            </a:endParaRPr>
          </a:p>
        </p:txBody>
      </p:sp>
      <p:sp>
        <p:nvSpPr>
          <p:cNvPr id="627" name="Google Shape;6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411745ff86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g2411745ff86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411745ff86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Tujuan utama dari kehadiran sumber daya IT dalam cloud computing adalah untuk menyediakan akses on-demand, skalabilitas, fleksibilitas, dan efisiensi dalam penggunaan sumber daya komputasi. Dengan cara ini, cloud computing memungkinkan organisasi untuk mengelola dan menggunakan sumber daya IT tanpa harus menghadapi kompleksitas pengelolaan perangkat keras fisik secara langsung, yang dapat menghemat waktu, biaya, dan upaya.</a:t>
            </a:r>
            <a:endParaRPr/>
          </a:p>
        </p:txBody>
      </p:sp>
      <p:sp>
        <p:nvSpPr>
          <p:cNvPr id="658" name="Google Shape;658;g2411745ff86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Contoh cloud service consumer antara lain ponsel, pc, server, software, aplikasi, atau suatu layanan</a:t>
            </a:r>
            <a:endParaRPr/>
          </a:p>
        </p:txBody>
      </p:sp>
      <p:sp>
        <p:nvSpPr>
          <p:cNvPr id="676" name="Google Shape;6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22a835cec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Contoh cloud service provider</a:t>
            </a:r>
            <a:endParaRPr/>
          </a:p>
        </p:txBody>
      </p:sp>
      <p:sp>
        <p:nvSpPr>
          <p:cNvPr id="688" name="Google Shape;688;g2422a835ce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Vertical Scaling (Skalabilitas Vertikal): Ini melibatkan meningkatkan kapasitas sumber daya tunggal, seperti CPU, RAM, atau disk pada suatu server atau mesin virtual. Vertical scaling cocok untuk aplikasi yang lebih monolitik dan mungkin tidak dapat dipecah menjadi komponen yang terdistribusi. Ini juga bisa berguna untuk mengatasi lonjakan lalu lintas tiba-tiba pada aplikasi tertentu. </a:t>
            </a:r>
            <a:r>
              <a:rPr lang="en-US"/>
              <a:t>vertical scalling berarti mengganti IT resource yang sudah ada, dengan kapasitas atau kemampuan yang lebih tinggi atau rendah.</a:t>
            </a:r>
            <a:r>
              <a:rPr lang="en-US">
                <a:solidFill>
                  <a:srgbClr val="FEFCFC"/>
                </a:solidFill>
              </a:rPr>
              <a:t> </a:t>
            </a:r>
            <a:endParaRPr/>
          </a:p>
        </p:txBody>
      </p:sp>
      <p:sp>
        <p:nvSpPr>
          <p:cNvPr id="715" name="Google Shape;7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422a835cec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Horizontal Scaling (Skalabilitas Horizontal): Ini melibatkan penambahan lebih banyak mesin atau server ke dalam infrastruktur untuk meningkatkan kapasitas secara keseluruhan. Horizontal scaling sangat cocok untuk aplikasi yang dapat dipecah menjadi komponen yang dapat dijalankan secara terdistribusi. Ini memungkinkan aplikasi untuk berjalan di beberapa server atau instance, meningkatkan ketahanan dan kemampuan menangani lalu lintas tinggi. </a:t>
            </a:r>
            <a:r>
              <a:rPr lang="en-US"/>
              <a:t>horizontal scalling berarti menambah atau mengurangi IT resource yang sudah ada.</a:t>
            </a:r>
            <a:endParaRPr/>
          </a:p>
        </p:txBody>
      </p:sp>
      <p:sp>
        <p:nvSpPr>
          <p:cNvPr id="730" name="Google Shape;730;g2422a835ce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422a835cec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g2422a835cec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423015c6f4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2423015c6f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cc9c66f28b700a5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6cc9c66f28b700a5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421e815dce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Terasa sulit untuk menciptakan arsitektur keamanan yang melintasi batas kepercayaan tanpa menciptakan kerentanan, kecuali cloud konsumen dan penyedia layanan cloud mendukung hal yang sama atau kompatibel dengan kerangka keamanan – hal ini tidak mungkin dilakukan dengan cloud publik. </a:t>
            </a:r>
            <a:endParaRPr/>
          </a:p>
        </p:txBody>
      </p:sp>
      <p:sp>
        <p:nvSpPr>
          <p:cNvPr id="905" name="Google Shape;905;g2421e815dce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Gambar </a:t>
            </a:r>
            <a:r>
              <a:rPr lang="en-US" dirty="0" err="1"/>
              <a:t>disamping</a:t>
            </a:r>
            <a:r>
              <a:rPr lang="en-US" dirty="0"/>
              <a:t> </a:t>
            </a:r>
            <a:r>
              <a:rPr lang="en-US" dirty="0" err="1"/>
              <a:t>mengilustrasikan</a:t>
            </a:r>
            <a:r>
              <a:rPr lang="en-US" dirty="0"/>
              <a:t> </a:t>
            </a:r>
            <a:r>
              <a:rPr lang="en-US" dirty="0" err="1"/>
              <a:t>skenario</a:t>
            </a:r>
            <a:r>
              <a:rPr lang="en-US" dirty="0"/>
              <a:t> </a:t>
            </a:r>
            <a:r>
              <a:rPr lang="en-US" dirty="0" err="1"/>
              <a:t>dimana</a:t>
            </a:r>
            <a:r>
              <a:rPr lang="en-US" dirty="0"/>
              <a:t> dua </a:t>
            </a:r>
            <a:r>
              <a:rPr lang="en-US" dirty="0" err="1"/>
              <a:t>organisasi</a:t>
            </a:r>
            <a:r>
              <a:rPr lang="en-US" dirty="0"/>
              <a:t> </a:t>
            </a:r>
            <a:r>
              <a:rPr lang="en-US" dirty="0" err="1"/>
              <a:t>mengakses</a:t>
            </a:r>
            <a:r>
              <a:rPr lang="en-US" dirty="0"/>
              <a:t> cloud yang </a:t>
            </a:r>
            <a:r>
              <a:rPr lang="en-US" dirty="0" err="1"/>
              <a:t>sama</a:t>
            </a:r>
            <a:r>
              <a:rPr lang="en-US" dirty="0"/>
              <a:t>. </a:t>
            </a:r>
            <a:r>
              <a:rPr lang="en-US" dirty="0" err="1"/>
              <a:t>Layanan</a:t>
            </a:r>
            <a:r>
              <a:rPr lang="en-US" dirty="0"/>
              <a:t> </a:t>
            </a:r>
            <a:r>
              <a:rPr lang="en-US" dirty="0" err="1"/>
              <a:t>diharuskan</a:t>
            </a:r>
            <a:r>
              <a:rPr lang="en-US" dirty="0"/>
              <a:t> </a:t>
            </a:r>
            <a:r>
              <a:rPr lang="en-US" dirty="0" err="1"/>
              <a:t>untuk</a:t>
            </a:r>
            <a:r>
              <a:rPr lang="en-US" dirty="0"/>
              <a:t> </a:t>
            </a:r>
            <a:r>
              <a:rPr lang="en-US" dirty="0" err="1"/>
              <a:t>memperluas</a:t>
            </a:r>
            <a:r>
              <a:rPr lang="en-US" dirty="0"/>
              <a:t> batas </a:t>
            </a:r>
            <a:r>
              <a:rPr lang="en-US" dirty="0" err="1"/>
              <a:t>kepercayaan</a:t>
            </a:r>
            <a:r>
              <a:rPr lang="en-US" dirty="0"/>
              <a:t> </a:t>
            </a:r>
            <a:r>
              <a:rPr lang="en-US" dirty="0" err="1"/>
              <a:t>dari</a:t>
            </a:r>
            <a:r>
              <a:rPr lang="en-US" dirty="0"/>
              <a:t> masing-masing </a:t>
            </a:r>
            <a:r>
              <a:rPr lang="en-US" dirty="0" err="1"/>
              <a:t>organisasi</a:t>
            </a:r>
            <a:r>
              <a:rPr lang="en-US" dirty="0"/>
              <a:t> </a:t>
            </a:r>
            <a:r>
              <a:rPr lang="en-US" dirty="0" err="1"/>
              <a:t>terhadap</a:t>
            </a:r>
            <a:r>
              <a:rPr lang="en-US" dirty="0"/>
              <a:t> cloud, </a:t>
            </a:r>
            <a:r>
              <a:rPr lang="en-US" dirty="0" err="1"/>
              <a:t>mengakibatkan</a:t>
            </a:r>
            <a:r>
              <a:rPr lang="en-US" dirty="0"/>
              <a:t> </a:t>
            </a:r>
            <a:r>
              <a:rPr lang="en-US" dirty="0" err="1"/>
              <a:t>tumpang</a:t>
            </a:r>
            <a:r>
              <a:rPr lang="en-US" dirty="0"/>
              <a:t> </a:t>
            </a:r>
            <a:r>
              <a:rPr lang="en-US" dirty="0" err="1"/>
              <a:t>tindihnya</a:t>
            </a:r>
            <a:r>
              <a:rPr lang="en-US" dirty="0"/>
              <a:t> </a:t>
            </a:r>
            <a:r>
              <a:rPr lang="en-US" dirty="0" err="1"/>
              <a:t>batasan</a:t>
            </a:r>
            <a:r>
              <a:rPr lang="en-US" dirty="0"/>
              <a:t> </a:t>
            </a:r>
            <a:r>
              <a:rPr lang="en-US" dirty="0" err="1"/>
              <a:t>kepercayaan</a:t>
            </a:r>
            <a:r>
              <a:rPr lang="en-US" dirty="0"/>
              <a:t>. </a:t>
            </a:r>
            <a:r>
              <a:rPr lang="en-US" dirty="0" err="1"/>
              <a:t>Ini</a:t>
            </a:r>
            <a:r>
              <a:rPr lang="en-US" dirty="0"/>
              <a:t> </a:t>
            </a:r>
            <a:r>
              <a:rPr lang="en-US" dirty="0" err="1"/>
              <a:t>bisa</a:t>
            </a:r>
            <a:r>
              <a:rPr lang="en-US" dirty="0"/>
              <a:t> </a:t>
            </a:r>
            <a:r>
              <a:rPr lang="en-US" dirty="0" err="1"/>
              <a:t>menjadi</a:t>
            </a:r>
            <a:r>
              <a:rPr lang="en-US" dirty="0"/>
              <a:t> </a:t>
            </a:r>
            <a:r>
              <a:rPr lang="en-US" dirty="0" err="1"/>
              <a:t>tantangan</a:t>
            </a:r>
            <a:r>
              <a:rPr lang="en-US" dirty="0"/>
              <a:t> </a:t>
            </a:r>
            <a:r>
              <a:rPr lang="en-US" dirty="0" err="1"/>
              <a:t>bagi</a:t>
            </a:r>
            <a:r>
              <a:rPr lang="en-US" dirty="0"/>
              <a:t> </a:t>
            </a:r>
            <a:r>
              <a:rPr lang="en-US" dirty="0" err="1"/>
              <a:t>penyedia</a:t>
            </a:r>
            <a:r>
              <a:rPr lang="en-US" dirty="0"/>
              <a:t> cloud </a:t>
            </a:r>
            <a:r>
              <a:rPr lang="en-US" dirty="0" err="1"/>
              <a:t>untuk</a:t>
            </a:r>
            <a:r>
              <a:rPr lang="en-US" dirty="0"/>
              <a:t> </a:t>
            </a:r>
            <a:r>
              <a:rPr lang="en-US" dirty="0" err="1"/>
              <a:t>menawarkan</a:t>
            </a:r>
            <a:r>
              <a:rPr lang="en-US" dirty="0"/>
              <a:t> </a:t>
            </a:r>
            <a:r>
              <a:rPr lang="en-US" dirty="0" err="1"/>
              <a:t>mekanisme</a:t>
            </a:r>
            <a:r>
              <a:rPr lang="en-US" dirty="0"/>
              <a:t> </a:t>
            </a:r>
            <a:r>
              <a:rPr lang="en-US" dirty="0" err="1"/>
              <a:t>keamanan</a:t>
            </a:r>
            <a:r>
              <a:rPr lang="en-US" dirty="0"/>
              <a:t> yang </a:t>
            </a:r>
            <a:r>
              <a:rPr lang="en-US" dirty="0" err="1"/>
              <a:t>mengakomodasi</a:t>
            </a:r>
            <a:r>
              <a:rPr lang="en-US" dirty="0"/>
              <a:t> </a:t>
            </a:r>
            <a:r>
              <a:rPr lang="en-US" dirty="0" err="1"/>
              <a:t>persyaratan</a:t>
            </a:r>
            <a:r>
              <a:rPr lang="en-US" dirty="0"/>
              <a:t> </a:t>
            </a:r>
            <a:r>
              <a:rPr lang="en-US" dirty="0" err="1"/>
              <a:t>keamanan</a:t>
            </a:r>
            <a:r>
              <a:rPr lang="en-US" dirty="0"/>
              <a:t> </a:t>
            </a:r>
            <a:r>
              <a:rPr lang="en-US" dirty="0" err="1"/>
              <a:t>dari</a:t>
            </a:r>
            <a:r>
              <a:rPr lang="en-US" dirty="0"/>
              <a:t> </a:t>
            </a:r>
            <a:r>
              <a:rPr lang="en-US" dirty="0" err="1"/>
              <a:t>kedua</a:t>
            </a:r>
            <a:r>
              <a:rPr lang="en-US" dirty="0"/>
              <a:t> </a:t>
            </a:r>
            <a:r>
              <a:rPr lang="en-US" dirty="0" err="1"/>
              <a:t>konsumen</a:t>
            </a:r>
            <a:r>
              <a:rPr lang="en-US" dirty="0"/>
              <a:t> </a:t>
            </a:r>
            <a:r>
              <a:rPr lang="en-US" dirty="0" err="1"/>
              <a:t>layanan</a:t>
            </a:r>
            <a:r>
              <a:rPr lang="en-US" dirty="0"/>
              <a:t> cloud </a:t>
            </a:r>
            <a:r>
              <a:rPr lang="en-US" dirty="0" err="1"/>
              <a:t>tersebut</a:t>
            </a:r>
            <a:r>
              <a:rPr lang="en-US" dirty="0"/>
              <a:t>. Overlapping trust </a:t>
            </a:r>
            <a:r>
              <a:rPr lang="en-US" dirty="0" err="1"/>
              <a:t>bondaries</a:t>
            </a:r>
            <a:r>
              <a:rPr lang="en-US" dirty="0"/>
              <a:t> </a:t>
            </a:r>
            <a:r>
              <a:rPr lang="en-US" dirty="0" err="1"/>
              <a:t>ini</a:t>
            </a:r>
            <a:r>
              <a:rPr lang="en-US" dirty="0"/>
              <a:t> </a:t>
            </a:r>
            <a:r>
              <a:rPr lang="en-US" dirty="0" err="1"/>
              <a:t>akan</a:t>
            </a:r>
            <a:r>
              <a:rPr lang="en-US" dirty="0"/>
              <a:t> </a:t>
            </a:r>
            <a:r>
              <a:rPr lang="en-US" dirty="0" err="1"/>
              <a:t>secara</a:t>
            </a:r>
            <a:r>
              <a:rPr lang="en-US" dirty="0"/>
              <a:t> </a:t>
            </a:r>
            <a:r>
              <a:rPr lang="en-US" dirty="0" err="1"/>
              <a:t>lebih</a:t>
            </a:r>
            <a:r>
              <a:rPr lang="en-US" dirty="0"/>
              <a:t> detail </a:t>
            </a:r>
            <a:r>
              <a:rPr lang="en-US" dirty="0" err="1"/>
              <a:t>nya</a:t>
            </a:r>
            <a:r>
              <a:rPr lang="en-US" dirty="0"/>
              <a:t> </a:t>
            </a:r>
            <a:r>
              <a:rPr lang="en-US" dirty="0" err="1"/>
              <a:t>akan</a:t>
            </a:r>
            <a:r>
              <a:rPr lang="en-US" dirty="0"/>
              <a:t> </a:t>
            </a:r>
            <a:r>
              <a:rPr lang="en-US" dirty="0" err="1"/>
              <a:t>dibahas</a:t>
            </a:r>
            <a:r>
              <a:rPr lang="en-US" dirty="0"/>
              <a:t> pada Fundamental Cloud Security yang </a:t>
            </a:r>
            <a:r>
              <a:rPr lang="en-US" dirty="0" err="1"/>
              <a:t>akan</a:t>
            </a:r>
            <a:r>
              <a:rPr lang="en-US" dirty="0"/>
              <a:t> </a:t>
            </a:r>
            <a:r>
              <a:rPr lang="en-US" dirty="0" err="1"/>
              <a:t>dibawakan</a:t>
            </a:r>
            <a:r>
              <a:rPr lang="en-US" dirty="0"/>
              <a:t> oleh </a:t>
            </a:r>
            <a:r>
              <a:rPr lang="en-US" dirty="0" err="1"/>
              <a:t>kelompok</a:t>
            </a:r>
            <a:r>
              <a:rPr lang="en-US" dirty="0"/>
              <a:t> 4</a:t>
            </a:r>
            <a:endParaRPr dirty="0"/>
          </a:p>
        </p:txBody>
      </p:sp>
      <p:sp>
        <p:nvSpPr>
          <p:cNvPr id="918" name="Google Shape;9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err="1"/>
              <a:t>Konsumen</a:t>
            </a:r>
            <a:r>
              <a:rPr lang="en-US" dirty="0"/>
              <a:t> cloud </a:t>
            </a:r>
            <a:r>
              <a:rPr lang="en-US" dirty="0" err="1"/>
              <a:t>biasanya</a:t>
            </a:r>
            <a:r>
              <a:rPr lang="en-US" dirty="0"/>
              <a:t> </a:t>
            </a:r>
            <a:r>
              <a:rPr lang="en-US" dirty="0" err="1"/>
              <a:t>diberikan</a:t>
            </a:r>
            <a:r>
              <a:rPr lang="en-US" dirty="0"/>
              <a:t> </a:t>
            </a:r>
            <a:r>
              <a:rPr lang="en-US" dirty="0" err="1"/>
              <a:t>alokasi</a:t>
            </a:r>
            <a:r>
              <a:rPr lang="en-US" dirty="0"/>
              <a:t> </a:t>
            </a:r>
            <a:r>
              <a:rPr lang="en-US" dirty="0" err="1"/>
              <a:t>tingkat</a:t>
            </a:r>
            <a:r>
              <a:rPr lang="en-US" dirty="0"/>
              <a:t> </a:t>
            </a:r>
            <a:r>
              <a:rPr lang="en-US" dirty="0" err="1"/>
              <a:t>kendali</a:t>
            </a:r>
            <a:r>
              <a:rPr lang="en-US" dirty="0"/>
              <a:t> tata </a:t>
            </a:r>
            <a:r>
              <a:rPr lang="en-US" dirty="0" err="1"/>
              <a:t>kelola</a:t>
            </a:r>
            <a:r>
              <a:rPr lang="en-US" dirty="0"/>
              <a:t> yang </a:t>
            </a:r>
            <a:r>
              <a:rPr lang="en-US" dirty="0" err="1"/>
              <a:t>lebih</a:t>
            </a:r>
            <a:r>
              <a:rPr lang="en-US" dirty="0"/>
              <a:t> </a:t>
            </a:r>
            <a:r>
              <a:rPr lang="en-US" dirty="0" err="1"/>
              <a:t>rendah</a:t>
            </a:r>
            <a:r>
              <a:rPr lang="en-US" dirty="0"/>
              <a:t> </a:t>
            </a:r>
            <a:r>
              <a:rPr lang="en-US" dirty="0" err="1"/>
              <a:t>dibandingkan</a:t>
            </a:r>
            <a:r>
              <a:rPr lang="en-US" dirty="0"/>
              <a:t> </a:t>
            </a:r>
            <a:r>
              <a:rPr lang="en-US" dirty="0" err="1"/>
              <a:t>dengan</a:t>
            </a:r>
            <a:r>
              <a:rPr lang="en-US" dirty="0"/>
              <a:t> </a:t>
            </a:r>
            <a:r>
              <a:rPr lang="en-US" dirty="0" err="1"/>
              <a:t>sumber</a:t>
            </a:r>
            <a:r>
              <a:rPr lang="en-US" dirty="0"/>
              <a:t> </a:t>
            </a:r>
            <a:r>
              <a:rPr lang="en-US" dirty="0" err="1"/>
              <a:t>daya</a:t>
            </a:r>
            <a:r>
              <a:rPr lang="en-US" dirty="0"/>
              <a:t> TI di </a:t>
            </a:r>
            <a:r>
              <a:rPr lang="en-US" dirty="0" err="1"/>
              <a:t>lokasinya</a:t>
            </a:r>
            <a:r>
              <a:rPr lang="en-US" dirty="0"/>
              <a:t> </a:t>
            </a:r>
            <a:r>
              <a:rPr lang="en-US" dirty="0" err="1"/>
              <a:t>langsung</a:t>
            </a:r>
            <a:r>
              <a:rPr lang="en-US" dirty="0"/>
              <a:t>. Hal </a:t>
            </a:r>
            <a:r>
              <a:rPr lang="en-US" dirty="0" err="1"/>
              <a:t>ini</a:t>
            </a:r>
            <a:r>
              <a:rPr lang="en-US" dirty="0"/>
              <a:t> </a:t>
            </a:r>
            <a:r>
              <a:rPr lang="en-US" dirty="0" err="1"/>
              <a:t>dapat</a:t>
            </a:r>
            <a:r>
              <a:rPr lang="en-US" dirty="0"/>
              <a:t> </a:t>
            </a:r>
            <a:r>
              <a:rPr lang="en-US" dirty="0" err="1"/>
              <a:t>menimbulkan</a:t>
            </a:r>
            <a:r>
              <a:rPr lang="en-US" dirty="0"/>
              <a:t> </a:t>
            </a:r>
            <a:r>
              <a:rPr lang="en-US" dirty="0" err="1"/>
              <a:t>risiko</a:t>
            </a:r>
            <a:r>
              <a:rPr lang="en-US" dirty="0"/>
              <a:t> yang </a:t>
            </a:r>
            <a:r>
              <a:rPr lang="en-US" dirty="0" err="1"/>
              <a:t>terkait</a:t>
            </a:r>
            <a:r>
              <a:rPr lang="en-US" dirty="0"/>
              <a:t> </a:t>
            </a:r>
            <a:r>
              <a:rPr lang="en-US" dirty="0" err="1"/>
              <a:t>dengan</a:t>
            </a:r>
            <a:r>
              <a:rPr lang="en-US" dirty="0"/>
              <a:t> </a:t>
            </a:r>
            <a:r>
              <a:rPr lang="en-US" dirty="0" err="1"/>
              <a:t>bagaimana</a:t>
            </a:r>
            <a:r>
              <a:rPr lang="en-US" dirty="0"/>
              <a:t> </a:t>
            </a:r>
            <a:r>
              <a:rPr lang="en-US" dirty="0" err="1"/>
              <a:t>penyedia</a:t>
            </a:r>
            <a:r>
              <a:rPr lang="en-US" dirty="0"/>
              <a:t> cloud </a:t>
            </a:r>
            <a:r>
              <a:rPr lang="en-US" dirty="0" err="1"/>
              <a:t>mengoperasikan</a:t>
            </a:r>
            <a:r>
              <a:rPr lang="en-US" dirty="0"/>
              <a:t> cloud-</a:t>
            </a:r>
            <a:r>
              <a:rPr lang="en-US" dirty="0" err="1"/>
              <a:t>nya</a:t>
            </a:r>
            <a:r>
              <a:rPr lang="en-US" dirty="0"/>
              <a:t>, </a:t>
            </a:r>
            <a:r>
              <a:rPr lang="en-US" dirty="0" err="1"/>
              <a:t>serta</a:t>
            </a:r>
            <a:r>
              <a:rPr lang="en-US" dirty="0"/>
              <a:t> </a:t>
            </a:r>
            <a:r>
              <a:rPr lang="en-US" dirty="0" err="1"/>
              <a:t>koneksi</a:t>
            </a:r>
            <a:r>
              <a:rPr lang="en-US" dirty="0"/>
              <a:t> </a:t>
            </a:r>
            <a:r>
              <a:rPr lang="en-US" dirty="0" err="1"/>
              <a:t>eksternal</a:t>
            </a:r>
            <a:r>
              <a:rPr lang="en-US" dirty="0"/>
              <a:t> yang </a:t>
            </a:r>
            <a:r>
              <a:rPr lang="en-US" dirty="0" err="1"/>
              <a:t>diperlukan</a:t>
            </a:r>
            <a:r>
              <a:rPr lang="en-US" dirty="0"/>
              <a:t> </a:t>
            </a:r>
            <a:r>
              <a:rPr lang="en-US" dirty="0" err="1"/>
              <a:t>untuk</a:t>
            </a:r>
            <a:r>
              <a:rPr lang="en-US" dirty="0"/>
              <a:t> </a:t>
            </a:r>
            <a:r>
              <a:rPr lang="en-US" dirty="0" err="1"/>
              <a:t>komunikasi</a:t>
            </a:r>
            <a:r>
              <a:rPr lang="en-US" dirty="0"/>
              <a:t> </a:t>
            </a:r>
            <a:r>
              <a:rPr lang="en-US" dirty="0" err="1"/>
              <a:t>antara</a:t>
            </a:r>
            <a:r>
              <a:rPr lang="en-US" dirty="0"/>
              <a:t> cloud </a:t>
            </a:r>
            <a:r>
              <a:rPr lang="en-US" dirty="0" err="1"/>
              <a:t>dengan</a:t>
            </a:r>
            <a:r>
              <a:rPr lang="en-US" dirty="0"/>
              <a:t> </a:t>
            </a:r>
            <a:r>
              <a:rPr lang="en-US" dirty="0" err="1"/>
              <a:t>konsumen</a:t>
            </a:r>
            <a:r>
              <a:rPr lang="en-US" dirty="0"/>
              <a:t> cloud.</a:t>
            </a:r>
            <a:endParaRPr dirty="0"/>
          </a:p>
          <a:p>
            <a:pPr marL="0" lvl="0" indent="0" algn="l" rtl="0">
              <a:spcBef>
                <a:spcPts val="0"/>
              </a:spcBef>
              <a:spcAft>
                <a:spcPts val="0"/>
              </a:spcAft>
              <a:buNone/>
            </a:pPr>
            <a:r>
              <a:rPr lang="en-US" dirty="0" err="1"/>
              <a:t>Contoh</a:t>
            </a:r>
            <a:r>
              <a:rPr lang="en-US" dirty="0"/>
              <a:t> :</a:t>
            </a:r>
            <a:endParaRPr dirty="0"/>
          </a:p>
          <a:p>
            <a:pPr marL="457200" lvl="0" indent="-317500" algn="l" rtl="0">
              <a:spcBef>
                <a:spcPts val="0"/>
              </a:spcBef>
              <a:spcAft>
                <a:spcPts val="0"/>
              </a:spcAft>
              <a:buSzPts val="1400"/>
              <a:buChar char="-"/>
            </a:pPr>
            <a:r>
              <a:rPr lang="en-US" dirty="0"/>
              <a:t>Hal </a:t>
            </a:r>
            <a:r>
              <a:rPr lang="en-US" dirty="0" err="1"/>
              <a:t>ini</a:t>
            </a:r>
            <a:r>
              <a:rPr lang="en-US" dirty="0"/>
              <a:t> </a:t>
            </a:r>
            <a:r>
              <a:rPr lang="en-US" dirty="0" err="1"/>
              <a:t>dapat</a:t>
            </a:r>
            <a:r>
              <a:rPr lang="en-US" dirty="0"/>
              <a:t> </a:t>
            </a:r>
            <a:r>
              <a:rPr lang="en-US" dirty="0" err="1"/>
              <a:t>membahayakan</a:t>
            </a:r>
            <a:r>
              <a:rPr lang="en-US" dirty="0"/>
              <a:t> </a:t>
            </a:r>
            <a:r>
              <a:rPr lang="en-US" dirty="0" err="1"/>
              <a:t>kualitas</a:t>
            </a:r>
            <a:r>
              <a:rPr lang="en-US" dirty="0"/>
              <a:t> </a:t>
            </a:r>
            <a:r>
              <a:rPr lang="en-US" dirty="0" err="1"/>
              <a:t>solusi</a:t>
            </a:r>
            <a:r>
              <a:rPr lang="en-US" dirty="0"/>
              <a:t> </a:t>
            </a:r>
            <a:r>
              <a:rPr lang="en-US" dirty="0" err="1"/>
              <a:t>konsumen</a:t>
            </a:r>
            <a:r>
              <a:rPr lang="en-US" dirty="0"/>
              <a:t> cloud yang </a:t>
            </a:r>
            <a:r>
              <a:rPr lang="en-US" dirty="0" err="1"/>
              <a:t>mengandalkan</a:t>
            </a:r>
            <a:r>
              <a:rPr lang="en-US" dirty="0"/>
              <a:t> cloud </a:t>
            </a:r>
            <a:r>
              <a:rPr lang="en-US" dirty="0" err="1"/>
              <a:t>ini</a:t>
            </a:r>
            <a:r>
              <a:rPr lang="en-US" dirty="0"/>
              <a:t> </a:t>
            </a:r>
            <a:r>
              <a:rPr lang="en-US" dirty="0" err="1"/>
              <a:t>jasa</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Perlu</a:t>
            </a:r>
            <a:r>
              <a:rPr lang="en-US" dirty="0"/>
              <a:t> </a:t>
            </a:r>
            <a:r>
              <a:rPr lang="en-US" dirty="0" err="1"/>
              <a:t>diperhatikan</a:t>
            </a:r>
            <a:r>
              <a:rPr lang="en-US" dirty="0"/>
              <a:t> </a:t>
            </a:r>
            <a:r>
              <a:rPr lang="en-US" dirty="0" err="1"/>
              <a:t>bahwa</a:t>
            </a:r>
            <a:r>
              <a:rPr lang="en-US" dirty="0"/>
              <a:t> model </a:t>
            </a:r>
            <a:r>
              <a:rPr lang="en-US" dirty="0" err="1"/>
              <a:t>pengiriman</a:t>
            </a:r>
            <a:r>
              <a:rPr lang="en-US" dirty="0"/>
              <a:t> </a:t>
            </a:r>
            <a:r>
              <a:rPr lang="en-US" dirty="0" err="1"/>
              <a:t>dari</a:t>
            </a:r>
            <a:r>
              <a:rPr lang="en-US" dirty="0"/>
              <a:t> cloud yang </a:t>
            </a:r>
            <a:r>
              <a:rPr lang="en-US" dirty="0" err="1"/>
              <a:t>berbeda</a:t>
            </a:r>
            <a:r>
              <a:rPr lang="en-US" dirty="0"/>
              <a:t> </a:t>
            </a:r>
            <a:r>
              <a:rPr lang="en-US" dirty="0" err="1"/>
              <a:t>akan</a:t>
            </a:r>
            <a:r>
              <a:rPr lang="en-US" dirty="0"/>
              <a:t> </a:t>
            </a:r>
            <a:r>
              <a:rPr lang="en-US" dirty="0" err="1"/>
              <a:t>menawarkan</a:t>
            </a:r>
            <a:r>
              <a:rPr lang="en-US" dirty="0"/>
              <a:t> </a:t>
            </a:r>
            <a:r>
              <a:rPr lang="en-US" dirty="0" err="1"/>
              <a:t>tingkat</a:t>
            </a:r>
            <a:r>
              <a:rPr lang="en-US" dirty="0"/>
              <a:t> </a:t>
            </a:r>
            <a:r>
              <a:rPr lang="en-US" dirty="0" err="1"/>
              <a:t>operasional</a:t>
            </a:r>
            <a:r>
              <a:rPr lang="en-US" dirty="0"/>
              <a:t> </a:t>
            </a:r>
            <a:r>
              <a:rPr lang="en-US" dirty="0" err="1"/>
              <a:t>kontrol</a:t>
            </a:r>
            <a:r>
              <a:rPr lang="en-US" dirty="0"/>
              <a:t> yang </a:t>
            </a:r>
            <a:r>
              <a:rPr lang="en-US" dirty="0" err="1"/>
              <a:t>berbeda-beda</a:t>
            </a:r>
            <a:r>
              <a:rPr lang="en-US" dirty="0"/>
              <a:t> juga yang </a:t>
            </a:r>
            <a:r>
              <a:rPr lang="en-US" dirty="0" err="1"/>
              <a:t>akan</a:t>
            </a:r>
            <a:r>
              <a:rPr lang="en-US" dirty="0"/>
              <a:t> </a:t>
            </a:r>
            <a:r>
              <a:rPr lang="en-US" dirty="0" err="1"/>
              <a:t>diberikan</a:t>
            </a:r>
            <a:r>
              <a:rPr lang="en-US" dirty="0"/>
              <a:t> </a:t>
            </a:r>
            <a:r>
              <a:rPr lang="en-US" dirty="0" err="1"/>
              <a:t>kepada</a:t>
            </a:r>
            <a:r>
              <a:rPr lang="en-US" dirty="0"/>
              <a:t> </a:t>
            </a:r>
            <a:r>
              <a:rPr lang="en-US" dirty="0" err="1"/>
              <a:t>konsumen</a:t>
            </a:r>
            <a:r>
              <a:rPr lang="en-US" dirty="0"/>
              <a:t> cloud, yang </a:t>
            </a:r>
            <a:r>
              <a:rPr lang="en-US" dirty="0" err="1"/>
              <a:t>lebih</a:t>
            </a:r>
            <a:r>
              <a:rPr lang="en-US" dirty="0"/>
              <a:t> </a:t>
            </a:r>
            <a:r>
              <a:rPr lang="en-US" dirty="0" err="1"/>
              <a:t>jeasnya</a:t>
            </a:r>
            <a:r>
              <a:rPr lang="en-US" dirty="0"/>
              <a:t> </a:t>
            </a:r>
            <a:r>
              <a:rPr lang="en-US" dirty="0" err="1"/>
              <a:t>nanti</a:t>
            </a:r>
            <a:r>
              <a:rPr lang="en-US" dirty="0"/>
              <a:t> </a:t>
            </a:r>
            <a:r>
              <a:rPr lang="en-US" dirty="0" err="1"/>
              <a:t>akan</a:t>
            </a:r>
            <a:r>
              <a:rPr lang="en-US" dirty="0"/>
              <a:t> </a:t>
            </a:r>
            <a:r>
              <a:rPr lang="en-US" dirty="0" err="1"/>
              <a:t>dibahas</a:t>
            </a:r>
            <a:r>
              <a:rPr lang="en-US" dirty="0"/>
              <a:t> oleh </a:t>
            </a:r>
            <a:r>
              <a:rPr lang="en-US" dirty="0" err="1"/>
              <a:t>kelompok</a:t>
            </a:r>
            <a:r>
              <a:rPr lang="en-US" dirty="0"/>
              <a:t> </a:t>
            </a:r>
            <a:r>
              <a:rPr lang="en-US" dirty="0" err="1"/>
              <a:t>selanjutnya</a:t>
            </a:r>
            <a:r>
              <a:rPr lang="en-US" dirty="0"/>
              <a:t> pada </a:t>
            </a:r>
            <a:r>
              <a:rPr lang="en-US" dirty="0" err="1"/>
              <a:t>materi</a:t>
            </a:r>
            <a:r>
              <a:rPr lang="en-US" dirty="0"/>
              <a:t> fundamental concepts dan models</a:t>
            </a:r>
            <a:endParaRPr dirty="0"/>
          </a:p>
        </p:txBody>
      </p:sp>
      <p:sp>
        <p:nvSpPr>
          <p:cNvPr id="927" name="Google Shape;9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42203a0792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202124"/>
                </a:solidFill>
                <a:latin typeface="Arial"/>
                <a:ea typeface="Arial"/>
                <a:cs typeface="Arial"/>
                <a:sym typeface="Arial"/>
              </a:rPr>
              <a:t>Gambar disamping menggambarkan koneksi jaringan yang tidak dapat diandalkan berakibat pada menurunnya kualitas komunikasi antara konsumen cloud dan lingkungan penyedia cloud. Kontrak hukum apabila digabungkan antara SLA, inspeksi teknologi, dan pemantauan, dapat memitigasi risiko dan permasalahan tata kelola dan perlu diperhatikan juga bahwa model pengiriman cloud yang berbeda menawarkan tingkat operasional yang berbeda-beda dan kontrol diberikan kepada konsumen cloud.</a:t>
            </a:r>
            <a:endParaRPr>
              <a:solidFill>
                <a:srgbClr val="202124"/>
              </a:solidFill>
              <a:latin typeface="Arial"/>
              <a:ea typeface="Arial"/>
              <a:cs typeface="Arial"/>
              <a:sym typeface="Arial"/>
            </a:endParaRPr>
          </a:p>
        </p:txBody>
      </p:sp>
      <p:sp>
        <p:nvSpPr>
          <p:cNvPr id="939" name="Google Shape;939;g242203a0792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42203a0792_3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n-US">
                <a:solidFill>
                  <a:srgbClr val="202124"/>
                </a:solidFill>
                <a:latin typeface="Arial"/>
                <a:ea typeface="Arial"/>
                <a:cs typeface="Arial"/>
                <a:sym typeface="Arial"/>
              </a:rPr>
              <a:t>Karena kurangnya standar industri yang ditetapkan dalam komputasi awan, sehingga cloud publik umumnya menjadi hak milik pada berbagai tingkatan. Untuk cloud konsumen yang dibuat khusus dengan solusi tertentu beserta dependensinya dari lingkungan yang eksklusif akan menjadi sulit untuk berpindah dari satu penyedia cloud ke cloud yang lainnya.</a:t>
            </a:r>
            <a:endParaRPr>
              <a:solidFill>
                <a:srgbClr val="202124"/>
              </a:solidFill>
              <a:latin typeface="Arial"/>
              <a:ea typeface="Arial"/>
              <a:cs typeface="Arial"/>
              <a:sym typeface="Arial"/>
            </a:endParaRPr>
          </a:p>
        </p:txBody>
      </p:sp>
      <p:sp>
        <p:nvSpPr>
          <p:cNvPr id="948" name="Google Shape;948;g242203a0792_3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42203a0792_3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02124"/>
                </a:solidFill>
                <a:latin typeface="Arial"/>
                <a:ea typeface="Arial"/>
                <a:cs typeface="Arial"/>
                <a:sym typeface="Arial"/>
              </a:rPr>
              <a:t>Aplikasi konsumen cloud mengalami penurunan tingkat portabilitas saat menilai potensi migrasi dari Cloud A ke Cloud B, karena penyedia cloud dari Cloud B tidak mendukung teknologi keamanan yang sama seperti</a:t>
            </a:r>
            <a:endParaRPr>
              <a:solidFill>
                <a:srgbClr val="202124"/>
              </a:solidFill>
              <a:latin typeface="Arial"/>
              <a:ea typeface="Arial"/>
              <a:cs typeface="Arial"/>
              <a:sym typeface="Arial"/>
            </a:endParaRPr>
          </a:p>
          <a:p>
            <a:pPr marL="0" lvl="0" indent="0" algn="l" rtl="0">
              <a:spcBef>
                <a:spcPts val="0"/>
              </a:spcBef>
              <a:spcAft>
                <a:spcPts val="0"/>
              </a:spcAft>
              <a:buNone/>
            </a:pPr>
            <a:r>
              <a:rPr lang="en-US">
                <a:solidFill>
                  <a:srgbClr val="202124"/>
                </a:solidFill>
                <a:latin typeface="Arial"/>
                <a:ea typeface="Arial"/>
                <a:cs typeface="Arial"/>
                <a:sym typeface="Arial"/>
              </a:rPr>
              <a:t>Cloud A.</a:t>
            </a:r>
            <a:endParaRPr>
              <a:solidFill>
                <a:srgbClr val="202124"/>
              </a:solidFill>
              <a:latin typeface="Arial"/>
              <a:ea typeface="Arial"/>
              <a:cs typeface="Arial"/>
              <a:sym typeface="Arial"/>
            </a:endParaRPr>
          </a:p>
        </p:txBody>
      </p:sp>
      <p:sp>
        <p:nvSpPr>
          <p:cNvPr id="960" name="Google Shape;960;g242203a0792_3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242203a0792_3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Penyedia cloud pihak ketiga sering kali membangun pusat data dengan biaya terjangkau atau lokasi geografis yang nyaman. </a:t>
            </a:r>
            <a:endParaRPr/>
          </a:p>
          <a:p>
            <a:pPr marL="0" lvl="0" indent="0" algn="l" rtl="0">
              <a:spcBef>
                <a:spcPts val="0"/>
              </a:spcBef>
              <a:spcAft>
                <a:spcPts val="0"/>
              </a:spcAft>
              <a:buNone/>
            </a:pPr>
            <a:endParaRPr/>
          </a:p>
          <a:p>
            <a:pPr marL="0" lvl="0" indent="0" algn="l" rtl="0">
              <a:spcBef>
                <a:spcPts val="0"/>
              </a:spcBef>
              <a:spcAft>
                <a:spcPts val="0"/>
              </a:spcAft>
              <a:buNone/>
            </a:pPr>
            <a:r>
              <a:rPr lang="en-US"/>
              <a:t>Masalah hukum potensial lainnya berkaitan dengan aksesibilitas dan pengungkapan data. Negara-negara mempunyai undang-undang yang mengharuskan beberapa jenis data diungkapkan kepada pihak tertentu instansi pemerintah atau subjek data. Misalnya saja orang Eropa data konsumen cloud yang berlokasi di AS dapat lebih mudah diakses oleh lembaga pemerintah (karena Undang-Undang Patriot AS) jika dibandingkan dengan data berlokasi di banyak negara Uni Eropa.</a:t>
            </a:r>
            <a:endParaRPr/>
          </a:p>
          <a:p>
            <a:pPr marL="0" lvl="0" indent="0" algn="l" rtl="0">
              <a:spcBef>
                <a:spcPts val="0"/>
              </a:spcBef>
              <a:spcAft>
                <a:spcPts val="0"/>
              </a:spcAft>
              <a:buNone/>
            </a:pPr>
            <a:endParaRPr/>
          </a:p>
          <a:p>
            <a:pPr marL="0" lvl="0" indent="0" algn="l" rtl="0">
              <a:spcBef>
                <a:spcPts val="0"/>
              </a:spcBef>
              <a:spcAft>
                <a:spcPts val="0"/>
              </a:spcAft>
              <a:buNone/>
            </a:pPr>
            <a:r>
              <a:rPr lang="en-US"/>
              <a:t>Sebagian besar kerangka peraturan mengakui bahwa organisasi konsumen cloud memang demikian pada akhirnya bertanggung jawab atas keamanan, integritas, dan penyimpanan data mereka sendiri, meskipun dipegang oleh penyedia cloud eksternal.</a:t>
            </a:r>
            <a:endParaRPr/>
          </a:p>
        </p:txBody>
      </p:sp>
      <p:sp>
        <p:nvSpPr>
          <p:cNvPr id="969" name="Google Shape;969;g242203a0792_3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422a835cec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g2422a835cec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2422a835cec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[9/5, 01:01] Aloy: DFS adalah sistem penyimpanan berbasis jaringan yang dirancang untuk menyimpan dan mengelola file yang tersebar di berbagai sumber daya komputasi dalam lingkungan terdistribusi.</a:t>
            </a:r>
            <a:endParaRPr/>
          </a:p>
          <a:p>
            <a:pPr marL="0" lvl="0" indent="0" algn="l" rtl="0">
              <a:spcBef>
                <a:spcPts val="0"/>
              </a:spcBef>
              <a:spcAft>
                <a:spcPts val="0"/>
              </a:spcAft>
              <a:buNone/>
            </a:pPr>
            <a:r>
              <a:rPr lang="en-US"/>
              <a:t>[9/5, 01:01] Aloy: Apache Hadoop: Apache Hadoop adalah kerangka kerja open source yang digunakan untuk menyimpan dan mengelola data besar dan melakukan komputasi terdistribusi di atasnya. Hadoop menyediakan Hadoop Distributed File System (HDFS) untuk penyimpanan data dan MapReduce untuk pemrosesan data terdistribusi.</a:t>
            </a:r>
            <a:endParaRPr/>
          </a:p>
          <a:p>
            <a:pPr marL="0" lvl="0" indent="0" algn="l" rtl="0">
              <a:spcBef>
                <a:spcPts val="0"/>
              </a:spcBef>
              <a:spcAft>
                <a:spcPts val="0"/>
              </a:spcAft>
              <a:buNone/>
            </a:pPr>
            <a:r>
              <a:rPr lang="en-US"/>
              <a:t>[9/5, 01:02] Aloy: MapReduce adalah kerangka kerja (framework) pemrosesan data terdistribusi yang dikembangkan oleh Google. Kerangka kerja ini dirancang untuk memproses dan mengolah data dalam lingkungan yang terdistribusi dan sangat besar, seperti data yang disimpan di dalam sistem penyimpanan berbasis berkas seperti Google File System (GFS).</a:t>
            </a:r>
            <a:endParaRPr/>
          </a:p>
        </p:txBody>
      </p:sp>
      <p:sp>
        <p:nvSpPr>
          <p:cNvPr id="1005" name="Google Shape;1005;g2422a835cec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422a835cec_1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Contoh-contoh DBaaS yang populer termasuk Amazon RDS (Relational Database Service), Microsoft Azure SQL Database, Google Cloud SQL, dan banyak lagi. DBaaS digunakan secara luas dalam berbagai aplikasi, mulai dari basis data relasional hingga basis data NoSQL, dan memungkinkan organisasi untuk lebih fokus pada aplikasi mereka daripada mengelola infrastruktur basis data secara langsung.</a:t>
            </a:r>
            <a:endParaRPr/>
          </a:p>
        </p:txBody>
      </p:sp>
      <p:sp>
        <p:nvSpPr>
          <p:cNvPr id="1016" name="Google Shape;1016;g2422a835cec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6cc9c66f28b700a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Memcached adalah sistem caching objek memori yang meringankan beban database, sehingga mempercepat aplikasi web dinamis</a:t>
            </a:r>
            <a:endParaRPr/>
          </a:p>
        </p:txBody>
      </p:sp>
      <p:sp>
        <p:nvSpPr>
          <p:cNvPr id="1028" name="Google Shape;1028;g6cc9c66f28b700a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6cc9c66f28b700a5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a:solidFill>
                  <a:srgbClr val="424242"/>
                </a:solidFill>
                <a:latin typeface="Arial"/>
                <a:ea typeface="Arial"/>
                <a:cs typeface="Arial"/>
                <a:sym typeface="Arial"/>
              </a:rPr>
              <a:t>Kemampuan melakukan lebih dari 1 tindakan atau memproses peristiwa.</a:t>
            </a:r>
            <a:endParaRPr>
              <a:solidFill>
                <a:srgbClr val="424242"/>
              </a:solidFill>
              <a:latin typeface="Arial"/>
              <a:ea typeface="Arial"/>
              <a:cs typeface="Arial"/>
              <a:sym typeface="Arial"/>
            </a:endParaRPr>
          </a:p>
          <a:p>
            <a:pPr marL="0" lvl="0" indent="0" algn="l" rtl="0">
              <a:spcBef>
                <a:spcPts val="0"/>
              </a:spcBef>
              <a:spcAft>
                <a:spcPts val="0"/>
              </a:spcAft>
              <a:buNone/>
            </a:pPr>
            <a:br>
              <a:rPr lang="en-US">
                <a:solidFill>
                  <a:srgbClr val="D1D5DB"/>
                </a:solidFill>
                <a:highlight>
                  <a:srgbClr val="444654"/>
                </a:highlight>
                <a:latin typeface="Roboto"/>
                <a:ea typeface="Roboto"/>
                <a:cs typeface="Roboto"/>
                <a:sym typeface="Roboto"/>
              </a:rPr>
            </a:br>
            <a:r>
              <a:rPr lang="en-US">
                <a:solidFill>
                  <a:srgbClr val="D1D5DB"/>
                </a:solidFill>
                <a:highlight>
                  <a:srgbClr val="444654"/>
                </a:highlight>
                <a:latin typeface="Roboto"/>
                <a:ea typeface="Roboto"/>
                <a:cs typeface="Roboto"/>
                <a:sym typeface="Roboto"/>
              </a:rPr>
              <a:t>penyedia cloud menyediakan lingkungan yang mendukung eksekusi tugas-tugas paralel, mengelola sumber daya, dan menyediakan abstraksi yang memungkinkan pelanggan untuk fokus pada pengembangan aplikasi atau tugas mereka tanpa harus khawatir tentang detail infrastruktur</a:t>
            </a:r>
            <a:endParaRPr/>
          </a:p>
        </p:txBody>
      </p:sp>
      <p:sp>
        <p:nvSpPr>
          <p:cNvPr id="1038" name="Google Shape;1038;g6cc9c66f28b700a5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4230f5705d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Pembagian</a:t>
            </a:r>
            <a:endParaRPr/>
          </a:p>
          <a:p>
            <a:pPr marL="0" lvl="0" indent="0" algn="l" rtl="0">
              <a:spcBef>
                <a:spcPts val="0"/>
              </a:spcBef>
              <a:spcAft>
                <a:spcPts val="0"/>
              </a:spcAft>
              <a:buNone/>
            </a:pPr>
            <a:r>
              <a:rPr lang="en-US"/>
              <a:t>Definisi:</a:t>
            </a:r>
            <a:endParaRPr/>
          </a:p>
          <a:p>
            <a:pPr marL="0" lvl="0" indent="0" algn="l" rtl="0">
              <a:lnSpc>
                <a:spcPct val="115000"/>
              </a:lnSpc>
              <a:spcBef>
                <a:spcPts val="0"/>
              </a:spcBef>
              <a:spcAft>
                <a:spcPts val="0"/>
              </a:spcAft>
              <a:buClr>
                <a:schemeClr val="dk1"/>
              </a:buClr>
              <a:buSzPts val="1100"/>
              <a:buFont typeface="Arial"/>
              <a:buNone/>
            </a:pPr>
            <a:r>
              <a:rPr lang="en-US"/>
              <a:t>Sharding adalah proses memecah database besar menjadi beberapa database kecil di seluruh server. Lingkungan yang dipecah meningkatkan kinerja dan keluaran aplikasi bisnis dengan transaksi tinggi dan berpusat pada basis data besar. Di lingkungan cloud, sharding membantu meningkatkan kinerja pencarian dengan mengurangi ukuran indeks database. Penyedia layanan DBaaS menawarkan lingkungan sharded di cloud dengan meningkatkan sumber daya secara horizontal.</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048" name="Google Shape;1048;g24230f5705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2423015c6f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Profiler Basis Data</a:t>
            </a:r>
            <a:endParaRPr/>
          </a:p>
          <a:p>
            <a:pPr marL="0" lvl="0" indent="0" algn="l" rtl="0">
              <a:spcBef>
                <a:spcPts val="0"/>
              </a:spcBef>
              <a:spcAft>
                <a:spcPts val="0"/>
              </a:spcAft>
              <a:buNone/>
            </a:pPr>
            <a:r>
              <a:rPr lang="en-US"/>
              <a:t>Definisi:</a:t>
            </a:r>
            <a:endParaRPr/>
          </a:p>
          <a:p>
            <a:pPr marL="0" lvl="0" indent="0" algn="l" rtl="0">
              <a:spcBef>
                <a:spcPts val="0"/>
              </a:spcBef>
              <a:spcAft>
                <a:spcPts val="0"/>
              </a:spcAft>
              <a:buNone/>
            </a:pPr>
            <a:r>
              <a:rPr lang="en-US"/>
              <a:t>Profiler basis data menganalisis basis data sumber untuk mencari ketidakkonsistenan dalam struktur, konten, hubungan, dan aturan derivasi data untuk menghindari upaya implementasi yang tidak dapat diprediksi. Ini membuat profil database-database tersebut, memeriksa kualitas data di dalamnya, dan kemudian menyoroti masalah-masalah yang dapat diprediksi yang mungkin timbul.</a:t>
            </a:r>
            <a:endParaRPr/>
          </a:p>
          <a:p>
            <a:pPr marL="0" lvl="0" indent="0" algn="l" rtl="0">
              <a:spcBef>
                <a:spcPts val="0"/>
              </a:spcBef>
              <a:spcAft>
                <a:spcPts val="0"/>
              </a:spcAft>
              <a:buNone/>
            </a:pPr>
            <a:r>
              <a:rPr lang="en-US"/>
              <a:t>Contoh:</a:t>
            </a:r>
            <a:endParaRPr/>
          </a:p>
          <a:p>
            <a:pPr marL="0" lvl="0" indent="0" algn="l" rtl="0">
              <a:lnSpc>
                <a:spcPct val="115000"/>
              </a:lnSpc>
              <a:spcBef>
                <a:spcPts val="0"/>
              </a:spcBef>
              <a:spcAft>
                <a:spcPts val="0"/>
              </a:spcAft>
              <a:buClr>
                <a:schemeClr val="dk1"/>
              </a:buClr>
              <a:buSzPts val="1100"/>
              <a:buFont typeface="Arial"/>
              <a:buNone/>
            </a:pPr>
            <a:r>
              <a:rPr lang="en-US"/>
              <a:t>MongoDB memiliki alat pembuatan profil bawaan yang menganalisis kinerja operasi basis data.</a:t>
            </a:r>
            <a:endParaRPr/>
          </a:p>
          <a:p>
            <a:pPr marL="0" lvl="0" indent="0" algn="l" rtl="0">
              <a:spcBef>
                <a:spcPts val="0"/>
              </a:spcBef>
              <a:spcAft>
                <a:spcPts val="0"/>
              </a:spcAft>
              <a:buNone/>
            </a:pPr>
            <a:endParaRPr/>
          </a:p>
        </p:txBody>
      </p:sp>
      <p:sp>
        <p:nvSpPr>
          <p:cNvPr id="1058" name="Google Shape;1058;g2423015c6f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02" name="Google Shape;11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46" name="Google Shape;114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3" name="Google Shape;123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41171aa108_2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241171aa108_2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41171aa108_2_3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241171aa108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411745ff86_2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2411745ff86_2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13"/>
        <p:cNvGrpSpPr/>
        <p:nvPr/>
      </p:nvGrpSpPr>
      <p:grpSpPr>
        <a:xfrm>
          <a:off x="0" y="0"/>
          <a:ext cx="0" cy="0"/>
          <a:chOff x="0" y="0"/>
          <a:chExt cx="0" cy="0"/>
        </a:xfrm>
      </p:grpSpPr>
      <p:grpSp>
        <p:nvGrpSpPr>
          <p:cNvPr id="14" name="Google Shape;14;p2"/>
          <p:cNvGrpSpPr/>
          <p:nvPr/>
        </p:nvGrpSpPr>
        <p:grpSpPr>
          <a:xfrm>
            <a:off x="9790426" y="4546120"/>
            <a:ext cx="2255173" cy="2310006"/>
            <a:chOff x="7343003" y="3409675"/>
            <a:chExt cx="1691422" cy="1732548"/>
          </a:xfrm>
        </p:grpSpPr>
        <p:grpSp>
          <p:nvGrpSpPr>
            <p:cNvPr id="15" name="Google Shape;15;p2"/>
            <p:cNvGrpSpPr/>
            <p:nvPr/>
          </p:nvGrpSpPr>
          <p:grpSpPr>
            <a:xfrm>
              <a:off x="7343003" y="4453711"/>
              <a:ext cx="316800" cy="688513"/>
              <a:chOff x="7343003" y="4453711"/>
              <a:chExt cx="316800" cy="688513"/>
            </a:xfrm>
          </p:grpSpPr>
          <p:sp>
            <p:nvSpPr>
              <p:cNvPr id="16" name="Google Shape;16;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801210" y="4105700"/>
              <a:ext cx="316800" cy="1036523"/>
              <a:chOff x="7801210" y="4105700"/>
              <a:chExt cx="316800" cy="1036523"/>
            </a:xfrm>
          </p:grpSpPr>
          <p:sp>
            <p:nvSpPr>
              <p:cNvPr id="19" name="Google Shape;19;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 name="Google Shape;20;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 name="Google Shape;21;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8259418" y="3757688"/>
              <a:ext cx="316800" cy="1384535"/>
              <a:chOff x="8259418" y="3757688"/>
              <a:chExt cx="316800" cy="1384535"/>
            </a:xfrm>
          </p:grpSpPr>
          <p:sp>
            <p:nvSpPr>
              <p:cNvPr id="23" name="Google Shape;23;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 name="Google Shape;24;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 name="Google Shape;25;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 name="Google Shape;26;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717625" y="3409675"/>
              <a:ext cx="316800" cy="1732548"/>
              <a:chOff x="8717625" y="3409675"/>
              <a:chExt cx="316800" cy="1732548"/>
            </a:xfrm>
          </p:grpSpPr>
          <p:sp>
            <p:nvSpPr>
              <p:cNvPr id="28" name="Google Shape;28;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 name="Google Shape;29;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 name="Google Shape;30;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 name="Google Shape;32;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3" name="Google Shape;33;p2"/>
          <p:cNvGrpSpPr/>
          <p:nvPr/>
        </p:nvGrpSpPr>
        <p:grpSpPr>
          <a:xfrm>
            <a:off x="6724502" y="0"/>
            <a:ext cx="5085303" cy="5118675"/>
            <a:chOff x="5043503" y="0"/>
            <a:chExt cx="3814072" cy="3839102"/>
          </a:xfrm>
        </p:grpSpPr>
        <p:sp>
          <p:nvSpPr>
            <p:cNvPr id="34" name="Google Shape;34;p2"/>
            <p:cNvSpPr/>
            <p:nvPr/>
          </p:nvSpPr>
          <p:spPr>
            <a:xfrm>
              <a:off x="8460975" y="1817775"/>
              <a:ext cx="396600" cy="3966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 name="Google Shape;35;p2"/>
            <p:cNvSpPr/>
            <p:nvPr/>
          </p:nvSpPr>
          <p:spPr>
            <a:xfrm rot="-9830444">
              <a:off x="6469759" y="3480728"/>
              <a:ext cx="320148" cy="320148"/>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a:off x="7647812" y="2704283"/>
              <a:ext cx="635219" cy="635219"/>
              <a:chOff x="6725724" y="2701260"/>
              <a:chExt cx="1208101" cy="1208100"/>
            </a:xfrm>
          </p:grpSpPr>
          <p:sp>
            <p:nvSpPr>
              <p:cNvPr id="37" name="Google Shape;37;p2"/>
              <p:cNvSpPr/>
              <p:nvPr/>
            </p:nvSpPr>
            <p:spPr>
              <a:xfrm rot="5400000">
                <a:off x="6725725" y="2701260"/>
                <a:ext cx="1208100" cy="12081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6954988" y="2930398"/>
                <a:ext cx="749700" cy="7497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 name="Google Shape;41;p2"/>
            <p:cNvGrpSpPr/>
            <p:nvPr/>
          </p:nvGrpSpPr>
          <p:grpSpPr>
            <a:xfrm>
              <a:off x="7952720" y="179238"/>
              <a:ext cx="873165" cy="873003"/>
              <a:chOff x="7754428" y="208725"/>
              <a:chExt cx="541800" cy="541800"/>
            </a:xfrm>
          </p:grpSpPr>
          <p:sp>
            <p:nvSpPr>
              <p:cNvPr id="42" name="Google Shape;42;p2"/>
              <p:cNvSpPr/>
              <p:nvPr/>
            </p:nvSpPr>
            <p:spPr>
              <a:xfrm rot="-8647347">
                <a:off x="7831319" y="285616"/>
                <a:ext cx="388018" cy="388018"/>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 name="Google Shape;43;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4" name="Google Shape;44;p2"/>
            <p:cNvSpPr/>
            <p:nvPr/>
          </p:nvSpPr>
          <p:spPr>
            <a:xfrm>
              <a:off x="5399840" y="356365"/>
              <a:ext cx="2577000" cy="257700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p2"/>
            <p:cNvSpPr/>
            <p:nvPr/>
          </p:nvSpPr>
          <p:spPr>
            <a:xfrm rot="2043858">
              <a:off x="5503813" y="460310"/>
              <a:ext cx="2369480" cy="2369480"/>
            </a:xfrm>
            <a:prstGeom prst="ellipse">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 name="Google Shape;46;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p2"/>
            <p:cNvSpPr/>
            <p:nvPr/>
          </p:nvSpPr>
          <p:spPr>
            <a:xfrm rot="2044777">
              <a:off x="5911449" y="867729"/>
              <a:ext cx="1554223" cy="1554223"/>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 name="Google Shape;48;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 name="Google Shape;49;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0" name="Google Shape;50;p2"/>
          <p:cNvSpPr txBox="1">
            <a:spLocks noGrp="1"/>
          </p:cNvSpPr>
          <p:nvPr>
            <p:ph type="ctrTitle"/>
          </p:nvPr>
        </p:nvSpPr>
        <p:spPr>
          <a:xfrm>
            <a:off x="1098667" y="2151750"/>
            <a:ext cx="5673900" cy="24972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51" name="Google Shape;51;p2"/>
          <p:cNvSpPr txBox="1">
            <a:spLocks noGrp="1"/>
          </p:cNvSpPr>
          <p:nvPr>
            <p:ph type="subTitle" idx="1"/>
          </p:nvPr>
        </p:nvSpPr>
        <p:spPr>
          <a:xfrm>
            <a:off x="1098667" y="4795067"/>
            <a:ext cx="5673900" cy="9273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2" name="Google Shape;52;p2"/>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5"/>
        <p:cNvGrpSpPr/>
        <p:nvPr/>
      </p:nvGrpSpPr>
      <p:grpSpPr>
        <a:xfrm>
          <a:off x="0" y="0"/>
          <a:ext cx="0" cy="0"/>
          <a:chOff x="0" y="0"/>
          <a:chExt cx="0" cy="0"/>
        </a:xfrm>
      </p:grpSpPr>
      <p:grpSp>
        <p:nvGrpSpPr>
          <p:cNvPr id="146" name="Google Shape;146;p11"/>
          <p:cNvGrpSpPr/>
          <p:nvPr/>
        </p:nvGrpSpPr>
        <p:grpSpPr>
          <a:xfrm>
            <a:off x="69" y="5465463"/>
            <a:ext cx="12191743" cy="1392365"/>
            <a:chOff x="52" y="4099200"/>
            <a:chExt cx="9144036" cy="1044300"/>
          </a:xfrm>
        </p:grpSpPr>
        <p:grpSp>
          <p:nvGrpSpPr>
            <p:cNvPr id="147" name="Google Shape;147;p11"/>
            <p:cNvGrpSpPr/>
            <p:nvPr/>
          </p:nvGrpSpPr>
          <p:grpSpPr>
            <a:xfrm>
              <a:off x="52" y="4309200"/>
              <a:ext cx="231622" cy="834300"/>
              <a:chOff x="2688737" y="4301380"/>
              <a:chExt cx="231900" cy="834300"/>
            </a:xfrm>
          </p:grpSpPr>
          <p:sp>
            <p:nvSpPr>
              <p:cNvPr id="148" name="Google Shape;148;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52" name="Google Shape;152;p11"/>
            <p:cNvGrpSpPr/>
            <p:nvPr/>
          </p:nvGrpSpPr>
          <p:grpSpPr>
            <a:xfrm>
              <a:off x="371406" y="4099200"/>
              <a:ext cx="231622" cy="1044300"/>
              <a:chOff x="2688737" y="4091380"/>
              <a:chExt cx="231900" cy="1044300"/>
            </a:xfrm>
          </p:grpSpPr>
          <p:sp>
            <p:nvSpPr>
              <p:cNvPr id="153" name="Google Shape;153;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58" name="Google Shape;158;p11"/>
            <p:cNvGrpSpPr/>
            <p:nvPr/>
          </p:nvGrpSpPr>
          <p:grpSpPr>
            <a:xfrm>
              <a:off x="742761" y="4309200"/>
              <a:ext cx="231622" cy="834300"/>
              <a:chOff x="2688737" y="4301380"/>
              <a:chExt cx="231900" cy="834300"/>
            </a:xfrm>
          </p:grpSpPr>
          <p:sp>
            <p:nvSpPr>
              <p:cNvPr id="159" name="Google Shape;15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114115" y="4518900"/>
              <a:ext cx="231622" cy="624600"/>
              <a:chOff x="2688737" y="4511080"/>
              <a:chExt cx="231900" cy="624600"/>
            </a:xfrm>
          </p:grpSpPr>
          <p:sp>
            <p:nvSpPr>
              <p:cNvPr id="164" name="Google Shape;16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7" name="Google Shape;167;p11"/>
            <p:cNvGrpSpPr/>
            <p:nvPr/>
          </p:nvGrpSpPr>
          <p:grpSpPr>
            <a:xfrm>
              <a:off x="1856753" y="4099200"/>
              <a:ext cx="231600" cy="1044300"/>
              <a:chOff x="1856753" y="4099200"/>
              <a:chExt cx="231600" cy="1044300"/>
            </a:xfrm>
          </p:grpSpPr>
          <p:sp>
            <p:nvSpPr>
              <p:cNvPr id="168" name="Google Shape;168;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 name="Google Shape;169;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 name="Google Shape;170;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3" name="Google Shape;173;p11"/>
            <p:cNvGrpSpPr/>
            <p:nvPr/>
          </p:nvGrpSpPr>
          <p:grpSpPr>
            <a:xfrm>
              <a:off x="2228107" y="4309200"/>
              <a:ext cx="231600" cy="834300"/>
              <a:chOff x="2228107" y="4309200"/>
              <a:chExt cx="231600" cy="834300"/>
            </a:xfrm>
          </p:grpSpPr>
          <p:sp>
            <p:nvSpPr>
              <p:cNvPr id="174" name="Google Shape;174;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 name="Google Shape;175;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2599462" y="4518900"/>
              <a:ext cx="231600" cy="624600"/>
              <a:chOff x="2599462" y="4518900"/>
              <a:chExt cx="231600" cy="624600"/>
            </a:xfrm>
          </p:grpSpPr>
          <p:sp>
            <p:nvSpPr>
              <p:cNvPr id="179" name="Google Shape;179;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2" name="Google Shape;182;p11"/>
            <p:cNvGrpSpPr/>
            <p:nvPr/>
          </p:nvGrpSpPr>
          <p:grpSpPr>
            <a:xfrm>
              <a:off x="3342171" y="4099200"/>
              <a:ext cx="231600" cy="1044300"/>
              <a:chOff x="3342171" y="4099200"/>
              <a:chExt cx="231600" cy="1044300"/>
            </a:xfrm>
          </p:grpSpPr>
          <p:sp>
            <p:nvSpPr>
              <p:cNvPr id="183" name="Google Shape;183;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 name="Google Shape;184;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8" name="Google Shape;188;p11"/>
            <p:cNvGrpSpPr/>
            <p:nvPr/>
          </p:nvGrpSpPr>
          <p:grpSpPr>
            <a:xfrm>
              <a:off x="3713525" y="4309200"/>
              <a:ext cx="231600" cy="834300"/>
              <a:chOff x="3713525" y="4309200"/>
              <a:chExt cx="231600" cy="834300"/>
            </a:xfrm>
          </p:grpSpPr>
          <p:sp>
            <p:nvSpPr>
              <p:cNvPr id="189" name="Google Shape;189;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 name="Google Shape;190;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3" name="Google Shape;193;p11"/>
            <p:cNvGrpSpPr/>
            <p:nvPr/>
          </p:nvGrpSpPr>
          <p:grpSpPr>
            <a:xfrm>
              <a:off x="1485398" y="4309200"/>
              <a:ext cx="231600" cy="834300"/>
              <a:chOff x="1485398" y="4309200"/>
              <a:chExt cx="231600" cy="834300"/>
            </a:xfrm>
          </p:grpSpPr>
          <p:sp>
            <p:nvSpPr>
              <p:cNvPr id="194" name="Google Shape;194;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 name="Google Shape;195;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4084879" y="4518900"/>
              <a:ext cx="231600" cy="624600"/>
              <a:chOff x="4084879" y="4518900"/>
              <a:chExt cx="231600" cy="624600"/>
            </a:xfrm>
          </p:grpSpPr>
          <p:sp>
            <p:nvSpPr>
              <p:cNvPr id="199" name="Google Shape;199;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02" name="Google Shape;202;p11"/>
            <p:cNvGrpSpPr/>
            <p:nvPr/>
          </p:nvGrpSpPr>
          <p:grpSpPr>
            <a:xfrm>
              <a:off x="2970816" y="4309200"/>
              <a:ext cx="231600" cy="834300"/>
              <a:chOff x="2970816" y="4309200"/>
              <a:chExt cx="231600" cy="834300"/>
            </a:xfrm>
          </p:grpSpPr>
          <p:sp>
            <p:nvSpPr>
              <p:cNvPr id="203" name="Google Shape;203;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 name="Google Shape;204;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07" name="Google Shape;207;p11"/>
            <p:cNvGrpSpPr/>
            <p:nvPr/>
          </p:nvGrpSpPr>
          <p:grpSpPr>
            <a:xfrm>
              <a:off x="4456234" y="4309200"/>
              <a:ext cx="231600" cy="834300"/>
              <a:chOff x="4456234" y="4309200"/>
              <a:chExt cx="231600" cy="834300"/>
            </a:xfrm>
          </p:grpSpPr>
          <p:sp>
            <p:nvSpPr>
              <p:cNvPr id="208" name="Google Shape;208;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 name="Google Shape;209;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2" name="Google Shape;212;p11"/>
            <p:cNvGrpSpPr/>
            <p:nvPr/>
          </p:nvGrpSpPr>
          <p:grpSpPr>
            <a:xfrm>
              <a:off x="4827588" y="4099200"/>
              <a:ext cx="231600" cy="1044300"/>
              <a:chOff x="4827588" y="4099200"/>
              <a:chExt cx="231600" cy="1044300"/>
            </a:xfrm>
          </p:grpSpPr>
          <p:sp>
            <p:nvSpPr>
              <p:cNvPr id="213" name="Google Shape;213;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 name="Google Shape;214;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 name="Google Shape;215;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8" name="Google Shape;218;p11"/>
            <p:cNvGrpSpPr/>
            <p:nvPr/>
          </p:nvGrpSpPr>
          <p:grpSpPr>
            <a:xfrm>
              <a:off x="5198943" y="4309200"/>
              <a:ext cx="231600" cy="834300"/>
              <a:chOff x="5198943" y="4309200"/>
              <a:chExt cx="231600" cy="834300"/>
            </a:xfrm>
          </p:grpSpPr>
          <p:sp>
            <p:nvSpPr>
              <p:cNvPr id="219" name="Google Shape;219;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570297" y="4518900"/>
              <a:ext cx="231600" cy="624600"/>
              <a:chOff x="5570297" y="4518900"/>
              <a:chExt cx="231600" cy="624600"/>
            </a:xfrm>
          </p:grpSpPr>
          <p:sp>
            <p:nvSpPr>
              <p:cNvPr id="224" name="Google Shape;224;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7" name="Google Shape;227;p11"/>
            <p:cNvGrpSpPr/>
            <p:nvPr/>
          </p:nvGrpSpPr>
          <p:grpSpPr>
            <a:xfrm>
              <a:off x="5941652" y="4309200"/>
              <a:ext cx="231600" cy="834300"/>
              <a:chOff x="5941652" y="4309200"/>
              <a:chExt cx="231600" cy="834300"/>
            </a:xfrm>
          </p:grpSpPr>
          <p:sp>
            <p:nvSpPr>
              <p:cNvPr id="228" name="Google Shape;228;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2" name="Google Shape;232;p11"/>
            <p:cNvGrpSpPr/>
            <p:nvPr/>
          </p:nvGrpSpPr>
          <p:grpSpPr>
            <a:xfrm>
              <a:off x="6313006" y="4099200"/>
              <a:ext cx="231600" cy="1044300"/>
              <a:chOff x="6313006" y="4099200"/>
              <a:chExt cx="231600" cy="1044300"/>
            </a:xfrm>
          </p:grpSpPr>
          <p:sp>
            <p:nvSpPr>
              <p:cNvPr id="233" name="Google Shape;233;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 name="Google Shape;234;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8" name="Google Shape;238;p11"/>
            <p:cNvGrpSpPr/>
            <p:nvPr/>
          </p:nvGrpSpPr>
          <p:grpSpPr>
            <a:xfrm>
              <a:off x="6684361" y="4309200"/>
              <a:ext cx="231600" cy="834300"/>
              <a:chOff x="6684361" y="4309200"/>
              <a:chExt cx="231600" cy="834300"/>
            </a:xfrm>
          </p:grpSpPr>
          <p:sp>
            <p:nvSpPr>
              <p:cNvPr id="239" name="Google Shape;239;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055715" y="4518900"/>
              <a:ext cx="231600" cy="624600"/>
              <a:chOff x="7055715" y="4518900"/>
              <a:chExt cx="231600" cy="624600"/>
            </a:xfrm>
          </p:grpSpPr>
          <p:sp>
            <p:nvSpPr>
              <p:cNvPr id="244" name="Google Shape;244;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7" name="Google Shape;247;p11"/>
            <p:cNvGrpSpPr/>
            <p:nvPr/>
          </p:nvGrpSpPr>
          <p:grpSpPr>
            <a:xfrm>
              <a:off x="7798424" y="4099200"/>
              <a:ext cx="231600" cy="1044300"/>
              <a:chOff x="7798424" y="4099200"/>
              <a:chExt cx="231600" cy="1044300"/>
            </a:xfrm>
          </p:grpSpPr>
          <p:sp>
            <p:nvSpPr>
              <p:cNvPr id="248" name="Google Shape;248;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 name="Google Shape;250;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3" name="Google Shape;253;p11"/>
            <p:cNvGrpSpPr/>
            <p:nvPr/>
          </p:nvGrpSpPr>
          <p:grpSpPr>
            <a:xfrm>
              <a:off x="8169779" y="4309200"/>
              <a:ext cx="231600" cy="834300"/>
              <a:chOff x="8169779" y="4309200"/>
              <a:chExt cx="231600" cy="834300"/>
            </a:xfrm>
          </p:grpSpPr>
          <p:sp>
            <p:nvSpPr>
              <p:cNvPr id="254" name="Google Shape;254;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8" name="Google Shape;258;p11"/>
            <p:cNvGrpSpPr/>
            <p:nvPr/>
          </p:nvGrpSpPr>
          <p:grpSpPr>
            <a:xfrm>
              <a:off x="7427070" y="4309200"/>
              <a:ext cx="231600" cy="834300"/>
              <a:chOff x="7427070" y="4309200"/>
              <a:chExt cx="231600" cy="834300"/>
            </a:xfrm>
          </p:grpSpPr>
          <p:sp>
            <p:nvSpPr>
              <p:cNvPr id="259" name="Google Shape;259;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 name="Google Shape;260;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541133" y="4518900"/>
              <a:ext cx="231600" cy="624600"/>
              <a:chOff x="8541133" y="4518900"/>
              <a:chExt cx="231600" cy="624600"/>
            </a:xfrm>
          </p:grpSpPr>
          <p:sp>
            <p:nvSpPr>
              <p:cNvPr id="264" name="Google Shape;264;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7" name="Google Shape;267;p11"/>
            <p:cNvGrpSpPr/>
            <p:nvPr/>
          </p:nvGrpSpPr>
          <p:grpSpPr>
            <a:xfrm>
              <a:off x="8912488" y="4309200"/>
              <a:ext cx="231600" cy="834300"/>
              <a:chOff x="8912488" y="4309200"/>
              <a:chExt cx="231600" cy="834300"/>
            </a:xfrm>
          </p:grpSpPr>
          <p:sp>
            <p:nvSpPr>
              <p:cNvPr id="268" name="Google Shape;268;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 name="Google Shape;269;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 name="Google Shape;271;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72" name="Google Shape;272;p11"/>
          <p:cNvSpPr txBox="1">
            <a:spLocks noGrp="1"/>
          </p:cNvSpPr>
          <p:nvPr>
            <p:ph type="title" hasCustomPrompt="1"/>
          </p:nvPr>
        </p:nvSpPr>
        <p:spPr>
          <a:xfrm>
            <a:off x="1851500" y="1030300"/>
            <a:ext cx="8489100" cy="2484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Clr>
                <a:schemeClr val="lt1"/>
              </a:buClr>
              <a:buSzPts val="10700"/>
              <a:buNone/>
              <a:defRPr sz="10700">
                <a:solidFill>
                  <a:schemeClr val="lt1"/>
                </a:solidFill>
              </a:defRPr>
            </a:lvl1pPr>
            <a:lvl2pPr lvl="1" algn="ctr" rtl="0">
              <a:spcBef>
                <a:spcPts val="0"/>
              </a:spcBef>
              <a:spcAft>
                <a:spcPts val="0"/>
              </a:spcAft>
              <a:buClr>
                <a:schemeClr val="lt1"/>
              </a:buClr>
              <a:buSzPts val="10700"/>
              <a:buNone/>
              <a:defRPr sz="10700">
                <a:solidFill>
                  <a:schemeClr val="lt1"/>
                </a:solidFill>
              </a:defRPr>
            </a:lvl2pPr>
            <a:lvl3pPr lvl="2" algn="ctr" rtl="0">
              <a:spcBef>
                <a:spcPts val="0"/>
              </a:spcBef>
              <a:spcAft>
                <a:spcPts val="0"/>
              </a:spcAft>
              <a:buClr>
                <a:schemeClr val="lt1"/>
              </a:buClr>
              <a:buSzPts val="10700"/>
              <a:buNone/>
              <a:defRPr sz="10700">
                <a:solidFill>
                  <a:schemeClr val="lt1"/>
                </a:solidFill>
              </a:defRPr>
            </a:lvl3pPr>
            <a:lvl4pPr lvl="3" algn="ctr" rtl="0">
              <a:spcBef>
                <a:spcPts val="0"/>
              </a:spcBef>
              <a:spcAft>
                <a:spcPts val="0"/>
              </a:spcAft>
              <a:buClr>
                <a:schemeClr val="lt1"/>
              </a:buClr>
              <a:buSzPts val="10700"/>
              <a:buNone/>
              <a:defRPr sz="10700">
                <a:solidFill>
                  <a:schemeClr val="lt1"/>
                </a:solidFill>
              </a:defRPr>
            </a:lvl4pPr>
            <a:lvl5pPr lvl="4" algn="ctr" rtl="0">
              <a:spcBef>
                <a:spcPts val="0"/>
              </a:spcBef>
              <a:spcAft>
                <a:spcPts val="0"/>
              </a:spcAft>
              <a:buClr>
                <a:schemeClr val="lt1"/>
              </a:buClr>
              <a:buSzPts val="10700"/>
              <a:buNone/>
              <a:defRPr sz="10700">
                <a:solidFill>
                  <a:schemeClr val="lt1"/>
                </a:solidFill>
              </a:defRPr>
            </a:lvl5pPr>
            <a:lvl6pPr lvl="5" algn="ctr" rtl="0">
              <a:spcBef>
                <a:spcPts val="0"/>
              </a:spcBef>
              <a:spcAft>
                <a:spcPts val="0"/>
              </a:spcAft>
              <a:buClr>
                <a:schemeClr val="lt1"/>
              </a:buClr>
              <a:buSzPts val="10700"/>
              <a:buNone/>
              <a:defRPr sz="10700">
                <a:solidFill>
                  <a:schemeClr val="lt1"/>
                </a:solidFill>
              </a:defRPr>
            </a:lvl6pPr>
            <a:lvl7pPr lvl="6" algn="ctr" rtl="0">
              <a:spcBef>
                <a:spcPts val="0"/>
              </a:spcBef>
              <a:spcAft>
                <a:spcPts val="0"/>
              </a:spcAft>
              <a:buClr>
                <a:schemeClr val="lt1"/>
              </a:buClr>
              <a:buSzPts val="10700"/>
              <a:buNone/>
              <a:defRPr sz="10700">
                <a:solidFill>
                  <a:schemeClr val="lt1"/>
                </a:solidFill>
              </a:defRPr>
            </a:lvl7pPr>
            <a:lvl8pPr lvl="7" algn="ctr" rtl="0">
              <a:spcBef>
                <a:spcPts val="0"/>
              </a:spcBef>
              <a:spcAft>
                <a:spcPts val="0"/>
              </a:spcAft>
              <a:buClr>
                <a:schemeClr val="lt1"/>
              </a:buClr>
              <a:buSzPts val="10700"/>
              <a:buNone/>
              <a:defRPr sz="10700">
                <a:solidFill>
                  <a:schemeClr val="lt1"/>
                </a:solidFill>
              </a:defRPr>
            </a:lvl8pPr>
            <a:lvl9pPr lvl="8" algn="ctr" rtl="0">
              <a:spcBef>
                <a:spcPts val="0"/>
              </a:spcBef>
              <a:spcAft>
                <a:spcPts val="0"/>
              </a:spcAft>
              <a:buClr>
                <a:schemeClr val="lt1"/>
              </a:buClr>
              <a:buSzPts val="10700"/>
              <a:buNone/>
              <a:defRPr sz="10700">
                <a:solidFill>
                  <a:schemeClr val="lt1"/>
                </a:solidFill>
              </a:defRPr>
            </a:lvl9pPr>
          </a:lstStyle>
          <a:p>
            <a:r>
              <a:t>xx%</a:t>
            </a:r>
          </a:p>
        </p:txBody>
      </p:sp>
      <p:sp>
        <p:nvSpPr>
          <p:cNvPr id="273" name="Google Shape;273;p11"/>
          <p:cNvSpPr txBox="1">
            <a:spLocks noGrp="1"/>
          </p:cNvSpPr>
          <p:nvPr>
            <p:ph type="body" idx="1"/>
          </p:nvPr>
        </p:nvSpPr>
        <p:spPr>
          <a:xfrm>
            <a:off x="1851500" y="3616400"/>
            <a:ext cx="8489100" cy="1481700"/>
          </a:xfrm>
          <a:prstGeom prst="rect">
            <a:avLst/>
          </a:prstGeom>
        </p:spPr>
        <p:txBody>
          <a:bodyPr spcFirstLastPara="1" wrap="square" lIns="121900" tIns="121900" rIns="121900" bIns="121900" anchor="t" anchorCtr="0">
            <a:normAutofit/>
          </a:bodyPr>
          <a:lstStyle>
            <a:lvl1pPr marL="457200" lvl="0" indent="-336550" algn="ctr" rtl="0">
              <a:spcBef>
                <a:spcPts val="0"/>
              </a:spcBef>
              <a:spcAft>
                <a:spcPts val="0"/>
              </a:spcAft>
              <a:buClr>
                <a:schemeClr val="lt1"/>
              </a:buClr>
              <a:buSzPts val="1700"/>
              <a:buChar char="●"/>
              <a:defRPr>
                <a:solidFill>
                  <a:schemeClr val="lt1"/>
                </a:solidFill>
              </a:defRPr>
            </a:lvl1pPr>
            <a:lvl2pPr marL="914400" lvl="1" indent="-323850" algn="ctr" rtl="0">
              <a:spcBef>
                <a:spcPts val="0"/>
              </a:spcBef>
              <a:spcAft>
                <a:spcPts val="0"/>
              </a:spcAft>
              <a:buClr>
                <a:schemeClr val="lt1"/>
              </a:buClr>
              <a:buSzPts val="1500"/>
              <a:buChar char="○"/>
              <a:defRPr>
                <a:solidFill>
                  <a:schemeClr val="lt1"/>
                </a:solidFill>
              </a:defRPr>
            </a:lvl2pPr>
            <a:lvl3pPr marL="1371600" lvl="2" indent="-323850" algn="ctr" rtl="0">
              <a:spcBef>
                <a:spcPts val="0"/>
              </a:spcBef>
              <a:spcAft>
                <a:spcPts val="0"/>
              </a:spcAft>
              <a:buClr>
                <a:schemeClr val="lt1"/>
              </a:buClr>
              <a:buSzPts val="1500"/>
              <a:buChar char="■"/>
              <a:defRPr>
                <a:solidFill>
                  <a:schemeClr val="lt1"/>
                </a:solidFill>
              </a:defRPr>
            </a:lvl3pPr>
            <a:lvl4pPr marL="1828800" lvl="3" indent="-323850" algn="ctr" rtl="0">
              <a:spcBef>
                <a:spcPts val="0"/>
              </a:spcBef>
              <a:spcAft>
                <a:spcPts val="0"/>
              </a:spcAft>
              <a:buClr>
                <a:schemeClr val="lt1"/>
              </a:buClr>
              <a:buSzPts val="1500"/>
              <a:buChar char="●"/>
              <a:defRPr>
                <a:solidFill>
                  <a:schemeClr val="lt1"/>
                </a:solidFill>
              </a:defRPr>
            </a:lvl4pPr>
            <a:lvl5pPr marL="2286000" lvl="4" indent="-323850" algn="ctr" rtl="0">
              <a:spcBef>
                <a:spcPts val="0"/>
              </a:spcBef>
              <a:spcAft>
                <a:spcPts val="0"/>
              </a:spcAft>
              <a:buClr>
                <a:schemeClr val="lt1"/>
              </a:buClr>
              <a:buSzPts val="1500"/>
              <a:buChar char="○"/>
              <a:defRPr>
                <a:solidFill>
                  <a:schemeClr val="lt1"/>
                </a:solidFill>
              </a:defRPr>
            </a:lvl5pPr>
            <a:lvl6pPr marL="2743200" lvl="5" indent="-323850" algn="ctr" rtl="0">
              <a:spcBef>
                <a:spcPts val="0"/>
              </a:spcBef>
              <a:spcAft>
                <a:spcPts val="0"/>
              </a:spcAft>
              <a:buClr>
                <a:schemeClr val="lt1"/>
              </a:buClr>
              <a:buSzPts val="1500"/>
              <a:buChar char="■"/>
              <a:defRPr>
                <a:solidFill>
                  <a:schemeClr val="lt1"/>
                </a:solidFill>
              </a:defRPr>
            </a:lvl6pPr>
            <a:lvl7pPr marL="3200400" lvl="6" indent="-323850" algn="ctr" rtl="0">
              <a:spcBef>
                <a:spcPts val="0"/>
              </a:spcBef>
              <a:spcAft>
                <a:spcPts val="0"/>
              </a:spcAft>
              <a:buClr>
                <a:schemeClr val="lt1"/>
              </a:buClr>
              <a:buSzPts val="1500"/>
              <a:buChar char="●"/>
              <a:defRPr>
                <a:solidFill>
                  <a:schemeClr val="lt1"/>
                </a:solidFill>
              </a:defRPr>
            </a:lvl7pPr>
            <a:lvl8pPr marL="3657600" lvl="7" indent="-323850" algn="ctr" rtl="0">
              <a:spcBef>
                <a:spcPts val="0"/>
              </a:spcBef>
              <a:spcAft>
                <a:spcPts val="0"/>
              </a:spcAft>
              <a:buClr>
                <a:schemeClr val="lt1"/>
              </a:buClr>
              <a:buSzPts val="1500"/>
              <a:buChar char="○"/>
              <a:defRPr>
                <a:solidFill>
                  <a:schemeClr val="lt1"/>
                </a:solidFill>
              </a:defRPr>
            </a:lvl8pPr>
            <a:lvl9pPr marL="4114800" lvl="8" indent="-323850" algn="ctr" rtl="0">
              <a:spcBef>
                <a:spcPts val="0"/>
              </a:spcBef>
              <a:spcAft>
                <a:spcPts val="0"/>
              </a:spcAft>
              <a:buClr>
                <a:schemeClr val="lt1"/>
              </a:buClr>
              <a:buSzPts val="1500"/>
              <a:buChar char="■"/>
              <a:defRPr>
                <a:solidFill>
                  <a:schemeClr val="lt1"/>
                </a:solidFill>
              </a:defRPr>
            </a:lvl9pPr>
          </a:lstStyle>
          <a:p>
            <a:endParaRPr/>
          </a:p>
        </p:txBody>
      </p:sp>
      <p:sp>
        <p:nvSpPr>
          <p:cNvPr id="274" name="Google Shape;274;p11"/>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5"/>
        <p:cNvGrpSpPr/>
        <p:nvPr/>
      </p:nvGrpSpPr>
      <p:grpSpPr>
        <a:xfrm>
          <a:off x="0" y="0"/>
          <a:ext cx="0" cy="0"/>
          <a:chOff x="0" y="0"/>
          <a:chExt cx="0" cy="0"/>
        </a:xfrm>
      </p:grpSpPr>
      <p:sp>
        <p:nvSpPr>
          <p:cNvPr id="276" name="Google Shape;276;p12"/>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slide layout">
  <p:cSld name="Cover slide layout">
    <p:bg>
      <p:bgPr>
        <a:blipFill>
          <a:blip r:embed="rId2">
            <a:alphaModFix/>
          </a:blip>
          <a:stretch>
            <a:fillRect/>
          </a:stretch>
        </a:blipFill>
        <a:effectLst/>
      </p:bgPr>
    </p:bg>
    <p:spTree>
      <p:nvGrpSpPr>
        <p:cNvPr id="1" name="Shape 27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aam slide layout">
  <p:cSld name="4_Taam slide layout">
    <p:spTree>
      <p:nvGrpSpPr>
        <p:cNvPr id="1" name="Shape 278"/>
        <p:cNvGrpSpPr/>
        <p:nvPr/>
      </p:nvGrpSpPr>
      <p:grpSpPr>
        <a:xfrm>
          <a:off x="0" y="0"/>
          <a:ext cx="0" cy="0"/>
          <a:chOff x="0" y="0"/>
          <a:chExt cx="0" cy="0"/>
        </a:xfrm>
      </p:grpSpPr>
      <p:sp>
        <p:nvSpPr>
          <p:cNvPr id="279" name="Google Shape;279;p14"/>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3F3F3F"/>
              </a:buClr>
              <a:buSzPts val="5400"/>
              <a:buFont typeface="Arial"/>
              <a:buNone/>
              <a:defRPr sz="5400" b="0" i="0" u="none" strike="noStrike" cap="none">
                <a:solidFill>
                  <a:srgbClr val="3F3F3F"/>
                </a:solidFill>
                <a:latin typeface="Arial"/>
                <a:ea typeface="Arial"/>
                <a:cs typeface="Arial"/>
                <a:sym typeface="Arial"/>
              </a:defRPr>
            </a:lvl1pPr>
            <a:lvl2pPr marL="914400" marR="0" lvl="1" indent="-381000" algn="l" rtl="0">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280" name="Google Shape;280;p14"/>
          <p:cNvGrpSpPr/>
          <p:nvPr/>
        </p:nvGrpSpPr>
        <p:grpSpPr>
          <a:xfrm>
            <a:off x="1200524" y="1779136"/>
            <a:ext cx="1511991" cy="2654789"/>
            <a:chOff x="445712" y="1449040"/>
            <a:chExt cx="2112900" cy="3924300"/>
          </a:xfrm>
        </p:grpSpPr>
        <p:sp>
          <p:nvSpPr>
            <p:cNvPr id="281" name="Google Shape;281;p14"/>
            <p:cNvSpPr/>
            <p:nvPr/>
          </p:nvSpPr>
          <p:spPr>
            <a:xfrm>
              <a:off x="445712" y="1449040"/>
              <a:ext cx="2112900" cy="3924300"/>
            </a:xfrm>
            <a:prstGeom prst="roundRect">
              <a:avLst>
                <a:gd name="adj" fmla="val 1358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14"/>
            <p:cNvSpPr/>
            <p:nvPr/>
          </p:nvSpPr>
          <p:spPr>
            <a:xfrm>
              <a:off x="1379920" y="1650572"/>
              <a:ext cx="216000" cy="34500"/>
            </a:xfrm>
            <a:prstGeom prst="rect">
              <a:avLst/>
            </a:prstGeom>
            <a:solidFill>
              <a:srgbClr val="B0B0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83" name="Google Shape;283;p14"/>
            <p:cNvGrpSpPr/>
            <p:nvPr/>
          </p:nvGrpSpPr>
          <p:grpSpPr>
            <a:xfrm>
              <a:off x="1407683" y="5045752"/>
              <a:ext cx="211974" cy="211974"/>
              <a:chOff x="1549420" y="5712364"/>
              <a:chExt cx="312600" cy="312600"/>
            </a:xfrm>
          </p:grpSpPr>
          <p:sp>
            <p:nvSpPr>
              <p:cNvPr id="284" name="Google Shape;284;p14"/>
              <p:cNvSpPr/>
              <p:nvPr/>
            </p:nvSpPr>
            <p:spPr>
              <a:xfrm>
                <a:off x="1549420" y="5712364"/>
                <a:ext cx="312600" cy="312600"/>
              </a:xfrm>
              <a:prstGeom prst="ellipse">
                <a:avLst/>
              </a:prstGeom>
              <a:gradFill>
                <a:gsLst>
                  <a:gs pos="0">
                    <a:srgbClr val="0F0F0F"/>
                  </a:gs>
                  <a:gs pos="56000">
                    <a:srgbClr val="595959"/>
                  </a:gs>
                  <a:gs pos="91000">
                    <a:srgbClr val="7F7F7F"/>
                  </a:gs>
                  <a:gs pos="100000">
                    <a:srgbClr val="BFBFBF"/>
                  </a:gs>
                </a:gsLst>
                <a:lin ang="10800025" scaled="0"/>
              </a:gra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 name="Google Shape;285;p14"/>
              <p:cNvSpPr/>
              <p:nvPr/>
            </p:nvSpPr>
            <p:spPr>
              <a:xfrm>
                <a:off x="1634225" y="5796647"/>
                <a:ext cx="143100" cy="144000"/>
              </a:xfrm>
              <a:prstGeom prst="roundRect">
                <a:avLst>
                  <a:gd name="adj" fmla="val 16667"/>
                </a:avLst>
              </a:prstGeom>
              <a:solidFill>
                <a:srgbClr val="737373"/>
              </a:solidFill>
              <a:ln w="9525" cap="flat" cmpd="sng">
                <a:solidFill>
                  <a:srgbClr val="B0B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nvGrpSpPr>
          <p:cNvPr id="286" name="Google Shape;286;p14"/>
          <p:cNvGrpSpPr/>
          <p:nvPr/>
        </p:nvGrpSpPr>
        <p:grpSpPr>
          <a:xfrm>
            <a:off x="3962091" y="1779136"/>
            <a:ext cx="1511991" cy="2654789"/>
            <a:chOff x="445712" y="1449040"/>
            <a:chExt cx="2112900" cy="3924300"/>
          </a:xfrm>
        </p:grpSpPr>
        <p:sp>
          <p:nvSpPr>
            <p:cNvPr id="287" name="Google Shape;287;p14"/>
            <p:cNvSpPr/>
            <p:nvPr/>
          </p:nvSpPr>
          <p:spPr>
            <a:xfrm>
              <a:off x="445712" y="1449040"/>
              <a:ext cx="2112900" cy="3924300"/>
            </a:xfrm>
            <a:prstGeom prst="roundRect">
              <a:avLst>
                <a:gd name="adj" fmla="val 1358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 name="Google Shape;288;p14"/>
            <p:cNvSpPr/>
            <p:nvPr/>
          </p:nvSpPr>
          <p:spPr>
            <a:xfrm>
              <a:off x="1379920" y="1650572"/>
              <a:ext cx="216000" cy="34500"/>
            </a:xfrm>
            <a:prstGeom prst="rect">
              <a:avLst/>
            </a:prstGeom>
            <a:solidFill>
              <a:srgbClr val="B0B0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89" name="Google Shape;289;p14"/>
            <p:cNvGrpSpPr/>
            <p:nvPr/>
          </p:nvGrpSpPr>
          <p:grpSpPr>
            <a:xfrm>
              <a:off x="1407683" y="5045752"/>
              <a:ext cx="211974" cy="211974"/>
              <a:chOff x="1549420" y="5712364"/>
              <a:chExt cx="312600" cy="312600"/>
            </a:xfrm>
          </p:grpSpPr>
          <p:sp>
            <p:nvSpPr>
              <p:cNvPr id="290" name="Google Shape;290;p14"/>
              <p:cNvSpPr/>
              <p:nvPr/>
            </p:nvSpPr>
            <p:spPr>
              <a:xfrm>
                <a:off x="1549420" y="5712364"/>
                <a:ext cx="312600" cy="312600"/>
              </a:xfrm>
              <a:prstGeom prst="ellipse">
                <a:avLst/>
              </a:prstGeom>
              <a:gradFill>
                <a:gsLst>
                  <a:gs pos="0">
                    <a:srgbClr val="0F0F0F"/>
                  </a:gs>
                  <a:gs pos="56000">
                    <a:srgbClr val="595959"/>
                  </a:gs>
                  <a:gs pos="91000">
                    <a:srgbClr val="7F7F7F"/>
                  </a:gs>
                  <a:gs pos="100000">
                    <a:srgbClr val="BFBFBF"/>
                  </a:gs>
                </a:gsLst>
                <a:lin ang="10800025" scaled="0"/>
              </a:gra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 name="Google Shape;291;p14"/>
              <p:cNvSpPr/>
              <p:nvPr/>
            </p:nvSpPr>
            <p:spPr>
              <a:xfrm>
                <a:off x="1634225" y="5796647"/>
                <a:ext cx="143100" cy="144000"/>
              </a:xfrm>
              <a:prstGeom prst="roundRect">
                <a:avLst>
                  <a:gd name="adj" fmla="val 16667"/>
                </a:avLst>
              </a:prstGeom>
              <a:solidFill>
                <a:srgbClr val="737373"/>
              </a:solidFill>
              <a:ln w="9525" cap="flat" cmpd="sng">
                <a:solidFill>
                  <a:srgbClr val="B0B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nvGrpSpPr>
          <p:cNvPr id="292" name="Google Shape;292;p14"/>
          <p:cNvGrpSpPr/>
          <p:nvPr/>
        </p:nvGrpSpPr>
        <p:grpSpPr>
          <a:xfrm>
            <a:off x="6723658" y="1779136"/>
            <a:ext cx="1511991" cy="2654789"/>
            <a:chOff x="445712" y="1449040"/>
            <a:chExt cx="2112900" cy="3924300"/>
          </a:xfrm>
        </p:grpSpPr>
        <p:sp>
          <p:nvSpPr>
            <p:cNvPr id="293" name="Google Shape;293;p14"/>
            <p:cNvSpPr/>
            <p:nvPr/>
          </p:nvSpPr>
          <p:spPr>
            <a:xfrm>
              <a:off x="445712" y="1449040"/>
              <a:ext cx="2112900" cy="3924300"/>
            </a:xfrm>
            <a:prstGeom prst="roundRect">
              <a:avLst>
                <a:gd name="adj" fmla="val 1358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 name="Google Shape;294;p14"/>
            <p:cNvSpPr/>
            <p:nvPr/>
          </p:nvSpPr>
          <p:spPr>
            <a:xfrm>
              <a:off x="1379920" y="1650572"/>
              <a:ext cx="216000" cy="34500"/>
            </a:xfrm>
            <a:prstGeom prst="rect">
              <a:avLst/>
            </a:prstGeom>
            <a:solidFill>
              <a:srgbClr val="B0B0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95" name="Google Shape;295;p14"/>
            <p:cNvGrpSpPr/>
            <p:nvPr/>
          </p:nvGrpSpPr>
          <p:grpSpPr>
            <a:xfrm>
              <a:off x="1407683" y="5045752"/>
              <a:ext cx="211974" cy="211974"/>
              <a:chOff x="1549420" y="5712364"/>
              <a:chExt cx="312600" cy="312600"/>
            </a:xfrm>
          </p:grpSpPr>
          <p:sp>
            <p:nvSpPr>
              <p:cNvPr id="296" name="Google Shape;296;p14"/>
              <p:cNvSpPr/>
              <p:nvPr/>
            </p:nvSpPr>
            <p:spPr>
              <a:xfrm>
                <a:off x="1549420" y="5712364"/>
                <a:ext cx="312600" cy="312600"/>
              </a:xfrm>
              <a:prstGeom prst="ellipse">
                <a:avLst/>
              </a:prstGeom>
              <a:gradFill>
                <a:gsLst>
                  <a:gs pos="0">
                    <a:srgbClr val="0F0F0F"/>
                  </a:gs>
                  <a:gs pos="56000">
                    <a:srgbClr val="595959"/>
                  </a:gs>
                  <a:gs pos="91000">
                    <a:srgbClr val="7F7F7F"/>
                  </a:gs>
                  <a:gs pos="100000">
                    <a:srgbClr val="BFBFBF"/>
                  </a:gs>
                </a:gsLst>
                <a:lin ang="10800025" scaled="0"/>
              </a:gra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14"/>
              <p:cNvSpPr/>
              <p:nvPr/>
            </p:nvSpPr>
            <p:spPr>
              <a:xfrm>
                <a:off x="1634225" y="5796647"/>
                <a:ext cx="143100" cy="144000"/>
              </a:xfrm>
              <a:prstGeom prst="roundRect">
                <a:avLst>
                  <a:gd name="adj" fmla="val 16667"/>
                </a:avLst>
              </a:prstGeom>
              <a:solidFill>
                <a:srgbClr val="737373"/>
              </a:solidFill>
              <a:ln w="9525" cap="flat" cmpd="sng">
                <a:solidFill>
                  <a:srgbClr val="B0B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nvGrpSpPr>
          <p:cNvPr id="298" name="Google Shape;298;p14"/>
          <p:cNvGrpSpPr/>
          <p:nvPr/>
        </p:nvGrpSpPr>
        <p:grpSpPr>
          <a:xfrm>
            <a:off x="9485224" y="1779136"/>
            <a:ext cx="1511991" cy="2654789"/>
            <a:chOff x="445712" y="1449040"/>
            <a:chExt cx="2112900" cy="3924300"/>
          </a:xfrm>
        </p:grpSpPr>
        <p:sp>
          <p:nvSpPr>
            <p:cNvPr id="299" name="Google Shape;299;p14"/>
            <p:cNvSpPr/>
            <p:nvPr/>
          </p:nvSpPr>
          <p:spPr>
            <a:xfrm>
              <a:off x="445712" y="1449040"/>
              <a:ext cx="2112900" cy="3924300"/>
            </a:xfrm>
            <a:prstGeom prst="roundRect">
              <a:avLst>
                <a:gd name="adj" fmla="val 1358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14"/>
            <p:cNvSpPr/>
            <p:nvPr/>
          </p:nvSpPr>
          <p:spPr>
            <a:xfrm>
              <a:off x="1379920" y="1650572"/>
              <a:ext cx="216000" cy="34500"/>
            </a:xfrm>
            <a:prstGeom prst="rect">
              <a:avLst/>
            </a:prstGeom>
            <a:solidFill>
              <a:srgbClr val="B0B0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01" name="Google Shape;301;p14"/>
            <p:cNvGrpSpPr/>
            <p:nvPr/>
          </p:nvGrpSpPr>
          <p:grpSpPr>
            <a:xfrm>
              <a:off x="1407683" y="5045752"/>
              <a:ext cx="211974" cy="211974"/>
              <a:chOff x="1549420" y="5712364"/>
              <a:chExt cx="312600" cy="312600"/>
            </a:xfrm>
          </p:grpSpPr>
          <p:sp>
            <p:nvSpPr>
              <p:cNvPr id="302" name="Google Shape;302;p14"/>
              <p:cNvSpPr/>
              <p:nvPr/>
            </p:nvSpPr>
            <p:spPr>
              <a:xfrm>
                <a:off x="1549420" y="5712364"/>
                <a:ext cx="312600" cy="312600"/>
              </a:xfrm>
              <a:prstGeom prst="ellipse">
                <a:avLst/>
              </a:prstGeom>
              <a:gradFill>
                <a:gsLst>
                  <a:gs pos="0">
                    <a:srgbClr val="0F0F0F"/>
                  </a:gs>
                  <a:gs pos="56000">
                    <a:srgbClr val="595959"/>
                  </a:gs>
                  <a:gs pos="91000">
                    <a:srgbClr val="7F7F7F"/>
                  </a:gs>
                  <a:gs pos="100000">
                    <a:srgbClr val="BFBFBF"/>
                  </a:gs>
                </a:gsLst>
                <a:lin ang="10800025" scaled="0"/>
              </a:gra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14"/>
              <p:cNvSpPr/>
              <p:nvPr/>
            </p:nvSpPr>
            <p:spPr>
              <a:xfrm>
                <a:off x="1634225" y="5796647"/>
                <a:ext cx="143100" cy="144000"/>
              </a:xfrm>
              <a:prstGeom prst="roundRect">
                <a:avLst>
                  <a:gd name="adj" fmla="val 16667"/>
                </a:avLst>
              </a:prstGeom>
              <a:solidFill>
                <a:srgbClr val="737373"/>
              </a:solidFill>
              <a:ln w="9525" cap="flat" cmpd="sng">
                <a:solidFill>
                  <a:srgbClr val="B0B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sp>
        <p:nvSpPr>
          <p:cNvPr id="304" name="Google Shape;304;p14"/>
          <p:cNvSpPr>
            <a:spLocks noGrp="1"/>
          </p:cNvSpPr>
          <p:nvPr>
            <p:ph type="pic" idx="2"/>
          </p:nvPr>
        </p:nvSpPr>
        <p:spPr>
          <a:xfrm>
            <a:off x="1290508" y="2037611"/>
            <a:ext cx="1332000" cy="2097300"/>
          </a:xfrm>
          <a:prstGeom prst="rect">
            <a:avLst/>
          </a:prstGeom>
          <a:solidFill>
            <a:srgbClr val="F2F2F2"/>
          </a:solidFill>
          <a:ln>
            <a:noFill/>
          </a:ln>
        </p:spPr>
      </p:sp>
      <p:sp>
        <p:nvSpPr>
          <p:cNvPr id="305" name="Google Shape;305;p14"/>
          <p:cNvSpPr>
            <a:spLocks noGrp="1"/>
          </p:cNvSpPr>
          <p:nvPr>
            <p:ph type="pic" idx="3"/>
          </p:nvPr>
        </p:nvSpPr>
        <p:spPr>
          <a:xfrm>
            <a:off x="4052075" y="2037611"/>
            <a:ext cx="1332000" cy="2097300"/>
          </a:xfrm>
          <a:prstGeom prst="rect">
            <a:avLst/>
          </a:prstGeom>
          <a:solidFill>
            <a:srgbClr val="F2F2F2"/>
          </a:solidFill>
          <a:ln>
            <a:noFill/>
          </a:ln>
        </p:spPr>
      </p:sp>
      <p:sp>
        <p:nvSpPr>
          <p:cNvPr id="306" name="Google Shape;306;p14"/>
          <p:cNvSpPr>
            <a:spLocks noGrp="1"/>
          </p:cNvSpPr>
          <p:nvPr>
            <p:ph type="pic" idx="4"/>
          </p:nvPr>
        </p:nvSpPr>
        <p:spPr>
          <a:xfrm>
            <a:off x="6813642" y="2037611"/>
            <a:ext cx="1332000" cy="2097300"/>
          </a:xfrm>
          <a:prstGeom prst="rect">
            <a:avLst/>
          </a:prstGeom>
          <a:solidFill>
            <a:srgbClr val="F2F2F2"/>
          </a:solidFill>
          <a:ln>
            <a:noFill/>
          </a:ln>
        </p:spPr>
      </p:sp>
      <p:sp>
        <p:nvSpPr>
          <p:cNvPr id="307" name="Google Shape;307;p14"/>
          <p:cNvSpPr>
            <a:spLocks noGrp="1"/>
          </p:cNvSpPr>
          <p:nvPr>
            <p:ph type="pic" idx="5"/>
          </p:nvPr>
        </p:nvSpPr>
        <p:spPr>
          <a:xfrm>
            <a:off x="9575208" y="2037611"/>
            <a:ext cx="1332000" cy="20973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Agenda slide layout">
  <p:cSld name="3_Agenda slide layout">
    <p:bg>
      <p:bgPr>
        <a:blipFill>
          <a:blip r:embed="rId2">
            <a:alphaModFix/>
          </a:blip>
          <a:stretch>
            <a:fillRect/>
          </a:stretch>
        </a:blipFill>
        <a:effectLst/>
      </p:bgPr>
    </p:bg>
    <p:spTree>
      <p:nvGrpSpPr>
        <p:cNvPr id="1" name="Shape 30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Break Slide layout">
  <p:cSld name="Section Break Slide layout">
    <p:bg>
      <p:bgPr>
        <a:blipFill>
          <a:blip r:embed="rId2">
            <a:alphaModFix/>
          </a:blip>
          <a:stretch>
            <a:fillRect/>
          </a:stretch>
        </a:blipFill>
        <a:effectLst/>
      </p:bgPr>
    </p:bg>
    <p:spTree>
      <p:nvGrpSpPr>
        <p:cNvPr id="1" name="Shape 30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310"/>
        <p:cNvGrpSpPr/>
        <p:nvPr/>
      </p:nvGrpSpPr>
      <p:grpSpPr>
        <a:xfrm>
          <a:off x="0" y="0"/>
          <a:ext cx="0" cy="0"/>
          <a:chOff x="0" y="0"/>
          <a:chExt cx="0" cy="0"/>
        </a:xfrm>
      </p:grpSpPr>
      <p:sp>
        <p:nvSpPr>
          <p:cNvPr id="311" name="Google Shape;311;p17"/>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3F3F3F"/>
              </a:buClr>
              <a:buSzPts val="5400"/>
              <a:buFont typeface="Arial"/>
              <a:buNone/>
              <a:defRPr sz="5400" b="0" i="0" u="none" strike="noStrike" cap="none">
                <a:solidFill>
                  <a:srgbClr val="3F3F3F"/>
                </a:solidFill>
                <a:latin typeface="Arial"/>
                <a:ea typeface="Arial"/>
                <a:cs typeface="Arial"/>
                <a:sym typeface="Arial"/>
              </a:defRPr>
            </a:lvl1pPr>
            <a:lvl2pPr marL="914400" marR="0" lvl="1" indent="-381000" algn="l" rtl="0">
              <a:lnSpc>
                <a:spcPct val="90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1600"/>
              </a:spcBef>
              <a:spcAft>
                <a:spcPts val="1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s slide layout 1">
  <p:cSld name="1_Contents slide layout">
    <p:spTree>
      <p:nvGrpSpPr>
        <p:cNvPr id="1" name="Shape 312"/>
        <p:cNvGrpSpPr/>
        <p:nvPr/>
      </p:nvGrpSpPr>
      <p:grpSpPr>
        <a:xfrm>
          <a:off x="0" y="0"/>
          <a:ext cx="0" cy="0"/>
          <a:chOff x="0" y="0"/>
          <a:chExt cx="0" cy="0"/>
        </a:xfrm>
      </p:grpSpPr>
      <p:sp>
        <p:nvSpPr>
          <p:cNvPr id="313" name="Google Shape;313;p18"/>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3F3F3F"/>
              </a:buClr>
              <a:buSzPts val="5400"/>
              <a:buFont typeface="Arial"/>
              <a:buNone/>
              <a:defRPr sz="54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d slide layout">
  <p:cSld name="End slide layout">
    <p:bg>
      <p:bgPr>
        <a:blipFill>
          <a:blip r:embed="rId2">
            <a:alphaModFix/>
          </a:blip>
          <a:stretch>
            <a:fillRect/>
          </a:stretch>
        </a:blipFill>
        <a:effectLst/>
      </p:bgPr>
    </p:bg>
    <p:spTree>
      <p:nvGrpSpPr>
        <p:cNvPr id="1" name="Shape 3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3"/>
        <p:cNvGrpSpPr/>
        <p:nvPr/>
      </p:nvGrpSpPr>
      <p:grpSpPr>
        <a:xfrm>
          <a:off x="0" y="0"/>
          <a:ext cx="0" cy="0"/>
          <a:chOff x="0" y="0"/>
          <a:chExt cx="0" cy="0"/>
        </a:xfrm>
      </p:grpSpPr>
      <p:grpSp>
        <p:nvGrpSpPr>
          <p:cNvPr id="54" name="Google Shape;54;p3"/>
          <p:cNvGrpSpPr/>
          <p:nvPr/>
        </p:nvGrpSpPr>
        <p:grpSpPr>
          <a:xfrm>
            <a:off x="195687" y="4541"/>
            <a:ext cx="1644245" cy="1846001"/>
            <a:chOff x="146769" y="3406"/>
            <a:chExt cx="1233215" cy="1384535"/>
          </a:xfrm>
        </p:grpSpPr>
        <p:grpSp>
          <p:nvGrpSpPr>
            <p:cNvPr id="55" name="Google Shape;55;p3"/>
            <p:cNvGrpSpPr/>
            <p:nvPr/>
          </p:nvGrpSpPr>
          <p:grpSpPr>
            <a:xfrm>
              <a:off x="1063183" y="3406"/>
              <a:ext cx="316800" cy="688513"/>
              <a:chOff x="1063183" y="3406"/>
              <a:chExt cx="316800" cy="688513"/>
            </a:xfrm>
          </p:grpSpPr>
          <p:sp>
            <p:nvSpPr>
              <p:cNvPr id="56" name="Google Shape;56;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604976" y="3406"/>
              <a:ext cx="316800" cy="1036524"/>
              <a:chOff x="604976" y="3406"/>
              <a:chExt cx="316800" cy="1036524"/>
            </a:xfrm>
          </p:grpSpPr>
          <p:sp>
            <p:nvSpPr>
              <p:cNvPr id="59" name="Google Shape;59;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146769" y="3406"/>
              <a:ext cx="316800" cy="1384535"/>
              <a:chOff x="146769" y="3406"/>
              <a:chExt cx="316800" cy="1384535"/>
            </a:xfrm>
          </p:grpSpPr>
          <p:sp>
            <p:nvSpPr>
              <p:cNvPr id="63" name="Google Shape;63;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 name="Google Shape;64;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 name="Google Shape;65;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 name="Google Shape;66;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67" name="Google Shape;67;p3"/>
          <p:cNvGrpSpPr/>
          <p:nvPr/>
        </p:nvGrpSpPr>
        <p:grpSpPr>
          <a:xfrm>
            <a:off x="9033219" y="3871914"/>
            <a:ext cx="2914791" cy="2985925"/>
            <a:chOff x="6775084" y="2904008"/>
            <a:chExt cx="2186148" cy="2239500"/>
          </a:xfrm>
        </p:grpSpPr>
        <p:grpSp>
          <p:nvGrpSpPr>
            <p:cNvPr id="68" name="Google Shape;68;p3"/>
            <p:cNvGrpSpPr/>
            <p:nvPr/>
          </p:nvGrpSpPr>
          <p:grpSpPr>
            <a:xfrm>
              <a:off x="6775084" y="4253708"/>
              <a:ext cx="409500" cy="889800"/>
              <a:chOff x="6775084" y="4253708"/>
              <a:chExt cx="409500" cy="889800"/>
            </a:xfrm>
          </p:grpSpPr>
          <p:sp>
            <p:nvSpPr>
              <p:cNvPr id="69" name="Google Shape;69;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 name="Google Shape;70;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367299" y="3804008"/>
              <a:ext cx="409500" cy="1339500"/>
              <a:chOff x="7367299" y="3804008"/>
              <a:chExt cx="409500" cy="1339500"/>
            </a:xfrm>
          </p:grpSpPr>
          <p:sp>
            <p:nvSpPr>
              <p:cNvPr id="72" name="Google Shape;72;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 name="Google Shape;73;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 name="Google Shape;74;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5" name="Google Shape;75;p3"/>
            <p:cNvGrpSpPr/>
            <p:nvPr/>
          </p:nvGrpSpPr>
          <p:grpSpPr>
            <a:xfrm>
              <a:off x="7959516" y="3354008"/>
              <a:ext cx="409500" cy="1789500"/>
              <a:chOff x="7959516" y="3354008"/>
              <a:chExt cx="409500" cy="1789500"/>
            </a:xfrm>
          </p:grpSpPr>
          <p:sp>
            <p:nvSpPr>
              <p:cNvPr id="76" name="Google Shape;76;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 name="Google Shape;77;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 name="Google Shape;79;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a:off x="8551731" y="2904008"/>
              <a:ext cx="409500" cy="2239500"/>
              <a:chOff x="8551731" y="2904008"/>
              <a:chExt cx="409500" cy="2239500"/>
            </a:xfrm>
          </p:grpSpPr>
          <p:sp>
            <p:nvSpPr>
              <p:cNvPr id="81" name="Google Shape;81;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86" name="Google Shape;86;p3"/>
          <p:cNvSpPr txBox="1">
            <a:spLocks noGrp="1"/>
          </p:cNvSpPr>
          <p:nvPr>
            <p:ph type="title"/>
          </p:nvPr>
        </p:nvSpPr>
        <p:spPr>
          <a:xfrm>
            <a:off x="1098667" y="2151767"/>
            <a:ext cx="7810500" cy="24972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87" name="Google Shape;87;p3"/>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grpSp>
        <p:nvGrpSpPr>
          <p:cNvPr id="89" name="Google Shape;89;p4"/>
          <p:cNvGrpSpPr/>
          <p:nvPr/>
        </p:nvGrpSpPr>
        <p:grpSpPr>
          <a:xfrm>
            <a:off x="834621" y="399168"/>
            <a:ext cx="1332416" cy="1332416"/>
            <a:chOff x="348199" y="179450"/>
            <a:chExt cx="1116300" cy="1116300"/>
          </a:xfrm>
        </p:grpSpPr>
        <p:sp>
          <p:nvSpPr>
            <p:cNvPr id="90" name="Google Shape;90;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2" name="Google Shape;92;p4"/>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3" name="Google Shape;93;p4"/>
          <p:cNvSpPr txBox="1">
            <a:spLocks noGrp="1"/>
          </p:cNvSpPr>
          <p:nvPr>
            <p:ph type="body" idx="1"/>
          </p:nvPr>
        </p:nvSpPr>
        <p:spPr>
          <a:xfrm>
            <a:off x="1738400" y="2653400"/>
            <a:ext cx="9374100" cy="33888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94" name="Google Shape;94;p4"/>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grpSp>
        <p:nvGrpSpPr>
          <p:cNvPr id="96" name="Google Shape;96;p5"/>
          <p:cNvGrpSpPr/>
          <p:nvPr/>
        </p:nvGrpSpPr>
        <p:grpSpPr>
          <a:xfrm>
            <a:off x="834621" y="399168"/>
            <a:ext cx="1332416" cy="1332416"/>
            <a:chOff x="348199" y="179450"/>
            <a:chExt cx="1116300" cy="1116300"/>
          </a:xfrm>
        </p:grpSpPr>
        <p:sp>
          <p:nvSpPr>
            <p:cNvPr id="97" name="Google Shape;97;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 name="Google Shape;98;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9" name="Google Shape;99;p5"/>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00" name="Google Shape;100;p5"/>
          <p:cNvSpPr txBox="1">
            <a:spLocks noGrp="1"/>
          </p:cNvSpPr>
          <p:nvPr>
            <p:ph type="body" idx="1"/>
          </p:nvPr>
        </p:nvSpPr>
        <p:spPr>
          <a:xfrm>
            <a:off x="1738400" y="2653400"/>
            <a:ext cx="4574100" cy="33888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01" name="Google Shape;101;p5"/>
          <p:cNvSpPr txBox="1">
            <a:spLocks noGrp="1"/>
          </p:cNvSpPr>
          <p:nvPr>
            <p:ph type="body" idx="2"/>
          </p:nvPr>
        </p:nvSpPr>
        <p:spPr>
          <a:xfrm>
            <a:off x="6538200" y="2653400"/>
            <a:ext cx="4574100" cy="33888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02" name="Google Shape;102;p5"/>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grpSp>
        <p:nvGrpSpPr>
          <p:cNvPr id="104" name="Google Shape;104;p6"/>
          <p:cNvGrpSpPr/>
          <p:nvPr/>
        </p:nvGrpSpPr>
        <p:grpSpPr>
          <a:xfrm>
            <a:off x="834621" y="399168"/>
            <a:ext cx="1332416" cy="1332416"/>
            <a:chOff x="348199" y="179450"/>
            <a:chExt cx="1116300" cy="1116300"/>
          </a:xfrm>
        </p:grpSpPr>
        <p:sp>
          <p:nvSpPr>
            <p:cNvPr id="105" name="Google Shape;105;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07" name="Google Shape;107;p6"/>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08" name="Google Shape;108;p6"/>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
        <p:cNvGrpSpPr/>
        <p:nvPr/>
      </p:nvGrpSpPr>
      <p:grpSpPr>
        <a:xfrm>
          <a:off x="0" y="0"/>
          <a:ext cx="0" cy="0"/>
          <a:chOff x="0" y="0"/>
          <a:chExt cx="0" cy="0"/>
        </a:xfrm>
      </p:grpSpPr>
      <p:grpSp>
        <p:nvGrpSpPr>
          <p:cNvPr id="110" name="Google Shape;110;p7"/>
          <p:cNvGrpSpPr/>
          <p:nvPr/>
        </p:nvGrpSpPr>
        <p:grpSpPr>
          <a:xfrm>
            <a:off x="834621" y="399168"/>
            <a:ext cx="1332416" cy="1332416"/>
            <a:chOff x="348199" y="179450"/>
            <a:chExt cx="1116300" cy="1116300"/>
          </a:xfrm>
        </p:grpSpPr>
        <p:sp>
          <p:nvSpPr>
            <p:cNvPr id="111" name="Google Shape;111;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13" name="Google Shape;113;p7"/>
          <p:cNvSpPr txBox="1">
            <a:spLocks noGrp="1"/>
          </p:cNvSpPr>
          <p:nvPr>
            <p:ph type="title"/>
          </p:nvPr>
        </p:nvSpPr>
        <p:spPr>
          <a:xfrm>
            <a:off x="1738400" y="798100"/>
            <a:ext cx="4416000" cy="21201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4" name="Google Shape;114;p7"/>
          <p:cNvSpPr txBox="1">
            <a:spLocks noGrp="1"/>
          </p:cNvSpPr>
          <p:nvPr>
            <p:ph type="body" idx="1"/>
          </p:nvPr>
        </p:nvSpPr>
        <p:spPr>
          <a:xfrm>
            <a:off x="1738400" y="3079567"/>
            <a:ext cx="4416000" cy="29625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5" name="Google Shape;115;p7"/>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6"/>
        <p:cNvGrpSpPr/>
        <p:nvPr/>
      </p:nvGrpSpPr>
      <p:grpSpPr>
        <a:xfrm>
          <a:off x="0" y="0"/>
          <a:ext cx="0" cy="0"/>
          <a:chOff x="0" y="0"/>
          <a:chExt cx="0" cy="0"/>
        </a:xfrm>
      </p:grpSpPr>
      <p:grpSp>
        <p:nvGrpSpPr>
          <p:cNvPr id="117" name="Google Shape;117;p8"/>
          <p:cNvGrpSpPr/>
          <p:nvPr/>
        </p:nvGrpSpPr>
        <p:grpSpPr>
          <a:xfrm>
            <a:off x="9155392" y="1742"/>
            <a:ext cx="3023192" cy="3468833"/>
            <a:chOff x="6790514" y="1306"/>
            <a:chExt cx="2267451" cy="2601690"/>
          </a:xfrm>
        </p:grpSpPr>
        <p:grpSp>
          <p:nvGrpSpPr>
            <p:cNvPr id="118" name="Google Shape;118;p8"/>
            <p:cNvGrpSpPr/>
            <p:nvPr/>
          </p:nvGrpSpPr>
          <p:grpSpPr>
            <a:xfrm>
              <a:off x="7067465" y="1306"/>
              <a:ext cx="1990500" cy="1990200"/>
              <a:chOff x="7067465" y="1306"/>
              <a:chExt cx="1990500" cy="1990200"/>
            </a:xfrm>
          </p:grpSpPr>
          <p:sp>
            <p:nvSpPr>
              <p:cNvPr id="119" name="Google Shape;119;p8"/>
              <p:cNvSpPr/>
              <p:nvPr/>
            </p:nvSpPr>
            <p:spPr>
              <a:xfrm rot="-8648551">
                <a:off x="7594313" y="527721"/>
                <a:ext cx="937226" cy="937226"/>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p8"/>
              <p:cNvSpPr/>
              <p:nvPr/>
            </p:nvSpPr>
            <p:spPr>
              <a:xfrm rot="-8649154">
                <a:off x="7349891" y="283705"/>
                <a:ext cx="1425647" cy="14254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8207126" y="1807996"/>
              <a:ext cx="795000" cy="795000"/>
              <a:chOff x="8207126" y="1807996"/>
              <a:chExt cx="795000" cy="795000"/>
            </a:xfrm>
          </p:grpSpPr>
          <p:sp>
            <p:nvSpPr>
              <p:cNvPr id="123" name="Google Shape;123;p8"/>
              <p:cNvSpPr/>
              <p:nvPr/>
            </p:nvSpPr>
            <p:spPr>
              <a:xfrm rot="2152054">
                <a:off x="8319942" y="1920813"/>
                <a:ext cx="569367" cy="569367"/>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8408218" y="2008610"/>
                <a:ext cx="393004" cy="3930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6" name="Google Shape;126;p8"/>
            <p:cNvGrpSpPr/>
            <p:nvPr/>
          </p:nvGrpSpPr>
          <p:grpSpPr>
            <a:xfrm>
              <a:off x="6790514" y="118857"/>
              <a:ext cx="548700" cy="548700"/>
              <a:chOff x="6790514" y="118857"/>
              <a:chExt cx="548700" cy="548700"/>
            </a:xfrm>
          </p:grpSpPr>
          <p:sp>
            <p:nvSpPr>
              <p:cNvPr id="127" name="Google Shape;127;p8"/>
              <p:cNvSpPr/>
              <p:nvPr/>
            </p:nvSpPr>
            <p:spPr>
              <a:xfrm rot="2150259">
                <a:off x="6868362" y="196705"/>
                <a:ext cx="393004" cy="3930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29" name="Google Shape;129;p8"/>
          <p:cNvSpPr txBox="1">
            <a:spLocks noGrp="1"/>
          </p:cNvSpPr>
          <p:nvPr>
            <p:ph type="title"/>
          </p:nvPr>
        </p:nvSpPr>
        <p:spPr>
          <a:xfrm>
            <a:off x="1098667" y="1018133"/>
            <a:ext cx="7810500" cy="47643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30" name="Google Shape;130;p8"/>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grpSp>
        <p:nvGrpSpPr>
          <p:cNvPr id="132" name="Google Shape;132;p9"/>
          <p:cNvGrpSpPr/>
          <p:nvPr/>
        </p:nvGrpSpPr>
        <p:grpSpPr>
          <a:xfrm>
            <a:off x="834621" y="399168"/>
            <a:ext cx="1332416" cy="1332416"/>
            <a:chOff x="348199" y="179450"/>
            <a:chExt cx="1116300" cy="1116300"/>
          </a:xfrm>
        </p:grpSpPr>
        <p:sp>
          <p:nvSpPr>
            <p:cNvPr id="133" name="Google Shape;133;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35" name="Google Shape;135;p9"/>
          <p:cNvSpPr txBox="1">
            <a:spLocks noGrp="1"/>
          </p:cNvSpPr>
          <p:nvPr>
            <p:ph type="title"/>
          </p:nvPr>
        </p:nvSpPr>
        <p:spPr>
          <a:xfrm>
            <a:off x="1738400" y="798100"/>
            <a:ext cx="4574100" cy="26535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36" name="Google Shape;136;p9"/>
          <p:cNvSpPr txBox="1">
            <a:spLocks noGrp="1"/>
          </p:cNvSpPr>
          <p:nvPr>
            <p:ph type="subTitle" idx="1"/>
          </p:nvPr>
        </p:nvSpPr>
        <p:spPr>
          <a:xfrm>
            <a:off x="1738400" y="3657604"/>
            <a:ext cx="4574100" cy="9681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37" name="Google Shape;137;p9"/>
          <p:cNvSpPr txBox="1">
            <a:spLocks noGrp="1"/>
          </p:cNvSpPr>
          <p:nvPr>
            <p:ph type="body" idx="2"/>
          </p:nvPr>
        </p:nvSpPr>
        <p:spPr>
          <a:xfrm>
            <a:off x="6538267" y="881333"/>
            <a:ext cx="4574100" cy="51609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38" name="Google Shape;138;p9"/>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9"/>
        <p:cNvGrpSpPr/>
        <p:nvPr/>
      </p:nvGrpSpPr>
      <p:grpSpPr>
        <a:xfrm>
          <a:off x="0" y="0"/>
          <a:ext cx="0" cy="0"/>
          <a:chOff x="0" y="0"/>
          <a:chExt cx="0" cy="0"/>
        </a:xfrm>
      </p:grpSpPr>
      <p:grpSp>
        <p:nvGrpSpPr>
          <p:cNvPr id="140" name="Google Shape;140;p10"/>
          <p:cNvGrpSpPr/>
          <p:nvPr/>
        </p:nvGrpSpPr>
        <p:grpSpPr>
          <a:xfrm>
            <a:off x="951176" y="5129497"/>
            <a:ext cx="1100560" cy="1100560"/>
            <a:chOff x="348199" y="179450"/>
            <a:chExt cx="1116300" cy="1116300"/>
          </a:xfrm>
        </p:grpSpPr>
        <p:sp>
          <p:nvSpPr>
            <p:cNvPr id="141" name="Google Shape;141;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 name="Google Shape;142;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3" name="Google Shape;143;p10"/>
          <p:cNvSpPr txBox="1">
            <a:spLocks noGrp="1"/>
          </p:cNvSpPr>
          <p:nvPr>
            <p:ph type="body" idx="1"/>
          </p:nvPr>
        </p:nvSpPr>
        <p:spPr>
          <a:xfrm>
            <a:off x="1738400" y="5518633"/>
            <a:ext cx="7790700" cy="713100"/>
          </a:xfrm>
          <a:prstGeom prst="rect">
            <a:avLst/>
          </a:prstGeom>
        </p:spPr>
        <p:txBody>
          <a:bodyPr spcFirstLastPara="1" wrap="square" lIns="121900" tIns="121900" rIns="121900" bIns="121900" anchor="t" anchorCtr="0">
            <a:normAutofit/>
          </a:bodyPr>
          <a:lstStyle>
            <a:lvl1pPr marL="457200" lvl="0" indent="-228600" rtl="0">
              <a:lnSpc>
                <a:spcPct val="100000"/>
              </a:lnSpc>
              <a:spcBef>
                <a:spcPts val="0"/>
              </a:spcBef>
              <a:spcAft>
                <a:spcPts val="0"/>
              </a:spcAft>
              <a:buSzPts val="1700"/>
              <a:buNone/>
              <a:defRPr/>
            </a:lvl1pPr>
          </a:lstStyle>
          <a:p>
            <a:endParaRPr/>
          </a:p>
        </p:txBody>
      </p:sp>
      <p:sp>
        <p:nvSpPr>
          <p:cNvPr id="144" name="Google Shape;144;p10"/>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1pPr>
            <a:lvl2pPr lvl="1"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2pPr>
            <a:lvl3pPr lvl="2"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3pPr>
            <a:lvl4pPr lvl="3"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4pPr>
            <a:lvl5pPr lvl="4"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5pPr>
            <a:lvl6pPr lvl="5"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6pPr>
            <a:lvl7pPr lvl="6"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7pPr>
            <a:lvl8pPr lvl="7"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8pPr>
            <a:lvl9pPr lvl="8" rt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36550" rtl="0">
              <a:lnSpc>
                <a:spcPct val="115000"/>
              </a:lnSpc>
              <a:spcBef>
                <a:spcPts val="0"/>
              </a:spcBef>
              <a:spcAft>
                <a:spcPts val="0"/>
              </a:spcAft>
              <a:buClr>
                <a:schemeClr val="dk2"/>
              </a:buClr>
              <a:buSzPts val="1700"/>
              <a:buFont typeface="Nunito"/>
              <a:buChar char="●"/>
              <a:defRPr sz="1700">
                <a:solidFill>
                  <a:schemeClr val="dk2"/>
                </a:solidFill>
                <a:latin typeface="Nunito"/>
                <a:ea typeface="Nunito"/>
                <a:cs typeface="Nunito"/>
                <a:sym typeface="Nunito"/>
              </a:defRPr>
            </a:lvl1pPr>
            <a:lvl2pPr marL="914400" lvl="1"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rtl="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
        <p:nvSpPr>
          <p:cNvPr id="12" name="Google Shape;12;p1"/>
          <p:cNvSpPr txBox="1">
            <a:spLocks noGrp="1"/>
          </p:cNvSpPr>
          <p:nvPr>
            <p:ph type="sldNum" idx="12"/>
          </p:nvPr>
        </p:nvSpPr>
        <p:spPr>
          <a:xfrm>
            <a:off x="11268061" y="6315968"/>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200">
                <a:solidFill>
                  <a:schemeClr val="dk2"/>
                </a:solidFill>
                <a:latin typeface="Nunito"/>
                <a:ea typeface="Nunito"/>
                <a:cs typeface="Nunito"/>
                <a:sym typeface="Nunito"/>
              </a:defRPr>
            </a:lvl1pPr>
            <a:lvl2pPr lvl="1" algn="r" rtl="0">
              <a:buNone/>
              <a:defRPr sz="1200">
                <a:solidFill>
                  <a:schemeClr val="dk2"/>
                </a:solidFill>
                <a:latin typeface="Nunito"/>
                <a:ea typeface="Nunito"/>
                <a:cs typeface="Nunito"/>
                <a:sym typeface="Nunito"/>
              </a:defRPr>
            </a:lvl2pPr>
            <a:lvl3pPr lvl="2" algn="r" rtl="0">
              <a:buNone/>
              <a:defRPr sz="1200">
                <a:solidFill>
                  <a:schemeClr val="dk2"/>
                </a:solidFill>
                <a:latin typeface="Nunito"/>
                <a:ea typeface="Nunito"/>
                <a:cs typeface="Nunito"/>
                <a:sym typeface="Nunito"/>
              </a:defRPr>
            </a:lvl3pPr>
            <a:lvl4pPr lvl="3" algn="r" rtl="0">
              <a:buNone/>
              <a:defRPr sz="1200">
                <a:solidFill>
                  <a:schemeClr val="dk2"/>
                </a:solidFill>
                <a:latin typeface="Nunito"/>
                <a:ea typeface="Nunito"/>
                <a:cs typeface="Nunito"/>
                <a:sym typeface="Nunito"/>
              </a:defRPr>
            </a:lvl4pPr>
            <a:lvl5pPr lvl="4" algn="r" rtl="0">
              <a:buNone/>
              <a:defRPr sz="1200">
                <a:solidFill>
                  <a:schemeClr val="dk2"/>
                </a:solidFill>
                <a:latin typeface="Nunito"/>
                <a:ea typeface="Nunito"/>
                <a:cs typeface="Nunito"/>
                <a:sym typeface="Nunito"/>
              </a:defRPr>
            </a:lvl5pPr>
            <a:lvl6pPr lvl="5" algn="r" rtl="0">
              <a:buNone/>
              <a:defRPr sz="1200">
                <a:solidFill>
                  <a:schemeClr val="dk2"/>
                </a:solidFill>
                <a:latin typeface="Nunito"/>
                <a:ea typeface="Nunito"/>
                <a:cs typeface="Nunito"/>
                <a:sym typeface="Nunito"/>
              </a:defRPr>
            </a:lvl6pPr>
            <a:lvl7pPr lvl="6" algn="r" rtl="0">
              <a:buNone/>
              <a:defRPr sz="1200">
                <a:solidFill>
                  <a:schemeClr val="dk2"/>
                </a:solidFill>
                <a:latin typeface="Nunito"/>
                <a:ea typeface="Nunito"/>
                <a:cs typeface="Nunito"/>
                <a:sym typeface="Nunito"/>
              </a:defRPr>
            </a:lvl7pPr>
            <a:lvl8pPr lvl="7" algn="r" rtl="0">
              <a:buNone/>
              <a:defRPr sz="1200">
                <a:solidFill>
                  <a:schemeClr val="dk2"/>
                </a:solidFill>
                <a:latin typeface="Nunito"/>
                <a:ea typeface="Nunito"/>
                <a:cs typeface="Nunito"/>
                <a:sym typeface="Nunito"/>
              </a:defRPr>
            </a:lvl8pPr>
            <a:lvl9pPr lvl="8" algn="r" rtl="0">
              <a:buNone/>
              <a:defRPr sz="12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omments" Target="../comments/comment2.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omments" Target="../comments/comment3.xm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4.png"/><Relationship Id="rId9" Type="http://schemas.openxmlformats.org/officeDocument/2006/relationships/comments" Target="../comments/comment4.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 Id="rId9" Type="http://schemas.openxmlformats.org/officeDocument/2006/relationships/comments" Target="../comments/comment5.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jp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comments" Target="../comments/comment6.xml"/><Relationship Id="rId4" Type="http://schemas.openxmlformats.org/officeDocument/2006/relationships/image" Target="../media/image32.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jp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comments" Target="../comments/comment7.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comments" Target="../comments/comment8.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hyperlink" Target="https://ids.ac.id/apa-itu-virtualisasi-di-cloud-computing/" TargetMode="External"/><Relationship Id="rId13" Type="http://schemas.openxmlformats.org/officeDocument/2006/relationships/image" Target="../media/image6.png"/><Relationship Id="rId3" Type="http://schemas.openxmlformats.org/officeDocument/2006/relationships/hyperlink" Target="https://aws.amazon.com/id/what-is-cloud-computing/" TargetMode="External"/><Relationship Id="rId7" Type="http://schemas.openxmlformats.org/officeDocument/2006/relationships/hyperlink" Target="https://www.dataversity.net/brief-history-cloud-computing/" TargetMode="External"/><Relationship Id="rId12"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hyperlink" Target="https://www.dewaweb.com/blog/apa-itu-cloud-computing/" TargetMode="External"/><Relationship Id="rId11" Type="http://schemas.openxmlformats.org/officeDocument/2006/relationships/image" Target="../media/image4.png"/><Relationship Id="rId5" Type="http://schemas.openxmlformats.org/officeDocument/2006/relationships/hyperlink" Target="https://indonesiancloud.com/mengenal-cloud-computing/" TargetMode="External"/><Relationship Id="rId10" Type="http://schemas.openxmlformats.org/officeDocument/2006/relationships/hyperlink" Target="https://fikti.umsu.ac.id/sistem-penyimpanan-on-premise-dan-cloud-kelebihan-kekurangandan-perbandingan/" TargetMode="External"/><Relationship Id="rId4" Type="http://schemas.openxmlformats.org/officeDocument/2006/relationships/hyperlink" Target="https://onlinelearning.binus.ac.id/2022/08/07/kenalan-lebih-jauh-dengan-teknologi-cloud-computing-apa-itu/" TargetMode="External"/><Relationship Id="rId9" Type="http://schemas.openxmlformats.org/officeDocument/2006/relationships/hyperlink" Target="https://media.neliti.com/media/publications/130558-ID-none.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9.png"/><Relationship Id="rId7" Type="http://schemas.openxmlformats.org/officeDocument/2006/relationships/hyperlink" Target="http://www.youtube.com/watch?v=M988_fsOSWo"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20"/>
          <p:cNvGrpSpPr/>
          <p:nvPr/>
        </p:nvGrpSpPr>
        <p:grpSpPr>
          <a:xfrm>
            <a:off x="407449" y="1461317"/>
            <a:ext cx="5816142" cy="1967683"/>
            <a:chOff x="6673536" y="4282561"/>
            <a:chExt cx="5286102" cy="1967683"/>
          </a:xfrm>
        </p:grpSpPr>
        <p:sp>
          <p:nvSpPr>
            <p:cNvPr id="320" name="Google Shape;320;p20"/>
            <p:cNvSpPr txBox="1"/>
            <p:nvPr/>
          </p:nvSpPr>
          <p:spPr>
            <a:xfrm>
              <a:off x="6673536" y="4282561"/>
              <a:ext cx="5286000" cy="12006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3600" b="0" i="1" u="none" strike="noStrike" cap="none">
                  <a:solidFill>
                    <a:schemeClr val="lt1"/>
                  </a:solidFill>
                  <a:latin typeface="Arial"/>
                  <a:ea typeface="Arial"/>
                  <a:cs typeface="Arial"/>
                  <a:sym typeface="Arial"/>
                </a:rPr>
                <a:t>Understanding Cloud Computing</a:t>
              </a:r>
              <a:endParaRPr sz="3600" i="1">
                <a:solidFill>
                  <a:schemeClr val="lt1"/>
                </a:solidFill>
                <a:latin typeface="Arial"/>
                <a:ea typeface="Arial"/>
                <a:cs typeface="Arial"/>
                <a:sym typeface="Arial"/>
              </a:endParaRPr>
            </a:p>
          </p:txBody>
        </p:sp>
        <p:sp>
          <p:nvSpPr>
            <p:cNvPr id="321" name="Google Shape;321;p20"/>
            <p:cNvSpPr txBox="1"/>
            <p:nvPr/>
          </p:nvSpPr>
          <p:spPr>
            <a:xfrm>
              <a:off x="6673536" y="5870588"/>
              <a:ext cx="5286102" cy="37965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867">
                  <a:solidFill>
                    <a:schemeClr val="lt1"/>
                  </a:solidFill>
                  <a:latin typeface="Arial"/>
                  <a:ea typeface="Arial"/>
                  <a:cs typeface="Arial"/>
                  <a:sym typeface="Arial"/>
                </a:rPr>
                <a:t>Dosen: Henning Titi Ciptaningtyas</a:t>
              </a:r>
              <a:endParaRPr sz="1867">
                <a:solidFill>
                  <a:schemeClr val="lt1"/>
                </a:solidFill>
                <a:latin typeface="Arial"/>
                <a:ea typeface="Arial"/>
                <a:cs typeface="Arial"/>
                <a:sym typeface="Arial"/>
              </a:endParaRPr>
            </a:p>
          </p:txBody>
        </p:sp>
      </p:grpSp>
      <p:sp>
        <p:nvSpPr>
          <p:cNvPr id="322" name="Google Shape;322;p20"/>
          <p:cNvSpPr/>
          <p:nvPr/>
        </p:nvSpPr>
        <p:spPr>
          <a:xfrm>
            <a:off x="408561" y="699728"/>
            <a:ext cx="599748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cap="none">
                <a:solidFill>
                  <a:srgbClr val="FFFFFF"/>
                </a:solidFill>
                <a:latin typeface="Arial"/>
                <a:ea typeface="Arial"/>
                <a:cs typeface="Arial"/>
                <a:sym typeface="Arial"/>
              </a:rPr>
              <a:t>MK KOMPUTASI AWAN</a:t>
            </a:r>
            <a:endParaRPr/>
          </a:p>
        </p:txBody>
      </p:sp>
      <p:pic>
        <p:nvPicPr>
          <p:cNvPr id="323" name="Google Shape;323;p20"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324" name="Google Shape;324;p20"/>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325" name="Google Shape;325;p20"/>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1"/>
          <p:cNvSpPr/>
          <p:nvPr/>
        </p:nvSpPr>
        <p:spPr>
          <a:xfrm rot="10736963">
            <a:off x="42921" y="5413597"/>
            <a:ext cx="3390556" cy="1277602"/>
          </a:xfrm>
          <a:custGeom>
            <a:avLst/>
            <a:gdLst/>
            <a:ahLst/>
            <a:cxnLst/>
            <a:rect l="l" t="t" r="r" b="b"/>
            <a:pathLst>
              <a:path w="1462777" h="845639" extrusionOk="0">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sp>
        <p:nvSpPr>
          <p:cNvPr id="507" name="Google Shape;507;p31"/>
          <p:cNvSpPr/>
          <p:nvPr/>
        </p:nvSpPr>
        <p:spPr>
          <a:xfrm rot="369758">
            <a:off x="2514270" y="4907533"/>
            <a:ext cx="1346984" cy="974196"/>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pic>
        <p:nvPicPr>
          <p:cNvPr id="508" name="Google Shape;508;p31"/>
          <p:cNvPicPr preferRelativeResize="0"/>
          <p:nvPr/>
        </p:nvPicPr>
        <p:blipFill rotWithShape="1">
          <a:blip r:embed="rId3">
            <a:alphaModFix/>
          </a:blip>
          <a:srcRect t="15110" b="-15109"/>
          <a:stretch/>
        </p:blipFill>
        <p:spPr>
          <a:xfrm>
            <a:off x="8156674" y="2133613"/>
            <a:ext cx="3739949" cy="3508826"/>
          </a:xfrm>
          <a:prstGeom prst="rect">
            <a:avLst/>
          </a:prstGeom>
          <a:noFill/>
          <a:ln>
            <a:noFill/>
          </a:ln>
        </p:spPr>
      </p:pic>
      <p:sp>
        <p:nvSpPr>
          <p:cNvPr id="509" name="Google Shape;509;p31"/>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b="1"/>
              <a:t>Pengurangan Biaya</a:t>
            </a:r>
            <a:endParaRPr b="1"/>
          </a:p>
        </p:txBody>
      </p:sp>
      <p:sp>
        <p:nvSpPr>
          <p:cNvPr id="510" name="Google Shape;510;p31"/>
          <p:cNvSpPr txBox="1"/>
          <p:nvPr/>
        </p:nvSpPr>
        <p:spPr>
          <a:xfrm>
            <a:off x="798363" y="2066847"/>
            <a:ext cx="6410400" cy="2432100"/>
          </a:xfrm>
          <a:prstGeom prst="rect">
            <a:avLst/>
          </a:prstGeom>
          <a:noFill/>
          <a:ln>
            <a:noFill/>
          </a:ln>
        </p:spPr>
        <p:txBody>
          <a:bodyPr spcFirstLastPara="1" wrap="square" lIns="91425" tIns="45700" rIns="91425" bIns="45700" anchor="t" anchorCtr="0">
            <a:spAutoFit/>
          </a:bodyPr>
          <a:lstStyle/>
          <a:p>
            <a:pPr marL="457200" lvl="0" indent="-349250" algn="just" rtl="0">
              <a:spcBef>
                <a:spcPts val="0"/>
              </a:spcBef>
              <a:spcAft>
                <a:spcPts val="0"/>
              </a:spcAft>
              <a:buClr>
                <a:schemeClr val="dk2"/>
              </a:buClr>
              <a:buSzPts val="1900"/>
              <a:buFont typeface="Inter"/>
              <a:buChar char="-"/>
            </a:pPr>
            <a:r>
              <a:rPr lang="en-US" sz="1900">
                <a:solidFill>
                  <a:schemeClr val="dk2"/>
                </a:solidFill>
                <a:latin typeface="Inter"/>
                <a:ea typeface="Inter"/>
                <a:cs typeface="Inter"/>
                <a:sym typeface="Inter"/>
              </a:rPr>
              <a:t>Dengan memanfaatkan teknologi </a:t>
            </a:r>
            <a:r>
              <a:rPr lang="en-US" sz="1900" i="1">
                <a:solidFill>
                  <a:schemeClr val="dk2"/>
                </a:solidFill>
                <a:latin typeface="Inter"/>
                <a:ea typeface="Inter"/>
                <a:cs typeface="Inter"/>
                <a:sym typeface="Inter"/>
              </a:rPr>
              <a:t>cloud</a:t>
            </a:r>
            <a:r>
              <a:rPr lang="en-US" sz="1900">
                <a:solidFill>
                  <a:schemeClr val="dk2"/>
                </a:solidFill>
                <a:latin typeface="Inter"/>
                <a:ea typeface="Inter"/>
                <a:cs typeface="Inter"/>
                <a:sym typeface="Inter"/>
              </a:rPr>
              <a:t>, tidak perlu mengeluarkan dana untuk perangkat penyimpanan tambahan seperti </a:t>
            </a:r>
            <a:r>
              <a:rPr lang="en-US" sz="1900" i="1">
                <a:solidFill>
                  <a:schemeClr val="dk2"/>
                </a:solidFill>
                <a:latin typeface="Inter"/>
                <a:ea typeface="Inter"/>
                <a:cs typeface="Inter"/>
                <a:sym typeface="Inter"/>
              </a:rPr>
              <a:t>external hard disk drive </a:t>
            </a:r>
            <a:r>
              <a:rPr lang="en-US" sz="1900">
                <a:solidFill>
                  <a:schemeClr val="dk2"/>
                </a:solidFill>
                <a:latin typeface="Inter"/>
                <a:ea typeface="Inter"/>
                <a:cs typeface="Inter"/>
                <a:sym typeface="Inter"/>
              </a:rPr>
              <a:t>(HDD). </a:t>
            </a:r>
            <a:endParaRPr sz="1900">
              <a:solidFill>
                <a:schemeClr val="dk2"/>
              </a:solidFill>
              <a:latin typeface="Inter"/>
              <a:ea typeface="Inter"/>
              <a:cs typeface="Inter"/>
              <a:sym typeface="Inter"/>
            </a:endParaRPr>
          </a:p>
          <a:p>
            <a:pPr marL="0" lvl="0" indent="0" algn="just" rtl="0">
              <a:spcBef>
                <a:spcPts val="0"/>
              </a:spcBef>
              <a:spcAft>
                <a:spcPts val="0"/>
              </a:spcAft>
              <a:buNone/>
            </a:pPr>
            <a:endParaRPr sz="1900">
              <a:solidFill>
                <a:schemeClr val="dk2"/>
              </a:solidFill>
              <a:latin typeface="Inter"/>
              <a:ea typeface="Inter"/>
              <a:cs typeface="Inter"/>
              <a:sym typeface="Inter"/>
            </a:endParaRPr>
          </a:p>
          <a:p>
            <a:pPr marL="457200" lvl="0" indent="-349250" algn="just" rtl="0">
              <a:spcBef>
                <a:spcPts val="0"/>
              </a:spcBef>
              <a:spcAft>
                <a:spcPts val="0"/>
              </a:spcAft>
              <a:buClr>
                <a:schemeClr val="dk2"/>
              </a:buClr>
              <a:buSzPts val="1900"/>
              <a:buFont typeface="Inter"/>
              <a:buChar char="-"/>
            </a:pPr>
            <a:r>
              <a:rPr lang="en-US" sz="1900">
                <a:solidFill>
                  <a:schemeClr val="dk2"/>
                </a:solidFill>
                <a:latin typeface="Inter"/>
                <a:ea typeface="Inter"/>
                <a:cs typeface="Inter"/>
                <a:sym typeface="Inter"/>
              </a:rPr>
              <a:t>Ada dua biaya yang perlu diperhitungkan: biaya untuk memperoleh infrastruktur baru, dan biaya kepemilikannya yang sedang berlangsung.</a:t>
            </a:r>
            <a:endParaRPr sz="1800">
              <a:solidFill>
                <a:schemeClr val="dk2"/>
              </a:solidFill>
            </a:endParaRPr>
          </a:p>
        </p:txBody>
      </p:sp>
      <p:pic>
        <p:nvPicPr>
          <p:cNvPr id="511" name="Google Shape;511;p31"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512" name="Google Shape;512;p31"/>
          <p:cNvPicPr preferRelativeResize="0"/>
          <p:nvPr/>
        </p:nvPicPr>
        <p:blipFill>
          <a:blip r:embed="rId5">
            <a:alphaModFix/>
          </a:blip>
          <a:stretch>
            <a:fillRect/>
          </a:stretch>
        </p:blipFill>
        <p:spPr>
          <a:xfrm>
            <a:off x="11559760" y="71163"/>
            <a:ext cx="546866" cy="546888"/>
          </a:xfrm>
          <a:prstGeom prst="rect">
            <a:avLst/>
          </a:prstGeom>
          <a:noFill/>
          <a:ln>
            <a:noFill/>
          </a:ln>
        </p:spPr>
      </p:pic>
      <p:pic>
        <p:nvPicPr>
          <p:cNvPr id="513" name="Google Shape;513;p31"/>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2"/>
          <p:cNvSpPr/>
          <p:nvPr/>
        </p:nvSpPr>
        <p:spPr>
          <a:xfrm rot="-5400000">
            <a:off x="-313420" y="893079"/>
            <a:ext cx="5112977" cy="3322237"/>
          </a:xfrm>
          <a:custGeom>
            <a:avLst/>
            <a:gdLst/>
            <a:ahLst/>
            <a:cxnLst/>
            <a:rect l="l" t="t" r="r" b="b"/>
            <a:pathLst>
              <a:path w="2310950" h="1302838" extrusionOk="0">
                <a:moveTo>
                  <a:pt x="0" y="1249414"/>
                </a:moveTo>
                <a:lnTo>
                  <a:pt x="0" y="406646"/>
                </a:lnTo>
                <a:cubicBezTo>
                  <a:pt x="0" y="182062"/>
                  <a:pt x="182062" y="0"/>
                  <a:pt x="406646" y="0"/>
                </a:cubicBezTo>
                <a:lnTo>
                  <a:pt x="2300064" y="0"/>
                </a:lnTo>
                <a:lnTo>
                  <a:pt x="2300064" y="10886"/>
                </a:lnTo>
                <a:lnTo>
                  <a:pt x="2310950" y="10886"/>
                </a:lnTo>
                <a:lnTo>
                  <a:pt x="2310950" y="222842"/>
                </a:lnTo>
                <a:lnTo>
                  <a:pt x="455196" y="222842"/>
                </a:lnTo>
                <a:cubicBezTo>
                  <a:pt x="326802" y="222842"/>
                  <a:pt x="222718" y="326926"/>
                  <a:pt x="222718" y="455320"/>
                </a:cubicBezTo>
                <a:lnTo>
                  <a:pt x="222718" y="1302838"/>
                </a:lnTo>
                <a:lnTo>
                  <a:pt x="13824" y="1302838"/>
                </a:lnTo>
                <a:lnTo>
                  <a:pt x="13072" y="1291952"/>
                </a:lnTo>
                <a:lnTo>
                  <a:pt x="2938" y="1291952"/>
                </a:lnTo>
                <a:cubicBezTo>
                  <a:pt x="748" y="1278024"/>
                  <a:pt x="0" y="1263806"/>
                  <a:pt x="0" y="1249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sp>
        <p:nvSpPr>
          <p:cNvPr id="519" name="Google Shape;519;p32"/>
          <p:cNvSpPr/>
          <p:nvPr/>
        </p:nvSpPr>
        <p:spPr>
          <a:xfrm rot="5400000">
            <a:off x="3453200" y="4282865"/>
            <a:ext cx="1091400" cy="11424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sp>
        <p:nvSpPr>
          <p:cNvPr id="520" name="Google Shape;520;p32"/>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b="1"/>
              <a:t>Kelincahan Organisasi</a:t>
            </a:r>
            <a:endParaRPr b="1"/>
          </a:p>
        </p:txBody>
      </p:sp>
      <p:sp>
        <p:nvSpPr>
          <p:cNvPr id="521" name="Google Shape;521;p32"/>
          <p:cNvSpPr txBox="1"/>
          <p:nvPr/>
        </p:nvSpPr>
        <p:spPr>
          <a:xfrm>
            <a:off x="4981463" y="1865022"/>
            <a:ext cx="6410400" cy="2355000"/>
          </a:xfrm>
          <a:prstGeom prst="rect">
            <a:avLst/>
          </a:prstGeom>
          <a:noFill/>
          <a:ln>
            <a:noFill/>
          </a:ln>
        </p:spPr>
        <p:txBody>
          <a:bodyPr spcFirstLastPara="1" wrap="square" lIns="91425" tIns="45700" rIns="91425" bIns="45700" anchor="t" anchorCtr="0">
            <a:spAutoFit/>
          </a:bodyPr>
          <a:lstStyle/>
          <a:p>
            <a:pPr marL="457200" lvl="0" indent="-361950" algn="just" rtl="0">
              <a:lnSpc>
                <a:spcPct val="120000"/>
              </a:lnSpc>
              <a:spcBef>
                <a:spcPts val="0"/>
              </a:spcBef>
              <a:spcAft>
                <a:spcPts val="0"/>
              </a:spcAft>
              <a:buClr>
                <a:schemeClr val="dk2"/>
              </a:buClr>
              <a:buSzPts val="2100"/>
              <a:buChar char="-"/>
            </a:pPr>
            <a:r>
              <a:rPr lang="en-US" sz="2100" i="1">
                <a:solidFill>
                  <a:schemeClr val="dk2"/>
                </a:solidFill>
              </a:rPr>
              <a:t>Organizational Agility</a:t>
            </a:r>
            <a:r>
              <a:rPr lang="en-US" sz="2100">
                <a:solidFill>
                  <a:schemeClr val="dk2"/>
                </a:solidFill>
              </a:rPr>
              <a:t> adalah kemampuan suatu organisasi untuk beradaptasi, berubah, dan berinovasi.</a:t>
            </a:r>
            <a:endParaRPr sz="2100">
              <a:solidFill>
                <a:schemeClr val="dk2"/>
              </a:solidFill>
            </a:endParaRPr>
          </a:p>
          <a:p>
            <a:pPr marL="457200" lvl="0" indent="0" algn="just" rtl="0">
              <a:lnSpc>
                <a:spcPct val="120000"/>
              </a:lnSpc>
              <a:spcBef>
                <a:spcPts val="0"/>
              </a:spcBef>
              <a:spcAft>
                <a:spcPts val="0"/>
              </a:spcAft>
              <a:buNone/>
            </a:pPr>
            <a:endParaRPr sz="2100">
              <a:solidFill>
                <a:schemeClr val="dk2"/>
              </a:solidFill>
            </a:endParaRPr>
          </a:p>
          <a:p>
            <a:pPr marL="457200" lvl="0" indent="-361950" algn="just" rtl="0">
              <a:lnSpc>
                <a:spcPct val="120000"/>
              </a:lnSpc>
              <a:spcBef>
                <a:spcPts val="0"/>
              </a:spcBef>
              <a:spcAft>
                <a:spcPts val="0"/>
              </a:spcAft>
              <a:buClr>
                <a:schemeClr val="dk2"/>
              </a:buClr>
              <a:buSzPts val="2100"/>
              <a:buChar char="-"/>
            </a:pPr>
            <a:r>
              <a:rPr lang="en-US" sz="2100" i="1">
                <a:solidFill>
                  <a:schemeClr val="dk2"/>
                </a:solidFill>
              </a:rPr>
              <a:t>Cloud agility</a:t>
            </a:r>
            <a:r>
              <a:rPr lang="en-US" sz="2100">
                <a:solidFill>
                  <a:schemeClr val="dk2"/>
                </a:solidFill>
              </a:rPr>
              <a:t> adalah kualitas aspiratif dari komputasi awan. </a:t>
            </a:r>
            <a:endParaRPr sz="2600">
              <a:solidFill>
                <a:schemeClr val="dk2"/>
              </a:solidFill>
              <a:latin typeface="Inter"/>
              <a:ea typeface="Inter"/>
              <a:cs typeface="Inter"/>
              <a:sym typeface="Inter"/>
            </a:endParaRPr>
          </a:p>
        </p:txBody>
      </p:sp>
      <p:pic>
        <p:nvPicPr>
          <p:cNvPr id="522" name="Google Shape;522;p32" descr="Agility - Free business icons"/>
          <p:cNvPicPr preferRelativeResize="0"/>
          <p:nvPr/>
        </p:nvPicPr>
        <p:blipFill rotWithShape="1">
          <a:blip r:embed="rId3">
            <a:alphaModFix/>
          </a:blip>
          <a:srcRect/>
          <a:stretch/>
        </p:blipFill>
        <p:spPr>
          <a:xfrm>
            <a:off x="700024" y="1536650"/>
            <a:ext cx="3272500" cy="3272500"/>
          </a:xfrm>
          <a:prstGeom prst="rect">
            <a:avLst/>
          </a:prstGeom>
          <a:noFill/>
          <a:ln>
            <a:noFill/>
          </a:ln>
        </p:spPr>
      </p:pic>
      <p:pic>
        <p:nvPicPr>
          <p:cNvPr id="523" name="Google Shape;523;p32"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524" name="Google Shape;524;p32"/>
          <p:cNvPicPr preferRelativeResize="0"/>
          <p:nvPr/>
        </p:nvPicPr>
        <p:blipFill>
          <a:blip r:embed="rId5">
            <a:alphaModFix/>
          </a:blip>
          <a:stretch>
            <a:fillRect/>
          </a:stretch>
        </p:blipFill>
        <p:spPr>
          <a:xfrm>
            <a:off x="11559760" y="71163"/>
            <a:ext cx="546866" cy="546888"/>
          </a:xfrm>
          <a:prstGeom prst="rect">
            <a:avLst/>
          </a:prstGeom>
          <a:noFill/>
          <a:ln>
            <a:noFill/>
          </a:ln>
        </p:spPr>
      </p:pic>
      <p:pic>
        <p:nvPicPr>
          <p:cNvPr id="525" name="Google Shape;525;p32"/>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3"/>
          <p:cNvSpPr/>
          <p:nvPr/>
        </p:nvSpPr>
        <p:spPr>
          <a:xfrm rot="5400000">
            <a:off x="4254690" y="4482485"/>
            <a:ext cx="1894296" cy="1095103"/>
          </a:xfrm>
          <a:custGeom>
            <a:avLst/>
            <a:gdLst/>
            <a:ahLst/>
            <a:cxnLst/>
            <a:rect l="l" t="t" r="r" b="b"/>
            <a:pathLst>
              <a:path w="1462777" h="845639" extrusionOk="0">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rgbClr val="F0D2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rgbClr val="FFFFFF"/>
              </a:solidFill>
              <a:latin typeface="Arial"/>
              <a:ea typeface="Arial"/>
              <a:cs typeface="Arial"/>
              <a:sym typeface="Arial"/>
            </a:endParaRPr>
          </a:p>
        </p:txBody>
      </p:sp>
      <p:sp>
        <p:nvSpPr>
          <p:cNvPr id="531" name="Google Shape;531;p33"/>
          <p:cNvSpPr/>
          <p:nvPr/>
        </p:nvSpPr>
        <p:spPr>
          <a:xfrm rot="-5400000" flipH="1">
            <a:off x="5094824" y="3772918"/>
            <a:ext cx="2992680" cy="1687175"/>
          </a:xfrm>
          <a:custGeom>
            <a:avLst/>
            <a:gdLst/>
            <a:ahLst/>
            <a:cxnLst/>
            <a:rect l="l" t="t" r="r" b="b"/>
            <a:pathLst>
              <a:path w="2310950" h="1302838" extrusionOk="0">
                <a:moveTo>
                  <a:pt x="0" y="1249414"/>
                </a:moveTo>
                <a:lnTo>
                  <a:pt x="0" y="406646"/>
                </a:lnTo>
                <a:cubicBezTo>
                  <a:pt x="0" y="182062"/>
                  <a:pt x="182062" y="0"/>
                  <a:pt x="406646" y="0"/>
                </a:cubicBezTo>
                <a:lnTo>
                  <a:pt x="2300064" y="0"/>
                </a:lnTo>
                <a:lnTo>
                  <a:pt x="2300064" y="10886"/>
                </a:lnTo>
                <a:lnTo>
                  <a:pt x="2310950" y="10886"/>
                </a:lnTo>
                <a:lnTo>
                  <a:pt x="2310950" y="222842"/>
                </a:lnTo>
                <a:lnTo>
                  <a:pt x="455196" y="222842"/>
                </a:lnTo>
                <a:cubicBezTo>
                  <a:pt x="326802" y="222842"/>
                  <a:pt x="222718" y="326926"/>
                  <a:pt x="222718" y="455320"/>
                </a:cubicBezTo>
                <a:lnTo>
                  <a:pt x="222718" y="1302838"/>
                </a:lnTo>
                <a:lnTo>
                  <a:pt x="13824" y="1302838"/>
                </a:lnTo>
                <a:lnTo>
                  <a:pt x="13072" y="1291952"/>
                </a:lnTo>
                <a:lnTo>
                  <a:pt x="2938" y="1291952"/>
                </a:lnTo>
                <a:cubicBezTo>
                  <a:pt x="748" y="1278024"/>
                  <a:pt x="0" y="1263806"/>
                  <a:pt x="0" y="1249414"/>
                </a:cubicBezTo>
                <a:close/>
              </a:path>
            </a:pathLst>
          </a:custGeom>
          <a:solidFill>
            <a:srgbClr val="F794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rgbClr val="FFFFFF"/>
              </a:solidFill>
              <a:latin typeface="Arial"/>
              <a:ea typeface="Arial"/>
              <a:cs typeface="Arial"/>
              <a:sym typeface="Arial"/>
            </a:endParaRPr>
          </a:p>
        </p:txBody>
      </p:sp>
      <p:sp>
        <p:nvSpPr>
          <p:cNvPr id="532" name="Google Shape;532;p33"/>
          <p:cNvSpPr/>
          <p:nvPr/>
        </p:nvSpPr>
        <p:spPr>
          <a:xfrm rot="5400000">
            <a:off x="7257003" y="2982177"/>
            <a:ext cx="672300" cy="579600"/>
          </a:xfrm>
          <a:prstGeom prst="triangle">
            <a:avLst>
              <a:gd name="adj" fmla="val 50000"/>
            </a:avLst>
          </a:prstGeom>
          <a:solidFill>
            <a:srgbClr val="F794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rgbClr val="FFFFFF"/>
              </a:solidFill>
              <a:latin typeface="Arial"/>
              <a:ea typeface="Arial"/>
              <a:cs typeface="Arial"/>
              <a:sym typeface="Arial"/>
            </a:endParaRPr>
          </a:p>
        </p:txBody>
      </p:sp>
      <p:sp>
        <p:nvSpPr>
          <p:cNvPr id="533" name="Google Shape;533;p33"/>
          <p:cNvSpPr/>
          <p:nvPr/>
        </p:nvSpPr>
        <p:spPr>
          <a:xfrm rot="-5400000">
            <a:off x="4085705" y="3942731"/>
            <a:ext cx="672300" cy="579600"/>
          </a:xfrm>
          <a:prstGeom prst="triangle">
            <a:avLst>
              <a:gd name="adj" fmla="val 50000"/>
            </a:avLst>
          </a:prstGeom>
          <a:solidFill>
            <a:srgbClr val="F0D2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rgbClr val="FFFFFF"/>
              </a:solidFill>
              <a:latin typeface="Arial"/>
              <a:ea typeface="Arial"/>
              <a:cs typeface="Arial"/>
              <a:sym typeface="Arial"/>
            </a:endParaRPr>
          </a:p>
        </p:txBody>
      </p:sp>
      <p:sp>
        <p:nvSpPr>
          <p:cNvPr id="534" name="Google Shape;534;p33"/>
          <p:cNvSpPr/>
          <p:nvPr/>
        </p:nvSpPr>
        <p:spPr>
          <a:xfrm>
            <a:off x="5460275" y="5976962"/>
            <a:ext cx="287400" cy="881100"/>
          </a:xfrm>
          <a:prstGeom prst="rect">
            <a:avLst/>
          </a:prstGeom>
          <a:solidFill>
            <a:srgbClr val="F0D2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35" name="Google Shape;535;p33"/>
          <p:cNvSpPr/>
          <p:nvPr/>
        </p:nvSpPr>
        <p:spPr>
          <a:xfrm>
            <a:off x="5747577" y="5976962"/>
            <a:ext cx="287400" cy="881100"/>
          </a:xfrm>
          <a:prstGeom prst="rect">
            <a:avLst/>
          </a:prstGeom>
          <a:solidFill>
            <a:srgbClr val="F794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36" name="Google Shape;536;p33"/>
          <p:cNvSpPr/>
          <p:nvPr/>
        </p:nvSpPr>
        <p:spPr>
          <a:xfrm>
            <a:off x="6038100" y="1940705"/>
            <a:ext cx="287400" cy="4917300"/>
          </a:xfrm>
          <a:prstGeom prst="rect">
            <a:avLst/>
          </a:prstGeom>
          <a:solidFill>
            <a:srgbClr val="ED3B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537" name="Google Shape;537;p33"/>
          <p:cNvPicPr preferRelativeResize="0"/>
          <p:nvPr/>
        </p:nvPicPr>
        <p:blipFill rotWithShape="1">
          <a:blip r:embed="rId3">
            <a:alphaModFix/>
          </a:blip>
          <a:srcRect/>
          <a:stretch/>
        </p:blipFill>
        <p:spPr>
          <a:xfrm>
            <a:off x="2287208" y="2568572"/>
            <a:ext cx="1635668" cy="1932843"/>
          </a:xfrm>
          <a:prstGeom prst="rect">
            <a:avLst/>
          </a:prstGeom>
          <a:noFill/>
          <a:ln>
            <a:noFill/>
          </a:ln>
        </p:spPr>
      </p:pic>
      <p:sp>
        <p:nvSpPr>
          <p:cNvPr id="538" name="Google Shape;538;p33"/>
          <p:cNvSpPr txBox="1"/>
          <p:nvPr/>
        </p:nvSpPr>
        <p:spPr>
          <a:xfrm>
            <a:off x="1356870" y="902288"/>
            <a:ext cx="9546000" cy="960900"/>
          </a:xfrm>
          <a:prstGeom prst="rect">
            <a:avLst/>
          </a:prstGeom>
          <a:noFill/>
          <a:ln>
            <a:noFill/>
          </a:ln>
        </p:spPr>
        <p:txBody>
          <a:bodyPr spcFirstLastPara="1" wrap="square" lIns="0" tIns="0" rIns="0" bIns="0" anchor="t" anchorCtr="0">
            <a:spAutoFit/>
          </a:bodyPr>
          <a:lstStyle/>
          <a:p>
            <a:pPr marL="0" marR="0" lvl="0" indent="0" algn="ctr" rtl="0">
              <a:lnSpc>
                <a:spcPct val="139987"/>
              </a:lnSpc>
              <a:spcBef>
                <a:spcPts val="0"/>
              </a:spcBef>
              <a:spcAft>
                <a:spcPts val="0"/>
              </a:spcAft>
              <a:buNone/>
            </a:pPr>
            <a:r>
              <a:rPr lang="en-US" sz="6242" b="1">
                <a:solidFill>
                  <a:schemeClr val="dk2"/>
                </a:solidFill>
              </a:rPr>
              <a:t>Inovasi Teknologi</a:t>
            </a:r>
            <a:endParaRPr sz="6242" b="1">
              <a:solidFill>
                <a:schemeClr val="dk2"/>
              </a:solidFill>
            </a:endParaRPr>
          </a:p>
        </p:txBody>
      </p:sp>
      <p:sp>
        <p:nvSpPr>
          <p:cNvPr id="539" name="Google Shape;539;p33"/>
          <p:cNvSpPr txBox="1"/>
          <p:nvPr/>
        </p:nvSpPr>
        <p:spPr>
          <a:xfrm>
            <a:off x="4832296" y="4766789"/>
            <a:ext cx="2527500" cy="308700"/>
          </a:xfrm>
          <a:prstGeom prst="rect">
            <a:avLst/>
          </a:prstGeom>
          <a:noFill/>
          <a:ln>
            <a:noFill/>
          </a:ln>
        </p:spPr>
        <p:txBody>
          <a:bodyPr spcFirstLastPara="1" wrap="square" lIns="0" tIns="0" rIns="0" bIns="0" anchor="t" anchorCtr="0">
            <a:spAutoFit/>
          </a:bodyPr>
          <a:lstStyle/>
          <a:p>
            <a:pPr marL="0" marR="0" lvl="0" indent="0" algn="ctr" rtl="0">
              <a:lnSpc>
                <a:spcPct val="140069"/>
              </a:lnSpc>
              <a:spcBef>
                <a:spcPts val="0"/>
              </a:spcBef>
              <a:spcAft>
                <a:spcPts val="0"/>
              </a:spcAft>
              <a:buNone/>
            </a:pPr>
            <a:r>
              <a:rPr lang="en-US" sz="2004" b="1">
                <a:solidFill>
                  <a:schemeClr val="dk2"/>
                </a:solidFill>
              </a:rPr>
              <a:t>Komputasi Jaringan</a:t>
            </a:r>
            <a:endParaRPr sz="2004" b="1">
              <a:solidFill>
                <a:schemeClr val="dk2"/>
              </a:solidFill>
            </a:endParaRPr>
          </a:p>
        </p:txBody>
      </p:sp>
      <p:sp>
        <p:nvSpPr>
          <p:cNvPr id="540" name="Google Shape;540;p33"/>
          <p:cNvSpPr txBox="1"/>
          <p:nvPr/>
        </p:nvSpPr>
        <p:spPr>
          <a:xfrm>
            <a:off x="1841338" y="4766789"/>
            <a:ext cx="2527500" cy="308700"/>
          </a:xfrm>
          <a:prstGeom prst="rect">
            <a:avLst/>
          </a:prstGeom>
          <a:noFill/>
          <a:ln>
            <a:noFill/>
          </a:ln>
        </p:spPr>
        <p:txBody>
          <a:bodyPr spcFirstLastPara="1" wrap="square" lIns="0" tIns="0" rIns="0" bIns="0" anchor="t" anchorCtr="0">
            <a:spAutoFit/>
          </a:bodyPr>
          <a:lstStyle/>
          <a:p>
            <a:pPr marL="0" marR="0" lvl="0" indent="0" algn="ctr" rtl="0">
              <a:lnSpc>
                <a:spcPct val="140069"/>
              </a:lnSpc>
              <a:spcBef>
                <a:spcPts val="0"/>
              </a:spcBef>
              <a:spcAft>
                <a:spcPts val="0"/>
              </a:spcAft>
              <a:buNone/>
            </a:pPr>
            <a:r>
              <a:rPr lang="en-US" sz="2004" b="1" i="1">
                <a:solidFill>
                  <a:schemeClr val="dk2"/>
                </a:solidFill>
              </a:rPr>
              <a:t>Clustering</a:t>
            </a:r>
            <a:endParaRPr b="1" i="1">
              <a:solidFill>
                <a:schemeClr val="dk2"/>
              </a:solidFill>
            </a:endParaRPr>
          </a:p>
        </p:txBody>
      </p:sp>
      <p:sp>
        <p:nvSpPr>
          <p:cNvPr id="541" name="Google Shape;541;p33"/>
          <p:cNvSpPr txBox="1"/>
          <p:nvPr/>
        </p:nvSpPr>
        <p:spPr>
          <a:xfrm>
            <a:off x="7823116" y="4742558"/>
            <a:ext cx="2935500" cy="308700"/>
          </a:xfrm>
          <a:prstGeom prst="rect">
            <a:avLst/>
          </a:prstGeom>
          <a:noFill/>
          <a:ln>
            <a:noFill/>
          </a:ln>
        </p:spPr>
        <p:txBody>
          <a:bodyPr spcFirstLastPara="1" wrap="square" lIns="0" tIns="0" rIns="0" bIns="0" anchor="t" anchorCtr="0">
            <a:spAutoFit/>
          </a:bodyPr>
          <a:lstStyle/>
          <a:p>
            <a:pPr marL="0" marR="0" lvl="0" indent="0" algn="ctr" rtl="0">
              <a:lnSpc>
                <a:spcPct val="140069"/>
              </a:lnSpc>
              <a:spcBef>
                <a:spcPts val="0"/>
              </a:spcBef>
              <a:spcAft>
                <a:spcPts val="0"/>
              </a:spcAft>
              <a:buNone/>
            </a:pPr>
            <a:r>
              <a:rPr lang="en-US" sz="2004" b="1">
                <a:solidFill>
                  <a:schemeClr val="dk2"/>
                </a:solidFill>
              </a:rPr>
              <a:t>Virtualisasi</a:t>
            </a:r>
            <a:endParaRPr sz="2004" b="1">
              <a:solidFill>
                <a:schemeClr val="dk2"/>
              </a:solidFill>
            </a:endParaRPr>
          </a:p>
        </p:txBody>
      </p:sp>
      <p:pic>
        <p:nvPicPr>
          <p:cNvPr id="542" name="Google Shape;542;p33" descr="Grid computing - Free computer icons"/>
          <p:cNvPicPr preferRelativeResize="0"/>
          <p:nvPr/>
        </p:nvPicPr>
        <p:blipFill rotWithShape="1">
          <a:blip r:embed="rId4">
            <a:alphaModFix/>
          </a:blip>
          <a:srcRect/>
          <a:stretch/>
        </p:blipFill>
        <p:spPr>
          <a:xfrm>
            <a:off x="5154222" y="2674138"/>
            <a:ext cx="1932844" cy="1932844"/>
          </a:xfrm>
          <a:prstGeom prst="rect">
            <a:avLst/>
          </a:prstGeom>
          <a:noFill/>
          <a:ln>
            <a:noFill/>
          </a:ln>
        </p:spPr>
      </p:pic>
      <p:pic>
        <p:nvPicPr>
          <p:cNvPr id="543" name="Google Shape;543;p33" descr="Understand What is Virtualization | Simplilearn"/>
          <p:cNvPicPr preferRelativeResize="0"/>
          <p:nvPr/>
        </p:nvPicPr>
        <p:blipFill rotWithShape="1">
          <a:blip r:embed="rId5">
            <a:alphaModFix/>
          </a:blip>
          <a:srcRect/>
          <a:stretch/>
        </p:blipFill>
        <p:spPr>
          <a:xfrm>
            <a:off x="7823116" y="2464769"/>
            <a:ext cx="2926690" cy="2257895"/>
          </a:xfrm>
          <a:prstGeom prst="rect">
            <a:avLst/>
          </a:prstGeom>
          <a:noFill/>
          <a:ln>
            <a:noFill/>
          </a:ln>
        </p:spPr>
      </p:pic>
      <p:pic>
        <p:nvPicPr>
          <p:cNvPr id="544" name="Google Shape;544;p33" descr="A picture containing icon&#10;&#10;Description automatically generated"/>
          <p:cNvPicPr preferRelativeResize="0"/>
          <p:nvPr/>
        </p:nvPicPr>
        <p:blipFill rotWithShape="1">
          <a:blip r:embed="rId6">
            <a:alphaModFix/>
          </a:blip>
          <a:srcRect/>
          <a:stretch/>
        </p:blipFill>
        <p:spPr>
          <a:xfrm>
            <a:off x="11012875" y="71163"/>
            <a:ext cx="546863" cy="546898"/>
          </a:xfrm>
          <a:prstGeom prst="rect">
            <a:avLst/>
          </a:prstGeom>
          <a:noFill/>
          <a:ln>
            <a:noFill/>
          </a:ln>
        </p:spPr>
      </p:pic>
      <p:pic>
        <p:nvPicPr>
          <p:cNvPr id="545" name="Google Shape;545;p33"/>
          <p:cNvPicPr preferRelativeResize="0"/>
          <p:nvPr/>
        </p:nvPicPr>
        <p:blipFill>
          <a:blip r:embed="rId7">
            <a:alphaModFix/>
          </a:blip>
          <a:stretch>
            <a:fillRect/>
          </a:stretch>
        </p:blipFill>
        <p:spPr>
          <a:xfrm>
            <a:off x="11559760" y="71163"/>
            <a:ext cx="546866" cy="546888"/>
          </a:xfrm>
          <a:prstGeom prst="rect">
            <a:avLst/>
          </a:prstGeom>
          <a:noFill/>
          <a:ln>
            <a:noFill/>
          </a:ln>
        </p:spPr>
      </p:pic>
      <p:sp>
        <p:nvSpPr>
          <p:cNvPr id="546" name="Google Shape;546;p33"/>
          <p:cNvSpPr/>
          <p:nvPr/>
        </p:nvSpPr>
        <p:spPr>
          <a:xfrm rot="10798467">
            <a:off x="4711638" y="2568726"/>
            <a:ext cx="672600" cy="579300"/>
          </a:xfrm>
          <a:prstGeom prst="triangle">
            <a:avLst>
              <a:gd name="adj" fmla="val 50000"/>
            </a:avLst>
          </a:prstGeom>
          <a:solidFill>
            <a:srgbClr val="ED3B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a:solidFill>
                <a:srgbClr val="FFFFFF"/>
              </a:solidFill>
              <a:latin typeface="Arial"/>
              <a:ea typeface="Arial"/>
              <a:cs typeface="Arial"/>
              <a:sym typeface="Arial"/>
            </a:endParaRPr>
          </a:p>
        </p:txBody>
      </p:sp>
      <p:sp>
        <p:nvSpPr>
          <p:cNvPr id="547" name="Google Shape;547;p33"/>
          <p:cNvSpPr/>
          <p:nvPr/>
        </p:nvSpPr>
        <p:spPr>
          <a:xfrm rot="-5400000">
            <a:off x="5472275" y="1380000"/>
            <a:ext cx="287400" cy="1408800"/>
          </a:xfrm>
          <a:prstGeom prst="rect">
            <a:avLst/>
          </a:prstGeom>
          <a:solidFill>
            <a:srgbClr val="ED3B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48" name="Google Shape;548;p33"/>
          <p:cNvSpPr/>
          <p:nvPr/>
        </p:nvSpPr>
        <p:spPr>
          <a:xfrm rot="10800000">
            <a:off x="4904250" y="1954800"/>
            <a:ext cx="287400" cy="834000"/>
          </a:xfrm>
          <a:prstGeom prst="rect">
            <a:avLst/>
          </a:prstGeom>
          <a:solidFill>
            <a:srgbClr val="ED3B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549" name="Google Shape;549;p33"/>
          <p:cNvPicPr preferRelativeResize="0"/>
          <p:nvPr/>
        </p:nvPicPr>
        <p:blipFill>
          <a:blip r:embed="rId8">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34"/>
          <p:cNvPicPr preferRelativeResize="0"/>
          <p:nvPr/>
        </p:nvPicPr>
        <p:blipFill rotWithShape="1">
          <a:blip r:embed="rId3">
            <a:alphaModFix/>
          </a:blip>
          <a:srcRect/>
          <a:stretch/>
        </p:blipFill>
        <p:spPr>
          <a:xfrm>
            <a:off x="8394772" y="2462576"/>
            <a:ext cx="2247400" cy="2655716"/>
          </a:xfrm>
          <a:prstGeom prst="rect">
            <a:avLst/>
          </a:prstGeom>
          <a:noFill/>
          <a:ln>
            <a:noFill/>
          </a:ln>
        </p:spPr>
      </p:pic>
      <p:sp>
        <p:nvSpPr>
          <p:cNvPr id="555" name="Google Shape;555;p34"/>
          <p:cNvSpPr txBox="1"/>
          <p:nvPr/>
        </p:nvSpPr>
        <p:spPr>
          <a:xfrm>
            <a:off x="2030920" y="2685014"/>
            <a:ext cx="5704800" cy="2031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444444"/>
                </a:solidFill>
              </a:rPr>
              <a:t>Cluster adalah sekelompok sumber daya TI independen yang saling terhubung dan bekerja sebagai satu sistem.</a:t>
            </a:r>
            <a:endParaRPr sz="1800">
              <a:solidFill>
                <a:srgbClr val="444444"/>
              </a:solidFill>
            </a:endParaRPr>
          </a:p>
          <a:p>
            <a:pPr marL="0" marR="0" lvl="0" indent="0" algn="just" rtl="0">
              <a:spcBef>
                <a:spcPts val="0"/>
              </a:spcBef>
              <a:spcAft>
                <a:spcPts val="0"/>
              </a:spcAft>
              <a:buNone/>
            </a:pPr>
            <a:endParaRPr sz="1800">
              <a:solidFill>
                <a:srgbClr val="444444"/>
              </a:solidFill>
            </a:endParaRPr>
          </a:p>
          <a:p>
            <a:pPr marL="0" marR="0" lvl="0" indent="0" algn="just" rtl="0">
              <a:spcBef>
                <a:spcPts val="0"/>
              </a:spcBef>
              <a:spcAft>
                <a:spcPts val="0"/>
              </a:spcAft>
              <a:buNone/>
            </a:pPr>
            <a:r>
              <a:rPr lang="en-US" sz="1800">
                <a:solidFill>
                  <a:srgbClr val="444444"/>
                </a:solidFill>
              </a:rPr>
              <a:t>Dalam cloud computing, cluster computing digunakan untuk menghasilkan daya komputasi yang besar dan skalabilitas yang tinggi.</a:t>
            </a:r>
            <a:endParaRPr/>
          </a:p>
        </p:txBody>
      </p:sp>
      <p:pic>
        <p:nvPicPr>
          <p:cNvPr id="556" name="Google Shape;556;p34"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557" name="Google Shape;557;p34"/>
          <p:cNvPicPr preferRelativeResize="0"/>
          <p:nvPr/>
        </p:nvPicPr>
        <p:blipFill>
          <a:blip r:embed="rId5">
            <a:alphaModFix/>
          </a:blip>
          <a:stretch>
            <a:fillRect/>
          </a:stretch>
        </p:blipFill>
        <p:spPr>
          <a:xfrm>
            <a:off x="11559760" y="71163"/>
            <a:ext cx="546866" cy="546888"/>
          </a:xfrm>
          <a:prstGeom prst="rect">
            <a:avLst/>
          </a:prstGeom>
          <a:noFill/>
          <a:ln>
            <a:noFill/>
          </a:ln>
        </p:spPr>
      </p:pic>
      <p:sp>
        <p:nvSpPr>
          <p:cNvPr id="558" name="Google Shape;558;p34"/>
          <p:cNvSpPr txBox="1"/>
          <p:nvPr/>
        </p:nvSpPr>
        <p:spPr>
          <a:xfrm>
            <a:off x="309454" y="1444772"/>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i="1">
                <a:solidFill>
                  <a:srgbClr val="3F3F3F"/>
                </a:solidFill>
              </a:rPr>
              <a:t>Clustering</a:t>
            </a:r>
            <a:endParaRPr sz="5400" b="1" i="1">
              <a:solidFill>
                <a:srgbClr val="3F3F3F"/>
              </a:solidFill>
            </a:endParaRPr>
          </a:p>
        </p:txBody>
      </p:sp>
      <p:cxnSp>
        <p:nvCxnSpPr>
          <p:cNvPr id="559" name="Google Shape;559;p34"/>
          <p:cNvCxnSpPr/>
          <p:nvPr/>
        </p:nvCxnSpPr>
        <p:spPr>
          <a:xfrm rot="10800000" flipH="1">
            <a:off x="5110775" y="5867975"/>
            <a:ext cx="5463600" cy="28200"/>
          </a:xfrm>
          <a:prstGeom prst="straightConnector1">
            <a:avLst/>
          </a:prstGeom>
          <a:noFill/>
          <a:ln w="25400" cap="flat" cmpd="sng">
            <a:solidFill>
              <a:srgbClr val="ED3B55"/>
            </a:solidFill>
            <a:prstDash val="solid"/>
            <a:miter lim="800000"/>
            <a:headEnd type="oval" w="med" len="med"/>
            <a:tailEnd type="oval" w="med" len="med"/>
          </a:ln>
        </p:spPr>
      </p:cxnSp>
      <p:sp>
        <p:nvSpPr>
          <p:cNvPr id="560" name="Google Shape;560;p34"/>
          <p:cNvSpPr/>
          <p:nvPr/>
        </p:nvSpPr>
        <p:spPr>
          <a:xfrm rot="5400000">
            <a:off x="2161975" y="1490801"/>
            <a:ext cx="1321200" cy="7695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sp>
        <p:nvSpPr>
          <p:cNvPr id="561" name="Google Shape;561;p34"/>
          <p:cNvSpPr/>
          <p:nvPr/>
        </p:nvSpPr>
        <p:spPr>
          <a:xfrm rot="-5400000" flipH="1">
            <a:off x="-1054819" y="3073794"/>
            <a:ext cx="5188083" cy="2247396"/>
          </a:xfrm>
          <a:custGeom>
            <a:avLst/>
            <a:gdLst/>
            <a:ahLst/>
            <a:cxnLst/>
            <a:rect l="l" t="t" r="r" b="b"/>
            <a:pathLst>
              <a:path w="2310950" h="1302838" extrusionOk="0">
                <a:moveTo>
                  <a:pt x="0" y="1249414"/>
                </a:moveTo>
                <a:lnTo>
                  <a:pt x="0" y="406646"/>
                </a:lnTo>
                <a:cubicBezTo>
                  <a:pt x="0" y="182062"/>
                  <a:pt x="182062" y="0"/>
                  <a:pt x="406646" y="0"/>
                </a:cubicBezTo>
                <a:lnTo>
                  <a:pt x="2300064" y="0"/>
                </a:lnTo>
                <a:lnTo>
                  <a:pt x="2300064" y="10886"/>
                </a:lnTo>
                <a:lnTo>
                  <a:pt x="2310950" y="10886"/>
                </a:lnTo>
                <a:lnTo>
                  <a:pt x="2310950" y="222842"/>
                </a:lnTo>
                <a:lnTo>
                  <a:pt x="455196" y="222842"/>
                </a:lnTo>
                <a:cubicBezTo>
                  <a:pt x="326802" y="222842"/>
                  <a:pt x="222718" y="326926"/>
                  <a:pt x="222718" y="455320"/>
                </a:cubicBezTo>
                <a:lnTo>
                  <a:pt x="222718" y="1302838"/>
                </a:lnTo>
                <a:lnTo>
                  <a:pt x="13824" y="1302838"/>
                </a:lnTo>
                <a:lnTo>
                  <a:pt x="13072" y="1291952"/>
                </a:lnTo>
                <a:lnTo>
                  <a:pt x="2938" y="1291952"/>
                </a:lnTo>
                <a:cubicBezTo>
                  <a:pt x="748" y="1278024"/>
                  <a:pt x="0" y="1263806"/>
                  <a:pt x="0" y="12494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pic>
        <p:nvPicPr>
          <p:cNvPr id="562" name="Google Shape;562;p34"/>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5"/>
          <p:cNvSpPr txBox="1"/>
          <p:nvPr/>
        </p:nvSpPr>
        <p:spPr>
          <a:xfrm>
            <a:off x="3218101" y="4594213"/>
            <a:ext cx="5755800" cy="1200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dk2"/>
                </a:solidFill>
              </a:rPr>
              <a:t>Dalam cloud computing, sumber daya komputasi, seperti server, penyimpanan, dan basis data, terhubung ke jaringan yang dapat diakses oleh pengguna dari berbagai lokasi.</a:t>
            </a:r>
            <a:endParaRPr>
              <a:solidFill>
                <a:schemeClr val="dk2"/>
              </a:solidFill>
            </a:endParaRPr>
          </a:p>
        </p:txBody>
      </p:sp>
      <p:pic>
        <p:nvPicPr>
          <p:cNvPr id="568" name="Google Shape;568;p35"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569" name="Google Shape;569;p35"/>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570" name="Google Shape;570;p35"/>
          <p:cNvSpPr txBox="1"/>
          <p:nvPr/>
        </p:nvSpPr>
        <p:spPr>
          <a:xfrm>
            <a:off x="309454" y="793234"/>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a:solidFill>
                  <a:srgbClr val="3F3F3F"/>
                </a:solidFill>
              </a:rPr>
              <a:t>Komputasi Jaringan</a:t>
            </a:r>
            <a:endParaRPr sz="5400" b="1">
              <a:solidFill>
                <a:srgbClr val="3F3F3F"/>
              </a:solidFill>
            </a:endParaRPr>
          </a:p>
        </p:txBody>
      </p:sp>
      <p:cxnSp>
        <p:nvCxnSpPr>
          <p:cNvPr id="571" name="Google Shape;571;p35"/>
          <p:cNvCxnSpPr/>
          <p:nvPr/>
        </p:nvCxnSpPr>
        <p:spPr>
          <a:xfrm>
            <a:off x="3869700" y="6145900"/>
            <a:ext cx="4452600" cy="9600"/>
          </a:xfrm>
          <a:prstGeom prst="straightConnector1">
            <a:avLst/>
          </a:prstGeom>
          <a:noFill/>
          <a:ln w="25400" cap="flat" cmpd="sng">
            <a:solidFill>
              <a:srgbClr val="ED3B55"/>
            </a:solidFill>
            <a:prstDash val="solid"/>
            <a:miter lim="800000"/>
            <a:headEnd type="oval" w="med" len="med"/>
            <a:tailEnd type="oval" w="med" len="med"/>
          </a:ln>
        </p:spPr>
      </p:cxnSp>
      <p:pic>
        <p:nvPicPr>
          <p:cNvPr id="572" name="Google Shape;572;p35"/>
          <p:cNvPicPr preferRelativeResize="0"/>
          <p:nvPr/>
        </p:nvPicPr>
        <p:blipFill>
          <a:blip r:embed="rId5">
            <a:alphaModFix/>
          </a:blip>
          <a:stretch>
            <a:fillRect/>
          </a:stretch>
        </p:blipFill>
        <p:spPr>
          <a:xfrm>
            <a:off x="3300162" y="1559752"/>
            <a:ext cx="5591676" cy="2683375"/>
          </a:xfrm>
          <a:prstGeom prst="rect">
            <a:avLst/>
          </a:prstGeom>
          <a:noFill/>
          <a:ln>
            <a:noFill/>
          </a:ln>
        </p:spPr>
      </p:pic>
      <p:pic>
        <p:nvPicPr>
          <p:cNvPr id="573" name="Google Shape;573;p35"/>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36"/>
          <p:cNvSpPr txBox="1"/>
          <p:nvPr/>
        </p:nvSpPr>
        <p:spPr>
          <a:xfrm>
            <a:off x="5722350" y="2413050"/>
            <a:ext cx="4232400" cy="2586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dk2"/>
                </a:solidFill>
              </a:rPr>
              <a:t>Teknik virtualisasi digunakan untuk menciptakan mesin virtual (VM) yang dapat berjalan di atas server fisik yang sama. </a:t>
            </a:r>
            <a:endParaRPr sz="1800">
              <a:solidFill>
                <a:schemeClr val="dk2"/>
              </a:solidFill>
            </a:endParaRPr>
          </a:p>
          <a:p>
            <a:pPr marL="0" marR="0" lvl="0" indent="0" algn="just" rtl="0">
              <a:spcBef>
                <a:spcPts val="0"/>
              </a:spcBef>
              <a:spcAft>
                <a:spcPts val="0"/>
              </a:spcAft>
              <a:buNone/>
            </a:pPr>
            <a:endParaRPr sz="1800">
              <a:solidFill>
                <a:schemeClr val="dk2"/>
              </a:solidFill>
            </a:endParaRPr>
          </a:p>
          <a:p>
            <a:pPr marL="0" marR="0" lvl="0" indent="0" algn="just" rtl="0">
              <a:spcBef>
                <a:spcPts val="0"/>
              </a:spcBef>
              <a:spcAft>
                <a:spcPts val="0"/>
              </a:spcAft>
              <a:buNone/>
            </a:pPr>
            <a:r>
              <a:rPr lang="en-US" sz="1800">
                <a:solidFill>
                  <a:schemeClr val="dk2"/>
                </a:solidFill>
              </a:rPr>
              <a:t>Memungkinkan pengguna untuk memiliki lingkungan komputasi yang terisolasi dan mandiri di atas infrastruktur bersama.</a:t>
            </a:r>
            <a:endParaRPr>
              <a:solidFill>
                <a:schemeClr val="dk2"/>
              </a:solidFill>
            </a:endParaRPr>
          </a:p>
        </p:txBody>
      </p:sp>
      <p:pic>
        <p:nvPicPr>
          <p:cNvPr id="579" name="Google Shape;579;p36" descr="VIRTUALISASI CLOUD COMPUTING | Arief Hikam's Blog"/>
          <p:cNvPicPr preferRelativeResize="0"/>
          <p:nvPr/>
        </p:nvPicPr>
        <p:blipFill rotWithShape="1">
          <a:blip r:embed="rId3">
            <a:alphaModFix/>
          </a:blip>
          <a:srcRect/>
          <a:stretch/>
        </p:blipFill>
        <p:spPr>
          <a:xfrm>
            <a:off x="1088375" y="1472371"/>
            <a:ext cx="4324525" cy="3913267"/>
          </a:xfrm>
          <a:prstGeom prst="rect">
            <a:avLst/>
          </a:prstGeom>
          <a:noFill/>
          <a:ln>
            <a:noFill/>
          </a:ln>
        </p:spPr>
      </p:pic>
      <p:pic>
        <p:nvPicPr>
          <p:cNvPr id="580" name="Google Shape;580;p36"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581" name="Google Shape;581;p36"/>
          <p:cNvPicPr preferRelativeResize="0"/>
          <p:nvPr/>
        </p:nvPicPr>
        <p:blipFill>
          <a:blip r:embed="rId5">
            <a:alphaModFix/>
          </a:blip>
          <a:stretch>
            <a:fillRect/>
          </a:stretch>
        </p:blipFill>
        <p:spPr>
          <a:xfrm>
            <a:off x="11559760" y="71163"/>
            <a:ext cx="546866" cy="546888"/>
          </a:xfrm>
          <a:prstGeom prst="rect">
            <a:avLst/>
          </a:prstGeom>
          <a:noFill/>
          <a:ln>
            <a:noFill/>
          </a:ln>
        </p:spPr>
      </p:pic>
      <p:sp>
        <p:nvSpPr>
          <p:cNvPr id="582" name="Google Shape;582;p36"/>
          <p:cNvSpPr txBox="1"/>
          <p:nvPr/>
        </p:nvSpPr>
        <p:spPr>
          <a:xfrm>
            <a:off x="309454" y="704959"/>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a:solidFill>
                  <a:srgbClr val="3F3F3F"/>
                </a:solidFill>
              </a:rPr>
              <a:t>Virtualisasi</a:t>
            </a:r>
            <a:endParaRPr sz="5400" b="1">
              <a:solidFill>
                <a:srgbClr val="3F3F3F"/>
              </a:solidFill>
            </a:endParaRPr>
          </a:p>
        </p:txBody>
      </p:sp>
      <p:pic>
        <p:nvPicPr>
          <p:cNvPr id="583" name="Google Shape;583;p36"/>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0"/>
          <p:cNvSpPr txBox="1"/>
          <p:nvPr/>
        </p:nvSpPr>
        <p:spPr>
          <a:xfrm>
            <a:off x="3301063" y="4759651"/>
            <a:ext cx="5665500" cy="1323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000" b="1">
                <a:solidFill>
                  <a:schemeClr val="lt1"/>
                </a:solidFill>
              </a:rPr>
              <a:t>Konsep Dasar &amp; Terminologi</a:t>
            </a:r>
            <a:endParaRPr sz="4000" b="1">
              <a:solidFill>
                <a:schemeClr val="lt1"/>
              </a:solidFill>
              <a:latin typeface="Arial"/>
              <a:ea typeface="Arial"/>
              <a:cs typeface="Arial"/>
              <a:sym typeface="Arial"/>
            </a:endParaRPr>
          </a:p>
        </p:txBody>
      </p:sp>
      <p:pic>
        <p:nvPicPr>
          <p:cNvPr id="622" name="Google Shape;622;p40"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623" name="Google Shape;623;p40"/>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624" name="Google Shape;624;p40"/>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1"/>
          <p:cNvSpPr txBox="1"/>
          <p:nvPr/>
        </p:nvSpPr>
        <p:spPr>
          <a:xfrm>
            <a:off x="2005350" y="605350"/>
            <a:ext cx="8181300" cy="800400"/>
          </a:xfrm>
          <a:prstGeom prst="rect">
            <a:avLst/>
          </a:prstGeom>
          <a:noFill/>
          <a:ln>
            <a:noFill/>
          </a:ln>
        </p:spPr>
        <p:txBody>
          <a:bodyPr spcFirstLastPara="1" wrap="square" lIns="0" tIns="0" rIns="0" bIns="0" anchor="t" anchorCtr="0">
            <a:spAutoFit/>
          </a:bodyPr>
          <a:lstStyle/>
          <a:p>
            <a:pPr marL="0" marR="0" lvl="0" indent="0" algn="ctr" rtl="0">
              <a:lnSpc>
                <a:spcPct val="182239"/>
              </a:lnSpc>
              <a:spcBef>
                <a:spcPts val="0"/>
              </a:spcBef>
              <a:spcAft>
                <a:spcPts val="0"/>
              </a:spcAft>
              <a:buNone/>
            </a:pPr>
            <a:r>
              <a:rPr lang="en-US" sz="5200" b="1">
                <a:solidFill>
                  <a:schemeClr val="dk2"/>
                </a:solidFill>
              </a:rPr>
              <a:t>Istilah Aspek Dasar</a:t>
            </a:r>
            <a:endParaRPr sz="1600" b="1">
              <a:solidFill>
                <a:schemeClr val="dk2"/>
              </a:solidFill>
            </a:endParaRPr>
          </a:p>
        </p:txBody>
      </p:sp>
      <p:pic>
        <p:nvPicPr>
          <p:cNvPr id="630" name="Google Shape;630;p41"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631" name="Google Shape;631;p41"/>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632" name="Google Shape;632;p41"/>
          <p:cNvSpPr txBox="1"/>
          <p:nvPr/>
        </p:nvSpPr>
        <p:spPr>
          <a:xfrm>
            <a:off x="417450" y="2821750"/>
            <a:ext cx="3880200" cy="1139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700">
                <a:solidFill>
                  <a:schemeClr val="dk2"/>
                </a:solidFill>
              </a:rPr>
              <a:t>Jaringan server yang terukur dari jarak jauh. Simbol yang digunakan dalam mewakili batas lingkungan cloud adalah berbentuk awan</a:t>
            </a:r>
            <a:endParaRPr sz="1300">
              <a:solidFill>
                <a:schemeClr val="dk2"/>
              </a:solidFill>
            </a:endParaRPr>
          </a:p>
        </p:txBody>
      </p:sp>
      <p:sp>
        <p:nvSpPr>
          <p:cNvPr id="633" name="Google Shape;633;p41"/>
          <p:cNvSpPr txBox="1"/>
          <p:nvPr/>
        </p:nvSpPr>
        <p:spPr>
          <a:xfrm>
            <a:off x="7961250" y="4166550"/>
            <a:ext cx="3915900" cy="1139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700">
              <a:solidFill>
                <a:schemeClr val="dk2"/>
              </a:solidFill>
            </a:endParaRPr>
          </a:p>
          <a:p>
            <a:pPr marL="0" lvl="0" indent="0" algn="l" rtl="0">
              <a:spcBef>
                <a:spcPts val="0"/>
              </a:spcBef>
              <a:spcAft>
                <a:spcPts val="0"/>
              </a:spcAft>
              <a:buNone/>
            </a:pPr>
            <a:r>
              <a:rPr lang="en-US" sz="1700">
                <a:solidFill>
                  <a:srgbClr val="333333"/>
                </a:solidFill>
              </a:rPr>
              <a:t>metode penyimpanan data di perangkat keras lokal seperti server, komputer, atau perangkat lainnya</a:t>
            </a:r>
            <a:endParaRPr sz="1700">
              <a:solidFill>
                <a:schemeClr val="dk2"/>
              </a:solidFill>
            </a:endParaRPr>
          </a:p>
        </p:txBody>
      </p:sp>
      <p:pic>
        <p:nvPicPr>
          <p:cNvPr id="634" name="Google Shape;634;p41"/>
          <p:cNvPicPr preferRelativeResize="0"/>
          <p:nvPr/>
        </p:nvPicPr>
        <p:blipFill>
          <a:blip r:embed="rId5">
            <a:alphaModFix/>
          </a:blip>
          <a:stretch>
            <a:fillRect/>
          </a:stretch>
        </p:blipFill>
        <p:spPr>
          <a:xfrm>
            <a:off x="10242725" y="71175"/>
            <a:ext cx="576000" cy="576000"/>
          </a:xfrm>
          <a:prstGeom prst="rect">
            <a:avLst/>
          </a:prstGeom>
          <a:noFill/>
          <a:ln>
            <a:noFill/>
          </a:ln>
        </p:spPr>
      </p:pic>
      <p:pic>
        <p:nvPicPr>
          <p:cNvPr id="635" name="Google Shape;635;p41"/>
          <p:cNvPicPr preferRelativeResize="0"/>
          <p:nvPr/>
        </p:nvPicPr>
        <p:blipFill>
          <a:blip r:embed="rId6">
            <a:alphaModFix/>
          </a:blip>
          <a:stretch>
            <a:fillRect/>
          </a:stretch>
        </p:blipFill>
        <p:spPr>
          <a:xfrm>
            <a:off x="4358513" y="1686248"/>
            <a:ext cx="3474975" cy="4076673"/>
          </a:xfrm>
          <a:prstGeom prst="rect">
            <a:avLst/>
          </a:prstGeom>
          <a:noFill/>
          <a:ln>
            <a:noFill/>
          </a:ln>
        </p:spPr>
      </p:pic>
      <p:grpSp>
        <p:nvGrpSpPr>
          <p:cNvPr id="636" name="Google Shape;636;p41"/>
          <p:cNvGrpSpPr/>
          <p:nvPr/>
        </p:nvGrpSpPr>
        <p:grpSpPr>
          <a:xfrm>
            <a:off x="796700" y="2271825"/>
            <a:ext cx="2984830" cy="493164"/>
            <a:chOff x="7" y="0"/>
            <a:chExt cx="3602256" cy="1387630"/>
          </a:xfrm>
        </p:grpSpPr>
        <p:sp>
          <p:nvSpPr>
            <p:cNvPr id="637" name="Google Shape;637;p41"/>
            <p:cNvSpPr/>
            <p:nvPr/>
          </p:nvSpPr>
          <p:spPr>
            <a:xfrm>
              <a:off x="7" y="0"/>
              <a:ext cx="3602256" cy="1387630"/>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638" name="Google Shape;638;p41"/>
            <p:cNvSpPr txBox="1"/>
            <p:nvPr/>
          </p:nvSpPr>
          <p:spPr>
            <a:xfrm>
              <a:off x="116629" y="196885"/>
              <a:ext cx="3369000" cy="1126200"/>
            </a:xfrm>
            <a:prstGeom prst="rect">
              <a:avLst/>
            </a:prstGeom>
            <a:noFill/>
            <a:ln>
              <a:noFill/>
            </a:ln>
          </p:spPr>
          <p:txBody>
            <a:bodyPr spcFirstLastPara="1" wrap="square" lIns="0" tIns="0" rIns="0" bIns="0" anchor="t" anchorCtr="0">
              <a:spAutoFit/>
            </a:bodyPr>
            <a:lstStyle/>
            <a:p>
              <a:pPr marL="0" marR="0" lvl="0" indent="0" algn="ctr" rtl="0">
                <a:lnSpc>
                  <a:spcPct val="100566"/>
                </a:lnSpc>
                <a:spcBef>
                  <a:spcPts val="0"/>
                </a:spcBef>
                <a:spcAft>
                  <a:spcPts val="0"/>
                </a:spcAft>
                <a:buNone/>
              </a:pPr>
              <a:r>
                <a:rPr lang="en-US" sz="2600" b="1" i="1">
                  <a:solidFill>
                    <a:schemeClr val="lt1"/>
                  </a:solidFill>
                </a:rPr>
                <a:t>Cloud</a:t>
              </a:r>
              <a:endParaRPr sz="1000" b="1" i="1">
                <a:solidFill>
                  <a:schemeClr val="lt1"/>
                </a:solidFill>
              </a:endParaRPr>
            </a:p>
          </p:txBody>
        </p:sp>
      </p:grpSp>
      <p:grpSp>
        <p:nvGrpSpPr>
          <p:cNvPr id="639" name="Google Shape;639;p41"/>
          <p:cNvGrpSpPr/>
          <p:nvPr/>
        </p:nvGrpSpPr>
        <p:grpSpPr>
          <a:xfrm>
            <a:off x="8389713" y="3868213"/>
            <a:ext cx="2984830" cy="493164"/>
            <a:chOff x="7" y="0"/>
            <a:chExt cx="3602256" cy="1387630"/>
          </a:xfrm>
        </p:grpSpPr>
        <p:sp>
          <p:nvSpPr>
            <p:cNvPr id="640" name="Google Shape;640;p41"/>
            <p:cNvSpPr/>
            <p:nvPr/>
          </p:nvSpPr>
          <p:spPr>
            <a:xfrm>
              <a:off x="7" y="0"/>
              <a:ext cx="3602256" cy="1387630"/>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641" name="Google Shape;641;p41"/>
            <p:cNvSpPr txBox="1"/>
            <p:nvPr/>
          </p:nvSpPr>
          <p:spPr>
            <a:xfrm>
              <a:off x="116629" y="196885"/>
              <a:ext cx="3369000" cy="1126200"/>
            </a:xfrm>
            <a:prstGeom prst="rect">
              <a:avLst/>
            </a:prstGeom>
            <a:noFill/>
            <a:ln>
              <a:noFill/>
            </a:ln>
          </p:spPr>
          <p:txBody>
            <a:bodyPr spcFirstLastPara="1" wrap="square" lIns="0" tIns="0" rIns="0" bIns="0" anchor="t" anchorCtr="0">
              <a:spAutoFit/>
            </a:bodyPr>
            <a:lstStyle/>
            <a:p>
              <a:pPr marL="0" marR="0" lvl="0" indent="0" algn="ctr" rtl="0">
                <a:lnSpc>
                  <a:spcPct val="100566"/>
                </a:lnSpc>
                <a:spcBef>
                  <a:spcPts val="0"/>
                </a:spcBef>
                <a:spcAft>
                  <a:spcPts val="0"/>
                </a:spcAft>
                <a:buNone/>
              </a:pPr>
              <a:r>
                <a:rPr lang="en-US" sz="2600" b="1" i="1">
                  <a:solidFill>
                    <a:schemeClr val="lt1"/>
                  </a:solidFill>
                </a:rPr>
                <a:t>On-Premise</a:t>
              </a:r>
              <a:endParaRPr sz="1000" b="1" i="1">
                <a:solidFill>
                  <a:schemeClr val="lt1"/>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2"/>
          <p:cNvSpPr txBox="1"/>
          <p:nvPr/>
        </p:nvSpPr>
        <p:spPr>
          <a:xfrm>
            <a:off x="2005350" y="605350"/>
            <a:ext cx="8181300" cy="8004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5200" b="1">
                <a:solidFill>
                  <a:schemeClr val="dk2"/>
                </a:solidFill>
              </a:rPr>
              <a:t>Istilah Aspek Dasar</a:t>
            </a:r>
            <a:endParaRPr sz="1600" b="1">
              <a:solidFill>
                <a:schemeClr val="dk2"/>
              </a:solidFill>
            </a:endParaRPr>
          </a:p>
        </p:txBody>
      </p:sp>
      <p:pic>
        <p:nvPicPr>
          <p:cNvPr id="647" name="Google Shape;647;p42"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648" name="Google Shape;648;p42"/>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649" name="Google Shape;649;p42"/>
          <p:cNvSpPr txBox="1"/>
          <p:nvPr/>
        </p:nvSpPr>
        <p:spPr>
          <a:xfrm>
            <a:off x="3246450" y="2203425"/>
            <a:ext cx="5699100" cy="87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a:solidFill>
                  <a:schemeClr val="dk2"/>
                </a:solidFill>
              </a:rPr>
              <a:t>Artefak IT fisik atau virtual berbasis perangkat lunak (server virtual, program khusus)  dan perangkat keras (server fisik, perangkat jaringan)</a:t>
            </a:r>
            <a:endParaRPr sz="1300">
              <a:solidFill>
                <a:schemeClr val="dk2"/>
              </a:solidFill>
            </a:endParaRPr>
          </a:p>
        </p:txBody>
      </p:sp>
      <p:pic>
        <p:nvPicPr>
          <p:cNvPr id="650" name="Google Shape;650;p42"/>
          <p:cNvPicPr preferRelativeResize="0"/>
          <p:nvPr/>
        </p:nvPicPr>
        <p:blipFill>
          <a:blip r:embed="rId5">
            <a:alphaModFix/>
          </a:blip>
          <a:stretch>
            <a:fillRect/>
          </a:stretch>
        </p:blipFill>
        <p:spPr>
          <a:xfrm>
            <a:off x="4101275" y="3207675"/>
            <a:ext cx="3989576" cy="2889900"/>
          </a:xfrm>
          <a:prstGeom prst="rect">
            <a:avLst/>
          </a:prstGeom>
          <a:noFill/>
          <a:ln>
            <a:noFill/>
          </a:ln>
        </p:spPr>
      </p:pic>
      <p:pic>
        <p:nvPicPr>
          <p:cNvPr id="651" name="Google Shape;651;p42"/>
          <p:cNvPicPr preferRelativeResize="0"/>
          <p:nvPr/>
        </p:nvPicPr>
        <p:blipFill>
          <a:blip r:embed="rId6">
            <a:alphaModFix/>
          </a:blip>
          <a:stretch>
            <a:fillRect/>
          </a:stretch>
        </p:blipFill>
        <p:spPr>
          <a:xfrm>
            <a:off x="10242725" y="71175"/>
            <a:ext cx="576000" cy="576000"/>
          </a:xfrm>
          <a:prstGeom prst="rect">
            <a:avLst/>
          </a:prstGeom>
          <a:noFill/>
          <a:ln>
            <a:noFill/>
          </a:ln>
        </p:spPr>
      </p:pic>
      <p:pic>
        <p:nvPicPr>
          <p:cNvPr id="652" name="Google Shape;652;p42"/>
          <p:cNvPicPr preferRelativeResize="0"/>
          <p:nvPr/>
        </p:nvPicPr>
        <p:blipFill>
          <a:blip r:embed="rId7">
            <a:alphaModFix/>
          </a:blip>
          <a:stretch>
            <a:fillRect/>
          </a:stretch>
        </p:blipFill>
        <p:spPr>
          <a:xfrm>
            <a:off x="7966425" y="4558425"/>
            <a:ext cx="2658551" cy="2299575"/>
          </a:xfrm>
          <a:prstGeom prst="rect">
            <a:avLst/>
          </a:prstGeom>
          <a:noFill/>
          <a:ln>
            <a:noFill/>
          </a:ln>
        </p:spPr>
      </p:pic>
      <p:grpSp>
        <p:nvGrpSpPr>
          <p:cNvPr id="653" name="Google Shape;653;p42"/>
          <p:cNvGrpSpPr/>
          <p:nvPr/>
        </p:nvGrpSpPr>
        <p:grpSpPr>
          <a:xfrm>
            <a:off x="4603588" y="1710250"/>
            <a:ext cx="2984830" cy="493164"/>
            <a:chOff x="7" y="0"/>
            <a:chExt cx="3602256" cy="1387630"/>
          </a:xfrm>
        </p:grpSpPr>
        <p:sp>
          <p:nvSpPr>
            <p:cNvPr id="654" name="Google Shape;654;p42"/>
            <p:cNvSpPr/>
            <p:nvPr/>
          </p:nvSpPr>
          <p:spPr>
            <a:xfrm>
              <a:off x="7" y="0"/>
              <a:ext cx="3602256" cy="1387630"/>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655" name="Google Shape;655;p42"/>
            <p:cNvSpPr txBox="1"/>
            <p:nvPr/>
          </p:nvSpPr>
          <p:spPr>
            <a:xfrm>
              <a:off x="116629" y="196885"/>
              <a:ext cx="3369000" cy="1126200"/>
            </a:xfrm>
            <a:prstGeom prst="rect">
              <a:avLst/>
            </a:prstGeom>
            <a:noFill/>
            <a:ln>
              <a:noFill/>
            </a:ln>
          </p:spPr>
          <p:txBody>
            <a:bodyPr spcFirstLastPara="1" wrap="square" lIns="0" tIns="0" rIns="0" bIns="0" anchor="t" anchorCtr="0">
              <a:spAutoFit/>
            </a:bodyPr>
            <a:lstStyle/>
            <a:p>
              <a:pPr marL="0" marR="0" lvl="0" indent="0" algn="ctr" rtl="0">
                <a:lnSpc>
                  <a:spcPct val="100566"/>
                </a:lnSpc>
                <a:spcBef>
                  <a:spcPts val="0"/>
                </a:spcBef>
                <a:spcAft>
                  <a:spcPts val="0"/>
                </a:spcAft>
                <a:buNone/>
              </a:pPr>
              <a:r>
                <a:rPr lang="en-US" sz="2600" b="1" i="1">
                  <a:solidFill>
                    <a:schemeClr val="lt1"/>
                  </a:solidFill>
                </a:rPr>
                <a:t>IT Resources</a:t>
              </a:r>
              <a:endParaRPr sz="1000" b="1" i="1">
                <a:solidFill>
                  <a:schemeClr val="lt1"/>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3"/>
          <p:cNvSpPr txBox="1"/>
          <p:nvPr/>
        </p:nvSpPr>
        <p:spPr>
          <a:xfrm>
            <a:off x="2005350" y="605350"/>
            <a:ext cx="8181300" cy="8004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5200" b="1">
                <a:solidFill>
                  <a:schemeClr val="dk2"/>
                </a:solidFill>
              </a:rPr>
              <a:t>Istilah Aspek Dasar</a:t>
            </a:r>
            <a:endParaRPr sz="1600" b="1">
              <a:solidFill>
                <a:schemeClr val="dk2"/>
              </a:solidFill>
            </a:endParaRPr>
          </a:p>
        </p:txBody>
      </p:sp>
      <p:pic>
        <p:nvPicPr>
          <p:cNvPr id="661" name="Google Shape;661;p43"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662" name="Google Shape;662;p43"/>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663" name="Google Shape;663;p43"/>
          <p:cNvSpPr txBox="1"/>
          <p:nvPr/>
        </p:nvSpPr>
        <p:spPr>
          <a:xfrm>
            <a:off x="760881" y="3053050"/>
            <a:ext cx="2127600" cy="3387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2200" b="1">
                <a:solidFill>
                  <a:schemeClr val="accent3"/>
                </a:solidFill>
              </a:rPr>
              <a:t>Server Fisik</a:t>
            </a:r>
            <a:endParaRPr sz="2200" b="1">
              <a:solidFill>
                <a:schemeClr val="accent3"/>
              </a:solidFill>
            </a:endParaRPr>
          </a:p>
        </p:txBody>
      </p:sp>
      <p:sp>
        <p:nvSpPr>
          <p:cNvPr id="664" name="Google Shape;664;p43"/>
          <p:cNvSpPr txBox="1"/>
          <p:nvPr/>
        </p:nvSpPr>
        <p:spPr>
          <a:xfrm>
            <a:off x="2604681" y="4682150"/>
            <a:ext cx="2127600" cy="3387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2200" b="1">
                <a:solidFill>
                  <a:schemeClr val="accent3"/>
                </a:solidFill>
              </a:rPr>
              <a:t>Server Virtual</a:t>
            </a:r>
            <a:endParaRPr sz="2200" b="1">
              <a:solidFill>
                <a:schemeClr val="accent3"/>
              </a:solidFill>
            </a:endParaRPr>
          </a:p>
        </p:txBody>
      </p:sp>
      <p:sp>
        <p:nvSpPr>
          <p:cNvPr id="665" name="Google Shape;665;p43"/>
          <p:cNvSpPr txBox="1"/>
          <p:nvPr/>
        </p:nvSpPr>
        <p:spPr>
          <a:xfrm>
            <a:off x="3973573" y="3053050"/>
            <a:ext cx="2788800" cy="3387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2200" b="1">
                <a:solidFill>
                  <a:schemeClr val="accent3"/>
                </a:solidFill>
              </a:rPr>
              <a:t>Program Software</a:t>
            </a:r>
            <a:endParaRPr sz="2200" b="1">
              <a:solidFill>
                <a:schemeClr val="accent3"/>
              </a:solidFill>
            </a:endParaRPr>
          </a:p>
        </p:txBody>
      </p:sp>
      <p:sp>
        <p:nvSpPr>
          <p:cNvPr id="666" name="Google Shape;666;p43"/>
          <p:cNvSpPr txBox="1"/>
          <p:nvPr/>
        </p:nvSpPr>
        <p:spPr>
          <a:xfrm>
            <a:off x="6141256" y="4673350"/>
            <a:ext cx="2127600" cy="3387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2200" b="1">
                <a:solidFill>
                  <a:schemeClr val="accent3"/>
                </a:solidFill>
              </a:rPr>
              <a:t>Service</a:t>
            </a:r>
            <a:endParaRPr sz="2200" b="1">
              <a:solidFill>
                <a:schemeClr val="accent3"/>
              </a:solidFill>
            </a:endParaRPr>
          </a:p>
        </p:txBody>
      </p:sp>
      <p:sp>
        <p:nvSpPr>
          <p:cNvPr id="667" name="Google Shape;667;p43"/>
          <p:cNvSpPr txBox="1"/>
          <p:nvPr/>
        </p:nvSpPr>
        <p:spPr>
          <a:xfrm>
            <a:off x="7774406" y="3061850"/>
            <a:ext cx="2127600" cy="3387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2200" b="1">
                <a:solidFill>
                  <a:schemeClr val="accent3"/>
                </a:solidFill>
              </a:rPr>
              <a:t>Storage Device</a:t>
            </a:r>
            <a:endParaRPr sz="2200" b="1">
              <a:solidFill>
                <a:schemeClr val="accent3"/>
              </a:solidFill>
            </a:endParaRPr>
          </a:p>
        </p:txBody>
      </p:sp>
      <p:sp>
        <p:nvSpPr>
          <p:cNvPr id="668" name="Google Shape;668;p43"/>
          <p:cNvSpPr txBox="1"/>
          <p:nvPr/>
        </p:nvSpPr>
        <p:spPr>
          <a:xfrm>
            <a:off x="9721856" y="4685125"/>
            <a:ext cx="2127600" cy="338700"/>
          </a:xfrm>
          <a:prstGeom prst="rect">
            <a:avLst/>
          </a:prstGeom>
          <a:noFill/>
          <a:ln>
            <a:noFill/>
          </a:ln>
        </p:spPr>
        <p:txBody>
          <a:bodyPr spcFirstLastPara="1" wrap="square" lIns="0" tIns="0" rIns="0" bIns="0" anchor="t" anchorCtr="0">
            <a:spAutoFit/>
          </a:bodyPr>
          <a:lstStyle/>
          <a:p>
            <a:pPr marL="0" marR="0" lvl="0" indent="0" algn="ctr" rtl="0">
              <a:lnSpc>
                <a:spcPct val="182240"/>
              </a:lnSpc>
              <a:spcBef>
                <a:spcPts val="0"/>
              </a:spcBef>
              <a:spcAft>
                <a:spcPts val="0"/>
              </a:spcAft>
              <a:buNone/>
            </a:pPr>
            <a:r>
              <a:rPr lang="en-US" sz="2200" b="1">
                <a:solidFill>
                  <a:schemeClr val="accent3"/>
                </a:solidFill>
              </a:rPr>
              <a:t>Network Device</a:t>
            </a:r>
            <a:endParaRPr sz="2200" b="1">
              <a:solidFill>
                <a:schemeClr val="accent3"/>
              </a:solidFill>
            </a:endParaRPr>
          </a:p>
        </p:txBody>
      </p:sp>
      <p:pic>
        <p:nvPicPr>
          <p:cNvPr id="669" name="Google Shape;669;p43"/>
          <p:cNvPicPr preferRelativeResize="0"/>
          <p:nvPr/>
        </p:nvPicPr>
        <p:blipFill>
          <a:blip r:embed="rId5">
            <a:alphaModFix/>
          </a:blip>
          <a:stretch>
            <a:fillRect/>
          </a:stretch>
        </p:blipFill>
        <p:spPr>
          <a:xfrm>
            <a:off x="10242725" y="71175"/>
            <a:ext cx="576000" cy="576000"/>
          </a:xfrm>
          <a:prstGeom prst="rect">
            <a:avLst/>
          </a:prstGeom>
          <a:noFill/>
          <a:ln>
            <a:noFill/>
          </a:ln>
        </p:spPr>
      </p:pic>
      <p:grpSp>
        <p:nvGrpSpPr>
          <p:cNvPr id="670" name="Google Shape;670;p43"/>
          <p:cNvGrpSpPr/>
          <p:nvPr/>
        </p:nvGrpSpPr>
        <p:grpSpPr>
          <a:xfrm>
            <a:off x="4603588" y="1710250"/>
            <a:ext cx="2984830" cy="493164"/>
            <a:chOff x="7" y="0"/>
            <a:chExt cx="3602256" cy="1387630"/>
          </a:xfrm>
        </p:grpSpPr>
        <p:sp>
          <p:nvSpPr>
            <p:cNvPr id="671" name="Google Shape;671;p43"/>
            <p:cNvSpPr/>
            <p:nvPr/>
          </p:nvSpPr>
          <p:spPr>
            <a:xfrm>
              <a:off x="7" y="0"/>
              <a:ext cx="3602256" cy="1387630"/>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672" name="Google Shape;672;p43"/>
            <p:cNvSpPr txBox="1"/>
            <p:nvPr/>
          </p:nvSpPr>
          <p:spPr>
            <a:xfrm>
              <a:off x="116629" y="196885"/>
              <a:ext cx="3369000" cy="1126200"/>
            </a:xfrm>
            <a:prstGeom prst="rect">
              <a:avLst/>
            </a:prstGeom>
            <a:noFill/>
            <a:ln>
              <a:noFill/>
            </a:ln>
          </p:spPr>
          <p:txBody>
            <a:bodyPr spcFirstLastPara="1" wrap="square" lIns="0" tIns="0" rIns="0" bIns="0" anchor="t" anchorCtr="0">
              <a:spAutoFit/>
            </a:bodyPr>
            <a:lstStyle/>
            <a:p>
              <a:pPr marL="0" marR="0" lvl="0" indent="0" algn="ctr" rtl="0">
                <a:lnSpc>
                  <a:spcPct val="100566"/>
                </a:lnSpc>
                <a:spcBef>
                  <a:spcPts val="0"/>
                </a:spcBef>
                <a:spcAft>
                  <a:spcPts val="0"/>
                </a:spcAft>
                <a:buNone/>
              </a:pPr>
              <a:r>
                <a:rPr lang="en-US" sz="2600" b="1" i="1">
                  <a:solidFill>
                    <a:schemeClr val="lt1"/>
                  </a:solidFill>
                </a:rPr>
                <a:t>IT Resources</a:t>
              </a:r>
              <a:endParaRPr sz="1000" b="1" i="1">
                <a:solidFill>
                  <a:schemeClr val="lt1"/>
                </a:solidFill>
              </a:endParaRPr>
            </a:p>
          </p:txBody>
        </p:sp>
      </p:grpSp>
      <p:pic>
        <p:nvPicPr>
          <p:cNvPr id="673" name="Google Shape;673;p43"/>
          <p:cNvPicPr preferRelativeResize="0"/>
          <p:nvPr/>
        </p:nvPicPr>
        <p:blipFill rotWithShape="1">
          <a:blip r:embed="rId6">
            <a:alphaModFix/>
          </a:blip>
          <a:srcRect t="13106" b="13098"/>
          <a:stretch/>
        </p:blipFill>
        <p:spPr>
          <a:xfrm>
            <a:off x="786200" y="3429000"/>
            <a:ext cx="10619628" cy="1215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3"/>
          <p:cNvSpPr txBox="1"/>
          <p:nvPr/>
        </p:nvSpPr>
        <p:spPr>
          <a:xfrm>
            <a:off x="7979995" y="913677"/>
            <a:ext cx="3971100" cy="923400"/>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US" sz="5400">
                <a:solidFill>
                  <a:schemeClr val="lt1"/>
                </a:solidFill>
                <a:latin typeface="Arial"/>
                <a:ea typeface="Arial"/>
                <a:cs typeface="Arial"/>
                <a:sym typeface="Arial"/>
              </a:rPr>
              <a:t>Topik</a:t>
            </a:r>
            <a:endParaRPr sz="5400">
              <a:solidFill>
                <a:schemeClr val="lt1"/>
              </a:solidFill>
              <a:latin typeface="Arial"/>
              <a:ea typeface="Arial"/>
              <a:cs typeface="Arial"/>
              <a:sym typeface="Arial"/>
            </a:endParaRPr>
          </a:p>
        </p:txBody>
      </p:sp>
      <p:sp>
        <p:nvSpPr>
          <p:cNvPr id="373" name="Google Shape;373;p23"/>
          <p:cNvSpPr/>
          <p:nvPr/>
        </p:nvSpPr>
        <p:spPr>
          <a:xfrm>
            <a:off x="5381702" y="2281656"/>
            <a:ext cx="731400" cy="7314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74" name="Google Shape;374;p23"/>
          <p:cNvSpPr/>
          <p:nvPr/>
        </p:nvSpPr>
        <p:spPr>
          <a:xfrm>
            <a:off x="5511752" y="863139"/>
            <a:ext cx="731400" cy="7314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75" name="Google Shape;375;p23"/>
          <p:cNvSpPr/>
          <p:nvPr/>
        </p:nvSpPr>
        <p:spPr>
          <a:xfrm>
            <a:off x="1031377" y="2428112"/>
            <a:ext cx="731520" cy="73152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76" name="Google Shape;376;p23"/>
          <p:cNvSpPr/>
          <p:nvPr/>
        </p:nvSpPr>
        <p:spPr>
          <a:xfrm>
            <a:off x="1031377" y="1009620"/>
            <a:ext cx="731520" cy="73152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77" name="Google Shape;377;p23"/>
          <p:cNvSpPr txBox="1"/>
          <p:nvPr/>
        </p:nvSpPr>
        <p:spPr>
          <a:xfrm>
            <a:off x="1045444" y="1073455"/>
            <a:ext cx="703386" cy="603851"/>
          </a:xfrm>
          <a:prstGeom prst="rect">
            <a:avLst/>
          </a:prstGeom>
          <a:noFill/>
          <a:ln>
            <a:noFill/>
          </a:ln>
        </p:spPr>
        <p:txBody>
          <a:bodyPr spcFirstLastPara="1" wrap="square" lIns="108000" tIns="45700" rIns="108000" bIns="45700" anchor="t" anchorCtr="0">
            <a:sp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01</a:t>
            </a:r>
            <a:endParaRPr sz="3200" b="1">
              <a:solidFill>
                <a:schemeClr val="lt1"/>
              </a:solidFill>
              <a:latin typeface="Arial"/>
              <a:ea typeface="Arial"/>
              <a:cs typeface="Arial"/>
              <a:sym typeface="Arial"/>
            </a:endParaRPr>
          </a:p>
        </p:txBody>
      </p:sp>
      <p:grpSp>
        <p:nvGrpSpPr>
          <p:cNvPr id="378" name="Google Shape;378;p23"/>
          <p:cNvGrpSpPr/>
          <p:nvPr/>
        </p:nvGrpSpPr>
        <p:grpSpPr>
          <a:xfrm>
            <a:off x="1892945" y="863159"/>
            <a:ext cx="3488745" cy="1255444"/>
            <a:chOff x="1797648" y="951079"/>
            <a:chExt cx="3488745" cy="1255444"/>
          </a:xfrm>
        </p:grpSpPr>
        <p:sp>
          <p:nvSpPr>
            <p:cNvPr id="379" name="Google Shape;379;p23"/>
            <p:cNvSpPr txBox="1"/>
            <p:nvPr/>
          </p:nvSpPr>
          <p:spPr>
            <a:xfrm>
              <a:off x="1797648" y="951079"/>
              <a:ext cx="3488745" cy="338554"/>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1600" b="1">
                  <a:solidFill>
                    <a:schemeClr val="accent4"/>
                  </a:solidFill>
                  <a:latin typeface="Arial"/>
                  <a:ea typeface="Arial"/>
                  <a:cs typeface="Arial"/>
                  <a:sym typeface="Arial"/>
                </a:rPr>
                <a:t>Asal &amp; Pengaruh</a:t>
              </a:r>
              <a:endParaRPr sz="1600" b="1">
                <a:solidFill>
                  <a:schemeClr val="accent4"/>
                </a:solidFill>
                <a:latin typeface="Arial"/>
                <a:ea typeface="Arial"/>
                <a:cs typeface="Arial"/>
                <a:sym typeface="Arial"/>
              </a:endParaRPr>
            </a:p>
          </p:txBody>
        </p:sp>
        <p:sp>
          <p:nvSpPr>
            <p:cNvPr id="380" name="Google Shape;380;p23"/>
            <p:cNvSpPr txBox="1"/>
            <p:nvPr/>
          </p:nvSpPr>
          <p:spPr>
            <a:xfrm>
              <a:off x="2147566" y="1375358"/>
              <a:ext cx="3119026" cy="276999"/>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lt1"/>
                </a:buClr>
                <a:buSzPts val="1200"/>
                <a:buFont typeface="Noto Sans Symbols"/>
                <a:buChar char="⮚"/>
              </a:pPr>
              <a:r>
                <a:rPr lang="en-US" sz="1200">
                  <a:solidFill>
                    <a:schemeClr val="lt1"/>
                  </a:solidFill>
                  <a:latin typeface="Arial"/>
                  <a:ea typeface="Arial"/>
                  <a:cs typeface="Arial"/>
                  <a:sym typeface="Arial"/>
                </a:rPr>
                <a:t>Sejarah Singkat</a:t>
              </a:r>
              <a:endParaRPr sz="1200">
                <a:solidFill>
                  <a:schemeClr val="lt1"/>
                </a:solidFill>
                <a:latin typeface="Arial"/>
                <a:ea typeface="Arial"/>
                <a:cs typeface="Arial"/>
                <a:sym typeface="Arial"/>
              </a:endParaRPr>
            </a:p>
          </p:txBody>
        </p:sp>
        <p:sp>
          <p:nvSpPr>
            <p:cNvPr id="381" name="Google Shape;381;p23"/>
            <p:cNvSpPr txBox="1"/>
            <p:nvPr/>
          </p:nvSpPr>
          <p:spPr>
            <a:xfrm>
              <a:off x="2147566" y="1560023"/>
              <a:ext cx="3119100" cy="646500"/>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lt1"/>
                </a:buClr>
                <a:buSzPts val="1200"/>
                <a:buFont typeface="Noto Sans Symbols"/>
                <a:buChar char="⮚"/>
              </a:pPr>
              <a:r>
                <a:rPr lang="en-US" sz="1200">
                  <a:solidFill>
                    <a:schemeClr val="lt1"/>
                  </a:solidFill>
                  <a:latin typeface="Arial"/>
                  <a:ea typeface="Arial"/>
                  <a:cs typeface="Arial"/>
                  <a:sym typeface="Arial"/>
                </a:rPr>
                <a:t>Pengertian</a:t>
              </a:r>
              <a:endParaRPr sz="1200">
                <a:solidFill>
                  <a:schemeClr val="lt1"/>
                </a:solidFill>
                <a:latin typeface="Arial"/>
                <a:ea typeface="Arial"/>
                <a:cs typeface="Arial"/>
                <a:sym typeface="Arial"/>
              </a:endParaRPr>
            </a:p>
            <a:p>
              <a:pPr marL="228600" marR="0" lvl="0" indent="-228600" algn="l" rtl="0">
                <a:spcBef>
                  <a:spcPts val="0"/>
                </a:spcBef>
                <a:spcAft>
                  <a:spcPts val="0"/>
                </a:spcAft>
                <a:buClr>
                  <a:schemeClr val="lt1"/>
                </a:buClr>
                <a:buSzPts val="1200"/>
                <a:buFont typeface="Noto Sans Symbols"/>
                <a:buChar char="⮚"/>
              </a:pPr>
              <a:r>
                <a:rPr lang="en-US" sz="1200" i="1">
                  <a:solidFill>
                    <a:schemeClr val="lt1"/>
                  </a:solidFill>
                  <a:latin typeface="Arial"/>
                  <a:ea typeface="Arial"/>
                  <a:cs typeface="Arial"/>
                  <a:sym typeface="Arial"/>
                </a:rPr>
                <a:t>Business Driver</a:t>
              </a:r>
              <a:endParaRPr i="1"/>
            </a:p>
            <a:p>
              <a:pPr marL="228600" marR="0" lvl="0" indent="-228600" algn="l" rtl="0">
                <a:spcBef>
                  <a:spcPts val="0"/>
                </a:spcBef>
                <a:spcAft>
                  <a:spcPts val="0"/>
                </a:spcAft>
                <a:buClr>
                  <a:schemeClr val="lt1"/>
                </a:buClr>
                <a:buSzPts val="1200"/>
                <a:buFont typeface="Noto Sans Symbols"/>
                <a:buChar char="⮚"/>
              </a:pPr>
              <a:r>
                <a:rPr lang="en-US" sz="1200">
                  <a:solidFill>
                    <a:schemeClr val="lt1"/>
                  </a:solidFill>
                  <a:latin typeface="Arial"/>
                  <a:ea typeface="Arial"/>
                  <a:cs typeface="Arial"/>
                  <a:sym typeface="Arial"/>
                </a:rPr>
                <a:t>Inovasi Teknologi</a:t>
              </a:r>
              <a:endParaRPr sz="1200">
                <a:solidFill>
                  <a:schemeClr val="lt1"/>
                </a:solidFill>
                <a:latin typeface="Arial"/>
                <a:ea typeface="Arial"/>
                <a:cs typeface="Arial"/>
                <a:sym typeface="Arial"/>
              </a:endParaRPr>
            </a:p>
          </p:txBody>
        </p:sp>
      </p:grpSp>
      <p:sp>
        <p:nvSpPr>
          <p:cNvPr id="382" name="Google Shape;382;p23"/>
          <p:cNvSpPr txBox="1"/>
          <p:nvPr/>
        </p:nvSpPr>
        <p:spPr>
          <a:xfrm>
            <a:off x="1058633" y="2509807"/>
            <a:ext cx="677008" cy="584775"/>
          </a:xfrm>
          <a:prstGeom prst="rect">
            <a:avLst/>
          </a:prstGeom>
          <a:noFill/>
          <a:ln>
            <a:noFill/>
          </a:ln>
        </p:spPr>
        <p:txBody>
          <a:bodyPr spcFirstLastPara="1" wrap="square" lIns="108000" tIns="45700" rIns="108000" bIns="45700" anchor="t" anchorCtr="0">
            <a:sp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02</a:t>
            </a:r>
            <a:endParaRPr sz="3200" b="1">
              <a:solidFill>
                <a:schemeClr val="lt1"/>
              </a:solidFill>
              <a:latin typeface="Arial"/>
              <a:ea typeface="Arial"/>
              <a:cs typeface="Arial"/>
              <a:sym typeface="Arial"/>
            </a:endParaRPr>
          </a:p>
        </p:txBody>
      </p:sp>
      <p:grpSp>
        <p:nvGrpSpPr>
          <p:cNvPr id="383" name="Google Shape;383;p23"/>
          <p:cNvGrpSpPr/>
          <p:nvPr/>
        </p:nvGrpSpPr>
        <p:grpSpPr>
          <a:xfrm>
            <a:off x="1892945" y="2281651"/>
            <a:ext cx="3488745" cy="1624879"/>
            <a:chOff x="1797648" y="2369571"/>
            <a:chExt cx="3488745" cy="1624879"/>
          </a:xfrm>
        </p:grpSpPr>
        <p:sp>
          <p:nvSpPr>
            <p:cNvPr id="384" name="Google Shape;384;p23"/>
            <p:cNvSpPr txBox="1"/>
            <p:nvPr/>
          </p:nvSpPr>
          <p:spPr>
            <a:xfrm>
              <a:off x="1797648" y="2369571"/>
              <a:ext cx="3488745" cy="338554"/>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1600" b="1">
                  <a:solidFill>
                    <a:schemeClr val="accent3"/>
                  </a:solidFill>
                  <a:latin typeface="Arial"/>
                  <a:ea typeface="Arial"/>
                  <a:cs typeface="Arial"/>
                  <a:sym typeface="Arial"/>
                </a:rPr>
                <a:t>Konsep Dasar &amp; Terminologi</a:t>
              </a:r>
              <a:endParaRPr sz="1600" b="1">
                <a:solidFill>
                  <a:schemeClr val="accent3"/>
                </a:solidFill>
                <a:latin typeface="Arial"/>
                <a:ea typeface="Arial"/>
                <a:cs typeface="Arial"/>
                <a:sym typeface="Arial"/>
              </a:endParaRPr>
            </a:p>
          </p:txBody>
        </p:sp>
        <p:sp>
          <p:nvSpPr>
            <p:cNvPr id="385" name="Google Shape;385;p23"/>
            <p:cNvSpPr txBox="1"/>
            <p:nvPr/>
          </p:nvSpPr>
          <p:spPr>
            <a:xfrm>
              <a:off x="2147566" y="2793850"/>
              <a:ext cx="3119100" cy="1200600"/>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lt1"/>
                </a:buClr>
                <a:buSzPts val="1200"/>
                <a:buFont typeface="Noto Sans Symbols"/>
                <a:buChar char="⮚"/>
              </a:pPr>
              <a:r>
                <a:rPr lang="en-US" sz="1200" i="1">
                  <a:solidFill>
                    <a:schemeClr val="lt1"/>
                  </a:solidFill>
                  <a:latin typeface="Arial"/>
                  <a:ea typeface="Arial"/>
                  <a:cs typeface="Arial"/>
                  <a:sym typeface="Arial"/>
                </a:rPr>
                <a:t>Cloud</a:t>
              </a:r>
              <a:endParaRPr i="1"/>
            </a:p>
            <a:p>
              <a:pPr marL="228600" marR="0" lvl="0" indent="-228600" algn="l" rtl="0">
                <a:spcBef>
                  <a:spcPts val="0"/>
                </a:spcBef>
                <a:spcAft>
                  <a:spcPts val="0"/>
                </a:spcAft>
                <a:buClr>
                  <a:schemeClr val="lt1"/>
                </a:buClr>
                <a:buSzPts val="1200"/>
                <a:buFont typeface="Noto Sans Symbols"/>
                <a:buChar char="⮚"/>
              </a:pPr>
              <a:r>
                <a:rPr lang="en-US" sz="1200" i="1">
                  <a:solidFill>
                    <a:schemeClr val="lt1"/>
                  </a:solidFill>
                  <a:latin typeface="Arial"/>
                  <a:ea typeface="Arial"/>
                  <a:cs typeface="Arial"/>
                  <a:sym typeface="Arial"/>
                </a:rPr>
                <a:t>IT Resources</a:t>
              </a:r>
              <a:endParaRPr i="1"/>
            </a:p>
            <a:p>
              <a:pPr marL="228600" marR="0" lvl="0" indent="-228600" algn="l" rtl="0">
                <a:spcBef>
                  <a:spcPts val="0"/>
                </a:spcBef>
                <a:spcAft>
                  <a:spcPts val="0"/>
                </a:spcAft>
                <a:buClr>
                  <a:schemeClr val="lt1"/>
                </a:buClr>
                <a:buSzPts val="1200"/>
                <a:buFont typeface="Noto Sans Symbols"/>
                <a:buChar char="⮚"/>
              </a:pPr>
              <a:r>
                <a:rPr lang="en-US" sz="1200" i="1">
                  <a:solidFill>
                    <a:schemeClr val="lt1"/>
                  </a:solidFill>
                  <a:latin typeface="Arial"/>
                  <a:ea typeface="Arial"/>
                  <a:cs typeface="Arial"/>
                  <a:sym typeface="Arial"/>
                </a:rPr>
                <a:t>On Premise</a:t>
              </a:r>
              <a:endParaRPr i="1"/>
            </a:p>
            <a:p>
              <a:pPr marL="228600" marR="0" lvl="0" indent="-228600" algn="l" rtl="0">
                <a:spcBef>
                  <a:spcPts val="0"/>
                </a:spcBef>
                <a:spcAft>
                  <a:spcPts val="0"/>
                </a:spcAft>
                <a:buClr>
                  <a:schemeClr val="lt1"/>
                </a:buClr>
                <a:buSzPts val="1200"/>
                <a:buFont typeface="Noto Sans Symbols"/>
                <a:buChar char="⮚"/>
              </a:pPr>
              <a:r>
                <a:rPr lang="en-US" sz="1200" i="1">
                  <a:solidFill>
                    <a:schemeClr val="lt1"/>
                  </a:solidFill>
                  <a:latin typeface="Arial"/>
                  <a:ea typeface="Arial"/>
                  <a:cs typeface="Arial"/>
                  <a:sym typeface="Arial"/>
                </a:rPr>
                <a:t>Cloud Consumers &amp; Cloud Providers</a:t>
              </a:r>
              <a:endParaRPr i="1"/>
            </a:p>
            <a:p>
              <a:pPr marL="228600" marR="0" lvl="0" indent="-228600" algn="l" rtl="0">
                <a:spcBef>
                  <a:spcPts val="0"/>
                </a:spcBef>
                <a:spcAft>
                  <a:spcPts val="0"/>
                </a:spcAft>
                <a:buClr>
                  <a:schemeClr val="lt1"/>
                </a:buClr>
                <a:buSzPts val="1200"/>
                <a:buFont typeface="Noto Sans Symbols"/>
                <a:buChar char="⮚"/>
              </a:pPr>
              <a:r>
                <a:rPr lang="en-US" sz="1200" i="1">
                  <a:solidFill>
                    <a:schemeClr val="lt1"/>
                  </a:solidFill>
                  <a:latin typeface="Arial"/>
                  <a:ea typeface="Arial"/>
                  <a:cs typeface="Arial"/>
                  <a:sym typeface="Arial"/>
                </a:rPr>
                <a:t>Scalling</a:t>
              </a:r>
              <a:endParaRPr sz="1200" i="1">
                <a:solidFill>
                  <a:schemeClr val="lt1"/>
                </a:solidFill>
                <a:latin typeface="Arial"/>
                <a:ea typeface="Arial"/>
                <a:cs typeface="Arial"/>
                <a:sym typeface="Arial"/>
              </a:endParaRPr>
            </a:p>
            <a:p>
              <a:pPr marL="228600" marR="0" lvl="0" indent="-228600" algn="l" rtl="0">
                <a:spcBef>
                  <a:spcPts val="0"/>
                </a:spcBef>
                <a:spcAft>
                  <a:spcPts val="0"/>
                </a:spcAft>
                <a:buClr>
                  <a:schemeClr val="lt1"/>
                </a:buClr>
                <a:buSzPts val="1200"/>
                <a:buFont typeface="Noto Sans Symbols"/>
                <a:buChar char="⮚"/>
              </a:pPr>
              <a:r>
                <a:rPr lang="en-US" sz="1200" i="1">
                  <a:solidFill>
                    <a:schemeClr val="lt1"/>
                  </a:solidFill>
                  <a:latin typeface="Arial"/>
                  <a:ea typeface="Arial"/>
                  <a:cs typeface="Arial"/>
                  <a:sym typeface="Arial"/>
                </a:rPr>
                <a:t>Cloud Service Consumer</a:t>
              </a:r>
              <a:endParaRPr i="1"/>
            </a:p>
          </p:txBody>
        </p:sp>
      </p:grpSp>
      <p:sp>
        <p:nvSpPr>
          <p:cNvPr id="386" name="Google Shape;386;p23"/>
          <p:cNvSpPr txBox="1"/>
          <p:nvPr/>
        </p:nvSpPr>
        <p:spPr>
          <a:xfrm>
            <a:off x="5539008" y="943619"/>
            <a:ext cx="677100" cy="585000"/>
          </a:xfrm>
          <a:prstGeom prst="rect">
            <a:avLst/>
          </a:prstGeom>
          <a:noFill/>
          <a:ln>
            <a:noFill/>
          </a:ln>
        </p:spPr>
        <p:txBody>
          <a:bodyPr spcFirstLastPara="1" wrap="square" lIns="108000" tIns="45700" rIns="108000" bIns="45700" anchor="t" anchorCtr="0">
            <a:sp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03</a:t>
            </a:r>
            <a:endParaRPr sz="3200" b="1">
              <a:solidFill>
                <a:schemeClr val="lt1"/>
              </a:solidFill>
              <a:latin typeface="Arial"/>
              <a:ea typeface="Arial"/>
              <a:cs typeface="Arial"/>
              <a:sym typeface="Arial"/>
            </a:endParaRPr>
          </a:p>
        </p:txBody>
      </p:sp>
      <p:sp>
        <p:nvSpPr>
          <p:cNvPr id="387" name="Google Shape;387;p23"/>
          <p:cNvSpPr txBox="1"/>
          <p:nvPr/>
        </p:nvSpPr>
        <p:spPr>
          <a:xfrm>
            <a:off x="6373320" y="927002"/>
            <a:ext cx="3488700" cy="338700"/>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Tujuan &amp; Manfaat</a:t>
            </a:r>
            <a:endParaRPr sz="1600" b="1">
              <a:solidFill>
                <a:schemeClr val="accent2"/>
              </a:solidFill>
              <a:latin typeface="Arial"/>
              <a:ea typeface="Arial"/>
              <a:cs typeface="Arial"/>
              <a:sym typeface="Arial"/>
            </a:endParaRPr>
          </a:p>
        </p:txBody>
      </p:sp>
      <p:sp>
        <p:nvSpPr>
          <p:cNvPr id="388" name="Google Shape;388;p23"/>
          <p:cNvSpPr txBox="1"/>
          <p:nvPr/>
        </p:nvSpPr>
        <p:spPr>
          <a:xfrm>
            <a:off x="5408958" y="2360920"/>
            <a:ext cx="677100" cy="585000"/>
          </a:xfrm>
          <a:prstGeom prst="rect">
            <a:avLst/>
          </a:prstGeom>
          <a:noFill/>
          <a:ln>
            <a:noFill/>
          </a:ln>
        </p:spPr>
        <p:txBody>
          <a:bodyPr spcFirstLastPara="1" wrap="square" lIns="108000" tIns="45700" rIns="108000" bIns="45700" anchor="t" anchorCtr="0">
            <a:sp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04</a:t>
            </a:r>
            <a:endParaRPr sz="3200" b="1">
              <a:solidFill>
                <a:schemeClr val="lt1"/>
              </a:solidFill>
              <a:latin typeface="Arial"/>
              <a:ea typeface="Arial"/>
              <a:cs typeface="Arial"/>
              <a:sym typeface="Arial"/>
            </a:endParaRPr>
          </a:p>
        </p:txBody>
      </p:sp>
      <p:sp>
        <p:nvSpPr>
          <p:cNvPr id="389" name="Google Shape;389;p23"/>
          <p:cNvSpPr txBox="1"/>
          <p:nvPr/>
        </p:nvSpPr>
        <p:spPr>
          <a:xfrm>
            <a:off x="6243270" y="2371171"/>
            <a:ext cx="3488700" cy="338700"/>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Risiko &amp; Tantangan</a:t>
            </a:r>
            <a:endParaRPr sz="1600" b="1">
              <a:solidFill>
                <a:schemeClr val="dk1"/>
              </a:solidFill>
              <a:latin typeface="Arial"/>
              <a:ea typeface="Arial"/>
              <a:cs typeface="Arial"/>
              <a:sym typeface="Arial"/>
            </a:endParaRPr>
          </a:p>
        </p:txBody>
      </p:sp>
      <p:sp>
        <p:nvSpPr>
          <p:cNvPr id="390" name="Google Shape;390;p23"/>
          <p:cNvSpPr txBox="1"/>
          <p:nvPr/>
        </p:nvSpPr>
        <p:spPr>
          <a:xfrm>
            <a:off x="6173628" y="2709875"/>
            <a:ext cx="3804600" cy="1227000"/>
          </a:xfrm>
          <a:prstGeom prst="rect">
            <a:avLst/>
          </a:prstGeom>
          <a:noFill/>
          <a:ln>
            <a:noFill/>
          </a:ln>
        </p:spPr>
        <p:txBody>
          <a:bodyPr spcFirstLastPara="1" wrap="square" lIns="91425" tIns="45700" rIns="91425" bIns="45700" anchor="t" anchorCtr="0">
            <a:spAutoFit/>
          </a:bodyPr>
          <a:lstStyle/>
          <a:p>
            <a:pPr marL="457200" marR="38100" lvl="0" indent="-304800" algn="l" rtl="0">
              <a:lnSpc>
                <a:spcPct val="128571"/>
              </a:lnSpc>
              <a:spcBef>
                <a:spcPts val="0"/>
              </a:spcBef>
              <a:spcAft>
                <a:spcPts val="0"/>
              </a:spcAft>
              <a:buClr>
                <a:schemeClr val="lt1"/>
              </a:buClr>
              <a:buSzPts val="1200"/>
              <a:buChar char="⮚"/>
            </a:pPr>
            <a:r>
              <a:rPr lang="en-US" sz="1200">
                <a:solidFill>
                  <a:schemeClr val="lt1"/>
                </a:solidFill>
              </a:rPr>
              <a:t>Peningkatan Kerentanan Keamanan</a:t>
            </a:r>
            <a:endParaRPr sz="1200">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a:solidFill>
                  <a:schemeClr val="lt1"/>
                </a:solidFill>
              </a:rPr>
              <a:t>Mengurangi Kontrol Tata Kelola Operasional</a:t>
            </a:r>
            <a:endParaRPr sz="1200">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a:solidFill>
                  <a:schemeClr val="lt1"/>
                </a:solidFill>
              </a:rPr>
              <a:t>Portabilitas Terbatas Antar Penyedia </a:t>
            </a:r>
            <a:r>
              <a:rPr lang="en-US" sz="1200" i="1">
                <a:solidFill>
                  <a:schemeClr val="lt1"/>
                </a:solidFill>
              </a:rPr>
              <a:t>Cloud</a:t>
            </a:r>
            <a:endParaRPr sz="1200" i="1">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a:solidFill>
                  <a:schemeClr val="lt1"/>
                </a:solidFill>
              </a:rPr>
              <a:t>Masalah Kepatuhan dan Hukum Multi-Regional</a:t>
            </a:r>
            <a:endParaRPr sz="1200">
              <a:solidFill>
                <a:schemeClr val="lt1"/>
              </a:solidFill>
            </a:endParaRPr>
          </a:p>
        </p:txBody>
      </p:sp>
      <p:pic>
        <p:nvPicPr>
          <p:cNvPr id="391" name="Google Shape;391;p23"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392" name="Google Shape;392;p23"/>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393" name="Google Shape;393;p23"/>
          <p:cNvPicPr preferRelativeResize="0"/>
          <p:nvPr/>
        </p:nvPicPr>
        <p:blipFill>
          <a:blip r:embed="rId5">
            <a:alphaModFix/>
          </a:blip>
          <a:stretch>
            <a:fillRect/>
          </a:stretch>
        </p:blipFill>
        <p:spPr>
          <a:xfrm>
            <a:off x="10242725" y="71175"/>
            <a:ext cx="576000" cy="576000"/>
          </a:xfrm>
          <a:prstGeom prst="rect">
            <a:avLst/>
          </a:prstGeom>
          <a:noFill/>
          <a:ln>
            <a:noFill/>
          </a:ln>
        </p:spPr>
      </p:pic>
      <p:sp>
        <p:nvSpPr>
          <p:cNvPr id="394" name="Google Shape;394;p23"/>
          <p:cNvSpPr/>
          <p:nvPr/>
        </p:nvSpPr>
        <p:spPr>
          <a:xfrm>
            <a:off x="2672052" y="4275356"/>
            <a:ext cx="731400" cy="7314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Arial"/>
              <a:ea typeface="Arial"/>
              <a:cs typeface="Arial"/>
              <a:sym typeface="Arial"/>
            </a:endParaRPr>
          </a:p>
        </p:txBody>
      </p:sp>
      <p:sp>
        <p:nvSpPr>
          <p:cNvPr id="395" name="Google Shape;395;p23"/>
          <p:cNvSpPr txBox="1"/>
          <p:nvPr/>
        </p:nvSpPr>
        <p:spPr>
          <a:xfrm>
            <a:off x="2699308" y="4354620"/>
            <a:ext cx="677100" cy="585000"/>
          </a:xfrm>
          <a:prstGeom prst="rect">
            <a:avLst/>
          </a:prstGeom>
          <a:noFill/>
          <a:ln>
            <a:noFill/>
          </a:ln>
        </p:spPr>
        <p:txBody>
          <a:bodyPr spcFirstLastPara="1" wrap="square" lIns="108000" tIns="45700" rIns="108000" bIns="45700" anchor="t" anchorCtr="0">
            <a:sp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0</a:t>
            </a:r>
            <a:r>
              <a:rPr lang="en-US" sz="3200" b="1">
                <a:solidFill>
                  <a:schemeClr val="lt1"/>
                </a:solidFill>
              </a:rPr>
              <a:t>5</a:t>
            </a:r>
            <a:endParaRPr sz="3200" b="1">
              <a:solidFill>
                <a:schemeClr val="lt1"/>
              </a:solidFill>
              <a:latin typeface="Arial"/>
              <a:ea typeface="Arial"/>
              <a:cs typeface="Arial"/>
              <a:sym typeface="Arial"/>
            </a:endParaRPr>
          </a:p>
        </p:txBody>
      </p:sp>
      <p:sp>
        <p:nvSpPr>
          <p:cNvPr id="396" name="Google Shape;396;p23"/>
          <p:cNvSpPr txBox="1"/>
          <p:nvPr/>
        </p:nvSpPr>
        <p:spPr>
          <a:xfrm>
            <a:off x="3533620" y="4517271"/>
            <a:ext cx="3488700" cy="338700"/>
          </a:xfrm>
          <a:prstGeom prst="rect">
            <a:avLst/>
          </a:prstGeom>
          <a:noFill/>
          <a:ln>
            <a:noFill/>
          </a:ln>
        </p:spPr>
        <p:txBody>
          <a:bodyPr spcFirstLastPara="1" wrap="square" lIns="108000" tIns="45700" rIns="108000" bIns="45700" anchor="t" anchorCtr="0">
            <a:spAutoFit/>
          </a:bodyPr>
          <a:lstStyle/>
          <a:p>
            <a:pPr marL="0" marR="0" lvl="0" indent="0" algn="l" rtl="0">
              <a:spcBef>
                <a:spcPts val="0"/>
              </a:spcBef>
              <a:spcAft>
                <a:spcPts val="0"/>
              </a:spcAft>
              <a:buNone/>
            </a:pPr>
            <a:r>
              <a:rPr lang="en-US" sz="1600" b="1">
                <a:solidFill>
                  <a:schemeClr val="dk1"/>
                </a:solidFill>
              </a:rPr>
              <a:t>Spesialisasi Cloud Services</a:t>
            </a:r>
            <a:endParaRPr sz="1600" b="1">
              <a:solidFill>
                <a:schemeClr val="dk1"/>
              </a:solidFill>
              <a:latin typeface="Arial"/>
              <a:ea typeface="Arial"/>
              <a:cs typeface="Arial"/>
              <a:sym typeface="Arial"/>
            </a:endParaRPr>
          </a:p>
        </p:txBody>
      </p:sp>
      <p:sp>
        <p:nvSpPr>
          <p:cNvPr id="397" name="Google Shape;397;p23"/>
          <p:cNvSpPr txBox="1"/>
          <p:nvPr/>
        </p:nvSpPr>
        <p:spPr>
          <a:xfrm>
            <a:off x="3463978" y="4855975"/>
            <a:ext cx="3804600" cy="1464300"/>
          </a:xfrm>
          <a:prstGeom prst="rect">
            <a:avLst/>
          </a:prstGeom>
          <a:noFill/>
          <a:ln>
            <a:noFill/>
          </a:ln>
        </p:spPr>
        <p:txBody>
          <a:bodyPr spcFirstLastPara="1" wrap="square" lIns="91425" tIns="45700" rIns="91425" bIns="45700" anchor="t" anchorCtr="0">
            <a:spAutoFit/>
          </a:bodyPr>
          <a:lstStyle/>
          <a:p>
            <a:pPr marL="457200" marR="38100" lvl="0" indent="-304800" algn="l" rtl="0">
              <a:lnSpc>
                <a:spcPct val="128571"/>
              </a:lnSpc>
              <a:spcBef>
                <a:spcPts val="0"/>
              </a:spcBef>
              <a:spcAft>
                <a:spcPts val="0"/>
              </a:spcAft>
              <a:buClr>
                <a:schemeClr val="lt1"/>
              </a:buClr>
              <a:buSzPts val="1200"/>
              <a:buChar char="⮚"/>
            </a:pPr>
            <a:r>
              <a:rPr lang="en-US" sz="1200">
                <a:solidFill>
                  <a:schemeClr val="lt1"/>
                </a:solidFill>
              </a:rPr>
              <a:t>Distribusi komputasi sebagai </a:t>
            </a:r>
            <a:r>
              <a:rPr lang="en-US" sz="1200" i="1">
                <a:solidFill>
                  <a:schemeClr val="lt1"/>
                </a:solidFill>
              </a:rPr>
              <a:t>Service</a:t>
            </a:r>
            <a:endParaRPr sz="1200" i="1">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a:solidFill>
                  <a:schemeClr val="lt1"/>
                </a:solidFill>
              </a:rPr>
              <a:t>Database sebagai </a:t>
            </a:r>
            <a:r>
              <a:rPr lang="en-US" sz="1200" i="1">
                <a:solidFill>
                  <a:schemeClr val="lt1"/>
                </a:solidFill>
              </a:rPr>
              <a:t>Service</a:t>
            </a:r>
            <a:endParaRPr sz="1200" i="1">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i="1">
                <a:solidFill>
                  <a:schemeClr val="lt1"/>
                </a:solidFill>
              </a:rPr>
              <a:t>Cache </a:t>
            </a:r>
            <a:r>
              <a:rPr lang="en-US" sz="1200">
                <a:solidFill>
                  <a:schemeClr val="lt1"/>
                </a:solidFill>
              </a:rPr>
              <a:t>sebagai </a:t>
            </a:r>
            <a:r>
              <a:rPr lang="en-US" sz="1200" i="1">
                <a:solidFill>
                  <a:schemeClr val="lt1"/>
                </a:solidFill>
              </a:rPr>
              <a:t>Service</a:t>
            </a:r>
            <a:endParaRPr sz="1200" i="1">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i="1">
                <a:solidFill>
                  <a:schemeClr val="lt1"/>
                </a:solidFill>
              </a:rPr>
              <a:t>Parallelism </a:t>
            </a:r>
            <a:r>
              <a:rPr lang="en-US" sz="1200">
                <a:solidFill>
                  <a:schemeClr val="lt1"/>
                </a:solidFill>
              </a:rPr>
              <a:t>sebagai </a:t>
            </a:r>
            <a:r>
              <a:rPr lang="en-US" sz="1200" i="1">
                <a:solidFill>
                  <a:schemeClr val="lt1"/>
                </a:solidFill>
              </a:rPr>
              <a:t>Service</a:t>
            </a:r>
            <a:endParaRPr sz="1200" i="1">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i="1">
                <a:solidFill>
                  <a:schemeClr val="lt1"/>
                </a:solidFill>
              </a:rPr>
              <a:t>Sharing</a:t>
            </a:r>
            <a:endParaRPr sz="1200" i="1">
              <a:solidFill>
                <a:schemeClr val="lt1"/>
              </a:solidFill>
            </a:endParaRPr>
          </a:p>
          <a:p>
            <a:pPr marL="457200" marR="38100" lvl="0" indent="-304800" algn="l" rtl="0">
              <a:lnSpc>
                <a:spcPct val="128571"/>
              </a:lnSpc>
              <a:spcBef>
                <a:spcPts val="0"/>
              </a:spcBef>
              <a:spcAft>
                <a:spcPts val="0"/>
              </a:spcAft>
              <a:buClr>
                <a:schemeClr val="lt1"/>
              </a:buClr>
              <a:buSzPts val="1200"/>
              <a:buChar char="⮚"/>
            </a:pPr>
            <a:r>
              <a:rPr lang="en-US" sz="1200">
                <a:solidFill>
                  <a:schemeClr val="lt1"/>
                </a:solidFill>
              </a:rPr>
              <a:t>Profiler Database</a:t>
            </a:r>
            <a:endParaRPr sz="1200">
              <a:solidFill>
                <a:schemeClr val="lt1"/>
              </a:solidFill>
            </a:endParaRPr>
          </a:p>
        </p:txBody>
      </p:sp>
      <p:sp>
        <p:nvSpPr>
          <p:cNvPr id="398" name="Google Shape;398;p23"/>
          <p:cNvSpPr txBox="1"/>
          <p:nvPr/>
        </p:nvSpPr>
        <p:spPr>
          <a:xfrm>
            <a:off x="6516363" y="1341903"/>
            <a:ext cx="3119100" cy="646500"/>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lt1"/>
              </a:buClr>
              <a:buSzPts val="1200"/>
              <a:buFont typeface="Noto Sans Symbols"/>
              <a:buChar char="⮚"/>
            </a:pPr>
            <a:r>
              <a:rPr lang="en-US" sz="1200">
                <a:solidFill>
                  <a:schemeClr val="lt1"/>
                </a:solidFill>
              </a:rPr>
              <a:t>Investasi dan biaya</a:t>
            </a:r>
            <a:endParaRPr sz="1200">
              <a:solidFill>
                <a:schemeClr val="lt1"/>
              </a:solidFill>
              <a:latin typeface="Arial"/>
              <a:ea typeface="Arial"/>
              <a:cs typeface="Arial"/>
              <a:sym typeface="Arial"/>
            </a:endParaRPr>
          </a:p>
          <a:p>
            <a:pPr marL="228600" marR="0" lvl="0" indent="-228600" algn="l" rtl="0">
              <a:spcBef>
                <a:spcPts val="0"/>
              </a:spcBef>
              <a:spcAft>
                <a:spcPts val="0"/>
              </a:spcAft>
              <a:buClr>
                <a:schemeClr val="lt1"/>
              </a:buClr>
              <a:buSzPts val="1200"/>
              <a:buFont typeface="Noto Sans Symbols"/>
              <a:buChar char="⮚"/>
            </a:pPr>
            <a:r>
              <a:rPr lang="en-US" sz="1200">
                <a:solidFill>
                  <a:schemeClr val="lt1"/>
                </a:solidFill>
              </a:rPr>
              <a:t>Skalabilitas</a:t>
            </a:r>
            <a:endParaRPr/>
          </a:p>
          <a:p>
            <a:pPr marL="228600" marR="0" lvl="0" indent="-228600" algn="l" rtl="0">
              <a:spcBef>
                <a:spcPts val="0"/>
              </a:spcBef>
              <a:spcAft>
                <a:spcPts val="0"/>
              </a:spcAft>
              <a:buClr>
                <a:schemeClr val="lt1"/>
              </a:buClr>
              <a:buSzPts val="1200"/>
              <a:buFont typeface="Noto Sans Symbols"/>
              <a:buChar char="⮚"/>
            </a:pPr>
            <a:r>
              <a:rPr lang="en-US" sz="1200">
                <a:solidFill>
                  <a:schemeClr val="lt1"/>
                </a:solidFill>
              </a:rPr>
              <a:t>Ketersediaan dan keandalan</a:t>
            </a:r>
            <a:endParaRPr sz="120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44"/>
          <p:cNvPicPr preferRelativeResize="0"/>
          <p:nvPr/>
        </p:nvPicPr>
        <p:blipFill rotWithShape="1">
          <a:blip r:embed="rId3">
            <a:alphaModFix/>
          </a:blip>
          <a:srcRect/>
          <a:stretch/>
        </p:blipFill>
        <p:spPr>
          <a:xfrm>
            <a:off x="9950589" y="4583321"/>
            <a:ext cx="4063451" cy="4063451"/>
          </a:xfrm>
          <a:prstGeom prst="rect">
            <a:avLst/>
          </a:prstGeom>
          <a:noFill/>
          <a:ln>
            <a:noFill/>
          </a:ln>
        </p:spPr>
      </p:pic>
      <p:pic>
        <p:nvPicPr>
          <p:cNvPr id="679" name="Google Shape;679;p44"/>
          <p:cNvPicPr preferRelativeResize="0"/>
          <p:nvPr/>
        </p:nvPicPr>
        <p:blipFill rotWithShape="1">
          <a:blip r:embed="rId4">
            <a:alphaModFix/>
          </a:blip>
          <a:srcRect/>
          <a:stretch/>
        </p:blipFill>
        <p:spPr>
          <a:xfrm>
            <a:off x="10518815" y="4362649"/>
            <a:ext cx="4807223" cy="3996004"/>
          </a:xfrm>
          <a:prstGeom prst="rect">
            <a:avLst/>
          </a:prstGeom>
          <a:noFill/>
          <a:ln>
            <a:noFill/>
          </a:ln>
        </p:spPr>
      </p:pic>
      <p:sp>
        <p:nvSpPr>
          <p:cNvPr id="680" name="Google Shape;680;p44"/>
          <p:cNvSpPr/>
          <p:nvPr/>
        </p:nvSpPr>
        <p:spPr>
          <a:xfrm>
            <a:off x="2861355" y="355912"/>
            <a:ext cx="6469289" cy="1495318"/>
          </a:xfrm>
          <a:custGeom>
            <a:avLst/>
            <a:gdLst/>
            <a:ahLst/>
            <a:cxnLst/>
            <a:rect l="l" t="t" r="r" b="b"/>
            <a:pathLst>
              <a:path w="1927721" h="1300169" extrusionOk="0">
                <a:moveTo>
                  <a:pt x="1803261" y="1300169"/>
                </a:moveTo>
                <a:lnTo>
                  <a:pt x="124460" y="1300169"/>
                </a:lnTo>
                <a:cubicBezTo>
                  <a:pt x="55880" y="1300169"/>
                  <a:pt x="0" y="1244288"/>
                  <a:pt x="0" y="1175708"/>
                </a:cubicBezTo>
                <a:lnTo>
                  <a:pt x="0" y="124460"/>
                </a:lnTo>
                <a:cubicBezTo>
                  <a:pt x="0" y="55880"/>
                  <a:pt x="55880" y="0"/>
                  <a:pt x="124460" y="0"/>
                </a:cubicBezTo>
                <a:lnTo>
                  <a:pt x="1803261" y="0"/>
                </a:lnTo>
                <a:cubicBezTo>
                  <a:pt x="1871842" y="0"/>
                  <a:pt x="1927721" y="55880"/>
                  <a:pt x="1927721" y="124460"/>
                </a:cubicBezTo>
                <a:lnTo>
                  <a:pt x="1927721" y="1175709"/>
                </a:lnTo>
                <a:cubicBezTo>
                  <a:pt x="1927721" y="1244289"/>
                  <a:pt x="1871842" y="1300169"/>
                  <a:pt x="1803261" y="1300169"/>
                </a:cubicBezTo>
                <a:close/>
              </a:path>
            </a:pathLst>
          </a:custGeom>
          <a:solidFill>
            <a:srgbClr val="8036BA">
              <a:alpha val="2784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txBox="1"/>
          <p:nvPr/>
        </p:nvSpPr>
        <p:spPr>
          <a:xfrm>
            <a:off x="3277649" y="826513"/>
            <a:ext cx="5636700" cy="554100"/>
          </a:xfrm>
          <a:prstGeom prst="rect">
            <a:avLst/>
          </a:prstGeom>
          <a:noFill/>
          <a:ln>
            <a:noFill/>
          </a:ln>
        </p:spPr>
        <p:txBody>
          <a:bodyPr spcFirstLastPara="1" wrap="square" lIns="0" tIns="0" rIns="0" bIns="0" anchor="t" anchorCtr="0">
            <a:spAutoFit/>
          </a:bodyPr>
          <a:lstStyle/>
          <a:p>
            <a:pPr marL="0" marR="0" lvl="0" indent="0" algn="ctr" rtl="0">
              <a:lnSpc>
                <a:spcPct val="107700"/>
              </a:lnSpc>
              <a:spcBef>
                <a:spcPts val="0"/>
              </a:spcBef>
              <a:spcAft>
                <a:spcPts val="0"/>
              </a:spcAft>
              <a:buNone/>
            </a:pPr>
            <a:r>
              <a:rPr lang="en-US" sz="3600" b="1">
                <a:solidFill>
                  <a:schemeClr val="lt1"/>
                </a:solidFill>
              </a:rPr>
              <a:t>Cloud Service Consumer</a:t>
            </a:r>
            <a:endParaRPr sz="2000" b="1">
              <a:solidFill>
                <a:schemeClr val="lt1"/>
              </a:solidFill>
            </a:endParaRPr>
          </a:p>
        </p:txBody>
      </p:sp>
      <p:pic>
        <p:nvPicPr>
          <p:cNvPr id="682" name="Google Shape;682;p44"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683" name="Google Shape;683;p44"/>
          <p:cNvPicPr preferRelativeResize="0"/>
          <p:nvPr/>
        </p:nvPicPr>
        <p:blipFill>
          <a:blip r:embed="rId6">
            <a:alphaModFix/>
          </a:blip>
          <a:stretch>
            <a:fillRect/>
          </a:stretch>
        </p:blipFill>
        <p:spPr>
          <a:xfrm>
            <a:off x="11559760" y="71163"/>
            <a:ext cx="546866" cy="546888"/>
          </a:xfrm>
          <a:prstGeom prst="rect">
            <a:avLst/>
          </a:prstGeom>
          <a:noFill/>
          <a:ln>
            <a:noFill/>
          </a:ln>
        </p:spPr>
      </p:pic>
      <p:pic>
        <p:nvPicPr>
          <p:cNvPr id="684" name="Google Shape;684;p44"/>
          <p:cNvPicPr preferRelativeResize="0"/>
          <p:nvPr/>
        </p:nvPicPr>
        <p:blipFill>
          <a:blip r:embed="rId7">
            <a:alphaModFix/>
          </a:blip>
          <a:stretch>
            <a:fillRect/>
          </a:stretch>
        </p:blipFill>
        <p:spPr>
          <a:xfrm>
            <a:off x="10242725" y="71175"/>
            <a:ext cx="576000" cy="576000"/>
          </a:xfrm>
          <a:prstGeom prst="rect">
            <a:avLst/>
          </a:prstGeom>
          <a:noFill/>
          <a:ln>
            <a:noFill/>
          </a:ln>
        </p:spPr>
      </p:pic>
      <p:pic>
        <p:nvPicPr>
          <p:cNvPr id="685" name="Google Shape;685;p44"/>
          <p:cNvPicPr preferRelativeResize="0"/>
          <p:nvPr/>
        </p:nvPicPr>
        <p:blipFill>
          <a:blip r:embed="rId8">
            <a:alphaModFix/>
          </a:blip>
          <a:stretch>
            <a:fillRect/>
          </a:stretch>
        </p:blipFill>
        <p:spPr>
          <a:xfrm>
            <a:off x="2175038" y="1851230"/>
            <a:ext cx="7841929" cy="47019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5"/>
          <p:cNvSpPr/>
          <p:nvPr/>
        </p:nvSpPr>
        <p:spPr>
          <a:xfrm>
            <a:off x="2861355" y="355912"/>
            <a:ext cx="6467504" cy="1495194"/>
          </a:xfrm>
          <a:custGeom>
            <a:avLst/>
            <a:gdLst/>
            <a:ahLst/>
            <a:cxnLst/>
            <a:rect l="l" t="t" r="r" b="b"/>
            <a:pathLst>
              <a:path w="1927721" h="1300169" extrusionOk="0">
                <a:moveTo>
                  <a:pt x="1803261" y="1300169"/>
                </a:moveTo>
                <a:lnTo>
                  <a:pt x="124460" y="1300169"/>
                </a:lnTo>
                <a:cubicBezTo>
                  <a:pt x="55880" y="1300169"/>
                  <a:pt x="0" y="1244288"/>
                  <a:pt x="0" y="1175708"/>
                </a:cubicBezTo>
                <a:lnTo>
                  <a:pt x="0" y="124460"/>
                </a:lnTo>
                <a:cubicBezTo>
                  <a:pt x="0" y="55880"/>
                  <a:pt x="55880" y="0"/>
                  <a:pt x="124460" y="0"/>
                </a:cubicBezTo>
                <a:lnTo>
                  <a:pt x="1803261" y="0"/>
                </a:lnTo>
                <a:cubicBezTo>
                  <a:pt x="1871842" y="0"/>
                  <a:pt x="1927721" y="55880"/>
                  <a:pt x="1927721" y="124460"/>
                </a:cubicBezTo>
                <a:lnTo>
                  <a:pt x="1927721" y="1175709"/>
                </a:lnTo>
                <a:cubicBezTo>
                  <a:pt x="1927721" y="1244289"/>
                  <a:pt x="1871842" y="1300169"/>
                  <a:pt x="1803261" y="1300169"/>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5"/>
          <p:cNvSpPr txBox="1"/>
          <p:nvPr/>
        </p:nvSpPr>
        <p:spPr>
          <a:xfrm>
            <a:off x="3277649" y="826513"/>
            <a:ext cx="5636700" cy="554100"/>
          </a:xfrm>
          <a:prstGeom prst="rect">
            <a:avLst/>
          </a:prstGeom>
          <a:noFill/>
          <a:ln>
            <a:noFill/>
          </a:ln>
        </p:spPr>
        <p:txBody>
          <a:bodyPr spcFirstLastPara="1" wrap="square" lIns="0" tIns="0" rIns="0" bIns="0" anchor="t" anchorCtr="0">
            <a:spAutoFit/>
          </a:bodyPr>
          <a:lstStyle/>
          <a:p>
            <a:pPr marL="0" marR="0" lvl="0" indent="0" algn="ctr" rtl="0">
              <a:lnSpc>
                <a:spcPct val="107700"/>
              </a:lnSpc>
              <a:spcBef>
                <a:spcPts val="0"/>
              </a:spcBef>
              <a:spcAft>
                <a:spcPts val="0"/>
              </a:spcAft>
              <a:buNone/>
            </a:pPr>
            <a:r>
              <a:rPr lang="en-US" sz="3600" b="1">
                <a:solidFill>
                  <a:schemeClr val="lt1"/>
                </a:solidFill>
              </a:rPr>
              <a:t>Cloud Service Provider</a:t>
            </a:r>
            <a:endParaRPr sz="2000" b="1">
              <a:solidFill>
                <a:schemeClr val="lt1"/>
              </a:solidFill>
            </a:endParaRPr>
          </a:p>
        </p:txBody>
      </p:sp>
      <p:pic>
        <p:nvPicPr>
          <p:cNvPr id="692" name="Google Shape;692;p45"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693" name="Google Shape;693;p45"/>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694" name="Google Shape;694;p45"/>
          <p:cNvPicPr preferRelativeResize="0"/>
          <p:nvPr/>
        </p:nvPicPr>
        <p:blipFill>
          <a:blip r:embed="rId5">
            <a:alphaModFix/>
          </a:blip>
          <a:stretch>
            <a:fillRect/>
          </a:stretch>
        </p:blipFill>
        <p:spPr>
          <a:xfrm>
            <a:off x="10242725" y="71175"/>
            <a:ext cx="576000" cy="576000"/>
          </a:xfrm>
          <a:prstGeom prst="rect">
            <a:avLst/>
          </a:prstGeom>
          <a:noFill/>
          <a:ln>
            <a:noFill/>
          </a:ln>
        </p:spPr>
      </p:pic>
      <p:pic>
        <p:nvPicPr>
          <p:cNvPr id="695" name="Google Shape;695;p45"/>
          <p:cNvPicPr preferRelativeResize="0"/>
          <p:nvPr/>
        </p:nvPicPr>
        <p:blipFill rotWithShape="1">
          <a:blip r:embed="rId6">
            <a:alphaModFix/>
          </a:blip>
          <a:srcRect t="28289"/>
          <a:stretch/>
        </p:blipFill>
        <p:spPr>
          <a:xfrm>
            <a:off x="654475" y="2286000"/>
            <a:ext cx="10881226" cy="3905250"/>
          </a:xfrm>
          <a:prstGeom prst="rect">
            <a:avLst/>
          </a:prstGeom>
          <a:noFill/>
          <a:ln>
            <a:noFill/>
          </a:ln>
        </p:spPr>
      </p:pic>
      <p:pic>
        <p:nvPicPr>
          <p:cNvPr id="696" name="Google Shape;696;p45"/>
          <p:cNvPicPr preferRelativeResize="0"/>
          <p:nvPr/>
        </p:nvPicPr>
        <p:blipFill rotWithShape="1">
          <a:blip r:embed="rId7">
            <a:alphaModFix/>
          </a:blip>
          <a:srcRect/>
          <a:stretch/>
        </p:blipFill>
        <p:spPr>
          <a:xfrm>
            <a:off x="10242715" y="4521799"/>
            <a:ext cx="4807222" cy="3996003"/>
          </a:xfrm>
          <a:prstGeom prst="rect">
            <a:avLst/>
          </a:prstGeom>
          <a:noFill/>
          <a:ln>
            <a:noFill/>
          </a:ln>
        </p:spPr>
      </p:pic>
      <p:pic>
        <p:nvPicPr>
          <p:cNvPr id="697" name="Google Shape;697;p45"/>
          <p:cNvPicPr preferRelativeResize="0"/>
          <p:nvPr/>
        </p:nvPicPr>
        <p:blipFill rotWithShape="1">
          <a:blip r:embed="rId8">
            <a:alphaModFix/>
          </a:blip>
          <a:srcRect/>
          <a:stretch/>
        </p:blipFill>
        <p:spPr>
          <a:xfrm>
            <a:off x="9801451" y="4602371"/>
            <a:ext cx="4063450" cy="4063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46"/>
          <p:cNvPicPr preferRelativeResize="0"/>
          <p:nvPr/>
        </p:nvPicPr>
        <p:blipFill rotWithShape="1">
          <a:blip r:embed="rId3">
            <a:alphaModFix/>
          </a:blip>
          <a:srcRect/>
          <a:stretch/>
        </p:blipFill>
        <p:spPr>
          <a:xfrm>
            <a:off x="9950589" y="4583321"/>
            <a:ext cx="4063451" cy="4063451"/>
          </a:xfrm>
          <a:prstGeom prst="rect">
            <a:avLst/>
          </a:prstGeom>
          <a:noFill/>
          <a:ln>
            <a:noFill/>
          </a:ln>
        </p:spPr>
      </p:pic>
      <p:pic>
        <p:nvPicPr>
          <p:cNvPr id="703" name="Google Shape;703;p46"/>
          <p:cNvPicPr preferRelativeResize="0"/>
          <p:nvPr/>
        </p:nvPicPr>
        <p:blipFill rotWithShape="1">
          <a:blip r:embed="rId4">
            <a:alphaModFix/>
          </a:blip>
          <a:srcRect/>
          <a:stretch/>
        </p:blipFill>
        <p:spPr>
          <a:xfrm rot="4661459">
            <a:off x="-573966" y="5524418"/>
            <a:ext cx="1852439" cy="1523631"/>
          </a:xfrm>
          <a:prstGeom prst="rect">
            <a:avLst/>
          </a:prstGeom>
          <a:noFill/>
          <a:ln>
            <a:noFill/>
          </a:ln>
        </p:spPr>
      </p:pic>
      <p:grpSp>
        <p:nvGrpSpPr>
          <p:cNvPr id="704" name="Google Shape;704;p46"/>
          <p:cNvGrpSpPr/>
          <p:nvPr/>
        </p:nvGrpSpPr>
        <p:grpSpPr>
          <a:xfrm>
            <a:off x="1293996" y="618050"/>
            <a:ext cx="9323156" cy="1062872"/>
            <a:chOff x="0" y="0"/>
            <a:chExt cx="3600230" cy="2990636"/>
          </a:xfrm>
        </p:grpSpPr>
        <p:sp>
          <p:nvSpPr>
            <p:cNvPr id="705" name="Google Shape;705;p46"/>
            <p:cNvSpPr/>
            <p:nvPr/>
          </p:nvSpPr>
          <p:spPr>
            <a:xfrm>
              <a:off x="0" y="0"/>
              <a:ext cx="3600230" cy="2990636"/>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6"/>
            <p:cNvSpPr txBox="1"/>
            <p:nvPr/>
          </p:nvSpPr>
          <p:spPr>
            <a:xfrm>
              <a:off x="169842" y="564148"/>
              <a:ext cx="3369000" cy="1992300"/>
            </a:xfrm>
            <a:prstGeom prst="rect">
              <a:avLst/>
            </a:prstGeom>
            <a:noFill/>
            <a:ln>
              <a:noFill/>
            </a:ln>
          </p:spPr>
          <p:txBody>
            <a:bodyPr spcFirstLastPara="1" wrap="square" lIns="0" tIns="0" rIns="0" bIns="0" anchor="t" anchorCtr="0">
              <a:spAutoFit/>
            </a:bodyPr>
            <a:lstStyle/>
            <a:p>
              <a:pPr marL="0" marR="0" lvl="0" indent="0" algn="l" rtl="0">
                <a:lnSpc>
                  <a:spcPct val="100566"/>
                </a:lnSpc>
                <a:spcBef>
                  <a:spcPts val="0"/>
                </a:spcBef>
                <a:spcAft>
                  <a:spcPts val="0"/>
                </a:spcAft>
                <a:buNone/>
              </a:pPr>
              <a:r>
                <a:rPr lang="en-US" sz="4600" b="1">
                  <a:solidFill>
                    <a:schemeClr val="lt1"/>
                  </a:solidFill>
                </a:rPr>
                <a:t>Cloud Consumers &amp; Providers</a:t>
              </a:r>
              <a:endParaRPr sz="3000" b="1">
                <a:solidFill>
                  <a:schemeClr val="lt1"/>
                </a:solidFill>
              </a:endParaRPr>
            </a:p>
          </p:txBody>
        </p:sp>
      </p:grpSp>
      <p:pic>
        <p:nvPicPr>
          <p:cNvPr id="707" name="Google Shape;707;p46"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708" name="Google Shape;708;p46"/>
          <p:cNvPicPr preferRelativeResize="0"/>
          <p:nvPr/>
        </p:nvPicPr>
        <p:blipFill>
          <a:blip r:embed="rId6">
            <a:alphaModFix/>
          </a:blip>
          <a:stretch>
            <a:fillRect/>
          </a:stretch>
        </p:blipFill>
        <p:spPr>
          <a:xfrm>
            <a:off x="11559760" y="71163"/>
            <a:ext cx="546866" cy="546888"/>
          </a:xfrm>
          <a:prstGeom prst="rect">
            <a:avLst/>
          </a:prstGeom>
          <a:noFill/>
          <a:ln>
            <a:noFill/>
          </a:ln>
        </p:spPr>
      </p:pic>
      <p:pic>
        <p:nvPicPr>
          <p:cNvPr id="709" name="Google Shape;709;p46"/>
          <p:cNvPicPr preferRelativeResize="0"/>
          <p:nvPr/>
        </p:nvPicPr>
        <p:blipFill>
          <a:blip r:embed="rId7">
            <a:alphaModFix/>
          </a:blip>
          <a:stretch>
            <a:fillRect/>
          </a:stretch>
        </p:blipFill>
        <p:spPr>
          <a:xfrm>
            <a:off x="10242725" y="71175"/>
            <a:ext cx="576000" cy="576000"/>
          </a:xfrm>
          <a:prstGeom prst="rect">
            <a:avLst/>
          </a:prstGeom>
          <a:noFill/>
          <a:ln>
            <a:noFill/>
          </a:ln>
        </p:spPr>
      </p:pic>
      <p:pic>
        <p:nvPicPr>
          <p:cNvPr id="710" name="Google Shape;710;p46"/>
          <p:cNvPicPr preferRelativeResize="0"/>
          <p:nvPr/>
        </p:nvPicPr>
        <p:blipFill>
          <a:blip r:embed="rId8">
            <a:alphaModFix/>
          </a:blip>
          <a:stretch>
            <a:fillRect/>
          </a:stretch>
        </p:blipFill>
        <p:spPr>
          <a:xfrm>
            <a:off x="1920112" y="1843999"/>
            <a:ext cx="8351775" cy="3170017"/>
          </a:xfrm>
          <a:prstGeom prst="rect">
            <a:avLst/>
          </a:prstGeom>
          <a:noFill/>
          <a:ln>
            <a:noFill/>
          </a:ln>
        </p:spPr>
      </p:pic>
      <p:pic>
        <p:nvPicPr>
          <p:cNvPr id="711" name="Google Shape;711;p46"/>
          <p:cNvPicPr preferRelativeResize="0"/>
          <p:nvPr/>
        </p:nvPicPr>
        <p:blipFill>
          <a:blip r:embed="rId9">
            <a:alphaModFix/>
          </a:blip>
          <a:stretch>
            <a:fillRect/>
          </a:stretch>
        </p:blipFill>
        <p:spPr>
          <a:xfrm>
            <a:off x="1753700" y="4868186"/>
            <a:ext cx="4063450" cy="1799314"/>
          </a:xfrm>
          <a:prstGeom prst="rect">
            <a:avLst/>
          </a:prstGeom>
          <a:noFill/>
          <a:ln>
            <a:noFill/>
          </a:ln>
        </p:spPr>
      </p:pic>
      <p:pic>
        <p:nvPicPr>
          <p:cNvPr id="712" name="Google Shape;712;p46"/>
          <p:cNvPicPr preferRelativeResize="0"/>
          <p:nvPr/>
        </p:nvPicPr>
        <p:blipFill rotWithShape="1">
          <a:blip r:embed="rId10">
            <a:alphaModFix/>
          </a:blip>
          <a:srcRect/>
          <a:stretch/>
        </p:blipFill>
        <p:spPr>
          <a:xfrm>
            <a:off x="6181600" y="4946101"/>
            <a:ext cx="4335353" cy="1643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47"/>
          <p:cNvPicPr preferRelativeResize="0"/>
          <p:nvPr/>
        </p:nvPicPr>
        <p:blipFill rotWithShape="1">
          <a:blip r:embed="rId3">
            <a:alphaModFix amt="31999"/>
          </a:blip>
          <a:srcRect/>
          <a:stretch/>
        </p:blipFill>
        <p:spPr>
          <a:xfrm>
            <a:off x="-4" y="-606671"/>
            <a:ext cx="2746631" cy="2743198"/>
          </a:xfrm>
          <a:prstGeom prst="rect">
            <a:avLst/>
          </a:prstGeom>
          <a:noFill/>
          <a:ln>
            <a:noFill/>
          </a:ln>
        </p:spPr>
      </p:pic>
      <p:pic>
        <p:nvPicPr>
          <p:cNvPr id="718" name="Google Shape;718;p47"/>
          <p:cNvPicPr preferRelativeResize="0"/>
          <p:nvPr/>
        </p:nvPicPr>
        <p:blipFill rotWithShape="1">
          <a:blip r:embed="rId4">
            <a:alphaModFix amt="56000"/>
          </a:blip>
          <a:srcRect/>
          <a:stretch/>
        </p:blipFill>
        <p:spPr>
          <a:xfrm>
            <a:off x="10092470" y="-1015353"/>
            <a:ext cx="2827461" cy="2686088"/>
          </a:xfrm>
          <a:prstGeom prst="rect">
            <a:avLst/>
          </a:prstGeom>
          <a:noFill/>
          <a:ln>
            <a:noFill/>
          </a:ln>
        </p:spPr>
      </p:pic>
      <p:pic>
        <p:nvPicPr>
          <p:cNvPr id="719" name="Google Shape;719;p47"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720" name="Google Shape;720;p47"/>
          <p:cNvPicPr preferRelativeResize="0"/>
          <p:nvPr/>
        </p:nvPicPr>
        <p:blipFill>
          <a:blip r:embed="rId6">
            <a:alphaModFix/>
          </a:blip>
          <a:stretch>
            <a:fillRect/>
          </a:stretch>
        </p:blipFill>
        <p:spPr>
          <a:xfrm>
            <a:off x="11559760" y="71163"/>
            <a:ext cx="546866" cy="546888"/>
          </a:xfrm>
          <a:prstGeom prst="rect">
            <a:avLst/>
          </a:prstGeom>
          <a:noFill/>
          <a:ln>
            <a:noFill/>
          </a:ln>
        </p:spPr>
      </p:pic>
      <p:grpSp>
        <p:nvGrpSpPr>
          <p:cNvPr id="721" name="Google Shape;721;p47"/>
          <p:cNvGrpSpPr/>
          <p:nvPr/>
        </p:nvGrpSpPr>
        <p:grpSpPr>
          <a:xfrm>
            <a:off x="1293996" y="618050"/>
            <a:ext cx="9328403" cy="1063471"/>
            <a:chOff x="0" y="0"/>
            <a:chExt cx="3602256" cy="2992320"/>
          </a:xfrm>
        </p:grpSpPr>
        <p:sp>
          <p:nvSpPr>
            <p:cNvPr id="722" name="Google Shape;722;p47"/>
            <p:cNvSpPr/>
            <p:nvPr/>
          </p:nvSpPr>
          <p:spPr>
            <a:xfrm>
              <a:off x="0" y="0"/>
              <a:ext cx="3602256" cy="2992320"/>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7"/>
            <p:cNvSpPr txBox="1"/>
            <p:nvPr/>
          </p:nvSpPr>
          <p:spPr>
            <a:xfrm>
              <a:off x="116629" y="196885"/>
              <a:ext cx="3369000" cy="2598600"/>
            </a:xfrm>
            <a:prstGeom prst="rect">
              <a:avLst/>
            </a:prstGeom>
            <a:noFill/>
            <a:ln>
              <a:noFill/>
            </a:ln>
          </p:spPr>
          <p:txBody>
            <a:bodyPr spcFirstLastPara="1" wrap="square" lIns="0" tIns="0" rIns="0" bIns="0" anchor="t" anchorCtr="0">
              <a:spAutoFit/>
            </a:bodyPr>
            <a:lstStyle/>
            <a:p>
              <a:pPr marL="0" marR="0" lvl="0" indent="0" algn="ctr" rtl="0">
                <a:lnSpc>
                  <a:spcPct val="100566"/>
                </a:lnSpc>
                <a:spcBef>
                  <a:spcPts val="0"/>
                </a:spcBef>
                <a:spcAft>
                  <a:spcPts val="0"/>
                </a:spcAft>
                <a:buNone/>
              </a:pPr>
              <a:r>
                <a:rPr lang="en-US" sz="6000" b="1">
                  <a:solidFill>
                    <a:schemeClr val="lt1"/>
                  </a:solidFill>
                </a:rPr>
                <a:t>VERTICAL SCALLING</a:t>
              </a:r>
              <a:endParaRPr sz="4400" b="1">
                <a:solidFill>
                  <a:schemeClr val="lt1"/>
                </a:solidFill>
              </a:endParaRPr>
            </a:p>
          </p:txBody>
        </p:sp>
      </p:grpSp>
      <p:pic>
        <p:nvPicPr>
          <p:cNvPr id="724" name="Google Shape;724;p47"/>
          <p:cNvPicPr preferRelativeResize="0"/>
          <p:nvPr/>
        </p:nvPicPr>
        <p:blipFill>
          <a:blip r:embed="rId7">
            <a:alphaModFix/>
          </a:blip>
          <a:stretch>
            <a:fillRect/>
          </a:stretch>
        </p:blipFill>
        <p:spPr>
          <a:xfrm>
            <a:off x="10242725" y="71175"/>
            <a:ext cx="576000" cy="576000"/>
          </a:xfrm>
          <a:prstGeom prst="rect">
            <a:avLst/>
          </a:prstGeom>
          <a:noFill/>
          <a:ln>
            <a:noFill/>
          </a:ln>
        </p:spPr>
      </p:pic>
      <p:pic>
        <p:nvPicPr>
          <p:cNvPr id="725" name="Google Shape;725;p47"/>
          <p:cNvPicPr preferRelativeResize="0"/>
          <p:nvPr/>
        </p:nvPicPr>
        <p:blipFill>
          <a:blip r:embed="rId8">
            <a:alphaModFix/>
          </a:blip>
          <a:stretch>
            <a:fillRect/>
          </a:stretch>
        </p:blipFill>
        <p:spPr>
          <a:xfrm>
            <a:off x="2021100" y="2005375"/>
            <a:ext cx="2502750" cy="4528775"/>
          </a:xfrm>
          <a:prstGeom prst="rect">
            <a:avLst/>
          </a:prstGeom>
          <a:noFill/>
          <a:ln>
            <a:noFill/>
          </a:ln>
        </p:spPr>
      </p:pic>
      <p:sp>
        <p:nvSpPr>
          <p:cNvPr id="726" name="Google Shape;726;p47"/>
          <p:cNvSpPr txBox="1"/>
          <p:nvPr/>
        </p:nvSpPr>
        <p:spPr>
          <a:xfrm>
            <a:off x="4766075" y="2324100"/>
            <a:ext cx="7124700" cy="8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400">
                <a:latin typeface="Poppins Medium"/>
                <a:ea typeface="Poppins Medium"/>
                <a:cs typeface="Poppins Medium"/>
                <a:sym typeface="Poppins Medium"/>
              </a:rPr>
              <a:t>Increase size of instance</a:t>
            </a:r>
            <a:endParaRPr sz="4400">
              <a:latin typeface="Poppins Medium"/>
              <a:ea typeface="Poppins Medium"/>
              <a:cs typeface="Poppins Medium"/>
              <a:sym typeface="Poppins Medium"/>
            </a:endParaRPr>
          </a:p>
        </p:txBody>
      </p:sp>
      <p:sp>
        <p:nvSpPr>
          <p:cNvPr id="727" name="Google Shape;727;p47"/>
          <p:cNvSpPr txBox="1"/>
          <p:nvPr/>
        </p:nvSpPr>
        <p:spPr>
          <a:xfrm>
            <a:off x="4766075" y="3162300"/>
            <a:ext cx="4191000" cy="27432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Nunito"/>
              <a:buChar char="-"/>
            </a:pPr>
            <a:r>
              <a:rPr lang="en-US" sz="3000">
                <a:latin typeface="Nunito"/>
                <a:ea typeface="Nunito"/>
                <a:cs typeface="Nunito"/>
                <a:sym typeface="Nunito"/>
              </a:rPr>
              <a:t>RAM</a:t>
            </a:r>
            <a:endParaRPr sz="3000">
              <a:latin typeface="Nunito"/>
              <a:ea typeface="Nunito"/>
              <a:cs typeface="Nunito"/>
              <a:sym typeface="Nunito"/>
            </a:endParaRPr>
          </a:p>
          <a:p>
            <a:pPr marL="457200" lvl="0" indent="-419100" algn="l" rtl="0">
              <a:spcBef>
                <a:spcPts val="0"/>
              </a:spcBef>
              <a:spcAft>
                <a:spcPts val="0"/>
              </a:spcAft>
              <a:buSzPts val="3000"/>
              <a:buFont typeface="Nunito"/>
              <a:buChar char="-"/>
            </a:pPr>
            <a:r>
              <a:rPr lang="en-US" sz="3000">
                <a:latin typeface="Nunito"/>
                <a:ea typeface="Nunito"/>
                <a:cs typeface="Nunito"/>
                <a:sym typeface="Nunito"/>
              </a:rPr>
              <a:t>CPU</a:t>
            </a:r>
            <a:endParaRPr sz="3000">
              <a:latin typeface="Nunito"/>
              <a:ea typeface="Nunito"/>
              <a:cs typeface="Nunito"/>
              <a:sym typeface="Nunito"/>
            </a:endParaRPr>
          </a:p>
          <a:p>
            <a:pPr marL="457200" lvl="0" indent="-419100" algn="l" rtl="0">
              <a:spcBef>
                <a:spcPts val="0"/>
              </a:spcBef>
              <a:spcAft>
                <a:spcPts val="0"/>
              </a:spcAft>
              <a:buSzPts val="3000"/>
              <a:buFont typeface="Nunito"/>
              <a:buChar char="-"/>
            </a:pPr>
            <a:r>
              <a:rPr lang="en-US" sz="3000">
                <a:latin typeface="Nunito"/>
                <a:ea typeface="Nunito"/>
                <a:cs typeface="Nunito"/>
                <a:sym typeface="Nunito"/>
              </a:rPr>
              <a:t>etc.</a:t>
            </a:r>
            <a:endParaRPr sz="3000">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48"/>
          <p:cNvPicPr preferRelativeResize="0"/>
          <p:nvPr/>
        </p:nvPicPr>
        <p:blipFill rotWithShape="1">
          <a:blip r:embed="rId3">
            <a:alphaModFix amt="32000"/>
          </a:blip>
          <a:srcRect/>
          <a:stretch/>
        </p:blipFill>
        <p:spPr>
          <a:xfrm>
            <a:off x="-4" y="-606671"/>
            <a:ext cx="2746631" cy="2743198"/>
          </a:xfrm>
          <a:prstGeom prst="rect">
            <a:avLst/>
          </a:prstGeom>
          <a:noFill/>
          <a:ln>
            <a:noFill/>
          </a:ln>
        </p:spPr>
      </p:pic>
      <p:pic>
        <p:nvPicPr>
          <p:cNvPr id="733" name="Google Shape;733;p48"/>
          <p:cNvPicPr preferRelativeResize="0"/>
          <p:nvPr/>
        </p:nvPicPr>
        <p:blipFill rotWithShape="1">
          <a:blip r:embed="rId4">
            <a:alphaModFix amt="56000"/>
          </a:blip>
          <a:srcRect/>
          <a:stretch/>
        </p:blipFill>
        <p:spPr>
          <a:xfrm>
            <a:off x="10092470" y="-1015353"/>
            <a:ext cx="2827460" cy="2686087"/>
          </a:xfrm>
          <a:prstGeom prst="rect">
            <a:avLst/>
          </a:prstGeom>
          <a:noFill/>
          <a:ln>
            <a:noFill/>
          </a:ln>
        </p:spPr>
      </p:pic>
      <p:pic>
        <p:nvPicPr>
          <p:cNvPr id="734" name="Google Shape;734;p48"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735" name="Google Shape;735;p48"/>
          <p:cNvPicPr preferRelativeResize="0"/>
          <p:nvPr/>
        </p:nvPicPr>
        <p:blipFill>
          <a:blip r:embed="rId6">
            <a:alphaModFix/>
          </a:blip>
          <a:stretch>
            <a:fillRect/>
          </a:stretch>
        </p:blipFill>
        <p:spPr>
          <a:xfrm>
            <a:off x="11559760" y="71163"/>
            <a:ext cx="546866" cy="546888"/>
          </a:xfrm>
          <a:prstGeom prst="rect">
            <a:avLst/>
          </a:prstGeom>
          <a:noFill/>
          <a:ln>
            <a:noFill/>
          </a:ln>
        </p:spPr>
      </p:pic>
      <p:grpSp>
        <p:nvGrpSpPr>
          <p:cNvPr id="736" name="Google Shape;736;p48"/>
          <p:cNvGrpSpPr/>
          <p:nvPr/>
        </p:nvGrpSpPr>
        <p:grpSpPr>
          <a:xfrm>
            <a:off x="1294000" y="618050"/>
            <a:ext cx="10345680" cy="1063471"/>
            <a:chOff x="0" y="0"/>
            <a:chExt cx="3602256" cy="2992320"/>
          </a:xfrm>
        </p:grpSpPr>
        <p:sp>
          <p:nvSpPr>
            <p:cNvPr id="737" name="Google Shape;737;p48"/>
            <p:cNvSpPr/>
            <p:nvPr/>
          </p:nvSpPr>
          <p:spPr>
            <a:xfrm>
              <a:off x="0" y="0"/>
              <a:ext cx="3602256" cy="2992320"/>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8"/>
            <p:cNvSpPr txBox="1"/>
            <p:nvPr/>
          </p:nvSpPr>
          <p:spPr>
            <a:xfrm>
              <a:off x="116629" y="196885"/>
              <a:ext cx="3369000" cy="2598600"/>
            </a:xfrm>
            <a:prstGeom prst="rect">
              <a:avLst/>
            </a:prstGeom>
            <a:noFill/>
            <a:ln>
              <a:noFill/>
            </a:ln>
          </p:spPr>
          <p:txBody>
            <a:bodyPr spcFirstLastPara="1" wrap="square" lIns="0" tIns="0" rIns="0" bIns="0" anchor="t" anchorCtr="0">
              <a:spAutoFit/>
            </a:bodyPr>
            <a:lstStyle/>
            <a:p>
              <a:pPr marL="0" marR="0" lvl="0" indent="0" algn="ctr" rtl="0">
                <a:lnSpc>
                  <a:spcPct val="100566"/>
                </a:lnSpc>
                <a:spcBef>
                  <a:spcPts val="0"/>
                </a:spcBef>
                <a:spcAft>
                  <a:spcPts val="0"/>
                </a:spcAft>
                <a:buNone/>
              </a:pPr>
              <a:r>
                <a:rPr lang="en-US" sz="6000" b="1">
                  <a:solidFill>
                    <a:schemeClr val="lt1"/>
                  </a:solidFill>
                </a:rPr>
                <a:t>HORIZONTAL SCALLING</a:t>
              </a:r>
              <a:endParaRPr sz="4400" b="1">
                <a:solidFill>
                  <a:schemeClr val="lt1"/>
                </a:solidFill>
              </a:endParaRPr>
            </a:p>
          </p:txBody>
        </p:sp>
      </p:grpSp>
      <p:pic>
        <p:nvPicPr>
          <p:cNvPr id="739" name="Google Shape;739;p48"/>
          <p:cNvPicPr preferRelativeResize="0"/>
          <p:nvPr/>
        </p:nvPicPr>
        <p:blipFill>
          <a:blip r:embed="rId7">
            <a:alphaModFix/>
          </a:blip>
          <a:stretch>
            <a:fillRect/>
          </a:stretch>
        </p:blipFill>
        <p:spPr>
          <a:xfrm>
            <a:off x="10242725" y="71175"/>
            <a:ext cx="576000" cy="576000"/>
          </a:xfrm>
          <a:prstGeom prst="rect">
            <a:avLst/>
          </a:prstGeom>
          <a:noFill/>
          <a:ln>
            <a:noFill/>
          </a:ln>
        </p:spPr>
      </p:pic>
      <p:sp>
        <p:nvSpPr>
          <p:cNvPr id="740" name="Google Shape;740;p48"/>
          <p:cNvSpPr txBox="1"/>
          <p:nvPr/>
        </p:nvSpPr>
        <p:spPr>
          <a:xfrm>
            <a:off x="5890025" y="2592275"/>
            <a:ext cx="5711400" cy="8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400">
                <a:latin typeface="Poppins Medium"/>
                <a:ea typeface="Poppins Medium"/>
                <a:cs typeface="Poppins Medium"/>
                <a:sym typeface="Poppins Medium"/>
              </a:rPr>
              <a:t>Add more instance</a:t>
            </a:r>
            <a:endParaRPr sz="4400">
              <a:latin typeface="Poppins Medium"/>
              <a:ea typeface="Poppins Medium"/>
              <a:cs typeface="Poppins Medium"/>
              <a:sym typeface="Poppins Medium"/>
            </a:endParaRPr>
          </a:p>
        </p:txBody>
      </p:sp>
      <p:sp>
        <p:nvSpPr>
          <p:cNvPr id="741" name="Google Shape;741;p48"/>
          <p:cNvSpPr txBox="1"/>
          <p:nvPr/>
        </p:nvSpPr>
        <p:spPr>
          <a:xfrm>
            <a:off x="5890025" y="3430475"/>
            <a:ext cx="4191000" cy="27432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Nunito"/>
              <a:buChar char="-"/>
            </a:pPr>
            <a:r>
              <a:rPr lang="en-US" sz="3000">
                <a:latin typeface="Nunito"/>
                <a:ea typeface="Nunito"/>
                <a:cs typeface="Nunito"/>
                <a:sym typeface="Nunito"/>
              </a:rPr>
              <a:t>More computer</a:t>
            </a:r>
            <a:endParaRPr sz="3000">
              <a:latin typeface="Nunito"/>
              <a:ea typeface="Nunito"/>
              <a:cs typeface="Nunito"/>
              <a:sym typeface="Nunito"/>
            </a:endParaRPr>
          </a:p>
          <a:p>
            <a:pPr marL="457200" lvl="0" indent="-419100" algn="l" rtl="0">
              <a:spcBef>
                <a:spcPts val="0"/>
              </a:spcBef>
              <a:spcAft>
                <a:spcPts val="0"/>
              </a:spcAft>
              <a:buSzPts val="3000"/>
              <a:buFont typeface="Nunito"/>
              <a:buChar char="-"/>
            </a:pPr>
            <a:r>
              <a:rPr lang="en-US" sz="3000">
                <a:latin typeface="Nunito"/>
                <a:ea typeface="Nunito"/>
                <a:cs typeface="Nunito"/>
                <a:sym typeface="Nunito"/>
              </a:rPr>
              <a:t>More storage</a:t>
            </a:r>
            <a:endParaRPr sz="3000">
              <a:latin typeface="Nunito"/>
              <a:ea typeface="Nunito"/>
              <a:cs typeface="Nunito"/>
              <a:sym typeface="Nunito"/>
            </a:endParaRPr>
          </a:p>
        </p:txBody>
      </p:sp>
      <p:pic>
        <p:nvPicPr>
          <p:cNvPr id="742" name="Google Shape;742;p48"/>
          <p:cNvPicPr preferRelativeResize="0"/>
          <p:nvPr/>
        </p:nvPicPr>
        <p:blipFill>
          <a:blip r:embed="rId8">
            <a:alphaModFix/>
          </a:blip>
          <a:stretch>
            <a:fillRect/>
          </a:stretch>
        </p:blipFill>
        <p:spPr>
          <a:xfrm>
            <a:off x="1294000" y="2592270"/>
            <a:ext cx="4461274" cy="29273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49"/>
          <p:cNvPicPr preferRelativeResize="0"/>
          <p:nvPr/>
        </p:nvPicPr>
        <p:blipFill rotWithShape="1">
          <a:blip r:embed="rId3">
            <a:alphaModFix amt="32000"/>
          </a:blip>
          <a:srcRect/>
          <a:stretch/>
        </p:blipFill>
        <p:spPr>
          <a:xfrm>
            <a:off x="-4" y="-606671"/>
            <a:ext cx="2746631" cy="2743198"/>
          </a:xfrm>
          <a:prstGeom prst="rect">
            <a:avLst/>
          </a:prstGeom>
          <a:noFill/>
          <a:ln>
            <a:noFill/>
          </a:ln>
        </p:spPr>
      </p:pic>
      <p:pic>
        <p:nvPicPr>
          <p:cNvPr id="748" name="Google Shape;748;p49"/>
          <p:cNvPicPr preferRelativeResize="0"/>
          <p:nvPr/>
        </p:nvPicPr>
        <p:blipFill rotWithShape="1">
          <a:blip r:embed="rId4">
            <a:alphaModFix amt="56000"/>
          </a:blip>
          <a:srcRect/>
          <a:stretch/>
        </p:blipFill>
        <p:spPr>
          <a:xfrm>
            <a:off x="10092470" y="-1015353"/>
            <a:ext cx="2827460" cy="2686087"/>
          </a:xfrm>
          <a:prstGeom prst="rect">
            <a:avLst/>
          </a:prstGeom>
          <a:noFill/>
          <a:ln>
            <a:noFill/>
          </a:ln>
        </p:spPr>
      </p:pic>
      <p:pic>
        <p:nvPicPr>
          <p:cNvPr id="749" name="Google Shape;749;p49"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750" name="Google Shape;750;p49"/>
          <p:cNvPicPr preferRelativeResize="0"/>
          <p:nvPr/>
        </p:nvPicPr>
        <p:blipFill>
          <a:blip r:embed="rId6">
            <a:alphaModFix/>
          </a:blip>
          <a:stretch>
            <a:fillRect/>
          </a:stretch>
        </p:blipFill>
        <p:spPr>
          <a:xfrm>
            <a:off x="11559760" y="71163"/>
            <a:ext cx="546866" cy="546888"/>
          </a:xfrm>
          <a:prstGeom prst="rect">
            <a:avLst/>
          </a:prstGeom>
          <a:noFill/>
          <a:ln>
            <a:noFill/>
          </a:ln>
        </p:spPr>
      </p:pic>
      <p:grpSp>
        <p:nvGrpSpPr>
          <p:cNvPr id="751" name="Google Shape;751;p49"/>
          <p:cNvGrpSpPr/>
          <p:nvPr/>
        </p:nvGrpSpPr>
        <p:grpSpPr>
          <a:xfrm>
            <a:off x="1294000" y="618050"/>
            <a:ext cx="10345680" cy="1063471"/>
            <a:chOff x="0" y="0"/>
            <a:chExt cx="3602256" cy="2992320"/>
          </a:xfrm>
        </p:grpSpPr>
        <p:sp>
          <p:nvSpPr>
            <p:cNvPr id="752" name="Google Shape;752;p49"/>
            <p:cNvSpPr/>
            <p:nvPr/>
          </p:nvSpPr>
          <p:spPr>
            <a:xfrm>
              <a:off x="0" y="0"/>
              <a:ext cx="3602256" cy="2992320"/>
            </a:xfrm>
            <a:custGeom>
              <a:avLst/>
              <a:gdLst/>
              <a:ahLst/>
              <a:cxnLst/>
              <a:rect l="l" t="t" r="r" b="b"/>
              <a:pathLst>
                <a:path w="1866454" h="1550425" extrusionOk="0">
                  <a:moveTo>
                    <a:pt x="1741994" y="1550425"/>
                  </a:moveTo>
                  <a:lnTo>
                    <a:pt x="124460" y="1550425"/>
                  </a:lnTo>
                  <a:cubicBezTo>
                    <a:pt x="55880" y="1550425"/>
                    <a:pt x="0" y="1494545"/>
                    <a:pt x="0" y="1425965"/>
                  </a:cubicBezTo>
                  <a:lnTo>
                    <a:pt x="0" y="124460"/>
                  </a:lnTo>
                  <a:cubicBezTo>
                    <a:pt x="0" y="55880"/>
                    <a:pt x="55880" y="0"/>
                    <a:pt x="124460" y="0"/>
                  </a:cubicBezTo>
                  <a:lnTo>
                    <a:pt x="1741994" y="0"/>
                  </a:lnTo>
                  <a:cubicBezTo>
                    <a:pt x="1810575" y="0"/>
                    <a:pt x="1866454" y="55880"/>
                    <a:pt x="1866454" y="124460"/>
                  </a:cubicBezTo>
                  <a:lnTo>
                    <a:pt x="1866454" y="1425965"/>
                  </a:lnTo>
                  <a:cubicBezTo>
                    <a:pt x="1866454" y="1494545"/>
                    <a:pt x="1810575" y="1550425"/>
                    <a:pt x="1741994" y="1550425"/>
                  </a:cubicBezTo>
                  <a:close/>
                </a:path>
              </a:pathLst>
            </a:custGeom>
            <a:solidFill>
              <a:srgbClr val="8036BA">
                <a:alpha val="2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txBox="1"/>
            <p:nvPr/>
          </p:nvSpPr>
          <p:spPr>
            <a:xfrm>
              <a:off x="116629" y="196885"/>
              <a:ext cx="3369000" cy="2598600"/>
            </a:xfrm>
            <a:prstGeom prst="rect">
              <a:avLst/>
            </a:prstGeom>
            <a:noFill/>
            <a:ln>
              <a:noFill/>
            </a:ln>
          </p:spPr>
          <p:txBody>
            <a:bodyPr spcFirstLastPara="1" wrap="square" lIns="0" tIns="0" rIns="0" bIns="0" anchor="t" anchorCtr="0">
              <a:spAutoFit/>
            </a:bodyPr>
            <a:lstStyle/>
            <a:p>
              <a:pPr marL="0" marR="0" lvl="0" indent="0" algn="ctr" rtl="0">
                <a:lnSpc>
                  <a:spcPct val="100566"/>
                </a:lnSpc>
                <a:spcBef>
                  <a:spcPts val="0"/>
                </a:spcBef>
                <a:spcAft>
                  <a:spcPts val="0"/>
                </a:spcAft>
                <a:buNone/>
              </a:pPr>
              <a:r>
                <a:rPr lang="en-US" sz="6000" b="1">
                  <a:solidFill>
                    <a:schemeClr val="lt1"/>
                  </a:solidFill>
                </a:rPr>
                <a:t>SCALLING</a:t>
              </a:r>
              <a:endParaRPr sz="4400" b="1">
                <a:solidFill>
                  <a:schemeClr val="lt1"/>
                </a:solidFill>
              </a:endParaRPr>
            </a:p>
          </p:txBody>
        </p:sp>
      </p:grpSp>
      <p:pic>
        <p:nvPicPr>
          <p:cNvPr id="754" name="Google Shape;754;p49"/>
          <p:cNvPicPr preferRelativeResize="0"/>
          <p:nvPr/>
        </p:nvPicPr>
        <p:blipFill>
          <a:blip r:embed="rId7">
            <a:alphaModFix/>
          </a:blip>
          <a:stretch>
            <a:fillRect/>
          </a:stretch>
        </p:blipFill>
        <p:spPr>
          <a:xfrm>
            <a:off x="10242725" y="71175"/>
            <a:ext cx="576000" cy="576000"/>
          </a:xfrm>
          <a:prstGeom prst="rect">
            <a:avLst/>
          </a:prstGeom>
          <a:noFill/>
          <a:ln>
            <a:noFill/>
          </a:ln>
        </p:spPr>
      </p:pic>
      <p:graphicFrame>
        <p:nvGraphicFramePr>
          <p:cNvPr id="755" name="Google Shape;755;p49"/>
          <p:cNvGraphicFramePr/>
          <p:nvPr/>
        </p:nvGraphicFramePr>
        <p:xfrm>
          <a:off x="2675888" y="2553050"/>
          <a:ext cx="7581900" cy="3181350"/>
        </p:xfrm>
        <a:graphic>
          <a:graphicData uri="http://schemas.openxmlformats.org/drawingml/2006/table">
            <a:tbl>
              <a:tblPr>
                <a:noFill/>
                <a:tableStyleId>{1E1B8D40-53A7-4BE8-A1C1-41C49525856E}</a:tableStyleId>
              </a:tblPr>
              <a:tblGrid>
                <a:gridCol w="3562350">
                  <a:extLst>
                    <a:ext uri="{9D8B030D-6E8A-4147-A177-3AD203B41FA5}">
                      <a16:colId xmlns:a16="http://schemas.microsoft.com/office/drawing/2014/main" val="20000"/>
                    </a:ext>
                  </a:extLst>
                </a:gridCol>
                <a:gridCol w="4019550">
                  <a:extLst>
                    <a:ext uri="{9D8B030D-6E8A-4147-A177-3AD203B41FA5}">
                      <a16:colId xmlns:a16="http://schemas.microsoft.com/office/drawing/2014/main" val="20001"/>
                    </a:ext>
                  </a:extLst>
                </a:gridCol>
              </a:tblGrid>
              <a:tr h="666750">
                <a:tc>
                  <a:txBody>
                    <a:bodyPr/>
                    <a:lstStyle/>
                    <a:p>
                      <a:pPr marL="127000" marR="127000" lvl="0" indent="0" algn="ctr" rtl="0">
                        <a:lnSpc>
                          <a:spcPct val="115000"/>
                        </a:lnSpc>
                        <a:spcBef>
                          <a:spcPts val="1200"/>
                        </a:spcBef>
                        <a:spcAft>
                          <a:spcPts val="1200"/>
                        </a:spcAft>
                        <a:buNone/>
                      </a:pPr>
                      <a:r>
                        <a:rPr lang="en-US" sz="1700"/>
                        <a:t>Vertical</a:t>
                      </a:r>
                      <a:endParaRPr sz="1700"/>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D699"/>
                    </a:solidFill>
                  </a:tcPr>
                </a:tc>
                <a:tc>
                  <a:txBody>
                    <a:bodyPr/>
                    <a:lstStyle/>
                    <a:p>
                      <a:pPr marL="127000" marR="127000" lvl="0" indent="0" algn="ctr" rtl="0">
                        <a:lnSpc>
                          <a:spcPct val="115000"/>
                        </a:lnSpc>
                        <a:spcBef>
                          <a:spcPts val="1200"/>
                        </a:spcBef>
                        <a:spcAft>
                          <a:spcPts val="1200"/>
                        </a:spcAft>
                        <a:buNone/>
                      </a:pPr>
                      <a:r>
                        <a:rPr lang="en-US" sz="1700"/>
                        <a:t>Horizontal</a:t>
                      </a:r>
                      <a:endParaRPr sz="1700"/>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D699"/>
                    </a:solidFill>
                  </a:tcPr>
                </a:tc>
                <a:extLst>
                  <a:ext uri="{0D108BD9-81ED-4DB2-BD59-A6C34878D82A}">
                    <a16:rowId xmlns:a16="http://schemas.microsoft.com/office/drawing/2014/main" val="10000"/>
                  </a:ext>
                </a:extLst>
              </a:tr>
              <a:tr h="666750">
                <a:tc>
                  <a:txBody>
                    <a:bodyPr/>
                    <a:lstStyle/>
                    <a:p>
                      <a:pPr marL="127000" marR="127000" lvl="0" indent="0" algn="ctr" rtl="0">
                        <a:lnSpc>
                          <a:spcPct val="115000"/>
                        </a:lnSpc>
                        <a:spcBef>
                          <a:spcPts val="1200"/>
                        </a:spcBef>
                        <a:spcAft>
                          <a:spcPts val="1200"/>
                        </a:spcAft>
                        <a:buNone/>
                      </a:pPr>
                      <a:r>
                        <a:rPr lang="en-US" sz="1700">
                          <a:latin typeface="Poppins"/>
                          <a:ea typeface="Poppins"/>
                          <a:cs typeface="Poppins"/>
                          <a:sym typeface="Poppins"/>
                        </a:rPr>
                        <a:t>Lebih mahal</a:t>
                      </a:r>
                      <a:endParaRPr sz="1700">
                        <a:latin typeface="Poppins"/>
                        <a:ea typeface="Poppins"/>
                        <a:cs typeface="Poppins"/>
                        <a:sym typeface="Poppins"/>
                      </a:endParaRPr>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EBCD"/>
                    </a:solidFill>
                  </a:tcPr>
                </a:tc>
                <a:tc>
                  <a:txBody>
                    <a:bodyPr/>
                    <a:lstStyle/>
                    <a:p>
                      <a:pPr marL="127000" marR="127000" lvl="0" indent="0" algn="ctr" rtl="0">
                        <a:lnSpc>
                          <a:spcPct val="115000"/>
                        </a:lnSpc>
                        <a:spcBef>
                          <a:spcPts val="1200"/>
                        </a:spcBef>
                        <a:spcAft>
                          <a:spcPts val="1200"/>
                        </a:spcAft>
                        <a:buNone/>
                      </a:pPr>
                      <a:r>
                        <a:rPr lang="en-US" sz="1700">
                          <a:latin typeface="Poppins"/>
                          <a:ea typeface="Poppins"/>
                          <a:cs typeface="Poppins"/>
                          <a:sym typeface="Poppins"/>
                        </a:rPr>
                        <a:t>Lebih murah​</a:t>
                      </a:r>
                      <a:endParaRPr sz="1700">
                        <a:latin typeface="Poppins"/>
                        <a:ea typeface="Poppins"/>
                        <a:cs typeface="Poppins"/>
                        <a:sym typeface="Poppins"/>
                      </a:endParaRPr>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1"/>
                  </a:ext>
                </a:extLst>
              </a:tr>
              <a:tr h="923925">
                <a:tc>
                  <a:txBody>
                    <a:bodyPr/>
                    <a:lstStyle/>
                    <a:p>
                      <a:pPr marL="127000" marR="127000" lvl="0" indent="0" algn="ctr" rtl="0">
                        <a:lnSpc>
                          <a:spcPct val="115000"/>
                        </a:lnSpc>
                        <a:spcBef>
                          <a:spcPts val="1200"/>
                        </a:spcBef>
                        <a:spcAft>
                          <a:spcPts val="1200"/>
                        </a:spcAft>
                        <a:buNone/>
                      </a:pPr>
                      <a:r>
                        <a:rPr lang="en-US" sz="1700">
                          <a:latin typeface="Poppins"/>
                          <a:ea typeface="Poppins"/>
                          <a:cs typeface="Poppins"/>
                          <a:sym typeface="Poppins"/>
                        </a:rPr>
                        <a:t>Tidak perlu sumber daya TI tambahan</a:t>
                      </a:r>
                      <a:endParaRPr sz="1700">
                        <a:latin typeface="Poppins"/>
                        <a:ea typeface="Poppins"/>
                        <a:cs typeface="Poppins"/>
                        <a:sym typeface="Poppins"/>
                      </a:endParaRPr>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EBCD"/>
                    </a:solidFill>
                  </a:tcPr>
                </a:tc>
                <a:tc>
                  <a:txBody>
                    <a:bodyPr/>
                    <a:lstStyle/>
                    <a:p>
                      <a:pPr marL="127000" marR="127000" lvl="0" indent="0" algn="ctr" rtl="0">
                        <a:lnSpc>
                          <a:spcPct val="115000"/>
                        </a:lnSpc>
                        <a:spcBef>
                          <a:spcPts val="1200"/>
                        </a:spcBef>
                        <a:spcAft>
                          <a:spcPts val="1200"/>
                        </a:spcAft>
                        <a:buNone/>
                      </a:pPr>
                      <a:r>
                        <a:rPr lang="en-US" sz="1700">
                          <a:latin typeface="Poppins"/>
                          <a:ea typeface="Poppins"/>
                          <a:cs typeface="Poppins"/>
                          <a:sym typeface="Poppins"/>
                        </a:rPr>
                        <a:t>Diperlukan sumber daya TI tambahan​</a:t>
                      </a:r>
                      <a:endParaRPr sz="1700">
                        <a:latin typeface="Poppins"/>
                        <a:ea typeface="Poppins"/>
                        <a:cs typeface="Poppins"/>
                        <a:sym typeface="Poppins"/>
                      </a:endParaRPr>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2"/>
                  </a:ext>
                </a:extLst>
              </a:tr>
              <a:tr h="923925">
                <a:tc>
                  <a:txBody>
                    <a:bodyPr/>
                    <a:lstStyle/>
                    <a:p>
                      <a:pPr marL="127000" marR="127000" lvl="0" indent="0" algn="ctr" rtl="0">
                        <a:lnSpc>
                          <a:spcPct val="115000"/>
                        </a:lnSpc>
                        <a:spcBef>
                          <a:spcPts val="1200"/>
                        </a:spcBef>
                        <a:spcAft>
                          <a:spcPts val="1200"/>
                        </a:spcAft>
                        <a:buNone/>
                      </a:pPr>
                      <a:r>
                        <a:rPr lang="en-US" sz="1700">
                          <a:latin typeface="Poppins"/>
                          <a:ea typeface="Poppins"/>
                          <a:cs typeface="Poppins"/>
                          <a:sym typeface="Poppins"/>
                        </a:rPr>
                        <a:t>Dibatasi oleh kapasitas perangkat keras​</a:t>
                      </a:r>
                      <a:endParaRPr sz="1700">
                        <a:latin typeface="Poppins"/>
                        <a:ea typeface="Poppins"/>
                        <a:cs typeface="Poppins"/>
                        <a:sym typeface="Poppins"/>
                      </a:endParaRPr>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EBCD"/>
                    </a:solidFill>
                  </a:tcPr>
                </a:tc>
                <a:tc>
                  <a:txBody>
                    <a:bodyPr/>
                    <a:lstStyle/>
                    <a:p>
                      <a:pPr marL="127000" marR="127000" lvl="0" indent="0" algn="ctr" rtl="0">
                        <a:lnSpc>
                          <a:spcPct val="115000"/>
                        </a:lnSpc>
                        <a:spcBef>
                          <a:spcPts val="1200"/>
                        </a:spcBef>
                        <a:spcAft>
                          <a:spcPts val="1200"/>
                        </a:spcAft>
                        <a:buNone/>
                      </a:pPr>
                      <a:r>
                        <a:rPr lang="en-US" sz="1700">
                          <a:latin typeface="Poppins"/>
                          <a:ea typeface="Poppins"/>
                          <a:cs typeface="Poppins"/>
                          <a:sym typeface="Poppins"/>
                        </a:rPr>
                        <a:t>Tidak dibatasi oleh kapasitas perangkat keras maksimum​</a:t>
                      </a:r>
                      <a:endParaRPr sz="1700">
                        <a:latin typeface="Poppins"/>
                        <a:ea typeface="Poppins"/>
                        <a:cs typeface="Poppins"/>
                        <a:sym typeface="Poppins"/>
                      </a:endParaRPr>
                    </a:p>
                  </a:txBody>
                  <a:tcPr marL="91425" marR="91425" marT="91425" marB="91425" anchor="ctr">
                    <a:lnL cap="flat" cmpd="sng">
                      <a:solidFill>
                        <a:srgbClr val="FFD699"/>
                      </a:solidFill>
                      <a:prstDash val="solid"/>
                      <a:round/>
                      <a:headEnd type="none" w="sm" len="sm"/>
                      <a:tailEnd type="none" w="sm" len="sm"/>
                    </a:lnL>
                    <a:lnR cap="flat" cmpd="sng">
                      <a:solidFill>
                        <a:srgbClr val="FFD699"/>
                      </a:solidFill>
                      <a:prstDash val="solid"/>
                      <a:round/>
                      <a:headEnd type="none" w="sm" len="sm"/>
                      <a:tailEnd type="none" w="sm" len="sm"/>
                    </a:lnR>
                    <a:lnT cap="flat" cmpd="sng">
                      <a:solidFill>
                        <a:srgbClr val="FFD699"/>
                      </a:solidFill>
                      <a:prstDash val="solid"/>
                      <a:round/>
                      <a:headEnd type="none" w="sm" len="sm"/>
                      <a:tailEnd type="none" w="sm" len="sm"/>
                    </a:lnT>
                    <a:lnB cap="flat" cmpd="sng">
                      <a:solidFill>
                        <a:srgbClr val="FFD699"/>
                      </a:solidFill>
                      <a:prstDash val="solid"/>
                      <a:round/>
                      <a:headEnd type="none" w="sm" len="sm"/>
                      <a:tailEnd type="none" w="sm" len="sm"/>
                    </a:lnB>
                    <a:solidFill>
                      <a:srgbClr val="FFF4E3"/>
                    </a:solidFill>
                  </a:tcPr>
                </a:tc>
                <a:extLst>
                  <a:ext uri="{0D108BD9-81ED-4DB2-BD59-A6C34878D82A}">
                    <a16:rowId xmlns:a16="http://schemas.microsoft.com/office/drawing/2014/main" val="10003"/>
                  </a:ext>
                </a:extLst>
              </a:tr>
            </a:tbl>
          </a:graphicData>
        </a:graphic>
      </p:graphicFrame>
      <p:sp>
        <p:nvSpPr>
          <p:cNvPr id="756" name="Google Shape;756;p49"/>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3"/>
          <p:cNvSpPr txBox="1"/>
          <p:nvPr/>
        </p:nvSpPr>
        <p:spPr>
          <a:xfrm>
            <a:off x="3221638" y="5067402"/>
            <a:ext cx="5665500" cy="7080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000" b="1" dirty="0">
                <a:solidFill>
                  <a:schemeClr val="lt1"/>
                </a:solidFill>
              </a:rPr>
              <a:t>Tujuan &amp; Manfaat</a:t>
            </a:r>
            <a:endParaRPr sz="4000" b="1" dirty="0">
              <a:solidFill>
                <a:schemeClr val="lt1"/>
              </a:solidFill>
              <a:latin typeface="Arial"/>
              <a:ea typeface="Arial"/>
              <a:cs typeface="Arial"/>
              <a:sym typeface="Arial"/>
            </a:endParaRPr>
          </a:p>
        </p:txBody>
      </p:sp>
      <p:pic>
        <p:nvPicPr>
          <p:cNvPr id="792" name="Google Shape;792;p53"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793" name="Google Shape;793;p53"/>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794" name="Google Shape;794;p53"/>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54"/>
          <p:cNvPicPr preferRelativeResize="0"/>
          <p:nvPr/>
        </p:nvPicPr>
        <p:blipFill>
          <a:blip r:embed="rId3">
            <a:alphaModFix/>
          </a:blip>
          <a:stretch>
            <a:fillRect/>
          </a:stretch>
        </p:blipFill>
        <p:spPr>
          <a:xfrm flipH="1">
            <a:off x="-106600" y="-106300"/>
            <a:ext cx="12478250" cy="8810525"/>
          </a:xfrm>
          <a:prstGeom prst="rect">
            <a:avLst/>
          </a:prstGeom>
          <a:noFill/>
          <a:ln>
            <a:noFill/>
          </a:ln>
        </p:spPr>
      </p:pic>
      <p:pic>
        <p:nvPicPr>
          <p:cNvPr id="800" name="Google Shape;800;p54"/>
          <p:cNvPicPr preferRelativeResize="0"/>
          <p:nvPr/>
        </p:nvPicPr>
        <p:blipFill rotWithShape="1">
          <a:blip r:embed="rId4">
            <a:alphaModFix amt="56000"/>
          </a:blip>
          <a:srcRect/>
          <a:stretch/>
        </p:blipFill>
        <p:spPr>
          <a:xfrm>
            <a:off x="10092470" y="-1015353"/>
            <a:ext cx="2827460" cy="2686087"/>
          </a:xfrm>
          <a:prstGeom prst="rect">
            <a:avLst/>
          </a:prstGeom>
          <a:noFill/>
          <a:ln>
            <a:noFill/>
          </a:ln>
        </p:spPr>
      </p:pic>
      <p:pic>
        <p:nvPicPr>
          <p:cNvPr id="801" name="Google Shape;801;p54"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802" name="Google Shape;802;p54"/>
          <p:cNvPicPr preferRelativeResize="0"/>
          <p:nvPr/>
        </p:nvPicPr>
        <p:blipFill>
          <a:blip r:embed="rId6">
            <a:alphaModFix/>
          </a:blip>
          <a:stretch>
            <a:fillRect/>
          </a:stretch>
        </p:blipFill>
        <p:spPr>
          <a:xfrm>
            <a:off x="11559760" y="71163"/>
            <a:ext cx="546866" cy="546888"/>
          </a:xfrm>
          <a:prstGeom prst="rect">
            <a:avLst/>
          </a:prstGeom>
          <a:noFill/>
          <a:ln>
            <a:noFill/>
          </a:ln>
        </p:spPr>
      </p:pic>
      <p:pic>
        <p:nvPicPr>
          <p:cNvPr id="803" name="Google Shape;803;p54"/>
          <p:cNvPicPr preferRelativeResize="0"/>
          <p:nvPr/>
        </p:nvPicPr>
        <p:blipFill rotWithShape="1">
          <a:blip r:embed="rId7">
            <a:alphaModFix/>
          </a:blip>
          <a:srcRect/>
          <a:stretch/>
        </p:blipFill>
        <p:spPr>
          <a:xfrm rot="10159366">
            <a:off x="-368815" y="-386606"/>
            <a:ext cx="1852439" cy="1523630"/>
          </a:xfrm>
          <a:prstGeom prst="rect">
            <a:avLst/>
          </a:prstGeom>
          <a:noFill/>
          <a:ln>
            <a:noFill/>
          </a:ln>
        </p:spPr>
      </p:pic>
      <p:pic>
        <p:nvPicPr>
          <p:cNvPr id="804" name="Google Shape;804;p54"/>
          <p:cNvPicPr preferRelativeResize="0"/>
          <p:nvPr/>
        </p:nvPicPr>
        <p:blipFill rotWithShape="1">
          <a:blip r:embed="rId8">
            <a:alphaModFix/>
          </a:blip>
          <a:srcRect/>
          <a:stretch/>
        </p:blipFill>
        <p:spPr>
          <a:xfrm>
            <a:off x="9950589" y="4583321"/>
            <a:ext cx="4063450" cy="4063450"/>
          </a:xfrm>
          <a:prstGeom prst="rect">
            <a:avLst/>
          </a:prstGeom>
          <a:noFill/>
          <a:ln>
            <a:noFill/>
          </a:ln>
        </p:spPr>
      </p:pic>
      <p:pic>
        <p:nvPicPr>
          <p:cNvPr id="805" name="Google Shape;805;p54"/>
          <p:cNvPicPr preferRelativeResize="0"/>
          <p:nvPr/>
        </p:nvPicPr>
        <p:blipFill>
          <a:blip r:embed="rId9">
            <a:alphaModFix/>
          </a:blip>
          <a:stretch>
            <a:fillRect/>
          </a:stretch>
        </p:blipFill>
        <p:spPr>
          <a:xfrm>
            <a:off x="10242725" y="71175"/>
            <a:ext cx="576000" cy="576000"/>
          </a:xfrm>
          <a:prstGeom prst="rect">
            <a:avLst/>
          </a:prstGeom>
          <a:noFill/>
          <a:ln>
            <a:noFill/>
          </a:ln>
        </p:spPr>
      </p:pic>
      <p:sp>
        <p:nvSpPr>
          <p:cNvPr id="806" name="Google Shape;806;p54"/>
          <p:cNvSpPr/>
          <p:nvPr/>
        </p:nvSpPr>
        <p:spPr>
          <a:xfrm>
            <a:off x="2911016" y="1455075"/>
            <a:ext cx="6369967" cy="1005053"/>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30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4"/>
          <p:cNvSpPr txBox="1"/>
          <p:nvPr/>
        </p:nvSpPr>
        <p:spPr>
          <a:xfrm>
            <a:off x="3882452" y="1529950"/>
            <a:ext cx="4427100" cy="855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a:solidFill>
                  <a:srgbClr val="FFFFFF"/>
                </a:solidFill>
                <a:latin typeface="Arial"/>
                <a:ea typeface="Arial"/>
                <a:cs typeface="Arial"/>
                <a:sym typeface="Arial"/>
              </a:rPr>
              <a:t>Mengurangi </a:t>
            </a:r>
            <a:r>
              <a:rPr lang="en-US" sz="2315">
                <a:solidFill>
                  <a:srgbClr val="FFFFFF"/>
                </a:solidFill>
              </a:rPr>
              <a:t>Investasi dan Biaya</a:t>
            </a:r>
            <a:r>
              <a:rPr lang="en-US" sz="2315">
                <a:solidFill>
                  <a:srgbClr val="FFFFFF"/>
                </a:solidFill>
                <a:latin typeface="Arial"/>
                <a:ea typeface="Arial"/>
                <a:cs typeface="Arial"/>
                <a:sym typeface="Arial"/>
              </a:rPr>
              <a:t> </a:t>
            </a:r>
            <a:r>
              <a:rPr lang="en-US" sz="2315">
                <a:solidFill>
                  <a:srgbClr val="FFFFFF"/>
                </a:solidFill>
              </a:rPr>
              <a:t>Proporsional</a:t>
            </a:r>
            <a:endParaRPr sz="2315">
              <a:solidFill>
                <a:srgbClr val="FFFFFF"/>
              </a:solidFill>
              <a:latin typeface="Arial"/>
              <a:ea typeface="Arial"/>
              <a:cs typeface="Arial"/>
              <a:sym typeface="Arial"/>
            </a:endParaRPr>
          </a:p>
        </p:txBody>
      </p:sp>
      <p:sp>
        <p:nvSpPr>
          <p:cNvPr id="808" name="Google Shape;808;p54"/>
          <p:cNvSpPr/>
          <p:nvPr/>
        </p:nvSpPr>
        <p:spPr>
          <a:xfrm>
            <a:off x="2911016" y="2926475"/>
            <a:ext cx="6369967" cy="1005053"/>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30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4"/>
          <p:cNvSpPr txBox="1"/>
          <p:nvPr/>
        </p:nvSpPr>
        <p:spPr>
          <a:xfrm>
            <a:off x="3882452" y="3250788"/>
            <a:ext cx="4427100" cy="356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a:solidFill>
                  <a:srgbClr val="FFFFFF"/>
                </a:solidFill>
              </a:rPr>
              <a:t>Peningkatan Skalabilitas</a:t>
            </a:r>
            <a:endParaRPr sz="2315">
              <a:solidFill>
                <a:srgbClr val="FFFFFF"/>
              </a:solidFill>
              <a:latin typeface="Arial"/>
              <a:ea typeface="Arial"/>
              <a:cs typeface="Arial"/>
              <a:sym typeface="Arial"/>
            </a:endParaRPr>
          </a:p>
        </p:txBody>
      </p:sp>
      <p:sp>
        <p:nvSpPr>
          <p:cNvPr id="810" name="Google Shape;810;p54"/>
          <p:cNvSpPr/>
          <p:nvPr/>
        </p:nvSpPr>
        <p:spPr>
          <a:xfrm>
            <a:off x="2911016" y="4472750"/>
            <a:ext cx="6369967" cy="1005053"/>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30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4"/>
          <p:cNvSpPr txBox="1"/>
          <p:nvPr/>
        </p:nvSpPr>
        <p:spPr>
          <a:xfrm>
            <a:off x="3882452" y="4547625"/>
            <a:ext cx="4427100" cy="855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a:solidFill>
                  <a:srgbClr val="FFFFFF"/>
                </a:solidFill>
              </a:rPr>
              <a:t>Peningkatan Ketersediaan dan Keandalan</a:t>
            </a:r>
            <a:endParaRPr sz="2315">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55"/>
          <p:cNvPicPr preferRelativeResize="0"/>
          <p:nvPr/>
        </p:nvPicPr>
        <p:blipFill>
          <a:blip r:embed="rId3">
            <a:alphaModFix/>
          </a:blip>
          <a:stretch>
            <a:fillRect/>
          </a:stretch>
        </p:blipFill>
        <p:spPr>
          <a:xfrm>
            <a:off x="0" y="0"/>
            <a:ext cx="13684425" cy="7102224"/>
          </a:xfrm>
          <a:prstGeom prst="rect">
            <a:avLst/>
          </a:prstGeom>
          <a:noFill/>
          <a:ln>
            <a:noFill/>
          </a:ln>
        </p:spPr>
      </p:pic>
      <p:pic>
        <p:nvPicPr>
          <p:cNvPr id="817" name="Google Shape;817;p55"/>
          <p:cNvPicPr preferRelativeResize="0"/>
          <p:nvPr/>
        </p:nvPicPr>
        <p:blipFill rotWithShape="1">
          <a:blip r:embed="rId4">
            <a:alphaModFix amt="56000"/>
          </a:blip>
          <a:srcRect/>
          <a:stretch/>
        </p:blipFill>
        <p:spPr>
          <a:xfrm>
            <a:off x="10092470" y="-1015353"/>
            <a:ext cx="2827460" cy="2686087"/>
          </a:xfrm>
          <a:prstGeom prst="rect">
            <a:avLst/>
          </a:prstGeom>
          <a:noFill/>
          <a:ln>
            <a:noFill/>
          </a:ln>
        </p:spPr>
      </p:pic>
      <p:pic>
        <p:nvPicPr>
          <p:cNvPr id="818" name="Google Shape;818;p55"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819" name="Google Shape;819;p55"/>
          <p:cNvPicPr preferRelativeResize="0"/>
          <p:nvPr/>
        </p:nvPicPr>
        <p:blipFill>
          <a:blip r:embed="rId6">
            <a:alphaModFix/>
          </a:blip>
          <a:stretch>
            <a:fillRect/>
          </a:stretch>
        </p:blipFill>
        <p:spPr>
          <a:xfrm>
            <a:off x="11559760" y="71163"/>
            <a:ext cx="546866" cy="546888"/>
          </a:xfrm>
          <a:prstGeom prst="rect">
            <a:avLst/>
          </a:prstGeom>
          <a:noFill/>
          <a:ln>
            <a:noFill/>
          </a:ln>
        </p:spPr>
      </p:pic>
      <p:pic>
        <p:nvPicPr>
          <p:cNvPr id="820" name="Google Shape;820;p55"/>
          <p:cNvPicPr preferRelativeResize="0"/>
          <p:nvPr/>
        </p:nvPicPr>
        <p:blipFill rotWithShape="1">
          <a:blip r:embed="rId7">
            <a:alphaModFix/>
          </a:blip>
          <a:srcRect/>
          <a:stretch/>
        </p:blipFill>
        <p:spPr>
          <a:xfrm>
            <a:off x="-2104636" y="5062021"/>
            <a:ext cx="4063450" cy="4063450"/>
          </a:xfrm>
          <a:prstGeom prst="rect">
            <a:avLst/>
          </a:prstGeom>
          <a:noFill/>
          <a:ln>
            <a:noFill/>
          </a:ln>
        </p:spPr>
      </p:pic>
      <p:pic>
        <p:nvPicPr>
          <p:cNvPr id="821" name="Google Shape;821;p55"/>
          <p:cNvPicPr preferRelativeResize="0"/>
          <p:nvPr/>
        </p:nvPicPr>
        <p:blipFill>
          <a:blip r:embed="rId8">
            <a:alphaModFix/>
          </a:blip>
          <a:stretch>
            <a:fillRect/>
          </a:stretch>
        </p:blipFill>
        <p:spPr>
          <a:xfrm>
            <a:off x="10242725" y="71175"/>
            <a:ext cx="576000" cy="576000"/>
          </a:xfrm>
          <a:prstGeom prst="rect">
            <a:avLst/>
          </a:prstGeom>
          <a:noFill/>
          <a:ln>
            <a:noFill/>
          </a:ln>
        </p:spPr>
      </p:pic>
      <p:sp>
        <p:nvSpPr>
          <p:cNvPr id="822" name="Google Shape;822;p55"/>
          <p:cNvSpPr/>
          <p:nvPr/>
        </p:nvSpPr>
        <p:spPr>
          <a:xfrm>
            <a:off x="-229550" y="1431475"/>
            <a:ext cx="5904222" cy="4102561"/>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gradFill>
            <a:gsLst>
              <a:gs pos="0">
                <a:srgbClr val="D4E5F5"/>
              </a:gs>
              <a:gs pos="100000">
                <a:srgbClr val="70A4D5"/>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5"/>
          <p:cNvSpPr txBox="1"/>
          <p:nvPr/>
        </p:nvSpPr>
        <p:spPr>
          <a:xfrm>
            <a:off x="-380950" y="1682700"/>
            <a:ext cx="6496500" cy="855300"/>
          </a:xfrm>
          <a:prstGeom prst="rect">
            <a:avLst/>
          </a:prstGeom>
          <a:noFill/>
          <a:ln>
            <a:noFill/>
          </a:ln>
        </p:spPr>
        <p:txBody>
          <a:bodyPr spcFirstLastPara="1" wrap="square" lIns="0" tIns="0" rIns="0" bIns="0" anchor="t" anchorCtr="0">
            <a:spAutoFit/>
          </a:bodyPr>
          <a:lstStyle/>
          <a:p>
            <a:pPr marL="457200" marR="0" lvl="0" indent="-375602" algn="ctr" rtl="0">
              <a:lnSpc>
                <a:spcPct val="140000"/>
              </a:lnSpc>
              <a:spcBef>
                <a:spcPts val="0"/>
              </a:spcBef>
              <a:spcAft>
                <a:spcPts val="0"/>
              </a:spcAft>
              <a:buClr>
                <a:schemeClr val="lt1"/>
              </a:buClr>
              <a:buSzPts val="2315"/>
              <a:buChar char="-"/>
            </a:pPr>
            <a:r>
              <a:rPr lang="en-US" sz="2315" b="1">
                <a:solidFill>
                  <a:schemeClr val="lt1"/>
                </a:solidFill>
              </a:rPr>
              <a:t>Manfaat dalam Kehidupan Sosial</a:t>
            </a:r>
            <a:endParaRPr sz="2315" b="1">
              <a:solidFill>
                <a:schemeClr val="lt1"/>
              </a:solidFill>
            </a:endParaRPr>
          </a:p>
          <a:p>
            <a:pPr marL="457200" marR="0" lvl="0" indent="0" algn="ctr" rtl="0">
              <a:lnSpc>
                <a:spcPct val="140000"/>
              </a:lnSpc>
              <a:spcBef>
                <a:spcPts val="0"/>
              </a:spcBef>
              <a:spcAft>
                <a:spcPts val="0"/>
              </a:spcAft>
              <a:buNone/>
            </a:pPr>
            <a:endParaRPr sz="2315">
              <a:solidFill>
                <a:schemeClr val="dk2"/>
              </a:solidFill>
            </a:endParaRPr>
          </a:p>
        </p:txBody>
      </p:sp>
      <p:sp>
        <p:nvSpPr>
          <p:cNvPr id="824" name="Google Shape;824;p55"/>
          <p:cNvSpPr txBox="1"/>
          <p:nvPr/>
        </p:nvSpPr>
        <p:spPr>
          <a:xfrm>
            <a:off x="374200" y="2100575"/>
            <a:ext cx="6496500" cy="356400"/>
          </a:xfrm>
          <a:prstGeom prst="rect">
            <a:avLst/>
          </a:prstGeom>
          <a:noFill/>
          <a:ln>
            <a:noFill/>
          </a:ln>
        </p:spPr>
        <p:txBody>
          <a:bodyPr spcFirstLastPara="1" wrap="square" lIns="0" tIns="0" rIns="0" bIns="0" anchor="t" anchorCtr="0">
            <a:spAutoFit/>
          </a:bodyPr>
          <a:lstStyle/>
          <a:p>
            <a:pPr marL="457200" marR="0" lvl="0" indent="0" algn="l" rtl="0">
              <a:lnSpc>
                <a:spcPct val="140000"/>
              </a:lnSpc>
              <a:spcBef>
                <a:spcPts val="0"/>
              </a:spcBef>
              <a:spcAft>
                <a:spcPts val="0"/>
              </a:spcAft>
              <a:buNone/>
            </a:pPr>
            <a:r>
              <a:rPr lang="en-US" sz="2315">
                <a:solidFill>
                  <a:schemeClr val="dk2"/>
                </a:solidFill>
              </a:rPr>
              <a:t>Penggunaan sosial media </a:t>
            </a:r>
            <a:endParaRPr sz="2315">
              <a:solidFill>
                <a:schemeClr val="dk2"/>
              </a:solidFill>
            </a:endParaRPr>
          </a:p>
        </p:txBody>
      </p:sp>
      <p:sp>
        <p:nvSpPr>
          <p:cNvPr id="825" name="Google Shape;825;p55"/>
          <p:cNvSpPr txBox="1"/>
          <p:nvPr/>
        </p:nvSpPr>
        <p:spPr>
          <a:xfrm>
            <a:off x="-820975" y="2690400"/>
            <a:ext cx="6496500" cy="855300"/>
          </a:xfrm>
          <a:prstGeom prst="rect">
            <a:avLst/>
          </a:prstGeom>
          <a:noFill/>
          <a:ln>
            <a:noFill/>
          </a:ln>
        </p:spPr>
        <p:txBody>
          <a:bodyPr spcFirstLastPara="1" wrap="square" lIns="0" tIns="0" rIns="0" bIns="0" anchor="t" anchorCtr="0">
            <a:spAutoFit/>
          </a:bodyPr>
          <a:lstStyle/>
          <a:p>
            <a:pPr marL="457200" marR="0" lvl="0" indent="-375602" algn="ctr" rtl="0">
              <a:lnSpc>
                <a:spcPct val="140000"/>
              </a:lnSpc>
              <a:spcBef>
                <a:spcPts val="0"/>
              </a:spcBef>
              <a:spcAft>
                <a:spcPts val="0"/>
              </a:spcAft>
              <a:buClr>
                <a:schemeClr val="lt1"/>
              </a:buClr>
              <a:buSzPts val="2315"/>
              <a:buChar char="-"/>
            </a:pPr>
            <a:r>
              <a:rPr lang="en-US" sz="2315" b="1">
                <a:solidFill>
                  <a:schemeClr val="lt1"/>
                </a:solidFill>
              </a:rPr>
              <a:t>Manfaat dalam Pendidikan</a:t>
            </a:r>
            <a:endParaRPr sz="2315" b="1">
              <a:solidFill>
                <a:schemeClr val="lt1"/>
              </a:solidFill>
            </a:endParaRPr>
          </a:p>
          <a:p>
            <a:pPr marL="457200" marR="0" lvl="0" indent="0" algn="ctr" rtl="0">
              <a:lnSpc>
                <a:spcPct val="140000"/>
              </a:lnSpc>
              <a:spcBef>
                <a:spcPts val="0"/>
              </a:spcBef>
              <a:spcAft>
                <a:spcPts val="0"/>
              </a:spcAft>
              <a:buNone/>
            </a:pPr>
            <a:endParaRPr sz="2315">
              <a:solidFill>
                <a:schemeClr val="dk2"/>
              </a:solidFill>
            </a:endParaRPr>
          </a:p>
        </p:txBody>
      </p:sp>
      <p:sp>
        <p:nvSpPr>
          <p:cNvPr id="826" name="Google Shape;826;p55"/>
          <p:cNvSpPr txBox="1"/>
          <p:nvPr/>
        </p:nvSpPr>
        <p:spPr>
          <a:xfrm>
            <a:off x="374200" y="3091175"/>
            <a:ext cx="6496500" cy="356400"/>
          </a:xfrm>
          <a:prstGeom prst="rect">
            <a:avLst/>
          </a:prstGeom>
          <a:noFill/>
          <a:ln>
            <a:noFill/>
          </a:ln>
        </p:spPr>
        <p:txBody>
          <a:bodyPr spcFirstLastPara="1" wrap="square" lIns="0" tIns="0" rIns="0" bIns="0" anchor="t" anchorCtr="0">
            <a:spAutoFit/>
          </a:bodyPr>
          <a:lstStyle/>
          <a:p>
            <a:pPr marL="457200" marR="0" lvl="0" indent="0" algn="l" rtl="0">
              <a:lnSpc>
                <a:spcPct val="140000"/>
              </a:lnSpc>
              <a:spcBef>
                <a:spcPts val="0"/>
              </a:spcBef>
              <a:spcAft>
                <a:spcPts val="0"/>
              </a:spcAft>
              <a:buNone/>
            </a:pPr>
            <a:r>
              <a:rPr lang="en-US" sz="2315">
                <a:solidFill>
                  <a:schemeClr val="dk2"/>
                </a:solidFill>
              </a:rPr>
              <a:t>Pembelajaran daring</a:t>
            </a:r>
            <a:endParaRPr sz="2315">
              <a:solidFill>
                <a:schemeClr val="dk2"/>
              </a:solidFill>
            </a:endParaRPr>
          </a:p>
        </p:txBody>
      </p:sp>
      <p:sp>
        <p:nvSpPr>
          <p:cNvPr id="827" name="Google Shape;827;p55"/>
          <p:cNvSpPr txBox="1"/>
          <p:nvPr/>
        </p:nvSpPr>
        <p:spPr>
          <a:xfrm>
            <a:off x="-744775" y="3604800"/>
            <a:ext cx="6496500" cy="855300"/>
          </a:xfrm>
          <a:prstGeom prst="rect">
            <a:avLst/>
          </a:prstGeom>
          <a:noFill/>
          <a:ln>
            <a:noFill/>
          </a:ln>
        </p:spPr>
        <p:txBody>
          <a:bodyPr spcFirstLastPara="1" wrap="square" lIns="0" tIns="0" rIns="0" bIns="0" anchor="t" anchorCtr="0">
            <a:spAutoFit/>
          </a:bodyPr>
          <a:lstStyle/>
          <a:p>
            <a:pPr marL="457200" marR="0" lvl="0" indent="-375602" algn="ctr" rtl="0">
              <a:lnSpc>
                <a:spcPct val="140000"/>
              </a:lnSpc>
              <a:spcBef>
                <a:spcPts val="0"/>
              </a:spcBef>
              <a:spcAft>
                <a:spcPts val="0"/>
              </a:spcAft>
              <a:buClr>
                <a:schemeClr val="lt1"/>
              </a:buClr>
              <a:buSzPts val="2315"/>
              <a:buChar char="-"/>
            </a:pPr>
            <a:r>
              <a:rPr lang="en-US" sz="2315" b="1">
                <a:solidFill>
                  <a:schemeClr val="lt1"/>
                </a:solidFill>
              </a:rPr>
              <a:t>Manfaat dalam Dunia Bisnis</a:t>
            </a:r>
            <a:endParaRPr sz="2315" b="1">
              <a:solidFill>
                <a:schemeClr val="lt1"/>
              </a:solidFill>
            </a:endParaRPr>
          </a:p>
          <a:p>
            <a:pPr marL="457200" marR="0" lvl="0" indent="0" algn="ctr" rtl="0">
              <a:lnSpc>
                <a:spcPct val="140000"/>
              </a:lnSpc>
              <a:spcBef>
                <a:spcPts val="0"/>
              </a:spcBef>
              <a:spcAft>
                <a:spcPts val="0"/>
              </a:spcAft>
              <a:buNone/>
            </a:pPr>
            <a:endParaRPr sz="2315">
              <a:solidFill>
                <a:schemeClr val="dk2"/>
              </a:solidFill>
            </a:endParaRPr>
          </a:p>
        </p:txBody>
      </p:sp>
      <p:sp>
        <p:nvSpPr>
          <p:cNvPr id="828" name="Google Shape;828;p55"/>
          <p:cNvSpPr txBox="1"/>
          <p:nvPr/>
        </p:nvSpPr>
        <p:spPr>
          <a:xfrm>
            <a:off x="374200" y="4005575"/>
            <a:ext cx="6496500" cy="356400"/>
          </a:xfrm>
          <a:prstGeom prst="rect">
            <a:avLst/>
          </a:prstGeom>
          <a:noFill/>
          <a:ln>
            <a:noFill/>
          </a:ln>
        </p:spPr>
        <p:txBody>
          <a:bodyPr spcFirstLastPara="1" wrap="square" lIns="0" tIns="0" rIns="0" bIns="0" anchor="t" anchorCtr="0">
            <a:spAutoFit/>
          </a:bodyPr>
          <a:lstStyle/>
          <a:p>
            <a:pPr marL="457200" marR="0" lvl="0" indent="0" algn="l" rtl="0">
              <a:lnSpc>
                <a:spcPct val="140000"/>
              </a:lnSpc>
              <a:spcBef>
                <a:spcPts val="0"/>
              </a:spcBef>
              <a:spcAft>
                <a:spcPts val="0"/>
              </a:spcAft>
              <a:buNone/>
            </a:pPr>
            <a:r>
              <a:rPr lang="en-US" sz="2315">
                <a:solidFill>
                  <a:schemeClr val="dk2"/>
                </a:solidFill>
              </a:rPr>
              <a:t>Pasar online</a:t>
            </a:r>
            <a:endParaRPr sz="2315">
              <a:solidFill>
                <a:schemeClr val="dk2"/>
              </a:solidFill>
            </a:endParaRPr>
          </a:p>
        </p:txBody>
      </p:sp>
      <p:sp>
        <p:nvSpPr>
          <p:cNvPr id="829" name="Google Shape;829;p55"/>
          <p:cNvSpPr txBox="1"/>
          <p:nvPr/>
        </p:nvSpPr>
        <p:spPr>
          <a:xfrm>
            <a:off x="-439975" y="4519200"/>
            <a:ext cx="6496500" cy="855300"/>
          </a:xfrm>
          <a:prstGeom prst="rect">
            <a:avLst/>
          </a:prstGeom>
          <a:noFill/>
          <a:ln>
            <a:noFill/>
          </a:ln>
        </p:spPr>
        <p:txBody>
          <a:bodyPr spcFirstLastPara="1" wrap="square" lIns="0" tIns="0" rIns="0" bIns="0" anchor="t" anchorCtr="0">
            <a:spAutoFit/>
          </a:bodyPr>
          <a:lstStyle/>
          <a:p>
            <a:pPr marL="457200" marR="0" lvl="0" indent="-375602" algn="ctr" rtl="0">
              <a:lnSpc>
                <a:spcPct val="140000"/>
              </a:lnSpc>
              <a:spcBef>
                <a:spcPts val="0"/>
              </a:spcBef>
              <a:spcAft>
                <a:spcPts val="0"/>
              </a:spcAft>
              <a:buClr>
                <a:schemeClr val="lt1"/>
              </a:buClr>
              <a:buSzPts val="2315"/>
              <a:buChar char="-"/>
            </a:pPr>
            <a:r>
              <a:rPr lang="en-US" sz="2315" b="1">
                <a:solidFill>
                  <a:schemeClr val="lt1"/>
                </a:solidFill>
              </a:rPr>
              <a:t>Manfaat dalam Dunia Kesehatan</a:t>
            </a:r>
            <a:endParaRPr sz="2315" b="1">
              <a:solidFill>
                <a:schemeClr val="lt1"/>
              </a:solidFill>
            </a:endParaRPr>
          </a:p>
          <a:p>
            <a:pPr marL="457200" marR="0" lvl="0" indent="0" algn="ctr" rtl="0">
              <a:lnSpc>
                <a:spcPct val="140000"/>
              </a:lnSpc>
              <a:spcBef>
                <a:spcPts val="0"/>
              </a:spcBef>
              <a:spcAft>
                <a:spcPts val="0"/>
              </a:spcAft>
              <a:buNone/>
            </a:pPr>
            <a:endParaRPr sz="2315">
              <a:solidFill>
                <a:schemeClr val="dk2"/>
              </a:solidFill>
            </a:endParaRPr>
          </a:p>
        </p:txBody>
      </p:sp>
      <p:sp>
        <p:nvSpPr>
          <p:cNvPr id="830" name="Google Shape;830;p55"/>
          <p:cNvSpPr txBox="1"/>
          <p:nvPr/>
        </p:nvSpPr>
        <p:spPr>
          <a:xfrm>
            <a:off x="298000" y="4919975"/>
            <a:ext cx="6496500" cy="356400"/>
          </a:xfrm>
          <a:prstGeom prst="rect">
            <a:avLst/>
          </a:prstGeom>
          <a:noFill/>
          <a:ln>
            <a:noFill/>
          </a:ln>
        </p:spPr>
        <p:txBody>
          <a:bodyPr spcFirstLastPara="1" wrap="square" lIns="0" tIns="0" rIns="0" bIns="0" anchor="t" anchorCtr="0">
            <a:spAutoFit/>
          </a:bodyPr>
          <a:lstStyle/>
          <a:p>
            <a:pPr marL="457200" marR="0" lvl="0" indent="0" algn="l" rtl="0">
              <a:lnSpc>
                <a:spcPct val="140000"/>
              </a:lnSpc>
              <a:spcBef>
                <a:spcPts val="0"/>
              </a:spcBef>
              <a:spcAft>
                <a:spcPts val="0"/>
              </a:spcAft>
              <a:buNone/>
            </a:pPr>
            <a:r>
              <a:rPr lang="en-US" sz="2315">
                <a:solidFill>
                  <a:schemeClr val="dk2"/>
                </a:solidFill>
              </a:rPr>
              <a:t>Menyimpan data pasien dalam cloud</a:t>
            </a:r>
            <a:endParaRPr sz="2315">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9"/>
          <p:cNvSpPr txBox="1"/>
          <p:nvPr/>
        </p:nvSpPr>
        <p:spPr>
          <a:xfrm>
            <a:off x="3263238" y="4979152"/>
            <a:ext cx="5665500" cy="7080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000" b="1">
                <a:solidFill>
                  <a:schemeClr val="lt1"/>
                </a:solidFill>
              </a:rPr>
              <a:t>Resiko &amp; Tantangan</a:t>
            </a:r>
            <a:endParaRPr sz="4000" b="1">
              <a:solidFill>
                <a:schemeClr val="lt1"/>
              </a:solidFill>
              <a:latin typeface="Arial"/>
              <a:ea typeface="Arial"/>
              <a:cs typeface="Arial"/>
              <a:sym typeface="Arial"/>
            </a:endParaRPr>
          </a:p>
        </p:txBody>
      </p:sp>
      <p:pic>
        <p:nvPicPr>
          <p:cNvPr id="874" name="Google Shape;874;p59"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875" name="Google Shape;875;p59"/>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876" name="Google Shape;876;p59"/>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4"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404" name="Google Shape;404;p24"/>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405" name="Google Shape;405;p24"/>
          <p:cNvPicPr preferRelativeResize="0"/>
          <p:nvPr/>
        </p:nvPicPr>
        <p:blipFill>
          <a:blip r:embed="rId5">
            <a:alphaModFix/>
          </a:blip>
          <a:stretch>
            <a:fillRect/>
          </a:stretch>
        </p:blipFill>
        <p:spPr>
          <a:xfrm>
            <a:off x="10242725" y="71175"/>
            <a:ext cx="576000" cy="576000"/>
          </a:xfrm>
          <a:prstGeom prst="rect">
            <a:avLst/>
          </a:prstGeom>
          <a:noFill/>
          <a:ln>
            <a:noFill/>
          </a:ln>
        </p:spPr>
      </p:pic>
      <p:pic>
        <p:nvPicPr>
          <p:cNvPr id="406" name="Google Shape;406;p24"/>
          <p:cNvPicPr preferRelativeResize="0"/>
          <p:nvPr/>
        </p:nvPicPr>
        <p:blipFill>
          <a:blip r:embed="rId6">
            <a:alphaModFix/>
          </a:blip>
          <a:stretch>
            <a:fillRect/>
          </a:stretch>
        </p:blipFill>
        <p:spPr>
          <a:xfrm>
            <a:off x="538600" y="932612"/>
            <a:ext cx="6956551" cy="49927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grpSp>
        <p:nvGrpSpPr>
          <p:cNvPr id="881" name="Google Shape;881;p60"/>
          <p:cNvGrpSpPr/>
          <p:nvPr/>
        </p:nvGrpSpPr>
        <p:grpSpPr>
          <a:xfrm>
            <a:off x="2543937" y="1096806"/>
            <a:ext cx="7204631" cy="2202061"/>
            <a:chOff x="0" y="-57150"/>
            <a:chExt cx="2846274" cy="869950"/>
          </a:xfrm>
        </p:grpSpPr>
        <p:sp>
          <p:nvSpPr>
            <p:cNvPr id="882" name="Google Shape;882;p60"/>
            <p:cNvSpPr/>
            <p:nvPr/>
          </p:nvSpPr>
          <p:spPr>
            <a:xfrm>
              <a:off x="0" y="0"/>
              <a:ext cx="2846274" cy="396862"/>
            </a:xfrm>
            <a:custGeom>
              <a:avLst/>
              <a:gdLst/>
              <a:ahLst/>
              <a:cxnLst/>
              <a:rect l="l" t="t" r="r" b="b"/>
              <a:pathLst>
                <a:path w="2846274" h="396862" extrusionOk="0">
                  <a:moveTo>
                    <a:pt x="36536" y="0"/>
                  </a:moveTo>
                  <a:lnTo>
                    <a:pt x="2809738" y="0"/>
                  </a:lnTo>
                  <a:cubicBezTo>
                    <a:pt x="2819428" y="0"/>
                    <a:pt x="2828721" y="3849"/>
                    <a:pt x="2835573" y="10701"/>
                  </a:cubicBezTo>
                  <a:cubicBezTo>
                    <a:pt x="2842425" y="17553"/>
                    <a:pt x="2846274" y="26846"/>
                    <a:pt x="2846274" y="36536"/>
                  </a:cubicBezTo>
                  <a:lnTo>
                    <a:pt x="2846274" y="360327"/>
                  </a:lnTo>
                  <a:cubicBezTo>
                    <a:pt x="2846274" y="370016"/>
                    <a:pt x="2842425" y="379309"/>
                    <a:pt x="2835573" y="386161"/>
                  </a:cubicBezTo>
                  <a:cubicBezTo>
                    <a:pt x="2828721" y="393013"/>
                    <a:pt x="2819428" y="396862"/>
                    <a:pt x="2809738" y="396862"/>
                  </a:cubicBezTo>
                  <a:lnTo>
                    <a:pt x="36536" y="396862"/>
                  </a:lnTo>
                  <a:cubicBezTo>
                    <a:pt x="26846" y="396862"/>
                    <a:pt x="17553" y="393013"/>
                    <a:pt x="10701" y="386161"/>
                  </a:cubicBezTo>
                  <a:cubicBezTo>
                    <a:pt x="3849" y="379309"/>
                    <a:pt x="0" y="370016"/>
                    <a:pt x="0" y="360327"/>
                  </a:cubicBezTo>
                  <a:lnTo>
                    <a:pt x="0" y="36536"/>
                  </a:lnTo>
                  <a:cubicBezTo>
                    <a:pt x="0" y="26846"/>
                    <a:pt x="3849" y="17553"/>
                    <a:pt x="10701" y="10701"/>
                  </a:cubicBezTo>
                  <a:cubicBezTo>
                    <a:pt x="17553" y="3849"/>
                    <a:pt x="26846" y="0"/>
                    <a:pt x="36536"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0"/>
            <p:cNvSpPr txBox="1"/>
            <p:nvPr/>
          </p:nvSpPr>
          <p:spPr>
            <a:xfrm>
              <a:off x="0" y="-57150"/>
              <a:ext cx="812800" cy="869950"/>
            </a:xfrm>
            <a:prstGeom prst="rect">
              <a:avLst/>
            </a:prstGeom>
            <a:noFill/>
            <a:ln>
              <a:noFill/>
            </a:ln>
          </p:spPr>
          <p:txBody>
            <a:bodyPr spcFirstLastPara="1" wrap="square" lIns="33850" tIns="33850" rIns="33850" bIns="33850" anchor="ctr" anchorCtr="0">
              <a:noAutofit/>
            </a:bodyPr>
            <a:lstStyle/>
            <a:p>
              <a:pPr marL="0" marR="0" lvl="0" indent="0" algn="ctr" rtl="0">
                <a:lnSpc>
                  <a:spcPct val="171083"/>
                </a:lnSpc>
                <a:spcBef>
                  <a:spcPts val="0"/>
                </a:spcBef>
                <a:spcAft>
                  <a:spcPts val="0"/>
                </a:spcAft>
                <a:buNone/>
              </a:pPr>
              <a:endParaRPr sz="1200">
                <a:solidFill>
                  <a:schemeClr val="dk1"/>
                </a:solidFill>
                <a:latin typeface="Arial"/>
                <a:ea typeface="Arial"/>
                <a:cs typeface="Arial"/>
                <a:sym typeface="Arial"/>
              </a:endParaRPr>
            </a:p>
          </p:txBody>
        </p:sp>
      </p:grpSp>
      <p:sp>
        <p:nvSpPr>
          <p:cNvPr id="884" name="Google Shape;884;p60"/>
          <p:cNvSpPr txBox="1"/>
          <p:nvPr/>
        </p:nvSpPr>
        <p:spPr>
          <a:xfrm>
            <a:off x="3572638" y="1506443"/>
            <a:ext cx="5046600" cy="356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dirty="0" err="1">
                <a:solidFill>
                  <a:srgbClr val="FFFFFF"/>
                </a:solidFill>
                <a:latin typeface="Arial"/>
                <a:ea typeface="Arial"/>
                <a:cs typeface="Arial"/>
                <a:sym typeface="Arial"/>
              </a:rPr>
              <a:t>Peningkatan</a:t>
            </a:r>
            <a:r>
              <a:rPr lang="en-US" sz="2315" dirty="0">
                <a:solidFill>
                  <a:srgbClr val="FFFFFF"/>
                </a:solidFill>
                <a:latin typeface="Arial"/>
                <a:ea typeface="Arial"/>
                <a:cs typeface="Arial"/>
                <a:sym typeface="Arial"/>
              </a:rPr>
              <a:t> </a:t>
            </a:r>
            <a:r>
              <a:rPr lang="en-US" sz="2315" dirty="0" err="1">
                <a:solidFill>
                  <a:srgbClr val="FFFFFF"/>
                </a:solidFill>
                <a:latin typeface="Arial"/>
                <a:ea typeface="Arial"/>
                <a:cs typeface="Arial"/>
                <a:sym typeface="Arial"/>
              </a:rPr>
              <a:t>Kerentanan</a:t>
            </a:r>
            <a:r>
              <a:rPr lang="en-US" sz="2315" dirty="0">
                <a:solidFill>
                  <a:srgbClr val="FFFFFF"/>
                </a:solidFill>
                <a:latin typeface="Arial"/>
                <a:ea typeface="Arial"/>
                <a:cs typeface="Arial"/>
                <a:sym typeface="Arial"/>
              </a:rPr>
              <a:t> Secu</a:t>
            </a:r>
            <a:r>
              <a:rPr lang="en-US" sz="2315" dirty="0">
                <a:solidFill>
                  <a:srgbClr val="FFFFFF"/>
                </a:solidFill>
              </a:rPr>
              <a:t>r</a:t>
            </a:r>
            <a:r>
              <a:rPr lang="en-US" sz="2315" dirty="0">
                <a:solidFill>
                  <a:srgbClr val="FFFFFF"/>
                </a:solidFill>
                <a:latin typeface="Arial"/>
                <a:ea typeface="Arial"/>
                <a:cs typeface="Arial"/>
                <a:sym typeface="Arial"/>
              </a:rPr>
              <a:t>i</a:t>
            </a:r>
            <a:r>
              <a:rPr lang="en-US" sz="2315" dirty="0">
                <a:solidFill>
                  <a:srgbClr val="FFFFFF"/>
                </a:solidFill>
              </a:rPr>
              <a:t>t</a:t>
            </a:r>
            <a:r>
              <a:rPr lang="en-US" sz="2315" dirty="0">
                <a:solidFill>
                  <a:srgbClr val="FFFFFF"/>
                </a:solidFill>
                <a:latin typeface="Arial"/>
                <a:ea typeface="Arial"/>
                <a:cs typeface="Arial"/>
                <a:sym typeface="Arial"/>
              </a:rPr>
              <a:t>y</a:t>
            </a:r>
            <a:endParaRPr sz="2315" dirty="0">
              <a:solidFill>
                <a:srgbClr val="FFFFFF"/>
              </a:solidFill>
              <a:latin typeface="Arial"/>
              <a:ea typeface="Arial"/>
              <a:cs typeface="Arial"/>
              <a:sym typeface="Arial"/>
            </a:endParaRPr>
          </a:p>
        </p:txBody>
      </p:sp>
      <p:grpSp>
        <p:nvGrpSpPr>
          <p:cNvPr id="885" name="Google Shape;885;p60"/>
          <p:cNvGrpSpPr/>
          <p:nvPr/>
        </p:nvGrpSpPr>
        <p:grpSpPr>
          <a:xfrm>
            <a:off x="2493685" y="2279782"/>
            <a:ext cx="7254883" cy="2202061"/>
            <a:chOff x="0" y="-289322"/>
            <a:chExt cx="14509767" cy="4404124"/>
          </a:xfrm>
        </p:grpSpPr>
        <p:grpSp>
          <p:nvGrpSpPr>
            <p:cNvPr id="886" name="Google Shape;886;p60"/>
            <p:cNvGrpSpPr/>
            <p:nvPr/>
          </p:nvGrpSpPr>
          <p:grpSpPr>
            <a:xfrm>
              <a:off x="0" y="-289322"/>
              <a:ext cx="14509767" cy="4404124"/>
              <a:chOff x="0" y="-57150"/>
              <a:chExt cx="2866127" cy="869950"/>
            </a:xfrm>
          </p:grpSpPr>
          <p:sp>
            <p:nvSpPr>
              <p:cNvPr id="887" name="Google Shape;887;p60"/>
              <p:cNvSpPr/>
              <p:nvPr/>
            </p:nvSpPr>
            <p:spPr>
              <a:xfrm>
                <a:off x="0" y="0"/>
                <a:ext cx="2866127" cy="396862"/>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0"/>
              <p:cNvSpPr txBox="1"/>
              <p:nvPr/>
            </p:nvSpPr>
            <p:spPr>
              <a:xfrm>
                <a:off x="0" y="-57150"/>
                <a:ext cx="812800" cy="869950"/>
              </a:xfrm>
              <a:prstGeom prst="rect">
                <a:avLst/>
              </a:prstGeom>
              <a:noFill/>
              <a:ln>
                <a:noFill/>
              </a:ln>
            </p:spPr>
            <p:txBody>
              <a:bodyPr spcFirstLastPara="1" wrap="square" lIns="33850" tIns="33850" rIns="33850" bIns="33850" anchor="ctr" anchorCtr="0">
                <a:noAutofit/>
              </a:bodyPr>
              <a:lstStyle/>
              <a:p>
                <a:pPr marL="0" marR="0" lvl="0" indent="0" algn="ctr" rtl="0">
                  <a:lnSpc>
                    <a:spcPct val="171083"/>
                  </a:lnSpc>
                  <a:spcBef>
                    <a:spcPts val="0"/>
                  </a:spcBef>
                  <a:spcAft>
                    <a:spcPts val="0"/>
                  </a:spcAft>
                  <a:buNone/>
                </a:pPr>
                <a:endParaRPr sz="1200">
                  <a:solidFill>
                    <a:schemeClr val="dk1"/>
                  </a:solidFill>
                  <a:latin typeface="Arial"/>
                  <a:ea typeface="Arial"/>
                  <a:cs typeface="Arial"/>
                  <a:sym typeface="Arial"/>
                </a:endParaRPr>
              </a:p>
            </p:txBody>
          </p:sp>
        </p:grpSp>
        <p:sp>
          <p:nvSpPr>
            <p:cNvPr id="889" name="Google Shape;889;p60"/>
            <p:cNvSpPr txBox="1"/>
            <p:nvPr/>
          </p:nvSpPr>
          <p:spPr>
            <a:xfrm>
              <a:off x="2172956" y="155302"/>
              <a:ext cx="10163853" cy="161441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dirty="0" err="1">
                  <a:solidFill>
                    <a:srgbClr val="FFFFFF"/>
                  </a:solidFill>
                  <a:latin typeface="Arial"/>
                  <a:ea typeface="Arial"/>
                  <a:cs typeface="Arial"/>
                  <a:sym typeface="Arial"/>
                </a:rPr>
                <a:t>Mengurangi</a:t>
              </a:r>
              <a:r>
                <a:rPr lang="en-US" sz="2315" dirty="0">
                  <a:solidFill>
                    <a:srgbClr val="FFFFFF"/>
                  </a:solidFill>
                  <a:latin typeface="Arial"/>
                  <a:ea typeface="Arial"/>
                  <a:cs typeface="Arial"/>
                  <a:sym typeface="Arial"/>
                </a:rPr>
                <a:t> </a:t>
              </a:r>
              <a:r>
                <a:rPr lang="en-US" sz="2315" dirty="0" err="1">
                  <a:solidFill>
                    <a:srgbClr val="FFFFFF"/>
                  </a:solidFill>
                  <a:latin typeface="Arial"/>
                  <a:ea typeface="Arial"/>
                  <a:cs typeface="Arial"/>
                  <a:sym typeface="Arial"/>
                </a:rPr>
                <a:t>Kontrol</a:t>
              </a:r>
              <a:r>
                <a:rPr lang="en-US" sz="2315" dirty="0">
                  <a:solidFill>
                    <a:srgbClr val="FFFFFF"/>
                  </a:solidFill>
                  <a:latin typeface="Arial"/>
                  <a:ea typeface="Arial"/>
                  <a:cs typeface="Arial"/>
                  <a:sym typeface="Arial"/>
                </a:rPr>
                <a:t> Tata Kelola </a:t>
              </a:r>
              <a:r>
                <a:rPr lang="en-US" sz="2315" dirty="0" err="1">
                  <a:solidFill>
                    <a:srgbClr val="FFFFFF"/>
                  </a:solidFill>
                  <a:latin typeface="Arial"/>
                  <a:ea typeface="Arial"/>
                  <a:cs typeface="Arial"/>
                  <a:sym typeface="Arial"/>
                </a:rPr>
                <a:t>Operasional</a:t>
              </a:r>
              <a:endParaRPr sz="2315" dirty="0">
                <a:solidFill>
                  <a:srgbClr val="FFFFFF"/>
                </a:solidFill>
                <a:latin typeface="Arial"/>
                <a:ea typeface="Arial"/>
                <a:cs typeface="Arial"/>
                <a:sym typeface="Arial"/>
              </a:endParaRPr>
            </a:p>
          </p:txBody>
        </p:sp>
      </p:grpSp>
      <p:grpSp>
        <p:nvGrpSpPr>
          <p:cNvPr id="890" name="Google Shape;890;p60"/>
          <p:cNvGrpSpPr/>
          <p:nvPr/>
        </p:nvGrpSpPr>
        <p:grpSpPr>
          <a:xfrm>
            <a:off x="2493685" y="3462139"/>
            <a:ext cx="7254883" cy="2202061"/>
            <a:chOff x="0" y="-289322"/>
            <a:chExt cx="14509767" cy="4404124"/>
          </a:xfrm>
        </p:grpSpPr>
        <p:grpSp>
          <p:nvGrpSpPr>
            <p:cNvPr id="891" name="Google Shape;891;p60"/>
            <p:cNvGrpSpPr/>
            <p:nvPr/>
          </p:nvGrpSpPr>
          <p:grpSpPr>
            <a:xfrm>
              <a:off x="0" y="-289322"/>
              <a:ext cx="14509767" cy="4404124"/>
              <a:chOff x="0" y="-57150"/>
              <a:chExt cx="2866127" cy="869950"/>
            </a:xfrm>
          </p:grpSpPr>
          <p:sp>
            <p:nvSpPr>
              <p:cNvPr id="892" name="Google Shape;892;p60"/>
              <p:cNvSpPr/>
              <p:nvPr/>
            </p:nvSpPr>
            <p:spPr>
              <a:xfrm>
                <a:off x="0" y="0"/>
                <a:ext cx="2866127" cy="396862"/>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0"/>
              <p:cNvSpPr txBox="1"/>
              <p:nvPr/>
            </p:nvSpPr>
            <p:spPr>
              <a:xfrm>
                <a:off x="0" y="-57150"/>
                <a:ext cx="812800" cy="869950"/>
              </a:xfrm>
              <a:prstGeom prst="rect">
                <a:avLst/>
              </a:prstGeom>
              <a:noFill/>
              <a:ln>
                <a:noFill/>
              </a:ln>
            </p:spPr>
            <p:txBody>
              <a:bodyPr spcFirstLastPara="1" wrap="square" lIns="33850" tIns="33850" rIns="33850" bIns="33850" anchor="ctr" anchorCtr="0">
                <a:noAutofit/>
              </a:bodyPr>
              <a:lstStyle/>
              <a:p>
                <a:pPr marL="0" marR="0" lvl="0" indent="0" algn="ctr" rtl="0">
                  <a:lnSpc>
                    <a:spcPct val="171083"/>
                  </a:lnSpc>
                  <a:spcBef>
                    <a:spcPts val="0"/>
                  </a:spcBef>
                  <a:spcAft>
                    <a:spcPts val="0"/>
                  </a:spcAft>
                  <a:buNone/>
                </a:pPr>
                <a:endParaRPr sz="1200">
                  <a:solidFill>
                    <a:schemeClr val="dk1"/>
                  </a:solidFill>
                  <a:latin typeface="Arial"/>
                  <a:ea typeface="Arial"/>
                  <a:cs typeface="Arial"/>
                  <a:sym typeface="Arial"/>
                </a:endParaRPr>
              </a:p>
            </p:txBody>
          </p:sp>
        </p:grpSp>
        <p:sp>
          <p:nvSpPr>
            <p:cNvPr id="894" name="Google Shape;894;p60"/>
            <p:cNvSpPr txBox="1"/>
            <p:nvPr/>
          </p:nvSpPr>
          <p:spPr>
            <a:xfrm>
              <a:off x="2172956" y="155302"/>
              <a:ext cx="10163853" cy="161441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dirty="0" err="1">
                  <a:solidFill>
                    <a:srgbClr val="FFFFFF"/>
                  </a:solidFill>
                  <a:latin typeface="Arial"/>
                  <a:ea typeface="Arial"/>
                  <a:cs typeface="Arial"/>
                  <a:sym typeface="Arial"/>
                </a:rPr>
                <a:t>Portabilitas</a:t>
              </a:r>
              <a:r>
                <a:rPr lang="en-US" sz="2315" dirty="0">
                  <a:solidFill>
                    <a:srgbClr val="FFFFFF"/>
                  </a:solidFill>
                  <a:latin typeface="Arial"/>
                  <a:ea typeface="Arial"/>
                  <a:cs typeface="Arial"/>
                  <a:sym typeface="Arial"/>
                </a:rPr>
                <a:t> </a:t>
              </a:r>
              <a:r>
                <a:rPr lang="en-US" sz="2315" dirty="0" err="1">
                  <a:solidFill>
                    <a:srgbClr val="FFFFFF"/>
                  </a:solidFill>
                  <a:latin typeface="Arial"/>
                  <a:ea typeface="Arial"/>
                  <a:cs typeface="Arial"/>
                  <a:sym typeface="Arial"/>
                </a:rPr>
                <a:t>Terbatas</a:t>
              </a:r>
              <a:r>
                <a:rPr lang="en-US" sz="2315" dirty="0">
                  <a:solidFill>
                    <a:srgbClr val="FFFFFF"/>
                  </a:solidFill>
                  <a:latin typeface="Arial"/>
                  <a:ea typeface="Arial"/>
                  <a:cs typeface="Arial"/>
                  <a:sym typeface="Arial"/>
                </a:rPr>
                <a:t> Antara </a:t>
              </a:r>
              <a:r>
                <a:rPr lang="en-US" sz="2315" dirty="0" err="1">
                  <a:solidFill>
                    <a:srgbClr val="FFFFFF"/>
                  </a:solidFill>
                  <a:latin typeface="Arial"/>
                  <a:ea typeface="Arial"/>
                  <a:cs typeface="Arial"/>
                  <a:sym typeface="Arial"/>
                </a:rPr>
                <a:t>Penyedia</a:t>
              </a:r>
              <a:r>
                <a:rPr lang="en-US" sz="2315" dirty="0">
                  <a:solidFill>
                    <a:srgbClr val="FFFFFF"/>
                  </a:solidFill>
                  <a:latin typeface="Arial"/>
                  <a:ea typeface="Arial"/>
                  <a:cs typeface="Arial"/>
                  <a:sym typeface="Arial"/>
                </a:rPr>
                <a:t> Cloud</a:t>
              </a:r>
              <a:endParaRPr dirty="0"/>
            </a:p>
          </p:txBody>
        </p:sp>
      </p:grpSp>
      <p:grpSp>
        <p:nvGrpSpPr>
          <p:cNvPr id="895" name="Google Shape;895;p60"/>
          <p:cNvGrpSpPr/>
          <p:nvPr/>
        </p:nvGrpSpPr>
        <p:grpSpPr>
          <a:xfrm>
            <a:off x="2493685" y="4644497"/>
            <a:ext cx="7254883" cy="2202061"/>
            <a:chOff x="0" y="-289322"/>
            <a:chExt cx="14509767" cy="4404124"/>
          </a:xfrm>
        </p:grpSpPr>
        <p:grpSp>
          <p:nvGrpSpPr>
            <p:cNvPr id="896" name="Google Shape;896;p60"/>
            <p:cNvGrpSpPr/>
            <p:nvPr/>
          </p:nvGrpSpPr>
          <p:grpSpPr>
            <a:xfrm>
              <a:off x="0" y="-289322"/>
              <a:ext cx="14509767" cy="4404124"/>
              <a:chOff x="0" y="-57150"/>
              <a:chExt cx="2866127" cy="869950"/>
            </a:xfrm>
          </p:grpSpPr>
          <p:sp>
            <p:nvSpPr>
              <p:cNvPr id="897" name="Google Shape;897;p60"/>
              <p:cNvSpPr/>
              <p:nvPr/>
            </p:nvSpPr>
            <p:spPr>
              <a:xfrm>
                <a:off x="0" y="0"/>
                <a:ext cx="2866127" cy="396862"/>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0"/>
              <p:cNvSpPr txBox="1"/>
              <p:nvPr/>
            </p:nvSpPr>
            <p:spPr>
              <a:xfrm>
                <a:off x="0" y="-57150"/>
                <a:ext cx="812800" cy="869950"/>
              </a:xfrm>
              <a:prstGeom prst="rect">
                <a:avLst/>
              </a:prstGeom>
              <a:noFill/>
              <a:ln>
                <a:noFill/>
              </a:ln>
            </p:spPr>
            <p:txBody>
              <a:bodyPr spcFirstLastPara="1" wrap="square" lIns="33850" tIns="33850" rIns="33850" bIns="33850" anchor="ctr" anchorCtr="0">
                <a:noAutofit/>
              </a:bodyPr>
              <a:lstStyle/>
              <a:p>
                <a:pPr marL="0" marR="0" lvl="0" indent="0" algn="ctr" rtl="0">
                  <a:lnSpc>
                    <a:spcPct val="171083"/>
                  </a:lnSpc>
                  <a:spcBef>
                    <a:spcPts val="0"/>
                  </a:spcBef>
                  <a:spcAft>
                    <a:spcPts val="0"/>
                  </a:spcAft>
                  <a:buNone/>
                </a:pPr>
                <a:endParaRPr sz="1200">
                  <a:solidFill>
                    <a:schemeClr val="dk1"/>
                  </a:solidFill>
                  <a:latin typeface="Arial"/>
                  <a:ea typeface="Arial"/>
                  <a:cs typeface="Arial"/>
                  <a:sym typeface="Arial"/>
                </a:endParaRPr>
              </a:p>
            </p:txBody>
          </p:sp>
        </p:grpSp>
        <p:sp>
          <p:nvSpPr>
            <p:cNvPr id="899" name="Google Shape;899;p60"/>
            <p:cNvSpPr txBox="1"/>
            <p:nvPr/>
          </p:nvSpPr>
          <p:spPr>
            <a:xfrm>
              <a:off x="2172956" y="155302"/>
              <a:ext cx="10163853" cy="161441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dirty="0" err="1">
                  <a:solidFill>
                    <a:srgbClr val="FFFFFF"/>
                  </a:solidFill>
                  <a:latin typeface="Arial"/>
                  <a:ea typeface="Arial"/>
                  <a:cs typeface="Arial"/>
                  <a:sym typeface="Arial"/>
                </a:rPr>
                <a:t>Kepatuhan</a:t>
              </a:r>
              <a:r>
                <a:rPr lang="en-US" sz="2315" dirty="0">
                  <a:solidFill>
                    <a:srgbClr val="FFFFFF"/>
                  </a:solidFill>
                  <a:latin typeface="Arial"/>
                  <a:ea typeface="Arial"/>
                  <a:cs typeface="Arial"/>
                  <a:sym typeface="Arial"/>
                </a:rPr>
                <a:t> Multiregional dan </a:t>
              </a:r>
              <a:r>
                <a:rPr lang="en-US" sz="2315" dirty="0" err="1">
                  <a:solidFill>
                    <a:srgbClr val="FFFFFF"/>
                  </a:solidFill>
                  <a:latin typeface="Arial"/>
                  <a:ea typeface="Arial"/>
                  <a:cs typeface="Arial"/>
                  <a:sym typeface="Arial"/>
                </a:rPr>
                <a:t>Masalah</a:t>
              </a:r>
              <a:r>
                <a:rPr lang="en-US" sz="2315" dirty="0">
                  <a:solidFill>
                    <a:srgbClr val="FFFFFF"/>
                  </a:solidFill>
                  <a:latin typeface="Arial"/>
                  <a:ea typeface="Arial"/>
                  <a:cs typeface="Arial"/>
                  <a:sym typeface="Arial"/>
                </a:rPr>
                <a:t> Hukum</a:t>
              </a:r>
              <a:endParaRPr dirty="0"/>
            </a:p>
          </p:txBody>
        </p:sp>
      </p:grpSp>
      <p:pic>
        <p:nvPicPr>
          <p:cNvPr id="900" name="Google Shape;900;p60"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901" name="Google Shape;901;p60"/>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902" name="Google Shape;902;p60"/>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61"/>
          <p:cNvPicPr preferRelativeResize="0"/>
          <p:nvPr/>
        </p:nvPicPr>
        <p:blipFill>
          <a:blip r:embed="rId3">
            <a:alphaModFix/>
          </a:blip>
          <a:stretch>
            <a:fillRect/>
          </a:stretch>
        </p:blipFill>
        <p:spPr>
          <a:xfrm>
            <a:off x="-50225" y="-533401"/>
            <a:ext cx="12192000" cy="8126029"/>
          </a:xfrm>
          <a:prstGeom prst="rect">
            <a:avLst/>
          </a:prstGeom>
          <a:noFill/>
          <a:ln>
            <a:noFill/>
          </a:ln>
        </p:spPr>
      </p:pic>
      <p:pic>
        <p:nvPicPr>
          <p:cNvPr id="908" name="Google Shape;908;p61"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909" name="Google Shape;909;p61"/>
          <p:cNvPicPr preferRelativeResize="0"/>
          <p:nvPr/>
        </p:nvPicPr>
        <p:blipFill>
          <a:blip r:embed="rId5">
            <a:alphaModFix/>
          </a:blip>
          <a:stretch>
            <a:fillRect/>
          </a:stretch>
        </p:blipFill>
        <p:spPr>
          <a:xfrm>
            <a:off x="11559760" y="71163"/>
            <a:ext cx="546866" cy="546888"/>
          </a:xfrm>
          <a:prstGeom prst="rect">
            <a:avLst/>
          </a:prstGeom>
          <a:noFill/>
          <a:ln>
            <a:noFill/>
          </a:ln>
        </p:spPr>
      </p:pic>
      <p:sp>
        <p:nvSpPr>
          <p:cNvPr id="910" name="Google Shape;910;p61"/>
          <p:cNvSpPr txBox="1"/>
          <p:nvPr/>
        </p:nvSpPr>
        <p:spPr>
          <a:xfrm>
            <a:off x="5264900" y="2976525"/>
            <a:ext cx="5955300" cy="2955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dirty="0" err="1">
                <a:solidFill>
                  <a:schemeClr val="lt1"/>
                </a:solidFill>
              </a:rPr>
              <a:t>Memindahkan</a:t>
            </a:r>
            <a:r>
              <a:rPr lang="en-US" sz="2000" dirty="0">
                <a:solidFill>
                  <a:schemeClr val="lt1"/>
                </a:solidFill>
              </a:rPr>
              <a:t> data </a:t>
            </a:r>
            <a:r>
              <a:rPr lang="en-US" sz="2000" dirty="0" err="1">
                <a:solidFill>
                  <a:schemeClr val="lt1"/>
                </a:solidFill>
              </a:rPr>
              <a:t>perusahaan</a:t>
            </a:r>
            <a:r>
              <a:rPr lang="en-US" sz="2000" dirty="0">
                <a:solidFill>
                  <a:schemeClr val="lt1"/>
                </a:solidFill>
              </a:rPr>
              <a:t> </a:t>
            </a:r>
            <a:r>
              <a:rPr lang="en-US" sz="2000" dirty="0" err="1">
                <a:solidFill>
                  <a:schemeClr val="lt1"/>
                </a:solidFill>
              </a:rPr>
              <a:t>ke</a:t>
            </a:r>
            <a:r>
              <a:rPr lang="en-US" sz="2000" dirty="0">
                <a:solidFill>
                  <a:schemeClr val="lt1"/>
                </a:solidFill>
              </a:rPr>
              <a:t> </a:t>
            </a:r>
            <a:r>
              <a:rPr lang="en-US" sz="2000" i="1" dirty="0">
                <a:solidFill>
                  <a:schemeClr val="lt1"/>
                </a:solidFill>
              </a:rPr>
              <a:t>cloud</a:t>
            </a:r>
            <a:r>
              <a:rPr lang="en-US" sz="2000" dirty="0">
                <a:solidFill>
                  <a:schemeClr val="lt1"/>
                </a:solidFill>
              </a:rPr>
              <a:t> </a:t>
            </a:r>
            <a:r>
              <a:rPr lang="en-US" sz="2000" dirty="0" err="1">
                <a:solidFill>
                  <a:schemeClr val="lt1"/>
                </a:solidFill>
              </a:rPr>
              <a:t>berarti</a:t>
            </a:r>
            <a:r>
              <a:rPr lang="en-US" sz="2000" dirty="0">
                <a:solidFill>
                  <a:schemeClr val="lt1"/>
                </a:solidFill>
              </a:rPr>
              <a:t> </a:t>
            </a:r>
            <a:r>
              <a:rPr lang="en-US" sz="2000" dirty="0" err="1">
                <a:solidFill>
                  <a:schemeClr val="lt1"/>
                </a:solidFill>
              </a:rPr>
              <a:t>tanggung</a:t>
            </a:r>
            <a:r>
              <a:rPr lang="en-US" sz="2000" dirty="0">
                <a:solidFill>
                  <a:schemeClr val="lt1"/>
                </a:solidFill>
              </a:rPr>
              <a:t> </a:t>
            </a:r>
            <a:r>
              <a:rPr lang="en-US" sz="2000" dirty="0" err="1">
                <a:solidFill>
                  <a:schemeClr val="lt1"/>
                </a:solidFill>
              </a:rPr>
              <a:t>jawab</a:t>
            </a:r>
            <a:r>
              <a:rPr lang="en-US" sz="2000" dirty="0">
                <a:solidFill>
                  <a:schemeClr val="lt1"/>
                </a:solidFill>
              </a:rPr>
              <a:t> </a:t>
            </a:r>
            <a:r>
              <a:rPr lang="en-US" sz="2000" dirty="0" err="1">
                <a:solidFill>
                  <a:schemeClr val="lt1"/>
                </a:solidFill>
              </a:rPr>
              <a:t>untuk</a:t>
            </a:r>
            <a:r>
              <a:rPr lang="en-US" sz="2000" dirty="0">
                <a:solidFill>
                  <a:schemeClr val="lt1"/>
                </a:solidFill>
              </a:rPr>
              <a:t> </a:t>
            </a:r>
            <a:r>
              <a:rPr lang="en-US" sz="2000" dirty="0" err="1">
                <a:solidFill>
                  <a:schemeClr val="lt1"/>
                </a:solidFill>
              </a:rPr>
              <a:t>mengamankan</a:t>
            </a:r>
            <a:r>
              <a:rPr lang="en-US" sz="2000" dirty="0">
                <a:solidFill>
                  <a:schemeClr val="lt1"/>
                </a:solidFill>
              </a:rPr>
              <a:t> data </a:t>
            </a:r>
            <a:r>
              <a:rPr lang="en-US" sz="2000" dirty="0" err="1">
                <a:solidFill>
                  <a:schemeClr val="lt1"/>
                </a:solidFill>
              </a:rPr>
              <a:t>tersebut</a:t>
            </a:r>
            <a:r>
              <a:rPr lang="en-US" sz="2000" dirty="0">
                <a:solidFill>
                  <a:schemeClr val="lt1"/>
                </a:solidFill>
              </a:rPr>
              <a:t> </a:t>
            </a:r>
            <a:r>
              <a:rPr lang="en-US" sz="2000" dirty="0" err="1">
                <a:solidFill>
                  <a:schemeClr val="lt1"/>
                </a:solidFill>
              </a:rPr>
              <a:t>dibagikan</a:t>
            </a:r>
            <a:r>
              <a:rPr lang="en-US" sz="2000" dirty="0">
                <a:solidFill>
                  <a:schemeClr val="lt1"/>
                </a:solidFill>
              </a:rPr>
              <a:t> </a:t>
            </a:r>
            <a:r>
              <a:rPr lang="en-US" sz="2000" dirty="0" err="1">
                <a:solidFill>
                  <a:schemeClr val="lt1"/>
                </a:solidFill>
              </a:rPr>
              <a:t>kepada</a:t>
            </a:r>
            <a:r>
              <a:rPr lang="en-US" sz="2000" dirty="0">
                <a:solidFill>
                  <a:schemeClr val="lt1"/>
                </a:solidFill>
              </a:rPr>
              <a:t> </a:t>
            </a:r>
            <a:r>
              <a:rPr lang="en-US" sz="2000" dirty="0" err="1">
                <a:solidFill>
                  <a:schemeClr val="lt1"/>
                </a:solidFill>
              </a:rPr>
              <a:t>penyedia</a:t>
            </a:r>
            <a:r>
              <a:rPr lang="en-US" sz="2000" dirty="0">
                <a:solidFill>
                  <a:schemeClr val="lt1"/>
                </a:solidFill>
              </a:rPr>
              <a:t> </a:t>
            </a:r>
            <a:r>
              <a:rPr lang="en-US" sz="2000" i="1" dirty="0">
                <a:solidFill>
                  <a:schemeClr val="lt1"/>
                </a:solidFill>
              </a:rPr>
              <a:t>cloud</a:t>
            </a:r>
            <a:r>
              <a:rPr lang="en-US" sz="2000" dirty="0">
                <a:solidFill>
                  <a:schemeClr val="lt1"/>
                </a:solidFill>
              </a:rPr>
              <a:t>. </a:t>
            </a:r>
            <a:r>
              <a:rPr lang="en-US" sz="2000" dirty="0" err="1">
                <a:solidFill>
                  <a:schemeClr val="lt1"/>
                </a:solidFill>
              </a:rPr>
              <a:t>Keamanan</a:t>
            </a:r>
            <a:r>
              <a:rPr lang="en-US" sz="2000" dirty="0">
                <a:solidFill>
                  <a:schemeClr val="lt1"/>
                </a:solidFill>
              </a:rPr>
              <a:t> data </a:t>
            </a:r>
            <a:r>
              <a:rPr lang="en-US" sz="2000" dirty="0" err="1">
                <a:solidFill>
                  <a:schemeClr val="lt1"/>
                </a:solidFill>
              </a:rPr>
              <a:t>saat</a:t>
            </a:r>
            <a:r>
              <a:rPr lang="en-US" sz="2000" dirty="0">
                <a:solidFill>
                  <a:schemeClr val="lt1"/>
                </a:solidFill>
              </a:rPr>
              <a:t> </a:t>
            </a:r>
            <a:r>
              <a:rPr lang="en-US" sz="2000" dirty="0" err="1">
                <a:solidFill>
                  <a:schemeClr val="lt1"/>
                </a:solidFill>
              </a:rPr>
              <a:t>ini</a:t>
            </a:r>
            <a:r>
              <a:rPr lang="en-US" sz="2000" dirty="0">
                <a:solidFill>
                  <a:schemeClr val="lt1"/>
                </a:solidFill>
              </a:rPr>
              <a:t> </a:t>
            </a:r>
            <a:r>
              <a:rPr lang="en-US" sz="2000" dirty="0" err="1">
                <a:solidFill>
                  <a:schemeClr val="lt1"/>
                </a:solidFill>
              </a:rPr>
              <a:t>terbatas</a:t>
            </a:r>
            <a:r>
              <a:rPr lang="en-US" sz="2000" dirty="0">
                <a:solidFill>
                  <a:schemeClr val="lt1"/>
                </a:solidFill>
              </a:rPr>
              <a:t> pada </a:t>
            </a:r>
            <a:r>
              <a:rPr lang="en-US" sz="2000" dirty="0" err="1">
                <a:solidFill>
                  <a:schemeClr val="lt1"/>
                </a:solidFill>
              </a:rPr>
              <a:t>kontrol</a:t>
            </a:r>
            <a:r>
              <a:rPr lang="en-US" sz="2000" dirty="0">
                <a:solidFill>
                  <a:schemeClr val="lt1"/>
                </a:solidFill>
              </a:rPr>
              <a:t>  dan </a:t>
            </a:r>
            <a:r>
              <a:rPr lang="en-US" sz="2000" dirty="0" err="1">
                <a:solidFill>
                  <a:schemeClr val="lt1"/>
                </a:solidFill>
              </a:rPr>
              <a:t>kebijakan</a:t>
            </a:r>
            <a:r>
              <a:rPr lang="en-US" sz="2000" dirty="0">
                <a:solidFill>
                  <a:schemeClr val="lt1"/>
                </a:solidFill>
              </a:rPr>
              <a:t> </a:t>
            </a:r>
            <a:r>
              <a:rPr lang="en-US" sz="2000" dirty="0" err="1">
                <a:solidFill>
                  <a:schemeClr val="lt1"/>
                </a:solidFill>
              </a:rPr>
              <a:t>privasi</a:t>
            </a:r>
            <a:r>
              <a:rPr lang="en-US" sz="2000" dirty="0">
                <a:solidFill>
                  <a:schemeClr val="lt1"/>
                </a:solidFill>
              </a:rPr>
              <a:t> yang </a:t>
            </a:r>
            <a:r>
              <a:rPr lang="en-US" sz="2000" dirty="0" err="1">
                <a:solidFill>
                  <a:schemeClr val="lt1"/>
                </a:solidFill>
              </a:rPr>
              <a:t>diterapkan</a:t>
            </a:r>
            <a:r>
              <a:rPr lang="en-US" sz="2000" dirty="0">
                <a:solidFill>
                  <a:schemeClr val="lt1"/>
                </a:solidFill>
              </a:rPr>
              <a:t> oleh </a:t>
            </a:r>
            <a:r>
              <a:rPr lang="en-US" sz="2000" dirty="0" err="1">
                <a:solidFill>
                  <a:schemeClr val="lt1"/>
                </a:solidFill>
              </a:rPr>
              <a:t>konsumen</a:t>
            </a:r>
            <a:r>
              <a:rPr lang="en-US" sz="2000" dirty="0">
                <a:solidFill>
                  <a:schemeClr val="lt1"/>
                </a:solidFill>
              </a:rPr>
              <a:t> dan </a:t>
            </a:r>
            <a:r>
              <a:rPr lang="en-US" sz="2000" dirty="0" err="1">
                <a:solidFill>
                  <a:schemeClr val="lt1"/>
                </a:solidFill>
              </a:rPr>
              <a:t>penyedia</a:t>
            </a:r>
            <a:r>
              <a:rPr lang="en-US" sz="2000" dirty="0">
                <a:solidFill>
                  <a:schemeClr val="lt1"/>
                </a:solidFill>
              </a:rPr>
              <a:t> </a:t>
            </a:r>
            <a:r>
              <a:rPr lang="en-US" sz="2000" i="1" dirty="0">
                <a:solidFill>
                  <a:schemeClr val="lt1"/>
                </a:solidFill>
              </a:rPr>
              <a:t>cloud</a:t>
            </a:r>
            <a:r>
              <a:rPr lang="en-US" sz="2000" dirty="0">
                <a:solidFill>
                  <a:schemeClr val="lt1"/>
                </a:solidFill>
              </a:rPr>
              <a:t>. </a:t>
            </a:r>
            <a:r>
              <a:rPr lang="en-US" sz="2000" dirty="0" err="1">
                <a:solidFill>
                  <a:schemeClr val="lt1"/>
                </a:solidFill>
              </a:rPr>
              <a:t>Selain</a:t>
            </a:r>
            <a:r>
              <a:rPr lang="en-US" sz="2000" dirty="0">
                <a:solidFill>
                  <a:schemeClr val="lt1"/>
                </a:solidFill>
              </a:rPr>
              <a:t> </a:t>
            </a:r>
            <a:r>
              <a:rPr lang="en-US" sz="2000" dirty="0" err="1">
                <a:solidFill>
                  <a:schemeClr val="lt1"/>
                </a:solidFill>
              </a:rPr>
              <a:t>itu</a:t>
            </a:r>
            <a:r>
              <a:rPr lang="en-US" sz="2000" dirty="0">
                <a:solidFill>
                  <a:schemeClr val="lt1"/>
                </a:solidFill>
              </a:rPr>
              <a:t>,  </a:t>
            </a:r>
            <a:r>
              <a:rPr lang="en-US" sz="2000" dirty="0" err="1">
                <a:solidFill>
                  <a:schemeClr val="lt1"/>
                </a:solidFill>
              </a:rPr>
              <a:t>batasan</a:t>
            </a:r>
            <a:r>
              <a:rPr lang="en-US" sz="2000" dirty="0">
                <a:solidFill>
                  <a:schemeClr val="lt1"/>
                </a:solidFill>
              </a:rPr>
              <a:t> </a:t>
            </a:r>
            <a:r>
              <a:rPr lang="en-US" sz="2000" dirty="0" err="1">
                <a:solidFill>
                  <a:schemeClr val="lt1"/>
                </a:solidFill>
              </a:rPr>
              <a:t>kepercayaan</a:t>
            </a:r>
            <a:r>
              <a:rPr lang="en-US" sz="2000" dirty="0">
                <a:solidFill>
                  <a:schemeClr val="lt1"/>
                </a:solidFill>
              </a:rPr>
              <a:t> </a:t>
            </a:r>
            <a:r>
              <a:rPr lang="en-US" sz="2000" dirty="0" err="1">
                <a:solidFill>
                  <a:schemeClr val="lt1"/>
                </a:solidFill>
              </a:rPr>
              <a:t>dari</a:t>
            </a:r>
            <a:r>
              <a:rPr lang="en-US" sz="2000" dirty="0">
                <a:solidFill>
                  <a:schemeClr val="lt1"/>
                </a:solidFill>
              </a:rPr>
              <a:t> </a:t>
            </a:r>
            <a:r>
              <a:rPr lang="en-US" sz="2000" dirty="0" err="1">
                <a:solidFill>
                  <a:schemeClr val="lt1"/>
                </a:solidFill>
              </a:rPr>
              <a:t>pengguna</a:t>
            </a:r>
            <a:r>
              <a:rPr lang="en-US" sz="2000" dirty="0">
                <a:solidFill>
                  <a:schemeClr val="lt1"/>
                </a:solidFill>
              </a:rPr>
              <a:t> </a:t>
            </a:r>
            <a:r>
              <a:rPr lang="en-US" sz="2000" i="1" dirty="0">
                <a:solidFill>
                  <a:schemeClr val="lt1"/>
                </a:solidFill>
              </a:rPr>
              <a:t>cloud</a:t>
            </a:r>
            <a:r>
              <a:rPr lang="en-US" sz="2000" dirty="0">
                <a:solidFill>
                  <a:schemeClr val="lt1"/>
                </a:solidFill>
              </a:rPr>
              <a:t> yang </a:t>
            </a:r>
            <a:r>
              <a:rPr lang="en-US" sz="2000" dirty="0" err="1">
                <a:solidFill>
                  <a:schemeClr val="lt1"/>
                </a:solidFill>
              </a:rPr>
              <a:t>berbeda</a:t>
            </a:r>
            <a:r>
              <a:rPr lang="en-US" sz="2000" dirty="0">
                <a:solidFill>
                  <a:schemeClr val="lt1"/>
                </a:solidFill>
              </a:rPr>
              <a:t> </a:t>
            </a:r>
            <a:r>
              <a:rPr lang="en-US" sz="2000" dirty="0" err="1">
                <a:solidFill>
                  <a:schemeClr val="lt1"/>
                </a:solidFill>
              </a:rPr>
              <a:t>mungkin</a:t>
            </a:r>
            <a:r>
              <a:rPr lang="en-US" sz="2000" dirty="0">
                <a:solidFill>
                  <a:schemeClr val="lt1"/>
                </a:solidFill>
              </a:rPr>
              <a:t> </a:t>
            </a:r>
            <a:r>
              <a:rPr lang="en-US" sz="2000" dirty="0" err="1">
                <a:solidFill>
                  <a:schemeClr val="lt1"/>
                </a:solidFill>
              </a:rPr>
              <a:t>tumpang</a:t>
            </a:r>
            <a:r>
              <a:rPr lang="en-US" sz="2000" dirty="0">
                <a:solidFill>
                  <a:schemeClr val="lt1"/>
                </a:solidFill>
              </a:rPr>
              <a:t> </a:t>
            </a:r>
            <a:r>
              <a:rPr lang="en-US" sz="2000" dirty="0" err="1">
                <a:solidFill>
                  <a:schemeClr val="lt1"/>
                </a:solidFill>
              </a:rPr>
              <a:t>tindih</a:t>
            </a:r>
            <a:r>
              <a:rPr lang="en-US" sz="2000" dirty="0">
                <a:solidFill>
                  <a:schemeClr val="lt1"/>
                </a:solidFill>
              </a:rPr>
              <a:t> </a:t>
            </a:r>
            <a:r>
              <a:rPr lang="en-US" sz="2000" dirty="0" err="1">
                <a:solidFill>
                  <a:schemeClr val="lt1"/>
                </a:solidFill>
              </a:rPr>
              <a:t>karena</a:t>
            </a:r>
            <a:r>
              <a:rPr lang="en-US" sz="2000" dirty="0">
                <a:solidFill>
                  <a:schemeClr val="lt1"/>
                </a:solidFill>
              </a:rPr>
              <a:t> </a:t>
            </a:r>
            <a:r>
              <a:rPr lang="en-US" sz="2000" dirty="0" err="1">
                <a:solidFill>
                  <a:schemeClr val="lt1"/>
                </a:solidFill>
              </a:rPr>
              <a:t>sumber</a:t>
            </a:r>
            <a:r>
              <a:rPr lang="en-US" sz="2000" dirty="0">
                <a:solidFill>
                  <a:schemeClr val="lt1"/>
                </a:solidFill>
              </a:rPr>
              <a:t> </a:t>
            </a:r>
            <a:r>
              <a:rPr lang="en-US" sz="2000" dirty="0" err="1">
                <a:solidFill>
                  <a:schemeClr val="lt1"/>
                </a:solidFill>
              </a:rPr>
              <a:t>daya</a:t>
            </a:r>
            <a:r>
              <a:rPr lang="en-US" sz="2000" dirty="0">
                <a:solidFill>
                  <a:schemeClr val="lt1"/>
                </a:solidFill>
              </a:rPr>
              <a:t> </a:t>
            </a:r>
            <a:r>
              <a:rPr lang="en-US" sz="2000" dirty="0" err="1">
                <a:solidFill>
                  <a:schemeClr val="lt1"/>
                </a:solidFill>
              </a:rPr>
              <a:t>komputasi</a:t>
            </a:r>
            <a:r>
              <a:rPr lang="en-US" sz="2000" dirty="0">
                <a:solidFill>
                  <a:schemeClr val="lt1"/>
                </a:solidFill>
              </a:rPr>
              <a:t> </a:t>
            </a:r>
            <a:r>
              <a:rPr lang="en-US" sz="2000" dirty="0" err="1">
                <a:solidFill>
                  <a:schemeClr val="lt1"/>
                </a:solidFill>
              </a:rPr>
              <a:t>berbasis</a:t>
            </a:r>
            <a:r>
              <a:rPr lang="en-US" sz="2000" dirty="0">
                <a:solidFill>
                  <a:schemeClr val="lt1"/>
                </a:solidFill>
              </a:rPr>
              <a:t> </a:t>
            </a:r>
            <a:r>
              <a:rPr lang="en-US" sz="2000" i="1" dirty="0">
                <a:solidFill>
                  <a:schemeClr val="lt1"/>
                </a:solidFill>
              </a:rPr>
              <a:t>cloud</a:t>
            </a:r>
            <a:r>
              <a:rPr lang="en-US" sz="2000" dirty="0">
                <a:solidFill>
                  <a:schemeClr val="lt1"/>
                </a:solidFill>
              </a:rPr>
              <a:t>  </a:t>
            </a:r>
            <a:r>
              <a:rPr lang="en-US" sz="2000" dirty="0" err="1">
                <a:solidFill>
                  <a:schemeClr val="lt1"/>
                </a:solidFill>
              </a:rPr>
              <a:t>dibagikan</a:t>
            </a:r>
            <a:r>
              <a:rPr lang="en-US" sz="2000" dirty="0">
                <a:solidFill>
                  <a:schemeClr val="lt1"/>
                </a:solidFill>
              </a:rPr>
              <a:t> </a:t>
            </a:r>
            <a:r>
              <a:rPr lang="en-US" sz="2000" dirty="0" err="1">
                <a:solidFill>
                  <a:schemeClr val="lt1"/>
                </a:solidFill>
              </a:rPr>
              <a:t>secara</a:t>
            </a:r>
            <a:r>
              <a:rPr lang="en-US" sz="2000" dirty="0">
                <a:solidFill>
                  <a:schemeClr val="lt1"/>
                </a:solidFill>
              </a:rPr>
              <a:t> </a:t>
            </a:r>
            <a:r>
              <a:rPr lang="en-US" sz="2000" dirty="0" err="1">
                <a:solidFill>
                  <a:schemeClr val="lt1"/>
                </a:solidFill>
              </a:rPr>
              <a:t>publik</a:t>
            </a:r>
            <a:r>
              <a:rPr lang="en-US" sz="2000" dirty="0">
                <a:solidFill>
                  <a:schemeClr val="lt1"/>
                </a:solidFill>
              </a:rPr>
              <a:t>.</a:t>
            </a:r>
            <a:endParaRPr sz="2000" dirty="0">
              <a:solidFill>
                <a:schemeClr val="lt1"/>
              </a:solidFill>
            </a:endParaRPr>
          </a:p>
        </p:txBody>
      </p:sp>
      <p:grpSp>
        <p:nvGrpSpPr>
          <p:cNvPr id="911" name="Google Shape;911;p61"/>
          <p:cNvGrpSpPr/>
          <p:nvPr/>
        </p:nvGrpSpPr>
        <p:grpSpPr>
          <a:xfrm>
            <a:off x="5519525" y="1226775"/>
            <a:ext cx="5446061" cy="2202231"/>
            <a:chOff x="0" y="-57150"/>
            <a:chExt cx="2846274" cy="870000"/>
          </a:xfrm>
        </p:grpSpPr>
        <p:sp>
          <p:nvSpPr>
            <p:cNvPr id="912" name="Google Shape;912;p61"/>
            <p:cNvSpPr/>
            <p:nvPr/>
          </p:nvSpPr>
          <p:spPr>
            <a:xfrm>
              <a:off x="0" y="0"/>
              <a:ext cx="2846274" cy="396862"/>
            </a:xfrm>
            <a:custGeom>
              <a:avLst/>
              <a:gdLst/>
              <a:ahLst/>
              <a:cxnLst/>
              <a:rect l="l" t="t" r="r" b="b"/>
              <a:pathLst>
                <a:path w="2846274" h="396862" extrusionOk="0">
                  <a:moveTo>
                    <a:pt x="36536" y="0"/>
                  </a:moveTo>
                  <a:lnTo>
                    <a:pt x="2809738" y="0"/>
                  </a:lnTo>
                  <a:cubicBezTo>
                    <a:pt x="2819428" y="0"/>
                    <a:pt x="2828721" y="3849"/>
                    <a:pt x="2835573" y="10701"/>
                  </a:cubicBezTo>
                  <a:cubicBezTo>
                    <a:pt x="2842425" y="17553"/>
                    <a:pt x="2846274" y="26846"/>
                    <a:pt x="2846274" y="36536"/>
                  </a:cubicBezTo>
                  <a:lnTo>
                    <a:pt x="2846274" y="360327"/>
                  </a:lnTo>
                  <a:cubicBezTo>
                    <a:pt x="2846274" y="370016"/>
                    <a:pt x="2842425" y="379309"/>
                    <a:pt x="2835573" y="386161"/>
                  </a:cubicBezTo>
                  <a:cubicBezTo>
                    <a:pt x="2828721" y="393013"/>
                    <a:pt x="2819428" y="396862"/>
                    <a:pt x="2809738" y="396862"/>
                  </a:cubicBezTo>
                  <a:lnTo>
                    <a:pt x="36536" y="396862"/>
                  </a:lnTo>
                  <a:cubicBezTo>
                    <a:pt x="26846" y="396862"/>
                    <a:pt x="17553" y="393013"/>
                    <a:pt x="10701" y="386161"/>
                  </a:cubicBezTo>
                  <a:cubicBezTo>
                    <a:pt x="3849" y="379309"/>
                    <a:pt x="0" y="370016"/>
                    <a:pt x="0" y="360327"/>
                  </a:cubicBezTo>
                  <a:lnTo>
                    <a:pt x="0" y="36536"/>
                  </a:lnTo>
                  <a:cubicBezTo>
                    <a:pt x="0" y="26846"/>
                    <a:pt x="3849" y="17553"/>
                    <a:pt x="10701" y="10701"/>
                  </a:cubicBezTo>
                  <a:cubicBezTo>
                    <a:pt x="17553" y="3849"/>
                    <a:pt x="26846" y="0"/>
                    <a:pt x="36536"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1"/>
            <p:cNvSpPr txBox="1"/>
            <p:nvPr/>
          </p:nvSpPr>
          <p:spPr>
            <a:xfrm>
              <a:off x="0" y="-57150"/>
              <a:ext cx="812700" cy="870000"/>
            </a:xfrm>
            <a:prstGeom prst="rect">
              <a:avLst/>
            </a:prstGeom>
            <a:noFill/>
            <a:ln>
              <a:noFill/>
            </a:ln>
          </p:spPr>
          <p:txBody>
            <a:bodyPr spcFirstLastPara="1" wrap="square" lIns="33850" tIns="33850" rIns="33850" bIns="33850" anchor="ctr" anchorCtr="0">
              <a:noAutofit/>
            </a:bodyPr>
            <a:lstStyle/>
            <a:p>
              <a:pPr marL="0" marR="0" lvl="0" indent="0" algn="ctr" rtl="0">
                <a:lnSpc>
                  <a:spcPct val="171083"/>
                </a:lnSpc>
                <a:spcBef>
                  <a:spcPts val="0"/>
                </a:spcBef>
                <a:spcAft>
                  <a:spcPts val="0"/>
                </a:spcAft>
                <a:buNone/>
              </a:pPr>
              <a:endParaRPr sz="1200">
                <a:solidFill>
                  <a:schemeClr val="dk1"/>
                </a:solidFill>
                <a:latin typeface="Arial"/>
                <a:ea typeface="Arial"/>
                <a:cs typeface="Arial"/>
                <a:sym typeface="Arial"/>
              </a:endParaRPr>
            </a:p>
          </p:txBody>
        </p:sp>
      </p:grpSp>
      <p:sp>
        <p:nvSpPr>
          <p:cNvPr id="914" name="Google Shape;914;p61"/>
          <p:cNvSpPr txBox="1"/>
          <p:nvPr/>
        </p:nvSpPr>
        <p:spPr>
          <a:xfrm>
            <a:off x="5719238" y="1684568"/>
            <a:ext cx="5046600" cy="356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a:solidFill>
                  <a:srgbClr val="FFFFFF"/>
                </a:solidFill>
                <a:latin typeface="Arial"/>
                <a:ea typeface="Arial"/>
                <a:cs typeface="Arial"/>
                <a:sym typeface="Arial"/>
              </a:rPr>
              <a:t>Peningkatan Kerentanan </a:t>
            </a:r>
            <a:r>
              <a:rPr lang="en-US" sz="2315" i="1">
                <a:solidFill>
                  <a:srgbClr val="FFFFFF"/>
                </a:solidFill>
                <a:latin typeface="Arial"/>
                <a:ea typeface="Arial"/>
                <a:cs typeface="Arial"/>
                <a:sym typeface="Arial"/>
              </a:rPr>
              <a:t>Secu</a:t>
            </a:r>
            <a:r>
              <a:rPr lang="en-US" sz="2315" i="1">
                <a:solidFill>
                  <a:srgbClr val="FFFFFF"/>
                </a:solidFill>
              </a:rPr>
              <a:t>rit</a:t>
            </a:r>
            <a:r>
              <a:rPr lang="en-US" sz="2315" i="1">
                <a:solidFill>
                  <a:srgbClr val="FFFFFF"/>
                </a:solidFill>
                <a:latin typeface="Arial"/>
                <a:ea typeface="Arial"/>
                <a:cs typeface="Arial"/>
                <a:sym typeface="Arial"/>
              </a:rPr>
              <a:t>y</a:t>
            </a:r>
            <a:endParaRPr sz="2315" i="1">
              <a:solidFill>
                <a:srgbClr val="FFFFFF"/>
              </a:solidFill>
              <a:latin typeface="Arial"/>
              <a:ea typeface="Arial"/>
              <a:cs typeface="Arial"/>
              <a:sym typeface="Arial"/>
            </a:endParaRPr>
          </a:p>
        </p:txBody>
      </p:sp>
      <p:pic>
        <p:nvPicPr>
          <p:cNvPr id="915" name="Google Shape;915;p61"/>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2"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921" name="Google Shape;921;p62"/>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922" name="Google Shape;922;p62"/>
          <p:cNvPicPr preferRelativeResize="0"/>
          <p:nvPr/>
        </p:nvPicPr>
        <p:blipFill>
          <a:blip r:embed="rId5">
            <a:alphaModFix/>
          </a:blip>
          <a:stretch>
            <a:fillRect/>
          </a:stretch>
        </p:blipFill>
        <p:spPr>
          <a:xfrm>
            <a:off x="4896950" y="840188"/>
            <a:ext cx="6997200" cy="5177625"/>
          </a:xfrm>
          <a:prstGeom prst="rect">
            <a:avLst/>
          </a:prstGeom>
          <a:noFill/>
          <a:ln>
            <a:noFill/>
          </a:ln>
        </p:spPr>
      </p:pic>
      <p:pic>
        <p:nvPicPr>
          <p:cNvPr id="923" name="Google Shape;923;p62"/>
          <p:cNvPicPr preferRelativeResize="0"/>
          <p:nvPr/>
        </p:nvPicPr>
        <p:blipFill>
          <a:blip r:embed="rId6">
            <a:alphaModFix/>
          </a:blip>
          <a:stretch>
            <a:fillRect/>
          </a:stretch>
        </p:blipFill>
        <p:spPr>
          <a:xfrm>
            <a:off x="-581250" y="3180525"/>
            <a:ext cx="4311925" cy="4311925"/>
          </a:xfrm>
          <a:prstGeom prst="rect">
            <a:avLst/>
          </a:prstGeom>
          <a:noFill/>
          <a:ln>
            <a:noFill/>
          </a:ln>
        </p:spPr>
      </p:pic>
      <p:pic>
        <p:nvPicPr>
          <p:cNvPr id="924" name="Google Shape;924;p62"/>
          <p:cNvPicPr preferRelativeResize="0"/>
          <p:nvPr/>
        </p:nvPicPr>
        <p:blipFill>
          <a:blip r:embed="rId7">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63"/>
          <p:cNvPicPr preferRelativeResize="0"/>
          <p:nvPr/>
        </p:nvPicPr>
        <p:blipFill>
          <a:blip r:embed="rId3">
            <a:alphaModFix/>
          </a:blip>
          <a:stretch>
            <a:fillRect/>
          </a:stretch>
        </p:blipFill>
        <p:spPr>
          <a:xfrm>
            <a:off x="25125" y="-631762"/>
            <a:ext cx="12191999" cy="8121508"/>
          </a:xfrm>
          <a:prstGeom prst="rect">
            <a:avLst/>
          </a:prstGeom>
          <a:noFill/>
          <a:ln>
            <a:noFill/>
          </a:ln>
        </p:spPr>
      </p:pic>
      <p:pic>
        <p:nvPicPr>
          <p:cNvPr id="930" name="Google Shape;930;p63"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931" name="Google Shape;931;p63"/>
          <p:cNvPicPr preferRelativeResize="0"/>
          <p:nvPr/>
        </p:nvPicPr>
        <p:blipFill>
          <a:blip r:embed="rId5">
            <a:alphaModFix/>
          </a:blip>
          <a:stretch>
            <a:fillRect/>
          </a:stretch>
        </p:blipFill>
        <p:spPr>
          <a:xfrm>
            <a:off x="11559760" y="71163"/>
            <a:ext cx="546866" cy="546888"/>
          </a:xfrm>
          <a:prstGeom prst="rect">
            <a:avLst/>
          </a:prstGeom>
          <a:noFill/>
          <a:ln>
            <a:noFill/>
          </a:ln>
        </p:spPr>
      </p:pic>
      <p:grpSp>
        <p:nvGrpSpPr>
          <p:cNvPr id="932" name="Google Shape;932;p63"/>
          <p:cNvGrpSpPr/>
          <p:nvPr/>
        </p:nvGrpSpPr>
        <p:grpSpPr>
          <a:xfrm>
            <a:off x="6096000" y="1259702"/>
            <a:ext cx="5039242" cy="1004557"/>
            <a:chOff x="3992946" y="1283300"/>
            <a:chExt cx="14509768" cy="2009114"/>
          </a:xfrm>
        </p:grpSpPr>
        <p:sp>
          <p:nvSpPr>
            <p:cNvPr id="933" name="Google Shape;933;p63"/>
            <p:cNvSpPr/>
            <p:nvPr/>
          </p:nvSpPr>
          <p:spPr>
            <a:xfrm>
              <a:off x="3992946" y="1283300"/>
              <a:ext cx="14509768" cy="2009114"/>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3"/>
            <p:cNvSpPr txBox="1"/>
            <p:nvPr/>
          </p:nvSpPr>
          <p:spPr>
            <a:xfrm>
              <a:off x="6165902" y="1438602"/>
              <a:ext cx="10164000" cy="1710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a:solidFill>
                    <a:srgbClr val="FFFFFF"/>
                  </a:solidFill>
                  <a:latin typeface="Arial"/>
                  <a:ea typeface="Arial"/>
                  <a:cs typeface="Arial"/>
                  <a:sym typeface="Arial"/>
                </a:rPr>
                <a:t>Mengurangi Kontrol Tata Kelola Operasional</a:t>
              </a:r>
              <a:endParaRPr sz="2315">
                <a:solidFill>
                  <a:srgbClr val="FFFFFF"/>
                </a:solidFill>
                <a:latin typeface="Arial"/>
                <a:ea typeface="Arial"/>
                <a:cs typeface="Arial"/>
                <a:sym typeface="Arial"/>
              </a:endParaRPr>
            </a:p>
          </p:txBody>
        </p:sp>
      </p:grpSp>
      <p:sp>
        <p:nvSpPr>
          <p:cNvPr id="935" name="Google Shape;935;p63"/>
          <p:cNvSpPr txBox="1"/>
          <p:nvPr/>
        </p:nvSpPr>
        <p:spPr>
          <a:xfrm>
            <a:off x="6096000" y="2543450"/>
            <a:ext cx="5039400" cy="4186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dirty="0" err="1">
                <a:solidFill>
                  <a:schemeClr val="lt1"/>
                </a:solidFill>
              </a:rPr>
              <a:t>Contoh</a:t>
            </a:r>
            <a:r>
              <a:rPr lang="en-US" sz="2000" dirty="0">
                <a:solidFill>
                  <a:schemeClr val="lt1"/>
                </a:solidFill>
              </a:rPr>
              <a:t> : </a:t>
            </a:r>
            <a:endParaRPr sz="2000" dirty="0">
              <a:solidFill>
                <a:schemeClr val="lt1"/>
              </a:solidFill>
            </a:endParaRPr>
          </a:p>
          <a:p>
            <a:pPr marL="0" lvl="0" indent="0" algn="just" rtl="0">
              <a:spcBef>
                <a:spcPts val="0"/>
              </a:spcBef>
              <a:spcAft>
                <a:spcPts val="0"/>
              </a:spcAft>
              <a:buNone/>
            </a:pPr>
            <a:r>
              <a:rPr lang="en-US" sz="2000" dirty="0">
                <a:solidFill>
                  <a:schemeClr val="lt1"/>
                </a:solidFill>
              </a:rPr>
              <a:t>• </a:t>
            </a:r>
            <a:r>
              <a:rPr lang="en-US" sz="2000" dirty="0" err="1">
                <a:solidFill>
                  <a:schemeClr val="lt1"/>
                </a:solidFill>
              </a:rPr>
              <a:t>Penyedia</a:t>
            </a:r>
            <a:r>
              <a:rPr lang="en-US" sz="2000" dirty="0">
                <a:solidFill>
                  <a:schemeClr val="lt1"/>
                </a:solidFill>
              </a:rPr>
              <a:t> </a:t>
            </a:r>
            <a:r>
              <a:rPr lang="en-US" sz="2000" i="1" dirty="0">
                <a:solidFill>
                  <a:schemeClr val="lt1"/>
                </a:solidFill>
              </a:rPr>
              <a:t>cloud</a:t>
            </a:r>
            <a:r>
              <a:rPr lang="en-US" sz="2000" dirty="0">
                <a:solidFill>
                  <a:schemeClr val="lt1"/>
                </a:solidFill>
              </a:rPr>
              <a:t> yang </a:t>
            </a:r>
            <a:r>
              <a:rPr lang="en-US" sz="2000" dirty="0" err="1">
                <a:solidFill>
                  <a:schemeClr val="lt1"/>
                </a:solidFill>
              </a:rPr>
              <a:t>tidak</a:t>
            </a:r>
            <a:r>
              <a:rPr lang="en-US" sz="2000" dirty="0">
                <a:solidFill>
                  <a:schemeClr val="lt1"/>
                </a:solidFill>
              </a:rPr>
              <a:t> </a:t>
            </a:r>
            <a:r>
              <a:rPr lang="en-US" sz="2000" dirty="0" err="1">
                <a:solidFill>
                  <a:schemeClr val="lt1"/>
                </a:solidFill>
              </a:rPr>
              <a:t>dapat</a:t>
            </a:r>
            <a:r>
              <a:rPr lang="en-US" sz="2000" dirty="0">
                <a:solidFill>
                  <a:schemeClr val="lt1"/>
                </a:solidFill>
              </a:rPr>
              <a:t> </a:t>
            </a:r>
            <a:r>
              <a:rPr lang="en-US" sz="2000" dirty="0" err="1">
                <a:solidFill>
                  <a:schemeClr val="lt1"/>
                </a:solidFill>
              </a:rPr>
              <a:t>diandalkan</a:t>
            </a:r>
            <a:r>
              <a:rPr lang="en-US" sz="2000" dirty="0">
                <a:solidFill>
                  <a:schemeClr val="lt1"/>
                </a:solidFill>
              </a:rPr>
              <a:t> </a:t>
            </a:r>
            <a:r>
              <a:rPr lang="en-US" sz="2000" dirty="0" err="1">
                <a:solidFill>
                  <a:schemeClr val="lt1"/>
                </a:solidFill>
              </a:rPr>
              <a:t>dikarenakan</a:t>
            </a:r>
            <a:r>
              <a:rPr lang="en-US" sz="2000" dirty="0">
                <a:solidFill>
                  <a:schemeClr val="lt1"/>
                </a:solidFill>
              </a:rPr>
              <a:t> </a:t>
            </a:r>
            <a:r>
              <a:rPr lang="en-US" sz="2000" dirty="0" err="1">
                <a:solidFill>
                  <a:schemeClr val="lt1"/>
                </a:solidFill>
              </a:rPr>
              <a:t>tidak</a:t>
            </a:r>
            <a:r>
              <a:rPr lang="en-US" sz="2000" dirty="0">
                <a:solidFill>
                  <a:schemeClr val="lt1"/>
                </a:solidFill>
              </a:rPr>
              <a:t> </a:t>
            </a:r>
            <a:r>
              <a:rPr lang="en-US" sz="2000" dirty="0" err="1">
                <a:solidFill>
                  <a:schemeClr val="lt1"/>
                </a:solidFill>
              </a:rPr>
              <a:t>dapat</a:t>
            </a:r>
            <a:r>
              <a:rPr lang="en-US" sz="2000" dirty="0">
                <a:solidFill>
                  <a:schemeClr val="lt1"/>
                </a:solidFill>
              </a:rPr>
              <a:t> </a:t>
            </a:r>
            <a:r>
              <a:rPr lang="en-US" sz="2000" dirty="0" err="1">
                <a:solidFill>
                  <a:schemeClr val="lt1"/>
                </a:solidFill>
              </a:rPr>
              <a:t>mempertahankan</a:t>
            </a:r>
            <a:r>
              <a:rPr lang="en-US" sz="2000" dirty="0">
                <a:solidFill>
                  <a:schemeClr val="lt1"/>
                </a:solidFill>
              </a:rPr>
              <a:t> </a:t>
            </a:r>
            <a:r>
              <a:rPr lang="en-US" sz="2000" dirty="0" err="1">
                <a:solidFill>
                  <a:schemeClr val="lt1"/>
                </a:solidFill>
              </a:rPr>
              <a:t>jaminan</a:t>
            </a:r>
            <a:r>
              <a:rPr lang="en-US" sz="2000" dirty="0">
                <a:solidFill>
                  <a:schemeClr val="lt1"/>
                </a:solidFill>
              </a:rPr>
              <a:t> yang </a:t>
            </a:r>
            <a:r>
              <a:rPr lang="en-US" sz="2000" dirty="0" err="1">
                <a:solidFill>
                  <a:schemeClr val="lt1"/>
                </a:solidFill>
              </a:rPr>
              <a:t>diberikan</a:t>
            </a:r>
            <a:r>
              <a:rPr lang="en-US" sz="2000" dirty="0">
                <a:solidFill>
                  <a:schemeClr val="lt1"/>
                </a:solidFill>
              </a:rPr>
              <a:t> oleh SLA yang </a:t>
            </a:r>
            <a:r>
              <a:rPr lang="en-US" sz="2000" dirty="0" err="1">
                <a:solidFill>
                  <a:schemeClr val="lt1"/>
                </a:solidFill>
              </a:rPr>
              <a:t>diterbitkan</a:t>
            </a:r>
            <a:r>
              <a:rPr lang="en-US" sz="2000" dirty="0">
                <a:solidFill>
                  <a:schemeClr val="lt1"/>
                </a:solidFill>
              </a:rPr>
              <a:t> </a:t>
            </a:r>
            <a:r>
              <a:rPr lang="en-US" sz="2000" dirty="0" err="1">
                <a:solidFill>
                  <a:schemeClr val="lt1"/>
                </a:solidFill>
              </a:rPr>
              <a:t>untuk</a:t>
            </a:r>
            <a:r>
              <a:rPr lang="en-US" sz="2000" dirty="0">
                <a:solidFill>
                  <a:schemeClr val="lt1"/>
                </a:solidFill>
              </a:rPr>
              <a:t> </a:t>
            </a:r>
            <a:r>
              <a:rPr lang="en-US" sz="2000" dirty="0" err="1">
                <a:solidFill>
                  <a:schemeClr val="lt1"/>
                </a:solidFill>
              </a:rPr>
              <a:t>layanan</a:t>
            </a:r>
            <a:r>
              <a:rPr lang="en-US" sz="2000" dirty="0">
                <a:solidFill>
                  <a:schemeClr val="lt1"/>
                </a:solidFill>
              </a:rPr>
              <a:t> cloud-</a:t>
            </a:r>
            <a:r>
              <a:rPr lang="en-US" sz="2000" dirty="0" err="1">
                <a:solidFill>
                  <a:schemeClr val="lt1"/>
                </a:solidFill>
              </a:rPr>
              <a:t>nya</a:t>
            </a:r>
            <a:r>
              <a:rPr lang="en-US" sz="2000" dirty="0">
                <a:solidFill>
                  <a:schemeClr val="lt1"/>
                </a:solidFill>
              </a:rPr>
              <a:t>. </a:t>
            </a:r>
            <a:endParaRPr sz="2000" dirty="0">
              <a:solidFill>
                <a:schemeClr val="lt1"/>
              </a:solidFill>
            </a:endParaRPr>
          </a:p>
          <a:p>
            <a:pPr marL="0" lvl="0" indent="0" algn="just" rtl="0">
              <a:spcBef>
                <a:spcPts val="0"/>
              </a:spcBef>
              <a:spcAft>
                <a:spcPts val="0"/>
              </a:spcAft>
              <a:buNone/>
            </a:pPr>
            <a:r>
              <a:rPr lang="en-US" sz="2000" dirty="0">
                <a:solidFill>
                  <a:schemeClr val="lt1"/>
                </a:solidFill>
              </a:rPr>
              <a:t>• Jarak </a:t>
            </a:r>
            <a:r>
              <a:rPr lang="en-US" sz="2000" dirty="0" err="1">
                <a:solidFill>
                  <a:schemeClr val="lt1"/>
                </a:solidFill>
              </a:rPr>
              <a:t>geografis</a:t>
            </a:r>
            <a:r>
              <a:rPr lang="en-US" sz="2000" dirty="0">
                <a:solidFill>
                  <a:schemeClr val="lt1"/>
                </a:solidFill>
              </a:rPr>
              <a:t> yang </a:t>
            </a:r>
            <a:r>
              <a:rPr lang="en-US" sz="2000" dirty="0" err="1">
                <a:solidFill>
                  <a:schemeClr val="lt1"/>
                </a:solidFill>
              </a:rPr>
              <a:t>lebih</a:t>
            </a:r>
            <a:r>
              <a:rPr lang="en-US" sz="2000" dirty="0">
                <a:solidFill>
                  <a:schemeClr val="lt1"/>
                </a:solidFill>
              </a:rPr>
              <a:t> </a:t>
            </a:r>
            <a:r>
              <a:rPr lang="en-US" sz="2000" dirty="0" err="1">
                <a:solidFill>
                  <a:schemeClr val="lt1"/>
                </a:solidFill>
              </a:rPr>
              <a:t>jauh</a:t>
            </a:r>
            <a:r>
              <a:rPr lang="en-US" sz="2000" dirty="0">
                <a:solidFill>
                  <a:schemeClr val="lt1"/>
                </a:solidFill>
              </a:rPr>
              <a:t> </a:t>
            </a:r>
            <a:r>
              <a:rPr lang="en-US" sz="2000" dirty="0" err="1">
                <a:solidFill>
                  <a:schemeClr val="lt1"/>
                </a:solidFill>
              </a:rPr>
              <a:t>antara</a:t>
            </a:r>
            <a:r>
              <a:rPr lang="en-US" sz="2000" dirty="0">
                <a:solidFill>
                  <a:schemeClr val="lt1"/>
                </a:solidFill>
              </a:rPr>
              <a:t> </a:t>
            </a:r>
            <a:r>
              <a:rPr lang="en-US" sz="2000" dirty="0" err="1">
                <a:solidFill>
                  <a:schemeClr val="lt1"/>
                </a:solidFill>
              </a:rPr>
              <a:t>konsumen</a:t>
            </a:r>
            <a:r>
              <a:rPr lang="en-US" sz="2000" dirty="0">
                <a:solidFill>
                  <a:schemeClr val="lt1"/>
                </a:solidFill>
              </a:rPr>
              <a:t> </a:t>
            </a:r>
            <a:r>
              <a:rPr lang="en-US" sz="2000" i="1" dirty="0">
                <a:solidFill>
                  <a:schemeClr val="lt1"/>
                </a:solidFill>
              </a:rPr>
              <a:t>cloud</a:t>
            </a:r>
            <a:r>
              <a:rPr lang="en-US" sz="2000" dirty="0">
                <a:solidFill>
                  <a:schemeClr val="lt1"/>
                </a:solidFill>
              </a:rPr>
              <a:t> dan </a:t>
            </a:r>
            <a:r>
              <a:rPr lang="en-US" sz="2000" i="1" dirty="0">
                <a:solidFill>
                  <a:schemeClr val="lt1"/>
                </a:solidFill>
              </a:rPr>
              <a:t>cloud</a:t>
            </a:r>
            <a:r>
              <a:rPr lang="en-US" sz="2000" dirty="0">
                <a:solidFill>
                  <a:schemeClr val="lt1"/>
                </a:solidFill>
              </a:rPr>
              <a:t> </a:t>
            </a:r>
            <a:r>
              <a:rPr lang="en-US" sz="2000" dirty="0" err="1">
                <a:solidFill>
                  <a:schemeClr val="lt1"/>
                </a:solidFill>
              </a:rPr>
              <a:t>penyedia</a:t>
            </a:r>
            <a:r>
              <a:rPr lang="en-US" sz="2000" dirty="0">
                <a:solidFill>
                  <a:schemeClr val="lt1"/>
                </a:solidFill>
              </a:rPr>
              <a:t> </a:t>
            </a:r>
            <a:r>
              <a:rPr lang="en-US" sz="2000" dirty="0" err="1">
                <a:solidFill>
                  <a:schemeClr val="lt1"/>
                </a:solidFill>
              </a:rPr>
              <a:t>dapat</a:t>
            </a:r>
            <a:r>
              <a:rPr lang="en-US" sz="2000" dirty="0">
                <a:solidFill>
                  <a:schemeClr val="lt1"/>
                </a:solidFill>
              </a:rPr>
              <a:t> </a:t>
            </a:r>
            <a:r>
              <a:rPr lang="en-US" sz="2000" dirty="0" err="1">
                <a:solidFill>
                  <a:schemeClr val="lt1"/>
                </a:solidFill>
              </a:rPr>
              <a:t>memerlukan</a:t>
            </a:r>
            <a:r>
              <a:rPr lang="en-US" sz="2000" dirty="0">
                <a:solidFill>
                  <a:schemeClr val="lt1"/>
                </a:solidFill>
              </a:rPr>
              <a:t> hop </a:t>
            </a:r>
            <a:r>
              <a:rPr lang="en-US" sz="2000" dirty="0" err="1">
                <a:solidFill>
                  <a:schemeClr val="lt1"/>
                </a:solidFill>
              </a:rPr>
              <a:t>jaringan</a:t>
            </a:r>
            <a:r>
              <a:rPr lang="en-US" sz="2000" dirty="0">
                <a:solidFill>
                  <a:schemeClr val="lt1"/>
                </a:solidFill>
              </a:rPr>
              <a:t> </a:t>
            </a:r>
            <a:r>
              <a:rPr lang="en-US" sz="2000" dirty="0" err="1">
                <a:solidFill>
                  <a:schemeClr val="lt1"/>
                </a:solidFill>
              </a:rPr>
              <a:t>tambahan</a:t>
            </a:r>
            <a:r>
              <a:rPr lang="en-US" sz="2000" dirty="0">
                <a:solidFill>
                  <a:schemeClr val="lt1"/>
                </a:solidFill>
              </a:rPr>
              <a:t> yang </a:t>
            </a:r>
            <a:r>
              <a:rPr lang="en-US" sz="2000" dirty="0" err="1">
                <a:solidFill>
                  <a:schemeClr val="lt1"/>
                </a:solidFill>
              </a:rPr>
              <a:t>menyebabkan</a:t>
            </a:r>
            <a:r>
              <a:rPr lang="en-US" sz="2000" dirty="0">
                <a:solidFill>
                  <a:schemeClr val="lt1"/>
                </a:solidFill>
              </a:rPr>
              <a:t> </a:t>
            </a:r>
            <a:r>
              <a:rPr lang="en-US" sz="2000" dirty="0" err="1">
                <a:solidFill>
                  <a:schemeClr val="lt1"/>
                </a:solidFill>
              </a:rPr>
              <a:t>fluktuasi</a:t>
            </a:r>
            <a:r>
              <a:rPr lang="en-US" sz="2000" dirty="0">
                <a:solidFill>
                  <a:schemeClr val="lt1"/>
                </a:solidFill>
              </a:rPr>
              <a:t> </a:t>
            </a:r>
            <a:r>
              <a:rPr lang="en-US" sz="2000" dirty="0" err="1">
                <a:solidFill>
                  <a:schemeClr val="lt1"/>
                </a:solidFill>
              </a:rPr>
              <a:t>latensi</a:t>
            </a:r>
            <a:r>
              <a:rPr lang="en-US" sz="2000" dirty="0">
                <a:solidFill>
                  <a:schemeClr val="lt1"/>
                </a:solidFill>
              </a:rPr>
              <a:t> dan </a:t>
            </a:r>
            <a:r>
              <a:rPr lang="en-US" sz="2000" dirty="0" err="1">
                <a:solidFill>
                  <a:schemeClr val="lt1"/>
                </a:solidFill>
              </a:rPr>
              <a:t>potensi</a:t>
            </a:r>
            <a:r>
              <a:rPr lang="en-US" sz="2000" dirty="0">
                <a:solidFill>
                  <a:schemeClr val="lt1"/>
                </a:solidFill>
              </a:rPr>
              <a:t> </a:t>
            </a:r>
            <a:r>
              <a:rPr lang="en-US" sz="2000" dirty="0" err="1">
                <a:solidFill>
                  <a:schemeClr val="lt1"/>
                </a:solidFill>
              </a:rPr>
              <a:t>kendala</a:t>
            </a:r>
            <a:r>
              <a:rPr lang="en-US" sz="2000" dirty="0">
                <a:solidFill>
                  <a:schemeClr val="lt1"/>
                </a:solidFill>
              </a:rPr>
              <a:t> </a:t>
            </a:r>
            <a:r>
              <a:rPr lang="en-US" sz="2000" i="1" dirty="0">
                <a:solidFill>
                  <a:schemeClr val="lt1"/>
                </a:solidFill>
              </a:rPr>
              <a:t>bandwidth</a:t>
            </a:r>
            <a:r>
              <a:rPr lang="en-US" sz="2000" dirty="0">
                <a:solidFill>
                  <a:schemeClr val="lt1"/>
                </a:solidFill>
              </a:rPr>
              <a:t>.</a:t>
            </a:r>
            <a:endParaRPr sz="2000" dirty="0">
              <a:solidFill>
                <a:schemeClr val="lt1"/>
              </a:solidFill>
            </a:endParaRPr>
          </a:p>
          <a:p>
            <a:pPr marL="0" lvl="0" indent="0" algn="just" rtl="0">
              <a:spcBef>
                <a:spcPts val="0"/>
              </a:spcBef>
              <a:spcAft>
                <a:spcPts val="0"/>
              </a:spcAft>
              <a:buNone/>
            </a:pPr>
            <a:endParaRPr sz="2000" dirty="0">
              <a:solidFill>
                <a:schemeClr val="lt1"/>
              </a:solidFill>
            </a:endParaRPr>
          </a:p>
          <a:p>
            <a:pPr marL="0" lvl="0" indent="0" algn="just" rtl="0">
              <a:spcBef>
                <a:spcPts val="0"/>
              </a:spcBef>
              <a:spcAft>
                <a:spcPts val="0"/>
              </a:spcAft>
              <a:buNone/>
            </a:pPr>
            <a:endParaRPr sz="2000" dirty="0">
              <a:solidFill>
                <a:schemeClr val="lt1"/>
              </a:solidFill>
            </a:endParaRPr>
          </a:p>
        </p:txBody>
      </p:sp>
      <p:pic>
        <p:nvPicPr>
          <p:cNvPr id="936" name="Google Shape;936;p63"/>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64"/>
          <p:cNvPicPr preferRelativeResize="0"/>
          <p:nvPr/>
        </p:nvPicPr>
        <p:blipFill>
          <a:blip r:embed="rId3">
            <a:alphaModFix/>
          </a:blip>
          <a:stretch>
            <a:fillRect/>
          </a:stretch>
        </p:blipFill>
        <p:spPr>
          <a:xfrm>
            <a:off x="8658375" y="4192301"/>
            <a:ext cx="3948075" cy="3228300"/>
          </a:xfrm>
          <a:prstGeom prst="rect">
            <a:avLst/>
          </a:prstGeom>
          <a:noFill/>
          <a:ln>
            <a:noFill/>
          </a:ln>
        </p:spPr>
      </p:pic>
      <p:pic>
        <p:nvPicPr>
          <p:cNvPr id="942" name="Google Shape;942;p64"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943" name="Google Shape;943;p64"/>
          <p:cNvPicPr preferRelativeResize="0"/>
          <p:nvPr/>
        </p:nvPicPr>
        <p:blipFill>
          <a:blip r:embed="rId5">
            <a:alphaModFix/>
          </a:blip>
          <a:stretch>
            <a:fillRect/>
          </a:stretch>
        </p:blipFill>
        <p:spPr>
          <a:xfrm>
            <a:off x="11559760" y="71163"/>
            <a:ext cx="546866" cy="546888"/>
          </a:xfrm>
          <a:prstGeom prst="rect">
            <a:avLst/>
          </a:prstGeom>
          <a:noFill/>
          <a:ln>
            <a:noFill/>
          </a:ln>
        </p:spPr>
      </p:pic>
      <p:pic>
        <p:nvPicPr>
          <p:cNvPr id="944" name="Google Shape;944;p64"/>
          <p:cNvPicPr preferRelativeResize="0"/>
          <p:nvPr/>
        </p:nvPicPr>
        <p:blipFill>
          <a:blip r:embed="rId6">
            <a:alphaModFix/>
          </a:blip>
          <a:stretch>
            <a:fillRect/>
          </a:stretch>
        </p:blipFill>
        <p:spPr>
          <a:xfrm>
            <a:off x="1029125" y="1288327"/>
            <a:ext cx="7042349" cy="4281350"/>
          </a:xfrm>
          <a:prstGeom prst="rect">
            <a:avLst/>
          </a:prstGeom>
          <a:noFill/>
          <a:ln>
            <a:noFill/>
          </a:ln>
        </p:spPr>
      </p:pic>
      <p:pic>
        <p:nvPicPr>
          <p:cNvPr id="945" name="Google Shape;945;p64"/>
          <p:cNvPicPr preferRelativeResize="0"/>
          <p:nvPr/>
        </p:nvPicPr>
        <p:blipFill>
          <a:blip r:embed="rId7">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65"/>
          <p:cNvPicPr preferRelativeResize="0"/>
          <p:nvPr/>
        </p:nvPicPr>
        <p:blipFill>
          <a:blip r:embed="rId3">
            <a:alphaModFix/>
          </a:blip>
          <a:stretch>
            <a:fillRect/>
          </a:stretch>
        </p:blipFill>
        <p:spPr>
          <a:xfrm flipH="1">
            <a:off x="-106600" y="-106300"/>
            <a:ext cx="12478250" cy="8810525"/>
          </a:xfrm>
          <a:prstGeom prst="rect">
            <a:avLst/>
          </a:prstGeom>
          <a:noFill/>
          <a:ln>
            <a:noFill/>
          </a:ln>
        </p:spPr>
      </p:pic>
      <p:pic>
        <p:nvPicPr>
          <p:cNvPr id="951" name="Google Shape;951;p65"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952" name="Google Shape;952;p65"/>
          <p:cNvPicPr preferRelativeResize="0"/>
          <p:nvPr/>
        </p:nvPicPr>
        <p:blipFill>
          <a:blip r:embed="rId5">
            <a:alphaModFix/>
          </a:blip>
          <a:stretch>
            <a:fillRect/>
          </a:stretch>
        </p:blipFill>
        <p:spPr>
          <a:xfrm>
            <a:off x="11559760" y="71163"/>
            <a:ext cx="546866" cy="546888"/>
          </a:xfrm>
          <a:prstGeom prst="rect">
            <a:avLst/>
          </a:prstGeom>
          <a:noFill/>
          <a:ln>
            <a:noFill/>
          </a:ln>
        </p:spPr>
      </p:pic>
      <p:grpSp>
        <p:nvGrpSpPr>
          <p:cNvPr id="953" name="Google Shape;953;p65"/>
          <p:cNvGrpSpPr/>
          <p:nvPr/>
        </p:nvGrpSpPr>
        <p:grpSpPr>
          <a:xfrm>
            <a:off x="6021925" y="1570225"/>
            <a:ext cx="5336693" cy="1004557"/>
            <a:chOff x="0" y="0"/>
            <a:chExt cx="14509768" cy="2009114"/>
          </a:xfrm>
        </p:grpSpPr>
        <p:sp>
          <p:nvSpPr>
            <p:cNvPr id="954" name="Google Shape;954;p65"/>
            <p:cNvSpPr/>
            <p:nvPr/>
          </p:nvSpPr>
          <p:spPr>
            <a:xfrm>
              <a:off x="0" y="0"/>
              <a:ext cx="14509768" cy="2009114"/>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5"/>
            <p:cNvSpPr txBox="1"/>
            <p:nvPr/>
          </p:nvSpPr>
          <p:spPr>
            <a:xfrm>
              <a:off x="2172956" y="155302"/>
              <a:ext cx="10164000" cy="1710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15">
                  <a:solidFill>
                    <a:srgbClr val="FFFFFF"/>
                  </a:solidFill>
                  <a:latin typeface="Arial"/>
                  <a:ea typeface="Arial"/>
                  <a:cs typeface="Arial"/>
                  <a:sym typeface="Arial"/>
                </a:rPr>
                <a:t>Portabilitas Terbatas Antara Penyedia Cloud</a:t>
              </a:r>
              <a:endParaRPr/>
            </a:p>
          </p:txBody>
        </p:sp>
      </p:grpSp>
      <p:sp>
        <p:nvSpPr>
          <p:cNvPr id="956" name="Google Shape;956;p65"/>
          <p:cNvSpPr txBox="1"/>
          <p:nvPr/>
        </p:nvSpPr>
        <p:spPr>
          <a:xfrm>
            <a:off x="6025375" y="2833475"/>
            <a:ext cx="5336700" cy="1416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dirty="0" err="1">
                <a:solidFill>
                  <a:schemeClr val="lt1"/>
                </a:solidFill>
              </a:rPr>
              <a:t>Portabilitas</a:t>
            </a:r>
            <a:r>
              <a:rPr lang="en-US" sz="2000" dirty="0">
                <a:solidFill>
                  <a:schemeClr val="lt1"/>
                </a:solidFill>
              </a:rPr>
              <a:t> </a:t>
            </a:r>
            <a:r>
              <a:rPr lang="en-US" sz="2000" dirty="0" err="1">
                <a:solidFill>
                  <a:schemeClr val="lt1"/>
                </a:solidFill>
              </a:rPr>
              <a:t>disini</a:t>
            </a:r>
            <a:r>
              <a:rPr lang="en-US" sz="2000" dirty="0">
                <a:solidFill>
                  <a:schemeClr val="lt1"/>
                </a:solidFill>
              </a:rPr>
              <a:t> </a:t>
            </a:r>
            <a:r>
              <a:rPr lang="en-US" sz="2000" dirty="0" err="1">
                <a:solidFill>
                  <a:schemeClr val="lt1"/>
                </a:solidFill>
              </a:rPr>
              <a:t>adalah</a:t>
            </a:r>
            <a:r>
              <a:rPr lang="en-US" sz="2000" dirty="0">
                <a:solidFill>
                  <a:schemeClr val="lt1"/>
                </a:solidFill>
              </a:rPr>
              <a:t> </a:t>
            </a:r>
            <a:r>
              <a:rPr lang="en-US" sz="2000" dirty="0" err="1">
                <a:solidFill>
                  <a:schemeClr val="lt1"/>
                </a:solidFill>
              </a:rPr>
              <a:t>ukuran</a:t>
            </a:r>
            <a:r>
              <a:rPr lang="en-US" sz="2000" dirty="0">
                <a:solidFill>
                  <a:schemeClr val="lt1"/>
                </a:solidFill>
              </a:rPr>
              <a:t> yang </a:t>
            </a:r>
            <a:r>
              <a:rPr lang="en-US" sz="2000" dirty="0" err="1">
                <a:solidFill>
                  <a:schemeClr val="lt1"/>
                </a:solidFill>
              </a:rPr>
              <a:t>digunakan</a:t>
            </a:r>
            <a:r>
              <a:rPr lang="en-US" sz="2000" dirty="0">
                <a:solidFill>
                  <a:schemeClr val="lt1"/>
                </a:solidFill>
              </a:rPr>
              <a:t> </a:t>
            </a:r>
            <a:r>
              <a:rPr lang="en-US" sz="2000" dirty="0" err="1">
                <a:solidFill>
                  <a:schemeClr val="lt1"/>
                </a:solidFill>
              </a:rPr>
              <a:t>untuk</a:t>
            </a:r>
            <a:r>
              <a:rPr lang="en-US" sz="2000" dirty="0">
                <a:solidFill>
                  <a:schemeClr val="lt1"/>
                </a:solidFill>
              </a:rPr>
              <a:t> </a:t>
            </a:r>
            <a:r>
              <a:rPr lang="en-US" sz="2000" dirty="0" err="1">
                <a:solidFill>
                  <a:schemeClr val="lt1"/>
                </a:solidFill>
              </a:rPr>
              <a:t>mengetahui</a:t>
            </a:r>
            <a:r>
              <a:rPr lang="en-US" sz="2000" dirty="0">
                <a:solidFill>
                  <a:schemeClr val="lt1"/>
                </a:solidFill>
              </a:rPr>
              <a:t> </a:t>
            </a:r>
            <a:r>
              <a:rPr lang="en-US" sz="2000" dirty="0" err="1">
                <a:solidFill>
                  <a:schemeClr val="lt1"/>
                </a:solidFill>
              </a:rPr>
              <a:t>dampak</a:t>
            </a:r>
            <a:r>
              <a:rPr lang="en-US" sz="2000" dirty="0">
                <a:solidFill>
                  <a:schemeClr val="lt1"/>
                </a:solidFill>
              </a:rPr>
              <a:t> </a:t>
            </a:r>
            <a:r>
              <a:rPr lang="en-US" sz="2000" dirty="0" err="1">
                <a:solidFill>
                  <a:schemeClr val="lt1"/>
                </a:solidFill>
              </a:rPr>
              <a:t>perpindahan</a:t>
            </a:r>
            <a:r>
              <a:rPr lang="en-US" sz="2000" dirty="0">
                <a:solidFill>
                  <a:schemeClr val="lt1"/>
                </a:solidFill>
              </a:rPr>
              <a:t> </a:t>
            </a:r>
            <a:r>
              <a:rPr lang="en-US" sz="2000" dirty="0" err="1">
                <a:solidFill>
                  <a:schemeClr val="lt1"/>
                </a:solidFill>
              </a:rPr>
              <a:t>konsumen</a:t>
            </a:r>
            <a:r>
              <a:rPr lang="en-US" sz="2000" dirty="0">
                <a:solidFill>
                  <a:schemeClr val="lt1"/>
                </a:solidFill>
              </a:rPr>
              <a:t> </a:t>
            </a:r>
            <a:r>
              <a:rPr lang="en-US" sz="2000" i="1" dirty="0">
                <a:solidFill>
                  <a:schemeClr val="lt1"/>
                </a:solidFill>
              </a:rPr>
              <a:t>cloud</a:t>
            </a:r>
            <a:r>
              <a:rPr lang="en-US" sz="2000" dirty="0">
                <a:solidFill>
                  <a:schemeClr val="lt1"/>
                </a:solidFill>
              </a:rPr>
              <a:t> </a:t>
            </a:r>
            <a:r>
              <a:rPr lang="en-US" sz="2000" dirty="0" err="1">
                <a:solidFill>
                  <a:schemeClr val="lt1"/>
                </a:solidFill>
              </a:rPr>
              <a:t>sumber</a:t>
            </a:r>
            <a:r>
              <a:rPr lang="en-US" sz="2000" dirty="0">
                <a:solidFill>
                  <a:schemeClr val="lt1"/>
                </a:solidFill>
              </a:rPr>
              <a:t> </a:t>
            </a:r>
            <a:r>
              <a:rPr lang="en-US" sz="2000" dirty="0" err="1">
                <a:solidFill>
                  <a:schemeClr val="lt1"/>
                </a:solidFill>
              </a:rPr>
              <a:t>daya</a:t>
            </a:r>
            <a:r>
              <a:rPr lang="en-US" sz="2000" dirty="0">
                <a:solidFill>
                  <a:schemeClr val="lt1"/>
                </a:solidFill>
              </a:rPr>
              <a:t> IT dan data </a:t>
            </a:r>
            <a:r>
              <a:rPr lang="en-US" sz="2000" dirty="0" err="1">
                <a:solidFill>
                  <a:schemeClr val="lt1"/>
                </a:solidFill>
              </a:rPr>
              <a:t>antar</a:t>
            </a:r>
            <a:r>
              <a:rPr lang="en-US" sz="2000" dirty="0">
                <a:solidFill>
                  <a:schemeClr val="lt1"/>
                </a:solidFill>
              </a:rPr>
              <a:t> </a:t>
            </a:r>
            <a:r>
              <a:rPr lang="en-US" sz="2000" i="1" dirty="0">
                <a:solidFill>
                  <a:schemeClr val="lt1"/>
                </a:solidFill>
              </a:rPr>
              <a:t>cloud</a:t>
            </a:r>
            <a:r>
              <a:rPr lang="en-US" sz="2000" dirty="0">
                <a:solidFill>
                  <a:schemeClr val="lt1"/>
                </a:solidFill>
              </a:rPr>
              <a:t>.</a:t>
            </a:r>
            <a:endParaRPr sz="2000" dirty="0">
              <a:solidFill>
                <a:schemeClr val="lt1"/>
              </a:solidFill>
            </a:endParaRPr>
          </a:p>
        </p:txBody>
      </p:sp>
      <p:pic>
        <p:nvPicPr>
          <p:cNvPr id="957" name="Google Shape;957;p65"/>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p66"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963" name="Google Shape;963;p66"/>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964" name="Google Shape;964;p66"/>
          <p:cNvPicPr preferRelativeResize="0"/>
          <p:nvPr/>
        </p:nvPicPr>
        <p:blipFill>
          <a:blip r:embed="rId5">
            <a:alphaModFix/>
          </a:blip>
          <a:stretch>
            <a:fillRect/>
          </a:stretch>
        </p:blipFill>
        <p:spPr>
          <a:xfrm>
            <a:off x="574375" y="393350"/>
            <a:ext cx="6805299" cy="6071301"/>
          </a:xfrm>
          <a:prstGeom prst="rect">
            <a:avLst/>
          </a:prstGeom>
          <a:noFill/>
          <a:ln>
            <a:noFill/>
          </a:ln>
        </p:spPr>
      </p:pic>
      <p:pic>
        <p:nvPicPr>
          <p:cNvPr id="965" name="Google Shape;965;p66"/>
          <p:cNvPicPr preferRelativeResize="0"/>
          <p:nvPr/>
        </p:nvPicPr>
        <p:blipFill>
          <a:blip r:embed="rId6">
            <a:alphaModFix/>
          </a:blip>
          <a:stretch>
            <a:fillRect/>
          </a:stretch>
        </p:blipFill>
        <p:spPr>
          <a:xfrm>
            <a:off x="8597175" y="3085527"/>
            <a:ext cx="3950151" cy="3950151"/>
          </a:xfrm>
          <a:prstGeom prst="rect">
            <a:avLst/>
          </a:prstGeom>
          <a:noFill/>
          <a:ln>
            <a:noFill/>
          </a:ln>
        </p:spPr>
      </p:pic>
      <p:pic>
        <p:nvPicPr>
          <p:cNvPr id="966" name="Google Shape;966;p66"/>
          <p:cNvPicPr preferRelativeResize="0"/>
          <p:nvPr/>
        </p:nvPicPr>
        <p:blipFill>
          <a:blip r:embed="rId7">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Google Shape;971;p67"/>
          <p:cNvPicPr preferRelativeResize="0"/>
          <p:nvPr/>
        </p:nvPicPr>
        <p:blipFill>
          <a:blip r:embed="rId3">
            <a:alphaModFix/>
          </a:blip>
          <a:stretch>
            <a:fillRect/>
          </a:stretch>
        </p:blipFill>
        <p:spPr>
          <a:xfrm>
            <a:off x="0" y="-766575"/>
            <a:ext cx="12192000" cy="8126026"/>
          </a:xfrm>
          <a:prstGeom prst="rect">
            <a:avLst/>
          </a:prstGeom>
          <a:noFill/>
          <a:ln>
            <a:noFill/>
          </a:ln>
        </p:spPr>
      </p:pic>
      <p:pic>
        <p:nvPicPr>
          <p:cNvPr id="972" name="Google Shape;972;p67"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973" name="Google Shape;973;p67"/>
          <p:cNvPicPr preferRelativeResize="0"/>
          <p:nvPr/>
        </p:nvPicPr>
        <p:blipFill>
          <a:blip r:embed="rId5">
            <a:alphaModFix/>
          </a:blip>
          <a:stretch>
            <a:fillRect/>
          </a:stretch>
        </p:blipFill>
        <p:spPr>
          <a:xfrm>
            <a:off x="11559760" y="71163"/>
            <a:ext cx="546866" cy="546888"/>
          </a:xfrm>
          <a:prstGeom prst="rect">
            <a:avLst/>
          </a:prstGeom>
          <a:noFill/>
          <a:ln>
            <a:noFill/>
          </a:ln>
        </p:spPr>
      </p:pic>
      <p:grpSp>
        <p:nvGrpSpPr>
          <p:cNvPr id="974" name="Google Shape;974;p67"/>
          <p:cNvGrpSpPr/>
          <p:nvPr/>
        </p:nvGrpSpPr>
        <p:grpSpPr>
          <a:xfrm>
            <a:off x="1158986" y="950225"/>
            <a:ext cx="5318632" cy="1004557"/>
            <a:chOff x="687686" y="71100"/>
            <a:chExt cx="17003298" cy="2009114"/>
          </a:xfrm>
        </p:grpSpPr>
        <p:sp>
          <p:nvSpPr>
            <p:cNvPr id="975" name="Google Shape;975;p67"/>
            <p:cNvSpPr/>
            <p:nvPr/>
          </p:nvSpPr>
          <p:spPr>
            <a:xfrm>
              <a:off x="687686" y="71100"/>
              <a:ext cx="17003298" cy="2009114"/>
            </a:xfrm>
            <a:custGeom>
              <a:avLst/>
              <a:gdLst/>
              <a:ahLst/>
              <a:cxnLst/>
              <a:rect l="l" t="t" r="r" b="b"/>
              <a:pathLst>
                <a:path w="2866127" h="396862" extrusionOk="0">
                  <a:moveTo>
                    <a:pt x="36282" y="0"/>
                  </a:moveTo>
                  <a:lnTo>
                    <a:pt x="2829844" y="0"/>
                  </a:lnTo>
                  <a:cubicBezTo>
                    <a:pt x="2849883" y="0"/>
                    <a:pt x="2866127" y="16244"/>
                    <a:pt x="2866127" y="36282"/>
                  </a:cubicBezTo>
                  <a:lnTo>
                    <a:pt x="2866127" y="360580"/>
                  </a:lnTo>
                  <a:cubicBezTo>
                    <a:pt x="2866127" y="380618"/>
                    <a:pt x="2849883" y="396862"/>
                    <a:pt x="2829844" y="396862"/>
                  </a:cubicBezTo>
                  <a:lnTo>
                    <a:pt x="36282" y="396862"/>
                  </a:lnTo>
                  <a:cubicBezTo>
                    <a:pt x="16244" y="396862"/>
                    <a:pt x="0" y="380618"/>
                    <a:pt x="0" y="360580"/>
                  </a:cubicBezTo>
                  <a:lnTo>
                    <a:pt x="0" y="36282"/>
                  </a:lnTo>
                  <a:cubicBezTo>
                    <a:pt x="0" y="16244"/>
                    <a:pt x="16244" y="0"/>
                    <a:pt x="36282" y="0"/>
                  </a:cubicBezTo>
                  <a:close/>
                </a:path>
              </a:pathLst>
            </a:custGeom>
            <a:solidFill>
              <a:srgbClr val="13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7"/>
            <p:cNvSpPr txBox="1"/>
            <p:nvPr/>
          </p:nvSpPr>
          <p:spPr>
            <a:xfrm>
              <a:off x="3234539" y="226400"/>
              <a:ext cx="11913000" cy="1710300"/>
            </a:xfrm>
            <a:prstGeom prst="rect">
              <a:avLst/>
            </a:prstGeom>
            <a:noFill/>
            <a:ln>
              <a:noFill/>
            </a:ln>
          </p:spPr>
          <p:txBody>
            <a:bodyPr spcFirstLastPara="1" wrap="square" lIns="0" tIns="0" rIns="0" bIns="0" anchor="t" anchorCtr="0">
              <a:spAutoFit/>
            </a:bodyPr>
            <a:lstStyle/>
            <a:p>
              <a:pPr marL="0" lvl="0" indent="0" algn="ctr" rtl="0">
                <a:lnSpc>
                  <a:spcPct val="140000"/>
                </a:lnSpc>
                <a:spcBef>
                  <a:spcPts val="0"/>
                </a:spcBef>
                <a:spcAft>
                  <a:spcPts val="0"/>
                </a:spcAft>
                <a:buNone/>
              </a:pPr>
              <a:r>
                <a:rPr lang="en-US" sz="2315">
                  <a:solidFill>
                    <a:schemeClr val="lt1"/>
                  </a:solidFill>
                </a:rPr>
                <a:t>Kepatuhan Multiregional dan Masalah Hukum</a:t>
              </a:r>
              <a:endParaRPr sz="2315">
                <a:solidFill>
                  <a:srgbClr val="FFFFFF"/>
                </a:solidFill>
              </a:endParaRPr>
            </a:p>
          </p:txBody>
        </p:sp>
      </p:grpSp>
      <p:sp>
        <p:nvSpPr>
          <p:cNvPr id="977" name="Google Shape;977;p67"/>
          <p:cNvSpPr txBox="1"/>
          <p:nvPr/>
        </p:nvSpPr>
        <p:spPr>
          <a:xfrm>
            <a:off x="1082625" y="2327575"/>
            <a:ext cx="5443800" cy="3879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000" dirty="0" err="1">
                <a:solidFill>
                  <a:schemeClr val="lt1"/>
                </a:solidFill>
              </a:rPr>
              <a:t>Konsumen</a:t>
            </a:r>
            <a:r>
              <a:rPr lang="en-US" sz="2000" dirty="0">
                <a:solidFill>
                  <a:schemeClr val="lt1"/>
                </a:solidFill>
              </a:rPr>
              <a:t> cloud </a:t>
            </a:r>
            <a:r>
              <a:rPr lang="en-US" sz="2000" dirty="0" err="1">
                <a:solidFill>
                  <a:schemeClr val="lt1"/>
                </a:solidFill>
              </a:rPr>
              <a:t>sering</a:t>
            </a:r>
            <a:r>
              <a:rPr lang="en-US" sz="2000" dirty="0">
                <a:solidFill>
                  <a:schemeClr val="lt1"/>
                </a:solidFill>
              </a:rPr>
              <a:t> kali </a:t>
            </a:r>
            <a:r>
              <a:rPr lang="en-US" sz="2000" dirty="0" err="1">
                <a:solidFill>
                  <a:schemeClr val="lt1"/>
                </a:solidFill>
              </a:rPr>
              <a:t>tidak</a:t>
            </a:r>
            <a:r>
              <a:rPr lang="en-US" sz="2000" dirty="0">
                <a:solidFill>
                  <a:schemeClr val="lt1"/>
                </a:solidFill>
              </a:rPr>
              <a:t> </a:t>
            </a:r>
            <a:r>
              <a:rPr lang="en-US" sz="2000" dirty="0" err="1">
                <a:solidFill>
                  <a:schemeClr val="lt1"/>
                </a:solidFill>
              </a:rPr>
              <a:t>menyadarinya</a:t>
            </a:r>
            <a:r>
              <a:rPr lang="en-US" sz="2000" dirty="0">
                <a:solidFill>
                  <a:schemeClr val="lt1"/>
                </a:solidFill>
              </a:rPr>
              <a:t> </a:t>
            </a:r>
            <a:r>
              <a:rPr lang="en-US" sz="2000" dirty="0" err="1">
                <a:solidFill>
                  <a:schemeClr val="lt1"/>
                </a:solidFill>
              </a:rPr>
              <a:t>lokasi</a:t>
            </a:r>
            <a:r>
              <a:rPr lang="en-US" sz="2000" dirty="0">
                <a:solidFill>
                  <a:schemeClr val="lt1"/>
                </a:solidFill>
              </a:rPr>
              <a:t> </a:t>
            </a:r>
            <a:r>
              <a:rPr lang="en-US" sz="2000" dirty="0" err="1">
                <a:solidFill>
                  <a:schemeClr val="lt1"/>
                </a:solidFill>
              </a:rPr>
              <a:t>fisik</a:t>
            </a:r>
            <a:r>
              <a:rPr lang="en-US" sz="2000" dirty="0">
                <a:solidFill>
                  <a:schemeClr val="lt1"/>
                </a:solidFill>
              </a:rPr>
              <a:t> </a:t>
            </a:r>
            <a:r>
              <a:rPr lang="en-US" sz="2000" dirty="0" err="1">
                <a:solidFill>
                  <a:schemeClr val="lt1"/>
                </a:solidFill>
              </a:rPr>
              <a:t>sumber</a:t>
            </a:r>
            <a:r>
              <a:rPr lang="en-US" sz="2000" dirty="0">
                <a:solidFill>
                  <a:schemeClr val="lt1"/>
                </a:solidFill>
              </a:rPr>
              <a:t> </a:t>
            </a:r>
            <a:r>
              <a:rPr lang="en-US" sz="2000" dirty="0" err="1">
                <a:solidFill>
                  <a:schemeClr val="lt1"/>
                </a:solidFill>
              </a:rPr>
              <a:t>daya</a:t>
            </a:r>
            <a:r>
              <a:rPr lang="en-US" sz="2000" dirty="0">
                <a:solidFill>
                  <a:schemeClr val="lt1"/>
                </a:solidFill>
              </a:rPr>
              <a:t> dan data TI </a:t>
            </a:r>
            <a:r>
              <a:rPr lang="en-US" sz="2000" dirty="0" err="1">
                <a:solidFill>
                  <a:schemeClr val="lt1"/>
                </a:solidFill>
              </a:rPr>
              <a:t>mereka</a:t>
            </a:r>
            <a:r>
              <a:rPr lang="en-US" sz="2000" dirty="0">
                <a:solidFill>
                  <a:schemeClr val="lt1"/>
                </a:solidFill>
              </a:rPr>
              <a:t> </a:t>
            </a:r>
            <a:r>
              <a:rPr lang="en-US" sz="2000" dirty="0" err="1">
                <a:solidFill>
                  <a:schemeClr val="lt1"/>
                </a:solidFill>
              </a:rPr>
              <a:t>ketika</a:t>
            </a:r>
            <a:r>
              <a:rPr lang="en-US" sz="2000" dirty="0">
                <a:solidFill>
                  <a:schemeClr val="lt1"/>
                </a:solidFill>
              </a:rPr>
              <a:t> </a:t>
            </a:r>
            <a:r>
              <a:rPr lang="en-US" sz="2000" dirty="0" err="1">
                <a:solidFill>
                  <a:schemeClr val="lt1"/>
                </a:solidFill>
              </a:rPr>
              <a:t>dihosting</a:t>
            </a:r>
            <a:r>
              <a:rPr lang="en-US" sz="2000" dirty="0">
                <a:solidFill>
                  <a:schemeClr val="lt1"/>
                </a:solidFill>
              </a:rPr>
              <a:t> oleh </a:t>
            </a:r>
            <a:r>
              <a:rPr lang="en-US" sz="2000" dirty="0" err="1">
                <a:solidFill>
                  <a:schemeClr val="lt1"/>
                </a:solidFill>
              </a:rPr>
              <a:t>publik</a:t>
            </a:r>
            <a:r>
              <a:rPr lang="en-US" sz="2000" dirty="0">
                <a:solidFill>
                  <a:schemeClr val="lt1"/>
                </a:solidFill>
              </a:rPr>
              <a:t> </a:t>
            </a:r>
            <a:r>
              <a:rPr lang="en-US" sz="2000" dirty="0" err="1">
                <a:solidFill>
                  <a:schemeClr val="lt1"/>
                </a:solidFill>
              </a:rPr>
              <a:t>awan</a:t>
            </a:r>
            <a:r>
              <a:rPr lang="en-US" sz="2000" dirty="0">
                <a:solidFill>
                  <a:schemeClr val="lt1"/>
                </a:solidFill>
              </a:rPr>
              <a:t>. </a:t>
            </a:r>
            <a:r>
              <a:rPr lang="en-US" sz="2000" dirty="0" err="1">
                <a:solidFill>
                  <a:schemeClr val="lt1"/>
                </a:solidFill>
              </a:rPr>
              <a:t>Bagi</a:t>
            </a:r>
            <a:r>
              <a:rPr lang="en-US" sz="2000" dirty="0">
                <a:solidFill>
                  <a:schemeClr val="lt1"/>
                </a:solidFill>
              </a:rPr>
              <a:t> </a:t>
            </a:r>
            <a:r>
              <a:rPr lang="en-US" sz="2000" dirty="0" err="1">
                <a:solidFill>
                  <a:schemeClr val="lt1"/>
                </a:solidFill>
              </a:rPr>
              <a:t>beberapa</a:t>
            </a:r>
            <a:r>
              <a:rPr lang="en-US" sz="2000" dirty="0">
                <a:solidFill>
                  <a:schemeClr val="lt1"/>
                </a:solidFill>
              </a:rPr>
              <a:t> </a:t>
            </a:r>
            <a:r>
              <a:rPr lang="en-US" sz="2000" dirty="0" err="1">
                <a:solidFill>
                  <a:schemeClr val="lt1"/>
                </a:solidFill>
              </a:rPr>
              <a:t>organisasi</a:t>
            </a:r>
            <a:r>
              <a:rPr lang="en-US" sz="2000" dirty="0">
                <a:solidFill>
                  <a:schemeClr val="lt1"/>
                </a:solidFill>
              </a:rPr>
              <a:t>, </a:t>
            </a:r>
            <a:r>
              <a:rPr lang="en-US" sz="2000" dirty="0" err="1">
                <a:solidFill>
                  <a:schemeClr val="lt1"/>
                </a:solidFill>
              </a:rPr>
              <a:t>hal</a:t>
            </a:r>
            <a:r>
              <a:rPr lang="en-US" sz="2000" dirty="0">
                <a:solidFill>
                  <a:schemeClr val="lt1"/>
                </a:solidFill>
              </a:rPr>
              <a:t> </a:t>
            </a:r>
            <a:r>
              <a:rPr lang="en-US" sz="2000" dirty="0" err="1">
                <a:solidFill>
                  <a:schemeClr val="lt1"/>
                </a:solidFill>
              </a:rPr>
              <a:t>ini</a:t>
            </a:r>
            <a:r>
              <a:rPr lang="en-US" sz="2000" dirty="0">
                <a:solidFill>
                  <a:schemeClr val="lt1"/>
                </a:solidFill>
              </a:rPr>
              <a:t> </a:t>
            </a:r>
            <a:r>
              <a:rPr lang="en-US" sz="2000" dirty="0" err="1">
                <a:solidFill>
                  <a:schemeClr val="lt1"/>
                </a:solidFill>
              </a:rPr>
              <a:t>dapat</a:t>
            </a:r>
            <a:r>
              <a:rPr lang="en-US" sz="2000" dirty="0">
                <a:solidFill>
                  <a:schemeClr val="lt1"/>
                </a:solidFill>
              </a:rPr>
              <a:t> </a:t>
            </a:r>
            <a:r>
              <a:rPr lang="en-US" sz="2000" dirty="0" err="1">
                <a:solidFill>
                  <a:schemeClr val="lt1"/>
                </a:solidFill>
              </a:rPr>
              <a:t>menimbulkan</a:t>
            </a:r>
            <a:r>
              <a:rPr lang="en-US" sz="2000" dirty="0">
                <a:solidFill>
                  <a:schemeClr val="lt1"/>
                </a:solidFill>
              </a:rPr>
              <a:t> </a:t>
            </a:r>
            <a:r>
              <a:rPr lang="en-US" sz="2000" dirty="0" err="1">
                <a:solidFill>
                  <a:schemeClr val="lt1"/>
                </a:solidFill>
              </a:rPr>
              <a:t>masalah</a:t>
            </a:r>
            <a:r>
              <a:rPr lang="en-US" sz="2000" dirty="0">
                <a:solidFill>
                  <a:schemeClr val="lt1"/>
                </a:solidFill>
              </a:rPr>
              <a:t> </a:t>
            </a:r>
            <a:r>
              <a:rPr lang="en-US" sz="2000" dirty="0" err="1">
                <a:solidFill>
                  <a:schemeClr val="lt1"/>
                </a:solidFill>
              </a:rPr>
              <a:t>hukum</a:t>
            </a:r>
            <a:r>
              <a:rPr lang="en-US" sz="2000" dirty="0">
                <a:solidFill>
                  <a:schemeClr val="lt1"/>
                </a:solidFill>
              </a:rPr>
              <a:t> yang </a:t>
            </a:r>
            <a:r>
              <a:rPr lang="en-US" sz="2000" dirty="0" err="1">
                <a:solidFill>
                  <a:schemeClr val="lt1"/>
                </a:solidFill>
              </a:rPr>
              <a:t>serius</a:t>
            </a:r>
            <a:r>
              <a:rPr lang="en-US" sz="2000" dirty="0">
                <a:solidFill>
                  <a:schemeClr val="lt1"/>
                </a:solidFill>
              </a:rPr>
              <a:t> </a:t>
            </a:r>
            <a:r>
              <a:rPr lang="en-US" sz="2000" dirty="0" err="1">
                <a:solidFill>
                  <a:schemeClr val="lt1"/>
                </a:solidFill>
              </a:rPr>
              <a:t>terhadap</a:t>
            </a:r>
            <a:r>
              <a:rPr lang="en-US" sz="2000" dirty="0">
                <a:solidFill>
                  <a:schemeClr val="lt1"/>
                </a:solidFill>
              </a:rPr>
              <a:t> </a:t>
            </a:r>
            <a:r>
              <a:rPr lang="en-US" sz="2000" dirty="0" err="1">
                <a:solidFill>
                  <a:schemeClr val="lt1"/>
                </a:solidFill>
              </a:rPr>
              <a:t>peraturan</a:t>
            </a:r>
            <a:r>
              <a:rPr lang="en-US" sz="2000" dirty="0">
                <a:solidFill>
                  <a:schemeClr val="lt1"/>
                </a:solidFill>
              </a:rPr>
              <a:t> </a:t>
            </a:r>
            <a:r>
              <a:rPr lang="en-US" sz="2000" dirty="0" err="1">
                <a:solidFill>
                  <a:schemeClr val="lt1"/>
                </a:solidFill>
              </a:rPr>
              <a:t>industri</a:t>
            </a:r>
            <a:r>
              <a:rPr lang="en-US" sz="2000" dirty="0">
                <a:solidFill>
                  <a:schemeClr val="lt1"/>
                </a:solidFill>
              </a:rPr>
              <a:t> </a:t>
            </a:r>
            <a:r>
              <a:rPr lang="en-US" sz="2000" dirty="0" err="1">
                <a:solidFill>
                  <a:schemeClr val="lt1"/>
                </a:solidFill>
              </a:rPr>
              <a:t>atau</a:t>
            </a:r>
            <a:r>
              <a:rPr lang="en-US" sz="2000" dirty="0">
                <a:solidFill>
                  <a:schemeClr val="lt1"/>
                </a:solidFill>
              </a:rPr>
              <a:t> </a:t>
            </a:r>
            <a:r>
              <a:rPr lang="en-US" sz="2000" dirty="0" err="1">
                <a:solidFill>
                  <a:schemeClr val="lt1"/>
                </a:solidFill>
              </a:rPr>
              <a:t>pemerintah</a:t>
            </a:r>
            <a:r>
              <a:rPr lang="en-US" sz="2000" dirty="0">
                <a:solidFill>
                  <a:schemeClr val="lt1"/>
                </a:solidFill>
              </a:rPr>
              <a:t> yang </a:t>
            </a:r>
            <a:r>
              <a:rPr lang="en-US" sz="2000" dirty="0" err="1">
                <a:solidFill>
                  <a:schemeClr val="lt1"/>
                </a:solidFill>
              </a:rPr>
              <a:t>menentukan</a:t>
            </a:r>
            <a:r>
              <a:rPr lang="en-US" sz="2000" dirty="0">
                <a:solidFill>
                  <a:schemeClr val="lt1"/>
                </a:solidFill>
              </a:rPr>
              <a:t> </a:t>
            </a:r>
            <a:r>
              <a:rPr lang="en-US" sz="2000" dirty="0" err="1">
                <a:solidFill>
                  <a:schemeClr val="lt1"/>
                </a:solidFill>
              </a:rPr>
              <a:t>privasi</a:t>
            </a:r>
            <a:r>
              <a:rPr lang="en-US" sz="2000" dirty="0">
                <a:solidFill>
                  <a:schemeClr val="lt1"/>
                </a:solidFill>
              </a:rPr>
              <a:t> dan </a:t>
            </a:r>
            <a:r>
              <a:rPr lang="en-US" sz="2000" dirty="0" err="1">
                <a:solidFill>
                  <a:schemeClr val="lt1"/>
                </a:solidFill>
              </a:rPr>
              <a:t>penyimpanan</a:t>
            </a:r>
            <a:r>
              <a:rPr lang="en-US" sz="2000" dirty="0">
                <a:solidFill>
                  <a:schemeClr val="lt1"/>
                </a:solidFill>
              </a:rPr>
              <a:t> data </a:t>
            </a:r>
            <a:r>
              <a:rPr lang="en-US" sz="2000" dirty="0" err="1">
                <a:solidFill>
                  <a:schemeClr val="lt1"/>
                </a:solidFill>
              </a:rPr>
              <a:t>kebijakan</a:t>
            </a:r>
            <a:r>
              <a:rPr lang="en-US" sz="2000" dirty="0">
                <a:solidFill>
                  <a:schemeClr val="lt1"/>
                </a:solidFill>
              </a:rPr>
              <a:t>. </a:t>
            </a:r>
            <a:r>
              <a:rPr lang="en-US" sz="2000" dirty="0" err="1">
                <a:solidFill>
                  <a:schemeClr val="lt1"/>
                </a:solidFill>
              </a:rPr>
              <a:t>Misalnya</a:t>
            </a:r>
            <a:r>
              <a:rPr lang="en-US" sz="2000" dirty="0">
                <a:solidFill>
                  <a:schemeClr val="lt1"/>
                </a:solidFill>
              </a:rPr>
              <a:t>, </a:t>
            </a:r>
            <a:r>
              <a:rPr lang="en-US" sz="2000" dirty="0" err="1">
                <a:solidFill>
                  <a:schemeClr val="lt1"/>
                </a:solidFill>
              </a:rPr>
              <a:t>beberapa</a:t>
            </a:r>
            <a:r>
              <a:rPr lang="en-US" sz="2000" dirty="0">
                <a:solidFill>
                  <a:schemeClr val="lt1"/>
                </a:solidFill>
              </a:rPr>
              <a:t> </a:t>
            </a:r>
            <a:r>
              <a:rPr lang="en-US" sz="2000" dirty="0" err="1">
                <a:solidFill>
                  <a:schemeClr val="lt1"/>
                </a:solidFill>
              </a:rPr>
              <a:t>undang-undang</a:t>
            </a:r>
            <a:r>
              <a:rPr lang="en-US" sz="2000" dirty="0">
                <a:solidFill>
                  <a:schemeClr val="lt1"/>
                </a:solidFill>
              </a:rPr>
              <a:t> </a:t>
            </a:r>
            <a:r>
              <a:rPr lang="en-US" sz="2000" dirty="0" err="1">
                <a:solidFill>
                  <a:schemeClr val="lt1"/>
                </a:solidFill>
              </a:rPr>
              <a:t>Inggris</a:t>
            </a:r>
            <a:r>
              <a:rPr lang="en-US" sz="2000" dirty="0">
                <a:solidFill>
                  <a:schemeClr val="lt1"/>
                </a:solidFill>
              </a:rPr>
              <a:t> </a:t>
            </a:r>
            <a:r>
              <a:rPr lang="en-US" sz="2000" dirty="0" err="1">
                <a:solidFill>
                  <a:schemeClr val="lt1"/>
                </a:solidFill>
              </a:rPr>
              <a:t>mewajibkan</a:t>
            </a:r>
            <a:r>
              <a:rPr lang="en-US" sz="2000" dirty="0">
                <a:solidFill>
                  <a:schemeClr val="lt1"/>
                </a:solidFill>
              </a:rPr>
              <a:t> data </a:t>
            </a:r>
            <a:r>
              <a:rPr lang="en-US" sz="2000" dirty="0" err="1">
                <a:solidFill>
                  <a:schemeClr val="lt1"/>
                </a:solidFill>
              </a:rPr>
              <a:t>pribadi</a:t>
            </a:r>
            <a:r>
              <a:rPr lang="en-US" sz="2000" dirty="0">
                <a:solidFill>
                  <a:schemeClr val="lt1"/>
                </a:solidFill>
              </a:rPr>
              <a:t> </a:t>
            </a:r>
            <a:r>
              <a:rPr lang="en-US" sz="2000" dirty="0" err="1">
                <a:solidFill>
                  <a:schemeClr val="lt1"/>
                </a:solidFill>
              </a:rPr>
              <a:t>milik</a:t>
            </a:r>
            <a:r>
              <a:rPr lang="en-US" sz="2000" dirty="0">
                <a:solidFill>
                  <a:schemeClr val="lt1"/>
                </a:solidFill>
              </a:rPr>
              <a:t> </a:t>
            </a:r>
            <a:r>
              <a:rPr lang="en-US" sz="2000" dirty="0" err="1">
                <a:solidFill>
                  <a:schemeClr val="lt1"/>
                </a:solidFill>
              </a:rPr>
              <a:t>Inggris</a:t>
            </a:r>
            <a:r>
              <a:rPr lang="en-US" sz="2000" dirty="0">
                <a:solidFill>
                  <a:schemeClr val="lt1"/>
                </a:solidFill>
              </a:rPr>
              <a:t> </a:t>
            </a:r>
            <a:r>
              <a:rPr lang="en-US" sz="2000" dirty="0" err="1">
                <a:solidFill>
                  <a:schemeClr val="lt1"/>
                </a:solidFill>
              </a:rPr>
              <a:t>warga</a:t>
            </a:r>
            <a:r>
              <a:rPr lang="en-US" sz="2000" dirty="0">
                <a:solidFill>
                  <a:schemeClr val="lt1"/>
                </a:solidFill>
              </a:rPr>
              <a:t> negara </a:t>
            </a:r>
            <a:r>
              <a:rPr lang="en-US" sz="2000" dirty="0" err="1">
                <a:solidFill>
                  <a:schemeClr val="lt1"/>
                </a:solidFill>
              </a:rPr>
              <a:t>untuk</a:t>
            </a:r>
            <a:r>
              <a:rPr lang="en-US" sz="2000" dirty="0">
                <a:solidFill>
                  <a:schemeClr val="lt1"/>
                </a:solidFill>
              </a:rPr>
              <a:t> </a:t>
            </a:r>
            <a:r>
              <a:rPr lang="en-US" sz="2000" dirty="0" err="1">
                <a:solidFill>
                  <a:schemeClr val="lt1"/>
                </a:solidFill>
              </a:rPr>
              <a:t>disimpan</a:t>
            </a:r>
            <a:r>
              <a:rPr lang="en-US" sz="2000" dirty="0">
                <a:solidFill>
                  <a:schemeClr val="lt1"/>
                </a:solidFill>
              </a:rPr>
              <a:t> di </a:t>
            </a:r>
            <a:r>
              <a:rPr lang="en-US" sz="2000" dirty="0" err="1">
                <a:solidFill>
                  <a:schemeClr val="lt1"/>
                </a:solidFill>
              </a:rPr>
              <a:t>Inggris</a:t>
            </a:r>
            <a:r>
              <a:rPr lang="en-US" sz="2000" dirty="0">
                <a:solidFill>
                  <a:schemeClr val="lt1"/>
                </a:solidFill>
              </a:rPr>
              <a:t>.</a:t>
            </a:r>
            <a:endParaRPr sz="2000" dirty="0">
              <a:solidFill>
                <a:schemeClr val="lt1"/>
              </a:solidFill>
            </a:endParaRPr>
          </a:p>
          <a:p>
            <a:pPr marL="0" lvl="0" indent="0" algn="just" rtl="0">
              <a:spcBef>
                <a:spcPts val="0"/>
              </a:spcBef>
              <a:spcAft>
                <a:spcPts val="0"/>
              </a:spcAft>
              <a:buNone/>
            </a:pPr>
            <a:endParaRPr sz="2000" dirty="0">
              <a:solidFill>
                <a:schemeClr val="lt1"/>
              </a:solidFill>
            </a:endParaRPr>
          </a:p>
        </p:txBody>
      </p:sp>
      <p:pic>
        <p:nvPicPr>
          <p:cNvPr id="978" name="Google Shape;978;p67"/>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70"/>
          <p:cNvSpPr txBox="1"/>
          <p:nvPr/>
        </p:nvSpPr>
        <p:spPr>
          <a:xfrm>
            <a:off x="3263238" y="4979152"/>
            <a:ext cx="5665500" cy="25551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000" b="1" dirty="0" err="1">
                <a:solidFill>
                  <a:schemeClr val="lt1"/>
                </a:solidFill>
              </a:rPr>
              <a:t>Spesialisasi</a:t>
            </a:r>
            <a:r>
              <a:rPr lang="en-US" sz="4000" b="1" dirty="0">
                <a:solidFill>
                  <a:schemeClr val="lt1"/>
                </a:solidFill>
              </a:rPr>
              <a:t> Cloud Services</a:t>
            </a:r>
            <a:endParaRPr sz="4000" b="1" dirty="0">
              <a:solidFill>
                <a:schemeClr val="lt1"/>
              </a:solidFill>
            </a:endParaRPr>
          </a:p>
          <a:p>
            <a:pPr marL="0" marR="0" lvl="0" indent="0" algn="ctr" rtl="0">
              <a:spcBef>
                <a:spcPts val="0"/>
              </a:spcBef>
              <a:spcAft>
                <a:spcPts val="0"/>
              </a:spcAft>
              <a:buNone/>
            </a:pPr>
            <a:endParaRPr sz="4000" b="1" dirty="0">
              <a:solidFill>
                <a:schemeClr val="lt1"/>
              </a:solidFill>
            </a:endParaRPr>
          </a:p>
          <a:p>
            <a:pPr marL="0" marR="0" lvl="0" indent="0" algn="ctr" rtl="0">
              <a:spcBef>
                <a:spcPts val="0"/>
              </a:spcBef>
              <a:spcAft>
                <a:spcPts val="0"/>
              </a:spcAft>
              <a:buNone/>
            </a:pPr>
            <a:endParaRPr sz="4000" b="1" dirty="0">
              <a:solidFill>
                <a:schemeClr val="lt1"/>
              </a:solidFill>
            </a:endParaRPr>
          </a:p>
        </p:txBody>
      </p:sp>
      <p:pic>
        <p:nvPicPr>
          <p:cNvPr id="1000" name="Google Shape;1000;p70"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001" name="Google Shape;1001;p70"/>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1002" name="Google Shape;1002;p70"/>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7" name="Google Shape;1007;p71"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008" name="Google Shape;1008;p71"/>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1009" name="Google Shape;1009;p71"/>
          <p:cNvSpPr txBox="1"/>
          <p:nvPr/>
        </p:nvSpPr>
        <p:spPr>
          <a:xfrm>
            <a:off x="309454" y="793234"/>
            <a:ext cx="11573100" cy="724200"/>
          </a:xfrm>
          <a:prstGeom prst="rect">
            <a:avLst/>
          </a:prstGeom>
          <a:noFill/>
          <a:ln>
            <a:noFill/>
          </a:ln>
        </p:spPr>
        <p:txBody>
          <a:bodyPr spcFirstLastPara="1" wrap="square" lIns="91425" tIns="45700" rIns="91425" bIns="45700" anchor="ctr" anchorCtr="0">
            <a:normAutofit fontScale="85000"/>
          </a:bodyPr>
          <a:lstStyle/>
          <a:p>
            <a:pPr marL="0" lvl="0" indent="0" algn="ctr" rtl="0">
              <a:lnSpc>
                <a:spcPct val="90000"/>
              </a:lnSpc>
              <a:spcBef>
                <a:spcPts val="0"/>
              </a:spcBef>
              <a:spcAft>
                <a:spcPts val="1600"/>
              </a:spcAft>
              <a:buNone/>
            </a:pPr>
            <a:r>
              <a:rPr lang="en-US" sz="5400" b="1" dirty="0">
                <a:solidFill>
                  <a:srgbClr val="3F3F3F"/>
                </a:solidFill>
              </a:rPr>
              <a:t>Distributed Computing </a:t>
            </a:r>
            <a:r>
              <a:rPr lang="en-US" sz="5400" b="1" dirty="0" err="1">
                <a:solidFill>
                  <a:srgbClr val="3F3F3F"/>
                </a:solidFill>
              </a:rPr>
              <a:t>sebagai</a:t>
            </a:r>
            <a:r>
              <a:rPr lang="en-US" sz="5400" b="1" dirty="0">
                <a:solidFill>
                  <a:srgbClr val="3F3F3F"/>
                </a:solidFill>
              </a:rPr>
              <a:t> Service</a:t>
            </a:r>
            <a:endParaRPr sz="5400" b="1" dirty="0">
              <a:solidFill>
                <a:srgbClr val="3F3F3F"/>
              </a:solidFill>
            </a:endParaRPr>
          </a:p>
        </p:txBody>
      </p:sp>
      <p:cxnSp>
        <p:nvCxnSpPr>
          <p:cNvPr id="1010" name="Google Shape;1010;p71"/>
          <p:cNvCxnSpPr/>
          <p:nvPr/>
        </p:nvCxnSpPr>
        <p:spPr>
          <a:xfrm>
            <a:off x="7164875" y="5021875"/>
            <a:ext cx="4452600" cy="9600"/>
          </a:xfrm>
          <a:prstGeom prst="straightConnector1">
            <a:avLst/>
          </a:prstGeom>
          <a:noFill/>
          <a:ln w="25400" cap="flat" cmpd="sng">
            <a:solidFill>
              <a:srgbClr val="ED3B55"/>
            </a:solidFill>
            <a:prstDash val="solid"/>
            <a:miter lim="800000"/>
            <a:headEnd type="oval" w="med" len="med"/>
            <a:tailEnd type="oval" w="med" len="med"/>
          </a:ln>
        </p:spPr>
      </p:cxnSp>
      <p:pic>
        <p:nvPicPr>
          <p:cNvPr id="1011" name="Google Shape;1011;p71"/>
          <p:cNvPicPr preferRelativeResize="0"/>
          <p:nvPr/>
        </p:nvPicPr>
        <p:blipFill>
          <a:blip r:embed="rId5">
            <a:alphaModFix/>
          </a:blip>
          <a:stretch>
            <a:fillRect/>
          </a:stretch>
        </p:blipFill>
        <p:spPr>
          <a:xfrm>
            <a:off x="10242725" y="71175"/>
            <a:ext cx="576000" cy="576000"/>
          </a:xfrm>
          <a:prstGeom prst="rect">
            <a:avLst/>
          </a:prstGeom>
          <a:noFill/>
          <a:ln>
            <a:noFill/>
          </a:ln>
        </p:spPr>
      </p:pic>
      <p:pic>
        <p:nvPicPr>
          <p:cNvPr id="1012" name="Google Shape;1012;p71"/>
          <p:cNvPicPr preferRelativeResize="0"/>
          <p:nvPr/>
        </p:nvPicPr>
        <p:blipFill>
          <a:blip r:embed="rId6">
            <a:alphaModFix/>
          </a:blip>
          <a:stretch>
            <a:fillRect/>
          </a:stretch>
        </p:blipFill>
        <p:spPr>
          <a:xfrm>
            <a:off x="7083575" y="2171700"/>
            <a:ext cx="4533900" cy="2514600"/>
          </a:xfrm>
          <a:prstGeom prst="rect">
            <a:avLst/>
          </a:prstGeom>
          <a:noFill/>
          <a:ln>
            <a:noFill/>
          </a:ln>
        </p:spPr>
      </p:pic>
      <p:sp>
        <p:nvSpPr>
          <p:cNvPr id="1013" name="Google Shape;1013;p71"/>
          <p:cNvSpPr txBox="1"/>
          <p:nvPr/>
        </p:nvSpPr>
        <p:spPr>
          <a:xfrm>
            <a:off x="780000" y="2000925"/>
            <a:ext cx="5699100" cy="39885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700" i="1" dirty="0">
                <a:solidFill>
                  <a:schemeClr val="dk2"/>
                </a:solidFill>
              </a:rPr>
              <a:t>Distributed computing</a:t>
            </a:r>
            <a:r>
              <a:rPr lang="en-US" sz="1700" dirty="0">
                <a:solidFill>
                  <a:schemeClr val="dk2"/>
                </a:solidFill>
              </a:rPr>
              <a:t> </a:t>
            </a:r>
            <a:r>
              <a:rPr lang="en-US" sz="1700" dirty="0" err="1">
                <a:solidFill>
                  <a:schemeClr val="dk2"/>
                </a:solidFill>
              </a:rPr>
              <a:t>adalah</a:t>
            </a:r>
            <a:r>
              <a:rPr lang="en-US" sz="1700" dirty="0">
                <a:solidFill>
                  <a:schemeClr val="dk2"/>
                </a:solidFill>
              </a:rPr>
              <a:t> </a:t>
            </a:r>
            <a:r>
              <a:rPr lang="en-US" sz="1700" dirty="0" err="1">
                <a:solidFill>
                  <a:schemeClr val="dk2"/>
                </a:solidFill>
              </a:rPr>
              <a:t>paradigma</a:t>
            </a:r>
            <a:r>
              <a:rPr lang="en-US" sz="1700" dirty="0">
                <a:solidFill>
                  <a:schemeClr val="dk2"/>
                </a:solidFill>
              </a:rPr>
              <a:t> </a:t>
            </a:r>
            <a:r>
              <a:rPr lang="en-US" sz="1700" dirty="0" err="1">
                <a:solidFill>
                  <a:schemeClr val="dk2"/>
                </a:solidFill>
              </a:rPr>
              <a:t>komputasi</a:t>
            </a:r>
            <a:r>
              <a:rPr lang="en-US" sz="1700" dirty="0">
                <a:solidFill>
                  <a:schemeClr val="dk2"/>
                </a:solidFill>
              </a:rPr>
              <a:t> di mana </a:t>
            </a:r>
            <a:r>
              <a:rPr lang="en-US" sz="1700" dirty="0" err="1">
                <a:solidFill>
                  <a:schemeClr val="dk2"/>
                </a:solidFill>
              </a:rPr>
              <a:t>pemrosesan</a:t>
            </a:r>
            <a:r>
              <a:rPr lang="en-US" sz="1700" dirty="0">
                <a:solidFill>
                  <a:schemeClr val="dk2"/>
                </a:solidFill>
              </a:rPr>
              <a:t> data </a:t>
            </a:r>
            <a:r>
              <a:rPr lang="en-US" sz="1700" dirty="0" err="1">
                <a:solidFill>
                  <a:schemeClr val="dk2"/>
                </a:solidFill>
              </a:rPr>
              <a:t>dibagi</a:t>
            </a:r>
            <a:r>
              <a:rPr lang="en-US" sz="1700" dirty="0">
                <a:solidFill>
                  <a:schemeClr val="dk2"/>
                </a:solidFill>
              </a:rPr>
              <a:t> </a:t>
            </a:r>
            <a:r>
              <a:rPr lang="en-US" sz="1700" dirty="0" err="1">
                <a:solidFill>
                  <a:schemeClr val="dk2"/>
                </a:solidFill>
              </a:rPr>
              <a:t>menjadi</a:t>
            </a:r>
            <a:r>
              <a:rPr lang="en-US" sz="1700" dirty="0">
                <a:solidFill>
                  <a:schemeClr val="dk2"/>
                </a:solidFill>
              </a:rPr>
              <a:t> </a:t>
            </a:r>
            <a:r>
              <a:rPr lang="en-US" sz="1700" dirty="0" err="1">
                <a:solidFill>
                  <a:schemeClr val="dk2"/>
                </a:solidFill>
              </a:rPr>
              <a:t>beberapa</a:t>
            </a:r>
            <a:r>
              <a:rPr lang="en-US" sz="1700" dirty="0">
                <a:solidFill>
                  <a:schemeClr val="dk2"/>
                </a:solidFill>
              </a:rPr>
              <a:t> </a:t>
            </a:r>
            <a:r>
              <a:rPr lang="en-US" sz="1700" dirty="0" err="1">
                <a:solidFill>
                  <a:schemeClr val="dk2"/>
                </a:solidFill>
              </a:rPr>
              <a:t>bagian</a:t>
            </a:r>
            <a:r>
              <a:rPr lang="en-US" sz="1700" dirty="0">
                <a:solidFill>
                  <a:schemeClr val="dk2"/>
                </a:solidFill>
              </a:rPr>
              <a:t> yang </a:t>
            </a:r>
            <a:r>
              <a:rPr lang="en-US" sz="1700" dirty="0" err="1">
                <a:solidFill>
                  <a:schemeClr val="dk2"/>
                </a:solidFill>
              </a:rPr>
              <a:t>dikerjakan</a:t>
            </a:r>
            <a:r>
              <a:rPr lang="en-US" sz="1700" dirty="0">
                <a:solidFill>
                  <a:schemeClr val="dk2"/>
                </a:solidFill>
              </a:rPr>
              <a:t> </a:t>
            </a:r>
            <a:r>
              <a:rPr lang="en-US" sz="1700" dirty="0" err="1">
                <a:solidFill>
                  <a:schemeClr val="dk2"/>
                </a:solidFill>
              </a:rPr>
              <a:t>secara</a:t>
            </a:r>
            <a:r>
              <a:rPr lang="en-US" sz="1700" dirty="0">
                <a:solidFill>
                  <a:schemeClr val="dk2"/>
                </a:solidFill>
              </a:rPr>
              <a:t> </a:t>
            </a:r>
            <a:r>
              <a:rPr lang="en-US" sz="1700" dirty="0" err="1">
                <a:solidFill>
                  <a:schemeClr val="dk2"/>
                </a:solidFill>
              </a:rPr>
              <a:t>bersamaan</a:t>
            </a:r>
            <a:r>
              <a:rPr lang="en-US" sz="1700" dirty="0">
                <a:solidFill>
                  <a:schemeClr val="dk2"/>
                </a:solidFill>
              </a:rPr>
              <a:t> di </a:t>
            </a:r>
            <a:r>
              <a:rPr lang="en-US" sz="1700" dirty="0" err="1">
                <a:solidFill>
                  <a:schemeClr val="dk2"/>
                </a:solidFill>
              </a:rPr>
              <a:t>beberapa</a:t>
            </a:r>
            <a:r>
              <a:rPr lang="en-US" sz="1700" dirty="0">
                <a:solidFill>
                  <a:schemeClr val="dk2"/>
                </a:solidFill>
              </a:rPr>
              <a:t> </a:t>
            </a:r>
            <a:r>
              <a:rPr lang="en-US" sz="1700" dirty="0" err="1">
                <a:solidFill>
                  <a:schemeClr val="dk2"/>
                </a:solidFill>
              </a:rPr>
              <a:t>sumber</a:t>
            </a:r>
            <a:r>
              <a:rPr lang="en-US" sz="1700" dirty="0">
                <a:solidFill>
                  <a:schemeClr val="dk2"/>
                </a:solidFill>
              </a:rPr>
              <a:t> </a:t>
            </a:r>
            <a:r>
              <a:rPr lang="en-US" sz="1700" dirty="0" err="1">
                <a:solidFill>
                  <a:schemeClr val="dk2"/>
                </a:solidFill>
              </a:rPr>
              <a:t>daya</a:t>
            </a:r>
            <a:r>
              <a:rPr lang="en-US" sz="1700" dirty="0">
                <a:solidFill>
                  <a:schemeClr val="dk2"/>
                </a:solidFill>
              </a:rPr>
              <a:t> </a:t>
            </a:r>
            <a:r>
              <a:rPr lang="en-US" sz="1700" dirty="0" err="1">
                <a:solidFill>
                  <a:schemeClr val="dk2"/>
                </a:solidFill>
              </a:rPr>
              <a:t>komputasi</a:t>
            </a:r>
            <a:r>
              <a:rPr lang="en-US" sz="1700" dirty="0">
                <a:solidFill>
                  <a:schemeClr val="dk2"/>
                </a:solidFill>
              </a:rPr>
              <a:t> yang </a:t>
            </a:r>
            <a:r>
              <a:rPr lang="en-US" sz="1700" dirty="0" err="1">
                <a:solidFill>
                  <a:schemeClr val="dk2"/>
                </a:solidFill>
              </a:rPr>
              <a:t>terhubung</a:t>
            </a:r>
            <a:r>
              <a:rPr lang="en-US" sz="1700" dirty="0">
                <a:solidFill>
                  <a:schemeClr val="dk2"/>
                </a:solidFill>
              </a:rPr>
              <a:t> </a:t>
            </a:r>
            <a:r>
              <a:rPr lang="en-US" sz="1700" dirty="0" err="1">
                <a:solidFill>
                  <a:schemeClr val="dk2"/>
                </a:solidFill>
              </a:rPr>
              <a:t>dalam</a:t>
            </a:r>
            <a:r>
              <a:rPr lang="en-US" sz="1700" dirty="0">
                <a:solidFill>
                  <a:schemeClr val="dk2"/>
                </a:solidFill>
              </a:rPr>
              <a:t> </a:t>
            </a:r>
            <a:r>
              <a:rPr lang="en-US" sz="1700" dirty="0" err="1">
                <a:solidFill>
                  <a:schemeClr val="dk2"/>
                </a:solidFill>
              </a:rPr>
              <a:t>jaringan</a:t>
            </a:r>
            <a:endParaRPr sz="1700" dirty="0">
              <a:solidFill>
                <a:schemeClr val="dk2"/>
              </a:solidFill>
            </a:endParaRPr>
          </a:p>
          <a:p>
            <a:pPr marL="0" marR="0" lvl="0" indent="0" algn="just" rtl="0">
              <a:spcBef>
                <a:spcPts val="0"/>
              </a:spcBef>
              <a:spcAft>
                <a:spcPts val="0"/>
              </a:spcAft>
              <a:buNone/>
            </a:pPr>
            <a:endParaRPr sz="1700" dirty="0">
              <a:solidFill>
                <a:schemeClr val="dk2"/>
              </a:solidFill>
            </a:endParaRPr>
          </a:p>
          <a:p>
            <a:pPr marL="0" marR="0" lvl="0" indent="0" algn="just" rtl="0">
              <a:spcBef>
                <a:spcPts val="0"/>
              </a:spcBef>
              <a:spcAft>
                <a:spcPts val="0"/>
              </a:spcAft>
              <a:buNone/>
            </a:pPr>
            <a:r>
              <a:rPr lang="en-US" sz="1700" i="1" dirty="0">
                <a:solidFill>
                  <a:schemeClr val="dk2"/>
                </a:solidFill>
              </a:rPr>
              <a:t>Distributed computing</a:t>
            </a:r>
            <a:r>
              <a:rPr lang="en-US" sz="1700" dirty="0">
                <a:solidFill>
                  <a:schemeClr val="dk2"/>
                </a:solidFill>
              </a:rPr>
              <a:t> as a service </a:t>
            </a:r>
            <a:r>
              <a:rPr lang="en-US" sz="1700" dirty="0" err="1">
                <a:solidFill>
                  <a:schemeClr val="dk2"/>
                </a:solidFill>
              </a:rPr>
              <a:t>adalah</a:t>
            </a:r>
            <a:r>
              <a:rPr lang="en-US" sz="1700" dirty="0">
                <a:solidFill>
                  <a:schemeClr val="dk2"/>
                </a:solidFill>
              </a:rPr>
              <a:t> framework </a:t>
            </a:r>
            <a:r>
              <a:rPr lang="en-US" sz="1700" dirty="0" err="1">
                <a:solidFill>
                  <a:schemeClr val="dk2"/>
                </a:solidFill>
              </a:rPr>
              <a:t>layanan</a:t>
            </a:r>
            <a:r>
              <a:rPr lang="en-US" sz="1700" dirty="0">
                <a:solidFill>
                  <a:schemeClr val="dk2"/>
                </a:solidFill>
              </a:rPr>
              <a:t> </a:t>
            </a:r>
            <a:r>
              <a:rPr lang="en-US" sz="1700" dirty="0" err="1">
                <a:solidFill>
                  <a:schemeClr val="dk2"/>
                </a:solidFill>
              </a:rPr>
              <a:t>komputasi</a:t>
            </a:r>
            <a:r>
              <a:rPr lang="en-US" sz="1700" dirty="0">
                <a:solidFill>
                  <a:schemeClr val="dk2"/>
                </a:solidFill>
              </a:rPr>
              <a:t> yang </a:t>
            </a:r>
            <a:r>
              <a:rPr lang="en-US" sz="1700" dirty="0" err="1">
                <a:solidFill>
                  <a:schemeClr val="dk2"/>
                </a:solidFill>
              </a:rPr>
              <a:t>memungkinkan</a:t>
            </a:r>
            <a:r>
              <a:rPr lang="en-US" sz="1700" dirty="0">
                <a:solidFill>
                  <a:schemeClr val="dk2"/>
                </a:solidFill>
              </a:rPr>
              <a:t> </a:t>
            </a:r>
            <a:r>
              <a:rPr lang="en-US" sz="1700" dirty="0" err="1">
                <a:solidFill>
                  <a:schemeClr val="dk2"/>
                </a:solidFill>
              </a:rPr>
              <a:t>organisasi</a:t>
            </a:r>
            <a:r>
              <a:rPr lang="en-US" sz="1700" dirty="0">
                <a:solidFill>
                  <a:schemeClr val="dk2"/>
                </a:solidFill>
              </a:rPr>
              <a:t> </a:t>
            </a:r>
            <a:r>
              <a:rPr lang="en-US" sz="1700" dirty="0" err="1">
                <a:solidFill>
                  <a:schemeClr val="dk2"/>
                </a:solidFill>
              </a:rPr>
              <a:t>atau</a:t>
            </a:r>
            <a:r>
              <a:rPr lang="en-US" sz="1700" dirty="0">
                <a:solidFill>
                  <a:schemeClr val="dk2"/>
                </a:solidFill>
              </a:rPr>
              <a:t> </a:t>
            </a:r>
            <a:r>
              <a:rPr lang="en-US" sz="1700" dirty="0" err="1">
                <a:solidFill>
                  <a:schemeClr val="dk2"/>
                </a:solidFill>
              </a:rPr>
              <a:t>individu</a:t>
            </a:r>
            <a:r>
              <a:rPr lang="en-US" sz="1700" dirty="0">
                <a:solidFill>
                  <a:schemeClr val="dk2"/>
                </a:solidFill>
              </a:rPr>
              <a:t> </a:t>
            </a:r>
            <a:r>
              <a:rPr lang="en-US" sz="1700" dirty="0" err="1">
                <a:solidFill>
                  <a:schemeClr val="dk2"/>
                </a:solidFill>
              </a:rPr>
              <a:t>untuk</a:t>
            </a:r>
            <a:r>
              <a:rPr lang="en-US" sz="1700" dirty="0">
                <a:solidFill>
                  <a:schemeClr val="dk2"/>
                </a:solidFill>
              </a:rPr>
              <a:t> </a:t>
            </a:r>
            <a:r>
              <a:rPr lang="en-US" sz="1700" dirty="0" err="1">
                <a:solidFill>
                  <a:schemeClr val="dk2"/>
                </a:solidFill>
              </a:rPr>
              <a:t>mengakses</a:t>
            </a:r>
            <a:r>
              <a:rPr lang="en-US" sz="1700" dirty="0">
                <a:solidFill>
                  <a:schemeClr val="dk2"/>
                </a:solidFill>
              </a:rPr>
              <a:t> </a:t>
            </a:r>
            <a:r>
              <a:rPr lang="en-US" sz="1700" dirty="0" err="1">
                <a:solidFill>
                  <a:schemeClr val="dk2"/>
                </a:solidFill>
              </a:rPr>
              <a:t>sumber</a:t>
            </a:r>
            <a:r>
              <a:rPr lang="en-US" sz="1700" dirty="0">
                <a:solidFill>
                  <a:schemeClr val="dk2"/>
                </a:solidFill>
              </a:rPr>
              <a:t> </a:t>
            </a:r>
            <a:r>
              <a:rPr lang="en-US" sz="1700" dirty="0" err="1">
                <a:solidFill>
                  <a:schemeClr val="dk2"/>
                </a:solidFill>
              </a:rPr>
              <a:t>daya</a:t>
            </a:r>
            <a:r>
              <a:rPr lang="en-US" sz="1700" dirty="0">
                <a:solidFill>
                  <a:schemeClr val="dk2"/>
                </a:solidFill>
              </a:rPr>
              <a:t> </a:t>
            </a:r>
            <a:r>
              <a:rPr lang="en-US" sz="1700" dirty="0" err="1">
                <a:solidFill>
                  <a:schemeClr val="dk2"/>
                </a:solidFill>
              </a:rPr>
              <a:t>komputasi</a:t>
            </a:r>
            <a:r>
              <a:rPr lang="en-US" sz="1700" dirty="0">
                <a:solidFill>
                  <a:schemeClr val="dk2"/>
                </a:solidFill>
              </a:rPr>
              <a:t> </a:t>
            </a:r>
            <a:r>
              <a:rPr lang="en-US" sz="1700" dirty="0" err="1">
                <a:solidFill>
                  <a:schemeClr val="dk2"/>
                </a:solidFill>
              </a:rPr>
              <a:t>terdistribusi</a:t>
            </a:r>
            <a:r>
              <a:rPr lang="en-US" sz="1700" dirty="0">
                <a:solidFill>
                  <a:schemeClr val="dk2"/>
                </a:solidFill>
              </a:rPr>
              <a:t> </a:t>
            </a:r>
            <a:r>
              <a:rPr lang="en-US" sz="1700" dirty="0" err="1">
                <a:solidFill>
                  <a:schemeClr val="dk2"/>
                </a:solidFill>
              </a:rPr>
              <a:t>melalui</a:t>
            </a:r>
            <a:r>
              <a:rPr lang="en-US" sz="1700" dirty="0">
                <a:solidFill>
                  <a:schemeClr val="dk2"/>
                </a:solidFill>
              </a:rPr>
              <a:t> internet </a:t>
            </a:r>
            <a:r>
              <a:rPr lang="en-US" sz="1700" dirty="0" err="1">
                <a:solidFill>
                  <a:schemeClr val="dk2"/>
                </a:solidFill>
              </a:rPr>
              <a:t>atau</a:t>
            </a:r>
            <a:r>
              <a:rPr lang="en-US" sz="1700" dirty="0">
                <a:solidFill>
                  <a:schemeClr val="dk2"/>
                </a:solidFill>
              </a:rPr>
              <a:t> </a:t>
            </a:r>
            <a:r>
              <a:rPr lang="en-US" sz="1700" dirty="0" err="1">
                <a:solidFill>
                  <a:schemeClr val="dk2"/>
                </a:solidFill>
              </a:rPr>
              <a:t>jaringan</a:t>
            </a:r>
            <a:r>
              <a:rPr lang="en-US" sz="1700" dirty="0">
                <a:solidFill>
                  <a:schemeClr val="dk2"/>
                </a:solidFill>
              </a:rPr>
              <a:t> </a:t>
            </a:r>
            <a:r>
              <a:rPr lang="en-US" sz="1700" dirty="0" err="1">
                <a:solidFill>
                  <a:schemeClr val="dk2"/>
                </a:solidFill>
              </a:rPr>
              <a:t>komunikasi</a:t>
            </a:r>
            <a:r>
              <a:rPr lang="en-US" sz="1700" dirty="0">
                <a:solidFill>
                  <a:schemeClr val="dk2"/>
                </a:solidFill>
              </a:rPr>
              <a:t> </a:t>
            </a:r>
            <a:r>
              <a:rPr lang="en-US" sz="1700" dirty="0" err="1">
                <a:solidFill>
                  <a:schemeClr val="dk2"/>
                </a:solidFill>
              </a:rPr>
              <a:t>lainnya</a:t>
            </a:r>
            <a:r>
              <a:rPr lang="en-US" sz="1700" dirty="0">
                <a:solidFill>
                  <a:schemeClr val="dk2"/>
                </a:solidFill>
              </a:rPr>
              <a:t>. </a:t>
            </a:r>
            <a:endParaRPr sz="1700" dirty="0">
              <a:solidFill>
                <a:schemeClr val="dk2"/>
              </a:solidFill>
            </a:endParaRPr>
          </a:p>
          <a:p>
            <a:pPr marL="0" marR="0" lvl="0" indent="0" algn="just" rtl="0">
              <a:spcBef>
                <a:spcPts val="0"/>
              </a:spcBef>
              <a:spcAft>
                <a:spcPts val="0"/>
              </a:spcAft>
              <a:buNone/>
            </a:pPr>
            <a:br>
              <a:rPr lang="en-US" sz="1700" dirty="0">
                <a:solidFill>
                  <a:schemeClr val="dk2"/>
                </a:solidFill>
              </a:rPr>
            </a:br>
            <a:r>
              <a:rPr lang="en-US" sz="1700" dirty="0" err="1">
                <a:solidFill>
                  <a:schemeClr val="dk2"/>
                </a:solidFill>
              </a:rPr>
              <a:t>Beberapa</a:t>
            </a:r>
            <a:r>
              <a:rPr lang="en-US" sz="1700" dirty="0">
                <a:solidFill>
                  <a:schemeClr val="dk2"/>
                </a:solidFill>
              </a:rPr>
              <a:t> </a:t>
            </a:r>
            <a:r>
              <a:rPr lang="en-US" sz="1700" i="1" dirty="0">
                <a:solidFill>
                  <a:schemeClr val="dk2"/>
                </a:solidFill>
              </a:rPr>
              <a:t>framework</a:t>
            </a:r>
            <a:r>
              <a:rPr lang="en-US" sz="1700" dirty="0">
                <a:solidFill>
                  <a:schemeClr val="dk2"/>
                </a:solidFill>
              </a:rPr>
              <a:t> dan </a:t>
            </a:r>
            <a:r>
              <a:rPr lang="en-US" sz="1700" dirty="0" err="1">
                <a:solidFill>
                  <a:schemeClr val="dk2"/>
                </a:solidFill>
              </a:rPr>
              <a:t>kompoen</a:t>
            </a:r>
            <a:r>
              <a:rPr lang="en-US" sz="1700" dirty="0">
                <a:solidFill>
                  <a:schemeClr val="dk2"/>
                </a:solidFill>
              </a:rPr>
              <a:t> :</a:t>
            </a:r>
            <a:endParaRPr sz="1700" dirty="0">
              <a:solidFill>
                <a:schemeClr val="dk2"/>
              </a:solidFill>
            </a:endParaRPr>
          </a:p>
          <a:p>
            <a:pPr marL="457200" marR="0" lvl="0" indent="-336550" algn="just" rtl="0">
              <a:spcBef>
                <a:spcPts val="0"/>
              </a:spcBef>
              <a:spcAft>
                <a:spcPts val="0"/>
              </a:spcAft>
              <a:buClr>
                <a:schemeClr val="dk2"/>
              </a:buClr>
              <a:buSzPts val="1700"/>
              <a:buChar char="-"/>
            </a:pPr>
            <a:r>
              <a:rPr lang="en-US" sz="1700" i="1" dirty="0">
                <a:solidFill>
                  <a:schemeClr val="dk2"/>
                </a:solidFill>
              </a:rPr>
              <a:t>DFS (Distributed File System)</a:t>
            </a:r>
            <a:endParaRPr sz="1700" i="1" dirty="0">
              <a:solidFill>
                <a:schemeClr val="dk2"/>
              </a:solidFill>
            </a:endParaRPr>
          </a:p>
          <a:p>
            <a:pPr marL="457200" marR="0" lvl="0" indent="-336550" algn="just" rtl="0">
              <a:spcBef>
                <a:spcPts val="0"/>
              </a:spcBef>
              <a:spcAft>
                <a:spcPts val="0"/>
              </a:spcAft>
              <a:buClr>
                <a:schemeClr val="dk2"/>
              </a:buClr>
              <a:buSzPts val="1700"/>
              <a:buChar char="-"/>
            </a:pPr>
            <a:r>
              <a:rPr lang="en-US" sz="1700" i="1" dirty="0">
                <a:solidFill>
                  <a:schemeClr val="dk2"/>
                </a:solidFill>
              </a:rPr>
              <a:t>Hadoop</a:t>
            </a:r>
            <a:endParaRPr sz="1700" i="1" dirty="0">
              <a:solidFill>
                <a:schemeClr val="dk2"/>
              </a:solidFill>
            </a:endParaRPr>
          </a:p>
          <a:p>
            <a:pPr marL="457200" marR="0" lvl="0" indent="-336550" algn="just" rtl="0">
              <a:spcBef>
                <a:spcPts val="0"/>
              </a:spcBef>
              <a:spcAft>
                <a:spcPts val="0"/>
              </a:spcAft>
              <a:buClr>
                <a:schemeClr val="dk2"/>
              </a:buClr>
              <a:buSzPts val="1700"/>
              <a:buChar char="-"/>
            </a:pPr>
            <a:r>
              <a:rPr lang="en-US" sz="1700" i="1" dirty="0">
                <a:solidFill>
                  <a:schemeClr val="dk2"/>
                </a:solidFill>
              </a:rPr>
              <a:t>MapReduce</a:t>
            </a:r>
            <a:endParaRPr sz="1700" i="1" dirty="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5"/>
          <p:cNvSpPr txBox="1"/>
          <p:nvPr/>
        </p:nvSpPr>
        <p:spPr>
          <a:xfrm>
            <a:off x="3263238" y="4890877"/>
            <a:ext cx="5665500" cy="7080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Asal &amp; Pengaruh</a:t>
            </a:r>
            <a:endParaRPr sz="4000" b="1">
              <a:solidFill>
                <a:schemeClr val="lt1"/>
              </a:solidFill>
              <a:latin typeface="Arial"/>
              <a:ea typeface="Arial"/>
              <a:cs typeface="Arial"/>
              <a:sym typeface="Arial"/>
            </a:endParaRPr>
          </a:p>
        </p:txBody>
      </p:sp>
      <p:pic>
        <p:nvPicPr>
          <p:cNvPr id="412" name="Google Shape;412;p25"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413" name="Google Shape;413;p25"/>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414" name="Google Shape;414;p25"/>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72"/>
          <p:cNvPicPr preferRelativeResize="0"/>
          <p:nvPr/>
        </p:nvPicPr>
        <p:blipFill>
          <a:blip r:embed="rId3">
            <a:alphaModFix/>
          </a:blip>
          <a:stretch>
            <a:fillRect/>
          </a:stretch>
        </p:blipFill>
        <p:spPr>
          <a:xfrm>
            <a:off x="7465675" y="3998100"/>
            <a:ext cx="4267891" cy="1843275"/>
          </a:xfrm>
          <a:prstGeom prst="rect">
            <a:avLst/>
          </a:prstGeom>
          <a:noFill/>
          <a:ln>
            <a:noFill/>
          </a:ln>
        </p:spPr>
      </p:pic>
      <p:pic>
        <p:nvPicPr>
          <p:cNvPr id="1019" name="Google Shape;1019;p72"/>
          <p:cNvPicPr preferRelativeResize="0"/>
          <p:nvPr/>
        </p:nvPicPr>
        <p:blipFill>
          <a:blip r:embed="rId4">
            <a:alphaModFix/>
          </a:blip>
          <a:stretch>
            <a:fillRect/>
          </a:stretch>
        </p:blipFill>
        <p:spPr>
          <a:xfrm>
            <a:off x="9352350" y="2414678"/>
            <a:ext cx="2839647" cy="2839647"/>
          </a:xfrm>
          <a:prstGeom prst="rect">
            <a:avLst/>
          </a:prstGeom>
          <a:noFill/>
          <a:ln>
            <a:noFill/>
          </a:ln>
        </p:spPr>
      </p:pic>
      <p:pic>
        <p:nvPicPr>
          <p:cNvPr id="1020" name="Google Shape;1020;p72" descr="A picture containing icon&#10;&#10;Description automatically generated"/>
          <p:cNvPicPr preferRelativeResize="0"/>
          <p:nvPr/>
        </p:nvPicPr>
        <p:blipFill rotWithShape="1">
          <a:blip r:embed="rId5">
            <a:alphaModFix/>
          </a:blip>
          <a:srcRect/>
          <a:stretch/>
        </p:blipFill>
        <p:spPr>
          <a:xfrm>
            <a:off x="11012875" y="71163"/>
            <a:ext cx="546863" cy="546898"/>
          </a:xfrm>
          <a:prstGeom prst="rect">
            <a:avLst/>
          </a:prstGeom>
          <a:noFill/>
          <a:ln>
            <a:noFill/>
          </a:ln>
        </p:spPr>
      </p:pic>
      <p:pic>
        <p:nvPicPr>
          <p:cNvPr id="1021" name="Google Shape;1021;p72"/>
          <p:cNvPicPr preferRelativeResize="0"/>
          <p:nvPr/>
        </p:nvPicPr>
        <p:blipFill>
          <a:blip r:embed="rId6">
            <a:alphaModFix/>
          </a:blip>
          <a:stretch>
            <a:fillRect/>
          </a:stretch>
        </p:blipFill>
        <p:spPr>
          <a:xfrm>
            <a:off x="11559760" y="71163"/>
            <a:ext cx="546866" cy="546888"/>
          </a:xfrm>
          <a:prstGeom prst="rect">
            <a:avLst/>
          </a:prstGeom>
          <a:noFill/>
          <a:ln>
            <a:noFill/>
          </a:ln>
        </p:spPr>
      </p:pic>
      <p:sp>
        <p:nvSpPr>
          <p:cNvPr id="1022" name="Google Shape;1022;p72"/>
          <p:cNvSpPr txBox="1"/>
          <p:nvPr/>
        </p:nvSpPr>
        <p:spPr>
          <a:xfrm>
            <a:off x="309454" y="793234"/>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dirty="0">
                <a:solidFill>
                  <a:srgbClr val="3F3F3F"/>
                </a:solidFill>
              </a:rPr>
              <a:t>Database </a:t>
            </a:r>
            <a:r>
              <a:rPr lang="en-US" sz="5400" b="1" dirty="0" err="1">
                <a:solidFill>
                  <a:srgbClr val="3F3F3F"/>
                </a:solidFill>
              </a:rPr>
              <a:t>sebagai</a:t>
            </a:r>
            <a:r>
              <a:rPr lang="en-US" sz="5400" b="1" dirty="0">
                <a:solidFill>
                  <a:srgbClr val="3F3F3F"/>
                </a:solidFill>
              </a:rPr>
              <a:t> Service</a:t>
            </a:r>
            <a:endParaRPr sz="5400" b="1" dirty="0">
              <a:solidFill>
                <a:srgbClr val="3F3F3F"/>
              </a:solidFill>
            </a:endParaRPr>
          </a:p>
        </p:txBody>
      </p:sp>
      <p:pic>
        <p:nvPicPr>
          <p:cNvPr id="1023" name="Google Shape;1023;p72"/>
          <p:cNvPicPr preferRelativeResize="0"/>
          <p:nvPr/>
        </p:nvPicPr>
        <p:blipFill>
          <a:blip r:embed="rId7">
            <a:alphaModFix/>
          </a:blip>
          <a:stretch>
            <a:fillRect/>
          </a:stretch>
        </p:blipFill>
        <p:spPr>
          <a:xfrm>
            <a:off x="10242725" y="71175"/>
            <a:ext cx="576000" cy="576000"/>
          </a:xfrm>
          <a:prstGeom prst="rect">
            <a:avLst/>
          </a:prstGeom>
          <a:noFill/>
          <a:ln>
            <a:noFill/>
          </a:ln>
        </p:spPr>
      </p:pic>
      <p:sp>
        <p:nvSpPr>
          <p:cNvPr id="1024" name="Google Shape;1024;p72"/>
          <p:cNvSpPr txBox="1"/>
          <p:nvPr/>
        </p:nvSpPr>
        <p:spPr>
          <a:xfrm>
            <a:off x="780000" y="2000925"/>
            <a:ext cx="6522000" cy="2709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700" i="1" dirty="0">
                <a:solidFill>
                  <a:schemeClr val="dk2"/>
                </a:solidFill>
              </a:rPr>
              <a:t>Database as a Service (DBaaS)</a:t>
            </a:r>
            <a:r>
              <a:rPr lang="en-US" sz="1700" dirty="0">
                <a:solidFill>
                  <a:schemeClr val="dk2"/>
                </a:solidFill>
              </a:rPr>
              <a:t> </a:t>
            </a:r>
            <a:r>
              <a:rPr lang="en-US" sz="1700" dirty="0" err="1">
                <a:solidFill>
                  <a:schemeClr val="dk2"/>
                </a:solidFill>
              </a:rPr>
              <a:t>adalah</a:t>
            </a:r>
            <a:r>
              <a:rPr lang="en-US" sz="1700" dirty="0">
                <a:solidFill>
                  <a:schemeClr val="dk2"/>
                </a:solidFill>
              </a:rPr>
              <a:t> model </a:t>
            </a:r>
            <a:r>
              <a:rPr lang="en-US" sz="1700" dirty="0" err="1">
                <a:solidFill>
                  <a:schemeClr val="dk2"/>
                </a:solidFill>
              </a:rPr>
              <a:t>layanan</a:t>
            </a:r>
            <a:r>
              <a:rPr lang="en-US" sz="1700" dirty="0">
                <a:solidFill>
                  <a:schemeClr val="dk2"/>
                </a:solidFill>
              </a:rPr>
              <a:t> </a:t>
            </a:r>
            <a:r>
              <a:rPr lang="en-US" sz="1700" dirty="0" err="1">
                <a:solidFill>
                  <a:schemeClr val="dk2"/>
                </a:solidFill>
              </a:rPr>
              <a:t>komputasi</a:t>
            </a:r>
            <a:r>
              <a:rPr lang="en-US" sz="1700" dirty="0">
                <a:solidFill>
                  <a:schemeClr val="dk2"/>
                </a:solidFill>
              </a:rPr>
              <a:t> </a:t>
            </a:r>
            <a:r>
              <a:rPr lang="en-US" sz="1700" dirty="0" err="1">
                <a:solidFill>
                  <a:schemeClr val="dk2"/>
                </a:solidFill>
              </a:rPr>
              <a:t>awan</a:t>
            </a:r>
            <a:r>
              <a:rPr lang="en-US" sz="1700" dirty="0">
                <a:solidFill>
                  <a:schemeClr val="dk2"/>
                </a:solidFill>
              </a:rPr>
              <a:t> yang </a:t>
            </a:r>
            <a:r>
              <a:rPr lang="en-US" sz="1700" dirty="0" err="1">
                <a:solidFill>
                  <a:schemeClr val="dk2"/>
                </a:solidFill>
              </a:rPr>
              <a:t>menyediakan</a:t>
            </a:r>
            <a:r>
              <a:rPr lang="en-US" sz="1700" dirty="0">
                <a:solidFill>
                  <a:schemeClr val="dk2"/>
                </a:solidFill>
              </a:rPr>
              <a:t> </a:t>
            </a:r>
            <a:r>
              <a:rPr lang="en-US" sz="1700" dirty="0" err="1">
                <a:solidFill>
                  <a:schemeClr val="dk2"/>
                </a:solidFill>
              </a:rPr>
              <a:t>akses</a:t>
            </a:r>
            <a:r>
              <a:rPr lang="en-US" sz="1700" dirty="0">
                <a:solidFill>
                  <a:schemeClr val="dk2"/>
                </a:solidFill>
              </a:rPr>
              <a:t> </a:t>
            </a:r>
            <a:r>
              <a:rPr lang="en-US" sz="1700" dirty="0" err="1">
                <a:solidFill>
                  <a:schemeClr val="dk2"/>
                </a:solidFill>
              </a:rPr>
              <a:t>ke</a:t>
            </a:r>
            <a:r>
              <a:rPr lang="en-US" sz="1700" dirty="0">
                <a:solidFill>
                  <a:schemeClr val="dk2"/>
                </a:solidFill>
              </a:rPr>
              <a:t> </a:t>
            </a:r>
            <a:r>
              <a:rPr lang="en-US" sz="1700" dirty="0" err="1">
                <a:solidFill>
                  <a:schemeClr val="dk2"/>
                </a:solidFill>
              </a:rPr>
              <a:t>sistem</a:t>
            </a:r>
            <a:r>
              <a:rPr lang="en-US" sz="1700" dirty="0">
                <a:solidFill>
                  <a:schemeClr val="dk2"/>
                </a:solidFill>
              </a:rPr>
              <a:t> </a:t>
            </a:r>
            <a:r>
              <a:rPr lang="en-US" sz="1700" dirty="0" err="1">
                <a:solidFill>
                  <a:schemeClr val="dk2"/>
                </a:solidFill>
              </a:rPr>
              <a:t>manajemen</a:t>
            </a:r>
            <a:r>
              <a:rPr lang="en-US" sz="1700" dirty="0">
                <a:solidFill>
                  <a:schemeClr val="dk2"/>
                </a:solidFill>
              </a:rPr>
              <a:t> basis data (DBMS) dan </a:t>
            </a:r>
            <a:r>
              <a:rPr lang="en-US" sz="1700" dirty="0" err="1">
                <a:solidFill>
                  <a:schemeClr val="dk2"/>
                </a:solidFill>
              </a:rPr>
              <a:t>infrastruktur</a:t>
            </a:r>
            <a:r>
              <a:rPr lang="en-US" sz="1700" dirty="0">
                <a:solidFill>
                  <a:schemeClr val="dk2"/>
                </a:solidFill>
              </a:rPr>
              <a:t> basis data </a:t>
            </a:r>
            <a:r>
              <a:rPr lang="en-US" sz="1700" dirty="0" err="1">
                <a:solidFill>
                  <a:schemeClr val="dk2"/>
                </a:solidFill>
              </a:rPr>
              <a:t>melalui</a:t>
            </a:r>
            <a:r>
              <a:rPr lang="en-US" sz="1700" dirty="0">
                <a:solidFill>
                  <a:schemeClr val="dk2"/>
                </a:solidFill>
              </a:rPr>
              <a:t> internet. </a:t>
            </a:r>
            <a:endParaRPr sz="1700" dirty="0">
              <a:solidFill>
                <a:schemeClr val="dk2"/>
              </a:solidFill>
            </a:endParaRPr>
          </a:p>
          <a:p>
            <a:pPr marL="0" marR="0" lvl="0" indent="0" algn="just" rtl="0">
              <a:spcBef>
                <a:spcPts val="0"/>
              </a:spcBef>
              <a:spcAft>
                <a:spcPts val="0"/>
              </a:spcAft>
              <a:buNone/>
            </a:pPr>
            <a:endParaRPr sz="1700" dirty="0">
              <a:solidFill>
                <a:schemeClr val="dk2"/>
              </a:solidFill>
            </a:endParaRPr>
          </a:p>
          <a:p>
            <a:pPr marL="0" marR="0" lvl="0" indent="0" algn="just" rtl="0">
              <a:spcBef>
                <a:spcPts val="0"/>
              </a:spcBef>
              <a:spcAft>
                <a:spcPts val="0"/>
              </a:spcAft>
              <a:buNone/>
            </a:pPr>
            <a:r>
              <a:rPr lang="en-US" sz="1700" dirty="0" err="1">
                <a:solidFill>
                  <a:schemeClr val="dk2"/>
                </a:solidFill>
              </a:rPr>
              <a:t>Dalam</a:t>
            </a:r>
            <a:r>
              <a:rPr lang="en-US" sz="1700" dirty="0">
                <a:solidFill>
                  <a:schemeClr val="dk2"/>
                </a:solidFill>
              </a:rPr>
              <a:t> DBaaS, </a:t>
            </a:r>
            <a:r>
              <a:rPr lang="en-US" sz="1700" dirty="0" err="1">
                <a:solidFill>
                  <a:schemeClr val="dk2"/>
                </a:solidFill>
              </a:rPr>
              <a:t>penyedia</a:t>
            </a:r>
            <a:r>
              <a:rPr lang="en-US" sz="1700" dirty="0">
                <a:solidFill>
                  <a:schemeClr val="dk2"/>
                </a:solidFill>
              </a:rPr>
              <a:t> </a:t>
            </a:r>
            <a:r>
              <a:rPr lang="en-US" sz="1700" dirty="0" err="1">
                <a:solidFill>
                  <a:schemeClr val="dk2"/>
                </a:solidFill>
              </a:rPr>
              <a:t>layanan</a:t>
            </a:r>
            <a:r>
              <a:rPr lang="en-US" sz="1700" dirty="0">
                <a:solidFill>
                  <a:schemeClr val="dk2"/>
                </a:solidFill>
              </a:rPr>
              <a:t> </a:t>
            </a:r>
            <a:r>
              <a:rPr lang="en-US" sz="1700" dirty="0" err="1">
                <a:solidFill>
                  <a:schemeClr val="dk2"/>
                </a:solidFill>
              </a:rPr>
              <a:t>awan</a:t>
            </a:r>
            <a:r>
              <a:rPr lang="en-US" sz="1700" dirty="0">
                <a:solidFill>
                  <a:schemeClr val="dk2"/>
                </a:solidFill>
              </a:rPr>
              <a:t> </a:t>
            </a:r>
            <a:r>
              <a:rPr lang="en-US" sz="1700" dirty="0" err="1">
                <a:solidFill>
                  <a:schemeClr val="dk2"/>
                </a:solidFill>
              </a:rPr>
              <a:t>mengelola</a:t>
            </a:r>
            <a:r>
              <a:rPr lang="en-US" sz="1700" dirty="0">
                <a:solidFill>
                  <a:schemeClr val="dk2"/>
                </a:solidFill>
              </a:rPr>
              <a:t> dan </a:t>
            </a:r>
            <a:r>
              <a:rPr lang="en-US" sz="1700" dirty="0" err="1">
                <a:solidFill>
                  <a:schemeClr val="dk2"/>
                </a:solidFill>
              </a:rPr>
              <a:t>mengoperasikan</a:t>
            </a:r>
            <a:r>
              <a:rPr lang="en-US" sz="1700" dirty="0">
                <a:solidFill>
                  <a:schemeClr val="dk2"/>
                </a:solidFill>
              </a:rPr>
              <a:t> server, </a:t>
            </a:r>
            <a:r>
              <a:rPr lang="en-US" sz="1700" dirty="0" err="1">
                <a:solidFill>
                  <a:schemeClr val="dk2"/>
                </a:solidFill>
              </a:rPr>
              <a:t>penyimpanan</a:t>
            </a:r>
            <a:r>
              <a:rPr lang="en-US" sz="1700" dirty="0">
                <a:solidFill>
                  <a:schemeClr val="dk2"/>
                </a:solidFill>
              </a:rPr>
              <a:t> data, dan </a:t>
            </a:r>
            <a:r>
              <a:rPr lang="en-US" sz="1700" dirty="0" err="1">
                <a:solidFill>
                  <a:schemeClr val="dk2"/>
                </a:solidFill>
              </a:rPr>
              <a:t>perangkat</a:t>
            </a:r>
            <a:r>
              <a:rPr lang="en-US" sz="1700" dirty="0">
                <a:solidFill>
                  <a:schemeClr val="dk2"/>
                </a:solidFill>
              </a:rPr>
              <a:t> </a:t>
            </a:r>
            <a:r>
              <a:rPr lang="en-US" sz="1700" dirty="0" err="1">
                <a:solidFill>
                  <a:schemeClr val="dk2"/>
                </a:solidFill>
              </a:rPr>
              <a:t>lunak</a:t>
            </a:r>
            <a:r>
              <a:rPr lang="en-US" sz="1700" dirty="0">
                <a:solidFill>
                  <a:schemeClr val="dk2"/>
                </a:solidFill>
              </a:rPr>
              <a:t> DBMS, </a:t>
            </a:r>
            <a:r>
              <a:rPr lang="en-US" sz="1700" dirty="0" err="1">
                <a:solidFill>
                  <a:schemeClr val="dk2"/>
                </a:solidFill>
              </a:rPr>
              <a:t>sehingga</a:t>
            </a:r>
            <a:r>
              <a:rPr lang="en-US" sz="1700" dirty="0">
                <a:solidFill>
                  <a:schemeClr val="dk2"/>
                </a:solidFill>
              </a:rPr>
              <a:t> </a:t>
            </a:r>
            <a:r>
              <a:rPr lang="en-US" sz="1700" dirty="0" err="1">
                <a:solidFill>
                  <a:schemeClr val="dk2"/>
                </a:solidFill>
              </a:rPr>
              <a:t>pengguna</a:t>
            </a:r>
            <a:r>
              <a:rPr lang="en-US" sz="1700" dirty="0">
                <a:solidFill>
                  <a:schemeClr val="dk2"/>
                </a:solidFill>
              </a:rPr>
              <a:t> </a:t>
            </a:r>
            <a:r>
              <a:rPr lang="en-US" sz="1700" dirty="0" err="1">
                <a:solidFill>
                  <a:schemeClr val="dk2"/>
                </a:solidFill>
              </a:rPr>
              <a:t>atau</a:t>
            </a:r>
            <a:r>
              <a:rPr lang="en-US" sz="1700" dirty="0">
                <a:solidFill>
                  <a:schemeClr val="dk2"/>
                </a:solidFill>
              </a:rPr>
              <a:t> </a:t>
            </a:r>
            <a:r>
              <a:rPr lang="en-US" sz="1700" dirty="0" err="1">
                <a:solidFill>
                  <a:schemeClr val="dk2"/>
                </a:solidFill>
              </a:rPr>
              <a:t>organisasi</a:t>
            </a:r>
            <a:r>
              <a:rPr lang="en-US" sz="1700" dirty="0">
                <a:solidFill>
                  <a:schemeClr val="dk2"/>
                </a:solidFill>
              </a:rPr>
              <a:t> </a:t>
            </a:r>
            <a:r>
              <a:rPr lang="en-US" sz="1700" dirty="0" err="1">
                <a:solidFill>
                  <a:schemeClr val="dk2"/>
                </a:solidFill>
              </a:rPr>
              <a:t>tidak</a:t>
            </a:r>
            <a:r>
              <a:rPr lang="en-US" sz="1700" dirty="0">
                <a:solidFill>
                  <a:schemeClr val="dk2"/>
                </a:solidFill>
              </a:rPr>
              <a:t> </a:t>
            </a:r>
            <a:r>
              <a:rPr lang="en-US" sz="1700" dirty="0" err="1">
                <a:solidFill>
                  <a:schemeClr val="dk2"/>
                </a:solidFill>
              </a:rPr>
              <a:t>perlu</a:t>
            </a:r>
            <a:r>
              <a:rPr lang="en-US" sz="1700" dirty="0">
                <a:solidFill>
                  <a:schemeClr val="dk2"/>
                </a:solidFill>
              </a:rPr>
              <a:t> </a:t>
            </a:r>
            <a:r>
              <a:rPr lang="en-US" sz="1700" dirty="0" err="1">
                <a:solidFill>
                  <a:schemeClr val="dk2"/>
                </a:solidFill>
              </a:rPr>
              <a:t>mengelola</a:t>
            </a:r>
            <a:r>
              <a:rPr lang="en-US" sz="1700" dirty="0">
                <a:solidFill>
                  <a:schemeClr val="dk2"/>
                </a:solidFill>
              </a:rPr>
              <a:t> </a:t>
            </a:r>
            <a:r>
              <a:rPr lang="en-US" sz="1700" dirty="0" err="1">
                <a:solidFill>
                  <a:schemeClr val="dk2"/>
                </a:solidFill>
              </a:rPr>
              <a:t>infrastruktur</a:t>
            </a:r>
            <a:r>
              <a:rPr lang="en-US" sz="1700" dirty="0">
                <a:solidFill>
                  <a:schemeClr val="dk2"/>
                </a:solidFill>
              </a:rPr>
              <a:t> </a:t>
            </a:r>
            <a:r>
              <a:rPr lang="en-US" sz="1700" dirty="0" err="1">
                <a:solidFill>
                  <a:schemeClr val="dk2"/>
                </a:solidFill>
              </a:rPr>
              <a:t>fisik</a:t>
            </a:r>
            <a:r>
              <a:rPr lang="en-US" sz="1700" dirty="0">
                <a:solidFill>
                  <a:schemeClr val="dk2"/>
                </a:solidFill>
              </a:rPr>
              <a:t> </a:t>
            </a:r>
            <a:r>
              <a:rPr lang="en-US" sz="1700" dirty="0" err="1">
                <a:solidFill>
                  <a:schemeClr val="dk2"/>
                </a:solidFill>
              </a:rPr>
              <a:t>atau</a:t>
            </a:r>
            <a:r>
              <a:rPr lang="en-US" sz="1700" dirty="0">
                <a:solidFill>
                  <a:schemeClr val="dk2"/>
                </a:solidFill>
              </a:rPr>
              <a:t> </a:t>
            </a:r>
            <a:r>
              <a:rPr lang="en-US" sz="1700" dirty="0" err="1">
                <a:solidFill>
                  <a:schemeClr val="dk2"/>
                </a:solidFill>
              </a:rPr>
              <a:t>konfigurasi</a:t>
            </a:r>
            <a:r>
              <a:rPr lang="en-US" sz="1700" dirty="0">
                <a:solidFill>
                  <a:schemeClr val="dk2"/>
                </a:solidFill>
              </a:rPr>
              <a:t> </a:t>
            </a:r>
            <a:r>
              <a:rPr lang="en-US" sz="1700" dirty="0" err="1">
                <a:solidFill>
                  <a:schemeClr val="dk2"/>
                </a:solidFill>
              </a:rPr>
              <a:t>perangkat</a:t>
            </a:r>
            <a:r>
              <a:rPr lang="en-US" sz="1700" dirty="0">
                <a:solidFill>
                  <a:schemeClr val="dk2"/>
                </a:solidFill>
              </a:rPr>
              <a:t> </a:t>
            </a:r>
            <a:r>
              <a:rPr lang="en-US" sz="1700" dirty="0" err="1">
                <a:solidFill>
                  <a:schemeClr val="dk2"/>
                </a:solidFill>
              </a:rPr>
              <a:t>lunak</a:t>
            </a:r>
            <a:r>
              <a:rPr lang="en-US" sz="1700" dirty="0">
                <a:solidFill>
                  <a:schemeClr val="dk2"/>
                </a:solidFill>
              </a:rPr>
              <a:t> </a:t>
            </a:r>
            <a:r>
              <a:rPr lang="en-US" sz="1700" dirty="0" err="1">
                <a:solidFill>
                  <a:schemeClr val="dk2"/>
                </a:solidFill>
              </a:rPr>
              <a:t>secara</a:t>
            </a:r>
            <a:r>
              <a:rPr lang="en-US" sz="1700" dirty="0">
                <a:solidFill>
                  <a:schemeClr val="dk2"/>
                </a:solidFill>
              </a:rPr>
              <a:t> </a:t>
            </a:r>
            <a:r>
              <a:rPr lang="en-US" sz="1700" dirty="0" err="1">
                <a:solidFill>
                  <a:schemeClr val="dk2"/>
                </a:solidFill>
              </a:rPr>
              <a:t>langsung</a:t>
            </a:r>
            <a:r>
              <a:rPr lang="en-US" sz="1700" dirty="0">
                <a:solidFill>
                  <a:schemeClr val="dk2"/>
                </a:solidFill>
              </a:rPr>
              <a:t>.</a:t>
            </a:r>
            <a:endParaRPr sz="1700" dirty="0">
              <a:solidFill>
                <a:schemeClr val="dk2"/>
              </a:solidFill>
            </a:endParaRPr>
          </a:p>
          <a:p>
            <a:pPr marL="0" marR="0" lvl="0" indent="0" algn="just" rtl="0">
              <a:spcBef>
                <a:spcPts val="0"/>
              </a:spcBef>
              <a:spcAft>
                <a:spcPts val="0"/>
              </a:spcAft>
              <a:buNone/>
            </a:pPr>
            <a:endParaRPr sz="1700" dirty="0">
              <a:solidFill>
                <a:schemeClr val="dk2"/>
              </a:solidFill>
            </a:endParaRPr>
          </a:p>
        </p:txBody>
      </p:sp>
      <p:pic>
        <p:nvPicPr>
          <p:cNvPr id="1025" name="Google Shape;1025;p72"/>
          <p:cNvPicPr preferRelativeResize="0"/>
          <p:nvPr/>
        </p:nvPicPr>
        <p:blipFill>
          <a:blip r:embed="rId8">
            <a:alphaModFix/>
          </a:blip>
          <a:stretch>
            <a:fillRect/>
          </a:stretch>
        </p:blipFill>
        <p:spPr>
          <a:xfrm>
            <a:off x="7539800" y="1801978"/>
            <a:ext cx="3097239" cy="19115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p73"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031" name="Google Shape;1031;p73"/>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1032" name="Google Shape;1032;p73"/>
          <p:cNvSpPr txBox="1"/>
          <p:nvPr/>
        </p:nvSpPr>
        <p:spPr>
          <a:xfrm>
            <a:off x="309454" y="1479034"/>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dirty="0">
                <a:solidFill>
                  <a:srgbClr val="3F3F3F"/>
                </a:solidFill>
              </a:rPr>
              <a:t>Cache </a:t>
            </a:r>
            <a:r>
              <a:rPr lang="en-US" sz="5400" b="1" dirty="0" err="1">
                <a:solidFill>
                  <a:srgbClr val="3F3F3F"/>
                </a:solidFill>
              </a:rPr>
              <a:t>sebagai</a:t>
            </a:r>
            <a:r>
              <a:rPr lang="en-US" sz="5400" b="1" dirty="0">
                <a:solidFill>
                  <a:srgbClr val="3F3F3F"/>
                </a:solidFill>
              </a:rPr>
              <a:t> Service</a:t>
            </a:r>
            <a:endParaRPr sz="5400" b="1" dirty="0">
              <a:solidFill>
                <a:srgbClr val="3F3F3F"/>
              </a:solidFill>
            </a:endParaRPr>
          </a:p>
        </p:txBody>
      </p:sp>
      <p:pic>
        <p:nvPicPr>
          <p:cNvPr id="1033" name="Google Shape;1033;p73"/>
          <p:cNvPicPr preferRelativeResize="0"/>
          <p:nvPr/>
        </p:nvPicPr>
        <p:blipFill>
          <a:blip r:embed="rId5">
            <a:alphaModFix/>
          </a:blip>
          <a:stretch>
            <a:fillRect/>
          </a:stretch>
        </p:blipFill>
        <p:spPr>
          <a:xfrm>
            <a:off x="10242725" y="71175"/>
            <a:ext cx="576000" cy="576000"/>
          </a:xfrm>
          <a:prstGeom prst="rect">
            <a:avLst/>
          </a:prstGeom>
          <a:noFill/>
          <a:ln>
            <a:noFill/>
          </a:ln>
        </p:spPr>
      </p:pic>
      <p:sp>
        <p:nvSpPr>
          <p:cNvPr id="1034" name="Google Shape;1034;p73"/>
          <p:cNvSpPr txBox="1"/>
          <p:nvPr/>
        </p:nvSpPr>
        <p:spPr>
          <a:xfrm>
            <a:off x="586775" y="2856450"/>
            <a:ext cx="6162900" cy="1754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700" dirty="0" err="1">
                <a:solidFill>
                  <a:schemeClr val="dk2"/>
                </a:solidFill>
              </a:rPr>
              <a:t>Berperan</a:t>
            </a:r>
            <a:r>
              <a:rPr lang="en-US" sz="2700" dirty="0">
                <a:solidFill>
                  <a:schemeClr val="dk2"/>
                </a:solidFill>
              </a:rPr>
              <a:t> </a:t>
            </a:r>
            <a:r>
              <a:rPr lang="en-US" sz="2700" dirty="0" err="1">
                <a:solidFill>
                  <a:schemeClr val="dk2"/>
                </a:solidFill>
              </a:rPr>
              <a:t>dalam</a:t>
            </a:r>
            <a:r>
              <a:rPr lang="en-US" sz="2700" dirty="0">
                <a:solidFill>
                  <a:schemeClr val="dk2"/>
                </a:solidFill>
              </a:rPr>
              <a:t> </a:t>
            </a:r>
            <a:r>
              <a:rPr lang="en-US" sz="2700" dirty="0" err="1">
                <a:solidFill>
                  <a:schemeClr val="dk2"/>
                </a:solidFill>
              </a:rPr>
              <a:t>menyajikan</a:t>
            </a:r>
            <a:r>
              <a:rPr lang="en-US" sz="2700" dirty="0">
                <a:solidFill>
                  <a:schemeClr val="dk2"/>
                </a:solidFill>
              </a:rPr>
              <a:t> </a:t>
            </a:r>
            <a:r>
              <a:rPr lang="en-US" sz="2700" dirty="0" err="1">
                <a:solidFill>
                  <a:schemeClr val="dk2"/>
                </a:solidFill>
              </a:rPr>
              <a:t>layanan</a:t>
            </a:r>
            <a:r>
              <a:rPr lang="en-US" sz="2700" dirty="0">
                <a:solidFill>
                  <a:schemeClr val="dk2"/>
                </a:solidFill>
              </a:rPr>
              <a:t> </a:t>
            </a:r>
            <a:r>
              <a:rPr lang="en-US" sz="2700" dirty="0" err="1">
                <a:solidFill>
                  <a:schemeClr val="dk2"/>
                </a:solidFill>
              </a:rPr>
              <a:t>lebih</a:t>
            </a:r>
            <a:r>
              <a:rPr lang="en-US" sz="2700" dirty="0">
                <a:solidFill>
                  <a:schemeClr val="dk2"/>
                </a:solidFill>
              </a:rPr>
              <a:t> </a:t>
            </a:r>
            <a:r>
              <a:rPr lang="en-US" sz="2700" dirty="0" err="1">
                <a:solidFill>
                  <a:schemeClr val="dk2"/>
                </a:solidFill>
              </a:rPr>
              <a:t>cepat</a:t>
            </a:r>
            <a:r>
              <a:rPr lang="en-US" sz="2700" dirty="0">
                <a:solidFill>
                  <a:schemeClr val="dk2"/>
                </a:solidFill>
              </a:rPr>
              <a:t> dan </a:t>
            </a:r>
            <a:r>
              <a:rPr lang="en-US" sz="2700" dirty="0" err="1">
                <a:solidFill>
                  <a:schemeClr val="dk2"/>
                </a:solidFill>
              </a:rPr>
              <a:t>efisien</a:t>
            </a:r>
            <a:endParaRPr sz="2700" dirty="0">
              <a:solidFill>
                <a:schemeClr val="dk2"/>
              </a:solidFill>
            </a:endParaRPr>
          </a:p>
          <a:p>
            <a:pPr marL="0" marR="0" lvl="0" indent="0" algn="just" rtl="0">
              <a:spcBef>
                <a:spcPts val="0"/>
              </a:spcBef>
              <a:spcAft>
                <a:spcPts val="0"/>
              </a:spcAft>
              <a:buNone/>
            </a:pPr>
            <a:endParaRPr sz="2700" dirty="0">
              <a:solidFill>
                <a:schemeClr val="dk2"/>
              </a:solidFill>
            </a:endParaRPr>
          </a:p>
          <a:p>
            <a:pPr marL="0" marR="0" lvl="0" indent="0" algn="just" rtl="0">
              <a:spcBef>
                <a:spcPts val="0"/>
              </a:spcBef>
              <a:spcAft>
                <a:spcPts val="0"/>
              </a:spcAft>
              <a:buNone/>
            </a:pPr>
            <a:r>
              <a:rPr lang="en-US" sz="2700" dirty="0" err="1">
                <a:solidFill>
                  <a:schemeClr val="dk2"/>
                </a:solidFill>
              </a:rPr>
              <a:t>Disediakan</a:t>
            </a:r>
            <a:r>
              <a:rPr lang="en-US" sz="2700" dirty="0">
                <a:solidFill>
                  <a:schemeClr val="dk2"/>
                </a:solidFill>
              </a:rPr>
              <a:t> </a:t>
            </a:r>
            <a:r>
              <a:rPr lang="en-US" sz="2700" dirty="0" err="1">
                <a:solidFill>
                  <a:schemeClr val="dk2"/>
                </a:solidFill>
              </a:rPr>
              <a:t>melalui</a:t>
            </a:r>
            <a:r>
              <a:rPr lang="en-US" sz="2700" dirty="0">
                <a:solidFill>
                  <a:schemeClr val="dk2"/>
                </a:solidFill>
              </a:rPr>
              <a:t> </a:t>
            </a:r>
            <a:r>
              <a:rPr lang="en-US" sz="2700" b="1" i="1" dirty="0" err="1">
                <a:solidFill>
                  <a:schemeClr val="dk2"/>
                </a:solidFill>
              </a:rPr>
              <a:t>memcached</a:t>
            </a:r>
            <a:endParaRPr sz="2700" b="1" i="1" dirty="0">
              <a:solidFill>
                <a:schemeClr val="dk2"/>
              </a:solidFill>
            </a:endParaRPr>
          </a:p>
        </p:txBody>
      </p:sp>
      <p:pic>
        <p:nvPicPr>
          <p:cNvPr id="1035" name="Google Shape;1035;p73"/>
          <p:cNvPicPr preferRelativeResize="0"/>
          <p:nvPr/>
        </p:nvPicPr>
        <p:blipFill>
          <a:blip r:embed="rId6">
            <a:alphaModFix/>
          </a:blip>
          <a:stretch>
            <a:fillRect/>
          </a:stretch>
        </p:blipFill>
        <p:spPr>
          <a:xfrm>
            <a:off x="6749675" y="2495397"/>
            <a:ext cx="5137524" cy="24768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74"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041" name="Google Shape;1041;p74"/>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1042" name="Google Shape;1042;p74"/>
          <p:cNvSpPr txBox="1"/>
          <p:nvPr/>
        </p:nvSpPr>
        <p:spPr>
          <a:xfrm>
            <a:off x="309454" y="1479034"/>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i="1" dirty="0">
                <a:solidFill>
                  <a:srgbClr val="3F3F3F"/>
                </a:solidFill>
              </a:rPr>
              <a:t>Parallelism </a:t>
            </a:r>
            <a:r>
              <a:rPr lang="en-US" sz="5400" b="1" dirty="0" err="1">
                <a:solidFill>
                  <a:srgbClr val="3F3F3F"/>
                </a:solidFill>
              </a:rPr>
              <a:t>sebagai</a:t>
            </a:r>
            <a:r>
              <a:rPr lang="en-US" sz="5400" b="1" dirty="0">
                <a:solidFill>
                  <a:srgbClr val="3F3F3F"/>
                </a:solidFill>
              </a:rPr>
              <a:t> </a:t>
            </a:r>
            <a:r>
              <a:rPr lang="en-US" sz="5400" b="1" i="1" dirty="0">
                <a:solidFill>
                  <a:srgbClr val="3F3F3F"/>
                </a:solidFill>
              </a:rPr>
              <a:t>Service</a:t>
            </a:r>
            <a:endParaRPr sz="5400" b="1" i="1" dirty="0">
              <a:solidFill>
                <a:srgbClr val="3F3F3F"/>
              </a:solidFill>
            </a:endParaRPr>
          </a:p>
        </p:txBody>
      </p:sp>
      <p:pic>
        <p:nvPicPr>
          <p:cNvPr id="1043" name="Google Shape;1043;p74"/>
          <p:cNvPicPr preferRelativeResize="0"/>
          <p:nvPr/>
        </p:nvPicPr>
        <p:blipFill>
          <a:blip r:embed="rId5">
            <a:alphaModFix/>
          </a:blip>
          <a:stretch>
            <a:fillRect/>
          </a:stretch>
        </p:blipFill>
        <p:spPr>
          <a:xfrm>
            <a:off x="10242725" y="71175"/>
            <a:ext cx="576000" cy="576000"/>
          </a:xfrm>
          <a:prstGeom prst="rect">
            <a:avLst/>
          </a:prstGeom>
          <a:noFill/>
          <a:ln>
            <a:noFill/>
          </a:ln>
        </p:spPr>
      </p:pic>
      <p:sp>
        <p:nvSpPr>
          <p:cNvPr id="1044" name="Google Shape;1044;p74"/>
          <p:cNvSpPr txBox="1"/>
          <p:nvPr/>
        </p:nvSpPr>
        <p:spPr>
          <a:xfrm>
            <a:off x="4811475" y="3236375"/>
            <a:ext cx="6594900" cy="150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dirty="0" err="1">
                <a:solidFill>
                  <a:schemeClr val="dk2"/>
                </a:solidFill>
              </a:rPr>
              <a:t>Komputasi</a:t>
            </a:r>
            <a:r>
              <a:rPr lang="en-US" sz="2300" dirty="0">
                <a:solidFill>
                  <a:schemeClr val="dk2"/>
                </a:solidFill>
              </a:rPr>
              <a:t> </a:t>
            </a:r>
            <a:r>
              <a:rPr lang="en-US" sz="2300" dirty="0" err="1">
                <a:solidFill>
                  <a:schemeClr val="dk2"/>
                </a:solidFill>
              </a:rPr>
              <a:t>awan</a:t>
            </a:r>
            <a:r>
              <a:rPr lang="en-US" sz="2300" dirty="0">
                <a:solidFill>
                  <a:schemeClr val="dk2"/>
                </a:solidFill>
              </a:rPr>
              <a:t> </a:t>
            </a:r>
            <a:r>
              <a:rPr lang="en-US" sz="2300" dirty="0" err="1">
                <a:solidFill>
                  <a:schemeClr val="dk2"/>
                </a:solidFill>
              </a:rPr>
              <a:t>dapat</a:t>
            </a:r>
            <a:r>
              <a:rPr lang="en-US" sz="2300" dirty="0">
                <a:solidFill>
                  <a:schemeClr val="dk2"/>
                </a:solidFill>
              </a:rPr>
              <a:t> </a:t>
            </a:r>
            <a:r>
              <a:rPr lang="en-US" sz="2300" dirty="0" err="1">
                <a:solidFill>
                  <a:schemeClr val="dk2"/>
                </a:solidFill>
              </a:rPr>
              <a:t>menyediakan</a:t>
            </a:r>
            <a:r>
              <a:rPr lang="en-US" sz="2300" dirty="0">
                <a:solidFill>
                  <a:schemeClr val="dk2"/>
                </a:solidFill>
              </a:rPr>
              <a:t> </a:t>
            </a:r>
            <a:r>
              <a:rPr lang="en-US" sz="2300" dirty="0" err="1">
                <a:solidFill>
                  <a:schemeClr val="dk2"/>
                </a:solidFill>
              </a:rPr>
              <a:t>komputasi</a:t>
            </a:r>
            <a:r>
              <a:rPr lang="en-US" sz="2300" dirty="0">
                <a:solidFill>
                  <a:schemeClr val="dk2"/>
                </a:solidFill>
              </a:rPr>
              <a:t> </a:t>
            </a:r>
            <a:r>
              <a:rPr lang="en-US" sz="2300" dirty="0" err="1">
                <a:solidFill>
                  <a:schemeClr val="dk2"/>
                </a:solidFill>
              </a:rPr>
              <a:t>paralel</a:t>
            </a:r>
            <a:r>
              <a:rPr lang="en-US" sz="2300" dirty="0">
                <a:solidFill>
                  <a:schemeClr val="dk2"/>
                </a:solidFill>
              </a:rPr>
              <a:t> </a:t>
            </a:r>
            <a:r>
              <a:rPr lang="en-US" sz="2300" dirty="0" err="1">
                <a:solidFill>
                  <a:schemeClr val="dk2"/>
                </a:solidFill>
              </a:rPr>
              <a:t>dengan</a:t>
            </a:r>
            <a:r>
              <a:rPr lang="en-US" sz="2300" dirty="0">
                <a:solidFill>
                  <a:schemeClr val="dk2"/>
                </a:solidFill>
              </a:rPr>
              <a:t> </a:t>
            </a:r>
            <a:r>
              <a:rPr lang="en-US" sz="2300" dirty="0" err="1">
                <a:solidFill>
                  <a:schemeClr val="dk2"/>
                </a:solidFill>
              </a:rPr>
              <a:t>memanfaatkan</a:t>
            </a:r>
            <a:r>
              <a:rPr lang="en-US" sz="2300" dirty="0">
                <a:solidFill>
                  <a:schemeClr val="dk2"/>
                </a:solidFill>
              </a:rPr>
              <a:t> </a:t>
            </a:r>
            <a:r>
              <a:rPr lang="en-US" sz="2300" dirty="0" err="1">
                <a:solidFill>
                  <a:schemeClr val="dk2"/>
                </a:solidFill>
              </a:rPr>
              <a:t>berbagai</a:t>
            </a:r>
            <a:r>
              <a:rPr lang="en-US" sz="2300" dirty="0">
                <a:solidFill>
                  <a:schemeClr val="dk2"/>
                </a:solidFill>
              </a:rPr>
              <a:t> </a:t>
            </a:r>
            <a:r>
              <a:rPr lang="en-US" sz="2300" dirty="0" err="1">
                <a:solidFill>
                  <a:schemeClr val="dk2"/>
                </a:solidFill>
              </a:rPr>
              <a:t>sumber</a:t>
            </a:r>
            <a:r>
              <a:rPr lang="en-US" sz="2300" dirty="0">
                <a:solidFill>
                  <a:schemeClr val="dk2"/>
                </a:solidFill>
              </a:rPr>
              <a:t> </a:t>
            </a:r>
            <a:r>
              <a:rPr lang="en-US" sz="2300" dirty="0" err="1">
                <a:solidFill>
                  <a:schemeClr val="dk2"/>
                </a:solidFill>
              </a:rPr>
              <a:t>dayanya</a:t>
            </a:r>
            <a:r>
              <a:rPr lang="en-US" sz="2300" dirty="0">
                <a:solidFill>
                  <a:schemeClr val="dk2"/>
                </a:solidFill>
              </a:rPr>
              <a:t> </a:t>
            </a:r>
            <a:r>
              <a:rPr lang="en-US" sz="2300" dirty="0" err="1">
                <a:solidFill>
                  <a:schemeClr val="dk2"/>
                </a:solidFill>
              </a:rPr>
              <a:t>untuk</a:t>
            </a:r>
            <a:r>
              <a:rPr lang="en-US" sz="2300" dirty="0">
                <a:solidFill>
                  <a:schemeClr val="dk2"/>
                </a:solidFill>
              </a:rPr>
              <a:t> </a:t>
            </a:r>
            <a:r>
              <a:rPr lang="en-US" sz="2300" dirty="0" err="1">
                <a:solidFill>
                  <a:schemeClr val="dk2"/>
                </a:solidFill>
              </a:rPr>
              <a:t>menjalankan</a:t>
            </a:r>
            <a:r>
              <a:rPr lang="en-US" sz="2300" dirty="0">
                <a:solidFill>
                  <a:schemeClr val="dk2"/>
                </a:solidFill>
              </a:rPr>
              <a:t> dan </a:t>
            </a:r>
            <a:r>
              <a:rPr lang="en-US" sz="2300" dirty="0" err="1">
                <a:solidFill>
                  <a:schemeClr val="dk2"/>
                </a:solidFill>
              </a:rPr>
              <a:t>memproses</a:t>
            </a:r>
            <a:r>
              <a:rPr lang="en-US" sz="2300" dirty="0">
                <a:solidFill>
                  <a:schemeClr val="dk2"/>
                </a:solidFill>
              </a:rPr>
              <a:t> </a:t>
            </a:r>
            <a:r>
              <a:rPr lang="en-US" sz="2300" dirty="0" err="1">
                <a:solidFill>
                  <a:schemeClr val="dk2"/>
                </a:solidFill>
              </a:rPr>
              <a:t>tugas</a:t>
            </a:r>
            <a:r>
              <a:rPr lang="en-US" sz="2300" dirty="0">
                <a:solidFill>
                  <a:schemeClr val="dk2"/>
                </a:solidFill>
              </a:rPr>
              <a:t> pada </a:t>
            </a:r>
            <a:r>
              <a:rPr lang="en-US" sz="2300" dirty="0" err="1">
                <a:solidFill>
                  <a:schemeClr val="dk2"/>
                </a:solidFill>
              </a:rPr>
              <a:t>saat</a:t>
            </a:r>
            <a:r>
              <a:rPr lang="en-US" sz="2300" dirty="0">
                <a:solidFill>
                  <a:schemeClr val="dk2"/>
                </a:solidFill>
              </a:rPr>
              <a:t> yang </a:t>
            </a:r>
            <a:r>
              <a:rPr lang="en-US" sz="2300" dirty="0" err="1">
                <a:solidFill>
                  <a:schemeClr val="dk2"/>
                </a:solidFill>
              </a:rPr>
              <a:t>sama</a:t>
            </a:r>
            <a:endParaRPr sz="2300" dirty="0">
              <a:solidFill>
                <a:schemeClr val="dk2"/>
              </a:solidFill>
            </a:endParaRPr>
          </a:p>
        </p:txBody>
      </p:sp>
      <p:pic>
        <p:nvPicPr>
          <p:cNvPr id="1045" name="Google Shape;1045;p74"/>
          <p:cNvPicPr preferRelativeResize="0"/>
          <p:nvPr/>
        </p:nvPicPr>
        <p:blipFill>
          <a:blip r:embed="rId6">
            <a:alphaModFix/>
          </a:blip>
          <a:stretch>
            <a:fillRect/>
          </a:stretch>
        </p:blipFill>
        <p:spPr>
          <a:xfrm>
            <a:off x="425375" y="2203234"/>
            <a:ext cx="4287201" cy="42872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75"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051" name="Google Shape;1051;p75"/>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1052" name="Google Shape;1052;p75"/>
          <p:cNvSpPr txBox="1"/>
          <p:nvPr/>
        </p:nvSpPr>
        <p:spPr>
          <a:xfrm>
            <a:off x="309454" y="1479034"/>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i="1" dirty="0" err="1">
                <a:solidFill>
                  <a:srgbClr val="3F3F3F"/>
                </a:solidFill>
              </a:rPr>
              <a:t>Sharding</a:t>
            </a:r>
            <a:endParaRPr sz="5400" b="1" i="1" dirty="0">
              <a:solidFill>
                <a:srgbClr val="3F3F3F"/>
              </a:solidFill>
            </a:endParaRPr>
          </a:p>
        </p:txBody>
      </p:sp>
      <p:pic>
        <p:nvPicPr>
          <p:cNvPr id="1053" name="Google Shape;1053;p75"/>
          <p:cNvPicPr preferRelativeResize="0"/>
          <p:nvPr/>
        </p:nvPicPr>
        <p:blipFill>
          <a:blip r:embed="rId5">
            <a:alphaModFix/>
          </a:blip>
          <a:stretch>
            <a:fillRect/>
          </a:stretch>
        </p:blipFill>
        <p:spPr>
          <a:xfrm>
            <a:off x="10242725" y="71175"/>
            <a:ext cx="576000" cy="576000"/>
          </a:xfrm>
          <a:prstGeom prst="rect">
            <a:avLst/>
          </a:prstGeom>
          <a:noFill/>
          <a:ln>
            <a:noFill/>
          </a:ln>
        </p:spPr>
      </p:pic>
      <p:sp>
        <p:nvSpPr>
          <p:cNvPr id="1054" name="Google Shape;1054;p75"/>
          <p:cNvSpPr txBox="1"/>
          <p:nvPr/>
        </p:nvSpPr>
        <p:spPr>
          <a:xfrm>
            <a:off x="586775" y="2856450"/>
            <a:ext cx="6162900" cy="1941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700" dirty="0">
                <a:solidFill>
                  <a:schemeClr val="dk2"/>
                </a:solidFill>
              </a:rPr>
              <a:t>Proses </a:t>
            </a:r>
            <a:r>
              <a:rPr lang="en-US" sz="2700" dirty="0" err="1">
                <a:solidFill>
                  <a:schemeClr val="dk2"/>
                </a:solidFill>
              </a:rPr>
              <a:t>memecah</a:t>
            </a:r>
            <a:r>
              <a:rPr lang="en-US" sz="2700" dirty="0">
                <a:solidFill>
                  <a:schemeClr val="dk2"/>
                </a:solidFill>
              </a:rPr>
              <a:t> database </a:t>
            </a:r>
            <a:r>
              <a:rPr lang="en-US" sz="2700" dirty="0" err="1">
                <a:solidFill>
                  <a:schemeClr val="dk2"/>
                </a:solidFill>
              </a:rPr>
              <a:t>besar</a:t>
            </a:r>
            <a:r>
              <a:rPr lang="en-US" sz="2700" dirty="0">
                <a:solidFill>
                  <a:schemeClr val="dk2"/>
                </a:solidFill>
              </a:rPr>
              <a:t> </a:t>
            </a:r>
            <a:r>
              <a:rPr lang="en-US" sz="2700" dirty="0" err="1">
                <a:solidFill>
                  <a:schemeClr val="dk2"/>
                </a:solidFill>
              </a:rPr>
              <a:t>menjadi</a:t>
            </a:r>
            <a:r>
              <a:rPr lang="en-US" sz="2700" dirty="0">
                <a:solidFill>
                  <a:schemeClr val="dk2"/>
                </a:solidFill>
              </a:rPr>
              <a:t> </a:t>
            </a:r>
            <a:r>
              <a:rPr lang="en-US" sz="2700" dirty="0" err="1">
                <a:solidFill>
                  <a:schemeClr val="dk2"/>
                </a:solidFill>
              </a:rPr>
              <a:t>beberapa</a:t>
            </a:r>
            <a:r>
              <a:rPr lang="en-US" sz="2700" dirty="0">
                <a:solidFill>
                  <a:schemeClr val="dk2"/>
                </a:solidFill>
              </a:rPr>
              <a:t> database </a:t>
            </a:r>
            <a:r>
              <a:rPr lang="en-US" sz="2700" dirty="0" err="1">
                <a:solidFill>
                  <a:schemeClr val="dk2"/>
                </a:solidFill>
              </a:rPr>
              <a:t>kecil</a:t>
            </a:r>
            <a:r>
              <a:rPr lang="en-US" sz="2700" dirty="0">
                <a:solidFill>
                  <a:schemeClr val="dk2"/>
                </a:solidFill>
              </a:rPr>
              <a:t> di </a:t>
            </a:r>
            <a:r>
              <a:rPr lang="en-US" sz="2700" dirty="0" err="1">
                <a:solidFill>
                  <a:schemeClr val="dk2"/>
                </a:solidFill>
              </a:rPr>
              <a:t>seluruh</a:t>
            </a:r>
            <a:r>
              <a:rPr lang="en-US" sz="2700" dirty="0">
                <a:solidFill>
                  <a:schemeClr val="dk2"/>
                </a:solidFill>
              </a:rPr>
              <a:t> server.</a:t>
            </a:r>
            <a:endParaRPr sz="2700" dirty="0">
              <a:solidFill>
                <a:schemeClr val="dk2"/>
              </a:solidFill>
            </a:endParaRPr>
          </a:p>
          <a:p>
            <a:pPr marL="0" marR="0" lvl="0" indent="0" algn="just" rtl="0">
              <a:spcBef>
                <a:spcPts val="0"/>
              </a:spcBef>
              <a:spcAft>
                <a:spcPts val="0"/>
              </a:spcAft>
              <a:buNone/>
            </a:pPr>
            <a:endParaRPr sz="2700" dirty="0">
              <a:solidFill>
                <a:schemeClr val="dk2"/>
              </a:solidFill>
            </a:endParaRPr>
          </a:p>
        </p:txBody>
      </p:sp>
      <p:pic>
        <p:nvPicPr>
          <p:cNvPr id="1055" name="Google Shape;1055;p75"/>
          <p:cNvPicPr preferRelativeResize="0"/>
          <p:nvPr/>
        </p:nvPicPr>
        <p:blipFill>
          <a:blip r:embed="rId6">
            <a:alphaModFix/>
          </a:blip>
          <a:stretch>
            <a:fillRect/>
          </a:stretch>
        </p:blipFill>
        <p:spPr>
          <a:xfrm>
            <a:off x="6749675" y="2495397"/>
            <a:ext cx="5137524" cy="247682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1060" name="Google Shape;1060;p76"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061" name="Google Shape;1061;p76"/>
          <p:cNvPicPr preferRelativeResize="0"/>
          <p:nvPr/>
        </p:nvPicPr>
        <p:blipFill>
          <a:blip r:embed="rId4">
            <a:alphaModFix/>
          </a:blip>
          <a:stretch>
            <a:fillRect/>
          </a:stretch>
        </p:blipFill>
        <p:spPr>
          <a:xfrm>
            <a:off x="11559760" y="71163"/>
            <a:ext cx="546866" cy="546888"/>
          </a:xfrm>
          <a:prstGeom prst="rect">
            <a:avLst/>
          </a:prstGeom>
          <a:noFill/>
          <a:ln>
            <a:noFill/>
          </a:ln>
        </p:spPr>
      </p:pic>
      <p:sp>
        <p:nvSpPr>
          <p:cNvPr id="1062" name="Google Shape;1062;p76"/>
          <p:cNvSpPr txBox="1"/>
          <p:nvPr/>
        </p:nvSpPr>
        <p:spPr>
          <a:xfrm>
            <a:off x="309454" y="1479034"/>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sz="5400" b="1" i="1" dirty="0">
                <a:solidFill>
                  <a:srgbClr val="3F3F3F"/>
                </a:solidFill>
              </a:rPr>
              <a:t>Profiler </a:t>
            </a:r>
            <a:r>
              <a:rPr lang="en-US" sz="5400" b="1" dirty="0">
                <a:solidFill>
                  <a:srgbClr val="3F3F3F"/>
                </a:solidFill>
              </a:rPr>
              <a:t>Basis Data</a:t>
            </a:r>
            <a:endParaRPr sz="5400" b="1" dirty="0">
              <a:solidFill>
                <a:srgbClr val="3F3F3F"/>
              </a:solidFill>
            </a:endParaRPr>
          </a:p>
        </p:txBody>
      </p:sp>
      <p:pic>
        <p:nvPicPr>
          <p:cNvPr id="1063" name="Google Shape;1063;p76"/>
          <p:cNvPicPr preferRelativeResize="0"/>
          <p:nvPr/>
        </p:nvPicPr>
        <p:blipFill>
          <a:blip r:embed="rId5">
            <a:alphaModFix/>
          </a:blip>
          <a:stretch>
            <a:fillRect/>
          </a:stretch>
        </p:blipFill>
        <p:spPr>
          <a:xfrm>
            <a:off x="10242725" y="71175"/>
            <a:ext cx="576000" cy="576000"/>
          </a:xfrm>
          <a:prstGeom prst="rect">
            <a:avLst/>
          </a:prstGeom>
          <a:noFill/>
          <a:ln>
            <a:noFill/>
          </a:ln>
        </p:spPr>
      </p:pic>
      <p:sp>
        <p:nvSpPr>
          <p:cNvPr id="1064" name="Google Shape;1064;p76"/>
          <p:cNvSpPr txBox="1"/>
          <p:nvPr/>
        </p:nvSpPr>
        <p:spPr>
          <a:xfrm>
            <a:off x="586775" y="2856450"/>
            <a:ext cx="6162900" cy="2897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700" dirty="0" err="1">
                <a:solidFill>
                  <a:schemeClr val="dk2"/>
                </a:solidFill>
              </a:rPr>
              <a:t>Menganalisis</a:t>
            </a:r>
            <a:r>
              <a:rPr lang="en-US" sz="2700" dirty="0">
                <a:solidFill>
                  <a:schemeClr val="dk2"/>
                </a:solidFill>
              </a:rPr>
              <a:t> basis data </a:t>
            </a:r>
            <a:r>
              <a:rPr lang="en-US" sz="2700" dirty="0" err="1">
                <a:solidFill>
                  <a:schemeClr val="dk2"/>
                </a:solidFill>
              </a:rPr>
              <a:t>sumber</a:t>
            </a:r>
            <a:r>
              <a:rPr lang="en-US" sz="2700" dirty="0">
                <a:solidFill>
                  <a:schemeClr val="dk2"/>
                </a:solidFill>
              </a:rPr>
              <a:t> </a:t>
            </a:r>
            <a:r>
              <a:rPr lang="en-US" sz="2700" dirty="0" err="1">
                <a:solidFill>
                  <a:schemeClr val="dk2"/>
                </a:solidFill>
              </a:rPr>
              <a:t>untuk</a:t>
            </a:r>
            <a:r>
              <a:rPr lang="en-US" sz="2700" dirty="0">
                <a:solidFill>
                  <a:schemeClr val="dk2"/>
                </a:solidFill>
              </a:rPr>
              <a:t> </a:t>
            </a:r>
            <a:r>
              <a:rPr lang="en-US" sz="2700" dirty="0" err="1">
                <a:solidFill>
                  <a:schemeClr val="dk2"/>
                </a:solidFill>
              </a:rPr>
              <a:t>mencari</a:t>
            </a:r>
            <a:r>
              <a:rPr lang="en-US" sz="2700" dirty="0">
                <a:solidFill>
                  <a:schemeClr val="dk2"/>
                </a:solidFill>
              </a:rPr>
              <a:t> </a:t>
            </a:r>
            <a:r>
              <a:rPr lang="en-US" sz="2700" dirty="0" err="1">
                <a:solidFill>
                  <a:schemeClr val="dk2"/>
                </a:solidFill>
              </a:rPr>
              <a:t>ketidakkonsistenan</a:t>
            </a:r>
            <a:r>
              <a:rPr lang="en-US" sz="2700" dirty="0">
                <a:solidFill>
                  <a:schemeClr val="dk2"/>
                </a:solidFill>
              </a:rPr>
              <a:t> </a:t>
            </a:r>
            <a:r>
              <a:rPr lang="en-US" sz="2700" dirty="0" err="1">
                <a:solidFill>
                  <a:schemeClr val="dk2"/>
                </a:solidFill>
              </a:rPr>
              <a:t>dalam</a:t>
            </a:r>
            <a:r>
              <a:rPr lang="en-US" sz="2700" dirty="0">
                <a:solidFill>
                  <a:schemeClr val="dk2"/>
                </a:solidFill>
              </a:rPr>
              <a:t> </a:t>
            </a:r>
            <a:r>
              <a:rPr lang="en-US" sz="2700" dirty="0" err="1">
                <a:solidFill>
                  <a:schemeClr val="dk2"/>
                </a:solidFill>
              </a:rPr>
              <a:t>struktur</a:t>
            </a:r>
            <a:r>
              <a:rPr lang="en-US" sz="2700" dirty="0">
                <a:solidFill>
                  <a:schemeClr val="dk2"/>
                </a:solidFill>
              </a:rPr>
              <a:t>, </a:t>
            </a:r>
            <a:r>
              <a:rPr lang="en-US" sz="2700" dirty="0" err="1">
                <a:solidFill>
                  <a:schemeClr val="dk2"/>
                </a:solidFill>
              </a:rPr>
              <a:t>konten</a:t>
            </a:r>
            <a:r>
              <a:rPr lang="en-US" sz="2700" dirty="0">
                <a:solidFill>
                  <a:schemeClr val="dk2"/>
                </a:solidFill>
              </a:rPr>
              <a:t>, </a:t>
            </a:r>
            <a:r>
              <a:rPr lang="en-US" sz="2700" dirty="0" err="1">
                <a:solidFill>
                  <a:schemeClr val="dk2"/>
                </a:solidFill>
              </a:rPr>
              <a:t>hubungan</a:t>
            </a:r>
            <a:r>
              <a:rPr lang="en-US" sz="2700" dirty="0">
                <a:solidFill>
                  <a:schemeClr val="dk2"/>
                </a:solidFill>
              </a:rPr>
              <a:t>, dan </a:t>
            </a:r>
            <a:r>
              <a:rPr lang="en-US" sz="2700" dirty="0" err="1">
                <a:solidFill>
                  <a:schemeClr val="dk2"/>
                </a:solidFill>
              </a:rPr>
              <a:t>aturan</a:t>
            </a:r>
            <a:r>
              <a:rPr lang="en-US" sz="2700" dirty="0">
                <a:solidFill>
                  <a:schemeClr val="dk2"/>
                </a:solidFill>
              </a:rPr>
              <a:t> </a:t>
            </a:r>
            <a:r>
              <a:rPr lang="en-US" sz="2700" dirty="0" err="1">
                <a:solidFill>
                  <a:schemeClr val="dk2"/>
                </a:solidFill>
              </a:rPr>
              <a:t>derivasi</a:t>
            </a:r>
            <a:r>
              <a:rPr lang="en-US" sz="2700" dirty="0">
                <a:solidFill>
                  <a:schemeClr val="dk2"/>
                </a:solidFill>
              </a:rPr>
              <a:t> data </a:t>
            </a:r>
            <a:r>
              <a:rPr lang="en-US" sz="2700" dirty="0" err="1">
                <a:solidFill>
                  <a:schemeClr val="dk2"/>
                </a:solidFill>
              </a:rPr>
              <a:t>untuk</a:t>
            </a:r>
            <a:r>
              <a:rPr lang="en-US" sz="2700" dirty="0">
                <a:solidFill>
                  <a:schemeClr val="dk2"/>
                </a:solidFill>
              </a:rPr>
              <a:t> </a:t>
            </a:r>
            <a:r>
              <a:rPr lang="en-US" sz="2700" dirty="0" err="1">
                <a:solidFill>
                  <a:schemeClr val="dk2"/>
                </a:solidFill>
              </a:rPr>
              <a:t>menghindari</a:t>
            </a:r>
            <a:r>
              <a:rPr lang="en-US" sz="2700" dirty="0">
                <a:solidFill>
                  <a:schemeClr val="dk2"/>
                </a:solidFill>
              </a:rPr>
              <a:t> </a:t>
            </a:r>
            <a:r>
              <a:rPr lang="en-US" sz="2700" dirty="0" err="1">
                <a:solidFill>
                  <a:schemeClr val="dk2"/>
                </a:solidFill>
              </a:rPr>
              <a:t>upaya</a:t>
            </a:r>
            <a:r>
              <a:rPr lang="en-US" sz="2700" dirty="0">
                <a:solidFill>
                  <a:schemeClr val="dk2"/>
                </a:solidFill>
              </a:rPr>
              <a:t> </a:t>
            </a:r>
            <a:r>
              <a:rPr lang="en-US" sz="2700" dirty="0" err="1">
                <a:solidFill>
                  <a:schemeClr val="dk2"/>
                </a:solidFill>
              </a:rPr>
              <a:t>implementasi</a:t>
            </a:r>
            <a:r>
              <a:rPr lang="en-US" sz="2700" dirty="0">
                <a:solidFill>
                  <a:schemeClr val="dk2"/>
                </a:solidFill>
              </a:rPr>
              <a:t> yang </a:t>
            </a:r>
            <a:r>
              <a:rPr lang="en-US" sz="2700" dirty="0" err="1">
                <a:solidFill>
                  <a:schemeClr val="dk2"/>
                </a:solidFill>
              </a:rPr>
              <a:t>tidak</a:t>
            </a:r>
            <a:r>
              <a:rPr lang="en-US" sz="2700" dirty="0">
                <a:solidFill>
                  <a:schemeClr val="dk2"/>
                </a:solidFill>
              </a:rPr>
              <a:t> </a:t>
            </a:r>
            <a:r>
              <a:rPr lang="en-US" sz="2700" dirty="0" err="1">
                <a:solidFill>
                  <a:schemeClr val="dk2"/>
                </a:solidFill>
              </a:rPr>
              <a:t>dapat</a:t>
            </a:r>
            <a:r>
              <a:rPr lang="en-US" sz="2700" dirty="0">
                <a:solidFill>
                  <a:schemeClr val="dk2"/>
                </a:solidFill>
              </a:rPr>
              <a:t> </a:t>
            </a:r>
            <a:r>
              <a:rPr lang="en-US" sz="2700" dirty="0" err="1">
                <a:solidFill>
                  <a:schemeClr val="dk2"/>
                </a:solidFill>
              </a:rPr>
              <a:t>diprediksi</a:t>
            </a:r>
            <a:r>
              <a:rPr lang="en-US" sz="2700" dirty="0">
                <a:solidFill>
                  <a:schemeClr val="dk2"/>
                </a:solidFill>
              </a:rPr>
              <a:t>.</a:t>
            </a:r>
            <a:endParaRPr sz="2700" dirty="0">
              <a:solidFill>
                <a:schemeClr val="dk2"/>
              </a:solidFill>
            </a:endParaRPr>
          </a:p>
        </p:txBody>
      </p:sp>
      <p:pic>
        <p:nvPicPr>
          <p:cNvPr id="1065" name="Google Shape;1065;p76"/>
          <p:cNvPicPr preferRelativeResize="0"/>
          <p:nvPr/>
        </p:nvPicPr>
        <p:blipFill>
          <a:blip r:embed="rId6">
            <a:alphaModFix/>
          </a:blip>
          <a:stretch>
            <a:fillRect/>
          </a:stretch>
        </p:blipFill>
        <p:spPr>
          <a:xfrm>
            <a:off x="6749675" y="2495397"/>
            <a:ext cx="5137524" cy="24768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80"/>
          <p:cNvSpPr/>
          <p:nvPr/>
        </p:nvSpPr>
        <p:spPr>
          <a:xfrm>
            <a:off x="0" y="4835877"/>
            <a:ext cx="748937" cy="1777059"/>
          </a:xfrm>
          <a:custGeom>
            <a:avLst/>
            <a:gdLst/>
            <a:ahLst/>
            <a:cxnLst/>
            <a:rect l="l" t="t" r="r" b="b"/>
            <a:pathLst>
              <a:path w="748937" h="1777059" extrusionOk="0">
                <a:moveTo>
                  <a:pt x="0" y="0"/>
                </a:moveTo>
                <a:lnTo>
                  <a:pt x="0" y="0"/>
                </a:lnTo>
                <a:lnTo>
                  <a:pt x="418011" y="17417"/>
                </a:lnTo>
                <a:lnTo>
                  <a:pt x="496388" y="182880"/>
                </a:lnTo>
                <a:lnTo>
                  <a:pt x="748937" y="1583799"/>
                </a:lnTo>
                <a:cubicBezTo>
                  <a:pt x="743132" y="1708622"/>
                  <a:pt x="676366" y="1789901"/>
                  <a:pt x="600892" y="1775387"/>
                </a:cubicBezTo>
                <a:lnTo>
                  <a:pt x="0" y="1757970"/>
                </a:lnTo>
                <a:lnTo>
                  <a:pt x="0" y="1757970"/>
                </a:lnTo>
                <a:lnTo>
                  <a:pt x="0" y="0"/>
                </a:lnTo>
                <a:close/>
              </a:path>
            </a:pathLst>
          </a:custGeom>
          <a:solidFill>
            <a:srgbClr val="30C8D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105" name="Google Shape;1105;p80"/>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5400"/>
              <a:buNone/>
            </a:pPr>
            <a:r>
              <a:rPr lang="en-US"/>
              <a:t>Acknowledge</a:t>
            </a:r>
            <a:endParaRPr/>
          </a:p>
        </p:txBody>
      </p:sp>
      <p:grpSp>
        <p:nvGrpSpPr>
          <p:cNvPr id="1106" name="Google Shape;1106;p80"/>
          <p:cNvGrpSpPr/>
          <p:nvPr/>
        </p:nvGrpSpPr>
        <p:grpSpPr>
          <a:xfrm>
            <a:off x="323515" y="3392910"/>
            <a:ext cx="4890414" cy="3046568"/>
            <a:chOff x="593248" y="-39"/>
            <a:chExt cx="11004531" cy="6855463"/>
          </a:xfrm>
        </p:grpSpPr>
        <p:sp>
          <p:nvSpPr>
            <p:cNvPr id="1107" name="Google Shape;1107;p80"/>
            <p:cNvSpPr/>
            <p:nvPr/>
          </p:nvSpPr>
          <p:spPr>
            <a:xfrm>
              <a:off x="2724939" y="-39"/>
              <a:ext cx="8859769" cy="5261333"/>
            </a:xfrm>
            <a:custGeom>
              <a:avLst/>
              <a:gdLst/>
              <a:ahLst/>
              <a:cxnLst/>
              <a:rect l="l" t="t" r="r" b="b"/>
              <a:pathLst>
                <a:path w="8859769" h="5261333" extrusionOk="0">
                  <a:moveTo>
                    <a:pt x="0" y="3417069"/>
                  </a:moveTo>
                  <a:lnTo>
                    <a:pt x="2977037" y="5224090"/>
                  </a:lnTo>
                  <a:cubicBezTo>
                    <a:pt x="3058169" y="5273301"/>
                    <a:pt x="3159834" y="5273800"/>
                    <a:pt x="3241382" y="5225254"/>
                  </a:cubicBezTo>
                  <a:lnTo>
                    <a:pt x="8837011" y="1918451"/>
                  </a:lnTo>
                  <a:cubicBezTo>
                    <a:pt x="8867020" y="1900578"/>
                    <a:pt x="8867435" y="1857269"/>
                    <a:pt x="8837759" y="1838815"/>
                  </a:cubicBezTo>
                  <a:lnTo>
                    <a:pt x="5884746" y="28885"/>
                  </a:lnTo>
                  <a:cubicBezTo>
                    <a:pt x="5823897" y="-8938"/>
                    <a:pt x="5747004" y="-9686"/>
                    <a:pt x="5685407" y="27056"/>
                  </a:cubicBezTo>
                  <a:lnTo>
                    <a:pt x="0" y="3417069"/>
                  </a:lnTo>
                  <a:close/>
                </a:path>
              </a:pathLst>
            </a:custGeom>
            <a:solidFill>
              <a:srgbClr val="26586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8" name="Google Shape;1108;p80"/>
            <p:cNvSpPr/>
            <p:nvPr/>
          </p:nvSpPr>
          <p:spPr>
            <a:xfrm>
              <a:off x="2722247" y="1885058"/>
              <a:ext cx="8875532" cy="3725856"/>
            </a:xfrm>
            <a:custGeom>
              <a:avLst/>
              <a:gdLst/>
              <a:ahLst/>
              <a:cxnLst/>
              <a:rect l="l" t="t" r="r" b="b"/>
              <a:pathLst>
                <a:path w="8875532" h="3725856" extrusionOk="0">
                  <a:moveTo>
                    <a:pt x="8874616" y="24873"/>
                  </a:moveTo>
                  <a:cubicBezTo>
                    <a:pt x="8874616" y="13235"/>
                    <a:pt x="8877691" y="-2226"/>
                    <a:pt x="8856993" y="268"/>
                  </a:cubicBezTo>
                  <a:cubicBezTo>
                    <a:pt x="8863975" y="12238"/>
                    <a:pt x="8856328" y="16394"/>
                    <a:pt x="8847101" y="21798"/>
                  </a:cubicBezTo>
                  <a:cubicBezTo>
                    <a:pt x="8681761" y="119389"/>
                    <a:pt x="3584729" y="3135496"/>
                    <a:pt x="3287964" y="3310894"/>
                  </a:cubicBezTo>
                  <a:cubicBezTo>
                    <a:pt x="3179650" y="3374903"/>
                    <a:pt x="3068093" y="3377064"/>
                    <a:pt x="2958199" y="3316630"/>
                  </a:cubicBezTo>
                  <a:cubicBezTo>
                    <a:pt x="2752625" y="3203577"/>
                    <a:pt x="326804" y="1714851"/>
                    <a:pt x="10671" y="1528729"/>
                  </a:cubicBezTo>
                  <a:cubicBezTo>
                    <a:pt x="10256" y="1662896"/>
                    <a:pt x="2857" y="1805376"/>
                    <a:pt x="31" y="1939461"/>
                  </a:cubicBezTo>
                  <a:cubicBezTo>
                    <a:pt x="-717" y="1973543"/>
                    <a:pt x="12001" y="1989337"/>
                    <a:pt x="39932" y="2005464"/>
                  </a:cubicBezTo>
                  <a:cubicBezTo>
                    <a:pt x="345009" y="2182109"/>
                    <a:pt x="2519453" y="3454704"/>
                    <a:pt x="2828021" y="3636421"/>
                  </a:cubicBezTo>
                  <a:cubicBezTo>
                    <a:pt x="2906660" y="3682723"/>
                    <a:pt x="2987875" y="3719382"/>
                    <a:pt x="3080894" y="3722374"/>
                  </a:cubicBezTo>
                  <a:cubicBezTo>
                    <a:pt x="3121377" y="3727196"/>
                    <a:pt x="3161777" y="3726780"/>
                    <a:pt x="3202260" y="3722541"/>
                  </a:cubicBezTo>
                  <a:cubicBezTo>
                    <a:pt x="3254131" y="3721377"/>
                    <a:pt x="3301514" y="3702258"/>
                    <a:pt x="3345073" y="3677818"/>
                  </a:cubicBezTo>
                  <a:cubicBezTo>
                    <a:pt x="3471094" y="3607077"/>
                    <a:pt x="8618501" y="602525"/>
                    <a:pt x="8845188" y="470186"/>
                  </a:cubicBezTo>
                  <a:cubicBezTo>
                    <a:pt x="8859985" y="461541"/>
                    <a:pt x="8875780" y="456054"/>
                    <a:pt x="8875530" y="431698"/>
                  </a:cubicBezTo>
                  <a:cubicBezTo>
                    <a:pt x="8874034" y="296118"/>
                    <a:pt x="8874865" y="160454"/>
                    <a:pt x="8874616" y="24873"/>
                  </a:cubicBezTo>
                  <a:close/>
                </a:path>
              </a:pathLst>
            </a:custGeom>
            <a:solidFill>
              <a:srgbClr val="17485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09" name="Google Shape;1109;p80"/>
            <p:cNvSpPr/>
            <p:nvPr/>
          </p:nvSpPr>
          <p:spPr>
            <a:xfrm>
              <a:off x="3488961" y="374257"/>
              <a:ext cx="7396545" cy="4439426"/>
            </a:xfrm>
            <a:custGeom>
              <a:avLst/>
              <a:gdLst/>
              <a:ahLst/>
              <a:cxnLst/>
              <a:rect l="l" t="t" r="r" b="b"/>
              <a:pathLst>
                <a:path w="7396545" h="4439426" extrusionOk="0">
                  <a:moveTo>
                    <a:pt x="16377" y="2723148"/>
                  </a:moveTo>
                  <a:lnTo>
                    <a:pt x="2841790" y="4424846"/>
                  </a:lnTo>
                  <a:cubicBezTo>
                    <a:pt x="2873711" y="4444049"/>
                    <a:pt x="2913529" y="4444298"/>
                    <a:pt x="2945699" y="4425512"/>
                  </a:cubicBezTo>
                  <a:lnTo>
                    <a:pt x="7378461" y="1835016"/>
                  </a:lnTo>
                  <a:cubicBezTo>
                    <a:pt x="7402983" y="1820635"/>
                    <a:pt x="7402485" y="1784973"/>
                    <a:pt x="7377463" y="1771424"/>
                  </a:cubicBezTo>
                  <a:lnTo>
                    <a:pt x="4552549" y="13365"/>
                  </a:lnTo>
                  <a:cubicBezTo>
                    <a:pt x="4518634" y="-5006"/>
                    <a:pt x="4477569" y="-4424"/>
                    <a:pt x="4444235" y="15027"/>
                  </a:cubicBezTo>
                  <a:lnTo>
                    <a:pt x="16793" y="2664876"/>
                  </a:lnTo>
                  <a:cubicBezTo>
                    <a:pt x="-5402" y="2677843"/>
                    <a:pt x="-5652" y="2709847"/>
                    <a:pt x="16377" y="272314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0" name="Google Shape;1110;p80"/>
            <p:cNvSpPr/>
            <p:nvPr/>
          </p:nvSpPr>
          <p:spPr>
            <a:xfrm>
              <a:off x="593248" y="100251"/>
              <a:ext cx="10255469" cy="6755173"/>
            </a:xfrm>
            <a:custGeom>
              <a:avLst/>
              <a:gdLst/>
              <a:ahLst/>
              <a:cxnLst/>
              <a:rect l="l" t="t" r="r" b="b"/>
              <a:pathLst>
                <a:path w="10255469" h="6755173" extrusionOk="0">
                  <a:moveTo>
                    <a:pt x="1167414" y="3133150"/>
                  </a:moveTo>
                  <a:cubicBezTo>
                    <a:pt x="1281714" y="3070472"/>
                    <a:pt x="1386288" y="2993413"/>
                    <a:pt x="1489615" y="2914692"/>
                  </a:cubicBezTo>
                  <a:cubicBezTo>
                    <a:pt x="1669420" y="2777698"/>
                    <a:pt x="1838833" y="2628651"/>
                    <a:pt x="1985553" y="2456660"/>
                  </a:cubicBezTo>
                  <a:cubicBezTo>
                    <a:pt x="2054299" y="2376110"/>
                    <a:pt x="2102097" y="2278934"/>
                    <a:pt x="2164775" y="2192814"/>
                  </a:cubicBezTo>
                  <a:cubicBezTo>
                    <a:pt x="2394373" y="1877180"/>
                    <a:pt x="2687812" y="1644174"/>
                    <a:pt x="3051826" y="1501029"/>
                  </a:cubicBezTo>
                  <a:cubicBezTo>
                    <a:pt x="3063797" y="1496291"/>
                    <a:pt x="3852425" y="1130531"/>
                    <a:pt x="4750199" y="631767"/>
                  </a:cubicBezTo>
                  <a:cubicBezTo>
                    <a:pt x="5647974" y="374073"/>
                    <a:pt x="6396119" y="67749"/>
                    <a:pt x="6687065" y="0"/>
                  </a:cubicBezTo>
                  <a:cubicBezTo>
                    <a:pt x="7268956" y="615142"/>
                    <a:pt x="5522535" y="1488228"/>
                    <a:pt x="5057770" y="1571105"/>
                  </a:cubicBezTo>
                  <a:cubicBezTo>
                    <a:pt x="4791098" y="1728632"/>
                    <a:pt x="4134725" y="2127227"/>
                    <a:pt x="3868386" y="2285252"/>
                  </a:cubicBezTo>
                  <a:cubicBezTo>
                    <a:pt x="3470040" y="2521500"/>
                    <a:pt x="3071029" y="2756750"/>
                    <a:pt x="2672932" y="2993413"/>
                  </a:cubicBezTo>
                  <a:cubicBezTo>
                    <a:pt x="2511333" y="3089508"/>
                    <a:pt x="2349733" y="3185687"/>
                    <a:pt x="2187219" y="3280202"/>
                  </a:cubicBezTo>
                  <a:cubicBezTo>
                    <a:pt x="2168932" y="3290843"/>
                    <a:pt x="2145074" y="3297576"/>
                    <a:pt x="2141583" y="3324260"/>
                  </a:cubicBezTo>
                  <a:cubicBezTo>
                    <a:pt x="2139671" y="3457097"/>
                    <a:pt x="2141666" y="3589851"/>
                    <a:pt x="2140585" y="3722606"/>
                  </a:cubicBezTo>
                  <a:cubicBezTo>
                    <a:pt x="2140336" y="3749206"/>
                    <a:pt x="2150893" y="3766414"/>
                    <a:pt x="2173753" y="3779631"/>
                  </a:cubicBezTo>
                  <a:cubicBezTo>
                    <a:pt x="2574759" y="4011639"/>
                    <a:pt x="2973770" y="4247055"/>
                    <a:pt x="3374028" y="4480311"/>
                  </a:cubicBezTo>
                  <a:cubicBezTo>
                    <a:pt x="3616593" y="4621627"/>
                    <a:pt x="3858826" y="4763525"/>
                    <a:pt x="4100975" y="4905590"/>
                  </a:cubicBezTo>
                  <a:cubicBezTo>
                    <a:pt x="4403891" y="5083399"/>
                    <a:pt x="4707556" y="5259962"/>
                    <a:pt x="5010388" y="5437854"/>
                  </a:cubicBezTo>
                  <a:cubicBezTo>
                    <a:pt x="5073482" y="5474929"/>
                    <a:pt x="5143974" y="5489808"/>
                    <a:pt x="5215795" y="5498953"/>
                  </a:cubicBezTo>
                  <a:cubicBezTo>
                    <a:pt x="5251873" y="5505436"/>
                    <a:pt x="5288033" y="5504937"/>
                    <a:pt x="5324110" y="5499202"/>
                  </a:cubicBezTo>
                  <a:cubicBezTo>
                    <a:pt x="5395516" y="5489642"/>
                    <a:pt x="5458361" y="5459052"/>
                    <a:pt x="5519875" y="5423306"/>
                  </a:cubicBezTo>
                  <a:cubicBezTo>
                    <a:pt x="5931106" y="5184233"/>
                    <a:pt x="6342420" y="4945325"/>
                    <a:pt x="6753983" y="4706750"/>
                  </a:cubicBezTo>
                  <a:cubicBezTo>
                    <a:pt x="6789312" y="4686217"/>
                    <a:pt x="6810925" y="4661030"/>
                    <a:pt x="6816494" y="4620629"/>
                  </a:cubicBezTo>
                  <a:cubicBezTo>
                    <a:pt x="6819570" y="4598850"/>
                    <a:pt x="6823893" y="4576905"/>
                    <a:pt x="6830459" y="4555790"/>
                  </a:cubicBezTo>
                  <a:cubicBezTo>
                    <a:pt x="6841682" y="4519713"/>
                    <a:pt x="6838191" y="4485631"/>
                    <a:pt x="6822895" y="4450967"/>
                  </a:cubicBezTo>
                  <a:cubicBezTo>
                    <a:pt x="6800451" y="4400425"/>
                    <a:pt x="6785072" y="4347058"/>
                    <a:pt x="6764706" y="4295602"/>
                  </a:cubicBezTo>
                  <a:cubicBezTo>
                    <a:pt x="6750076" y="4250464"/>
                    <a:pt x="6736277" y="4205076"/>
                    <a:pt x="6717905" y="4161268"/>
                  </a:cubicBezTo>
                  <a:cubicBezTo>
                    <a:pt x="6670939" y="3984872"/>
                    <a:pt x="6670855" y="3984955"/>
                    <a:pt x="6527544" y="3872401"/>
                  </a:cubicBezTo>
                  <a:cubicBezTo>
                    <a:pt x="6409005" y="3779382"/>
                    <a:pt x="6285643" y="3691848"/>
                    <a:pt x="6182981" y="3580125"/>
                  </a:cubicBezTo>
                  <a:cubicBezTo>
                    <a:pt x="6116646" y="3507888"/>
                    <a:pt x="6060369" y="3429582"/>
                    <a:pt x="6044824" y="3329663"/>
                  </a:cubicBezTo>
                  <a:cubicBezTo>
                    <a:pt x="6035264" y="3268232"/>
                    <a:pt x="6042995" y="3208796"/>
                    <a:pt x="6074833" y="3154015"/>
                  </a:cubicBezTo>
                  <a:cubicBezTo>
                    <a:pt x="6100187" y="3151604"/>
                    <a:pt x="6114235" y="3171389"/>
                    <a:pt x="6131359" y="3183941"/>
                  </a:cubicBezTo>
                  <a:cubicBezTo>
                    <a:pt x="6216066" y="3245705"/>
                    <a:pt x="6300689" y="3307801"/>
                    <a:pt x="6399362" y="3346122"/>
                  </a:cubicBezTo>
                  <a:cubicBezTo>
                    <a:pt x="6446911" y="3364576"/>
                    <a:pt x="6496205" y="3379872"/>
                    <a:pt x="6548160" y="3374552"/>
                  </a:cubicBezTo>
                  <a:cubicBezTo>
                    <a:pt x="6633781" y="3365823"/>
                    <a:pt x="6685652" y="3311708"/>
                    <a:pt x="6724472" y="3240468"/>
                  </a:cubicBezTo>
                  <a:cubicBezTo>
                    <a:pt x="6733450" y="3224008"/>
                    <a:pt x="6735279" y="3202644"/>
                    <a:pt x="6754980" y="3192919"/>
                  </a:cubicBezTo>
                  <a:cubicBezTo>
                    <a:pt x="6776011" y="3190508"/>
                    <a:pt x="6791722" y="3202811"/>
                    <a:pt x="6808015" y="3212703"/>
                  </a:cubicBezTo>
                  <a:cubicBezTo>
                    <a:pt x="6956231" y="3303228"/>
                    <a:pt x="7102286" y="3397162"/>
                    <a:pt x="7246678" y="3493673"/>
                  </a:cubicBezTo>
                  <a:cubicBezTo>
                    <a:pt x="7268125" y="3508054"/>
                    <a:pt x="7282922" y="3526508"/>
                    <a:pt x="7294310" y="3549285"/>
                  </a:cubicBezTo>
                  <a:cubicBezTo>
                    <a:pt x="7331468" y="3623186"/>
                    <a:pt x="7366963" y="3697917"/>
                    <a:pt x="7405783" y="3770986"/>
                  </a:cubicBezTo>
                  <a:cubicBezTo>
                    <a:pt x="7467797" y="3886616"/>
                    <a:pt x="7526734" y="4003825"/>
                    <a:pt x="7585255" y="4121201"/>
                  </a:cubicBezTo>
                  <a:cubicBezTo>
                    <a:pt x="7598223" y="4147137"/>
                    <a:pt x="7614682" y="4182216"/>
                    <a:pt x="7647019" y="4169415"/>
                  </a:cubicBezTo>
                  <a:cubicBezTo>
                    <a:pt x="7673703" y="4158857"/>
                    <a:pt x="7661068" y="4122115"/>
                    <a:pt x="7655581" y="4097842"/>
                  </a:cubicBezTo>
                  <a:cubicBezTo>
                    <a:pt x="7633718" y="4000833"/>
                    <a:pt x="7611939" y="3904239"/>
                    <a:pt x="7606702" y="3804154"/>
                  </a:cubicBezTo>
                  <a:cubicBezTo>
                    <a:pt x="7603793" y="3748209"/>
                    <a:pt x="7613851" y="3694509"/>
                    <a:pt x="7621167" y="3640060"/>
                  </a:cubicBezTo>
                  <a:cubicBezTo>
                    <a:pt x="7580268" y="3564497"/>
                    <a:pt x="7525404" y="3498578"/>
                    <a:pt x="7476193" y="3428834"/>
                  </a:cubicBezTo>
                  <a:cubicBezTo>
                    <a:pt x="7386913" y="3302480"/>
                    <a:pt x="7299131" y="3175046"/>
                    <a:pt x="7227808" y="3037637"/>
                  </a:cubicBezTo>
                  <a:cubicBezTo>
                    <a:pt x="7168289" y="2923171"/>
                    <a:pt x="7117997" y="2804964"/>
                    <a:pt x="7128887" y="2670879"/>
                  </a:cubicBezTo>
                  <a:cubicBezTo>
                    <a:pt x="7131463" y="2639208"/>
                    <a:pt x="7132794" y="2607370"/>
                    <a:pt x="7153742" y="2580853"/>
                  </a:cubicBezTo>
                  <a:cubicBezTo>
                    <a:pt x="7175604" y="2571708"/>
                    <a:pt x="7183917" y="2589248"/>
                    <a:pt x="7192728" y="2602299"/>
                  </a:cubicBezTo>
                  <a:cubicBezTo>
                    <a:pt x="7238698" y="2669965"/>
                    <a:pt x="7286579" y="2736217"/>
                    <a:pt x="7342690" y="2795737"/>
                  </a:cubicBezTo>
                  <a:cubicBezTo>
                    <a:pt x="7414845" y="2872380"/>
                    <a:pt x="7494647" y="2937718"/>
                    <a:pt x="7605788" y="2947943"/>
                  </a:cubicBezTo>
                  <a:cubicBezTo>
                    <a:pt x="7664060" y="2953346"/>
                    <a:pt x="7718342" y="2940045"/>
                    <a:pt x="7769632" y="2913112"/>
                  </a:cubicBezTo>
                  <a:cubicBezTo>
                    <a:pt x="7809034" y="2892414"/>
                    <a:pt x="7845028" y="2866644"/>
                    <a:pt x="7878695" y="2837633"/>
                  </a:cubicBezTo>
                  <a:cubicBezTo>
                    <a:pt x="7890166" y="2827741"/>
                    <a:pt x="7900890" y="2816269"/>
                    <a:pt x="7917765" y="2816435"/>
                  </a:cubicBezTo>
                  <a:cubicBezTo>
                    <a:pt x="7934224" y="2818015"/>
                    <a:pt x="7944947" y="2829154"/>
                    <a:pt x="7955587" y="2839877"/>
                  </a:cubicBezTo>
                  <a:cubicBezTo>
                    <a:pt x="8036138" y="2921176"/>
                    <a:pt x="8121260" y="2997819"/>
                    <a:pt x="8203805" y="3077039"/>
                  </a:cubicBezTo>
                  <a:cubicBezTo>
                    <a:pt x="8255095" y="3126334"/>
                    <a:pt x="8302394" y="3176626"/>
                    <a:pt x="8337723" y="3238140"/>
                  </a:cubicBezTo>
                  <a:cubicBezTo>
                    <a:pt x="8406469" y="3351775"/>
                    <a:pt x="8465906" y="3469317"/>
                    <a:pt x="8489348" y="3577548"/>
                  </a:cubicBezTo>
                  <a:cubicBezTo>
                    <a:pt x="8488100" y="3534904"/>
                    <a:pt x="8502897" y="3470314"/>
                    <a:pt x="8510212" y="3405143"/>
                  </a:cubicBezTo>
                  <a:cubicBezTo>
                    <a:pt x="8512208" y="3387353"/>
                    <a:pt x="8512041" y="3368400"/>
                    <a:pt x="8517361" y="3351941"/>
                  </a:cubicBezTo>
                  <a:cubicBezTo>
                    <a:pt x="8541717" y="3276379"/>
                    <a:pt x="8517445" y="3211373"/>
                    <a:pt x="8477710" y="3148944"/>
                  </a:cubicBezTo>
                  <a:cubicBezTo>
                    <a:pt x="8399154" y="3007046"/>
                    <a:pt x="8333401" y="2859495"/>
                    <a:pt x="8286351" y="2704213"/>
                  </a:cubicBezTo>
                  <a:cubicBezTo>
                    <a:pt x="8256924" y="2607121"/>
                    <a:pt x="8237306" y="2508199"/>
                    <a:pt x="8259750" y="2406202"/>
                  </a:cubicBezTo>
                  <a:cubicBezTo>
                    <a:pt x="8274796" y="2337788"/>
                    <a:pt x="8305470" y="2279101"/>
                    <a:pt x="8365987" y="2239615"/>
                  </a:cubicBezTo>
                  <a:cubicBezTo>
                    <a:pt x="8398822" y="2239698"/>
                    <a:pt x="8399486" y="2268876"/>
                    <a:pt x="8407300" y="2288743"/>
                  </a:cubicBezTo>
                  <a:cubicBezTo>
                    <a:pt x="8438723" y="2368379"/>
                    <a:pt x="8466986" y="2449179"/>
                    <a:pt x="8512374" y="2522663"/>
                  </a:cubicBezTo>
                  <a:cubicBezTo>
                    <a:pt x="8535234" y="2559655"/>
                    <a:pt x="8562250" y="2592241"/>
                    <a:pt x="8594171" y="2621003"/>
                  </a:cubicBezTo>
                  <a:cubicBezTo>
                    <a:pt x="8661006" y="2681353"/>
                    <a:pt x="8734407" y="2681686"/>
                    <a:pt x="8813876" y="2647687"/>
                  </a:cubicBezTo>
                  <a:cubicBezTo>
                    <a:pt x="8858598" y="2628568"/>
                    <a:pt x="8893013" y="2592241"/>
                    <a:pt x="8939564" y="2577112"/>
                  </a:cubicBezTo>
                  <a:cubicBezTo>
                    <a:pt x="8964420" y="2582099"/>
                    <a:pt x="8973148" y="2604294"/>
                    <a:pt x="8986033" y="2621502"/>
                  </a:cubicBezTo>
                  <a:cubicBezTo>
                    <a:pt x="9026516" y="2675784"/>
                    <a:pt x="9062426" y="2733391"/>
                    <a:pt x="9104904" y="2786260"/>
                  </a:cubicBezTo>
                  <a:cubicBezTo>
                    <a:pt x="9120449" y="2813526"/>
                    <a:pt x="9141813" y="2836968"/>
                    <a:pt x="9157773" y="2863984"/>
                  </a:cubicBezTo>
                  <a:cubicBezTo>
                    <a:pt x="9182629" y="2903968"/>
                    <a:pt x="9209646" y="2942706"/>
                    <a:pt x="9238158" y="2979947"/>
                  </a:cubicBezTo>
                  <a:cubicBezTo>
                    <a:pt x="9277643" y="3031569"/>
                    <a:pt x="9306571" y="3085851"/>
                    <a:pt x="9316714" y="3151022"/>
                  </a:cubicBezTo>
                  <a:cubicBezTo>
                    <a:pt x="9324361" y="3200068"/>
                    <a:pt x="9883059" y="2878947"/>
                    <a:pt x="10139008" y="2730149"/>
                  </a:cubicBezTo>
                  <a:cubicBezTo>
                    <a:pt x="10165360" y="2714854"/>
                    <a:pt x="10191793" y="2699808"/>
                    <a:pt x="10218312" y="2684928"/>
                  </a:cubicBezTo>
                  <a:cubicBezTo>
                    <a:pt x="10229284" y="2678776"/>
                    <a:pt x="10239925" y="2665809"/>
                    <a:pt x="10255469" y="2675701"/>
                  </a:cubicBezTo>
                  <a:cubicBezTo>
                    <a:pt x="10218478" y="2873876"/>
                    <a:pt x="10138343" y="3053597"/>
                    <a:pt x="10007251" y="3206053"/>
                  </a:cubicBezTo>
                  <a:cubicBezTo>
                    <a:pt x="9841994" y="3398409"/>
                    <a:pt x="9635257" y="3538728"/>
                    <a:pt x="9410314" y="3653028"/>
                  </a:cubicBezTo>
                  <a:cubicBezTo>
                    <a:pt x="9378227" y="3669321"/>
                    <a:pt x="9345309" y="3683203"/>
                    <a:pt x="9324860" y="3715457"/>
                  </a:cubicBezTo>
                  <a:cubicBezTo>
                    <a:pt x="9319871" y="3723354"/>
                    <a:pt x="9311808" y="3730918"/>
                    <a:pt x="9303412" y="3734659"/>
                  </a:cubicBezTo>
                  <a:cubicBezTo>
                    <a:pt x="9226188" y="3769157"/>
                    <a:pt x="9198174" y="3838069"/>
                    <a:pt x="9185206" y="3912884"/>
                  </a:cubicBezTo>
                  <a:cubicBezTo>
                    <a:pt x="9164341" y="4033086"/>
                    <a:pt x="9095761" y="4114717"/>
                    <a:pt x="8993015" y="4173156"/>
                  </a:cubicBezTo>
                  <a:cubicBezTo>
                    <a:pt x="8869156" y="4243564"/>
                    <a:pt x="8742719" y="4308570"/>
                    <a:pt x="8609133" y="4358945"/>
                  </a:cubicBezTo>
                  <a:cubicBezTo>
                    <a:pt x="8524344" y="4390949"/>
                    <a:pt x="8461333" y="4446811"/>
                    <a:pt x="8414699" y="4524950"/>
                  </a:cubicBezTo>
                  <a:cubicBezTo>
                    <a:pt x="8326169" y="4673249"/>
                    <a:pt x="8235394" y="4820135"/>
                    <a:pt x="8137303" y="4962615"/>
                  </a:cubicBezTo>
                  <a:cubicBezTo>
                    <a:pt x="8073129" y="5055884"/>
                    <a:pt x="7985846" y="5113491"/>
                    <a:pt x="7881188" y="5149652"/>
                  </a:cubicBezTo>
                  <a:cubicBezTo>
                    <a:pt x="7742781" y="5197450"/>
                    <a:pt x="7601631" y="5234192"/>
                    <a:pt x="7458237" y="5263786"/>
                  </a:cubicBezTo>
                  <a:cubicBezTo>
                    <a:pt x="7365633" y="5282905"/>
                    <a:pt x="7284667" y="5326547"/>
                    <a:pt x="7228057" y="5406681"/>
                  </a:cubicBezTo>
                  <a:cubicBezTo>
                    <a:pt x="7145595" y="5523309"/>
                    <a:pt x="7035036" y="5606935"/>
                    <a:pt x="6910761" y="5674102"/>
                  </a:cubicBezTo>
                  <a:cubicBezTo>
                    <a:pt x="6836694" y="5714086"/>
                    <a:pt x="6759386" y="5748085"/>
                    <a:pt x="6689642" y="5795966"/>
                  </a:cubicBezTo>
                  <a:cubicBezTo>
                    <a:pt x="6596540" y="5842102"/>
                    <a:pt x="6510254" y="5899626"/>
                    <a:pt x="6424965" y="5958397"/>
                  </a:cubicBezTo>
                  <a:cubicBezTo>
                    <a:pt x="6234354" y="6089738"/>
                    <a:pt x="6031856" y="6193398"/>
                    <a:pt x="5803173" y="6241113"/>
                  </a:cubicBezTo>
                  <a:cubicBezTo>
                    <a:pt x="5710985" y="6260315"/>
                    <a:pt x="5617799" y="6274031"/>
                    <a:pt x="5524364" y="6276359"/>
                  </a:cubicBezTo>
                  <a:cubicBezTo>
                    <a:pt x="5348716" y="6280764"/>
                    <a:pt x="5172652" y="6283258"/>
                    <a:pt x="4997088" y="6276193"/>
                  </a:cubicBezTo>
                  <a:cubicBezTo>
                    <a:pt x="4766576" y="6266882"/>
                    <a:pt x="4539555" y="6226399"/>
                    <a:pt x="4314197" y="6177520"/>
                  </a:cubicBezTo>
                  <a:cubicBezTo>
                    <a:pt x="4016518" y="6112930"/>
                    <a:pt x="3718175" y="6052497"/>
                    <a:pt x="3416173" y="6011183"/>
                  </a:cubicBezTo>
                  <a:cubicBezTo>
                    <a:pt x="3173441" y="5978015"/>
                    <a:pt x="2930045" y="5956568"/>
                    <a:pt x="2685152" y="5964548"/>
                  </a:cubicBezTo>
                  <a:cubicBezTo>
                    <a:pt x="2307338" y="5976934"/>
                    <a:pt x="1942493" y="6047260"/>
                    <a:pt x="1601920" y="6219666"/>
                  </a:cubicBezTo>
                  <a:cubicBezTo>
                    <a:pt x="1418957" y="6312269"/>
                    <a:pt x="1258521" y="6435963"/>
                    <a:pt x="1108061" y="6573622"/>
                  </a:cubicBezTo>
                  <a:cubicBezTo>
                    <a:pt x="1063172" y="6614687"/>
                    <a:pt x="1016787" y="6653756"/>
                    <a:pt x="968324" y="6690748"/>
                  </a:cubicBezTo>
                  <a:cubicBezTo>
                    <a:pt x="830582" y="6795738"/>
                    <a:pt x="678459" y="6764399"/>
                    <a:pt x="567484" y="6654505"/>
                  </a:cubicBezTo>
                  <a:cubicBezTo>
                    <a:pt x="464988" y="6553006"/>
                    <a:pt x="404139" y="6425822"/>
                    <a:pt x="353515" y="6293483"/>
                  </a:cubicBezTo>
                  <a:cubicBezTo>
                    <a:pt x="258417" y="6045016"/>
                    <a:pt x="205382" y="5785742"/>
                    <a:pt x="161408" y="5524389"/>
                  </a:cubicBezTo>
                  <a:cubicBezTo>
                    <a:pt x="131399" y="5346248"/>
                    <a:pt x="108456" y="5167191"/>
                    <a:pt x="88754" y="4987720"/>
                  </a:cubicBezTo>
                  <a:cubicBezTo>
                    <a:pt x="74041" y="4853303"/>
                    <a:pt x="63401" y="4718470"/>
                    <a:pt x="53259" y="4583638"/>
                  </a:cubicBezTo>
                  <a:cubicBezTo>
                    <a:pt x="38878" y="4392279"/>
                    <a:pt x="24913" y="4200837"/>
                    <a:pt x="13940" y="4009228"/>
                  </a:cubicBezTo>
                  <a:cubicBezTo>
                    <a:pt x="6708" y="3882293"/>
                    <a:pt x="5710" y="3754942"/>
                    <a:pt x="58" y="3627841"/>
                  </a:cubicBezTo>
                  <a:cubicBezTo>
                    <a:pt x="-1023" y="3603484"/>
                    <a:pt x="13275" y="3605479"/>
                    <a:pt x="27739" y="3601988"/>
                  </a:cubicBezTo>
                  <a:cubicBezTo>
                    <a:pt x="230736" y="3553442"/>
                    <a:pt x="429909" y="3492592"/>
                    <a:pt x="622598" y="3412208"/>
                  </a:cubicBezTo>
                  <a:cubicBezTo>
                    <a:pt x="811297" y="3333653"/>
                    <a:pt x="995756" y="3245788"/>
                    <a:pt x="1167414" y="3133150"/>
                  </a:cubicBezTo>
                  <a:close/>
                </a:path>
              </a:pathLst>
            </a:custGeom>
            <a:solidFill>
              <a:srgbClr val="FEB38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1" name="Google Shape;1111;p80"/>
            <p:cNvSpPr/>
            <p:nvPr/>
          </p:nvSpPr>
          <p:spPr>
            <a:xfrm>
              <a:off x="6670907" y="3052249"/>
              <a:ext cx="680397" cy="434531"/>
            </a:xfrm>
            <a:custGeom>
              <a:avLst/>
              <a:gdLst/>
              <a:ahLst/>
              <a:cxnLst/>
              <a:rect l="l" t="t" r="r" b="b"/>
              <a:pathLst>
                <a:path w="680397" h="434531" extrusionOk="0">
                  <a:moveTo>
                    <a:pt x="0" y="204594"/>
                  </a:moveTo>
                  <a:cubicBezTo>
                    <a:pt x="14049" y="156463"/>
                    <a:pt x="36410" y="112157"/>
                    <a:pt x="67417" y="73087"/>
                  </a:cubicBezTo>
                  <a:cubicBezTo>
                    <a:pt x="133502" y="-10373"/>
                    <a:pt x="204992" y="-16857"/>
                    <a:pt x="337746" y="25953"/>
                  </a:cubicBezTo>
                  <a:cubicBezTo>
                    <a:pt x="451963" y="62779"/>
                    <a:pt x="546230" y="136513"/>
                    <a:pt x="639831" y="209415"/>
                  </a:cubicBezTo>
                  <a:cubicBezTo>
                    <a:pt x="653879" y="220305"/>
                    <a:pt x="666847" y="232525"/>
                    <a:pt x="680397" y="244080"/>
                  </a:cubicBezTo>
                  <a:cubicBezTo>
                    <a:pt x="659366" y="280739"/>
                    <a:pt x="645400" y="321388"/>
                    <a:pt x="616721" y="353807"/>
                  </a:cubicBezTo>
                  <a:cubicBezTo>
                    <a:pt x="534093" y="447243"/>
                    <a:pt x="447474" y="452729"/>
                    <a:pt x="320373" y="405097"/>
                  </a:cubicBezTo>
                  <a:cubicBezTo>
                    <a:pt x="220205" y="367524"/>
                    <a:pt x="134750" y="304430"/>
                    <a:pt x="49378" y="241669"/>
                  </a:cubicBezTo>
                  <a:cubicBezTo>
                    <a:pt x="32752" y="229532"/>
                    <a:pt x="16460" y="216980"/>
                    <a:pt x="0" y="204594"/>
                  </a:cubicBezTo>
                  <a:close/>
                </a:path>
              </a:pathLst>
            </a:custGeom>
            <a:solidFill>
              <a:srgbClr val="FECAA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2" name="Google Shape;1112;p80"/>
            <p:cNvSpPr/>
            <p:nvPr/>
          </p:nvSpPr>
          <p:spPr>
            <a:xfrm>
              <a:off x="8962809" y="2250488"/>
              <a:ext cx="573245" cy="531897"/>
            </a:xfrm>
            <a:custGeom>
              <a:avLst/>
              <a:gdLst/>
              <a:ahLst/>
              <a:cxnLst/>
              <a:rect l="l" t="t" r="r" b="b"/>
              <a:pathLst>
                <a:path w="573245" h="531897" extrusionOk="0">
                  <a:moveTo>
                    <a:pt x="0" y="91872"/>
                  </a:moveTo>
                  <a:cubicBezTo>
                    <a:pt x="49211" y="44573"/>
                    <a:pt x="100418" y="1014"/>
                    <a:pt x="174069" y="17"/>
                  </a:cubicBezTo>
                  <a:cubicBezTo>
                    <a:pt x="250213" y="-981"/>
                    <a:pt x="302417" y="43409"/>
                    <a:pt x="350132" y="94532"/>
                  </a:cubicBezTo>
                  <a:cubicBezTo>
                    <a:pt x="443234" y="194285"/>
                    <a:pt x="505912" y="314487"/>
                    <a:pt x="573245" y="431447"/>
                  </a:cubicBezTo>
                  <a:cubicBezTo>
                    <a:pt x="518964" y="466194"/>
                    <a:pt x="467258" y="505264"/>
                    <a:pt x="403667" y="523386"/>
                  </a:cubicBezTo>
                  <a:cubicBezTo>
                    <a:pt x="332509" y="543586"/>
                    <a:pt x="271161" y="527459"/>
                    <a:pt x="216630" y="478996"/>
                  </a:cubicBezTo>
                  <a:cubicBezTo>
                    <a:pt x="137825" y="409003"/>
                    <a:pt x="97508" y="315817"/>
                    <a:pt x="57441" y="221717"/>
                  </a:cubicBezTo>
                  <a:cubicBezTo>
                    <a:pt x="38820" y="178241"/>
                    <a:pt x="33750" y="128697"/>
                    <a:pt x="0" y="91872"/>
                  </a:cubicBezTo>
                  <a:close/>
                </a:path>
              </a:pathLst>
            </a:custGeom>
            <a:solidFill>
              <a:srgbClr val="FECAA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3" name="Google Shape;1113;p80"/>
            <p:cNvSpPr/>
            <p:nvPr/>
          </p:nvSpPr>
          <p:spPr>
            <a:xfrm>
              <a:off x="7990636" y="3738399"/>
              <a:ext cx="277141" cy="551332"/>
            </a:xfrm>
            <a:custGeom>
              <a:avLst/>
              <a:gdLst/>
              <a:ahLst/>
              <a:cxnLst/>
              <a:rect l="l" t="t" r="r" b="b"/>
              <a:pathLst>
                <a:path w="277141" h="551332" extrusionOk="0">
                  <a:moveTo>
                    <a:pt x="0" y="133336"/>
                  </a:moveTo>
                  <a:cubicBezTo>
                    <a:pt x="79304" y="88863"/>
                    <a:pt x="158607" y="44473"/>
                    <a:pt x="237993" y="0"/>
                  </a:cubicBezTo>
                  <a:cubicBezTo>
                    <a:pt x="200669" y="131424"/>
                    <a:pt x="226605" y="260355"/>
                    <a:pt x="252956" y="389285"/>
                  </a:cubicBezTo>
                  <a:cubicBezTo>
                    <a:pt x="260937" y="428438"/>
                    <a:pt x="275235" y="466344"/>
                    <a:pt x="276980" y="506744"/>
                  </a:cubicBezTo>
                  <a:cubicBezTo>
                    <a:pt x="278975" y="551716"/>
                    <a:pt x="262599" y="561691"/>
                    <a:pt x="221618" y="541075"/>
                  </a:cubicBezTo>
                  <a:cubicBezTo>
                    <a:pt x="209149" y="534758"/>
                    <a:pt x="197594" y="527858"/>
                    <a:pt x="190944" y="514558"/>
                  </a:cubicBezTo>
                  <a:cubicBezTo>
                    <a:pt x="127434" y="387456"/>
                    <a:pt x="63676" y="260438"/>
                    <a:pt x="0" y="133336"/>
                  </a:cubicBezTo>
                  <a:close/>
                </a:path>
              </a:pathLst>
            </a:custGeom>
            <a:solidFill>
              <a:srgbClr val="1B4C5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4" name="Google Shape;1114;p80"/>
            <p:cNvSpPr/>
            <p:nvPr/>
          </p:nvSpPr>
          <p:spPr>
            <a:xfrm>
              <a:off x="8920664" y="3246784"/>
              <a:ext cx="214374" cy="468256"/>
            </a:xfrm>
            <a:custGeom>
              <a:avLst/>
              <a:gdLst/>
              <a:ahLst/>
              <a:cxnLst/>
              <a:rect l="l" t="t" r="r" b="b"/>
              <a:pathLst>
                <a:path w="214374" h="468256" extrusionOk="0">
                  <a:moveTo>
                    <a:pt x="0" y="91606"/>
                  </a:moveTo>
                  <a:cubicBezTo>
                    <a:pt x="52620" y="61099"/>
                    <a:pt x="105322" y="30591"/>
                    <a:pt x="157942" y="0"/>
                  </a:cubicBezTo>
                  <a:cubicBezTo>
                    <a:pt x="174817" y="29843"/>
                    <a:pt x="191525" y="59686"/>
                    <a:pt x="208567" y="89362"/>
                  </a:cubicBezTo>
                  <a:cubicBezTo>
                    <a:pt x="212806" y="96760"/>
                    <a:pt x="215299" y="103992"/>
                    <a:pt x="214053" y="112804"/>
                  </a:cubicBezTo>
                  <a:cubicBezTo>
                    <a:pt x="197843" y="231177"/>
                    <a:pt x="181883" y="349634"/>
                    <a:pt x="163345" y="468256"/>
                  </a:cubicBezTo>
                  <a:cubicBezTo>
                    <a:pt x="128349" y="333839"/>
                    <a:pt x="70658" y="209896"/>
                    <a:pt x="0" y="91606"/>
                  </a:cubicBezTo>
                  <a:close/>
                </a:path>
              </a:pathLst>
            </a:custGeom>
            <a:solidFill>
              <a:srgbClr val="1D4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5" name="Google Shape;1115;p80"/>
            <p:cNvSpPr/>
            <p:nvPr/>
          </p:nvSpPr>
          <p:spPr>
            <a:xfrm>
              <a:off x="5803142" y="5607516"/>
              <a:ext cx="121365" cy="8157"/>
            </a:xfrm>
            <a:custGeom>
              <a:avLst/>
              <a:gdLst/>
              <a:ahLst/>
              <a:cxnLst/>
              <a:rect l="l" t="t" r="r" b="b"/>
              <a:pathLst>
                <a:path w="121365" h="8157" extrusionOk="0">
                  <a:moveTo>
                    <a:pt x="0" y="0"/>
                  </a:moveTo>
                  <a:cubicBezTo>
                    <a:pt x="40483" y="83"/>
                    <a:pt x="80883" y="83"/>
                    <a:pt x="121366" y="166"/>
                  </a:cubicBezTo>
                  <a:cubicBezTo>
                    <a:pt x="80883" y="10973"/>
                    <a:pt x="40400" y="10723"/>
                    <a:pt x="0" y="0"/>
                  </a:cubicBezTo>
                  <a:close/>
                </a:path>
              </a:pathLst>
            </a:custGeom>
            <a:solidFill>
              <a:srgbClr val="26586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6" name="Google Shape;1116;p80"/>
            <p:cNvSpPr/>
            <p:nvPr/>
          </p:nvSpPr>
          <p:spPr>
            <a:xfrm>
              <a:off x="9336800" y="881724"/>
              <a:ext cx="611505" cy="394562"/>
            </a:xfrm>
            <a:custGeom>
              <a:avLst/>
              <a:gdLst/>
              <a:ahLst/>
              <a:cxnLst/>
              <a:rect l="l" t="t" r="r" b="b"/>
              <a:pathLst>
                <a:path w="611505" h="394562" extrusionOk="0">
                  <a:moveTo>
                    <a:pt x="587044" y="391951"/>
                  </a:moveTo>
                  <a:cubicBezTo>
                    <a:pt x="525529" y="379150"/>
                    <a:pt x="469418" y="352217"/>
                    <a:pt x="415303" y="321875"/>
                  </a:cubicBezTo>
                  <a:cubicBezTo>
                    <a:pt x="298593" y="256537"/>
                    <a:pt x="184874" y="186378"/>
                    <a:pt x="79220" y="104082"/>
                  </a:cubicBezTo>
                  <a:cubicBezTo>
                    <a:pt x="54281" y="84630"/>
                    <a:pt x="33083" y="60440"/>
                    <a:pt x="10390" y="38245"/>
                  </a:cubicBezTo>
                  <a:cubicBezTo>
                    <a:pt x="2077" y="30098"/>
                    <a:pt x="-4157" y="20705"/>
                    <a:pt x="3408" y="8984"/>
                  </a:cubicBezTo>
                  <a:cubicBezTo>
                    <a:pt x="10723" y="-2321"/>
                    <a:pt x="20781" y="-825"/>
                    <a:pt x="32668" y="2084"/>
                  </a:cubicBezTo>
                  <a:cubicBezTo>
                    <a:pt x="114465" y="22201"/>
                    <a:pt x="184293" y="67173"/>
                    <a:pt x="255034" y="109734"/>
                  </a:cubicBezTo>
                  <a:cubicBezTo>
                    <a:pt x="375485" y="182138"/>
                    <a:pt x="496435" y="254126"/>
                    <a:pt x="594692" y="357121"/>
                  </a:cubicBezTo>
                  <a:cubicBezTo>
                    <a:pt x="602505" y="365267"/>
                    <a:pt x="617552" y="371835"/>
                    <a:pt x="608906" y="387462"/>
                  </a:cubicBezTo>
                  <a:cubicBezTo>
                    <a:pt x="604169" y="396025"/>
                    <a:pt x="595523" y="395941"/>
                    <a:pt x="587044" y="391951"/>
                  </a:cubicBezTo>
                  <a:close/>
                </a:path>
              </a:pathLst>
            </a:custGeom>
            <a:solidFill>
              <a:srgbClr val="183C4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7" name="Google Shape;1117;p80"/>
            <p:cNvSpPr/>
            <p:nvPr/>
          </p:nvSpPr>
          <p:spPr>
            <a:xfrm>
              <a:off x="4450258" y="4028434"/>
              <a:ext cx="207061" cy="190945"/>
            </a:xfrm>
            <a:custGeom>
              <a:avLst/>
              <a:gdLst/>
              <a:ahLst/>
              <a:cxnLst/>
              <a:rect l="l" t="t" r="r" b="b"/>
              <a:pathLst>
                <a:path w="207061" h="190945" extrusionOk="0">
                  <a:moveTo>
                    <a:pt x="207057" y="90522"/>
                  </a:moveTo>
                  <a:cubicBezTo>
                    <a:pt x="191512" y="121030"/>
                    <a:pt x="180373" y="157107"/>
                    <a:pt x="155020" y="185121"/>
                  </a:cubicBezTo>
                  <a:cubicBezTo>
                    <a:pt x="146707" y="194265"/>
                    <a:pt x="134819" y="191189"/>
                    <a:pt x="124262" y="185786"/>
                  </a:cubicBezTo>
                  <a:cubicBezTo>
                    <a:pt x="88601" y="167664"/>
                    <a:pt x="52856" y="149792"/>
                    <a:pt x="17111" y="131753"/>
                  </a:cubicBezTo>
                  <a:cubicBezTo>
                    <a:pt x="6471" y="126350"/>
                    <a:pt x="-2174" y="117954"/>
                    <a:pt x="486" y="105818"/>
                  </a:cubicBezTo>
                  <a:cubicBezTo>
                    <a:pt x="8549" y="69076"/>
                    <a:pt x="27170" y="36988"/>
                    <a:pt x="49282" y="7062"/>
                  </a:cubicBezTo>
                  <a:cubicBezTo>
                    <a:pt x="55267" y="-1001"/>
                    <a:pt x="66572" y="-1832"/>
                    <a:pt x="76132" y="2906"/>
                  </a:cubicBezTo>
                  <a:cubicBezTo>
                    <a:pt x="115534" y="22690"/>
                    <a:pt x="154853" y="42475"/>
                    <a:pt x="193757" y="63090"/>
                  </a:cubicBezTo>
                  <a:cubicBezTo>
                    <a:pt x="202402" y="67828"/>
                    <a:pt x="207224" y="76889"/>
                    <a:pt x="207057" y="90522"/>
                  </a:cubicBezTo>
                  <a:close/>
                </a:path>
              </a:pathLst>
            </a:custGeom>
            <a:solidFill>
              <a:srgbClr val="FDFDF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8" name="Google Shape;1118;p80"/>
            <p:cNvSpPr/>
            <p:nvPr/>
          </p:nvSpPr>
          <p:spPr>
            <a:xfrm>
              <a:off x="5346108" y="4553911"/>
              <a:ext cx="205158" cy="138250"/>
            </a:xfrm>
            <a:custGeom>
              <a:avLst/>
              <a:gdLst/>
              <a:ahLst/>
              <a:cxnLst/>
              <a:rect l="l" t="t" r="r" b="b"/>
              <a:pathLst>
                <a:path w="205158" h="138250" extrusionOk="0">
                  <a:moveTo>
                    <a:pt x="205158" y="74366"/>
                  </a:moveTo>
                  <a:cubicBezTo>
                    <a:pt x="195599" y="81265"/>
                    <a:pt x="190029" y="85339"/>
                    <a:pt x="184459" y="89329"/>
                  </a:cubicBezTo>
                  <a:cubicBezTo>
                    <a:pt x="90609" y="156995"/>
                    <a:pt x="90609" y="156995"/>
                    <a:pt x="0" y="73451"/>
                  </a:cubicBezTo>
                  <a:cubicBezTo>
                    <a:pt x="31589" y="50758"/>
                    <a:pt x="63011" y="29228"/>
                    <a:pt x="93269" y="6035"/>
                  </a:cubicBezTo>
                  <a:cubicBezTo>
                    <a:pt x="106154" y="-3774"/>
                    <a:pt x="114383" y="-698"/>
                    <a:pt x="125190" y="8612"/>
                  </a:cubicBezTo>
                  <a:cubicBezTo>
                    <a:pt x="150045" y="30059"/>
                    <a:pt x="175898" y="50426"/>
                    <a:pt x="205158" y="74366"/>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9" name="Google Shape;1119;p80"/>
            <p:cNvSpPr/>
            <p:nvPr/>
          </p:nvSpPr>
          <p:spPr>
            <a:xfrm>
              <a:off x="3617935" y="3588312"/>
              <a:ext cx="152987" cy="131550"/>
            </a:xfrm>
            <a:custGeom>
              <a:avLst/>
              <a:gdLst/>
              <a:ahLst/>
              <a:cxnLst/>
              <a:rect l="l" t="t" r="r" b="b"/>
              <a:pathLst>
                <a:path w="152987" h="131550" extrusionOk="0">
                  <a:moveTo>
                    <a:pt x="77432" y="131550"/>
                  </a:moveTo>
                  <a:cubicBezTo>
                    <a:pt x="66459" y="131550"/>
                    <a:pt x="55403" y="131550"/>
                    <a:pt x="44430" y="131550"/>
                  </a:cubicBezTo>
                  <a:cubicBezTo>
                    <a:pt x="4696" y="131467"/>
                    <a:pt x="-6942" y="115507"/>
                    <a:pt x="3781" y="76021"/>
                  </a:cubicBezTo>
                  <a:cubicBezTo>
                    <a:pt x="9849" y="53660"/>
                    <a:pt x="28221" y="63718"/>
                    <a:pt x="41022" y="63386"/>
                  </a:cubicBezTo>
                  <a:cubicBezTo>
                    <a:pt x="62968" y="62721"/>
                    <a:pt x="78346" y="64716"/>
                    <a:pt x="79011" y="32130"/>
                  </a:cubicBezTo>
                  <a:cubicBezTo>
                    <a:pt x="79759" y="-3864"/>
                    <a:pt x="118497" y="4532"/>
                    <a:pt x="140443" y="458"/>
                  </a:cubicBezTo>
                  <a:cubicBezTo>
                    <a:pt x="161972" y="-3615"/>
                    <a:pt x="148589" y="20492"/>
                    <a:pt x="151582" y="31548"/>
                  </a:cubicBezTo>
                  <a:cubicBezTo>
                    <a:pt x="153743" y="39196"/>
                    <a:pt x="151997" y="47924"/>
                    <a:pt x="151997" y="56237"/>
                  </a:cubicBezTo>
                  <a:cubicBezTo>
                    <a:pt x="151997" y="131550"/>
                    <a:pt x="151997" y="131550"/>
                    <a:pt x="77432" y="131550"/>
                  </a:cubicBezTo>
                  <a:close/>
                </a:path>
              </a:pathLst>
            </a:custGeom>
            <a:solidFill>
              <a:srgbClr val="FBFCF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0" name="Google Shape;1120;p80"/>
            <p:cNvSpPr/>
            <p:nvPr/>
          </p:nvSpPr>
          <p:spPr>
            <a:xfrm>
              <a:off x="6618122" y="95613"/>
              <a:ext cx="751741" cy="592597"/>
            </a:xfrm>
            <a:custGeom>
              <a:avLst/>
              <a:gdLst/>
              <a:ahLst/>
              <a:cxnLst/>
              <a:rect l="l" t="t" r="r" b="b"/>
              <a:pathLst>
                <a:path w="751741" h="592597" extrusionOk="0">
                  <a:moveTo>
                    <a:pt x="148299" y="592598"/>
                  </a:moveTo>
                  <a:cubicBezTo>
                    <a:pt x="108647" y="550286"/>
                    <a:pt x="-46635" y="274386"/>
                    <a:pt x="13798" y="220852"/>
                  </a:cubicBezTo>
                  <a:cubicBezTo>
                    <a:pt x="113551" y="170976"/>
                    <a:pt x="491697" y="44623"/>
                    <a:pt x="612315" y="4722"/>
                  </a:cubicBezTo>
                  <a:cubicBezTo>
                    <a:pt x="761944" y="-28529"/>
                    <a:pt x="767347" y="122180"/>
                    <a:pt x="737006" y="195914"/>
                  </a:cubicBezTo>
                  <a:cubicBezTo>
                    <a:pt x="705251" y="272807"/>
                    <a:pt x="462686" y="478464"/>
                    <a:pt x="148299" y="592598"/>
                  </a:cubicBezTo>
                  <a:close/>
                </a:path>
              </a:pathLst>
            </a:custGeom>
            <a:solidFill>
              <a:srgbClr val="FECA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1" name="Google Shape;1121;p80"/>
            <p:cNvSpPr/>
            <p:nvPr/>
          </p:nvSpPr>
          <p:spPr>
            <a:xfrm>
              <a:off x="7750564" y="2483287"/>
              <a:ext cx="763524" cy="578799"/>
            </a:xfrm>
            <a:custGeom>
              <a:avLst/>
              <a:gdLst/>
              <a:ahLst/>
              <a:cxnLst/>
              <a:rect l="l" t="t" r="r" b="b"/>
              <a:pathLst>
                <a:path w="763524" h="578799" extrusionOk="0">
                  <a:moveTo>
                    <a:pt x="0" y="199812"/>
                  </a:moveTo>
                  <a:cubicBezTo>
                    <a:pt x="23525" y="146860"/>
                    <a:pt x="47050" y="94240"/>
                    <a:pt x="90110" y="52843"/>
                  </a:cubicBezTo>
                  <a:cubicBezTo>
                    <a:pt x="148216" y="-3019"/>
                    <a:pt x="222365" y="-15322"/>
                    <a:pt x="295268" y="19426"/>
                  </a:cubicBezTo>
                  <a:cubicBezTo>
                    <a:pt x="372078" y="56085"/>
                    <a:pt x="438995" y="106543"/>
                    <a:pt x="500094" y="164898"/>
                  </a:cubicBezTo>
                  <a:cubicBezTo>
                    <a:pt x="591866" y="252681"/>
                    <a:pt x="679815" y="344204"/>
                    <a:pt x="763524" y="439717"/>
                  </a:cubicBezTo>
                  <a:cubicBezTo>
                    <a:pt x="730938" y="447947"/>
                    <a:pt x="713232" y="476792"/>
                    <a:pt x="688377" y="495412"/>
                  </a:cubicBezTo>
                  <a:cubicBezTo>
                    <a:pt x="623787" y="543709"/>
                    <a:pt x="552630" y="578041"/>
                    <a:pt x="472911" y="578789"/>
                  </a:cubicBezTo>
                  <a:cubicBezTo>
                    <a:pt x="389701" y="579537"/>
                    <a:pt x="316549" y="542795"/>
                    <a:pt x="251793" y="489760"/>
                  </a:cubicBezTo>
                  <a:cubicBezTo>
                    <a:pt x="162348" y="416524"/>
                    <a:pt x="95680" y="324253"/>
                    <a:pt x="30674" y="230319"/>
                  </a:cubicBezTo>
                  <a:cubicBezTo>
                    <a:pt x="22611" y="218765"/>
                    <a:pt x="18704" y="201391"/>
                    <a:pt x="0" y="199812"/>
                  </a:cubicBezTo>
                  <a:close/>
                </a:path>
              </a:pathLst>
            </a:custGeom>
            <a:solidFill>
              <a:srgbClr val="FECA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122" name="Google Shape;1122;p80"/>
          <p:cNvGrpSpPr/>
          <p:nvPr/>
        </p:nvGrpSpPr>
        <p:grpSpPr>
          <a:xfrm flipH="1">
            <a:off x="2334029" y="1713353"/>
            <a:ext cx="2908893" cy="2763542"/>
            <a:chOff x="6957846" y="390184"/>
            <a:chExt cx="3835060" cy="3643430"/>
          </a:xfrm>
        </p:grpSpPr>
        <p:grpSp>
          <p:nvGrpSpPr>
            <p:cNvPr id="1123" name="Google Shape;1123;p80"/>
            <p:cNvGrpSpPr/>
            <p:nvPr/>
          </p:nvGrpSpPr>
          <p:grpSpPr>
            <a:xfrm>
              <a:off x="6957846" y="390184"/>
              <a:ext cx="3835060" cy="3643430"/>
              <a:chOff x="6957846" y="390184"/>
              <a:chExt cx="3835060" cy="3643430"/>
            </a:xfrm>
          </p:grpSpPr>
          <p:sp>
            <p:nvSpPr>
              <p:cNvPr id="1124" name="Google Shape;1124;p80"/>
              <p:cNvSpPr/>
              <p:nvPr/>
            </p:nvSpPr>
            <p:spPr>
              <a:xfrm>
                <a:off x="9741118" y="1802306"/>
                <a:ext cx="1051788" cy="1120687"/>
              </a:xfrm>
              <a:custGeom>
                <a:avLst/>
                <a:gdLst/>
                <a:ahLst/>
                <a:cxnLst/>
                <a:rect l="l" t="t" r="r" b="b"/>
                <a:pathLst>
                  <a:path w="1051788" h="1120687" extrusionOk="0">
                    <a:moveTo>
                      <a:pt x="1038197" y="861877"/>
                    </a:moveTo>
                    <a:cubicBezTo>
                      <a:pt x="1022240" y="829999"/>
                      <a:pt x="1000377" y="802047"/>
                      <a:pt x="977598" y="774938"/>
                    </a:cubicBezTo>
                    <a:cubicBezTo>
                      <a:pt x="853903" y="627914"/>
                      <a:pt x="718434" y="492444"/>
                      <a:pt x="575884" y="363798"/>
                    </a:cubicBezTo>
                    <a:cubicBezTo>
                      <a:pt x="461727" y="260756"/>
                      <a:pt x="351642" y="152871"/>
                      <a:pt x="218630" y="72976"/>
                    </a:cubicBezTo>
                    <a:cubicBezTo>
                      <a:pt x="207956" y="66557"/>
                      <a:pt x="196841" y="59587"/>
                      <a:pt x="189871" y="48325"/>
                    </a:cubicBezTo>
                    <a:cubicBezTo>
                      <a:pt x="179637" y="45171"/>
                      <a:pt x="172777" y="36991"/>
                      <a:pt x="164303" y="31268"/>
                    </a:cubicBezTo>
                    <a:cubicBezTo>
                      <a:pt x="122925" y="3206"/>
                      <a:pt x="78098" y="-6919"/>
                      <a:pt x="28980" y="4783"/>
                    </a:cubicBezTo>
                    <a:cubicBezTo>
                      <a:pt x="12693" y="47078"/>
                      <a:pt x="698" y="90437"/>
                      <a:pt x="38" y="136108"/>
                    </a:cubicBezTo>
                    <a:cubicBezTo>
                      <a:pt x="-1100" y="218204"/>
                      <a:pt x="23588" y="293220"/>
                      <a:pt x="63609" y="363871"/>
                    </a:cubicBezTo>
                    <a:cubicBezTo>
                      <a:pt x="79823" y="392484"/>
                      <a:pt x="97467" y="420399"/>
                      <a:pt x="110563" y="450626"/>
                    </a:cubicBezTo>
                    <a:cubicBezTo>
                      <a:pt x="114121" y="458843"/>
                      <a:pt x="119073" y="465042"/>
                      <a:pt x="125713" y="470398"/>
                    </a:cubicBezTo>
                    <a:cubicBezTo>
                      <a:pt x="128170" y="473369"/>
                      <a:pt x="194970" y="514454"/>
                      <a:pt x="282568" y="568304"/>
                    </a:cubicBezTo>
                    <a:cubicBezTo>
                      <a:pt x="282605" y="567864"/>
                      <a:pt x="282605" y="567424"/>
                      <a:pt x="282605" y="566984"/>
                    </a:cubicBezTo>
                    <a:cubicBezTo>
                      <a:pt x="402485" y="639799"/>
                      <a:pt x="522768" y="711881"/>
                      <a:pt x="644884" y="780881"/>
                    </a:cubicBezTo>
                    <a:cubicBezTo>
                      <a:pt x="669352" y="794711"/>
                      <a:pt x="692829" y="810227"/>
                      <a:pt x="712234" y="830916"/>
                    </a:cubicBezTo>
                    <a:cubicBezTo>
                      <a:pt x="738059" y="858502"/>
                      <a:pt x="735271" y="878824"/>
                      <a:pt x="701596" y="895735"/>
                    </a:cubicBezTo>
                    <a:cubicBezTo>
                      <a:pt x="657246" y="918038"/>
                      <a:pt x="544190" y="948558"/>
                      <a:pt x="535496" y="951309"/>
                    </a:cubicBezTo>
                    <a:cubicBezTo>
                      <a:pt x="534616" y="951346"/>
                      <a:pt x="533736" y="951456"/>
                      <a:pt x="532855" y="951529"/>
                    </a:cubicBezTo>
                    <a:cubicBezTo>
                      <a:pt x="531534" y="959013"/>
                      <a:pt x="535900" y="964845"/>
                      <a:pt x="539788" y="970311"/>
                    </a:cubicBezTo>
                    <a:cubicBezTo>
                      <a:pt x="572766" y="1016898"/>
                      <a:pt x="606074" y="1063192"/>
                      <a:pt x="639125" y="1109706"/>
                    </a:cubicBezTo>
                    <a:cubicBezTo>
                      <a:pt x="645178" y="1118216"/>
                      <a:pt x="653028" y="1122948"/>
                      <a:pt x="663960" y="1119610"/>
                    </a:cubicBezTo>
                    <a:cubicBezTo>
                      <a:pt x="699175" y="1109559"/>
                      <a:pt x="733253" y="1096133"/>
                      <a:pt x="767221" y="1082634"/>
                    </a:cubicBezTo>
                    <a:cubicBezTo>
                      <a:pt x="849391" y="1049949"/>
                      <a:pt x="932074" y="1018072"/>
                      <a:pt x="1007861" y="971705"/>
                    </a:cubicBezTo>
                    <a:cubicBezTo>
                      <a:pt x="1054741" y="943056"/>
                      <a:pt x="1062812" y="911105"/>
                      <a:pt x="1038197" y="861877"/>
                    </a:cubicBezTo>
                    <a:close/>
                  </a:path>
                </a:pathLst>
              </a:custGeom>
              <a:solidFill>
                <a:srgbClr val="32A57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5" name="Google Shape;1125;p80"/>
              <p:cNvSpPr/>
              <p:nvPr/>
            </p:nvSpPr>
            <p:spPr>
              <a:xfrm>
                <a:off x="8762612" y="1805011"/>
                <a:ext cx="1202235" cy="1454239"/>
              </a:xfrm>
              <a:custGeom>
                <a:avLst/>
                <a:gdLst/>
                <a:ahLst/>
                <a:cxnLst/>
                <a:rect l="l" t="t" r="r" b="b"/>
                <a:pathLst>
                  <a:path w="1202235" h="1454239" extrusionOk="0">
                    <a:moveTo>
                      <a:pt x="1106236" y="466812"/>
                    </a:moveTo>
                    <a:cubicBezTo>
                      <a:pt x="1094571" y="433211"/>
                      <a:pt x="1076450" y="402801"/>
                      <a:pt x="1058365" y="372501"/>
                    </a:cubicBezTo>
                    <a:cubicBezTo>
                      <a:pt x="1014419" y="298842"/>
                      <a:pt x="986173" y="220451"/>
                      <a:pt x="986833" y="133659"/>
                    </a:cubicBezTo>
                    <a:cubicBezTo>
                      <a:pt x="987127" y="98077"/>
                      <a:pt x="994867" y="63485"/>
                      <a:pt x="1006679" y="29847"/>
                    </a:cubicBezTo>
                    <a:cubicBezTo>
                      <a:pt x="1009797" y="20896"/>
                      <a:pt x="1014822" y="11469"/>
                      <a:pt x="1007449" y="2005"/>
                    </a:cubicBezTo>
                    <a:cubicBezTo>
                      <a:pt x="978397" y="-3461"/>
                      <a:pt x="950884" y="2922"/>
                      <a:pt x="923849" y="13046"/>
                    </a:cubicBezTo>
                    <a:cubicBezTo>
                      <a:pt x="915082" y="16421"/>
                      <a:pt x="913872" y="24564"/>
                      <a:pt x="911780" y="32158"/>
                    </a:cubicBezTo>
                    <a:cubicBezTo>
                      <a:pt x="897144" y="85054"/>
                      <a:pt x="880453" y="137254"/>
                      <a:pt x="860388" y="188390"/>
                    </a:cubicBezTo>
                    <a:cubicBezTo>
                      <a:pt x="833573" y="256657"/>
                      <a:pt x="801292" y="322245"/>
                      <a:pt x="765416" y="386073"/>
                    </a:cubicBezTo>
                    <a:cubicBezTo>
                      <a:pt x="756135" y="402617"/>
                      <a:pt x="752871" y="407570"/>
                      <a:pt x="735776" y="392676"/>
                    </a:cubicBezTo>
                    <a:cubicBezTo>
                      <a:pt x="704853" y="365714"/>
                      <a:pt x="668427" y="352509"/>
                      <a:pt x="626755" y="352802"/>
                    </a:cubicBezTo>
                    <a:cubicBezTo>
                      <a:pt x="599683" y="352986"/>
                      <a:pt x="530793" y="381085"/>
                      <a:pt x="519385" y="375912"/>
                    </a:cubicBezTo>
                    <a:cubicBezTo>
                      <a:pt x="509444" y="375545"/>
                      <a:pt x="501300" y="368979"/>
                      <a:pt x="491396" y="368136"/>
                    </a:cubicBezTo>
                    <a:cubicBezTo>
                      <a:pt x="433950" y="363183"/>
                      <a:pt x="387327" y="382038"/>
                      <a:pt x="353725" y="430019"/>
                    </a:cubicBezTo>
                    <a:cubicBezTo>
                      <a:pt x="342683" y="445756"/>
                      <a:pt x="341436" y="445976"/>
                      <a:pt x="331826" y="430460"/>
                    </a:cubicBezTo>
                    <a:cubicBezTo>
                      <a:pt x="302406" y="383065"/>
                      <a:pt x="280690" y="332150"/>
                      <a:pt x="264182" y="278996"/>
                    </a:cubicBezTo>
                    <a:cubicBezTo>
                      <a:pt x="246391" y="221698"/>
                      <a:pt x="237367" y="162859"/>
                      <a:pt x="234323" y="103066"/>
                    </a:cubicBezTo>
                    <a:cubicBezTo>
                      <a:pt x="233993" y="96353"/>
                      <a:pt x="233846" y="89420"/>
                      <a:pt x="226399" y="85935"/>
                    </a:cubicBezTo>
                    <a:cubicBezTo>
                      <a:pt x="193165" y="82156"/>
                      <a:pt x="171412" y="102589"/>
                      <a:pt x="149292" y="122361"/>
                    </a:cubicBezTo>
                    <a:cubicBezTo>
                      <a:pt x="136343" y="140005"/>
                      <a:pt x="123834" y="157650"/>
                      <a:pt x="114003" y="177532"/>
                    </a:cubicBezTo>
                    <a:cubicBezTo>
                      <a:pt x="90526" y="225109"/>
                      <a:pt x="67562" y="272797"/>
                      <a:pt x="49258" y="322649"/>
                    </a:cubicBezTo>
                    <a:cubicBezTo>
                      <a:pt x="15803" y="413659"/>
                      <a:pt x="-7894" y="506320"/>
                      <a:pt x="2451" y="604483"/>
                    </a:cubicBezTo>
                    <a:cubicBezTo>
                      <a:pt x="3918" y="618275"/>
                      <a:pt x="1350" y="634599"/>
                      <a:pt x="17380" y="643183"/>
                    </a:cubicBezTo>
                    <a:cubicBezTo>
                      <a:pt x="25964" y="672639"/>
                      <a:pt x="37629" y="700775"/>
                      <a:pt x="54577" y="726453"/>
                    </a:cubicBezTo>
                    <a:cubicBezTo>
                      <a:pt x="72075" y="752975"/>
                      <a:pt x="90783" y="778726"/>
                      <a:pt x="107107" y="805945"/>
                    </a:cubicBezTo>
                    <a:cubicBezTo>
                      <a:pt x="194559" y="951612"/>
                      <a:pt x="228930" y="1107918"/>
                      <a:pt x="201418" y="1276879"/>
                    </a:cubicBezTo>
                    <a:cubicBezTo>
                      <a:pt x="194412" y="1319907"/>
                      <a:pt x="178895" y="1360369"/>
                      <a:pt x="168147" y="1402260"/>
                    </a:cubicBezTo>
                    <a:cubicBezTo>
                      <a:pt x="274600" y="1424160"/>
                      <a:pt x="495467" y="1454313"/>
                      <a:pt x="604305" y="1454240"/>
                    </a:cubicBezTo>
                    <a:cubicBezTo>
                      <a:pt x="671362" y="1454203"/>
                      <a:pt x="1135729" y="1357544"/>
                      <a:pt x="1202235" y="1347860"/>
                    </a:cubicBezTo>
                    <a:cubicBezTo>
                      <a:pt x="1139874" y="1215802"/>
                      <a:pt x="1092187" y="1171782"/>
                      <a:pt x="1040831" y="1069070"/>
                    </a:cubicBezTo>
                    <a:cubicBezTo>
                      <a:pt x="1015153" y="1021383"/>
                      <a:pt x="963797" y="900330"/>
                      <a:pt x="1055504" y="760935"/>
                    </a:cubicBezTo>
                    <a:cubicBezTo>
                      <a:pt x="1189836" y="556795"/>
                      <a:pt x="1104439" y="477230"/>
                      <a:pt x="1106236" y="46681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6" name="Google Shape;1126;p80"/>
              <p:cNvSpPr/>
              <p:nvPr/>
            </p:nvSpPr>
            <p:spPr>
              <a:xfrm>
                <a:off x="8805827" y="3138198"/>
                <a:ext cx="1734940" cy="895416"/>
              </a:xfrm>
              <a:custGeom>
                <a:avLst/>
                <a:gdLst/>
                <a:ahLst/>
                <a:cxnLst/>
                <a:rect l="l" t="t" r="r" b="b"/>
                <a:pathLst>
                  <a:path w="1734940" h="1170479" extrusionOk="0">
                    <a:moveTo>
                      <a:pt x="283" y="1167320"/>
                    </a:moveTo>
                    <a:cubicBezTo>
                      <a:pt x="174" y="1138047"/>
                      <a:pt x="-83" y="1108774"/>
                      <a:pt x="27" y="1079502"/>
                    </a:cubicBezTo>
                    <a:cubicBezTo>
                      <a:pt x="724" y="897481"/>
                      <a:pt x="11912" y="716232"/>
                      <a:pt x="35719" y="535679"/>
                    </a:cubicBezTo>
                    <a:cubicBezTo>
                      <a:pt x="55821" y="383225"/>
                      <a:pt x="123611" y="73769"/>
                      <a:pt x="124968" y="69074"/>
                    </a:cubicBezTo>
                    <a:cubicBezTo>
                      <a:pt x="131975" y="62067"/>
                      <a:pt x="586218" y="88112"/>
                      <a:pt x="646598" y="87195"/>
                    </a:cubicBezTo>
                    <a:cubicBezTo>
                      <a:pt x="655108" y="90020"/>
                      <a:pt x="1101685" y="13719"/>
                      <a:pt x="1151720" y="0"/>
                    </a:cubicBezTo>
                    <a:cubicBezTo>
                      <a:pt x="1313124" y="179746"/>
                      <a:pt x="1430179" y="370863"/>
                      <a:pt x="1469283" y="451639"/>
                    </a:cubicBezTo>
                    <a:cubicBezTo>
                      <a:pt x="1536559" y="590667"/>
                      <a:pt x="1597343" y="732519"/>
                      <a:pt x="1649506" y="877966"/>
                    </a:cubicBezTo>
                    <a:cubicBezTo>
                      <a:pt x="1680649" y="964721"/>
                      <a:pt x="1738975" y="1158626"/>
                      <a:pt x="1734720" y="1167504"/>
                    </a:cubicBezTo>
                    <a:cubicBezTo>
                      <a:pt x="1728557" y="1171465"/>
                      <a:pt x="6410" y="1171539"/>
                      <a:pt x="283" y="11673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7" name="Google Shape;1127;p80"/>
              <p:cNvSpPr/>
              <p:nvPr/>
            </p:nvSpPr>
            <p:spPr>
              <a:xfrm>
                <a:off x="8339708" y="390184"/>
                <a:ext cx="1625541" cy="1373519"/>
              </a:xfrm>
              <a:custGeom>
                <a:avLst/>
                <a:gdLst/>
                <a:ahLst/>
                <a:cxnLst/>
                <a:rect l="l" t="t" r="r" b="b"/>
                <a:pathLst>
                  <a:path w="1625541" h="1373519" extrusionOk="0">
                    <a:moveTo>
                      <a:pt x="159808" y="1084449"/>
                    </a:moveTo>
                    <a:cubicBezTo>
                      <a:pt x="171547" y="1136135"/>
                      <a:pt x="195684" y="1174615"/>
                      <a:pt x="242822" y="1197469"/>
                    </a:cubicBezTo>
                    <a:cubicBezTo>
                      <a:pt x="185156" y="1193030"/>
                      <a:pt x="146456" y="1141417"/>
                      <a:pt x="159808" y="1084449"/>
                    </a:cubicBezTo>
                    <a:close/>
                    <a:moveTo>
                      <a:pt x="1457389" y="985808"/>
                    </a:moveTo>
                    <a:cubicBezTo>
                      <a:pt x="1409077" y="985221"/>
                      <a:pt x="1388278" y="1009542"/>
                      <a:pt x="1398843" y="1056790"/>
                    </a:cubicBezTo>
                    <a:cubicBezTo>
                      <a:pt x="1406033" y="1088850"/>
                      <a:pt x="1399686" y="1115629"/>
                      <a:pt x="1375659" y="1140573"/>
                    </a:cubicBezTo>
                    <a:cubicBezTo>
                      <a:pt x="1445687" y="1153632"/>
                      <a:pt x="1464579" y="1146589"/>
                      <a:pt x="1457902" y="1070619"/>
                    </a:cubicBezTo>
                    <a:cubicBezTo>
                      <a:pt x="1457792" y="1069408"/>
                      <a:pt x="1457352" y="1068235"/>
                      <a:pt x="1457205" y="1067024"/>
                    </a:cubicBezTo>
                    <a:cubicBezTo>
                      <a:pt x="1455958" y="1056129"/>
                      <a:pt x="1454051" y="1045271"/>
                      <a:pt x="1453684" y="1034340"/>
                    </a:cubicBezTo>
                    <a:cubicBezTo>
                      <a:pt x="1453023" y="1015448"/>
                      <a:pt x="1462451" y="1003233"/>
                      <a:pt x="1480499" y="997767"/>
                    </a:cubicBezTo>
                    <a:cubicBezTo>
                      <a:pt x="1486771" y="995896"/>
                      <a:pt x="1493191" y="994429"/>
                      <a:pt x="1502435" y="992008"/>
                    </a:cubicBezTo>
                    <a:cubicBezTo>
                      <a:pt x="1486148" y="985368"/>
                      <a:pt x="1471512" y="985992"/>
                      <a:pt x="1457389" y="985808"/>
                    </a:cubicBezTo>
                    <a:close/>
                    <a:moveTo>
                      <a:pt x="79457" y="882109"/>
                    </a:moveTo>
                    <a:lnTo>
                      <a:pt x="66180" y="891190"/>
                    </a:lnTo>
                    <a:cubicBezTo>
                      <a:pt x="61105" y="894468"/>
                      <a:pt x="56180" y="897972"/>
                      <a:pt x="52145" y="902759"/>
                    </a:cubicBezTo>
                    <a:cubicBezTo>
                      <a:pt x="30539" y="928437"/>
                      <a:pt x="27934" y="956022"/>
                      <a:pt x="43231" y="985955"/>
                    </a:cubicBezTo>
                    <a:cubicBezTo>
                      <a:pt x="26650" y="969448"/>
                      <a:pt x="21258" y="949969"/>
                      <a:pt x="28521" y="928363"/>
                    </a:cubicBezTo>
                    <a:cubicBezTo>
                      <a:pt x="32795" y="915726"/>
                      <a:pt x="39068" y="905033"/>
                      <a:pt x="47738" y="896954"/>
                    </a:cubicBezTo>
                    <a:close/>
                    <a:moveTo>
                      <a:pt x="216484" y="273429"/>
                    </a:moveTo>
                    <a:cubicBezTo>
                      <a:pt x="204214" y="283461"/>
                      <a:pt x="193667" y="294475"/>
                      <a:pt x="185519" y="306943"/>
                    </a:cubicBezTo>
                    <a:lnTo>
                      <a:pt x="169050" y="348907"/>
                    </a:lnTo>
                    <a:lnTo>
                      <a:pt x="161386" y="353769"/>
                    </a:lnTo>
                    <a:cubicBezTo>
                      <a:pt x="159653" y="352975"/>
                      <a:pt x="158782" y="349912"/>
                      <a:pt x="158745" y="345107"/>
                    </a:cubicBezTo>
                    <a:cubicBezTo>
                      <a:pt x="158598" y="320456"/>
                      <a:pt x="167769" y="300134"/>
                      <a:pt x="188054" y="285461"/>
                    </a:cubicBezTo>
                    <a:cubicBezTo>
                      <a:pt x="196418" y="279408"/>
                      <a:pt x="205846" y="275483"/>
                      <a:pt x="216484" y="273429"/>
                    </a:cubicBezTo>
                    <a:close/>
                    <a:moveTo>
                      <a:pt x="1080854" y="12696"/>
                    </a:moveTo>
                    <a:cubicBezTo>
                      <a:pt x="1069285" y="12256"/>
                      <a:pt x="1057510" y="15457"/>
                      <a:pt x="1045294" y="24425"/>
                    </a:cubicBezTo>
                    <a:cubicBezTo>
                      <a:pt x="1065726" y="30221"/>
                      <a:pt x="1070165" y="48599"/>
                      <a:pt x="1080106" y="62466"/>
                    </a:cubicBezTo>
                    <a:cubicBezTo>
                      <a:pt x="1091074" y="77799"/>
                      <a:pt x="1109893" y="79560"/>
                      <a:pt x="1124529" y="67234"/>
                    </a:cubicBezTo>
                    <a:cubicBezTo>
                      <a:pt x="1137955" y="55936"/>
                      <a:pt x="1136928" y="44711"/>
                      <a:pt x="1121044" y="29158"/>
                    </a:cubicBezTo>
                    <a:cubicBezTo>
                      <a:pt x="1118990" y="27140"/>
                      <a:pt x="1117119" y="24939"/>
                      <a:pt x="1115175" y="22811"/>
                    </a:cubicBezTo>
                    <a:cubicBezTo>
                      <a:pt x="1115212" y="22848"/>
                      <a:pt x="1115248" y="22848"/>
                      <a:pt x="1115285" y="22848"/>
                    </a:cubicBezTo>
                    <a:cubicBezTo>
                      <a:pt x="1115285" y="22848"/>
                      <a:pt x="1114955" y="22555"/>
                      <a:pt x="1114955" y="22555"/>
                    </a:cubicBezTo>
                    <a:cubicBezTo>
                      <a:pt x="1115028" y="22665"/>
                      <a:pt x="1115101" y="22738"/>
                      <a:pt x="1115175" y="22811"/>
                    </a:cubicBezTo>
                    <a:cubicBezTo>
                      <a:pt x="1103785" y="17217"/>
                      <a:pt x="1092422" y="13136"/>
                      <a:pt x="1080854" y="12696"/>
                    </a:cubicBezTo>
                    <a:close/>
                    <a:moveTo>
                      <a:pt x="1076438" y="518"/>
                    </a:moveTo>
                    <a:cubicBezTo>
                      <a:pt x="1088800" y="2489"/>
                      <a:pt x="1102024" y="10046"/>
                      <a:pt x="1114991" y="22518"/>
                    </a:cubicBezTo>
                    <a:cubicBezTo>
                      <a:pt x="1149033" y="44821"/>
                      <a:pt x="1185569" y="51901"/>
                      <a:pt x="1226434" y="47205"/>
                    </a:cubicBezTo>
                    <a:cubicBezTo>
                      <a:pt x="1255266" y="43867"/>
                      <a:pt x="1286080" y="71306"/>
                      <a:pt x="1293197" y="100102"/>
                    </a:cubicBezTo>
                    <a:cubicBezTo>
                      <a:pt x="1300570" y="129852"/>
                      <a:pt x="1309557" y="158941"/>
                      <a:pt x="1325661" y="185316"/>
                    </a:cubicBezTo>
                    <a:cubicBezTo>
                      <a:pt x="1344002" y="215359"/>
                      <a:pt x="1369423" y="233334"/>
                      <a:pt x="1405849" y="235572"/>
                    </a:cubicBezTo>
                    <a:cubicBezTo>
                      <a:pt x="1435159" y="237406"/>
                      <a:pt x="1464065" y="243348"/>
                      <a:pt x="1490403" y="257361"/>
                    </a:cubicBezTo>
                    <a:cubicBezTo>
                      <a:pt x="1516008" y="270971"/>
                      <a:pt x="1521730" y="285754"/>
                      <a:pt x="1511496" y="313009"/>
                    </a:cubicBezTo>
                    <a:cubicBezTo>
                      <a:pt x="1504489" y="331681"/>
                      <a:pt x="1505773" y="349985"/>
                      <a:pt x="1511679" y="369427"/>
                    </a:cubicBezTo>
                    <a:cubicBezTo>
                      <a:pt x="1506654" y="369941"/>
                      <a:pt x="1502472" y="370087"/>
                      <a:pt x="1498400" y="370821"/>
                    </a:cubicBezTo>
                    <a:cubicBezTo>
                      <a:pt x="1485451" y="373132"/>
                      <a:pt x="1481966" y="383770"/>
                      <a:pt x="1477711" y="394078"/>
                    </a:cubicBezTo>
                    <a:cubicBezTo>
                      <a:pt x="1473236" y="405009"/>
                      <a:pt x="1482186" y="407907"/>
                      <a:pt x="1487982" y="412566"/>
                    </a:cubicBezTo>
                    <a:cubicBezTo>
                      <a:pt x="1516962" y="435823"/>
                      <a:pt x="1544657" y="460290"/>
                      <a:pt x="1564832" y="495433"/>
                    </a:cubicBezTo>
                    <a:cubicBezTo>
                      <a:pt x="1573526" y="443893"/>
                      <a:pt x="1547592" y="409411"/>
                      <a:pt x="1516815" y="376837"/>
                    </a:cubicBezTo>
                    <a:cubicBezTo>
                      <a:pt x="1568574" y="394445"/>
                      <a:pt x="1590180" y="459740"/>
                      <a:pt x="1569455" y="509812"/>
                    </a:cubicBezTo>
                    <a:cubicBezTo>
                      <a:pt x="1562228" y="527200"/>
                      <a:pt x="1552654" y="549540"/>
                      <a:pt x="1558853" y="571733"/>
                    </a:cubicBezTo>
                    <a:cubicBezTo>
                      <a:pt x="1560614" y="578079"/>
                      <a:pt x="1563805" y="582811"/>
                      <a:pt x="1552104" y="584755"/>
                    </a:cubicBezTo>
                    <a:cubicBezTo>
                      <a:pt x="1535707" y="587470"/>
                      <a:pt x="1533285" y="600199"/>
                      <a:pt x="1544951" y="612231"/>
                    </a:cubicBezTo>
                    <a:cubicBezTo>
                      <a:pt x="1552617" y="620154"/>
                      <a:pt x="1560504" y="627858"/>
                      <a:pt x="1567950" y="635928"/>
                    </a:cubicBezTo>
                    <a:cubicBezTo>
                      <a:pt x="1574884" y="643411"/>
                      <a:pt x="1581376" y="651298"/>
                      <a:pt x="1590621" y="661973"/>
                    </a:cubicBezTo>
                    <a:cubicBezTo>
                      <a:pt x="1592161" y="635854"/>
                      <a:pt x="1584605" y="616119"/>
                      <a:pt x="1572463" y="595650"/>
                    </a:cubicBezTo>
                    <a:cubicBezTo>
                      <a:pt x="1592345" y="607609"/>
                      <a:pt x="1600488" y="626390"/>
                      <a:pt x="1596233" y="652655"/>
                    </a:cubicBezTo>
                    <a:cubicBezTo>
                      <a:pt x="1594436" y="663843"/>
                      <a:pt x="1596820" y="672024"/>
                      <a:pt x="1602653" y="681304"/>
                    </a:cubicBezTo>
                    <a:cubicBezTo>
                      <a:pt x="1634090" y="731486"/>
                      <a:pt x="1635741" y="780165"/>
                      <a:pt x="1591244" y="824404"/>
                    </a:cubicBezTo>
                    <a:cubicBezTo>
                      <a:pt x="1586219" y="829393"/>
                      <a:pt x="1585742" y="834125"/>
                      <a:pt x="1586989" y="840728"/>
                    </a:cubicBezTo>
                    <a:cubicBezTo>
                      <a:pt x="1592381" y="867213"/>
                      <a:pt x="1594472" y="893991"/>
                      <a:pt x="1592015" y="920953"/>
                    </a:cubicBezTo>
                    <a:cubicBezTo>
                      <a:pt x="1588640" y="957783"/>
                      <a:pt x="1571986" y="976968"/>
                      <a:pt x="1536550" y="987312"/>
                    </a:cubicBezTo>
                    <a:cubicBezTo>
                      <a:pt x="1519639" y="992228"/>
                      <a:pt x="1503206" y="998831"/>
                      <a:pt x="1486882" y="1005507"/>
                    </a:cubicBezTo>
                    <a:cubicBezTo>
                      <a:pt x="1475767" y="1010056"/>
                      <a:pt x="1471218" y="1017062"/>
                      <a:pt x="1473052" y="1031222"/>
                    </a:cubicBezTo>
                    <a:cubicBezTo>
                      <a:pt x="1476867" y="1060238"/>
                      <a:pt x="1472062" y="1089621"/>
                      <a:pt x="1471768" y="1118893"/>
                    </a:cubicBezTo>
                    <a:cubicBezTo>
                      <a:pt x="1471548" y="1140903"/>
                      <a:pt x="1447888" y="1158804"/>
                      <a:pt x="1424227" y="1159465"/>
                    </a:cubicBezTo>
                    <a:cubicBezTo>
                      <a:pt x="1404015" y="1160015"/>
                      <a:pt x="1384243" y="1156934"/>
                      <a:pt x="1367773" y="1143398"/>
                    </a:cubicBezTo>
                    <a:cubicBezTo>
                      <a:pt x="1366012" y="1141930"/>
                      <a:pt x="1363921" y="1139106"/>
                      <a:pt x="1362014" y="1141417"/>
                    </a:cubicBezTo>
                    <a:cubicBezTo>
                      <a:pt x="1348991" y="1157374"/>
                      <a:pt x="1329769" y="1151981"/>
                      <a:pt x="1313482" y="1154843"/>
                    </a:cubicBezTo>
                    <a:cubicBezTo>
                      <a:pt x="1278560" y="1161005"/>
                      <a:pt x="1254203" y="1178906"/>
                      <a:pt x="1240007" y="1211077"/>
                    </a:cubicBezTo>
                    <a:cubicBezTo>
                      <a:pt x="1222729" y="1249961"/>
                      <a:pt x="1196611" y="1280995"/>
                      <a:pt x="1159231" y="1302014"/>
                    </a:cubicBezTo>
                    <a:cubicBezTo>
                      <a:pt x="1158717" y="1307260"/>
                      <a:pt x="1156003" y="1311258"/>
                      <a:pt x="1151381" y="1313496"/>
                    </a:cubicBezTo>
                    <a:cubicBezTo>
                      <a:pt x="1127354" y="1325124"/>
                      <a:pt x="1103106" y="1336019"/>
                      <a:pt x="1075484" y="1334992"/>
                    </a:cubicBezTo>
                    <a:cubicBezTo>
                      <a:pt x="1065616" y="1332718"/>
                      <a:pt x="1060517" y="1326665"/>
                      <a:pt x="1057986" y="1318485"/>
                    </a:cubicBezTo>
                    <a:cubicBezTo>
                      <a:pt x="997900" y="1343759"/>
                      <a:pt x="932458" y="1357662"/>
                      <a:pt x="863971" y="1357662"/>
                    </a:cubicBezTo>
                    <a:cubicBezTo>
                      <a:pt x="853333" y="1357662"/>
                      <a:pt x="842732" y="1357295"/>
                      <a:pt x="832240" y="1356635"/>
                    </a:cubicBezTo>
                    <a:cubicBezTo>
                      <a:pt x="830479" y="1359092"/>
                      <a:pt x="828205" y="1361293"/>
                      <a:pt x="825051" y="1363054"/>
                    </a:cubicBezTo>
                    <a:cubicBezTo>
                      <a:pt x="799923" y="1371088"/>
                      <a:pt x="774795" y="1378791"/>
                      <a:pt x="748347" y="1368740"/>
                    </a:cubicBezTo>
                    <a:cubicBezTo>
                      <a:pt x="678173" y="1368263"/>
                      <a:pt x="611190" y="1357478"/>
                      <a:pt x="554662" y="1310855"/>
                    </a:cubicBezTo>
                    <a:cubicBezTo>
                      <a:pt x="534156" y="1293944"/>
                      <a:pt x="516952" y="1274465"/>
                      <a:pt x="504113" y="1251428"/>
                    </a:cubicBezTo>
                    <a:cubicBezTo>
                      <a:pt x="497620" y="1239763"/>
                      <a:pt x="489953" y="1236352"/>
                      <a:pt x="477444" y="1241047"/>
                    </a:cubicBezTo>
                    <a:cubicBezTo>
                      <a:pt x="452206" y="1250475"/>
                      <a:pt x="425611" y="1254913"/>
                      <a:pt x="399016" y="1257738"/>
                    </a:cubicBezTo>
                    <a:cubicBezTo>
                      <a:pt x="356134" y="1262250"/>
                      <a:pt x="314059" y="1251355"/>
                      <a:pt x="300377" y="1210784"/>
                    </a:cubicBezTo>
                    <a:cubicBezTo>
                      <a:pt x="300120" y="1189398"/>
                      <a:pt x="289702" y="1182171"/>
                      <a:pt x="268096" y="1180117"/>
                    </a:cubicBezTo>
                    <a:cubicBezTo>
                      <a:pt x="241500" y="1177623"/>
                      <a:pt x="222829" y="1160785"/>
                      <a:pt x="214759" y="1133750"/>
                    </a:cubicBezTo>
                    <a:cubicBezTo>
                      <a:pt x="209880" y="1117389"/>
                      <a:pt x="205258" y="1100589"/>
                      <a:pt x="197371" y="1085659"/>
                    </a:cubicBezTo>
                    <a:cubicBezTo>
                      <a:pt x="182368" y="1057230"/>
                      <a:pt x="161385" y="1036761"/>
                      <a:pt x="125473" y="1036651"/>
                    </a:cubicBezTo>
                    <a:cubicBezTo>
                      <a:pt x="96970" y="1036541"/>
                      <a:pt x="75658" y="1019190"/>
                      <a:pt x="55922" y="1000115"/>
                    </a:cubicBezTo>
                    <a:cubicBezTo>
                      <a:pt x="72319" y="1007304"/>
                      <a:pt x="88056" y="1015888"/>
                      <a:pt x="106104" y="1018456"/>
                    </a:cubicBezTo>
                    <a:cubicBezTo>
                      <a:pt x="126023" y="1021281"/>
                      <a:pt x="143521" y="1015741"/>
                      <a:pt x="159551" y="1004406"/>
                    </a:cubicBezTo>
                    <a:cubicBezTo>
                      <a:pt x="163513" y="1001582"/>
                      <a:pt x="167952" y="997803"/>
                      <a:pt x="167071" y="992595"/>
                    </a:cubicBezTo>
                    <a:cubicBezTo>
                      <a:pt x="166117" y="986835"/>
                      <a:pt x="159991" y="986469"/>
                      <a:pt x="155333" y="985662"/>
                    </a:cubicBezTo>
                    <a:cubicBezTo>
                      <a:pt x="145135" y="983937"/>
                      <a:pt x="134717" y="983240"/>
                      <a:pt x="124556" y="981296"/>
                    </a:cubicBezTo>
                    <a:cubicBezTo>
                      <a:pt x="83801" y="973520"/>
                      <a:pt x="70779" y="952941"/>
                      <a:pt x="78372" y="911709"/>
                    </a:cubicBezTo>
                    <a:cubicBezTo>
                      <a:pt x="79289" y="906739"/>
                      <a:pt x="82086" y="901805"/>
                      <a:pt x="83604" y="896738"/>
                    </a:cubicBezTo>
                    <a:lnTo>
                      <a:pt x="81210" y="881289"/>
                    </a:lnTo>
                    <a:lnTo>
                      <a:pt x="79457" y="882109"/>
                    </a:lnTo>
                    <a:lnTo>
                      <a:pt x="81124" y="880969"/>
                    </a:lnTo>
                    <a:lnTo>
                      <a:pt x="81168" y="881020"/>
                    </a:lnTo>
                    <a:lnTo>
                      <a:pt x="81160" y="880969"/>
                    </a:lnTo>
                    <a:lnTo>
                      <a:pt x="81417" y="881262"/>
                    </a:lnTo>
                    <a:cubicBezTo>
                      <a:pt x="93155" y="874146"/>
                      <a:pt x="93339" y="860573"/>
                      <a:pt x="98254" y="849825"/>
                    </a:cubicBezTo>
                    <a:cubicBezTo>
                      <a:pt x="101886" y="841938"/>
                      <a:pt x="92679" y="840214"/>
                      <a:pt x="88240" y="837060"/>
                    </a:cubicBezTo>
                    <a:cubicBezTo>
                      <a:pt x="67111" y="821909"/>
                      <a:pt x="48366" y="804852"/>
                      <a:pt x="38792" y="779761"/>
                    </a:cubicBezTo>
                    <a:cubicBezTo>
                      <a:pt x="27970" y="751405"/>
                      <a:pt x="33619" y="724113"/>
                      <a:pt x="46128" y="698325"/>
                    </a:cubicBezTo>
                    <a:cubicBezTo>
                      <a:pt x="53024" y="684056"/>
                      <a:pt x="53868" y="674848"/>
                      <a:pt x="41579" y="662303"/>
                    </a:cubicBezTo>
                    <a:cubicBezTo>
                      <a:pt x="23201" y="643558"/>
                      <a:pt x="9482" y="620851"/>
                      <a:pt x="2585" y="594843"/>
                    </a:cubicBezTo>
                    <a:cubicBezTo>
                      <a:pt x="-1083" y="580977"/>
                      <a:pt x="-1780" y="567294"/>
                      <a:pt x="6767" y="551264"/>
                    </a:cubicBezTo>
                    <a:cubicBezTo>
                      <a:pt x="12600" y="597264"/>
                      <a:pt x="35600" y="632626"/>
                      <a:pt x="58160" y="669382"/>
                    </a:cubicBezTo>
                    <a:cubicBezTo>
                      <a:pt x="67001" y="661202"/>
                      <a:pt x="70449" y="655003"/>
                      <a:pt x="64543" y="644585"/>
                    </a:cubicBezTo>
                    <a:cubicBezTo>
                      <a:pt x="45358" y="610800"/>
                      <a:pt x="40075" y="577235"/>
                      <a:pt x="68651" y="544808"/>
                    </a:cubicBezTo>
                    <a:cubicBezTo>
                      <a:pt x="79766" y="532189"/>
                      <a:pt x="65276" y="529254"/>
                      <a:pt x="57463" y="523055"/>
                    </a:cubicBezTo>
                    <a:cubicBezTo>
                      <a:pt x="74154" y="518286"/>
                      <a:pt x="89927" y="514654"/>
                      <a:pt x="105114" y="509299"/>
                    </a:cubicBezTo>
                    <a:cubicBezTo>
                      <a:pt x="146749" y="494626"/>
                      <a:pt x="166778" y="465573"/>
                      <a:pt x="164943" y="421407"/>
                    </a:cubicBezTo>
                    <a:cubicBezTo>
                      <a:pt x="163953" y="396939"/>
                      <a:pt x="162486" y="372692"/>
                      <a:pt x="169236" y="348775"/>
                    </a:cubicBezTo>
                    <a:lnTo>
                      <a:pt x="169185" y="348833"/>
                    </a:lnTo>
                    <a:lnTo>
                      <a:pt x="168943" y="349179"/>
                    </a:lnTo>
                    <a:lnTo>
                      <a:pt x="168996" y="349045"/>
                    </a:lnTo>
                    <a:lnTo>
                      <a:pt x="168942" y="349105"/>
                    </a:lnTo>
                    <a:lnTo>
                      <a:pt x="169011" y="349005"/>
                    </a:lnTo>
                    <a:lnTo>
                      <a:pt x="169050" y="348907"/>
                    </a:lnTo>
                    <a:lnTo>
                      <a:pt x="169103" y="348873"/>
                    </a:lnTo>
                    <a:lnTo>
                      <a:pt x="194890" y="311725"/>
                    </a:lnTo>
                    <a:cubicBezTo>
                      <a:pt x="205020" y="300619"/>
                      <a:pt x="216667" y="290889"/>
                      <a:pt x="229946" y="282599"/>
                    </a:cubicBezTo>
                    <a:cubicBezTo>
                      <a:pt x="233504" y="280361"/>
                      <a:pt x="243738" y="277867"/>
                      <a:pt x="233137" y="270053"/>
                    </a:cubicBezTo>
                    <a:cubicBezTo>
                      <a:pt x="231303" y="268733"/>
                      <a:pt x="237869" y="265982"/>
                      <a:pt x="240914" y="265505"/>
                    </a:cubicBezTo>
                    <a:cubicBezTo>
                      <a:pt x="259622" y="262644"/>
                      <a:pt x="278550" y="261030"/>
                      <a:pt x="297075" y="257398"/>
                    </a:cubicBezTo>
                    <a:cubicBezTo>
                      <a:pt x="337866" y="249401"/>
                      <a:pt x="369377" y="189278"/>
                      <a:pt x="353310" y="151091"/>
                    </a:cubicBezTo>
                    <a:cubicBezTo>
                      <a:pt x="352429" y="149000"/>
                      <a:pt x="351182" y="146029"/>
                      <a:pt x="349531" y="145552"/>
                    </a:cubicBezTo>
                    <a:cubicBezTo>
                      <a:pt x="345093" y="144305"/>
                      <a:pt x="343295" y="148413"/>
                      <a:pt x="341425" y="151385"/>
                    </a:cubicBezTo>
                    <a:cubicBezTo>
                      <a:pt x="330603" y="168515"/>
                      <a:pt x="324000" y="187664"/>
                      <a:pt x="316223" y="206225"/>
                    </a:cubicBezTo>
                    <a:cubicBezTo>
                      <a:pt x="313069" y="213782"/>
                      <a:pt x="312188" y="222476"/>
                      <a:pt x="302247" y="232527"/>
                    </a:cubicBezTo>
                    <a:cubicBezTo>
                      <a:pt x="315306" y="185169"/>
                      <a:pt x="328916" y="143718"/>
                      <a:pt x="365415" y="114849"/>
                    </a:cubicBezTo>
                    <a:cubicBezTo>
                      <a:pt x="388965" y="96214"/>
                      <a:pt x="414863" y="96984"/>
                      <a:pt x="441458" y="108869"/>
                    </a:cubicBezTo>
                    <a:cubicBezTo>
                      <a:pt x="465999" y="119837"/>
                      <a:pt x="490613" y="131392"/>
                      <a:pt x="518566" y="129008"/>
                    </a:cubicBezTo>
                    <a:cubicBezTo>
                      <a:pt x="572966" y="124349"/>
                      <a:pt x="612400" y="96104"/>
                      <a:pt x="640610" y="50177"/>
                    </a:cubicBezTo>
                    <a:cubicBezTo>
                      <a:pt x="596847" y="62245"/>
                      <a:pt x="560788" y="89868"/>
                      <a:pt x="519996" y="109493"/>
                    </a:cubicBezTo>
                    <a:cubicBezTo>
                      <a:pt x="518015" y="103550"/>
                      <a:pt x="522638" y="101496"/>
                      <a:pt x="525242" y="99002"/>
                    </a:cubicBezTo>
                    <a:cubicBezTo>
                      <a:pt x="547068" y="77982"/>
                      <a:pt x="571646" y="61402"/>
                      <a:pt x="600479" y="51351"/>
                    </a:cubicBezTo>
                    <a:cubicBezTo>
                      <a:pt x="639949" y="37558"/>
                      <a:pt x="674651" y="44711"/>
                      <a:pt x="705721" y="72847"/>
                    </a:cubicBezTo>
                    <a:cubicBezTo>
                      <a:pt x="749484" y="112464"/>
                      <a:pt x="765881" y="109860"/>
                      <a:pt x="796585" y="59934"/>
                    </a:cubicBezTo>
                    <a:cubicBezTo>
                      <a:pt x="825381" y="13127"/>
                      <a:pt x="857405" y="875"/>
                      <a:pt x="909935" y="16759"/>
                    </a:cubicBezTo>
                    <a:cubicBezTo>
                      <a:pt x="934659" y="24242"/>
                      <a:pt x="957696" y="35504"/>
                      <a:pt x="979412" y="49296"/>
                    </a:cubicBezTo>
                    <a:cubicBezTo>
                      <a:pt x="987189" y="54249"/>
                      <a:pt x="992581" y="55386"/>
                      <a:pt x="999734" y="47976"/>
                    </a:cubicBezTo>
                    <a:cubicBezTo>
                      <a:pt x="1012793" y="34513"/>
                      <a:pt x="1029704" y="25856"/>
                      <a:pt x="1043056" y="12027"/>
                    </a:cubicBezTo>
                    <a:cubicBezTo>
                      <a:pt x="1052575" y="2159"/>
                      <a:pt x="1064076" y="-1454"/>
                      <a:pt x="1076438" y="518"/>
                    </a:cubicBezTo>
                    <a:close/>
                  </a:path>
                </a:pathLst>
              </a:custGeom>
              <a:solidFill>
                <a:srgbClr val="693723"/>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8" name="Google Shape;1128;p80"/>
              <p:cNvSpPr/>
              <p:nvPr/>
            </p:nvSpPr>
            <p:spPr>
              <a:xfrm>
                <a:off x="7940651" y="1937869"/>
                <a:ext cx="969670" cy="1131758"/>
              </a:xfrm>
              <a:custGeom>
                <a:avLst/>
                <a:gdLst/>
                <a:ahLst/>
                <a:cxnLst/>
                <a:rect l="l" t="t" r="r" b="b"/>
                <a:pathLst>
                  <a:path w="969670" h="1131758" extrusionOk="0">
                    <a:moveTo>
                      <a:pt x="967768" y="764"/>
                    </a:moveTo>
                    <a:cubicBezTo>
                      <a:pt x="970850" y="5790"/>
                      <a:pt x="969676" y="-2611"/>
                      <a:pt x="967842" y="874"/>
                    </a:cubicBezTo>
                    <a:cubicBezTo>
                      <a:pt x="917366" y="98010"/>
                      <a:pt x="869862" y="196357"/>
                      <a:pt x="845285" y="303984"/>
                    </a:cubicBezTo>
                    <a:cubicBezTo>
                      <a:pt x="829658" y="372361"/>
                      <a:pt x="823532" y="441031"/>
                      <a:pt x="839379" y="510288"/>
                    </a:cubicBezTo>
                    <a:cubicBezTo>
                      <a:pt x="788536" y="569531"/>
                      <a:pt x="741436" y="631745"/>
                      <a:pt x="693748" y="693482"/>
                    </a:cubicBezTo>
                    <a:cubicBezTo>
                      <a:pt x="610588" y="801146"/>
                      <a:pt x="528565" y="909727"/>
                      <a:pt x="445736" y="1017648"/>
                    </a:cubicBezTo>
                    <a:cubicBezTo>
                      <a:pt x="426404" y="1042849"/>
                      <a:pt x="404798" y="1066069"/>
                      <a:pt x="380917" y="1087199"/>
                    </a:cubicBezTo>
                    <a:cubicBezTo>
                      <a:pt x="328718" y="1133419"/>
                      <a:pt x="269768" y="1143470"/>
                      <a:pt x="205537" y="1118342"/>
                    </a:cubicBezTo>
                    <a:cubicBezTo>
                      <a:pt x="124944" y="1086832"/>
                      <a:pt x="57815" y="1036246"/>
                      <a:pt x="2901" y="969410"/>
                    </a:cubicBezTo>
                    <a:cubicBezTo>
                      <a:pt x="-5059" y="956498"/>
                      <a:pt x="5175" y="948171"/>
                      <a:pt x="11888" y="940724"/>
                    </a:cubicBezTo>
                    <a:cubicBezTo>
                      <a:pt x="32357" y="918018"/>
                      <a:pt x="50075" y="893257"/>
                      <a:pt x="68636" y="869083"/>
                    </a:cubicBezTo>
                    <a:cubicBezTo>
                      <a:pt x="82026" y="851622"/>
                      <a:pt x="93251" y="832730"/>
                      <a:pt x="105906" y="814792"/>
                    </a:cubicBezTo>
                    <a:cubicBezTo>
                      <a:pt x="110418" y="808409"/>
                      <a:pt x="114160" y="800596"/>
                      <a:pt x="124394" y="803934"/>
                    </a:cubicBezTo>
                    <a:cubicBezTo>
                      <a:pt x="151173" y="822055"/>
                      <a:pt x="177731" y="840507"/>
                      <a:pt x="204803" y="858151"/>
                    </a:cubicBezTo>
                    <a:cubicBezTo>
                      <a:pt x="236680" y="878950"/>
                      <a:pt x="256196" y="877410"/>
                      <a:pt x="279783" y="848320"/>
                    </a:cubicBezTo>
                    <a:cubicBezTo>
                      <a:pt x="321601" y="796744"/>
                      <a:pt x="363529" y="745535"/>
                      <a:pt x="398635" y="688457"/>
                    </a:cubicBezTo>
                    <a:cubicBezTo>
                      <a:pt x="530326" y="474339"/>
                      <a:pt x="675150" y="269833"/>
                      <a:pt x="853979" y="91591"/>
                    </a:cubicBezTo>
                    <a:cubicBezTo>
                      <a:pt x="890735" y="54981"/>
                      <a:pt x="926464" y="32238"/>
                      <a:pt x="967768" y="764"/>
                    </a:cubicBezTo>
                    <a:close/>
                  </a:path>
                </a:pathLst>
              </a:custGeom>
              <a:solidFill>
                <a:srgbClr val="32A57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9" name="Google Shape;1129;p80"/>
              <p:cNvSpPr/>
              <p:nvPr/>
            </p:nvSpPr>
            <p:spPr>
              <a:xfrm>
                <a:off x="6957846" y="2094246"/>
                <a:ext cx="962414" cy="681932"/>
              </a:xfrm>
              <a:custGeom>
                <a:avLst/>
                <a:gdLst/>
                <a:ahLst/>
                <a:cxnLst/>
                <a:rect l="l" t="t" r="r" b="b"/>
                <a:pathLst>
                  <a:path w="962414" h="681932" extrusionOk="0">
                    <a:moveTo>
                      <a:pt x="846568" y="681086"/>
                    </a:moveTo>
                    <a:cubicBezTo>
                      <a:pt x="748442" y="604419"/>
                      <a:pt x="650205" y="527825"/>
                      <a:pt x="552225" y="450938"/>
                    </a:cubicBezTo>
                    <a:cubicBezTo>
                      <a:pt x="541771" y="442721"/>
                      <a:pt x="530289" y="438356"/>
                      <a:pt x="517780" y="435054"/>
                    </a:cubicBezTo>
                    <a:cubicBezTo>
                      <a:pt x="405934" y="405855"/>
                      <a:pt x="292328" y="393786"/>
                      <a:pt x="176814" y="398408"/>
                    </a:cubicBezTo>
                    <a:cubicBezTo>
                      <a:pt x="151246" y="399435"/>
                      <a:pt x="125421" y="401343"/>
                      <a:pt x="100110" y="395767"/>
                    </a:cubicBezTo>
                    <a:cubicBezTo>
                      <a:pt x="62583" y="387513"/>
                      <a:pt x="55540" y="368548"/>
                      <a:pt x="77770" y="337001"/>
                    </a:cubicBezTo>
                    <a:cubicBezTo>
                      <a:pt x="80851" y="332636"/>
                      <a:pt x="84190" y="328491"/>
                      <a:pt x="87711" y="323832"/>
                    </a:cubicBezTo>
                    <a:cubicBezTo>
                      <a:pt x="80448" y="319430"/>
                      <a:pt x="73772" y="322255"/>
                      <a:pt x="67426" y="322145"/>
                    </a:cubicBezTo>
                    <a:cubicBezTo>
                      <a:pt x="55724" y="321961"/>
                      <a:pt x="44242" y="321044"/>
                      <a:pt x="33384" y="316239"/>
                    </a:cubicBezTo>
                    <a:cubicBezTo>
                      <a:pt x="7302" y="304720"/>
                      <a:pt x="296" y="284508"/>
                      <a:pt x="14822" y="260004"/>
                    </a:cubicBezTo>
                    <a:cubicBezTo>
                      <a:pt x="19298" y="252447"/>
                      <a:pt x="21682" y="247678"/>
                      <a:pt x="14346" y="239645"/>
                    </a:cubicBezTo>
                    <a:cubicBezTo>
                      <a:pt x="-12506" y="210115"/>
                      <a:pt x="-291" y="173066"/>
                      <a:pt x="39547" y="164152"/>
                    </a:cubicBezTo>
                    <a:cubicBezTo>
                      <a:pt x="51762" y="161400"/>
                      <a:pt x="52862" y="159273"/>
                      <a:pt x="47507" y="148268"/>
                    </a:cubicBezTo>
                    <a:cubicBezTo>
                      <a:pt x="36759" y="126295"/>
                      <a:pt x="43655" y="109201"/>
                      <a:pt x="65848" y="98820"/>
                    </a:cubicBezTo>
                    <a:cubicBezTo>
                      <a:pt x="81548" y="91483"/>
                      <a:pt x="98569" y="87998"/>
                      <a:pt x="115517" y="87081"/>
                    </a:cubicBezTo>
                    <a:cubicBezTo>
                      <a:pt x="172925" y="84073"/>
                      <a:pt x="230260" y="85320"/>
                      <a:pt x="287412" y="92327"/>
                    </a:cubicBezTo>
                    <a:cubicBezTo>
                      <a:pt x="316869" y="95958"/>
                      <a:pt x="346325" y="99150"/>
                      <a:pt x="377872" y="102781"/>
                    </a:cubicBezTo>
                    <a:cubicBezTo>
                      <a:pt x="369142" y="95922"/>
                      <a:pt x="361548" y="90933"/>
                      <a:pt x="355202" y="84733"/>
                    </a:cubicBezTo>
                    <a:cubicBezTo>
                      <a:pt x="333706" y="63788"/>
                      <a:pt x="331909" y="39650"/>
                      <a:pt x="349883" y="19842"/>
                    </a:cubicBezTo>
                    <a:cubicBezTo>
                      <a:pt x="371269" y="-3782"/>
                      <a:pt x="400469" y="-6753"/>
                      <a:pt x="422882" y="13312"/>
                    </a:cubicBezTo>
                    <a:cubicBezTo>
                      <a:pt x="435574" y="24720"/>
                      <a:pt x="447753" y="36899"/>
                      <a:pt x="458868" y="49848"/>
                    </a:cubicBezTo>
                    <a:cubicBezTo>
                      <a:pt x="497825" y="95115"/>
                      <a:pt x="542321" y="134292"/>
                      <a:pt x="592723" y="165839"/>
                    </a:cubicBezTo>
                    <a:cubicBezTo>
                      <a:pt x="648444" y="200724"/>
                      <a:pt x="672472" y="251163"/>
                      <a:pt x="673792" y="314551"/>
                    </a:cubicBezTo>
                    <a:cubicBezTo>
                      <a:pt x="674012" y="324932"/>
                      <a:pt x="678121" y="331609"/>
                      <a:pt x="685604" y="337735"/>
                    </a:cubicBezTo>
                    <a:cubicBezTo>
                      <a:pt x="771478" y="408276"/>
                      <a:pt x="857243" y="478890"/>
                      <a:pt x="942971" y="549578"/>
                    </a:cubicBezTo>
                    <a:cubicBezTo>
                      <a:pt x="949537" y="555007"/>
                      <a:pt x="955589" y="561059"/>
                      <a:pt x="961899" y="566819"/>
                    </a:cubicBezTo>
                    <a:cubicBezTo>
                      <a:pt x="963953" y="574595"/>
                      <a:pt x="959551" y="579694"/>
                      <a:pt x="954269" y="584060"/>
                    </a:cubicBezTo>
                    <a:cubicBezTo>
                      <a:pt x="921951" y="610948"/>
                      <a:pt x="891028" y="639194"/>
                      <a:pt x="864653" y="672135"/>
                    </a:cubicBezTo>
                    <a:cubicBezTo>
                      <a:pt x="860251" y="677821"/>
                      <a:pt x="855555" y="684277"/>
                      <a:pt x="846568" y="681086"/>
                    </a:cubicBezTo>
                    <a:close/>
                  </a:path>
                </a:pathLst>
              </a:custGeom>
              <a:solidFill>
                <a:srgbClr val="F4AB9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0" name="Google Shape;1130;p80"/>
              <p:cNvSpPr/>
              <p:nvPr/>
            </p:nvSpPr>
            <p:spPr>
              <a:xfrm>
                <a:off x="7787994" y="2641952"/>
                <a:ext cx="279522" cy="296708"/>
              </a:xfrm>
              <a:custGeom>
                <a:avLst/>
                <a:gdLst/>
                <a:ahLst/>
                <a:cxnLst/>
                <a:rect l="l" t="t" r="r" b="b"/>
                <a:pathLst>
                  <a:path w="279522" h="296708" extrusionOk="0">
                    <a:moveTo>
                      <a:pt x="16420" y="133380"/>
                    </a:moveTo>
                    <a:cubicBezTo>
                      <a:pt x="50755" y="91158"/>
                      <a:pt x="89566" y="53521"/>
                      <a:pt x="131787" y="19260"/>
                    </a:cubicBezTo>
                    <a:cubicBezTo>
                      <a:pt x="132924" y="18783"/>
                      <a:pt x="134135" y="18452"/>
                      <a:pt x="135126" y="17792"/>
                    </a:cubicBezTo>
                    <a:cubicBezTo>
                      <a:pt x="170268" y="-6052"/>
                      <a:pt x="170268" y="-6052"/>
                      <a:pt x="205666" y="18526"/>
                    </a:cubicBezTo>
                    <a:cubicBezTo>
                      <a:pt x="229107" y="34813"/>
                      <a:pt x="250309" y="53705"/>
                      <a:pt x="271035" y="73330"/>
                    </a:cubicBezTo>
                    <a:cubicBezTo>
                      <a:pt x="279986" y="81804"/>
                      <a:pt x="281600" y="89507"/>
                      <a:pt x="277088" y="99852"/>
                    </a:cubicBezTo>
                    <a:cubicBezTo>
                      <a:pt x="259700" y="124686"/>
                      <a:pt x="242936" y="149960"/>
                      <a:pt x="224742" y="174171"/>
                    </a:cubicBezTo>
                    <a:cubicBezTo>
                      <a:pt x="204676" y="200876"/>
                      <a:pt x="183290" y="226591"/>
                      <a:pt x="162381" y="252672"/>
                    </a:cubicBezTo>
                    <a:cubicBezTo>
                      <a:pt x="159299" y="256524"/>
                      <a:pt x="156218" y="260229"/>
                      <a:pt x="155595" y="265328"/>
                    </a:cubicBezTo>
                    <a:cubicBezTo>
                      <a:pt x="140921" y="267859"/>
                      <a:pt x="135639" y="281798"/>
                      <a:pt x="126138" y="290419"/>
                    </a:cubicBezTo>
                    <a:cubicBezTo>
                      <a:pt x="118545" y="297315"/>
                      <a:pt x="114180" y="299773"/>
                      <a:pt x="105559" y="291409"/>
                    </a:cubicBezTo>
                    <a:cubicBezTo>
                      <a:pt x="67446" y="254506"/>
                      <a:pt x="33294" y="214449"/>
                      <a:pt x="3838" y="170283"/>
                    </a:cubicBezTo>
                    <a:cubicBezTo>
                      <a:pt x="-1628" y="162102"/>
                      <a:pt x="-1261" y="156600"/>
                      <a:pt x="4975" y="149704"/>
                    </a:cubicBezTo>
                    <a:cubicBezTo>
                      <a:pt x="9377" y="144825"/>
                      <a:pt x="12642" y="138882"/>
                      <a:pt x="16420" y="133380"/>
                    </a:cubicBezTo>
                    <a:close/>
                  </a:path>
                </a:pathLst>
              </a:custGeom>
              <a:solidFill>
                <a:srgbClr val="216E5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1" name="Google Shape;1131;p80"/>
              <p:cNvSpPr/>
              <p:nvPr/>
            </p:nvSpPr>
            <p:spPr>
              <a:xfrm>
                <a:off x="8989048" y="1692235"/>
                <a:ext cx="697450" cy="575626"/>
              </a:xfrm>
              <a:custGeom>
                <a:avLst/>
                <a:gdLst/>
                <a:ahLst/>
                <a:cxnLst/>
                <a:rect l="l" t="t" r="r" b="b"/>
                <a:pathLst>
                  <a:path w="697450" h="575626" extrusionOk="0">
                    <a:moveTo>
                      <a:pt x="509964" y="0"/>
                    </a:moveTo>
                    <a:cubicBezTo>
                      <a:pt x="482525" y="12436"/>
                      <a:pt x="454426" y="22780"/>
                      <a:pt x="424530" y="27512"/>
                    </a:cubicBezTo>
                    <a:cubicBezTo>
                      <a:pt x="409160" y="31547"/>
                      <a:pt x="200251" y="45487"/>
                      <a:pt x="170391" y="55795"/>
                    </a:cubicBezTo>
                    <a:cubicBezTo>
                      <a:pt x="146621" y="59426"/>
                      <a:pt x="122814" y="63058"/>
                      <a:pt x="99044" y="66726"/>
                    </a:cubicBezTo>
                    <a:cubicBezTo>
                      <a:pt x="84554" y="82059"/>
                      <a:pt x="70064" y="97356"/>
                      <a:pt x="55574" y="112690"/>
                    </a:cubicBezTo>
                    <a:cubicBezTo>
                      <a:pt x="41965" y="127106"/>
                      <a:pt x="6199" y="185468"/>
                      <a:pt x="0" y="198711"/>
                    </a:cubicBezTo>
                    <a:cubicBezTo>
                      <a:pt x="1321" y="335538"/>
                      <a:pt x="40131" y="460663"/>
                      <a:pt x="115844" y="575627"/>
                    </a:cubicBezTo>
                    <a:cubicBezTo>
                      <a:pt x="169731" y="495218"/>
                      <a:pt x="215108" y="475079"/>
                      <a:pt x="293462" y="495585"/>
                    </a:cubicBezTo>
                    <a:cubicBezTo>
                      <a:pt x="315582" y="514219"/>
                      <a:pt x="322919" y="499546"/>
                      <a:pt x="330255" y="488541"/>
                    </a:cubicBezTo>
                    <a:cubicBezTo>
                      <a:pt x="346432" y="486524"/>
                      <a:pt x="370239" y="480912"/>
                      <a:pt x="385169" y="474602"/>
                    </a:cubicBezTo>
                    <a:cubicBezTo>
                      <a:pt x="432123" y="468549"/>
                      <a:pt x="475666" y="484030"/>
                      <a:pt x="514990" y="522473"/>
                    </a:cubicBezTo>
                    <a:cubicBezTo>
                      <a:pt x="527499" y="534689"/>
                      <a:pt x="530910" y="529736"/>
                      <a:pt x="537476" y="518548"/>
                    </a:cubicBezTo>
                    <a:cubicBezTo>
                      <a:pt x="582963" y="441111"/>
                      <a:pt x="621810" y="360555"/>
                      <a:pt x="652440" y="276148"/>
                    </a:cubicBezTo>
                    <a:cubicBezTo>
                      <a:pt x="670305" y="226956"/>
                      <a:pt x="687619" y="177545"/>
                      <a:pt x="697450" y="125895"/>
                    </a:cubicBezTo>
                    <a:cubicBezTo>
                      <a:pt x="644076" y="70321"/>
                      <a:pt x="581716" y="28136"/>
                      <a:pt x="509964" y="0"/>
                    </a:cubicBezTo>
                    <a:close/>
                  </a:path>
                </a:pathLst>
              </a:custGeom>
              <a:solidFill>
                <a:srgbClr val="FEFCF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2" name="Google Shape;1132;p80"/>
              <p:cNvSpPr/>
              <p:nvPr/>
            </p:nvSpPr>
            <p:spPr>
              <a:xfrm>
                <a:off x="8704170" y="639896"/>
                <a:ext cx="948498" cy="1555521"/>
              </a:xfrm>
              <a:custGeom>
                <a:avLst/>
                <a:gdLst/>
                <a:ahLst/>
                <a:cxnLst/>
                <a:rect l="l" t="t" r="r" b="b"/>
                <a:pathLst>
                  <a:path w="948498" h="1555521" extrusionOk="0">
                    <a:moveTo>
                      <a:pt x="578304" y="1547887"/>
                    </a:moveTo>
                    <a:cubicBezTo>
                      <a:pt x="545509" y="1485967"/>
                      <a:pt x="518034" y="1421148"/>
                      <a:pt x="477573" y="1363373"/>
                    </a:cubicBezTo>
                    <a:cubicBezTo>
                      <a:pt x="458351" y="1335897"/>
                      <a:pt x="439826" y="1307908"/>
                      <a:pt x="421375" y="1279883"/>
                    </a:cubicBezTo>
                    <a:cubicBezTo>
                      <a:pt x="415689" y="1271262"/>
                      <a:pt x="410700" y="1262018"/>
                      <a:pt x="406592" y="1252554"/>
                    </a:cubicBezTo>
                    <a:cubicBezTo>
                      <a:pt x="394266" y="1224088"/>
                      <a:pt x="397751" y="1209342"/>
                      <a:pt x="422218" y="1190340"/>
                    </a:cubicBezTo>
                    <a:cubicBezTo>
                      <a:pt x="445145" y="1172512"/>
                      <a:pt x="457177" y="1148668"/>
                      <a:pt x="463413" y="1121120"/>
                    </a:cubicBezTo>
                    <a:cubicBezTo>
                      <a:pt x="464514" y="1116204"/>
                      <a:pt x="459671" y="1034328"/>
                      <a:pt x="459195" y="1007476"/>
                    </a:cubicBezTo>
                    <a:cubicBezTo>
                      <a:pt x="458901" y="991629"/>
                      <a:pt x="452225" y="984403"/>
                      <a:pt x="438359" y="978020"/>
                    </a:cubicBezTo>
                    <a:cubicBezTo>
                      <a:pt x="394523" y="957808"/>
                      <a:pt x="353035" y="933157"/>
                      <a:pt x="312610" y="906709"/>
                    </a:cubicBezTo>
                    <a:cubicBezTo>
                      <a:pt x="233118" y="854766"/>
                      <a:pt x="171602" y="786536"/>
                      <a:pt x="126738" y="703192"/>
                    </a:cubicBezTo>
                    <a:cubicBezTo>
                      <a:pt x="121603" y="693692"/>
                      <a:pt x="115844" y="689510"/>
                      <a:pt x="104692" y="688042"/>
                    </a:cubicBezTo>
                    <a:cubicBezTo>
                      <a:pt x="36572" y="679202"/>
                      <a:pt x="-13280" y="604626"/>
                      <a:pt x="3154" y="537570"/>
                    </a:cubicBezTo>
                    <a:cubicBezTo>
                      <a:pt x="10564" y="507416"/>
                      <a:pt x="45999" y="500226"/>
                      <a:pt x="71788" y="523777"/>
                    </a:cubicBezTo>
                    <a:cubicBezTo>
                      <a:pt x="81252" y="532434"/>
                      <a:pt x="87011" y="543769"/>
                      <a:pt x="93320" y="557892"/>
                    </a:cubicBezTo>
                    <a:cubicBezTo>
                      <a:pt x="96512" y="548684"/>
                      <a:pt x="93761" y="543292"/>
                      <a:pt x="92037" y="537863"/>
                    </a:cubicBezTo>
                    <a:cubicBezTo>
                      <a:pt x="83966" y="512735"/>
                      <a:pt x="79674" y="486837"/>
                      <a:pt x="76813" y="460719"/>
                    </a:cubicBezTo>
                    <a:cubicBezTo>
                      <a:pt x="70724" y="405658"/>
                      <a:pt x="90753" y="361676"/>
                      <a:pt x="137670" y="332659"/>
                    </a:cubicBezTo>
                    <a:cubicBezTo>
                      <a:pt x="191337" y="299498"/>
                      <a:pt x="224755" y="254635"/>
                      <a:pt x="234439" y="191284"/>
                    </a:cubicBezTo>
                    <a:cubicBezTo>
                      <a:pt x="240198" y="153391"/>
                      <a:pt x="260337" y="121770"/>
                      <a:pt x="288620" y="95835"/>
                    </a:cubicBezTo>
                    <a:cubicBezTo>
                      <a:pt x="294379" y="90553"/>
                      <a:pt x="301018" y="84464"/>
                      <a:pt x="309639" y="87362"/>
                    </a:cubicBezTo>
                    <a:cubicBezTo>
                      <a:pt x="319250" y="90590"/>
                      <a:pt x="317929" y="99980"/>
                      <a:pt x="318003" y="107721"/>
                    </a:cubicBezTo>
                    <a:cubicBezTo>
                      <a:pt x="318516" y="155298"/>
                      <a:pt x="342213" y="185965"/>
                      <a:pt x="386709" y="200455"/>
                    </a:cubicBezTo>
                    <a:cubicBezTo>
                      <a:pt x="398338" y="204233"/>
                      <a:pt x="401786" y="207021"/>
                      <a:pt x="393863" y="218319"/>
                    </a:cubicBezTo>
                    <a:cubicBezTo>
                      <a:pt x="384362" y="231818"/>
                      <a:pt x="378052" y="247152"/>
                      <a:pt x="374898" y="263622"/>
                    </a:cubicBezTo>
                    <a:cubicBezTo>
                      <a:pt x="369945" y="289667"/>
                      <a:pt x="378089" y="309072"/>
                      <a:pt x="402006" y="325360"/>
                    </a:cubicBezTo>
                    <a:cubicBezTo>
                      <a:pt x="390011" y="285375"/>
                      <a:pt x="410590" y="259220"/>
                      <a:pt x="437955" y="236184"/>
                    </a:cubicBezTo>
                    <a:cubicBezTo>
                      <a:pt x="464367" y="213954"/>
                      <a:pt x="463560" y="189376"/>
                      <a:pt x="435167" y="169421"/>
                    </a:cubicBezTo>
                    <a:cubicBezTo>
                      <a:pt x="425630" y="162708"/>
                      <a:pt x="415029" y="158049"/>
                      <a:pt x="404134" y="153904"/>
                    </a:cubicBezTo>
                    <a:cubicBezTo>
                      <a:pt x="357033" y="136003"/>
                      <a:pt x="346395" y="75146"/>
                      <a:pt x="384985" y="42682"/>
                    </a:cubicBezTo>
                    <a:cubicBezTo>
                      <a:pt x="403400" y="27202"/>
                      <a:pt x="424860" y="16454"/>
                      <a:pt x="447713" y="9337"/>
                    </a:cubicBezTo>
                    <a:cubicBezTo>
                      <a:pt x="475408" y="717"/>
                      <a:pt x="493566" y="10364"/>
                      <a:pt x="504865" y="37106"/>
                    </a:cubicBezTo>
                    <a:cubicBezTo>
                      <a:pt x="517337" y="66599"/>
                      <a:pt x="515026" y="98293"/>
                      <a:pt x="519391" y="128997"/>
                    </a:cubicBezTo>
                    <a:cubicBezTo>
                      <a:pt x="520088" y="133839"/>
                      <a:pt x="519391" y="139011"/>
                      <a:pt x="520932" y="143523"/>
                    </a:cubicBezTo>
                    <a:cubicBezTo>
                      <a:pt x="523096" y="149906"/>
                      <a:pt x="519721" y="160580"/>
                      <a:pt x="529185" y="161681"/>
                    </a:cubicBezTo>
                    <a:cubicBezTo>
                      <a:pt x="536999" y="162598"/>
                      <a:pt x="541071" y="153867"/>
                      <a:pt x="544776" y="147778"/>
                    </a:cubicBezTo>
                    <a:cubicBezTo>
                      <a:pt x="568216" y="109371"/>
                      <a:pt x="574415" y="68250"/>
                      <a:pt x="563227" y="24561"/>
                    </a:cubicBezTo>
                    <a:cubicBezTo>
                      <a:pt x="561356" y="17224"/>
                      <a:pt x="555597" y="8787"/>
                      <a:pt x="563814" y="2588"/>
                    </a:cubicBezTo>
                    <a:cubicBezTo>
                      <a:pt x="571114" y="-2915"/>
                      <a:pt x="579478" y="1560"/>
                      <a:pt x="586411" y="4935"/>
                    </a:cubicBezTo>
                    <a:cubicBezTo>
                      <a:pt x="652110" y="36996"/>
                      <a:pt x="687068" y="91323"/>
                      <a:pt x="699100" y="161974"/>
                    </a:cubicBezTo>
                    <a:cubicBezTo>
                      <a:pt x="701228" y="174557"/>
                      <a:pt x="702475" y="186332"/>
                      <a:pt x="694515" y="198620"/>
                    </a:cubicBezTo>
                    <a:cubicBezTo>
                      <a:pt x="686848" y="210432"/>
                      <a:pt x="694845" y="219163"/>
                      <a:pt x="706950" y="220814"/>
                    </a:cubicBezTo>
                    <a:cubicBezTo>
                      <a:pt x="768981" y="229251"/>
                      <a:pt x="809259" y="272536"/>
                      <a:pt x="852104" y="311273"/>
                    </a:cubicBezTo>
                    <a:cubicBezTo>
                      <a:pt x="872903" y="330055"/>
                      <a:pt x="873050" y="337685"/>
                      <a:pt x="860541" y="362593"/>
                    </a:cubicBezTo>
                    <a:cubicBezTo>
                      <a:pt x="850527" y="382548"/>
                      <a:pt x="846015" y="403311"/>
                      <a:pt x="849573" y="429135"/>
                    </a:cubicBezTo>
                    <a:cubicBezTo>
                      <a:pt x="854012" y="419671"/>
                      <a:pt x="856506" y="413031"/>
                      <a:pt x="860064" y="407015"/>
                    </a:cubicBezTo>
                    <a:cubicBezTo>
                      <a:pt x="870225" y="389848"/>
                      <a:pt x="885009" y="380274"/>
                      <a:pt x="905477" y="382071"/>
                    </a:cubicBezTo>
                    <a:cubicBezTo>
                      <a:pt x="924699" y="383722"/>
                      <a:pt x="934787" y="397221"/>
                      <a:pt x="939776" y="413508"/>
                    </a:cubicBezTo>
                    <a:cubicBezTo>
                      <a:pt x="957457" y="471284"/>
                      <a:pt x="948727" y="524731"/>
                      <a:pt x="909293" y="571501"/>
                    </a:cubicBezTo>
                    <a:cubicBezTo>
                      <a:pt x="901516" y="580709"/>
                      <a:pt x="896564" y="590026"/>
                      <a:pt x="894216" y="601764"/>
                    </a:cubicBezTo>
                    <a:cubicBezTo>
                      <a:pt x="868208" y="733639"/>
                      <a:pt x="801555" y="840790"/>
                      <a:pt x="696459" y="924059"/>
                    </a:cubicBezTo>
                    <a:cubicBezTo>
                      <a:pt x="686334" y="932093"/>
                      <a:pt x="683583" y="939576"/>
                      <a:pt x="685417" y="951828"/>
                    </a:cubicBezTo>
                    <a:cubicBezTo>
                      <a:pt x="690773" y="987447"/>
                      <a:pt x="704859" y="1087592"/>
                      <a:pt x="706877" y="1092434"/>
                    </a:cubicBezTo>
                    <a:cubicBezTo>
                      <a:pt x="720156" y="1124421"/>
                      <a:pt x="740882" y="1148522"/>
                      <a:pt x="775327" y="1158683"/>
                    </a:cubicBezTo>
                    <a:cubicBezTo>
                      <a:pt x="803609" y="1167010"/>
                      <a:pt x="808121" y="1177978"/>
                      <a:pt x="793338" y="1203913"/>
                    </a:cubicBezTo>
                    <a:cubicBezTo>
                      <a:pt x="778775" y="1229444"/>
                      <a:pt x="759407" y="1251600"/>
                      <a:pt x="741212" y="1274527"/>
                    </a:cubicBezTo>
                    <a:cubicBezTo>
                      <a:pt x="685051" y="1345361"/>
                      <a:pt x="645433" y="1424303"/>
                      <a:pt x="622873" y="1511865"/>
                    </a:cubicBezTo>
                    <a:cubicBezTo>
                      <a:pt x="620012" y="1523016"/>
                      <a:pt x="615317" y="1533691"/>
                      <a:pt x="611502" y="1544586"/>
                    </a:cubicBezTo>
                    <a:cubicBezTo>
                      <a:pt x="601891" y="1558892"/>
                      <a:pt x="590592" y="1558268"/>
                      <a:pt x="578304" y="1547887"/>
                    </a:cubicBezTo>
                    <a:close/>
                  </a:path>
                </a:pathLst>
              </a:custGeom>
              <a:solidFill>
                <a:srgbClr val="F4AB93"/>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3" name="Google Shape;1133;p80"/>
              <p:cNvSpPr/>
              <p:nvPr/>
            </p:nvSpPr>
            <p:spPr>
              <a:xfrm>
                <a:off x="10163345" y="2753578"/>
                <a:ext cx="241769" cy="205337"/>
              </a:xfrm>
              <a:custGeom>
                <a:avLst/>
                <a:gdLst/>
                <a:ahLst/>
                <a:cxnLst/>
                <a:rect l="l" t="t" r="r" b="b"/>
                <a:pathLst>
                  <a:path w="241769" h="205337" extrusionOk="0">
                    <a:moveTo>
                      <a:pt x="221667" y="151096"/>
                    </a:moveTo>
                    <a:cubicBezTo>
                      <a:pt x="185608" y="100694"/>
                      <a:pt x="149439" y="50365"/>
                      <a:pt x="113306" y="0"/>
                    </a:cubicBezTo>
                    <a:cubicBezTo>
                      <a:pt x="72258" y="2384"/>
                      <a:pt x="37372" y="18782"/>
                      <a:pt x="7109" y="46147"/>
                    </a:cubicBezTo>
                    <a:cubicBezTo>
                      <a:pt x="1056" y="51613"/>
                      <a:pt x="-1988" y="57262"/>
                      <a:pt x="1424" y="65185"/>
                    </a:cubicBezTo>
                    <a:cubicBezTo>
                      <a:pt x="1424" y="65185"/>
                      <a:pt x="1424" y="65185"/>
                      <a:pt x="1424" y="65185"/>
                    </a:cubicBezTo>
                    <a:cubicBezTo>
                      <a:pt x="1424" y="65185"/>
                      <a:pt x="1424" y="65185"/>
                      <a:pt x="1424" y="65185"/>
                    </a:cubicBezTo>
                    <a:cubicBezTo>
                      <a:pt x="43682" y="116798"/>
                      <a:pt x="51019" y="157149"/>
                      <a:pt x="72588" y="201535"/>
                    </a:cubicBezTo>
                    <a:cubicBezTo>
                      <a:pt x="133298" y="212540"/>
                      <a:pt x="189239" y="199114"/>
                      <a:pt x="241769" y="168301"/>
                    </a:cubicBezTo>
                    <a:cubicBezTo>
                      <a:pt x="231571" y="166613"/>
                      <a:pt x="227023" y="158543"/>
                      <a:pt x="221667" y="151096"/>
                    </a:cubicBezTo>
                    <a:close/>
                  </a:path>
                </a:pathLst>
              </a:custGeom>
              <a:solidFill>
                <a:srgbClr val="216E5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134" name="Google Shape;1134;p80"/>
            <p:cNvGrpSpPr/>
            <p:nvPr/>
          </p:nvGrpSpPr>
          <p:grpSpPr>
            <a:xfrm>
              <a:off x="9232273" y="2240828"/>
              <a:ext cx="1014914" cy="1246329"/>
              <a:chOff x="9232273" y="2240828"/>
              <a:chExt cx="1014914" cy="1246329"/>
            </a:xfrm>
          </p:grpSpPr>
          <p:sp>
            <p:nvSpPr>
              <p:cNvPr id="1135" name="Google Shape;1135;p80"/>
              <p:cNvSpPr/>
              <p:nvPr/>
            </p:nvSpPr>
            <p:spPr>
              <a:xfrm>
                <a:off x="9232273" y="2240828"/>
                <a:ext cx="1014914" cy="988012"/>
              </a:xfrm>
              <a:custGeom>
                <a:avLst/>
                <a:gdLst/>
                <a:ahLst/>
                <a:cxnLst/>
                <a:rect l="l" t="t" r="r" b="b"/>
                <a:pathLst>
                  <a:path w="1014914" h="988012" extrusionOk="0">
                    <a:moveTo>
                      <a:pt x="1014298" y="958960"/>
                    </a:moveTo>
                    <a:cubicBezTo>
                      <a:pt x="1004944" y="922497"/>
                      <a:pt x="830371" y="286894"/>
                      <a:pt x="791560" y="136348"/>
                    </a:cubicBezTo>
                    <a:cubicBezTo>
                      <a:pt x="791120" y="134624"/>
                      <a:pt x="791487" y="132716"/>
                      <a:pt x="791487" y="130882"/>
                    </a:cubicBezTo>
                    <a:cubicBezTo>
                      <a:pt x="791487" y="130882"/>
                      <a:pt x="791487" y="130882"/>
                      <a:pt x="791487" y="130882"/>
                    </a:cubicBezTo>
                    <a:cubicBezTo>
                      <a:pt x="781509" y="93282"/>
                      <a:pt x="770835" y="55829"/>
                      <a:pt x="761921" y="18009"/>
                    </a:cubicBezTo>
                    <a:cubicBezTo>
                      <a:pt x="758069" y="1759"/>
                      <a:pt x="753154" y="-3817"/>
                      <a:pt x="735472" y="2603"/>
                    </a:cubicBezTo>
                    <a:cubicBezTo>
                      <a:pt x="702348" y="14598"/>
                      <a:pt x="668270" y="23878"/>
                      <a:pt x="634595" y="34297"/>
                    </a:cubicBezTo>
                    <a:cubicBezTo>
                      <a:pt x="577846" y="52601"/>
                      <a:pt x="521062" y="70979"/>
                      <a:pt x="464313" y="89247"/>
                    </a:cubicBezTo>
                    <a:cubicBezTo>
                      <a:pt x="338931" y="129598"/>
                      <a:pt x="213513" y="169729"/>
                      <a:pt x="88241" y="210374"/>
                    </a:cubicBezTo>
                    <a:cubicBezTo>
                      <a:pt x="61353" y="219104"/>
                      <a:pt x="35785" y="231026"/>
                      <a:pt x="16783" y="253036"/>
                    </a:cubicBezTo>
                    <a:cubicBezTo>
                      <a:pt x="496" y="271891"/>
                      <a:pt x="-5667" y="293094"/>
                      <a:pt x="6108" y="316937"/>
                    </a:cubicBezTo>
                    <a:cubicBezTo>
                      <a:pt x="11060" y="269176"/>
                      <a:pt x="43818" y="247057"/>
                      <a:pt x="84426" y="232457"/>
                    </a:cubicBezTo>
                    <a:cubicBezTo>
                      <a:pt x="153280" y="207733"/>
                      <a:pt x="223747" y="188181"/>
                      <a:pt x="293921" y="167675"/>
                    </a:cubicBezTo>
                    <a:cubicBezTo>
                      <a:pt x="437168" y="125820"/>
                      <a:pt x="577480" y="74501"/>
                      <a:pt x="721680" y="35727"/>
                    </a:cubicBezTo>
                    <a:cubicBezTo>
                      <a:pt x="733601" y="32499"/>
                      <a:pt x="737930" y="33673"/>
                      <a:pt x="741525" y="46805"/>
                    </a:cubicBezTo>
                    <a:cubicBezTo>
                      <a:pt x="790790" y="228495"/>
                      <a:pt x="988070" y="941609"/>
                      <a:pt x="1000836" y="988013"/>
                    </a:cubicBezTo>
                    <a:cubicBezTo>
                      <a:pt x="1009603" y="977705"/>
                      <a:pt x="1017160" y="970185"/>
                      <a:pt x="1014298" y="958960"/>
                    </a:cubicBezTo>
                    <a:close/>
                  </a:path>
                </a:pathLst>
              </a:custGeom>
              <a:solidFill>
                <a:srgbClr val="AC342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6" name="Google Shape;1136;p80"/>
              <p:cNvSpPr/>
              <p:nvPr/>
            </p:nvSpPr>
            <p:spPr>
              <a:xfrm>
                <a:off x="9238638" y="2275035"/>
                <a:ext cx="984135" cy="1003657"/>
              </a:xfrm>
              <a:custGeom>
                <a:avLst/>
                <a:gdLst/>
                <a:ahLst/>
                <a:cxnLst/>
                <a:rect l="l" t="t" r="r" b="b"/>
                <a:pathLst>
                  <a:path w="984135" h="1003657" extrusionOk="0">
                    <a:moveTo>
                      <a:pt x="982879" y="932456"/>
                    </a:moveTo>
                    <a:cubicBezTo>
                      <a:pt x="964868" y="863456"/>
                      <a:pt x="782114" y="185888"/>
                      <a:pt x="735123" y="12599"/>
                    </a:cubicBezTo>
                    <a:cubicBezTo>
                      <a:pt x="731565" y="-570"/>
                      <a:pt x="727236" y="-1708"/>
                      <a:pt x="715278" y="1520"/>
                    </a:cubicBezTo>
                    <a:cubicBezTo>
                      <a:pt x="571078" y="40331"/>
                      <a:pt x="430729" y="91613"/>
                      <a:pt x="287520" y="133468"/>
                    </a:cubicBezTo>
                    <a:cubicBezTo>
                      <a:pt x="217346" y="153974"/>
                      <a:pt x="146878" y="173526"/>
                      <a:pt x="78024" y="198250"/>
                    </a:cubicBezTo>
                    <a:cubicBezTo>
                      <a:pt x="38003" y="212630"/>
                      <a:pt x="5686" y="234383"/>
                      <a:pt x="0" y="280750"/>
                    </a:cubicBezTo>
                    <a:cubicBezTo>
                      <a:pt x="807" y="282180"/>
                      <a:pt x="436122" y="156322"/>
                      <a:pt x="652954" y="92017"/>
                    </a:cubicBezTo>
                    <a:cubicBezTo>
                      <a:pt x="691654" y="80535"/>
                      <a:pt x="692021" y="80498"/>
                      <a:pt x="702586" y="119162"/>
                    </a:cubicBezTo>
                    <a:cubicBezTo>
                      <a:pt x="743890" y="270295"/>
                      <a:pt x="922719" y="921672"/>
                      <a:pt x="945572" y="1003658"/>
                    </a:cubicBezTo>
                    <a:cubicBezTo>
                      <a:pt x="962960" y="988104"/>
                      <a:pt x="969343" y="972551"/>
                      <a:pt x="983466" y="953806"/>
                    </a:cubicBezTo>
                    <a:cubicBezTo>
                      <a:pt x="984163" y="946689"/>
                      <a:pt x="984750" y="939720"/>
                      <a:pt x="982879" y="93245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7" name="Google Shape;1137;p80"/>
              <p:cNvSpPr/>
              <p:nvPr/>
            </p:nvSpPr>
            <p:spPr>
              <a:xfrm>
                <a:off x="9241022" y="2351240"/>
                <a:ext cx="943904" cy="1135917"/>
              </a:xfrm>
              <a:custGeom>
                <a:avLst/>
                <a:gdLst/>
                <a:ahLst/>
                <a:cxnLst/>
                <a:rect l="l" t="t" r="r" b="b"/>
                <a:pathLst>
                  <a:path w="943904" h="1135917" extrusionOk="0">
                    <a:moveTo>
                      <a:pt x="942602" y="897006"/>
                    </a:moveTo>
                    <a:cubicBezTo>
                      <a:pt x="923710" y="827529"/>
                      <a:pt x="743780" y="172080"/>
                      <a:pt x="704860" y="27110"/>
                    </a:cubicBezTo>
                    <a:cubicBezTo>
                      <a:pt x="697707" y="442"/>
                      <a:pt x="688720" y="-4401"/>
                      <a:pt x="661941" y="3339"/>
                    </a:cubicBezTo>
                    <a:cubicBezTo>
                      <a:pt x="616198" y="16582"/>
                      <a:pt x="82206" y="175859"/>
                      <a:pt x="24761" y="192513"/>
                    </a:cubicBezTo>
                    <a:cubicBezTo>
                      <a:pt x="15114" y="195301"/>
                      <a:pt x="3852" y="196731"/>
                      <a:pt x="0" y="208800"/>
                    </a:cubicBezTo>
                    <a:cubicBezTo>
                      <a:pt x="5282" y="242071"/>
                      <a:pt x="265070" y="1040546"/>
                      <a:pt x="290565" y="1121431"/>
                    </a:cubicBezTo>
                    <a:cubicBezTo>
                      <a:pt x="294526" y="1133977"/>
                      <a:pt x="298048" y="1138966"/>
                      <a:pt x="312904" y="1134050"/>
                    </a:cubicBezTo>
                    <a:cubicBezTo>
                      <a:pt x="429372" y="1095680"/>
                      <a:pt x="913328" y="941282"/>
                      <a:pt x="935815" y="927416"/>
                    </a:cubicBezTo>
                    <a:cubicBezTo>
                      <a:pt x="943959" y="922647"/>
                      <a:pt x="945389" y="907167"/>
                      <a:pt x="942602" y="897006"/>
                    </a:cubicBezTo>
                    <a:close/>
                  </a:path>
                </a:pathLst>
              </a:custGeom>
              <a:solidFill>
                <a:srgbClr val="DC584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8" name="Google Shape;1138;p80"/>
              <p:cNvSpPr/>
              <p:nvPr/>
            </p:nvSpPr>
            <p:spPr>
              <a:xfrm>
                <a:off x="9449297" y="2554354"/>
                <a:ext cx="406061" cy="312708"/>
              </a:xfrm>
              <a:custGeom>
                <a:avLst/>
                <a:gdLst/>
                <a:ahLst/>
                <a:cxnLst/>
                <a:rect l="l" t="t" r="r" b="b"/>
                <a:pathLst>
                  <a:path w="406061" h="312708" extrusionOk="0">
                    <a:moveTo>
                      <a:pt x="2174" y="136240"/>
                    </a:moveTo>
                    <a:cubicBezTo>
                      <a:pt x="-2888" y="120943"/>
                      <a:pt x="597" y="115074"/>
                      <a:pt x="15710" y="109938"/>
                    </a:cubicBezTo>
                    <a:cubicBezTo>
                      <a:pt x="120403" y="74613"/>
                      <a:pt x="224802" y="38480"/>
                      <a:pt x="329165" y="2274"/>
                    </a:cubicBezTo>
                    <a:cubicBezTo>
                      <a:pt x="345195" y="-3301"/>
                      <a:pt x="348533" y="624"/>
                      <a:pt x="356310" y="22487"/>
                    </a:cubicBezTo>
                    <a:cubicBezTo>
                      <a:pt x="379824" y="88589"/>
                      <a:pt x="387161" y="117935"/>
                      <a:pt x="401283" y="170025"/>
                    </a:cubicBezTo>
                    <a:cubicBezTo>
                      <a:pt x="407740" y="193869"/>
                      <a:pt x="410234" y="200691"/>
                      <a:pt x="391746" y="206598"/>
                    </a:cubicBezTo>
                    <a:cubicBezTo>
                      <a:pt x="320214" y="229414"/>
                      <a:pt x="177775" y="282017"/>
                      <a:pt x="92927" y="311254"/>
                    </a:cubicBezTo>
                    <a:cubicBezTo>
                      <a:pt x="79171" y="315986"/>
                      <a:pt x="64205" y="308796"/>
                      <a:pt x="59253" y="295150"/>
                    </a:cubicBezTo>
                    <a:cubicBezTo>
                      <a:pt x="41388" y="245812"/>
                      <a:pt x="16187" y="178498"/>
                      <a:pt x="2174" y="136240"/>
                    </a:cubicBezTo>
                    <a:close/>
                  </a:path>
                </a:pathLst>
              </a:custGeom>
              <a:solidFill>
                <a:srgbClr val="DE726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139" name="Google Shape;1139;p80"/>
            <p:cNvSpPr/>
            <p:nvPr/>
          </p:nvSpPr>
          <p:spPr>
            <a:xfrm>
              <a:off x="9341642" y="2816026"/>
              <a:ext cx="894641" cy="410257"/>
            </a:xfrm>
            <a:custGeom>
              <a:avLst/>
              <a:gdLst/>
              <a:ahLst/>
              <a:cxnLst/>
              <a:rect l="l" t="t" r="r" b="b"/>
              <a:pathLst>
                <a:path w="894641" h="410257" extrusionOk="0">
                  <a:moveTo>
                    <a:pt x="825805" y="244"/>
                  </a:moveTo>
                  <a:cubicBezTo>
                    <a:pt x="815827" y="-4158"/>
                    <a:pt x="663557" y="52407"/>
                    <a:pt x="633550" y="62054"/>
                  </a:cubicBezTo>
                  <a:cubicBezTo>
                    <a:pt x="567374" y="83257"/>
                    <a:pt x="500722" y="103102"/>
                    <a:pt x="434546" y="124305"/>
                  </a:cubicBezTo>
                  <a:cubicBezTo>
                    <a:pt x="421670" y="128450"/>
                    <a:pt x="413527" y="126286"/>
                    <a:pt x="403989" y="116822"/>
                  </a:cubicBezTo>
                  <a:cubicBezTo>
                    <a:pt x="361474" y="74746"/>
                    <a:pt x="311365" y="45657"/>
                    <a:pt x="252783" y="31974"/>
                  </a:cubicBezTo>
                  <a:cubicBezTo>
                    <a:pt x="252783" y="31974"/>
                    <a:pt x="252783" y="31974"/>
                    <a:pt x="252783" y="31974"/>
                  </a:cubicBezTo>
                  <a:cubicBezTo>
                    <a:pt x="252783" y="31974"/>
                    <a:pt x="252783" y="31974"/>
                    <a:pt x="252783" y="31974"/>
                  </a:cubicBezTo>
                  <a:cubicBezTo>
                    <a:pt x="221236" y="25005"/>
                    <a:pt x="189835" y="16384"/>
                    <a:pt x="157151" y="24748"/>
                  </a:cubicBezTo>
                  <a:lnTo>
                    <a:pt x="157151" y="24748"/>
                  </a:lnTo>
                  <a:lnTo>
                    <a:pt x="157151" y="24748"/>
                  </a:lnTo>
                  <a:cubicBezTo>
                    <a:pt x="146660" y="31974"/>
                    <a:pt x="150841" y="38797"/>
                    <a:pt x="157664" y="45657"/>
                  </a:cubicBezTo>
                  <a:cubicBezTo>
                    <a:pt x="172447" y="60514"/>
                    <a:pt x="190532" y="70858"/>
                    <a:pt x="207590" y="82597"/>
                  </a:cubicBezTo>
                  <a:cubicBezTo>
                    <a:pt x="226665" y="95729"/>
                    <a:pt x="247097" y="107101"/>
                    <a:pt x="262651" y="124782"/>
                  </a:cubicBezTo>
                  <a:cubicBezTo>
                    <a:pt x="275416" y="139308"/>
                    <a:pt x="273325" y="147158"/>
                    <a:pt x="255461" y="154568"/>
                  </a:cubicBezTo>
                  <a:cubicBezTo>
                    <a:pt x="225564" y="166967"/>
                    <a:pt x="193834" y="169205"/>
                    <a:pt x="162176" y="170635"/>
                  </a:cubicBezTo>
                  <a:cubicBezTo>
                    <a:pt x="132316" y="171993"/>
                    <a:pt x="102347" y="171552"/>
                    <a:pt x="72450" y="171699"/>
                  </a:cubicBezTo>
                  <a:cubicBezTo>
                    <a:pt x="52642" y="171809"/>
                    <a:pt x="37455" y="162712"/>
                    <a:pt x="25863" y="147048"/>
                  </a:cubicBezTo>
                  <a:cubicBezTo>
                    <a:pt x="25863" y="147048"/>
                    <a:pt x="25863" y="147048"/>
                    <a:pt x="25863" y="147048"/>
                  </a:cubicBezTo>
                  <a:cubicBezTo>
                    <a:pt x="-4584" y="174634"/>
                    <a:pt x="-7262" y="188757"/>
                    <a:pt x="13171" y="221991"/>
                  </a:cubicBezTo>
                  <a:cubicBezTo>
                    <a:pt x="16913" y="228081"/>
                    <a:pt x="14235" y="232189"/>
                    <a:pt x="12841" y="237215"/>
                  </a:cubicBezTo>
                  <a:cubicBezTo>
                    <a:pt x="5577" y="263516"/>
                    <a:pt x="14822" y="284939"/>
                    <a:pt x="39876" y="295173"/>
                  </a:cubicBezTo>
                  <a:cubicBezTo>
                    <a:pt x="49193" y="298988"/>
                    <a:pt x="51358" y="303794"/>
                    <a:pt x="51101" y="312708"/>
                  </a:cubicBezTo>
                  <a:cubicBezTo>
                    <a:pt x="50404" y="337762"/>
                    <a:pt x="63573" y="354086"/>
                    <a:pt x="85986" y="362780"/>
                  </a:cubicBezTo>
                  <a:cubicBezTo>
                    <a:pt x="95890" y="366632"/>
                    <a:pt x="103080" y="370373"/>
                    <a:pt x="102897" y="382589"/>
                  </a:cubicBezTo>
                  <a:cubicBezTo>
                    <a:pt x="102824" y="387064"/>
                    <a:pt x="106198" y="391576"/>
                    <a:pt x="107996" y="396088"/>
                  </a:cubicBezTo>
                  <a:cubicBezTo>
                    <a:pt x="120431" y="406139"/>
                    <a:pt x="134774" y="409771"/>
                    <a:pt x="150511" y="410174"/>
                  </a:cubicBezTo>
                  <a:cubicBezTo>
                    <a:pt x="188111" y="411091"/>
                    <a:pt x="224464" y="404342"/>
                    <a:pt x="260229" y="393520"/>
                  </a:cubicBezTo>
                  <a:cubicBezTo>
                    <a:pt x="323544" y="374372"/>
                    <a:pt x="377505" y="337285"/>
                    <a:pt x="433299" y="303574"/>
                  </a:cubicBezTo>
                  <a:cubicBezTo>
                    <a:pt x="456666" y="289451"/>
                    <a:pt x="477098" y="269936"/>
                    <a:pt x="503620" y="261499"/>
                  </a:cubicBezTo>
                  <a:cubicBezTo>
                    <a:pt x="577352" y="238095"/>
                    <a:pt x="651232" y="215168"/>
                    <a:pt x="725257" y="192755"/>
                  </a:cubicBezTo>
                  <a:cubicBezTo>
                    <a:pt x="738317" y="188793"/>
                    <a:pt x="880682" y="143674"/>
                    <a:pt x="894291" y="139052"/>
                  </a:cubicBezTo>
                  <a:cubicBezTo>
                    <a:pt x="900014" y="128670"/>
                    <a:pt x="833692" y="5820"/>
                    <a:pt x="825805" y="244"/>
                  </a:cubicBezTo>
                  <a:close/>
                </a:path>
              </a:pathLst>
            </a:custGeom>
            <a:solidFill>
              <a:srgbClr val="EBAE93"/>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140" name="Google Shape;1140;p80"/>
          <p:cNvSpPr txBox="1"/>
          <p:nvPr/>
        </p:nvSpPr>
        <p:spPr>
          <a:xfrm>
            <a:off x="5777075" y="2433450"/>
            <a:ext cx="3431700" cy="27876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14999"/>
              </a:lnSpc>
              <a:spcBef>
                <a:spcPts val="0"/>
              </a:spcBef>
              <a:spcAft>
                <a:spcPts val="0"/>
              </a:spcAft>
              <a:buClr>
                <a:srgbClr val="0F0F0F"/>
              </a:buClr>
              <a:buSzPts val="1500"/>
              <a:buFont typeface="Poppins"/>
              <a:buChar char="●"/>
            </a:pPr>
            <a:r>
              <a:rPr lang="en-US" sz="1500">
                <a:solidFill>
                  <a:schemeClr val="dk1"/>
                </a:solidFill>
                <a:latin typeface="Poppins"/>
                <a:ea typeface="Poppins"/>
                <a:cs typeface="Poppins"/>
                <a:sym typeface="Poppins"/>
              </a:rPr>
              <a:t>Power point office 365</a:t>
            </a:r>
            <a:endParaRPr sz="1500">
              <a:solidFill>
                <a:schemeClr val="dk1"/>
              </a:solidFill>
              <a:latin typeface="Poppins"/>
              <a:ea typeface="Poppins"/>
              <a:cs typeface="Poppins"/>
              <a:sym typeface="Poppins"/>
            </a:endParaRPr>
          </a:p>
          <a:p>
            <a:pPr marL="457200" marR="0" lvl="0" indent="-323850" algn="l" rtl="0">
              <a:lnSpc>
                <a:spcPct val="114999"/>
              </a:lnSpc>
              <a:spcBef>
                <a:spcPts val="0"/>
              </a:spcBef>
              <a:spcAft>
                <a:spcPts val="0"/>
              </a:spcAft>
              <a:buClr>
                <a:srgbClr val="0F0F0F"/>
              </a:buClr>
              <a:buSzPts val="1500"/>
              <a:buFont typeface="Poppins"/>
              <a:buChar char="●"/>
            </a:pPr>
            <a:r>
              <a:rPr lang="en-US" sz="1500">
                <a:solidFill>
                  <a:schemeClr val="dk1"/>
                </a:solidFill>
                <a:latin typeface="Poppins"/>
                <a:ea typeface="Poppins"/>
                <a:cs typeface="Poppins"/>
                <a:sym typeface="Poppins"/>
              </a:rPr>
              <a:t>Google Slides </a:t>
            </a:r>
            <a:endParaRPr sz="1500">
              <a:solidFill>
                <a:schemeClr val="dk1"/>
              </a:solidFill>
              <a:latin typeface="Poppins"/>
              <a:ea typeface="Poppins"/>
              <a:cs typeface="Poppins"/>
              <a:sym typeface="Poppins"/>
            </a:endParaRPr>
          </a:p>
          <a:p>
            <a:pPr marL="457200" marR="0" lvl="0" indent="-323850" algn="l" rtl="0">
              <a:lnSpc>
                <a:spcPct val="114999"/>
              </a:lnSpc>
              <a:spcBef>
                <a:spcPts val="0"/>
              </a:spcBef>
              <a:spcAft>
                <a:spcPts val="0"/>
              </a:spcAft>
              <a:buClr>
                <a:srgbClr val="0F0F0F"/>
              </a:buClr>
              <a:buSzPts val="1500"/>
              <a:buFont typeface="Poppins"/>
              <a:buChar char="●"/>
            </a:pPr>
            <a:r>
              <a:rPr lang="en-US" sz="1500">
                <a:solidFill>
                  <a:schemeClr val="dk1"/>
                </a:solidFill>
                <a:latin typeface="Poppins"/>
                <a:ea typeface="Poppins"/>
                <a:cs typeface="Poppins"/>
                <a:sym typeface="Poppins"/>
              </a:rPr>
              <a:t>Figma</a:t>
            </a:r>
            <a:endParaRPr sz="1500">
              <a:solidFill>
                <a:schemeClr val="dk1"/>
              </a:solidFill>
              <a:latin typeface="Poppins"/>
              <a:ea typeface="Poppins"/>
              <a:cs typeface="Poppins"/>
              <a:sym typeface="Poppins"/>
            </a:endParaRPr>
          </a:p>
          <a:p>
            <a:pPr marL="457200" marR="0" lvl="0" indent="-323850" algn="l" rtl="0">
              <a:lnSpc>
                <a:spcPct val="114999"/>
              </a:lnSpc>
              <a:spcBef>
                <a:spcPts val="0"/>
              </a:spcBef>
              <a:spcAft>
                <a:spcPts val="0"/>
              </a:spcAft>
              <a:buClr>
                <a:srgbClr val="0F0F0F"/>
              </a:buClr>
              <a:buSzPts val="1500"/>
              <a:buFont typeface="Poppins"/>
              <a:buChar char="●"/>
            </a:pPr>
            <a:r>
              <a:rPr lang="en-US" sz="1500">
                <a:solidFill>
                  <a:schemeClr val="dk1"/>
                </a:solidFill>
                <a:latin typeface="Poppins"/>
                <a:ea typeface="Poppins"/>
                <a:cs typeface="Poppins"/>
                <a:sym typeface="Poppins"/>
              </a:rPr>
              <a:t>Font arial</a:t>
            </a:r>
            <a:endParaRPr/>
          </a:p>
          <a:p>
            <a:pPr marL="457200" marR="0" lvl="0" indent="-317500" algn="l" rtl="0">
              <a:lnSpc>
                <a:spcPct val="114999"/>
              </a:lnSpc>
              <a:spcBef>
                <a:spcPts val="0"/>
              </a:spcBef>
              <a:spcAft>
                <a:spcPts val="0"/>
              </a:spcAft>
              <a:buClr>
                <a:srgbClr val="0F0F0F"/>
              </a:buClr>
              <a:buSzPts val="1400"/>
              <a:buFont typeface="Poppins"/>
              <a:buChar char="●"/>
            </a:pPr>
            <a:r>
              <a:rPr lang="en-US">
                <a:solidFill>
                  <a:schemeClr val="dk1"/>
                </a:solidFill>
                <a:latin typeface="Poppins"/>
                <a:ea typeface="Poppins"/>
                <a:cs typeface="Poppins"/>
                <a:sym typeface="Poppins"/>
              </a:rPr>
              <a:t>Font poppins</a:t>
            </a:r>
            <a:endParaRPr>
              <a:solidFill>
                <a:schemeClr val="dk1"/>
              </a:solidFill>
              <a:latin typeface="Poppins"/>
              <a:ea typeface="Poppins"/>
              <a:cs typeface="Poppins"/>
              <a:sym typeface="Poppins"/>
            </a:endParaRPr>
          </a:p>
          <a:p>
            <a:pPr marL="457200" marR="0" lvl="0" indent="-323850" algn="l" rtl="0">
              <a:lnSpc>
                <a:spcPct val="114999"/>
              </a:lnSpc>
              <a:spcBef>
                <a:spcPts val="0"/>
              </a:spcBef>
              <a:spcAft>
                <a:spcPts val="0"/>
              </a:spcAft>
              <a:buClr>
                <a:srgbClr val="0F0F0F"/>
              </a:buClr>
              <a:buSzPts val="1500"/>
              <a:buFont typeface="Poppins"/>
              <a:buChar char="●"/>
            </a:pPr>
            <a:r>
              <a:rPr lang="en-US" sz="1500">
                <a:solidFill>
                  <a:schemeClr val="dk1"/>
                </a:solidFill>
                <a:latin typeface="Poppins"/>
                <a:ea typeface="Poppins"/>
                <a:cs typeface="Poppins"/>
                <a:sym typeface="Poppins"/>
              </a:rPr>
              <a:t>Image by google </a:t>
            </a:r>
            <a:endParaRPr sz="1500">
              <a:solidFill>
                <a:schemeClr val="dk1"/>
              </a:solidFill>
              <a:latin typeface="Poppins"/>
              <a:ea typeface="Poppins"/>
              <a:cs typeface="Poppins"/>
              <a:sym typeface="Poppins"/>
            </a:endParaRPr>
          </a:p>
          <a:p>
            <a:pPr marL="457200" marR="0" lvl="0" indent="-323850" algn="l" rtl="0">
              <a:lnSpc>
                <a:spcPct val="114999"/>
              </a:lnSpc>
              <a:spcBef>
                <a:spcPts val="0"/>
              </a:spcBef>
              <a:spcAft>
                <a:spcPts val="0"/>
              </a:spcAft>
              <a:buClr>
                <a:schemeClr val="dk1"/>
              </a:buClr>
              <a:buSzPts val="1500"/>
              <a:buFont typeface="Poppins"/>
              <a:buChar char="●"/>
            </a:pPr>
            <a:r>
              <a:rPr lang="en-US" sz="1500">
                <a:solidFill>
                  <a:schemeClr val="dk1"/>
                </a:solidFill>
                <a:latin typeface="Poppins"/>
                <a:ea typeface="Poppins"/>
                <a:cs typeface="Poppins"/>
                <a:sym typeface="Poppins"/>
              </a:rPr>
              <a:t>Image by pinterest</a:t>
            </a:r>
            <a:endParaRPr sz="1500">
              <a:solidFill>
                <a:schemeClr val="dk1"/>
              </a:solidFill>
              <a:latin typeface="Poppins"/>
              <a:ea typeface="Poppins"/>
              <a:cs typeface="Poppins"/>
              <a:sym typeface="Poppins"/>
            </a:endParaRPr>
          </a:p>
          <a:p>
            <a:pPr marL="457200" marR="0" lvl="0" indent="-323850" algn="l" rtl="0">
              <a:lnSpc>
                <a:spcPct val="114999"/>
              </a:lnSpc>
              <a:spcBef>
                <a:spcPts val="0"/>
              </a:spcBef>
              <a:spcAft>
                <a:spcPts val="0"/>
              </a:spcAft>
              <a:buClr>
                <a:schemeClr val="dk1"/>
              </a:buClr>
              <a:buSzPts val="1500"/>
              <a:buFont typeface="Poppins"/>
              <a:buChar char="●"/>
            </a:pPr>
            <a:r>
              <a:rPr lang="en-US" sz="1500">
                <a:solidFill>
                  <a:schemeClr val="dk1"/>
                </a:solidFill>
                <a:latin typeface="Poppins"/>
                <a:ea typeface="Poppins"/>
                <a:cs typeface="Poppins"/>
                <a:sym typeface="Poppins"/>
              </a:rPr>
              <a:t>Image by freepik</a:t>
            </a:r>
            <a:endParaRPr sz="1500">
              <a:solidFill>
                <a:schemeClr val="dk1"/>
              </a:solidFill>
              <a:latin typeface="Poppins"/>
              <a:ea typeface="Poppins"/>
              <a:cs typeface="Poppins"/>
              <a:sym typeface="Poppins"/>
            </a:endParaRPr>
          </a:p>
          <a:p>
            <a:pPr marL="457200" marR="0" lvl="0" indent="-228600" algn="l" rtl="0">
              <a:lnSpc>
                <a:spcPct val="114999"/>
              </a:lnSpc>
              <a:spcBef>
                <a:spcPts val="0"/>
              </a:spcBef>
              <a:spcAft>
                <a:spcPts val="0"/>
              </a:spcAft>
              <a:buClr>
                <a:srgbClr val="3F3F3F"/>
              </a:buClr>
              <a:buSzPts val="1500"/>
              <a:buFont typeface="Poppins"/>
              <a:buNone/>
            </a:pPr>
            <a:endParaRPr sz="1500">
              <a:solidFill>
                <a:schemeClr val="dk1"/>
              </a:solidFill>
              <a:latin typeface="Poppins"/>
              <a:ea typeface="Poppins"/>
              <a:cs typeface="Poppins"/>
              <a:sym typeface="Poppins"/>
            </a:endParaRPr>
          </a:p>
          <a:p>
            <a:pPr marL="133350" marR="0" lvl="0" indent="0" algn="l" rtl="0">
              <a:lnSpc>
                <a:spcPct val="114999"/>
              </a:lnSpc>
              <a:spcBef>
                <a:spcPts val="0"/>
              </a:spcBef>
              <a:spcAft>
                <a:spcPts val="0"/>
              </a:spcAft>
              <a:buNone/>
            </a:pPr>
            <a:endParaRPr sz="1500">
              <a:solidFill>
                <a:schemeClr val="dk1"/>
              </a:solidFill>
              <a:latin typeface="Poppins"/>
              <a:ea typeface="Poppins"/>
              <a:cs typeface="Poppins"/>
              <a:sym typeface="Poppins"/>
            </a:endParaRPr>
          </a:p>
        </p:txBody>
      </p:sp>
      <p:pic>
        <p:nvPicPr>
          <p:cNvPr id="1141" name="Google Shape;1141;p80"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142" name="Google Shape;1142;p80"/>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1143" name="Google Shape;1143;p80"/>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81"/>
          <p:cNvSpPr/>
          <p:nvPr/>
        </p:nvSpPr>
        <p:spPr>
          <a:xfrm>
            <a:off x="0" y="4835877"/>
            <a:ext cx="748937" cy="1777059"/>
          </a:xfrm>
          <a:custGeom>
            <a:avLst/>
            <a:gdLst/>
            <a:ahLst/>
            <a:cxnLst/>
            <a:rect l="l" t="t" r="r" b="b"/>
            <a:pathLst>
              <a:path w="748937" h="1777059" extrusionOk="0">
                <a:moveTo>
                  <a:pt x="0" y="0"/>
                </a:moveTo>
                <a:lnTo>
                  <a:pt x="0" y="0"/>
                </a:lnTo>
                <a:lnTo>
                  <a:pt x="418011" y="17417"/>
                </a:lnTo>
                <a:lnTo>
                  <a:pt x="496388" y="182880"/>
                </a:lnTo>
                <a:lnTo>
                  <a:pt x="748937" y="1583799"/>
                </a:lnTo>
                <a:cubicBezTo>
                  <a:pt x="743132" y="1708622"/>
                  <a:pt x="676366" y="1789901"/>
                  <a:pt x="600892" y="1775387"/>
                </a:cubicBezTo>
                <a:lnTo>
                  <a:pt x="0" y="1757970"/>
                </a:lnTo>
                <a:lnTo>
                  <a:pt x="0" y="1757970"/>
                </a:lnTo>
                <a:lnTo>
                  <a:pt x="0" y="0"/>
                </a:lnTo>
                <a:close/>
              </a:path>
            </a:pathLst>
          </a:custGeom>
          <a:solidFill>
            <a:srgbClr val="30C8D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149" name="Google Shape;1149;p81"/>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5400"/>
              <a:buNone/>
            </a:pPr>
            <a:r>
              <a:rPr lang="en-US"/>
              <a:t>Daftar Pustaka</a:t>
            </a:r>
            <a:endParaRPr/>
          </a:p>
        </p:txBody>
      </p:sp>
      <p:grpSp>
        <p:nvGrpSpPr>
          <p:cNvPr id="1150" name="Google Shape;1150;p81"/>
          <p:cNvGrpSpPr/>
          <p:nvPr/>
        </p:nvGrpSpPr>
        <p:grpSpPr>
          <a:xfrm>
            <a:off x="323515" y="3392910"/>
            <a:ext cx="4890414" cy="3046568"/>
            <a:chOff x="593248" y="-39"/>
            <a:chExt cx="11004531" cy="6855463"/>
          </a:xfrm>
        </p:grpSpPr>
        <p:sp>
          <p:nvSpPr>
            <p:cNvPr id="1151" name="Google Shape;1151;p81"/>
            <p:cNvSpPr/>
            <p:nvPr/>
          </p:nvSpPr>
          <p:spPr>
            <a:xfrm>
              <a:off x="2724939" y="-39"/>
              <a:ext cx="8859769" cy="5261333"/>
            </a:xfrm>
            <a:custGeom>
              <a:avLst/>
              <a:gdLst/>
              <a:ahLst/>
              <a:cxnLst/>
              <a:rect l="l" t="t" r="r" b="b"/>
              <a:pathLst>
                <a:path w="8859769" h="5261333" extrusionOk="0">
                  <a:moveTo>
                    <a:pt x="0" y="3417069"/>
                  </a:moveTo>
                  <a:lnTo>
                    <a:pt x="2977037" y="5224090"/>
                  </a:lnTo>
                  <a:cubicBezTo>
                    <a:pt x="3058169" y="5273301"/>
                    <a:pt x="3159834" y="5273800"/>
                    <a:pt x="3241382" y="5225254"/>
                  </a:cubicBezTo>
                  <a:lnTo>
                    <a:pt x="8837011" y="1918451"/>
                  </a:lnTo>
                  <a:cubicBezTo>
                    <a:pt x="8867020" y="1900578"/>
                    <a:pt x="8867435" y="1857269"/>
                    <a:pt x="8837759" y="1838815"/>
                  </a:cubicBezTo>
                  <a:lnTo>
                    <a:pt x="5884746" y="28885"/>
                  </a:lnTo>
                  <a:cubicBezTo>
                    <a:pt x="5823897" y="-8938"/>
                    <a:pt x="5747004" y="-9686"/>
                    <a:pt x="5685407" y="27056"/>
                  </a:cubicBezTo>
                  <a:lnTo>
                    <a:pt x="0" y="3417069"/>
                  </a:lnTo>
                  <a:close/>
                </a:path>
              </a:pathLst>
            </a:custGeom>
            <a:solidFill>
              <a:srgbClr val="26586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2" name="Google Shape;1152;p81"/>
            <p:cNvSpPr/>
            <p:nvPr/>
          </p:nvSpPr>
          <p:spPr>
            <a:xfrm>
              <a:off x="2722247" y="1885058"/>
              <a:ext cx="8875532" cy="3725856"/>
            </a:xfrm>
            <a:custGeom>
              <a:avLst/>
              <a:gdLst/>
              <a:ahLst/>
              <a:cxnLst/>
              <a:rect l="l" t="t" r="r" b="b"/>
              <a:pathLst>
                <a:path w="8875532" h="3725856" extrusionOk="0">
                  <a:moveTo>
                    <a:pt x="8874616" y="24873"/>
                  </a:moveTo>
                  <a:cubicBezTo>
                    <a:pt x="8874616" y="13235"/>
                    <a:pt x="8877691" y="-2226"/>
                    <a:pt x="8856993" y="268"/>
                  </a:cubicBezTo>
                  <a:cubicBezTo>
                    <a:pt x="8863975" y="12238"/>
                    <a:pt x="8856328" y="16394"/>
                    <a:pt x="8847101" y="21798"/>
                  </a:cubicBezTo>
                  <a:cubicBezTo>
                    <a:pt x="8681761" y="119389"/>
                    <a:pt x="3584729" y="3135496"/>
                    <a:pt x="3287964" y="3310894"/>
                  </a:cubicBezTo>
                  <a:cubicBezTo>
                    <a:pt x="3179650" y="3374903"/>
                    <a:pt x="3068093" y="3377064"/>
                    <a:pt x="2958199" y="3316630"/>
                  </a:cubicBezTo>
                  <a:cubicBezTo>
                    <a:pt x="2752625" y="3203577"/>
                    <a:pt x="326804" y="1714851"/>
                    <a:pt x="10671" y="1528729"/>
                  </a:cubicBezTo>
                  <a:cubicBezTo>
                    <a:pt x="10256" y="1662896"/>
                    <a:pt x="2857" y="1805376"/>
                    <a:pt x="31" y="1939461"/>
                  </a:cubicBezTo>
                  <a:cubicBezTo>
                    <a:pt x="-717" y="1973543"/>
                    <a:pt x="12001" y="1989337"/>
                    <a:pt x="39932" y="2005464"/>
                  </a:cubicBezTo>
                  <a:cubicBezTo>
                    <a:pt x="345009" y="2182109"/>
                    <a:pt x="2519453" y="3454704"/>
                    <a:pt x="2828021" y="3636421"/>
                  </a:cubicBezTo>
                  <a:cubicBezTo>
                    <a:pt x="2906660" y="3682723"/>
                    <a:pt x="2987875" y="3719382"/>
                    <a:pt x="3080894" y="3722374"/>
                  </a:cubicBezTo>
                  <a:cubicBezTo>
                    <a:pt x="3121377" y="3727196"/>
                    <a:pt x="3161777" y="3726780"/>
                    <a:pt x="3202260" y="3722541"/>
                  </a:cubicBezTo>
                  <a:cubicBezTo>
                    <a:pt x="3254131" y="3721377"/>
                    <a:pt x="3301514" y="3702258"/>
                    <a:pt x="3345073" y="3677818"/>
                  </a:cubicBezTo>
                  <a:cubicBezTo>
                    <a:pt x="3471094" y="3607077"/>
                    <a:pt x="8618501" y="602525"/>
                    <a:pt x="8845188" y="470186"/>
                  </a:cubicBezTo>
                  <a:cubicBezTo>
                    <a:pt x="8859985" y="461541"/>
                    <a:pt x="8875780" y="456054"/>
                    <a:pt x="8875530" y="431698"/>
                  </a:cubicBezTo>
                  <a:cubicBezTo>
                    <a:pt x="8874034" y="296118"/>
                    <a:pt x="8874865" y="160454"/>
                    <a:pt x="8874616" y="24873"/>
                  </a:cubicBezTo>
                  <a:close/>
                </a:path>
              </a:pathLst>
            </a:custGeom>
            <a:solidFill>
              <a:srgbClr val="17485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3" name="Google Shape;1153;p81"/>
            <p:cNvSpPr/>
            <p:nvPr/>
          </p:nvSpPr>
          <p:spPr>
            <a:xfrm>
              <a:off x="3488961" y="374257"/>
              <a:ext cx="7396545" cy="4439426"/>
            </a:xfrm>
            <a:custGeom>
              <a:avLst/>
              <a:gdLst/>
              <a:ahLst/>
              <a:cxnLst/>
              <a:rect l="l" t="t" r="r" b="b"/>
              <a:pathLst>
                <a:path w="7396545" h="4439426" extrusionOk="0">
                  <a:moveTo>
                    <a:pt x="16377" y="2723148"/>
                  </a:moveTo>
                  <a:lnTo>
                    <a:pt x="2841790" y="4424846"/>
                  </a:lnTo>
                  <a:cubicBezTo>
                    <a:pt x="2873711" y="4444049"/>
                    <a:pt x="2913529" y="4444298"/>
                    <a:pt x="2945699" y="4425512"/>
                  </a:cubicBezTo>
                  <a:lnTo>
                    <a:pt x="7378461" y="1835016"/>
                  </a:lnTo>
                  <a:cubicBezTo>
                    <a:pt x="7402983" y="1820635"/>
                    <a:pt x="7402485" y="1784973"/>
                    <a:pt x="7377463" y="1771424"/>
                  </a:cubicBezTo>
                  <a:lnTo>
                    <a:pt x="4552549" y="13365"/>
                  </a:lnTo>
                  <a:cubicBezTo>
                    <a:pt x="4518634" y="-5006"/>
                    <a:pt x="4477569" y="-4424"/>
                    <a:pt x="4444235" y="15027"/>
                  </a:cubicBezTo>
                  <a:lnTo>
                    <a:pt x="16793" y="2664876"/>
                  </a:lnTo>
                  <a:cubicBezTo>
                    <a:pt x="-5402" y="2677843"/>
                    <a:pt x="-5652" y="2709847"/>
                    <a:pt x="16377" y="272314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4" name="Google Shape;1154;p81"/>
            <p:cNvSpPr/>
            <p:nvPr/>
          </p:nvSpPr>
          <p:spPr>
            <a:xfrm>
              <a:off x="593248" y="100251"/>
              <a:ext cx="10255469" cy="6755173"/>
            </a:xfrm>
            <a:custGeom>
              <a:avLst/>
              <a:gdLst/>
              <a:ahLst/>
              <a:cxnLst/>
              <a:rect l="l" t="t" r="r" b="b"/>
              <a:pathLst>
                <a:path w="10255469" h="6755173" extrusionOk="0">
                  <a:moveTo>
                    <a:pt x="1167414" y="3133150"/>
                  </a:moveTo>
                  <a:cubicBezTo>
                    <a:pt x="1281714" y="3070472"/>
                    <a:pt x="1386288" y="2993413"/>
                    <a:pt x="1489615" y="2914692"/>
                  </a:cubicBezTo>
                  <a:cubicBezTo>
                    <a:pt x="1669420" y="2777698"/>
                    <a:pt x="1838833" y="2628651"/>
                    <a:pt x="1985553" y="2456660"/>
                  </a:cubicBezTo>
                  <a:cubicBezTo>
                    <a:pt x="2054299" y="2376110"/>
                    <a:pt x="2102097" y="2278934"/>
                    <a:pt x="2164775" y="2192814"/>
                  </a:cubicBezTo>
                  <a:cubicBezTo>
                    <a:pt x="2394373" y="1877180"/>
                    <a:pt x="2687812" y="1644174"/>
                    <a:pt x="3051826" y="1501029"/>
                  </a:cubicBezTo>
                  <a:cubicBezTo>
                    <a:pt x="3063797" y="1496291"/>
                    <a:pt x="3852425" y="1130531"/>
                    <a:pt x="4750199" y="631767"/>
                  </a:cubicBezTo>
                  <a:cubicBezTo>
                    <a:pt x="5647974" y="374073"/>
                    <a:pt x="6396119" y="67749"/>
                    <a:pt x="6687065" y="0"/>
                  </a:cubicBezTo>
                  <a:cubicBezTo>
                    <a:pt x="7268956" y="615142"/>
                    <a:pt x="5522535" y="1488228"/>
                    <a:pt x="5057770" y="1571105"/>
                  </a:cubicBezTo>
                  <a:cubicBezTo>
                    <a:pt x="4791098" y="1728632"/>
                    <a:pt x="4134725" y="2127227"/>
                    <a:pt x="3868386" y="2285252"/>
                  </a:cubicBezTo>
                  <a:cubicBezTo>
                    <a:pt x="3470040" y="2521500"/>
                    <a:pt x="3071029" y="2756750"/>
                    <a:pt x="2672932" y="2993413"/>
                  </a:cubicBezTo>
                  <a:cubicBezTo>
                    <a:pt x="2511333" y="3089508"/>
                    <a:pt x="2349733" y="3185687"/>
                    <a:pt x="2187219" y="3280202"/>
                  </a:cubicBezTo>
                  <a:cubicBezTo>
                    <a:pt x="2168932" y="3290843"/>
                    <a:pt x="2145074" y="3297576"/>
                    <a:pt x="2141583" y="3324260"/>
                  </a:cubicBezTo>
                  <a:cubicBezTo>
                    <a:pt x="2139671" y="3457097"/>
                    <a:pt x="2141666" y="3589851"/>
                    <a:pt x="2140585" y="3722606"/>
                  </a:cubicBezTo>
                  <a:cubicBezTo>
                    <a:pt x="2140336" y="3749206"/>
                    <a:pt x="2150893" y="3766414"/>
                    <a:pt x="2173753" y="3779631"/>
                  </a:cubicBezTo>
                  <a:cubicBezTo>
                    <a:pt x="2574759" y="4011639"/>
                    <a:pt x="2973770" y="4247055"/>
                    <a:pt x="3374028" y="4480311"/>
                  </a:cubicBezTo>
                  <a:cubicBezTo>
                    <a:pt x="3616593" y="4621627"/>
                    <a:pt x="3858826" y="4763525"/>
                    <a:pt x="4100975" y="4905590"/>
                  </a:cubicBezTo>
                  <a:cubicBezTo>
                    <a:pt x="4403891" y="5083399"/>
                    <a:pt x="4707556" y="5259962"/>
                    <a:pt x="5010388" y="5437854"/>
                  </a:cubicBezTo>
                  <a:cubicBezTo>
                    <a:pt x="5073482" y="5474929"/>
                    <a:pt x="5143974" y="5489808"/>
                    <a:pt x="5215795" y="5498953"/>
                  </a:cubicBezTo>
                  <a:cubicBezTo>
                    <a:pt x="5251873" y="5505436"/>
                    <a:pt x="5288033" y="5504937"/>
                    <a:pt x="5324110" y="5499202"/>
                  </a:cubicBezTo>
                  <a:cubicBezTo>
                    <a:pt x="5395516" y="5489642"/>
                    <a:pt x="5458361" y="5459052"/>
                    <a:pt x="5519875" y="5423306"/>
                  </a:cubicBezTo>
                  <a:cubicBezTo>
                    <a:pt x="5931106" y="5184233"/>
                    <a:pt x="6342420" y="4945325"/>
                    <a:pt x="6753983" y="4706750"/>
                  </a:cubicBezTo>
                  <a:cubicBezTo>
                    <a:pt x="6789312" y="4686217"/>
                    <a:pt x="6810925" y="4661030"/>
                    <a:pt x="6816494" y="4620629"/>
                  </a:cubicBezTo>
                  <a:cubicBezTo>
                    <a:pt x="6819570" y="4598850"/>
                    <a:pt x="6823893" y="4576905"/>
                    <a:pt x="6830459" y="4555790"/>
                  </a:cubicBezTo>
                  <a:cubicBezTo>
                    <a:pt x="6841682" y="4519713"/>
                    <a:pt x="6838191" y="4485631"/>
                    <a:pt x="6822895" y="4450967"/>
                  </a:cubicBezTo>
                  <a:cubicBezTo>
                    <a:pt x="6800451" y="4400425"/>
                    <a:pt x="6785072" y="4347058"/>
                    <a:pt x="6764706" y="4295602"/>
                  </a:cubicBezTo>
                  <a:cubicBezTo>
                    <a:pt x="6750076" y="4250464"/>
                    <a:pt x="6736277" y="4205076"/>
                    <a:pt x="6717905" y="4161268"/>
                  </a:cubicBezTo>
                  <a:cubicBezTo>
                    <a:pt x="6670939" y="3984872"/>
                    <a:pt x="6670855" y="3984955"/>
                    <a:pt x="6527544" y="3872401"/>
                  </a:cubicBezTo>
                  <a:cubicBezTo>
                    <a:pt x="6409005" y="3779382"/>
                    <a:pt x="6285643" y="3691848"/>
                    <a:pt x="6182981" y="3580125"/>
                  </a:cubicBezTo>
                  <a:cubicBezTo>
                    <a:pt x="6116646" y="3507888"/>
                    <a:pt x="6060369" y="3429582"/>
                    <a:pt x="6044824" y="3329663"/>
                  </a:cubicBezTo>
                  <a:cubicBezTo>
                    <a:pt x="6035264" y="3268232"/>
                    <a:pt x="6042995" y="3208796"/>
                    <a:pt x="6074833" y="3154015"/>
                  </a:cubicBezTo>
                  <a:cubicBezTo>
                    <a:pt x="6100187" y="3151604"/>
                    <a:pt x="6114235" y="3171389"/>
                    <a:pt x="6131359" y="3183941"/>
                  </a:cubicBezTo>
                  <a:cubicBezTo>
                    <a:pt x="6216066" y="3245705"/>
                    <a:pt x="6300689" y="3307801"/>
                    <a:pt x="6399362" y="3346122"/>
                  </a:cubicBezTo>
                  <a:cubicBezTo>
                    <a:pt x="6446911" y="3364576"/>
                    <a:pt x="6496205" y="3379872"/>
                    <a:pt x="6548160" y="3374552"/>
                  </a:cubicBezTo>
                  <a:cubicBezTo>
                    <a:pt x="6633781" y="3365823"/>
                    <a:pt x="6685652" y="3311708"/>
                    <a:pt x="6724472" y="3240468"/>
                  </a:cubicBezTo>
                  <a:cubicBezTo>
                    <a:pt x="6733450" y="3224008"/>
                    <a:pt x="6735279" y="3202644"/>
                    <a:pt x="6754980" y="3192919"/>
                  </a:cubicBezTo>
                  <a:cubicBezTo>
                    <a:pt x="6776011" y="3190508"/>
                    <a:pt x="6791722" y="3202811"/>
                    <a:pt x="6808015" y="3212703"/>
                  </a:cubicBezTo>
                  <a:cubicBezTo>
                    <a:pt x="6956231" y="3303228"/>
                    <a:pt x="7102286" y="3397162"/>
                    <a:pt x="7246678" y="3493673"/>
                  </a:cubicBezTo>
                  <a:cubicBezTo>
                    <a:pt x="7268125" y="3508054"/>
                    <a:pt x="7282922" y="3526508"/>
                    <a:pt x="7294310" y="3549285"/>
                  </a:cubicBezTo>
                  <a:cubicBezTo>
                    <a:pt x="7331468" y="3623186"/>
                    <a:pt x="7366963" y="3697917"/>
                    <a:pt x="7405783" y="3770986"/>
                  </a:cubicBezTo>
                  <a:cubicBezTo>
                    <a:pt x="7467797" y="3886616"/>
                    <a:pt x="7526734" y="4003825"/>
                    <a:pt x="7585255" y="4121201"/>
                  </a:cubicBezTo>
                  <a:cubicBezTo>
                    <a:pt x="7598223" y="4147137"/>
                    <a:pt x="7614682" y="4182216"/>
                    <a:pt x="7647019" y="4169415"/>
                  </a:cubicBezTo>
                  <a:cubicBezTo>
                    <a:pt x="7673703" y="4158857"/>
                    <a:pt x="7661068" y="4122115"/>
                    <a:pt x="7655581" y="4097842"/>
                  </a:cubicBezTo>
                  <a:cubicBezTo>
                    <a:pt x="7633718" y="4000833"/>
                    <a:pt x="7611939" y="3904239"/>
                    <a:pt x="7606702" y="3804154"/>
                  </a:cubicBezTo>
                  <a:cubicBezTo>
                    <a:pt x="7603793" y="3748209"/>
                    <a:pt x="7613851" y="3694509"/>
                    <a:pt x="7621167" y="3640060"/>
                  </a:cubicBezTo>
                  <a:cubicBezTo>
                    <a:pt x="7580268" y="3564497"/>
                    <a:pt x="7525404" y="3498578"/>
                    <a:pt x="7476193" y="3428834"/>
                  </a:cubicBezTo>
                  <a:cubicBezTo>
                    <a:pt x="7386913" y="3302480"/>
                    <a:pt x="7299131" y="3175046"/>
                    <a:pt x="7227808" y="3037637"/>
                  </a:cubicBezTo>
                  <a:cubicBezTo>
                    <a:pt x="7168289" y="2923171"/>
                    <a:pt x="7117997" y="2804964"/>
                    <a:pt x="7128887" y="2670879"/>
                  </a:cubicBezTo>
                  <a:cubicBezTo>
                    <a:pt x="7131463" y="2639208"/>
                    <a:pt x="7132794" y="2607370"/>
                    <a:pt x="7153742" y="2580853"/>
                  </a:cubicBezTo>
                  <a:cubicBezTo>
                    <a:pt x="7175604" y="2571708"/>
                    <a:pt x="7183917" y="2589248"/>
                    <a:pt x="7192728" y="2602299"/>
                  </a:cubicBezTo>
                  <a:cubicBezTo>
                    <a:pt x="7238698" y="2669965"/>
                    <a:pt x="7286579" y="2736217"/>
                    <a:pt x="7342690" y="2795737"/>
                  </a:cubicBezTo>
                  <a:cubicBezTo>
                    <a:pt x="7414845" y="2872380"/>
                    <a:pt x="7494647" y="2937718"/>
                    <a:pt x="7605788" y="2947943"/>
                  </a:cubicBezTo>
                  <a:cubicBezTo>
                    <a:pt x="7664060" y="2953346"/>
                    <a:pt x="7718342" y="2940045"/>
                    <a:pt x="7769632" y="2913112"/>
                  </a:cubicBezTo>
                  <a:cubicBezTo>
                    <a:pt x="7809034" y="2892414"/>
                    <a:pt x="7845028" y="2866644"/>
                    <a:pt x="7878695" y="2837633"/>
                  </a:cubicBezTo>
                  <a:cubicBezTo>
                    <a:pt x="7890166" y="2827741"/>
                    <a:pt x="7900890" y="2816269"/>
                    <a:pt x="7917765" y="2816435"/>
                  </a:cubicBezTo>
                  <a:cubicBezTo>
                    <a:pt x="7934224" y="2818015"/>
                    <a:pt x="7944947" y="2829154"/>
                    <a:pt x="7955587" y="2839877"/>
                  </a:cubicBezTo>
                  <a:cubicBezTo>
                    <a:pt x="8036138" y="2921176"/>
                    <a:pt x="8121260" y="2997819"/>
                    <a:pt x="8203805" y="3077039"/>
                  </a:cubicBezTo>
                  <a:cubicBezTo>
                    <a:pt x="8255095" y="3126334"/>
                    <a:pt x="8302394" y="3176626"/>
                    <a:pt x="8337723" y="3238140"/>
                  </a:cubicBezTo>
                  <a:cubicBezTo>
                    <a:pt x="8406469" y="3351775"/>
                    <a:pt x="8465906" y="3469317"/>
                    <a:pt x="8489348" y="3577548"/>
                  </a:cubicBezTo>
                  <a:cubicBezTo>
                    <a:pt x="8488100" y="3534904"/>
                    <a:pt x="8502897" y="3470314"/>
                    <a:pt x="8510212" y="3405143"/>
                  </a:cubicBezTo>
                  <a:cubicBezTo>
                    <a:pt x="8512208" y="3387353"/>
                    <a:pt x="8512041" y="3368400"/>
                    <a:pt x="8517361" y="3351941"/>
                  </a:cubicBezTo>
                  <a:cubicBezTo>
                    <a:pt x="8541717" y="3276379"/>
                    <a:pt x="8517445" y="3211373"/>
                    <a:pt x="8477710" y="3148944"/>
                  </a:cubicBezTo>
                  <a:cubicBezTo>
                    <a:pt x="8399154" y="3007046"/>
                    <a:pt x="8333401" y="2859495"/>
                    <a:pt x="8286351" y="2704213"/>
                  </a:cubicBezTo>
                  <a:cubicBezTo>
                    <a:pt x="8256924" y="2607121"/>
                    <a:pt x="8237306" y="2508199"/>
                    <a:pt x="8259750" y="2406202"/>
                  </a:cubicBezTo>
                  <a:cubicBezTo>
                    <a:pt x="8274796" y="2337788"/>
                    <a:pt x="8305470" y="2279101"/>
                    <a:pt x="8365987" y="2239615"/>
                  </a:cubicBezTo>
                  <a:cubicBezTo>
                    <a:pt x="8398822" y="2239698"/>
                    <a:pt x="8399486" y="2268876"/>
                    <a:pt x="8407300" y="2288743"/>
                  </a:cubicBezTo>
                  <a:cubicBezTo>
                    <a:pt x="8438723" y="2368379"/>
                    <a:pt x="8466986" y="2449179"/>
                    <a:pt x="8512374" y="2522663"/>
                  </a:cubicBezTo>
                  <a:cubicBezTo>
                    <a:pt x="8535234" y="2559655"/>
                    <a:pt x="8562250" y="2592241"/>
                    <a:pt x="8594171" y="2621003"/>
                  </a:cubicBezTo>
                  <a:cubicBezTo>
                    <a:pt x="8661006" y="2681353"/>
                    <a:pt x="8734407" y="2681686"/>
                    <a:pt x="8813876" y="2647687"/>
                  </a:cubicBezTo>
                  <a:cubicBezTo>
                    <a:pt x="8858598" y="2628568"/>
                    <a:pt x="8893013" y="2592241"/>
                    <a:pt x="8939564" y="2577112"/>
                  </a:cubicBezTo>
                  <a:cubicBezTo>
                    <a:pt x="8964420" y="2582099"/>
                    <a:pt x="8973148" y="2604294"/>
                    <a:pt x="8986033" y="2621502"/>
                  </a:cubicBezTo>
                  <a:cubicBezTo>
                    <a:pt x="9026516" y="2675784"/>
                    <a:pt x="9062426" y="2733391"/>
                    <a:pt x="9104904" y="2786260"/>
                  </a:cubicBezTo>
                  <a:cubicBezTo>
                    <a:pt x="9120449" y="2813526"/>
                    <a:pt x="9141813" y="2836968"/>
                    <a:pt x="9157773" y="2863984"/>
                  </a:cubicBezTo>
                  <a:cubicBezTo>
                    <a:pt x="9182629" y="2903968"/>
                    <a:pt x="9209646" y="2942706"/>
                    <a:pt x="9238158" y="2979947"/>
                  </a:cubicBezTo>
                  <a:cubicBezTo>
                    <a:pt x="9277643" y="3031569"/>
                    <a:pt x="9306571" y="3085851"/>
                    <a:pt x="9316714" y="3151022"/>
                  </a:cubicBezTo>
                  <a:cubicBezTo>
                    <a:pt x="9324361" y="3200068"/>
                    <a:pt x="9883059" y="2878947"/>
                    <a:pt x="10139008" y="2730149"/>
                  </a:cubicBezTo>
                  <a:cubicBezTo>
                    <a:pt x="10165360" y="2714854"/>
                    <a:pt x="10191793" y="2699808"/>
                    <a:pt x="10218312" y="2684928"/>
                  </a:cubicBezTo>
                  <a:cubicBezTo>
                    <a:pt x="10229284" y="2678776"/>
                    <a:pt x="10239925" y="2665809"/>
                    <a:pt x="10255469" y="2675701"/>
                  </a:cubicBezTo>
                  <a:cubicBezTo>
                    <a:pt x="10218478" y="2873876"/>
                    <a:pt x="10138343" y="3053597"/>
                    <a:pt x="10007251" y="3206053"/>
                  </a:cubicBezTo>
                  <a:cubicBezTo>
                    <a:pt x="9841994" y="3398409"/>
                    <a:pt x="9635257" y="3538728"/>
                    <a:pt x="9410314" y="3653028"/>
                  </a:cubicBezTo>
                  <a:cubicBezTo>
                    <a:pt x="9378227" y="3669321"/>
                    <a:pt x="9345309" y="3683203"/>
                    <a:pt x="9324860" y="3715457"/>
                  </a:cubicBezTo>
                  <a:cubicBezTo>
                    <a:pt x="9319871" y="3723354"/>
                    <a:pt x="9311808" y="3730918"/>
                    <a:pt x="9303412" y="3734659"/>
                  </a:cubicBezTo>
                  <a:cubicBezTo>
                    <a:pt x="9226188" y="3769157"/>
                    <a:pt x="9198174" y="3838069"/>
                    <a:pt x="9185206" y="3912884"/>
                  </a:cubicBezTo>
                  <a:cubicBezTo>
                    <a:pt x="9164341" y="4033086"/>
                    <a:pt x="9095761" y="4114717"/>
                    <a:pt x="8993015" y="4173156"/>
                  </a:cubicBezTo>
                  <a:cubicBezTo>
                    <a:pt x="8869156" y="4243564"/>
                    <a:pt x="8742719" y="4308570"/>
                    <a:pt x="8609133" y="4358945"/>
                  </a:cubicBezTo>
                  <a:cubicBezTo>
                    <a:pt x="8524344" y="4390949"/>
                    <a:pt x="8461333" y="4446811"/>
                    <a:pt x="8414699" y="4524950"/>
                  </a:cubicBezTo>
                  <a:cubicBezTo>
                    <a:pt x="8326169" y="4673249"/>
                    <a:pt x="8235394" y="4820135"/>
                    <a:pt x="8137303" y="4962615"/>
                  </a:cubicBezTo>
                  <a:cubicBezTo>
                    <a:pt x="8073129" y="5055884"/>
                    <a:pt x="7985846" y="5113491"/>
                    <a:pt x="7881188" y="5149652"/>
                  </a:cubicBezTo>
                  <a:cubicBezTo>
                    <a:pt x="7742781" y="5197450"/>
                    <a:pt x="7601631" y="5234192"/>
                    <a:pt x="7458237" y="5263786"/>
                  </a:cubicBezTo>
                  <a:cubicBezTo>
                    <a:pt x="7365633" y="5282905"/>
                    <a:pt x="7284667" y="5326547"/>
                    <a:pt x="7228057" y="5406681"/>
                  </a:cubicBezTo>
                  <a:cubicBezTo>
                    <a:pt x="7145595" y="5523309"/>
                    <a:pt x="7035036" y="5606935"/>
                    <a:pt x="6910761" y="5674102"/>
                  </a:cubicBezTo>
                  <a:cubicBezTo>
                    <a:pt x="6836694" y="5714086"/>
                    <a:pt x="6759386" y="5748085"/>
                    <a:pt x="6689642" y="5795966"/>
                  </a:cubicBezTo>
                  <a:cubicBezTo>
                    <a:pt x="6596540" y="5842102"/>
                    <a:pt x="6510254" y="5899626"/>
                    <a:pt x="6424965" y="5958397"/>
                  </a:cubicBezTo>
                  <a:cubicBezTo>
                    <a:pt x="6234354" y="6089738"/>
                    <a:pt x="6031856" y="6193398"/>
                    <a:pt x="5803173" y="6241113"/>
                  </a:cubicBezTo>
                  <a:cubicBezTo>
                    <a:pt x="5710985" y="6260315"/>
                    <a:pt x="5617799" y="6274031"/>
                    <a:pt x="5524364" y="6276359"/>
                  </a:cubicBezTo>
                  <a:cubicBezTo>
                    <a:pt x="5348716" y="6280764"/>
                    <a:pt x="5172652" y="6283258"/>
                    <a:pt x="4997088" y="6276193"/>
                  </a:cubicBezTo>
                  <a:cubicBezTo>
                    <a:pt x="4766576" y="6266882"/>
                    <a:pt x="4539555" y="6226399"/>
                    <a:pt x="4314197" y="6177520"/>
                  </a:cubicBezTo>
                  <a:cubicBezTo>
                    <a:pt x="4016518" y="6112930"/>
                    <a:pt x="3718175" y="6052497"/>
                    <a:pt x="3416173" y="6011183"/>
                  </a:cubicBezTo>
                  <a:cubicBezTo>
                    <a:pt x="3173441" y="5978015"/>
                    <a:pt x="2930045" y="5956568"/>
                    <a:pt x="2685152" y="5964548"/>
                  </a:cubicBezTo>
                  <a:cubicBezTo>
                    <a:pt x="2307338" y="5976934"/>
                    <a:pt x="1942493" y="6047260"/>
                    <a:pt x="1601920" y="6219666"/>
                  </a:cubicBezTo>
                  <a:cubicBezTo>
                    <a:pt x="1418957" y="6312269"/>
                    <a:pt x="1258521" y="6435963"/>
                    <a:pt x="1108061" y="6573622"/>
                  </a:cubicBezTo>
                  <a:cubicBezTo>
                    <a:pt x="1063172" y="6614687"/>
                    <a:pt x="1016787" y="6653756"/>
                    <a:pt x="968324" y="6690748"/>
                  </a:cubicBezTo>
                  <a:cubicBezTo>
                    <a:pt x="830582" y="6795738"/>
                    <a:pt x="678459" y="6764399"/>
                    <a:pt x="567484" y="6654505"/>
                  </a:cubicBezTo>
                  <a:cubicBezTo>
                    <a:pt x="464988" y="6553006"/>
                    <a:pt x="404139" y="6425822"/>
                    <a:pt x="353515" y="6293483"/>
                  </a:cubicBezTo>
                  <a:cubicBezTo>
                    <a:pt x="258417" y="6045016"/>
                    <a:pt x="205382" y="5785742"/>
                    <a:pt x="161408" y="5524389"/>
                  </a:cubicBezTo>
                  <a:cubicBezTo>
                    <a:pt x="131399" y="5346248"/>
                    <a:pt x="108456" y="5167191"/>
                    <a:pt x="88754" y="4987720"/>
                  </a:cubicBezTo>
                  <a:cubicBezTo>
                    <a:pt x="74041" y="4853303"/>
                    <a:pt x="63401" y="4718470"/>
                    <a:pt x="53259" y="4583638"/>
                  </a:cubicBezTo>
                  <a:cubicBezTo>
                    <a:pt x="38878" y="4392279"/>
                    <a:pt x="24913" y="4200837"/>
                    <a:pt x="13940" y="4009228"/>
                  </a:cubicBezTo>
                  <a:cubicBezTo>
                    <a:pt x="6708" y="3882293"/>
                    <a:pt x="5710" y="3754942"/>
                    <a:pt x="58" y="3627841"/>
                  </a:cubicBezTo>
                  <a:cubicBezTo>
                    <a:pt x="-1023" y="3603484"/>
                    <a:pt x="13275" y="3605479"/>
                    <a:pt x="27739" y="3601988"/>
                  </a:cubicBezTo>
                  <a:cubicBezTo>
                    <a:pt x="230736" y="3553442"/>
                    <a:pt x="429909" y="3492592"/>
                    <a:pt x="622598" y="3412208"/>
                  </a:cubicBezTo>
                  <a:cubicBezTo>
                    <a:pt x="811297" y="3333653"/>
                    <a:pt x="995756" y="3245788"/>
                    <a:pt x="1167414" y="3133150"/>
                  </a:cubicBezTo>
                  <a:close/>
                </a:path>
              </a:pathLst>
            </a:custGeom>
            <a:solidFill>
              <a:srgbClr val="FEB38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5" name="Google Shape;1155;p81"/>
            <p:cNvSpPr/>
            <p:nvPr/>
          </p:nvSpPr>
          <p:spPr>
            <a:xfrm>
              <a:off x="6670907" y="3052249"/>
              <a:ext cx="680397" cy="434531"/>
            </a:xfrm>
            <a:custGeom>
              <a:avLst/>
              <a:gdLst/>
              <a:ahLst/>
              <a:cxnLst/>
              <a:rect l="l" t="t" r="r" b="b"/>
              <a:pathLst>
                <a:path w="680397" h="434531" extrusionOk="0">
                  <a:moveTo>
                    <a:pt x="0" y="204594"/>
                  </a:moveTo>
                  <a:cubicBezTo>
                    <a:pt x="14049" y="156463"/>
                    <a:pt x="36410" y="112157"/>
                    <a:pt x="67417" y="73087"/>
                  </a:cubicBezTo>
                  <a:cubicBezTo>
                    <a:pt x="133502" y="-10373"/>
                    <a:pt x="204992" y="-16857"/>
                    <a:pt x="337746" y="25953"/>
                  </a:cubicBezTo>
                  <a:cubicBezTo>
                    <a:pt x="451963" y="62779"/>
                    <a:pt x="546230" y="136513"/>
                    <a:pt x="639831" y="209415"/>
                  </a:cubicBezTo>
                  <a:cubicBezTo>
                    <a:pt x="653879" y="220305"/>
                    <a:pt x="666847" y="232525"/>
                    <a:pt x="680397" y="244080"/>
                  </a:cubicBezTo>
                  <a:cubicBezTo>
                    <a:pt x="659366" y="280739"/>
                    <a:pt x="645400" y="321388"/>
                    <a:pt x="616721" y="353807"/>
                  </a:cubicBezTo>
                  <a:cubicBezTo>
                    <a:pt x="534093" y="447243"/>
                    <a:pt x="447474" y="452729"/>
                    <a:pt x="320373" y="405097"/>
                  </a:cubicBezTo>
                  <a:cubicBezTo>
                    <a:pt x="220205" y="367524"/>
                    <a:pt x="134750" y="304430"/>
                    <a:pt x="49378" y="241669"/>
                  </a:cubicBezTo>
                  <a:cubicBezTo>
                    <a:pt x="32752" y="229532"/>
                    <a:pt x="16460" y="216980"/>
                    <a:pt x="0" y="204594"/>
                  </a:cubicBezTo>
                  <a:close/>
                </a:path>
              </a:pathLst>
            </a:custGeom>
            <a:solidFill>
              <a:srgbClr val="FECAA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6" name="Google Shape;1156;p81"/>
            <p:cNvSpPr/>
            <p:nvPr/>
          </p:nvSpPr>
          <p:spPr>
            <a:xfrm>
              <a:off x="8962809" y="2250488"/>
              <a:ext cx="573245" cy="531897"/>
            </a:xfrm>
            <a:custGeom>
              <a:avLst/>
              <a:gdLst/>
              <a:ahLst/>
              <a:cxnLst/>
              <a:rect l="l" t="t" r="r" b="b"/>
              <a:pathLst>
                <a:path w="573245" h="531897" extrusionOk="0">
                  <a:moveTo>
                    <a:pt x="0" y="91872"/>
                  </a:moveTo>
                  <a:cubicBezTo>
                    <a:pt x="49211" y="44573"/>
                    <a:pt x="100418" y="1014"/>
                    <a:pt x="174069" y="17"/>
                  </a:cubicBezTo>
                  <a:cubicBezTo>
                    <a:pt x="250213" y="-981"/>
                    <a:pt x="302417" y="43409"/>
                    <a:pt x="350132" y="94532"/>
                  </a:cubicBezTo>
                  <a:cubicBezTo>
                    <a:pt x="443234" y="194285"/>
                    <a:pt x="505912" y="314487"/>
                    <a:pt x="573245" y="431447"/>
                  </a:cubicBezTo>
                  <a:cubicBezTo>
                    <a:pt x="518964" y="466194"/>
                    <a:pt x="467258" y="505264"/>
                    <a:pt x="403667" y="523386"/>
                  </a:cubicBezTo>
                  <a:cubicBezTo>
                    <a:pt x="332509" y="543586"/>
                    <a:pt x="271161" y="527459"/>
                    <a:pt x="216630" y="478996"/>
                  </a:cubicBezTo>
                  <a:cubicBezTo>
                    <a:pt x="137825" y="409003"/>
                    <a:pt x="97508" y="315817"/>
                    <a:pt x="57441" y="221717"/>
                  </a:cubicBezTo>
                  <a:cubicBezTo>
                    <a:pt x="38820" y="178241"/>
                    <a:pt x="33750" y="128697"/>
                    <a:pt x="0" y="91872"/>
                  </a:cubicBezTo>
                  <a:close/>
                </a:path>
              </a:pathLst>
            </a:custGeom>
            <a:solidFill>
              <a:srgbClr val="FECAA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7" name="Google Shape;1157;p81"/>
            <p:cNvSpPr/>
            <p:nvPr/>
          </p:nvSpPr>
          <p:spPr>
            <a:xfrm>
              <a:off x="7990636" y="3738399"/>
              <a:ext cx="277141" cy="551332"/>
            </a:xfrm>
            <a:custGeom>
              <a:avLst/>
              <a:gdLst/>
              <a:ahLst/>
              <a:cxnLst/>
              <a:rect l="l" t="t" r="r" b="b"/>
              <a:pathLst>
                <a:path w="277141" h="551332" extrusionOk="0">
                  <a:moveTo>
                    <a:pt x="0" y="133336"/>
                  </a:moveTo>
                  <a:cubicBezTo>
                    <a:pt x="79304" y="88863"/>
                    <a:pt x="158607" y="44473"/>
                    <a:pt x="237993" y="0"/>
                  </a:cubicBezTo>
                  <a:cubicBezTo>
                    <a:pt x="200669" y="131424"/>
                    <a:pt x="226605" y="260355"/>
                    <a:pt x="252956" y="389285"/>
                  </a:cubicBezTo>
                  <a:cubicBezTo>
                    <a:pt x="260937" y="428438"/>
                    <a:pt x="275235" y="466344"/>
                    <a:pt x="276980" y="506744"/>
                  </a:cubicBezTo>
                  <a:cubicBezTo>
                    <a:pt x="278975" y="551716"/>
                    <a:pt x="262599" y="561691"/>
                    <a:pt x="221618" y="541075"/>
                  </a:cubicBezTo>
                  <a:cubicBezTo>
                    <a:pt x="209149" y="534758"/>
                    <a:pt x="197594" y="527858"/>
                    <a:pt x="190944" y="514558"/>
                  </a:cubicBezTo>
                  <a:cubicBezTo>
                    <a:pt x="127434" y="387456"/>
                    <a:pt x="63676" y="260438"/>
                    <a:pt x="0" y="133336"/>
                  </a:cubicBezTo>
                  <a:close/>
                </a:path>
              </a:pathLst>
            </a:custGeom>
            <a:solidFill>
              <a:srgbClr val="1B4C5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8" name="Google Shape;1158;p81"/>
            <p:cNvSpPr/>
            <p:nvPr/>
          </p:nvSpPr>
          <p:spPr>
            <a:xfrm>
              <a:off x="8920664" y="3246784"/>
              <a:ext cx="214374" cy="468256"/>
            </a:xfrm>
            <a:custGeom>
              <a:avLst/>
              <a:gdLst/>
              <a:ahLst/>
              <a:cxnLst/>
              <a:rect l="l" t="t" r="r" b="b"/>
              <a:pathLst>
                <a:path w="214374" h="468256" extrusionOk="0">
                  <a:moveTo>
                    <a:pt x="0" y="91606"/>
                  </a:moveTo>
                  <a:cubicBezTo>
                    <a:pt x="52620" y="61099"/>
                    <a:pt x="105322" y="30591"/>
                    <a:pt x="157942" y="0"/>
                  </a:cubicBezTo>
                  <a:cubicBezTo>
                    <a:pt x="174817" y="29843"/>
                    <a:pt x="191525" y="59686"/>
                    <a:pt x="208567" y="89362"/>
                  </a:cubicBezTo>
                  <a:cubicBezTo>
                    <a:pt x="212806" y="96760"/>
                    <a:pt x="215299" y="103992"/>
                    <a:pt x="214053" y="112804"/>
                  </a:cubicBezTo>
                  <a:cubicBezTo>
                    <a:pt x="197843" y="231177"/>
                    <a:pt x="181883" y="349634"/>
                    <a:pt x="163345" y="468256"/>
                  </a:cubicBezTo>
                  <a:cubicBezTo>
                    <a:pt x="128349" y="333839"/>
                    <a:pt x="70658" y="209896"/>
                    <a:pt x="0" y="91606"/>
                  </a:cubicBezTo>
                  <a:close/>
                </a:path>
              </a:pathLst>
            </a:custGeom>
            <a:solidFill>
              <a:srgbClr val="1D4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9" name="Google Shape;1159;p81"/>
            <p:cNvSpPr/>
            <p:nvPr/>
          </p:nvSpPr>
          <p:spPr>
            <a:xfrm>
              <a:off x="5803142" y="5607516"/>
              <a:ext cx="121365" cy="8157"/>
            </a:xfrm>
            <a:custGeom>
              <a:avLst/>
              <a:gdLst/>
              <a:ahLst/>
              <a:cxnLst/>
              <a:rect l="l" t="t" r="r" b="b"/>
              <a:pathLst>
                <a:path w="121365" h="8157" extrusionOk="0">
                  <a:moveTo>
                    <a:pt x="0" y="0"/>
                  </a:moveTo>
                  <a:cubicBezTo>
                    <a:pt x="40483" y="83"/>
                    <a:pt x="80883" y="83"/>
                    <a:pt x="121366" y="166"/>
                  </a:cubicBezTo>
                  <a:cubicBezTo>
                    <a:pt x="80883" y="10973"/>
                    <a:pt x="40400" y="10723"/>
                    <a:pt x="0" y="0"/>
                  </a:cubicBezTo>
                  <a:close/>
                </a:path>
              </a:pathLst>
            </a:custGeom>
            <a:solidFill>
              <a:srgbClr val="26586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0" name="Google Shape;1160;p81"/>
            <p:cNvSpPr/>
            <p:nvPr/>
          </p:nvSpPr>
          <p:spPr>
            <a:xfrm>
              <a:off x="9336800" y="881724"/>
              <a:ext cx="611505" cy="394562"/>
            </a:xfrm>
            <a:custGeom>
              <a:avLst/>
              <a:gdLst/>
              <a:ahLst/>
              <a:cxnLst/>
              <a:rect l="l" t="t" r="r" b="b"/>
              <a:pathLst>
                <a:path w="611505" h="394562" extrusionOk="0">
                  <a:moveTo>
                    <a:pt x="587044" y="391951"/>
                  </a:moveTo>
                  <a:cubicBezTo>
                    <a:pt x="525529" y="379150"/>
                    <a:pt x="469418" y="352217"/>
                    <a:pt x="415303" y="321875"/>
                  </a:cubicBezTo>
                  <a:cubicBezTo>
                    <a:pt x="298593" y="256537"/>
                    <a:pt x="184874" y="186378"/>
                    <a:pt x="79220" y="104082"/>
                  </a:cubicBezTo>
                  <a:cubicBezTo>
                    <a:pt x="54281" y="84630"/>
                    <a:pt x="33083" y="60440"/>
                    <a:pt x="10390" y="38245"/>
                  </a:cubicBezTo>
                  <a:cubicBezTo>
                    <a:pt x="2077" y="30098"/>
                    <a:pt x="-4157" y="20705"/>
                    <a:pt x="3408" y="8984"/>
                  </a:cubicBezTo>
                  <a:cubicBezTo>
                    <a:pt x="10723" y="-2321"/>
                    <a:pt x="20781" y="-825"/>
                    <a:pt x="32668" y="2084"/>
                  </a:cubicBezTo>
                  <a:cubicBezTo>
                    <a:pt x="114465" y="22201"/>
                    <a:pt x="184293" y="67173"/>
                    <a:pt x="255034" y="109734"/>
                  </a:cubicBezTo>
                  <a:cubicBezTo>
                    <a:pt x="375485" y="182138"/>
                    <a:pt x="496435" y="254126"/>
                    <a:pt x="594692" y="357121"/>
                  </a:cubicBezTo>
                  <a:cubicBezTo>
                    <a:pt x="602505" y="365267"/>
                    <a:pt x="617552" y="371835"/>
                    <a:pt x="608906" y="387462"/>
                  </a:cubicBezTo>
                  <a:cubicBezTo>
                    <a:pt x="604169" y="396025"/>
                    <a:pt x="595523" y="395941"/>
                    <a:pt x="587044" y="391951"/>
                  </a:cubicBezTo>
                  <a:close/>
                </a:path>
              </a:pathLst>
            </a:custGeom>
            <a:solidFill>
              <a:srgbClr val="183C4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1" name="Google Shape;1161;p81"/>
            <p:cNvSpPr/>
            <p:nvPr/>
          </p:nvSpPr>
          <p:spPr>
            <a:xfrm>
              <a:off x="4450258" y="4028434"/>
              <a:ext cx="207061" cy="190945"/>
            </a:xfrm>
            <a:custGeom>
              <a:avLst/>
              <a:gdLst/>
              <a:ahLst/>
              <a:cxnLst/>
              <a:rect l="l" t="t" r="r" b="b"/>
              <a:pathLst>
                <a:path w="207061" h="190945" extrusionOk="0">
                  <a:moveTo>
                    <a:pt x="207057" y="90522"/>
                  </a:moveTo>
                  <a:cubicBezTo>
                    <a:pt x="191512" y="121030"/>
                    <a:pt x="180373" y="157107"/>
                    <a:pt x="155020" y="185121"/>
                  </a:cubicBezTo>
                  <a:cubicBezTo>
                    <a:pt x="146707" y="194265"/>
                    <a:pt x="134819" y="191189"/>
                    <a:pt x="124262" y="185786"/>
                  </a:cubicBezTo>
                  <a:cubicBezTo>
                    <a:pt x="88601" y="167664"/>
                    <a:pt x="52856" y="149792"/>
                    <a:pt x="17111" y="131753"/>
                  </a:cubicBezTo>
                  <a:cubicBezTo>
                    <a:pt x="6471" y="126350"/>
                    <a:pt x="-2174" y="117954"/>
                    <a:pt x="486" y="105818"/>
                  </a:cubicBezTo>
                  <a:cubicBezTo>
                    <a:pt x="8549" y="69076"/>
                    <a:pt x="27170" y="36988"/>
                    <a:pt x="49282" y="7062"/>
                  </a:cubicBezTo>
                  <a:cubicBezTo>
                    <a:pt x="55267" y="-1001"/>
                    <a:pt x="66572" y="-1832"/>
                    <a:pt x="76132" y="2906"/>
                  </a:cubicBezTo>
                  <a:cubicBezTo>
                    <a:pt x="115534" y="22690"/>
                    <a:pt x="154853" y="42475"/>
                    <a:pt x="193757" y="63090"/>
                  </a:cubicBezTo>
                  <a:cubicBezTo>
                    <a:pt x="202402" y="67828"/>
                    <a:pt x="207224" y="76889"/>
                    <a:pt x="207057" y="90522"/>
                  </a:cubicBezTo>
                  <a:close/>
                </a:path>
              </a:pathLst>
            </a:custGeom>
            <a:solidFill>
              <a:srgbClr val="FDFDF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2" name="Google Shape;1162;p81"/>
            <p:cNvSpPr/>
            <p:nvPr/>
          </p:nvSpPr>
          <p:spPr>
            <a:xfrm>
              <a:off x="5346108" y="4553911"/>
              <a:ext cx="205158" cy="138250"/>
            </a:xfrm>
            <a:custGeom>
              <a:avLst/>
              <a:gdLst/>
              <a:ahLst/>
              <a:cxnLst/>
              <a:rect l="l" t="t" r="r" b="b"/>
              <a:pathLst>
                <a:path w="205158" h="138250" extrusionOk="0">
                  <a:moveTo>
                    <a:pt x="205158" y="74366"/>
                  </a:moveTo>
                  <a:cubicBezTo>
                    <a:pt x="195599" y="81265"/>
                    <a:pt x="190029" y="85339"/>
                    <a:pt x="184459" y="89329"/>
                  </a:cubicBezTo>
                  <a:cubicBezTo>
                    <a:pt x="90609" y="156995"/>
                    <a:pt x="90609" y="156995"/>
                    <a:pt x="0" y="73451"/>
                  </a:cubicBezTo>
                  <a:cubicBezTo>
                    <a:pt x="31589" y="50758"/>
                    <a:pt x="63011" y="29228"/>
                    <a:pt x="93269" y="6035"/>
                  </a:cubicBezTo>
                  <a:cubicBezTo>
                    <a:pt x="106154" y="-3774"/>
                    <a:pt x="114383" y="-698"/>
                    <a:pt x="125190" y="8612"/>
                  </a:cubicBezTo>
                  <a:cubicBezTo>
                    <a:pt x="150045" y="30059"/>
                    <a:pt x="175898" y="50426"/>
                    <a:pt x="205158" y="74366"/>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3" name="Google Shape;1163;p81"/>
            <p:cNvSpPr/>
            <p:nvPr/>
          </p:nvSpPr>
          <p:spPr>
            <a:xfrm>
              <a:off x="3617935" y="3588312"/>
              <a:ext cx="152987" cy="131550"/>
            </a:xfrm>
            <a:custGeom>
              <a:avLst/>
              <a:gdLst/>
              <a:ahLst/>
              <a:cxnLst/>
              <a:rect l="l" t="t" r="r" b="b"/>
              <a:pathLst>
                <a:path w="152987" h="131550" extrusionOk="0">
                  <a:moveTo>
                    <a:pt x="77432" y="131550"/>
                  </a:moveTo>
                  <a:cubicBezTo>
                    <a:pt x="66459" y="131550"/>
                    <a:pt x="55403" y="131550"/>
                    <a:pt x="44430" y="131550"/>
                  </a:cubicBezTo>
                  <a:cubicBezTo>
                    <a:pt x="4696" y="131467"/>
                    <a:pt x="-6942" y="115507"/>
                    <a:pt x="3781" y="76021"/>
                  </a:cubicBezTo>
                  <a:cubicBezTo>
                    <a:pt x="9849" y="53660"/>
                    <a:pt x="28221" y="63718"/>
                    <a:pt x="41022" y="63386"/>
                  </a:cubicBezTo>
                  <a:cubicBezTo>
                    <a:pt x="62968" y="62721"/>
                    <a:pt x="78346" y="64716"/>
                    <a:pt x="79011" y="32130"/>
                  </a:cubicBezTo>
                  <a:cubicBezTo>
                    <a:pt x="79759" y="-3864"/>
                    <a:pt x="118497" y="4532"/>
                    <a:pt x="140443" y="458"/>
                  </a:cubicBezTo>
                  <a:cubicBezTo>
                    <a:pt x="161972" y="-3615"/>
                    <a:pt x="148589" y="20492"/>
                    <a:pt x="151582" y="31548"/>
                  </a:cubicBezTo>
                  <a:cubicBezTo>
                    <a:pt x="153743" y="39196"/>
                    <a:pt x="151997" y="47924"/>
                    <a:pt x="151997" y="56237"/>
                  </a:cubicBezTo>
                  <a:cubicBezTo>
                    <a:pt x="151997" y="131550"/>
                    <a:pt x="151997" y="131550"/>
                    <a:pt x="77432" y="131550"/>
                  </a:cubicBezTo>
                  <a:close/>
                </a:path>
              </a:pathLst>
            </a:custGeom>
            <a:solidFill>
              <a:srgbClr val="FBFCF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4" name="Google Shape;1164;p81"/>
            <p:cNvSpPr/>
            <p:nvPr/>
          </p:nvSpPr>
          <p:spPr>
            <a:xfrm>
              <a:off x="6618122" y="95613"/>
              <a:ext cx="751741" cy="592597"/>
            </a:xfrm>
            <a:custGeom>
              <a:avLst/>
              <a:gdLst/>
              <a:ahLst/>
              <a:cxnLst/>
              <a:rect l="l" t="t" r="r" b="b"/>
              <a:pathLst>
                <a:path w="751741" h="592597" extrusionOk="0">
                  <a:moveTo>
                    <a:pt x="148299" y="592598"/>
                  </a:moveTo>
                  <a:cubicBezTo>
                    <a:pt x="108647" y="550286"/>
                    <a:pt x="-46635" y="274386"/>
                    <a:pt x="13798" y="220852"/>
                  </a:cubicBezTo>
                  <a:cubicBezTo>
                    <a:pt x="113551" y="170976"/>
                    <a:pt x="491697" y="44623"/>
                    <a:pt x="612315" y="4722"/>
                  </a:cubicBezTo>
                  <a:cubicBezTo>
                    <a:pt x="761944" y="-28529"/>
                    <a:pt x="767347" y="122180"/>
                    <a:pt x="737006" y="195914"/>
                  </a:cubicBezTo>
                  <a:cubicBezTo>
                    <a:pt x="705251" y="272807"/>
                    <a:pt x="462686" y="478464"/>
                    <a:pt x="148299" y="592598"/>
                  </a:cubicBezTo>
                  <a:close/>
                </a:path>
              </a:pathLst>
            </a:custGeom>
            <a:solidFill>
              <a:srgbClr val="FECA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5" name="Google Shape;1165;p81"/>
            <p:cNvSpPr/>
            <p:nvPr/>
          </p:nvSpPr>
          <p:spPr>
            <a:xfrm>
              <a:off x="7750564" y="2483287"/>
              <a:ext cx="763524" cy="578799"/>
            </a:xfrm>
            <a:custGeom>
              <a:avLst/>
              <a:gdLst/>
              <a:ahLst/>
              <a:cxnLst/>
              <a:rect l="l" t="t" r="r" b="b"/>
              <a:pathLst>
                <a:path w="763524" h="578799" extrusionOk="0">
                  <a:moveTo>
                    <a:pt x="0" y="199812"/>
                  </a:moveTo>
                  <a:cubicBezTo>
                    <a:pt x="23525" y="146860"/>
                    <a:pt x="47050" y="94240"/>
                    <a:pt x="90110" y="52843"/>
                  </a:cubicBezTo>
                  <a:cubicBezTo>
                    <a:pt x="148216" y="-3019"/>
                    <a:pt x="222365" y="-15322"/>
                    <a:pt x="295268" y="19426"/>
                  </a:cubicBezTo>
                  <a:cubicBezTo>
                    <a:pt x="372078" y="56085"/>
                    <a:pt x="438995" y="106543"/>
                    <a:pt x="500094" y="164898"/>
                  </a:cubicBezTo>
                  <a:cubicBezTo>
                    <a:pt x="591866" y="252681"/>
                    <a:pt x="679815" y="344204"/>
                    <a:pt x="763524" y="439717"/>
                  </a:cubicBezTo>
                  <a:cubicBezTo>
                    <a:pt x="730938" y="447947"/>
                    <a:pt x="713232" y="476792"/>
                    <a:pt x="688377" y="495412"/>
                  </a:cubicBezTo>
                  <a:cubicBezTo>
                    <a:pt x="623787" y="543709"/>
                    <a:pt x="552630" y="578041"/>
                    <a:pt x="472911" y="578789"/>
                  </a:cubicBezTo>
                  <a:cubicBezTo>
                    <a:pt x="389701" y="579537"/>
                    <a:pt x="316549" y="542795"/>
                    <a:pt x="251793" y="489760"/>
                  </a:cubicBezTo>
                  <a:cubicBezTo>
                    <a:pt x="162348" y="416524"/>
                    <a:pt x="95680" y="324253"/>
                    <a:pt x="30674" y="230319"/>
                  </a:cubicBezTo>
                  <a:cubicBezTo>
                    <a:pt x="22611" y="218765"/>
                    <a:pt x="18704" y="201391"/>
                    <a:pt x="0" y="199812"/>
                  </a:cubicBezTo>
                  <a:close/>
                </a:path>
              </a:pathLst>
            </a:custGeom>
            <a:solidFill>
              <a:srgbClr val="FECA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166" name="Google Shape;1166;p81"/>
          <p:cNvGrpSpPr/>
          <p:nvPr/>
        </p:nvGrpSpPr>
        <p:grpSpPr>
          <a:xfrm flipH="1">
            <a:off x="2334029" y="1713353"/>
            <a:ext cx="2908893" cy="2763542"/>
            <a:chOff x="6957846" y="390184"/>
            <a:chExt cx="3835060" cy="3643430"/>
          </a:xfrm>
        </p:grpSpPr>
        <p:grpSp>
          <p:nvGrpSpPr>
            <p:cNvPr id="1167" name="Google Shape;1167;p81"/>
            <p:cNvGrpSpPr/>
            <p:nvPr/>
          </p:nvGrpSpPr>
          <p:grpSpPr>
            <a:xfrm>
              <a:off x="6957846" y="390184"/>
              <a:ext cx="3835060" cy="3643430"/>
              <a:chOff x="6957846" y="390184"/>
              <a:chExt cx="3835060" cy="3643430"/>
            </a:xfrm>
          </p:grpSpPr>
          <p:sp>
            <p:nvSpPr>
              <p:cNvPr id="1168" name="Google Shape;1168;p81"/>
              <p:cNvSpPr/>
              <p:nvPr/>
            </p:nvSpPr>
            <p:spPr>
              <a:xfrm>
                <a:off x="9741118" y="1802306"/>
                <a:ext cx="1051788" cy="1120687"/>
              </a:xfrm>
              <a:custGeom>
                <a:avLst/>
                <a:gdLst/>
                <a:ahLst/>
                <a:cxnLst/>
                <a:rect l="l" t="t" r="r" b="b"/>
                <a:pathLst>
                  <a:path w="1051788" h="1120687" extrusionOk="0">
                    <a:moveTo>
                      <a:pt x="1038197" y="861877"/>
                    </a:moveTo>
                    <a:cubicBezTo>
                      <a:pt x="1022240" y="829999"/>
                      <a:pt x="1000377" y="802047"/>
                      <a:pt x="977598" y="774938"/>
                    </a:cubicBezTo>
                    <a:cubicBezTo>
                      <a:pt x="853903" y="627914"/>
                      <a:pt x="718434" y="492444"/>
                      <a:pt x="575884" y="363798"/>
                    </a:cubicBezTo>
                    <a:cubicBezTo>
                      <a:pt x="461727" y="260756"/>
                      <a:pt x="351642" y="152871"/>
                      <a:pt x="218630" y="72976"/>
                    </a:cubicBezTo>
                    <a:cubicBezTo>
                      <a:pt x="207956" y="66557"/>
                      <a:pt x="196841" y="59587"/>
                      <a:pt x="189871" y="48325"/>
                    </a:cubicBezTo>
                    <a:cubicBezTo>
                      <a:pt x="179637" y="45171"/>
                      <a:pt x="172777" y="36991"/>
                      <a:pt x="164303" y="31268"/>
                    </a:cubicBezTo>
                    <a:cubicBezTo>
                      <a:pt x="122925" y="3206"/>
                      <a:pt x="78098" y="-6919"/>
                      <a:pt x="28980" y="4783"/>
                    </a:cubicBezTo>
                    <a:cubicBezTo>
                      <a:pt x="12693" y="47078"/>
                      <a:pt x="698" y="90437"/>
                      <a:pt x="38" y="136108"/>
                    </a:cubicBezTo>
                    <a:cubicBezTo>
                      <a:pt x="-1100" y="218204"/>
                      <a:pt x="23588" y="293220"/>
                      <a:pt x="63609" y="363871"/>
                    </a:cubicBezTo>
                    <a:cubicBezTo>
                      <a:pt x="79823" y="392484"/>
                      <a:pt x="97467" y="420399"/>
                      <a:pt x="110563" y="450626"/>
                    </a:cubicBezTo>
                    <a:cubicBezTo>
                      <a:pt x="114121" y="458843"/>
                      <a:pt x="119073" y="465042"/>
                      <a:pt x="125713" y="470398"/>
                    </a:cubicBezTo>
                    <a:cubicBezTo>
                      <a:pt x="128170" y="473369"/>
                      <a:pt x="194970" y="514454"/>
                      <a:pt x="282568" y="568304"/>
                    </a:cubicBezTo>
                    <a:cubicBezTo>
                      <a:pt x="282605" y="567864"/>
                      <a:pt x="282605" y="567424"/>
                      <a:pt x="282605" y="566984"/>
                    </a:cubicBezTo>
                    <a:cubicBezTo>
                      <a:pt x="402485" y="639799"/>
                      <a:pt x="522768" y="711881"/>
                      <a:pt x="644884" y="780881"/>
                    </a:cubicBezTo>
                    <a:cubicBezTo>
                      <a:pt x="669352" y="794711"/>
                      <a:pt x="692829" y="810227"/>
                      <a:pt x="712234" y="830916"/>
                    </a:cubicBezTo>
                    <a:cubicBezTo>
                      <a:pt x="738059" y="858502"/>
                      <a:pt x="735271" y="878824"/>
                      <a:pt x="701596" y="895735"/>
                    </a:cubicBezTo>
                    <a:cubicBezTo>
                      <a:pt x="657246" y="918038"/>
                      <a:pt x="544190" y="948558"/>
                      <a:pt x="535496" y="951309"/>
                    </a:cubicBezTo>
                    <a:cubicBezTo>
                      <a:pt x="534616" y="951346"/>
                      <a:pt x="533736" y="951456"/>
                      <a:pt x="532855" y="951529"/>
                    </a:cubicBezTo>
                    <a:cubicBezTo>
                      <a:pt x="531534" y="959013"/>
                      <a:pt x="535900" y="964845"/>
                      <a:pt x="539788" y="970311"/>
                    </a:cubicBezTo>
                    <a:cubicBezTo>
                      <a:pt x="572766" y="1016898"/>
                      <a:pt x="606074" y="1063192"/>
                      <a:pt x="639125" y="1109706"/>
                    </a:cubicBezTo>
                    <a:cubicBezTo>
                      <a:pt x="645178" y="1118216"/>
                      <a:pt x="653028" y="1122948"/>
                      <a:pt x="663960" y="1119610"/>
                    </a:cubicBezTo>
                    <a:cubicBezTo>
                      <a:pt x="699175" y="1109559"/>
                      <a:pt x="733253" y="1096133"/>
                      <a:pt x="767221" y="1082634"/>
                    </a:cubicBezTo>
                    <a:cubicBezTo>
                      <a:pt x="849391" y="1049949"/>
                      <a:pt x="932074" y="1018072"/>
                      <a:pt x="1007861" y="971705"/>
                    </a:cubicBezTo>
                    <a:cubicBezTo>
                      <a:pt x="1054741" y="943056"/>
                      <a:pt x="1062812" y="911105"/>
                      <a:pt x="1038197" y="861877"/>
                    </a:cubicBezTo>
                    <a:close/>
                  </a:path>
                </a:pathLst>
              </a:custGeom>
              <a:solidFill>
                <a:srgbClr val="32A57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9" name="Google Shape;1169;p81"/>
              <p:cNvSpPr/>
              <p:nvPr/>
            </p:nvSpPr>
            <p:spPr>
              <a:xfrm>
                <a:off x="8762612" y="1805011"/>
                <a:ext cx="1202235" cy="1454239"/>
              </a:xfrm>
              <a:custGeom>
                <a:avLst/>
                <a:gdLst/>
                <a:ahLst/>
                <a:cxnLst/>
                <a:rect l="l" t="t" r="r" b="b"/>
                <a:pathLst>
                  <a:path w="1202235" h="1454239" extrusionOk="0">
                    <a:moveTo>
                      <a:pt x="1106236" y="466812"/>
                    </a:moveTo>
                    <a:cubicBezTo>
                      <a:pt x="1094571" y="433211"/>
                      <a:pt x="1076450" y="402801"/>
                      <a:pt x="1058365" y="372501"/>
                    </a:cubicBezTo>
                    <a:cubicBezTo>
                      <a:pt x="1014419" y="298842"/>
                      <a:pt x="986173" y="220451"/>
                      <a:pt x="986833" y="133659"/>
                    </a:cubicBezTo>
                    <a:cubicBezTo>
                      <a:pt x="987127" y="98077"/>
                      <a:pt x="994867" y="63485"/>
                      <a:pt x="1006679" y="29847"/>
                    </a:cubicBezTo>
                    <a:cubicBezTo>
                      <a:pt x="1009797" y="20896"/>
                      <a:pt x="1014822" y="11469"/>
                      <a:pt x="1007449" y="2005"/>
                    </a:cubicBezTo>
                    <a:cubicBezTo>
                      <a:pt x="978397" y="-3461"/>
                      <a:pt x="950884" y="2922"/>
                      <a:pt x="923849" y="13046"/>
                    </a:cubicBezTo>
                    <a:cubicBezTo>
                      <a:pt x="915082" y="16421"/>
                      <a:pt x="913872" y="24564"/>
                      <a:pt x="911780" y="32158"/>
                    </a:cubicBezTo>
                    <a:cubicBezTo>
                      <a:pt x="897144" y="85054"/>
                      <a:pt x="880453" y="137254"/>
                      <a:pt x="860388" y="188390"/>
                    </a:cubicBezTo>
                    <a:cubicBezTo>
                      <a:pt x="833573" y="256657"/>
                      <a:pt x="801292" y="322245"/>
                      <a:pt x="765416" y="386073"/>
                    </a:cubicBezTo>
                    <a:cubicBezTo>
                      <a:pt x="756135" y="402617"/>
                      <a:pt x="752871" y="407570"/>
                      <a:pt x="735776" y="392676"/>
                    </a:cubicBezTo>
                    <a:cubicBezTo>
                      <a:pt x="704853" y="365714"/>
                      <a:pt x="668427" y="352509"/>
                      <a:pt x="626755" y="352802"/>
                    </a:cubicBezTo>
                    <a:cubicBezTo>
                      <a:pt x="599683" y="352986"/>
                      <a:pt x="530793" y="381085"/>
                      <a:pt x="519385" y="375912"/>
                    </a:cubicBezTo>
                    <a:cubicBezTo>
                      <a:pt x="509444" y="375545"/>
                      <a:pt x="501300" y="368979"/>
                      <a:pt x="491396" y="368136"/>
                    </a:cubicBezTo>
                    <a:cubicBezTo>
                      <a:pt x="433950" y="363183"/>
                      <a:pt x="387327" y="382038"/>
                      <a:pt x="353725" y="430019"/>
                    </a:cubicBezTo>
                    <a:cubicBezTo>
                      <a:pt x="342683" y="445756"/>
                      <a:pt x="341436" y="445976"/>
                      <a:pt x="331826" y="430460"/>
                    </a:cubicBezTo>
                    <a:cubicBezTo>
                      <a:pt x="302406" y="383065"/>
                      <a:pt x="280690" y="332150"/>
                      <a:pt x="264182" y="278996"/>
                    </a:cubicBezTo>
                    <a:cubicBezTo>
                      <a:pt x="246391" y="221698"/>
                      <a:pt x="237367" y="162859"/>
                      <a:pt x="234323" y="103066"/>
                    </a:cubicBezTo>
                    <a:cubicBezTo>
                      <a:pt x="233993" y="96353"/>
                      <a:pt x="233846" y="89420"/>
                      <a:pt x="226399" y="85935"/>
                    </a:cubicBezTo>
                    <a:cubicBezTo>
                      <a:pt x="193165" y="82156"/>
                      <a:pt x="171412" y="102589"/>
                      <a:pt x="149292" y="122361"/>
                    </a:cubicBezTo>
                    <a:cubicBezTo>
                      <a:pt x="136343" y="140005"/>
                      <a:pt x="123834" y="157650"/>
                      <a:pt x="114003" y="177532"/>
                    </a:cubicBezTo>
                    <a:cubicBezTo>
                      <a:pt x="90526" y="225109"/>
                      <a:pt x="67562" y="272797"/>
                      <a:pt x="49258" y="322649"/>
                    </a:cubicBezTo>
                    <a:cubicBezTo>
                      <a:pt x="15803" y="413659"/>
                      <a:pt x="-7894" y="506320"/>
                      <a:pt x="2451" y="604483"/>
                    </a:cubicBezTo>
                    <a:cubicBezTo>
                      <a:pt x="3918" y="618275"/>
                      <a:pt x="1350" y="634599"/>
                      <a:pt x="17380" y="643183"/>
                    </a:cubicBezTo>
                    <a:cubicBezTo>
                      <a:pt x="25964" y="672639"/>
                      <a:pt x="37629" y="700775"/>
                      <a:pt x="54577" y="726453"/>
                    </a:cubicBezTo>
                    <a:cubicBezTo>
                      <a:pt x="72075" y="752975"/>
                      <a:pt x="90783" y="778726"/>
                      <a:pt x="107107" y="805945"/>
                    </a:cubicBezTo>
                    <a:cubicBezTo>
                      <a:pt x="194559" y="951612"/>
                      <a:pt x="228930" y="1107918"/>
                      <a:pt x="201418" y="1276879"/>
                    </a:cubicBezTo>
                    <a:cubicBezTo>
                      <a:pt x="194412" y="1319907"/>
                      <a:pt x="178895" y="1360369"/>
                      <a:pt x="168147" y="1402260"/>
                    </a:cubicBezTo>
                    <a:cubicBezTo>
                      <a:pt x="274600" y="1424160"/>
                      <a:pt x="495467" y="1454313"/>
                      <a:pt x="604305" y="1454240"/>
                    </a:cubicBezTo>
                    <a:cubicBezTo>
                      <a:pt x="671362" y="1454203"/>
                      <a:pt x="1135729" y="1357544"/>
                      <a:pt x="1202235" y="1347860"/>
                    </a:cubicBezTo>
                    <a:cubicBezTo>
                      <a:pt x="1139874" y="1215802"/>
                      <a:pt x="1092187" y="1171782"/>
                      <a:pt x="1040831" y="1069070"/>
                    </a:cubicBezTo>
                    <a:cubicBezTo>
                      <a:pt x="1015153" y="1021383"/>
                      <a:pt x="963797" y="900330"/>
                      <a:pt x="1055504" y="760935"/>
                    </a:cubicBezTo>
                    <a:cubicBezTo>
                      <a:pt x="1189836" y="556795"/>
                      <a:pt x="1104439" y="477230"/>
                      <a:pt x="1106236" y="46681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0" name="Google Shape;1170;p81"/>
              <p:cNvSpPr/>
              <p:nvPr/>
            </p:nvSpPr>
            <p:spPr>
              <a:xfrm>
                <a:off x="8805827" y="3138198"/>
                <a:ext cx="1734940" cy="895416"/>
              </a:xfrm>
              <a:custGeom>
                <a:avLst/>
                <a:gdLst/>
                <a:ahLst/>
                <a:cxnLst/>
                <a:rect l="l" t="t" r="r" b="b"/>
                <a:pathLst>
                  <a:path w="1734940" h="1170479" extrusionOk="0">
                    <a:moveTo>
                      <a:pt x="283" y="1167320"/>
                    </a:moveTo>
                    <a:cubicBezTo>
                      <a:pt x="174" y="1138047"/>
                      <a:pt x="-83" y="1108774"/>
                      <a:pt x="27" y="1079502"/>
                    </a:cubicBezTo>
                    <a:cubicBezTo>
                      <a:pt x="724" y="897481"/>
                      <a:pt x="11912" y="716232"/>
                      <a:pt x="35719" y="535679"/>
                    </a:cubicBezTo>
                    <a:cubicBezTo>
                      <a:pt x="55821" y="383225"/>
                      <a:pt x="123611" y="73769"/>
                      <a:pt x="124968" y="69074"/>
                    </a:cubicBezTo>
                    <a:cubicBezTo>
                      <a:pt x="131975" y="62067"/>
                      <a:pt x="586218" y="88112"/>
                      <a:pt x="646598" y="87195"/>
                    </a:cubicBezTo>
                    <a:cubicBezTo>
                      <a:pt x="655108" y="90020"/>
                      <a:pt x="1101685" y="13719"/>
                      <a:pt x="1151720" y="0"/>
                    </a:cubicBezTo>
                    <a:cubicBezTo>
                      <a:pt x="1313124" y="179746"/>
                      <a:pt x="1430179" y="370863"/>
                      <a:pt x="1469283" y="451639"/>
                    </a:cubicBezTo>
                    <a:cubicBezTo>
                      <a:pt x="1536559" y="590667"/>
                      <a:pt x="1597343" y="732519"/>
                      <a:pt x="1649506" y="877966"/>
                    </a:cubicBezTo>
                    <a:cubicBezTo>
                      <a:pt x="1680649" y="964721"/>
                      <a:pt x="1738975" y="1158626"/>
                      <a:pt x="1734720" y="1167504"/>
                    </a:cubicBezTo>
                    <a:cubicBezTo>
                      <a:pt x="1728557" y="1171465"/>
                      <a:pt x="6410" y="1171539"/>
                      <a:pt x="283" y="11673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1" name="Google Shape;1171;p81"/>
              <p:cNvSpPr/>
              <p:nvPr/>
            </p:nvSpPr>
            <p:spPr>
              <a:xfrm>
                <a:off x="8339708" y="390184"/>
                <a:ext cx="1625541" cy="1373519"/>
              </a:xfrm>
              <a:custGeom>
                <a:avLst/>
                <a:gdLst/>
                <a:ahLst/>
                <a:cxnLst/>
                <a:rect l="l" t="t" r="r" b="b"/>
                <a:pathLst>
                  <a:path w="1625541" h="1373519" extrusionOk="0">
                    <a:moveTo>
                      <a:pt x="159808" y="1084449"/>
                    </a:moveTo>
                    <a:cubicBezTo>
                      <a:pt x="171547" y="1136135"/>
                      <a:pt x="195684" y="1174615"/>
                      <a:pt x="242822" y="1197469"/>
                    </a:cubicBezTo>
                    <a:cubicBezTo>
                      <a:pt x="185156" y="1193030"/>
                      <a:pt x="146456" y="1141417"/>
                      <a:pt x="159808" y="1084449"/>
                    </a:cubicBezTo>
                    <a:close/>
                    <a:moveTo>
                      <a:pt x="1457389" y="985808"/>
                    </a:moveTo>
                    <a:cubicBezTo>
                      <a:pt x="1409077" y="985221"/>
                      <a:pt x="1388278" y="1009542"/>
                      <a:pt x="1398843" y="1056790"/>
                    </a:cubicBezTo>
                    <a:cubicBezTo>
                      <a:pt x="1406033" y="1088850"/>
                      <a:pt x="1399686" y="1115629"/>
                      <a:pt x="1375659" y="1140573"/>
                    </a:cubicBezTo>
                    <a:cubicBezTo>
                      <a:pt x="1445687" y="1153632"/>
                      <a:pt x="1464579" y="1146589"/>
                      <a:pt x="1457902" y="1070619"/>
                    </a:cubicBezTo>
                    <a:cubicBezTo>
                      <a:pt x="1457792" y="1069408"/>
                      <a:pt x="1457352" y="1068235"/>
                      <a:pt x="1457205" y="1067024"/>
                    </a:cubicBezTo>
                    <a:cubicBezTo>
                      <a:pt x="1455958" y="1056129"/>
                      <a:pt x="1454051" y="1045271"/>
                      <a:pt x="1453684" y="1034340"/>
                    </a:cubicBezTo>
                    <a:cubicBezTo>
                      <a:pt x="1453023" y="1015448"/>
                      <a:pt x="1462451" y="1003233"/>
                      <a:pt x="1480499" y="997767"/>
                    </a:cubicBezTo>
                    <a:cubicBezTo>
                      <a:pt x="1486771" y="995896"/>
                      <a:pt x="1493191" y="994429"/>
                      <a:pt x="1502435" y="992008"/>
                    </a:cubicBezTo>
                    <a:cubicBezTo>
                      <a:pt x="1486148" y="985368"/>
                      <a:pt x="1471512" y="985992"/>
                      <a:pt x="1457389" y="985808"/>
                    </a:cubicBezTo>
                    <a:close/>
                    <a:moveTo>
                      <a:pt x="79457" y="882109"/>
                    </a:moveTo>
                    <a:lnTo>
                      <a:pt x="66180" y="891190"/>
                    </a:lnTo>
                    <a:cubicBezTo>
                      <a:pt x="61105" y="894468"/>
                      <a:pt x="56180" y="897972"/>
                      <a:pt x="52145" y="902759"/>
                    </a:cubicBezTo>
                    <a:cubicBezTo>
                      <a:pt x="30539" y="928437"/>
                      <a:pt x="27934" y="956022"/>
                      <a:pt x="43231" y="985955"/>
                    </a:cubicBezTo>
                    <a:cubicBezTo>
                      <a:pt x="26650" y="969448"/>
                      <a:pt x="21258" y="949969"/>
                      <a:pt x="28521" y="928363"/>
                    </a:cubicBezTo>
                    <a:cubicBezTo>
                      <a:pt x="32795" y="915726"/>
                      <a:pt x="39068" y="905033"/>
                      <a:pt x="47738" y="896954"/>
                    </a:cubicBezTo>
                    <a:close/>
                    <a:moveTo>
                      <a:pt x="216484" y="273429"/>
                    </a:moveTo>
                    <a:cubicBezTo>
                      <a:pt x="204214" y="283461"/>
                      <a:pt x="193667" y="294475"/>
                      <a:pt x="185519" y="306943"/>
                    </a:cubicBezTo>
                    <a:lnTo>
                      <a:pt x="169050" y="348907"/>
                    </a:lnTo>
                    <a:lnTo>
                      <a:pt x="161386" y="353769"/>
                    </a:lnTo>
                    <a:cubicBezTo>
                      <a:pt x="159653" y="352975"/>
                      <a:pt x="158782" y="349912"/>
                      <a:pt x="158745" y="345107"/>
                    </a:cubicBezTo>
                    <a:cubicBezTo>
                      <a:pt x="158598" y="320456"/>
                      <a:pt x="167769" y="300134"/>
                      <a:pt x="188054" y="285461"/>
                    </a:cubicBezTo>
                    <a:cubicBezTo>
                      <a:pt x="196418" y="279408"/>
                      <a:pt x="205846" y="275483"/>
                      <a:pt x="216484" y="273429"/>
                    </a:cubicBezTo>
                    <a:close/>
                    <a:moveTo>
                      <a:pt x="1080854" y="12696"/>
                    </a:moveTo>
                    <a:cubicBezTo>
                      <a:pt x="1069285" y="12256"/>
                      <a:pt x="1057510" y="15457"/>
                      <a:pt x="1045294" y="24425"/>
                    </a:cubicBezTo>
                    <a:cubicBezTo>
                      <a:pt x="1065726" y="30221"/>
                      <a:pt x="1070165" y="48599"/>
                      <a:pt x="1080106" y="62466"/>
                    </a:cubicBezTo>
                    <a:cubicBezTo>
                      <a:pt x="1091074" y="77799"/>
                      <a:pt x="1109893" y="79560"/>
                      <a:pt x="1124529" y="67234"/>
                    </a:cubicBezTo>
                    <a:cubicBezTo>
                      <a:pt x="1137955" y="55936"/>
                      <a:pt x="1136928" y="44711"/>
                      <a:pt x="1121044" y="29158"/>
                    </a:cubicBezTo>
                    <a:cubicBezTo>
                      <a:pt x="1118990" y="27140"/>
                      <a:pt x="1117119" y="24939"/>
                      <a:pt x="1115175" y="22811"/>
                    </a:cubicBezTo>
                    <a:cubicBezTo>
                      <a:pt x="1115212" y="22848"/>
                      <a:pt x="1115248" y="22848"/>
                      <a:pt x="1115285" y="22848"/>
                    </a:cubicBezTo>
                    <a:cubicBezTo>
                      <a:pt x="1115285" y="22848"/>
                      <a:pt x="1114955" y="22555"/>
                      <a:pt x="1114955" y="22555"/>
                    </a:cubicBezTo>
                    <a:cubicBezTo>
                      <a:pt x="1115028" y="22665"/>
                      <a:pt x="1115101" y="22738"/>
                      <a:pt x="1115175" y="22811"/>
                    </a:cubicBezTo>
                    <a:cubicBezTo>
                      <a:pt x="1103785" y="17217"/>
                      <a:pt x="1092422" y="13136"/>
                      <a:pt x="1080854" y="12696"/>
                    </a:cubicBezTo>
                    <a:close/>
                    <a:moveTo>
                      <a:pt x="1076438" y="518"/>
                    </a:moveTo>
                    <a:cubicBezTo>
                      <a:pt x="1088800" y="2489"/>
                      <a:pt x="1102024" y="10046"/>
                      <a:pt x="1114991" y="22518"/>
                    </a:cubicBezTo>
                    <a:cubicBezTo>
                      <a:pt x="1149033" y="44821"/>
                      <a:pt x="1185569" y="51901"/>
                      <a:pt x="1226434" y="47205"/>
                    </a:cubicBezTo>
                    <a:cubicBezTo>
                      <a:pt x="1255266" y="43867"/>
                      <a:pt x="1286080" y="71306"/>
                      <a:pt x="1293197" y="100102"/>
                    </a:cubicBezTo>
                    <a:cubicBezTo>
                      <a:pt x="1300570" y="129852"/>
                      <a:pt x="1309557" y="158941"/>
                      <a:pt x="1325661" y="185316"/>
                    </a:cubicBezTo>
                    <a:cubicBezTo>
                      <a:pt x="1344002" y="215359"/>
                      <a:pt x="1369423" y="233334"/>
                      <a:pt x="1405849" y="235572"/>
                    </a:cubicBezTo>
                    <a:cubicBezTo>
                      <a:pt x="1435159" y="237406"/>
                      <a:pt x="1464065" y="243348"/>
                      <a:pt x="1490403" y="257361"/>
                    </a:cubicBezTo>
                    <a:cubicBezTo>
                      <a:pt x="1516008" y="270971"/>
                      <a:pt x="1521730" y="285754"/>
                      <a:pt x="1511496" y="313009"/>
                    </a:cubicBezTo>
                    <a:cubicBezTo>
                      <a:pt x="1504489" y="331681"/>
                      <a:pt x="1505773" y="349985"/>
                      <a:pt x="1511679" y="369427"/>
                    </a:cubicBezTo>
                    <a:cubicBezTo>
                      <a:pt x="1506654" y="369941"/>
                      <a:pt x="1502472" y="370087"/>
                      <a:pt x="1498400" y="370821"/>
                    </a:cubicBezTo>
                    <a:cubicBezTo>
                      <a:pt x="1485451" y="373132"/>
                      <a:pt x="1481966" y="383770"/>
                      <a:pt x="1477711" y="394078"/>
                    </a:cubicBezTo>
                    <a:cubicBezTo>
                      <a:pt x="1473236" y="405009"/>
                      <a:pt x="1482186" y="407907"/>
                      <a:pt x="1487982" y="412566"/>
                    </a:cubicBezTo>
                    <a:cubicBezTo>
                      <a:pt x="1516962" y="435823"/>
                      <a:pt x="1544657" y="460290"/>
                      <a:pt x="1564832" y="495433"/>
                    </a:cubicBezTo>
                    <a:cubicBezTo>
                      <a:pt x="1573526" y="443893"/>
                      <a:pt x="1547592" y="409411"/>
                      <a:pt x="1516815" y="376837"/>
                    </a:cubicBezTo>
                    <a:cubicBezTo>
                      <a:pt x="1568574" y="394445"/>
                      <a:pt x="1590180" y="459740"/>
                      <a:pt x="1569455" y="509812"/>
                    </a:cubicBezTo>
                    <a:cubicBezTo>
                      <a:pt x="1562228" y="527200"/>
                      <a:pt x="1552654" y="549540"/>
                      <a:pt x="1558853" y="571733"/>
                    </a:cubicBezTo>
                    <a:cubicBezTo>
                      <a:pt x="1560614" y="578079"/>
                      <a:pt x="1563805" y="582811"/>
                      <a:pt x="1552104" y="584755"/>
                    </a:cubicBezTo>
                    <a:cubicBezTo>
                      <a:pt x="1535707" y="587470"/>
                      <a:pt x="1533285" y="600199"/>
                      <a:pt x="1544951" y="612231"/>
                    </a:cubicBezTo>
                    <a:cubicBezTo>
                      <a:pt x="1552617" y="620154"/>
                      <a:pt x="1560504" y="627858"/>
                      <a:pt x="1567950" y="635928"/>
                    </a:cubicBezTo>
                    <a:cubicBezTo>
                      <a:pt x="1574884" y="643411"/>
                      <a:pt x="1581376" y="651298"/>
                      <a:pt x="1590621" y="661973"/>
                    </a:cubicBezTo>
                    <a:cubicBezTo>
                      <a:pt x="1592161" y="635854"/>
                      <a:pt x="1584605" y="616119"/>
                      <a:pt x="1572463" y="595650"/>
                    </a:cubicBezTo>
                    <a:cubicBezTo>
                      <a:pt x="1592345" y="607609"/>
                      <a:pt x="1600488" y="626390"/>
                      <a:pt x="1596233" y="652655"/>
                    </a:cubicBezTo>
                    <a:cubicBezTo>
                      <a:pt x="1594436" y="663843"/>
                      <a:pt x="1596820" y="672024"/>
                      <a:pt x="1602653" y="681304"/>
                    </a:cubicBezTo>
                    <a:cubicBezTo>
                      <a:pt x="1634090" y="731486"/>
                      <a:pt x="1635741" y="780165"/>
                      <a:pt x="1591244" y="824404"/>
                    </a:cubicBezTo>
                    <a:cubicBezTo>
                      <a:pt x="1586219" y="829393"/>
                      <a:pt x="1585742" y="834125"/>
                      <a:pt x="1586989" y="840728"/>
                    </a:cubicBezTo>
                    <a:cubicBezTo>
                      <a:pt x="1592381" y="867213"/>
                      <a:pt x="1594472" y="893991"/>
                      <a:pt x="1592015" y="920953"/>
                    </a:cubicBezTo>
                    <a:cubicBezTo>
                      <a:pt x="1588640" y="957783"/>
                      <a:pt x="1571986" y="976968"/>
                      <a:pt x="1536550" y="987312"/>
                    </a:cubicBezTo>
                    <a:cubicBezTo>
                      <a:pt x="1519639" y="992228"/>
                      <a:pt x="1503206" y="998831"/>
                      <a:pt x="1486882" y="1005507"/>
                    </a:cubicBezTo>
                    <a:cubicBezTo>
                      <a:pt x="1475767" y="1010056"/>
                      <a:pt x="1471218" y="1017062"/>
                      <a:pt x="1473052" y="1031222"/>
                    </a:cubicBezTo>
                    <a:cubicBezTo>
                      <a:pt x="1476867" y="1060238"/>
                      <a:pt x="1472062" y="1089621"/>
                      <a:pt x="1471768" y="1118893"/>
                    </a:cubicBezTo>
                    <a:cubicBezTo>
                      <a:pt x="1471548" y="1140903"/>
                      <a:pt x="1447888" y="1158804"/>
                      <a:pt x="1424227" y="1159465"/>
                    </a:cubicBezTo>
                    <a:cubicBezTo>
                      <a:pt x="1404015" y="1160015"/>
                      <a:pt x="1384243" y="1156934"/>
                      <a:pt x="1367773" y="1143398"/>
                    </a:cubicBezTo>
                    <a:cubicBezTo>
                      <a:pt x="1366012" y="1141930"/>
                      <a:pt x="1363921" y="1139106"/>
                      <a:pt x="1362014" y="1141417"/>
                    </a:cubicBezTo>
                    <a:cubicBezTo>
                      <a:pt x="1348991" y="1157374"/>
                      <a:pt x="1329769" y="1151981"/>
                      <a:pt x="1313482" y="1154843"/>
                    </a:cubicBezTo>
                    <a:cubicBezTo>
                      <a:pt x="1278560" y="1161005"/>
                      <a:pt x="1254203" y="1178906"/>
                      <a:pt x="1240007" y="1211077"/>
                    </a:cubicBezTo>
                    <a:cubicBezTo>
                      <a:pt x="1222729" y="1249961"/>
                      <a:pt x="1196611" y="1280995"/>
                      <a:pt x="1159231" y="1302014"/>
                    </a:cubicBezTo>
                    <a:cubicBezTo>
                      <a:pt x="1158717" y="1307260"/>
                      <a:pt x="1156003" y="1311258"/>
                      <a:pt x="1151381" y="1313496"/>
                    </a:cubicBezTo>
                    <a:cubicBezTo>
                      <a:pt x="1127354" y="1325124"/>
                      <a:pt x="1103106" y="1336019"/>
                      <a:pt x="1075484" y="1334992"/>
                    </a:cubicBezTo>
                    <a:cubicBezTo>
                      <a:pt x="1065616" y="1332718"/>
                      <a:pt x="1060517" y="1326665"/>
                      <a:pt x="1057986" y="1318485"/>
                    </a:cubicBezTo>
                    <a:cubicBezTo>
                      <a:pt x="997900" y="1343759"/>
                      <a:pt x="932458" y="1357662"/>
                      <a:pt x="863971" y="1357662"/>
                    </a:cubicBezTo>
                    <a:cubicBezTo>
                      <a:pt x="853333" y="1357662"/>
                      <a:pt x="842732" y="1357295"/>
                      <a:pt x="832240" y="1356635"/>
                    </a:cubicBezTo>
                    <a:cubicBezTo>
                      <a:pt x="830479" y="1359092"/>
                      <a:pt x="828205" y="1361293"/>
                      <a:pt x="825051" y="1363054"/>
                    </a:cubicBezTo>
                    <a:cubicBezTo>
                      <a:pt x="799923" y="1371088"/>
                      <a:pt x="774795" y="1378791"/>
                      <a:pt x="748347" y="1368740"/>
                    </a:cubicBezTo>
                    <a:cubicBezTo>
                      <a:pt x="678173" y="1368263"/>
                      <a:pt x="611190" y="1357478"/>
                      <a:pt x="554662" y="1310855"/>
                    </a:cubicBezTo>
                    <a:cubicBezTo>
                      <a:pt x="534156" y="1293944"/>
                      <a:pt x="516952" y="1274465"/>
                      <a:pt x="504113" y="1251428"/>
                    </a:cubicBezTo>
                    <a:cubicBezTo>
                      <a:pt x="497620" y="1239763"/>
                      <a:pt x="489953" y="1236352"/>
                      <a:pt x="477444" y="1241047"/>
                    </a:cubicBezTo>
                    <a:cubicBezTo>
                      <a:pt x="452206" y="1250475"/>
                      <a:pt x="425611" y="1254913"/>
                      <a:pt x="399016" y="1257738"/>
                    </a:cubicBezTo>
                    <a:cubicBezTo>
                      <a:pt x="356134" y="1262250"/>
                      <a:pt x="314059" y="1251355"/>
                      <a:pt x="300377" y="1210784"/>
                    </a:cubicBezTo>
                    <a:cubicBezTo>
                      <a:pt x="300120" y="1189398"/>
                      <a:pt x="289702" y="1182171"/>
                      <a:pt x="268096" y="1180117"/>
                    </a:cubicBezTo>
                    <a:cubicBezTo>
                      <a:pt x="241500" y="1177623"/>
                      <a:pt x="222829" y="1160785"/>
                      <a:pt x="214759" y="1133750"/>
                    </a:cubicBezTo>
                    <a:cubicBezTo>
                      <a:pt x="209880" y="1117389"/>
                      <a:pt x="205258" y="1100589"/>
                      <a:pt x="197371" y="1085659"/>
                    </a:cubicBezTo>
                    <a:cubicBezTo>
                      <a:pt x="182368" y="1057230"/>
                      <a:pt x="161385" y="1036761"/>
                      <a:pt x="125473" y="1036651"/>
                    </a:cubicBezTo>
                    <a:cubicBezTo>
                      <a:pt x="96970" y="1036541"/>
                      <a:pt x="75658" y="1019190"/>
                      <a:pt x="55922" y="1000115"/>
                    </a:cubicBezTo>
                    <a:cubicBezTo>
                      <a:pt x="72319" y="1007304"/>
                      <a:pt x="88056" y="1015888"/>
                      <a:pt x="106104" y="1018456"/>
                    </a:cubicBezTo>
                    <a:cubicBezTo>
                      <a:pt x="126023" y="1021281"/>
                      <a:pt x="143521" y="1015741"/>
                      <a:pt x="159551" y="1004406"/>
                    </a:cubicBezTo>
                    <a:cubicBezTo>
                      <a:pt x="163513" y="1001582"/>
                      <a:pt x="167952" y="997803"/>
                      <a:pt x="167071" y="992595"/>
                    </a:cubicBezTo>
                    <a:cubicBezTo>
                      <a:pt x="166117" y="986835"/>
                      <a:pt x="159991" y="986469"/>
                      <a:pt x="155333" y="985662"/>
                    </a:cubicBezTo>
                    <a:cubicBezTo>
                      <a:pt x="145135" y="983937"/>
                      <a:pt x="134717" y="983240"/>
                      <a:pt x="124556" y="981296"/>
                    </a:cubicBezTo>
                    <a:cubicBezTo>
                      <a:pt x="83801" y="973520"/>
                      <a:pt x="70779" y="952941"/>
                      <a:pt x="78372" y="911709"/>
                    </a:cubicBezTo>
                    <a:cubicBezTo>
                      <a:pt x="79289" y="906739"/>
                      <a:pt x="82086" y="901805"/>
                      <a:pt x="83604" y="896738"/>
                    </a:cubicBezTo>
                    <a:lnTo>
                      <a:pt x="81210" y="881289"/>
                    </a:lnTo>
                    <a:lnTo>
                      <a:pt x="79457" y="882109"/>
                    </a:lnTo>
                    <a:lnTo>
                      <a:pt x="81124" y="880969"/>
                    </a:lnTo>
                    <a:lnTo>
                      <a:pt x="81168" y="881020"/>
                    </a:lnTo>
                    <a:lnTo>
                      <a:pt x="81160" y="880969"/>
                    </a:lnTo>
                    <a:lnTo>
                      <a:pt x="81417" y="881262"/>
                    </a:lnTo>
                    <a:cubicBezTo>
                      <a:pt x="93155" y="874146"/>
                      <a:pt x="93339" y="860573"/>
                      <a:pt x="98254" y="849825"/>
                    </a:cubicBezTo>
                    <a:cubicBezTo>
                      <a:pt x="101886" y="841938"/>
                      <a:pt x="92679" y="840214"/>
                      <a:pt x="88240" y="837060"/>
                    </a:cubicBezTo>
                    <a:cubicBezTo>
                      <a:pt x="67111" y="821909"/>
                      <a:pt x="48366" y="804852"/>
                      <a:pt x="38792" y="779761"/>
                    </a:cubicBezTo>
                    <a:cubicBezTo>
                      <a:pt x="27970" y="751405"/>
                      <a:pt x="33619" y="724113"/>
                      <a:pt x="46128" y="698325"/>
                    </a:cubicBezTo>
                    <a:cubicBezTo>
                      <a:pt x="53024" y="684056"/>
                      <a:pt x="53868" y="674848"/>
                      <a:pt x="41579" y="662303"/>
                    </a:cubicBezTo>
                    <a:cubicBezTo>
                      <a:pt x="23201" y="643558"/>
                      <a:pt x="9482" y="620851"/>
                      <a:pt x="2585" y="594843"/>
                    </a:cubicBezTo>
                    <a:cubicBezTo>
                      <a:pt x="-1083" y="580977"/>
                      <a:pt x="-1780" y="567294"/>
                      <a:pt x="6767" y="551264"/>
                    </a:cubicBezTo>
                    <a:cubicBezTo>
                      <a:pt x="12600" y="597264"/>
                      <a:pt x="35600" y="632626"/>
                      <a:pt x="58160" y="669382"/>
                    </a:cubicBezTo>
                    <a:cubicBezTo>
                      <a:pt x="67001" y="661202"/>
                      <a:pt x="70449" y="655003"/>
                      <a:pt x="64543" y="644585"/>
                    </a:cubicBezTo>
                    <a:cubicBezTo>
                      <a:pt x="45358" y="610800"/>
                      <a:pt x="40075" y="577235"/>
                      <a:pt x="68651" y="544808"/>
                    </a:cubicBezTo>
                    <a:cubicBezTo>
                      <a:pt x="79766" y="532189"/>
                      <a:pt x="65276" y="529254"/>
                      <a:pt x="57463" y="523055"/>
                    </a:cubicBezTo>
                    <a:cubicBezTo>
                      <a:pt x="74154" y="518286"/>
                      <a:pt x="89927" y="514654"/>
                      <a:pt x="105114" y="509299"/>
                    </a:cubicBezTo>
                    <a:cubicBezTo>
                      <a:pt x="146749" y="494626"/>
                      <a:pt x="166778" y="465573"/>
                      <a:pt x="164943" y="421407"/>
                    </a:cubicBezTo>
                    <a:cubicBezTo>
                      <a:pt x="163953" y="396939"/>
                      <a:pt x="162486" y="372692"/>
                      <a:pt x="169236" y="348775"/>
                    </a:cubicBezTo>
                    <a:lnTo>
                      <a:pt x="169185" y="348833"/>
                    </a:lnTo>
                    <a:lnTo>
                      <a:pt x="168943" y="349179"/>
                    </a:lnTo>
                    <a:lnTo>
                      <a:pt x="168996" y="349045"/>
                    </a:lnTo>
                    <a:lnTo>
                      <a:pt x="168942" y="349105"/>
                    </a:lnTo>
                    <a:lnTo>
                      <a:pt x="169011" y="349005"/>
                    </a:lnTo>
                    <a:lnTo>
                      <a:pt x="169050" y="348907"/>
                    </a:lnTo>
                    <a:lnTo>
                      <a:pt x="169103" y="348873"/>
                    </a:lnTo>
                    <a:lnTo>
                      <a:pt x="194890" y="311725"/>
                    </a:lnTo>
                    <a:cubicBezTo>
                      <a:pt x="205020" y="300619"/>
                      <a:pt x="216667" y="290889"/>
                      <a:pt x="229946" y="282599"/>
                    </a:cubicBezTo>
                    <a:cubicBezTo>
                      <a:pt x="233504" y="280361"/>
                      <a:pt x="243738" y="277867"/>
                      <a:pt x="233137" y="270053"/>
                    </a:cubicBezTo>
                    <a:cubicBezTo>
                      <a:pt x="231303" y="268733"/>
                      <a:pt x="237869" y="265982"/>
                      <a:pt x="240914" y="265505"/>
                    </a:cubicBezTo>
                    <a:cubicBezTo>
                      <a:pt x="259622" y="262644"/>
                      <a:pt x="278550" y="261030"/>
                      <a:pt x="297075" y="257398"/>
                    </a:cubicBezTo>
                    <a:cubicBezTo>
                      <a:pt x="337866" y="249401"/>
                      <a:pt x="369377" y="189278"/>
                      <a:pt x="353310" y="151091"/>
                    </a:cubicBezTo>
                    <a:cubicBezTo>
                      <a:pt x="352429" y="149000"/>
                      <a:pt x="351182" y="146029"/>
                      <a:pt x="349531" y="145552"/>
                    </a:cubicBezTo>
                    <a:cubicBezTo>
                      <a:pt x="345093" y="144305"/>
                      <a:pt x="343295" y="148413"/>
                      <a:pt x="341425" y="151385"/>
                    </a:cubicBezTo>
                    <a:cubicBezTo>
                      <a:pt x="330603" y="168515"/>
                      <a:pt x="324000" y="187664"/>
                      <a:pt x="316223" y="206225"/>
                    </a:cubicBezTo>
                    <a:cubicBezTo>
                      <a:pt x="313069" y="213782"/>
                      <a:pt x="312188" y="222476"/>
                      <a:pt x="302247" y="232527"/>
                    </a:cubicBezTo>
                    <a:cubicBezTo>
                      <a:pt x="315306" y="185169"/>
                      <a:pt x="328916" y="143718"/>
                      <a:pt x="365415" y="114849"/>
                    </a:cubicBezTo>
                    <a:cubicBezTo>
                      <a:pt x="388965" y="96214"/>
                      <a:pt x="414863" y="96984"/>
                      <a:pt x="441458" y="108869"/>
                    </a:cubicBezTo>
                    <a:cubicBezTo>
                      <a:pt x="465999" y="119837"/>
                      <a:pt x="490613" y="131392"/>
                      <a:pt x="518566" y="129008"/>
                    </a:cubicBezTo>
                    <a:cubicBezTo>
                      <a:pt x="572966" y="124349"/>
                      <a:pt x="612400" y="96104"/>
                      <a:pt x="640610" y="50177"/>
                    </a:cubicBezTo>
                    <a:cubicBezTo>
                      <a:pt x="596847" y="62245"/>
                      <a:pt x="560788" y="89868"/>
                      <a:pt x="519996" y="109493"/>
                    </a:cubicBezTo>
                    <a:cubicBezTo>
                      <a:pt x="518015" y="103550"/>
                      <a:pt x="522638" y="101496"/>
                      <a:pt x="525242" y="99002"/>
                    </a:cubicBezTo>
                    <a:cubicBezTo>
                      <a:pt x="547068" y="77982"/>
                      <a:pt x="571646" y="61402"/>
                      <a:pt x="600479" y="51351"/>
                    </a:cubicBezTo>
                    <a:cubicBezTo>
                      <a:pt x="639949" y="37558"/>
                      <a:pt x="674651" y="44711"/>
                      <a:pt x="705721" y="72847"/>
                    </a:cubicBezTo>
                    <a:cubicBezTo>
                      <a:pt x="749484" y="112464"/>
                      <a:pt x="765881" y="109860"/>
                      <a:pt x="796585" y="59934"/>
                    </a:cubicBezTo>
                    <a:cubicBezTo>
                      <a:pt x="825381" y="13127"/>
                      <a:pt x="857405" y="875"/>
                      <a:pt x="909935" y="16759"/>
                    </a:cubicBezTo>
                    <a:cubicBezTo>
                      <a:pt x="934659" y="24242"/>
                      <a:pt x="957696" y="35504"/>
                      <a:pt x="979412" y="49296"/>
                    </a:cubicBezTo>
                    <a:cubicBezTo>
                      <a:pt x="987189" y="54249"/>
                      <a:pt x="992581" y="55386"/>
                      <a:pt x="999734" y="47976"/>
                    </a:cubicBezTo>
                    <a:cubicBezTo>
                      <a:pt x="1012793" y="34513"/>
                      <a:pt x="1029704" y="25856"/>
                      <a:pt x="1043056" y="12027"/>
                    </a:cubicBezTo>
                    <a:cubicBezTo>
                      <a:pt x="1052575" y="2159"/>
                      <a:pt x="1064076" y="-1454"/>
                      <a:pt x="1076438" y="518"/>
                    </a:cubicBezTo>
                    <a:close/>
                  </a:path>
                </a:pathLst>
              </a:custGeom>
              <a:solidFill>
                <a:srgbClr val="693723"/>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2" name="Google Shape;1172;p81"/>
              <p:cNvSpPr/>
              <p:nvPr/>
            </p:nvSpPr>
            <p:spPr>
              <a:xfrm>
                <a:off x="7940651" y="1937869"/>
                <a:ext cx="969670" cy="1131758"/>
              </a:xfrm>
              <a:custGeom>
                <a:avLst/>
                <a:gdLst/>
                <a:ahLst/>
                <a:cxnLst/>
                <a:rect l="l" t="t" r="r" b="b"/>
                <a:pathLst>
                  <a:path w="969670" h="1131758" extrusionOk="0">
                    <a:moveTo>
                      <a:pt x="967768" y="764"/>
                    </a:moveTo>
                    <a:cubicBezTo>
                      <a:pt x="970850" y="5790"/>
                      <a:pt x="969676" y="-2611"/>
                      <a:pt x="967842" y="874"/>
                    </a:cubicBezTo>
                    <a:cubicBezTo>
                      <a:pt x="917366" y="98010"/>
                      <a:pt x="869862" y="196357"/>
                      <a:pt x="845285" y="303984"/>
                    </a:cubicBezTo>
                    <a:cubicBezTo>
                      <a:pt x="829658" y="372361"/>
                      <a:pt x="823532" y="441031"/>
                      <a:pt x="839379" y="510288"/>
                    </a:cubicBezTo>
                    <a:cubicBezTo>
                      <a:pt x="788536" y="569531"/>
                      <a:pt x="741436" y="631745"/>
                      <a:pt x="693748" y="693482"/>
                    </a:cubicBezTo>
                    <a:cubicBezTo>
                      <a:pt x="610588" y="801146"/>
                      <a:pt x="528565" y="909727"/>
                      <a:pt x="445736" y="1017648"/>
                    </a:cubicBezTo>
                    <a:cubicBezTo>
                      <a:pt x="426404" y="1042849"/>
                      <a:pt x="404798" y="1066069"/>
                      <a:pt x="380917" y="1087199"/>
                    </a:cubicBezTo>
                    <a:cubicBezTo>
                      <a:pt x="328718" y="1133419"/>
                      <a:pt x="269768" y="1143470"/>
                      <a:pt x="205537" y="1118342"/>
                    </a:cubicBezTo>
                    <a:cubicBezTo>
                      <a:pt x="124944" y="1086832"/>
                      <a:pt x="57815" y="1036246"/>
                      <a:pt x="2901" y="969410"/>
                    </a:cubicBezTo>
                    <a:cubicBezTo>
                      <a:pt x="-5059" y="956498"/>
                      <a:pt x="5175" y="948171"/>
                      <a:pt x="11888" y="940724"/>
                    </a:cubicBezTo>
                    <a:cubicBezTo>
                      <a:pt x="32357" y="918018"/>
                      <a:pt x="50075" y="893257"/>
                      <a:pt x="68636" y="869083"/>
                    </a:cubicBezTo>
                    <a:cubicBezTo>
                      <a:pt x="82026" y="851622"/>
                      <a:pt x="93251" y="832730"/>
                      <a:pt x="105906" y="814792"/>
                    </a:cubicBezTo>
                    <a:cubicBezTo>
                      <a:pt x="110418" y="808409"/>
                      <a:pt x="114160" y="800596"/>
                      <a:pt x="124394" y="803934"/>
                    </a:cubicBezTo>
                    <a:cubicBezTo>
                      <a:pt x="151173" y="822055"/>
                      <a:pt x="177731" y="840507"/>
                      <a:pt x="204803" y="858151"/>
                    </a:cubicBezTo>
                    <a:cubicBezTo>
                      <a:pt x="236680" y="878950"/>
                      <a:pt x="256196" y="877410"/>
                      <a:pt x="279783" y="848320"/>
                    </a:cubicBezTo>
                    <a:cubicBezTo>
                      <a:pt x="321601" y="796744"/>
                      <a:pt x="363529" y="745535"/>
                      <a:pt x="398635" y="688457"/>
                    </a:cubicBezTo>
                    <a:cubicBezTo>
                      <a:pt x="530326" y="474339"/>
                      <a:pt x="675150" y="269833"/>
                      <a:pt x="853979" y="91591"/>
                    </a:cubicBezTo>
                    <a:cubicBezTo>
                      <a:pt x="890735" y="54981"/>
                      <a:pt x="926464" y="32238"/>
                      <a:pt x="967768" y="764"/>
                    </a:cubicBezTo>
                    <a:close/>
                  </a:path>
                </a:pathLst>
              </a:custGeom>
              <a:solidFill>
                <a:srgbClr val="32A57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3" name="Google Shape;1173;p81"/>
              <p:cNvSpPr/>
              <p:nvPr/>
            </p:nvSpPr>
            <p:spPr>
              <a:xfrm>
                <a:off x="6957846" y="2094246"/>
                <a:ext cx="962414" cy="681932"/>
              </a:xfrm>
              <a:custGeom>
                <a:avLst/>
                <a:gdLst/>
                <a:ahLst/>
                <a:cxnLst/>
                <a:rect l="l" t="t" r="r" b="b"/>
                <a:pathLst>
                  <a:path w="962414" h="681932" extrusionOk="0">
                    <a:moveTo>
                      <a:pt x="846568" y="681086"/>
                    </a:moveTo>
                    <a:cubicBezTo>
                      <a:pt x="748442" y="604419"/>
                      <a:pt x="650205" y="527825"/>
                      <a:pt x="552225" y="450938"/>
                    </a:cubicBezTo>
                    <a:cubicBezTo>
                      <a:pt x="541771" y="442721"/>
                      <a:pt x="530289" y="438356"/>
                      <a:pt x="517780" y="435054"/>
                    </a:cubicBezTo>
                    <a:cubicBezTo>
                      <a:pt x="405934" y="405855"/>
                      <a:pt x="292328" y="393786"/>
                      <a:pt x="176814" y="398408"/>
                    </a:cubicBezTo>
                    <a:cubicBezTo>
                      <a:pt x="151246" y="399435"/>
                      <a:pt x="125421" y="401343"/>
                      <a:pt x="100110" y="395767"/>
                    </a:cubicBezTo>
                    <a:cubicBezTo>
                      <a:pt x="62583" y="387513"/>
                      <a:pt x="55540" y="368548"/>
                      <a:pt x="77770" y="337001"/>
                    </a:cubicBezTo>
                    <a:cubicBezTo>
                      <a:pt x="80851" y="332636"/>
                      <a:pt x="84190" y="328491"/>
                      <a:pt x="87711" y="323832"/>
                    </a:cubicBezTo>
                    <a:cubicBezTo>
                      <a:pt x="80448" y="319430"/>
                      <a:pt x="73772" y="322255"/>
                      <a:pt x="67426" y="322145"/>
                    </a:cubicBezTo>
                    <a:cubicBezTo>
                      <a:pt x="55724" y="321961"/>
                      <a:pt x="44242" y="321044"/>
                      <a:pt x="33384" y="316239"/>
                    </a:cubicBezTo>
                    <a:cubicBezTo>
                      <a:pt x="7302" y="304720"/>
                      <a:pt x="296" y="284508"/>
                      <a:pt x="14822" y="260004"/>
                    </a:cubicBezTo>
                    <a:cubicBezTo>
                      <a:pt x="19298" y="252447"/>
                      <a:pt x="21682" y="247678"/>
                      <a:pt x="14346" y="239645"/>
                    </a:cubicBezTo>
                    <a:cubicBezTo>
                      <a:pt x="-12506" y="210115"/>
                      <a:pt x="-291" y="173066"/>
                      <a:pt x="39547" y="164152"/>
                    </a:cubicBezTo>
                    <a:cubicBezTo>
                      <a:pt x="51762" y="161400"/>
                      <a:pt x="52862" y="159273"/>
                      <a:pt x="47507" y="148268"/>
                    </a:cubicBezTo>
                    <a:cubicBezTo>
                      <a:pt x="36759" y="126295"/>
                      <a:pt x="43655" y="109201"/>
                      <a:pt x="65848" y="98820"/>
                    </a:cubicBezTo>
                    <a:cubicBezTo>
                      <a:pt x="81548" y="91483"/>
                      <a:pt x="98569" y="87998"/>
                      <a:pt x="115517" y="87081"/>
                    </a:cubicBezTo>
                    <a:cubicBezTo>
                      <a:pt x="172925" y="84073"/>
                      <a:pt x="230260" y="85320"/>
                      <a:pt x="287412" y="92327"/>
                    </a:cubicBezTo>
                    <a:cubicBezTo>
                      <a:pt x="316869" y="95958"/>
                      <a:pt x="346325" y="99150"/>
                      <a:pt x="377872" y="102781"/>
                    </a:cubicBezTo>
                    <a:cubicBezTo>
                      <a:pt x="369142" y="95922"/>
                      <a:pt x="361548" y="90933"/>
                      <a:pt x="355202" y="84733"/>
                    </a:cubicBezTo>
                    <a:cubicBezTo>
                      <a:pt x="333706" y="63788"/>
                      <a:pt x="331909" y="39650"/>
                      <a:pt x="349883" y="19842"/>
                    </a:cubicBezTo>
                    <a:cubicBezTo>
                      <a:pt x="371269" y="-3782"/>
                      <a:pt x="400469" y="-6753"/>
                      <a:pt x="422882" y="13312"/>
                    </a:cubicBezTo>
                    <a:cubicBezTo>
                      <a:pt x="435574" y="24720"/>
                      <a:pt x="447753" y="36899"/>
                      <a:pt x="458868" y="49848"/>
                    </a:cubicBezTo>
                    <a:cubicBezTo>
                      <a:pt x="497825" y="95115"/>
                      <a:pt x="542321" y="134292"/>
                      <a:pt x="592723" y="165839"/>
                    </a:cubicBezTo>
                    <a:cubicBezTo>
                      <a:pt x="648444" y="200724"/>
                      <a:pt x="672472" y="251163"/>
                      <a:pt x="673792" y="314551"/>
                    </a:cubicBezTo>
                    <a:cubicBezTo>
                      <a:pt x="674012" y="324932"/>
                      <a:pt x="678121" y="331609"/>
                      <a:pt x="685604" y="337735"/>
                    </a:cubicBezTo>
                    <a:cubicBezTo>
                      <a:pt x="771478" y="408276"/>
                      <a:pt x="857243" y="478890"/>
                      <a:pt x="942971" y="549578"/>
                    </a:cubicBezTo>
                    <a:cubicBezTo>
                      <a:pt x="949537" y="555007"/>
                      <a:pt x="955589" y="561059"/>
                      <a:pt x="961899" y="566819"/>
                    </a:cubicBezTo>
                    <a:cubicBezTo>
                      <a:pt x="963953" y="574595"/>
                      <a:pt x="959551" y="579694"/>
                      <a:pt x="954269" y="584060"/>
                    </a:cubicBezTo>
                    <a:cubicBezTo>
                      <a:pt x="921951" y="610948"/>
                      <a:pt x="891028" y="639194"/>
                      <a:pt x="864653" y="672135"/>
                    </a:cubicBezTo>
                    <a:cubicBezTo>
                      <a:pt x="860251" y="677821"/>
                      <a:pt x="855555" y="684277"/>
                      <a:pt x="846568" y="681086"/>
                    </a:cubicBezTo>
                    <a:close/>
                  </a:path>
                </a:pathLst>
              </a:custGeom>
              <a:solidFill>
                <a:srgbClr val="F4AB9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4" name="Google Shape;1174;p81"/>
              <p:cNvSpPr/>
              <p:nvPr/>
            </p:nvSpPr>
            <p:spPr>
              <a:xfrm>
                <a:off x="7787994" y="2641952"/>
                <a:ext cx="279522" cy="296708"/>
              </a:xfrm>
              <a:custGeom>
                <a:avLst/>
                <a:gdLst/>
                <a:ahLst/>
                <a:cxnLst/>
                <a:rect l="l" t="t" r="r" b="b"/>
                <a:pathLst>
                  <a:path w="279522" h="296708" extrusionOk="0">
                    <a:moveTo>
                      <a:pt x="16420" y="133380"/>
                    </a:moveTo>
                    <a:cubicBezTo>
                      <a:pt x="50755" y="91158"/>
                      <a:pt x="89566" y="53521"/>
                      <a:pt x="131787" y="19260"/>
                    </a:cubicBezTo>
                    <a:cubicBezTo>
                      <a:pt x="132924" y="18783"/>
                      <a:pt x="134135" y="18452"/>
                      <a:pt x="135126" y="17792"/>
                    </a:cubicBezTo>
                    <a:cubicBezTo>
                      <a:pt x="170268" y="-6052"/>
                      <a:pt x="170268" y="-6052"/>
                      <a:pt x="205666" y="18526"/>
                    </a:cubicBezTo>
                    <a:cubicBezTo>
                      <a:pt x="229107" y="34813"/>
                      <a:pt x="250309" y="53705"/>
                      <a:pt x="271035" y="73330"/>
                    </a:cubicBezTo>
                    <a:cubicBezTo>
                      <a:pt x="279986" y="81804"/>
                      <a:pt x="281600" y="89507"/>
                      <a:pt x="277088" y="99852"/>
                    </a:cubicBezTo>
                    <a:cubicBezTo>
                      <a:pt x="259700" y="124686"/>
                      <a:pt x="242936" y="149960"/>
                      <a:pt x="224742" y="174171"/>
                    </a:cubicBezTo>
                    <a:cubicBezTo>
                      <a:pt x="204676" y="200876"/>
                      <a:pt x="183290" y="226591"/>
                      <a:pt x="162381" y="252672"/>
                    </a:cubicBezTo>
                    <a:cubicBezTo>
                      <a:pt x="159299" y="256524"/>
                      <a:pt x="156218" y="260229"/>
                      <a:pt x="155595" y="265328"/>
                    </a:cubicBezTo>
                    <a:cubicBezTo>
                      <a:pt x="140921" y="267859"/>
                      <a:pt x="135639" y="281798"/>
                      <a:pt x="126138" y="290419"/>
                    </a:cubicBezTo>
                    <a:cubicBezTo>
                      <a:pt x="118545" y="297315"/>
                      <a:pt x="114180" y="299773"/>
                      <a:pt x="105559" y="291409"/>
                    </a:cubicBezTo>
                    <a:cubicBezTo>
                      <a:pt x="67446" y="254506"/>
                      <a:pt x="33294" y="214449"/>
                      <a:pt x="3838" y="170283"/>
                    </a:cubicBezTo>
                    <a:cubicBezTo>
                      <a:pt x="-1628" y="162102"/>
                      <a:pt x="-1261" y="156600"/>
                      <a:pt x="4975" y="149704"/>
                    </a:cubicBezTo>
                    <a:cubicBezTo>
                      <a:pt x="9377" y="144825"/>
                      <a:pt x="12642" y="138882"/>
                      <a:pt x="16420" y="133380"/>
                    </a:cubicBezTo>
                    <a:close/>
                  </a:path>
                </a:pathLst>
              </a:custGeom>
              <a:solidFill>
                <a:srgbClr val="216E5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5" name="Google Shape;1175;p81"/>
              <p:cNvSpPr/>
              <p:nvPr/>
            </p:nvSpPr>
            <p:spPr>
              <a:xfrm>
                <a:off x="8989048" y="1692235"/>
                <a:ext cx="697450" cy="575626"/>
              </a:xfrm>
              <a:custGeom>
                <a:avLst/>
                <a:gdLst/>
                <a:ahLst/>
                <a:cxnLst/>
                <a:rect l="l" t="t" r="r" b="b"/>
                <a:pathLst>
                  <a:path w="697450" h="575626" extrusionOk="0">
                    <a:moveTo>
                      <a:pt x="509964" y="0"/>
                    </a:moveTo>
                    <a:cubicBezTo>
                      <a:pt x="482525" y="12436"/>
                      <a:pt x="454426" y="22780"/>
                      <a:pt x="424530" y="27512"/>
                    </a:cubicBezTo>
                    <a:cubicBezTo>
                      <a:pt x="409160" y="31547"/>
                      <a:pt x="200251" y="45487"/>
                      <a:pt x="170391" y="55795"/>
                    </a:cubicBezTo>
                    <a:cubicBezTo>
                      <a:pt x="146621" y="59426"/>
                      <a:pt x="122814" y="63058"/>
                      <a:pt x="99044" y="66726"/>
                    </a:cubicBezTo>
                    <a:cubicBezTo>
                      <a:pt x="84554" y="82059"/>
                      <a:pt x="70064" y="97356"/>
                      <a:pt x="55574" y="112690"/>
                    </a:cubicBezTo>
                    <a:cubicBezTo>
                      <a:pt x="41965" y="127106"/>
                      <a:pt x="6199" y="185468"/>
                      <a:pt x="0" y="198711"/>
                    </a:cubicBezTo>
                    <a:cubicBezTo>
                      <a:pt x="1321" y="335538"/>
                      <a:pt x="40131" y="460663"/>
                      <a:pt x="115844" y="575627"/>
                    </a:cubicBezTo>
                    <a:cubicBezTo>
                      <a:pt x="169731" y="495218"/>
                      <a:pt x="215108" y="475079"/>
                      <a:pt x="293462" y="495585"/>
                    </a:cubicBezTo>
                    <a:cubicBezTo>
                      <a:pt x="315582" y="514219"/>
                      <a:pt x="322919" y="499546"/>
                      <a:pt x="330255" y="488541"/>
                    </a:cubicBezTo>
                    <a:cubicBezTo>
                      <a:pt x="346432" y="486524"/>
                      <a:pt x="370239" y="480912"/>
                      <a:pt x="385169" y="474602"/>
                    </a:cubicBezTo>
                    <a:cubicBezTo>
                      <a:pt x="432123" y="468549"/>
                      <a:pt x="475666" y="484030"/>
                      <a:pt x="514990" y="522473"/>
                    </a:cubicBezTo>
                    <a:cubicBezTo>
                      <a:pt x="527499" y="534689"/>
                      <a:pt x="530910" y="529736"/>
                      <a:pt x="537476" y="518548"/>
                    </a:cubicBezTo>
                    <a:cubicBezTo>
                      <a:pt x="582963" y="441111"/>
                      <a:pt x="621810" y="360555"/>
                      <a:pt x="652440" y="276148"/>
                    </a:cubicBezTo>
                    <a:cubicBezTo>
                      <a:pt x="670305" y="226956"/>
                      <a:pt x="687619" y="177545"/>
                      <a:pt x="697450" y="125895"/>
                    </a:cubicBezTo>
                    <a:cubicBezTo>
                      <a:pt x="644076" y="70321"/>
                      <a:pt x="581716" y="28136"/>
                      <a:pt x="509964" y="0"/>
                    </a:cubicBezTo>
                    <a:close/>
                  </a:path>
                </a:pathLst>
              </a:custGeom>
              <a:solidFill>
                <a:srgbClr val="FEFCF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6" name="Google Shape;1176;p81"/>
              <p:cNvSpPr/>
              <p:nvPr/>
            </p:nvSpPr>
            <p:spPr>
              <a:xfrm>
                <a:off x="8704170" y="639896"/>
                <a:ext cx="948498" cy="1555521"/>
              </a:xfrm>
              <a:custGeom>
                <a:avLst/>
                <a:gdLst/>
                <a:ahLst/>
                <a:cxnLst/>
                <a:rect l="l" t="t" r="r" b="b"/>
                <a:pathLst>
                  <a:path w="948498" h="1555521" extrusionOk="0">
                    <a:moveTo>
                      <a:pt x="578304" y="1547887"/>
                    </a:moveTo>
                    <a:cubicBezTo>
                      <a:pt x="545509" y="1485967"/>
                      <a:pt x="518034" y="1421148"/>
                      <a:pt x="477573" y="1363373"/>
                    </a:cubicBezTo>
                    <a:cubicBezTo>
                      <a:pt x="458351" y="1335897"/>
                      <a:pt x="439826" y="1307908"/>
                      <a:pt x="421375" y="1279883"/>
                    </a:cubicBezTo>
                    <a:cubicBezTo>
                      <a:pt x="415689" y="1271262"/>
                      <a:pt x="410700" y="1262018"/>
                      <a:pt x="406592" y="1252554"/>
                    </a:cubicBezTo>
                    <a:cubicBezTo>
                      <a:pt x="394266" y="1224088"/>
                      <a:pt x="397751" y="1209342"/>
                      <a:pt x="422218" y="1190340"/>
                    </a:cubicBezTo>
                    <a:cubicBezTo>
                      <a:pt x="445145" y="1172512"/>
                      <a:pt x="457177" y="1148668"/>
                      <a:pt x="463413" y="1121120"/>
                    </a:cubicBezTo>
                    <a:cubicBezTo>
                      <a:pt x="464514" y="1116204"/>
                      <a:pt x="459671" y="1034328"/>
                      <a:pt x="459195" y="1007476"/>
                    </a:cubicBezTo>
                    <a:cubicBezTo>
                      <a:pt x="458901" y="991629"/>
                      <a:pt x="452225" y="984403"/>
                      <a:pt x="438359" y="978020"/>
                    </a:cubicBezTo>
                    <a:cubicBezTo>
                      <a:pt x="394523" y="957808"/>
                      <a:pt x="353035" y="933157"/>
                      <a:pt x="312610" y="906709"/>
                    </a:cubicBezTo>
                    <a:cubicBezTo>
                      <a:pt x="233118" y="854766"/>
                      <a:pt x="171602" y="786536"/>
                      <a:pt x="126738" y="703192"/>
                    </a:cubicBezTo>
                    <a:cubicBezTo>
                      <a:pt x="121603" y="693692"/>
                      <a:pt x="115844" y="689510"/>
                      <a:pt x="104692" y="688042"/>
                    </a:cubicBezTo>
                    <a:cubicBezTo>
                      <a:pt x="36572" y="679202"/>
                      <a:pt x="-13280" y="604626"/>
                      <a:pt x="3154" y="537570"/>
                    </a:cubicBezTo>
                    <a:cubicBezTo>
                      <a:pt x="10564" y="507416"/>
                      <a:pt x="45999" y="500226"/>
                      <a:pt x="71788" y="523777"/>
                    </a:cubicBezTo>
                    <a:cubicBezTo>
                      <a:pt x="81252" y="532434"/>
                      <a:pt x="87011" y="543769"/>
                      <a:pt x="93320" y="557892"/>
                    </a:cubicBezTo>
                    <a:cubicBezTo>
                      <a:pt x="96512" y="548684"/>
                      <a:pt x="93761" y="543292"/>
                      <a:pt x="92037" y="537863"/>
                    </a:cubicBezTo>
                    <a:cubicBezTo>
                      <a:pt x="83966" y="512735"/>
                      <a:pt x="79674" y="486837"/>
                      <a:pt x="76813" y="460719"/>
                    </a:cubicBezTo>
                    <a:cubicBezTo>
                      <a:pt x="70724" y="405658"/>
                      <a:pt x="90753" y="361676"/>
                      <a:pt x="137670" y="332659"/>
                    </a:cubicBezTo>
                    <a:cubicBezTo>
                      <a:pt x="191337" y="299498"/>
                      <a:pt x="224755" y="254635"/>
                      <a:pt x="234439" y="191284"/>
                    </a:cubicBezTo>
                    <a:cubicBezTo>
                      <a:pt x="240198" y="153391"/>
                      <a:pt x="260337" y="121770"/>
                      <a:pt x="288620" y="95835"/>
                    </a:cubicBezTo>
                    <a:cubicBezTo>
                      <a:pt x="294379" y="90553"/>
                      <a:pt x="301018" y="84464"/>
                      <a:pt x="309639" y="87362"/>
                    </a:cubicBezTo>
                    <a:cubicBezTo>
                      <a:pt x="319250" y="90590"/>
                      <a:pt x="317929" y="99980"/>
                      <a:pt x="318003" y="107721"/>
                    </a:cubicBezTo>
                    <a:cubicBezTo>
                      <a:pt x="318516" y="155298"/>
                      <a:pt x="342213" y="185965"/>
                      <a:pt x="386709" y="200455"/>
                    </a:cubicBezTo>
                    <a:cubicBezTo>
                      <a:pt x="398338" y="204233"/>
                      <a:pt x="401786" y="207021"/>
                      <a:pt x="393863" y="218319"/>
                    </a:cubicBezTo>
                    <a:cubicBezTo>
                      <a:pt x="384362" y="231818"/>
                      <a:pt x="378052" y="247152"/>
                      <a:pt x="374898" y="263622"/>
                    </a:cubicBezTo>
                    <a:cubicBezTo>
                      <a:pt x="369945" y="289667"/>
                      <a:pt x="378089" y="309072"/>
                      <a:pt x="402006" y="325360"/>
                    </a:cubicBezTo>
                    <a:cubicBezTo>
                      <a:pt x="390011" y="285375"/>
                      <a:pt x="410590" y="259220"/>
                      <a:pt x="437955" y="236184"/>
                    </a:cubicBezTo>
                    <a:cubicBezTo>
                      <a:pt x="464367" y="213954"/>
                      <a:pt x="463560" y="189376"/>
                      <a:pt x="435167" y="169421"/>
                    </a:cubicBezTo>
                    <a:cubicBezTo>
                      <a:pt x="425630" y="162708"/>
                      <a:pt x="415029" y="158049"/>
                      <a:pt x="404134" y="153904"/>
                    </a:cubicBezTo>
                    <a:cubicBezTo>
                      <a:pt x="357033" y="136003"/>
                      <a:pt x="346395" y="75146"/>
                      <a:pt x="384985" y="42682"/>
                    </a:cubicBezTo>
                    <a:cubicBezTo>
                      <a:pt x="403400" y="27202"/>
                      <a:pt x="424860" y="16454"/>
                      <a:pt x="447713" y="9337"/>
                    </a:cubicBezTo>
                    <a:cubicBezTo>
                      <a:pt x="475408" y="717"/>
                      <a:pt x="493566" y="10364"/>
                      <a:pt x="504865" y="37106"/>
                    </a:cubicBezTo>
                    <a:cubicBezTo>
                      <a:pt x="517337" y="66599"/>
                      <a:pt x="515026" y="98293"/>
                      <a:pt x="519391" y="128997"/>
                    </a:cubicBezTo>
                    <a:cubicBezTo>
                      <a:pt x="520088" y="133839"/>
                      <a:pt x="519391" y="139011"/>
                      <a:pt x="520932" y="143523"/>
                    </a:cubicBezTo>
                    <a:cubicBezTo>
                      <a:pt x="523096" y="149906"/>
                      <a:pt x="519721" y="160580"/>
                      <a:pt x="529185" y="161681"/>
                    </a:cubicBezTo>
                    <a:cubicBezTo>
                      <a:pt x="536999" y="162598"/>
                      <a:pt x="541071" y="153867"/>
                      <a:pt x="544776" y="147778"/>
                    </a:cubicBezTo>
                    <a:cubicBezTo>
                      <a:pt x="568216" y="109371"/>
                      <a:pt x="574415" y="68250"/>
                      <a:pt x="563227" y="24561"/>
                    </a:cubicBezTo>
                    <a:cubicBezTo>
                      <a:pt x="561356" y="17224"/>
                      <a:pt x="555597" y="8787"/>
                      <a:pt x="563814" y="2588"/>
                    </a:cubicBezTo>
                    <a:cubicBezTo>
                      <a:pt x="571114" y="-2915"/>
                      <a:pt x="579478" y="1560"/>
                      <a:pt x="586411" y="4935"/>
                    </a:cubicBezTo>
                    <a:cubicBezTo>
                      <a:pt x="652110" y="36996"/>
                      <a:pt x="687068" y="91323"/>
                      <a:pt x="699100" y="161974"/>
                    </a:cubicBezTo>
                    <a:cubicBezTo>
                      <a:pt x="701228" y="174557"/>
                      <a:pt x="702475" y="186332"/>
                      <a:pt x="694515" y="198620"/>
                    </a:cubicBezTo>
                    <a:cubicBezTo>
                      <a:pt x="686848" y="210432"/>
                      <a:pt x="694845" y="219163"/>
                      <a:pt x="706950" y="220814"/>
                    </a:cubicBezTo>
                    <a:cubicBezTo>
                      <a:pt x="768981" y="229251"/>
                      <a:pt x="809259" y="272536"/>
                      <a:pt x="852104" y="311273"/>
                    </a:cubicBezTo>
                    <a:cubicBezTo>
                      <a:pt x="872903" y="330055"/>
                      <a:pt x="873050" y="337685"/>
                      <a:pt x="860541" y="362593"/>
                    </a:cubicBezTo>
                    <a:cubicBezTo>
                      <a:pt x="850527" y="382548"/>
                      <a:pt x="846015" y="403311"/>
                      <a:pt x="849573" y="429135"/>
                    </a:cubicBezTo>
                    <a:cubicBezTo>
                      <a:pt x="854012" y="419671"/>
                      <a:pt x="856506" y="413031"/>
                      <a:pt x="860064" y="407015"/>
                    </a:cubicBezTo>
                    <a:cubicBezTo>
                      <a:pt x="870225" y="389848"/>
                      <a:pt x="885009" y="380274"/>
                      <a:pt x="905477" y="382071"/>
                    </a:cubicBezTo>
                    <a:cubicBezTo>
                      <a:pt x="924699" y="383722"/>
                      <a:pt x="934787" y="397221"/>
                      <a:pt x="939776" y="413508"/>
                    </a:cubicBezTo>
                    <a:cubicBezTo>
                      <a:pt x="957457" y="471284"/>
                      <a:pt x="948727" y="524731"/>
                      <a:pt x="909293" y="571501"/>
                    </a:cubicBezTo>
                    <a:cubicBezTo>
                      <a:pt x="901516" y="580709"/>
                      <a:pt x="896564" y="590026"/>
                      <a:pt x="894216" y="601764"/>
                    </a:cubicBezTo>
                    <a:cubicBezTo>
                      <a:pt x="868208" y="733639"/>
                      <a:pt x="801555" y="840790"/>
                      <a:pt x="696459" y="924059"/>
                    </a:cubicBezTo>
                    <a:cubicBezTo>
                      <a:pt x="686334" y="932093"/>
                      <a:pt x="683583" y="939576"/>
                      <a:pt x="685417" y="951828"/>
                    </a:cubicBezTo>
                    <a:cubicBezTo>
                      <a:pt x="690773" y="987447"/>
                      <a:pt x="704859" y="1087592"/>
                      <a:pt x="706877" y="1092434"/>
                    </a:cubicBezTo>
                    <a:cubicBezTo>
                      <a:pt x="720156" y="1124421"/>
                      <a:pt x="740882" y="1148522"/>
                      <a:pt x="775327" y="1158683"/>
                    </a:cubicBezTo>
                    <a:cubicBezTo>
                      <a:pt x="803609" y="1167010"/>
                      <a:pt x="808121" y="1177978"/>
                      <a:pt x="793338" y="1203913"/>
                    </a:cubicBezTo>
                    <a:cubicBezTo>
                      <a:pt x="778775" y="1229444"/>
                      <a:pt x="759407" y="1251600"/>
                      <a:pt x="741212" y="1274527"/>
                    </a:cubicBezTo>
                    <a:cubicBezTo>
                      <a:pt x="685051" y="1345361"/>
                      <a:pt x="645433" y="1424303"/>
                      <a:pt x="622873" y="1511865"/>
                    </a:cubicBezTo>
                    <a:cubicBezTo>
                      <a:pt x="620012" y="1523016"/>
                      <a:pt x="615317" y="1533691"/>
                      <a:pt x="611502" y="1544586"/>
                    </a:cubicBezTo>
                    <a:cubicBezTo>
                      <a:pt x="601891" y="1558892"/>
                      <a:pt x="590592" y="1558268"/>
                      <a:pt x="578304" y="1547887"/>
                    </a:cubicBezTo>
                    <a:close/>
                  </a:path>
                </a:pathLst>
              </a:custGeom>
              <a:solidFill>
                <a:srgbClr val="F4AB93"/>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7" name="Google Shape;1177;p81"/>
              <p:cNvSpPr/>
              <p:nvPr/>
            </p:nvSpPr>
            <p:spPr>
              <a:xfrm>
                <a:off x="10163345" y="2753578"/>
                <a:ext cx="241769" cy="205337"/>
              </a:xfrm>
              <a:custGeom>
                <a:avLst/>
                <a:gdLst/>
                <a:ahLst/>
                <a:cxnLst/>
                <a:rect l="l" t="t" r="r" b="b"/>
                <a:pathLst>
                  <a:path w="241769" h="205337" extrusionOk="0">
                    <a:moveTo>
                      <a:pt x="221667" y="151096"/>
                    </a:moveTo>
                    <a:cubicBezTo>
                      <a:pt x="185608" y="100694"/>
                      <a:pt x="149439" y="50365"/>
                      <a:pt x="113306" y="0"/>
                    </a:cubicBezTo>
                    <a:cubicBezTo>
                      <a:pt x="72258" y="2384"/>
                      <a:pt x="37372" y="18782"/>
                      <a:pt x="7109" y="46147"/>
                    </a:cubicBezTo>
                    <a:cubicBezTo>
                      <a:pt x="1056" y="51613"/>
                      <a:pt x="-1988" y="57262"/>
                      <a:pt x="1424" y="65185"/>
                    </a:cubicBezTo>
                    <a:cubicBezTo>
                      <a:pt x="1424" y="65185"/>
                      <a:pt x="1424" y="65185"/>
                      <a:pt x="1424" y="65185"/>
                    </a:cubicBezTo>
                    <a:cubicBezTo>
                      <a:pt x="1424" y="65185"/>
                      <a:pt x="1424" y="65185"/>
                      <a:pt x="1424" y="65185"/>
                    </a:cubicBezTo>
                    <a:cubicBezTo>
                      <a:pt x="43682" y="116798"/>
                      <a:pt x="51019" y="157149"/>
                      <a:pt x="72588" y="201535"/>
                    </a:cubicBezTo>
                    <a:cubicBezTo>
                      <a:pt x="133298" y="212540"/>
                      <a:pt x="189239" y="199114"/>
                      <a:pt x="241769" y="168301"/>
                    </a:cubicBezTo>
                    <a:cubicBezTo>
                      <a:pt x="231571" y="166613"/>
                      <a:pt x="227023" y="158543"/>
                      <a:pt x="221667" y="151096"/>
                    </a:cubicBezTo>
                    <a:close/>
                  </a:path>
                </a:pathLst>
              </a:custGeom>
              <a:solidFill>
                <a:srgbClr val="216E5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178" name="Google Shape;1178;p81"/>
            <p:cNvGrpSpPr/>
            <p:nvPr/>
          </p:nvGrpSpPr>
          <p:grpSpPr>
            <a:xfrm>
              <a:off x="9232273" y="2240828"/>
              <a:ext cx="1014914" cy="1246329"/>
              <a:chOff x="9232273" y="2240828"/>
              <a:chExt cx="1014914" cy="1246329"/>
            </a:xfrm>
          </p:grpSpPr>
          <p:sp>
            <p:nvSpPr>
              <p:cNvPr id="1179" name="Google Shape;1179;p81"/>
              <p:cNvSpPr/>
              <p:nvPr/>
            </p:nvSpPr>
            <p:spPr>
              <a:xfrm>
                <a:off x="9232273" y="2240828"/>
                <a:ext cx="1014914" cy="988012"/>
              </a:xfrm>
              <a:custGeom>
                <a:avLst/>
                <a:gdLst/>
                <a:ahLst/>
                <a:cxnLst/>
                <a:rect l="l" t="t" r="r" b="b"/>
                <a:pathLst>
                  <a:path w="1014914" h="988012" extrusionOk="0">
                    <a:moveTo>
                      <a:pt x="1014298" y="958960"/>
                    </a:moveTo>
                    <a:cubicBezTo>
                      <a:pt x="1004944" y="922497"/>
                      <a:pt x="830371" y="286894"/>
                      <a:pt x="791560" y="136348"/>
                    </a:cubicBezTo>
                    <a:cubicBezTo>
                      <a:pt x="791120" y="134624"/>
                      <a:pt x="791487" y="132716"/>
                      <a:pt x="791487" y="130882"/>
                    </a:cubicBezTo>
                    <a:cubicBezTo>
                      <a:pt x="791487" y="130882"/>
                      <a:pt x="791487" y="130882"/>
                      <a:pt x="791487" y="130882"/>
                    </a:cubicBezTo>
                    <a:cubicBezTo>
                      <a:pt x="781509" y="93282"/>
                      <a:pt x="770835" y="55829"/>
                      <a:pt x="761921" y="18009"/>
                    </a:cubicBezTo>
                    <a:cubicBezTo>
                      <a:pt x="758069" y="1759"/>
                      <a:pt x="753154" y="-3817"/>
                      <a:pt x="735472" y="2603"/>
                    </a:cubicBezTo>
                    <a:cubicBezTo>
                      <a:pt x="702348" y="14598"/>
                      <a:pt x="668270" y="23878"/>
                      <a:pt x="634595" y="34297"/>
                    </a:cubicBezTo>
                    <a:cubicBezTo>
                      <a:pt x="577846" y="52601"/>
                      <a:pt x="521062" y="70979"/>
                      <a:pt x="464313" y="89247"/>
                    </a:cubicBezTo>
                    <a:cubicBezTo>
                      <a:pt x="338931" y="129598"/>
                      <a:pt x="213513" y="169729"/>
                      <a:pt x="88241" y="210374"/>
                    </a:cubicBezTo>
                    <a:cubicBezTo>
                      <a:pt x="61353" y="219104"/>
                      <a:pt x="35785" y="231026"/>
                      <a:pt x="16783" y="253036"/>
                    </a:cubicBezTo>
                    <a:cubicBezTo>
                      <a:pt x="496" y="271891"/>
                      <a:pt x="-5667" y="293094"/>
                      <a:pt x="6108" y="316937"/>
                    </a:cubicBezTo>
                    <a:cubicBezTo>
                      <a:pt x="11060" y="269176"/>
                      <a:pt x="43818" y="247057"/>
                      <a:pt x="84426" y="232457"/>
                    </a:cubicBezTo>
                    <a:cubicBezTo>
                      <a:pt x="153280" y="207733"/>
                      <a:pt x="223747" y="188181"/>
                      <a:pt x="293921" y="167675"/>
                    </a:cubicBezTo>
                    <a:cubicBezTo>
                      <a:pt x="437168" y="125820"/>
                      <a:pt x="577480" y="74501"/>
                      <a:pt x="721680" y="35727"/>
                    </a:cubicBezTo>
                    <a:cubicBezTo>
                      <a:pt x="733601" y="32499"/>
                      <a:pt x="737930" y="33673"/>
                      <a:pt x="741525" y="46805"/>
                    </a:cubicBezTo>
                    <a:cubicBezTo>
                      <a:pt x="790790" y="228495"/>
                      <a:pt x="988070" y="941609"/>
                      <a:pt x="1000836" y="988013"/>
                    </a:cubicBezTo>
                    <a:cubicBezTo>
                      <a:pt x="1009603" y="977705"/>
                      <a:pt x="1017160" y="970185"/>
                      <a:pt x="1014298" y="958960"/>
                    </a:cubicBezTo>
                    <a:close/>
                  </a:path>
                </a:pathLst>
              </a:custGeom>
              <a:solidFill>
                <a:srgbClr val="AC342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0" name="Google Shape;1180;p81"/>
              <p:cNvSpPr/>
              <p:nvPr/>
            </p:nvSpPr>
            <p:spPr>
              <a:xfrm>
                <a:off x="9238638" y="2275035"/>
                <a:ext cx="984135" cy="1003657"/>
              </a:xfrm>
              <a:custGeom>
                <a:avLst/>
                <a:gdLst/>
                <a:ahLst/>
                <a:cxnLst/>
                <a:rect l="l" t="t" r="r" b="b"/>
                <a:pathLst>
                  <a:path w="984135" h="1003657" extrusionOk="0">
                    <a:moveTo>
                      <a:pt x="982879" y="932456"/>
                    </a:moveTo>
                    <a:cubicBezTo>
                      <a:pt x="964868" y="863456"/>
                      <a:pt x="782114" y="185888"/>
                      <a:pt x="735123" y="12599"/>
                    </a:cubicBezTo>
                    <a:cubicBezTo>
                      <a:pt x="731565" y="-570"/>
                      <a:pt x="727236" y="-1708"/>
                      <a:pt x="715278" y="1520"/>
                    </a:cubicBezTo>
                    <a:cubicBezTo>
                      <a:pt x="571078" y="40331"/>
                      <a:pt x="430729" y="91613"/>
                      <a:pt x="287520" y="133468"/>
                    </a:cubicBezTo>
                    <a:cubicBezTo>
                      <a:pt x="217346" y="153974"/>
                      <a:pt x="146878" y="173526"/>
                      <a:pt x="78024" y="198250"/>
                    </a:cubicBezTo>
                    <a:cubicBezTo>
                      <a:pt x="38003" y="212630"/>
                      <a:pt x="5686" y="234383"/>
                      <a:pt x="0" y="280750"/>
                    </a:cubicBezTo>
                    <a:cubicBezTo>
                      <a:pt x="807" y="282180"/>
                      <a:pt x="436122" y="156322"/>
                      <a:pt x="652954" y="92017"/>
                    </a:cubicBezTo>
                    <a:cubicBezTo>
                      <a:pt x="691654" y="80535"/>
                      <a:pt x="692021" y="80498"/>
                      <a:pt x="702586" y="119162"/>
                    </a:cubicBezTo>
                    <a:cubicBezTo>
                      <a:pt x="743890" y="270295"/>
                      <a:pt x="922719" y="921672"/>
                      <a:pt x="945572" y="1003658"/>
                    </a:cubicBezTo>
                    <a:cubicBezTo>
                      <a:pt x="962960" y="988104"/>
                      <a:pt x="969343" y="972551"/>
                      <a:pt x="983466" y="953806"/>
                    </a:cubicBezTo>
                    <a:cubicBezTo>
                      <a:pt x="984163" y="946689"/>
                      <a:pt x="984750" y="939720"/>
                      <a:pt x="982879" y="93245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1" name="Google Shape;1181;p81"/>
              <p:cNvSpPr/>
              <p:nvPr/>
            </p:nvSpPr>
            <p:spPr>
              <a:xfrm>
                <a:off x="9241022" y="2351240"/>
                <a:ext cx="943904" cy="1135917"/>
              </a:xfrm>
              <a:custGeom>
                <a:avLst/>
                <a:gdLst/>
                <a:ahLst/>
                <a:cxnLst/>
                <a:rect l="l" t="t" r="r" b="b"/>
                <a:pathLst>
                  <a:path w="943904" h="1135917" extrusionOk="0">
                    <a:moveTo>
                      <a:pt x="942602" y="897006"/>
                    </a:moveTo>
                    <a:cubicBezTo>
                      <a:pt x="923710" y="827529"/>
                      <a:pt x="743780" y="172080"/>
                      <a:pt x="704860" y="27110"/>
                    </a:cubicBezTo>
                    <a:cubicBezTo>
                      <a:pt x="697707" y="442"/>
                      <a:pt x="688720" y="-4401"/>
                      <a:pt x="661941" y="3339"/>
                    </a:cubicBezTo>
                    <a:cubicBezTo>
                      <a:pt x="616198" y="16582"/>
                      <a:pt x="82206" y="175859"/>
                      <a:pt x="24761" y="192513"/>
                    </a:cubicBezTo>
                    <a:cubicBezTo>
                      <a:pt x="15114" y="195301"/>
                      <a:pt x="3852" y="196731"/>
                      <a:pt x="0" y="208800"/>
                    </a:cubicBezTo>
                    <a:cubicBezTo>
                      <a:pt x="5282" y="242071"/>
                      <a:pt x="265070" y="1040546"/>
                      <a:pt x="290565" y="1121431"/>
                    </a:cubicBezTo>
                    <a:cubicBezTo>
                      <a:pt x="294526" y="1133977"/>
                      <a:pt x="298048" y="1138966"/>
                      <a:pt x="312904" y="1134050"/>
                    </a:cubicBezTo>
                    <a:cubicBezTo>
                      <a:pt x="429372" y="1095680"/>
                      <a:pt x="913328" y="941282"/>
                      <a:pt x="935815" y="927416"/>
                    </a:cubicBezTo>
                    <a:cubicBezTo>
                      <a:pt x="943959" y="922647"/>
                      <a:pt x="945389" y="907167"/>
                      <a:pt x="942602" y="897006"/>
                    </a:cubicBezTo>
                    <a:close/>
                  </a:path>
                </a:pathLst>
              </a:custGeom>
              <a:solidFill>
                <a:srgbClr val="DC584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2" name="Google Shape;1182;p81"/>
              <p:cNvSpPr/>
              <p:nvPr/>
            </p:nvSpPr>
            <p:spPr>
              <a:xfrm>
                <a:off x="9449297" y="2554354"/>
                <a:ext cx="406061" cy="312708"/>
              </a:xfrm>
              <a:custGeom>
                <a:avLst/>
                <a:gdLst/>
                <a:ahLst/>
                <a:cxnLst/>
                <a:rect l="l" t="t" r="r" b="b"/>
                <a:pathLst>
                  <a:path w="406061" h="312708" extrusionOk="0">
                    <a:moveTo>
                      <a:pt x="2174" y="136240"/>
                    </a:moveTo>
                    <a:cubicBezTo>
                      <a:pt x="-2888" y="120943"/>
                      <a:pt x="597" y="115074"/>
                      <a:pt x="15710" y="109938"/>
                    </a:cubicBezTo>
                    <a:cubicBezTo>
                      <a:pt x="120403" y="74613"/>
                      <a:pt x="224802" y="38480"/>
                      <a:pt x="329165" y="2274"/>
                    </a:cubicBezTo>
                    <a:cubicBezTo>
                      <a:pt x="345195" y="-3301"/>
                      <a:pt x="348533" y="624"/>
                      <a:pt x="356310" y="22487"/>
                    </a:cubicBezTo>
                    <a:cubicBezTo>
                      <a:pt x="379824" y="88589"/>
                      <a:pt x="387161" y="117935"/>
                      <a:pt x="401283" y="170025"/>
                    </a:cubicBezTo>
                    <a:cubicBezTo>
                      <a:pt x="407740" y="193869"/>
                      <a:pt x="410234" y="200691"/>
                      <a:pt x="391746" y="206598"/>
                    </a:cubicBezTo>
                    <a:cubicBezTo>
                      <a:pt x="320214" y="229414"/>
                      <a:pt x="177775" y="282017"/>
                      <a:pt x="92927" y="311254"/>
                    </a:cubicBezTo>
                    <a:cubicBezTo>
                      <a:pt x="79171" y="315986"/>
                      <a:pt x="64205" y="308796"/>
                      <a:pt x="59253" y="295150"/>
                    </a:cubicBezTo>
                    <a:cubicBezTo>
                      <a:pt x="41388" y="245812"/>
                      <a:pt x="16187" y="178498"/>
                      <a:pt x="2174" y="136240"/>
                    </a:cubicBezTo>
                    <a:close/>
                  </a:path>
                </a:pathLst>
              </a:custGeom>
              <a:solidFill>
                <a:srgbClr val="DE726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183" name="Google Shape;1183;p81"/>
            <p:cNvSpPr/>
            <p:nvPr/>
          </p:nvSpPr>
          <p:spPr>
            <a:xfrm>
              <a:off x="9341642" y="2816026"/>
              <a:ext cx="894641" cy="410257"/>
            </a:xfrm>
            <a:custGeom>
              <a:avLst/>
              <a:gdLst/>
              <a:ahLst/>
              <a:cxnLst/>
              <a:rect l="l" t="t" r="r" b="b"/>
              <a:pathLst>
                <a:path w="894641" h="410257" extrusionOk="0">
                  <a:moveTo>
                    <a:pt x="825805" y="244"/>
                  </a:moveTo>
                  <a:cubicBezTo>
                    <a:pt x="815827" y="-4158"/>
                    <a:pt x="663557" y="52407"/>
                    <a:pt x="633550" y="62054"/>
                  </a:cubicBezTo>
                  <a:cubicBezTo>
                    <a:pt x="567374" y="83257"/>
                    <a:pt x="500722" y="103102"/>
                    <a:pt x="434546" y="124305"/>
                  </a:cubicBezTo>
                  <a:cubicBezTo>
                    <a:pt x="421670" y="128450"/>
                    <a:pt x="413527" y="126286"/>
                    <a:pt x="403989" y="116822"/>
                  </a:cubicBezTo>
                  <a:cubicBezTo>
                    <a:pt x="361474" y="74746"/>
                    <a:pt x="311365" y="45657"/>
                    <a:pt x="252783" y="31974"/>
                  </a:cubicBezTo>
                  <a:cubicBezTo>
                    <a:pt x="252783" y="31974"/>
                    <a:pt x="252783" y="31974"/>
                    <a:pt x="252783" y="31974"/>
                  </a:cubicBezTo>
                  <a:cubicBezTo>
                    <a:pt x="252783" y="31974"/>
                    <a:pt x="252783" y="31974"/>
                    <a:pt x="252783" y="31974"/>
                  </a:cubicBezTo>
                  <a:cubicBezTo>
                    <a:pt x="221236" y="25005"/>
                    <a:pt x="189835" y="16384"/>
                    <a:pt x="157151" y="24748"/>
                  </a:cubicBezTo>
                  <a:lnTo>
                    <a:pt x="157151" y="24748"/>
                  </a:lnTo>
                  <a:lnTo>
                    <a:pt x="157151" y="24748"/>
                  </a:lnTo>
                  <a:cubicBezTo>
                    <a:pt x="146660" y="31974"/>
                    <a:pt x="150841" y="38797"/>
                    <a:pt x="157664" y="45657"/>
                  </a:cubicBezTo>
                  <a:cubicBezTo>
                    <a:pt x="172447" y="60514"/>
                    <a:pt x="190532" y="70858"/>
                    <a:pt x="207590" y="82597"/>
                  </a:cubicBezTo>
                  <a:cubicBezTo>
                    <a:pt x="226665" y="95729"/>
                    <a:pt x="247097" y="107101"/>
                    <a:pt x="262651" y="124782"/>
                  </a:cubicBezTo>
                  <a:cubicBezTo>
                    <a:pt x="275416" y="139308"/>
                    <a:pt x="273325" y="147158"/>
                    <a:pt x="255461" y="154568"/>
                  </a:cubicBezTo>
                  <a:cubicBezTo>
                    <a:pt x="225564" y="166967"/>
                    <a:pt x="193834" y="169205"/>
                    <a:pt x="162176" y="170635"/>
                  </a:cubicBezTo>
                  <a:cubicBezTo>
                    <a:pt x="132316" y="171993"/>
                    <a:pt x="102347" y="171552"/>
                    <a:pt x="72450" y="171699"/>
                  </a:cubicBezTo>
                  <a:cubicBezTo>
                    <a:pt x="52642" y="171809"/>
                    <a:pt x="37455" y="162712"/>
                    <a:pt x="25863" y="147048"/>
                  </a:cubicBezTo>
                  <a:cubicBezTo>
                    <a:pt x="25863" y="147048"/>
                    <a:pt x="25863" y="147048"/>
                    <a:pt x="25863" y="147048"/>
                  </a:cubicBezTo>
                  <a:cubicBezTo>
                    <a:pt x="-4584" y="174634"/>
                    <a:pt x="-7262" y="188757"/>
                    <a:pt x="13171" y="221991"/>
                  </a:cubicBezTo>
                  <a:cubicBezTo>
                    <a:pt x="16913" y="228081"/>
                    <a:pt x="14235" y="232189"/>
                    <a:pt x="12841" y="237215"/>
                  </a:cubicBezTo>
                  <a:cubicBezTo>
                    <a:pt x="5577" y="263516"/>
                    <a:pt x="14822" y="284939"/>
                    <a:pt x="39876" y="295173"/>
                  </a:cubicBezTo>
                  <a:cubicBezTo>
                    <a:pt x="49193" y="298988"/>
                    <a:pt x="51358" y="303794"/>
                    <a:pt x="51101" y="312708"/>
                  </a:cubicBezTo>
                  <a:cubicBezTo>
                    <a:pt x="50404" y="337762"/>
                    <a:pt x="63573" y="354086"/>
                    <a:pt x="85986" y="362780"/>
                  </a:cubicBezTo>
                  <a:cubicBezTo>
                    <a:pt x="95890" y="366632"/>
                    <a:pt x="103080" y="370373"/>
                    <a:pt x="102897" y="382589"/>
                  </a:cubicBezTo>
                  <a:cubicBezTo>
                    <a:pt x="102824" y="387064"/>
                    <a:pt x="106198" y="391576"/>
                    <a:pt x="107996" y="396088"/>
                  </a:cubicBezTo>
                  <a:cubicBezTo>
                    <a:pt x="120431" y="406139"/>
                    <a:pt x="134774" y="409771"/>
                    <a:pt x="150511" y="410174"/>
                  </a:cubicBezTo>
                  <a:cubicBezTo>
                    <a:pt x="188111" y="411091"/>
                    <a:pt x="224464" y="404342"/>
                    <a:pt x="260229" y="393520"/>
                  </a:cubicBezTo>
                  <a:cubicBezTo>
                    <a:pt x="323544" y="374372"/>
                    <a:pt x="377505" y="337285"/>
                    <a:pt x="433299" y="303574"/>
                  </a:cubicBezTo>
                  <a:cubicBezTo>
                    <a:pt x="456666" y="289451"/>
                    <a:pt x="477098" y="269936"/>
                    <a:pt x="503620" y="261499"/>
                  </a:cubicBezTo>
                  <a:cubicBezTo>
                    <a:pt x="577352" y="238095"/>
                    <a:pt x="651232" y="215168"/>
                    <a:pt x="725257" y="192755"/>
                  </a:cubicBezTo>
                  <a:cubicBezTo>
                    <a:pt x="738317" y="188793"/>
                    <a:pt x="880682" y="143674"/>
                    <a:pt x="894291" y="139052"/>
                  </a:cubicBezTo>
                  <a:cubicBezTo>
                    <a:pt x="900014" y="128670"/>
                    <a:pt x="833692" y="5820"/>
                    <a:pt x="825805" y="244"/>
                  </a:cubicBezTo>
                  <a:close/>
                </a:path>
              </a:pathLst>
            </a:custGeom>
            <a:solidFill>
              <a:srgbClr val="EBAE93"/>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184" name="Google Shape;1184;p81"/>
          <p:cNvSpPr txBox="1"/>
          <p:nvPr/>
        </p:nvSpPr>
        <p:spPr>
          <a:xfrm>
            <a:off x="5765425" y="1063700"/>
            <a:ext cx="6131100" cy="51948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15000"/>
              </a:lnSpc>
              <a:spcBef>
                <a:spcPts val="0"/>
              </a:spcBef>
              <a:spcAft>
                <a:spcPts val="0"/>
              </a:spcAft>
              <a:buClr>
                <a:srgbClr val="174859"/>
              </a:buClr>
              <a:buSzPts val="1500"/>
              <a:buFont typeface="Poppins"/>
              <a:buChar char="●"/>
            </a:pPr>
            <a:r>
              <a:rPr lang="en-US" sz="1500">
                <a:solidFill>
                  <a:srgbClr val="174859"/>
                </a:solidFill>
                <a:latin typeface="Poppins"/>
                <a:ea typeface="Poppins"/>
                <a:cs typeface="Poppins"/>
                <a:sym typeface="Poppins"/>
              </a:rPr>
              <a:t>ebook komputasi awan</a:t>
            </a:r>
            <a:endParaRPr sz="1500">
              <a:solidFill>
                <a:srgbClr val="174859"/>
              </a:solidFill>
              <a:latin typeface="Poppins"/>
              <a:ea typeface="Poppins"/>
              <a:cs typeface="Poppins"/>
              <a:sym typeface="Poppins"/>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rgbClr val="174859"/>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https://aws.amazon.com/id/what-is-cloud-computing/</a:t>
            </a:r>
            <a:endParaRPr sz="1500">
              <a:solidFill>
                <a:srgbClr val="174859"/>
              </a:solidFill>
              <a:latin typeface="Poppins"/>
              <a:ea typeface="Poppins"/>
              <a:cs typeface="Poppins"/>
              <a:sym typeface="Poppins"/>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rgbClr val="174859"/>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https://onlinelearning.binus.ac.id/2022/08/07/kenalan-lebih-jauh-dengan-teknologi-cloud-computing-apa-itu/</a:t>
            </a:r>
            <a:r>
              <a:rPr lang="en-US" sz="1500">
                <a:solidFill>
                  <a:srgbClr val="174859"/>
                </a:solidFill>
                <a:latin typeface="Poppins"/>
                <a:ea typeface="Poppins"/>
                <a:cs typeface="Poppins"/>
                <a:sym typeface="Poppins"/>
              </a:rPr>
              <a:t> </a:t>
            </a:r>
            <a:endParaRPr sz="1500">
              <a:solidFill>
                <a:srgbClr val="174859"/>
              </a:solidFill>
              <a:latin typeface="Poppins"/>
              <a:ea typeface="Poppins"/>
              <a:cs typeface="Poppins"/>
              <a:sym typeface="Poppins"/>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rgbClr val="174859"/>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https://indonesiancloud.com/mengenal-cloud-computing/</a:t>
            </a:r>
            <a:r>
              <a:rPr lang="en-US" sz="1500">
                <a:solidFill>
                  <a:srgbClr val="174859"/>
                </a:solidFill>
                <a:latin typeface="Poppins"/>
                <a:ea typeface="Poppins"/>
                <a:cs typeface="Poppins"/>
                <a:sym typeface="Poppins"/>
              </a:rPr>
              <a:t> </a:t>
            </a:r>
            <a:endParaRPr>
              <a:solidFill>
                <a:srgbClr val="174859"/>
              </a:solidFill>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rgbClr val="174859"/>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https://www.dewaweb.com/blog/apa-itu-cloud-computing/</a:t>
            </a:r>
            <a:r>
              <a:rPr lang="en-US" sz="1500">
                <a:solidFill>
                  <a:srgbClr val="174859"/>
                </a:solidFill>
                <a:latin typeface="Poppins"/>
                <a:ea typeface="Poppins"/>
                <a:cs typeface="Poppins"/>
                <a:sym typeface="Poppins"/>
              </a:rPr>
              <a:t> </a:t>
            </a:r>
            <a:endParaRPr sz="1500">
              <a:solidFill>
                <a:srgbClr val="174859"/>
              </a:solidFill>
              <a:latin typeface="Poppins"/>
              <a:ea typeface="Poppins"/>
              <a:cs typeface="Poppins"/>
              <a:sym typeface="Poppins"/>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rgbClr val="174859"/>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https://www.dataversity.net/brief-history-cloud-computing/</a:t>
            </a:r>
            <a:r>
              <a:rPr lang="en-US" sz="1500">
                <a:solidFill>
                  <a:srgbClr val="174859"/>
                </a:solidFill>
                <a:latin typeface="Poppins"/>
                <a:ea typeface="Poppins"/>
                <a:cs typeface="Poppins"/>
                <a:sym typeface="Poppins"/>
              </a:rPr>
              <a:t> </a:t>
            </a:r>
            <a:endParaRPr sz="1500">
              <a:solidFill>
                <a:srgbClr val="174859"/>
              </a:solidFill>
              <a:latin typeface="Poppins"/>
              <a:ea typeface="Poppins"/>
              <a:cs typeface="Poppins"/>
              <a:sym typeface="Poppins"/>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rgbClr val="174859"/>
                </a:solidFill>
                <a:latin typeface="Poppins"/>
                <a:ea typeface="Poppins"/>
                <a:cs typeface="Poppins"/>
                <a:sym typeface="Poppins"/>
                <a:hlinkClick r:id="rId8">
                  <a:extLst>
                    <a:ext uri="{A12FA001-AC4F-418D-AE19-62706E023703}">
                      <ahyp:hlinkClr xmlns:ahyp="http://schemas.microsoft.com/office/drawing/2018/hyperlinkcolor" val="tx"/>
                    </a:ext>
                  </a:extLst>
                </a:hlinkClick>
              </a:rPr>
              <a:t>https://ids.ac.id/apa-itu-virtualisasi-di-cloud-computing/</a:t>
            </a:r>
            <a:r>
              <a:rPr lang="en-US" sz="1500">
                <a:solidFill>
                  <a:srgbClr val="174859"/>
                </a:solidFill>
                <a:latin typeface="Poppins"/>
                <a:ea typeface="Poppins"/>
                <a:cs typeface="Poppins"/>
                <a:sym typeface="Poppins"/>
              </a:rPr>
              <a:t> </a:t>
            </a:r>
            <a:endParaRPr>
              <a:solidFill>
                <a:srgbClr val="174859"/>
              </a:solidFill>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rgbClr val="174859"/>
                </a:solidFill>
                <a:latin typeface="Poppins"/>
                <a:ea typeface="Poppins"/>
                <a:cs typeface="Poppins"/>
                <a:sym typeface="Poppins"/>
                <a:hlinkClick r:id="rId9">
                  <a:extLst>
                    <a:ext uri="{A12FA001-AC4F-418D-AE19-62706E023703}">
                      <ahyp:hlinkClr xmlns:ahyp="http://schemas.microsoft.com/office/drawing/2018/hyperlinkcolor" val="tx"/>
                    </a:ext>
                  </a:extLst>
                </a:hlinkClick>
              </a:rPr>
              <a:t>https://media.neliti.com/media/publications/130558-ID-none.pdf</a:t>
            </a:r>
            <a:r>
              <a:rPr lang="en-US" sz="1500">
                <a:solidFill>
                  <a:srgbClr val="174859"/>
                </a:solidFill>
                <a:latin typeface="Poppins"/>
                <a:ea typeface="Poppins"/>
                <a:cs typeface="Poppins"/>
                <a:sym typeface="Poppins"/>
              </a:rPr>
              <a:t> [jurnal]</a:t>
            </a:r>
            <a:endParaRPr sz="1500">
              <a:solidFill>
                <a:srgbClr val="174859"/>
              </a:solidFill>
              <a:latin typeface="Poppins"/>
              <a:ea typeface="Poppins"/>
              <a:cs typeface="Poppins"/>
              <a:sym typeface="Poppins"/>
            </a:endParaRPr>
          </a:p>
          <a:p>
            <a:pPr marL="457200" marR="0" lvl="0" indent="-323850" algn="l" rtl="0">
              <a:lnSpc>
                <a:spcPct val="115000"/>
              </a:lnSpc>
              <a:spcBef>
                <a:spcPts val="0"/>
              </a:spcBef>
              <a:spcAft>
                <a:spcPts val="0"/>
              </a:spcAft>
              <a:buClr>
                <a:srgbClr val="174859"/>
              </a:buClr>
              <a:buSzPts val="1500"/>
              <a:buFont typeface="Poppins"/>
              <a:buChar char="●"/>
            </a:pPr>
            <a:r>
              <a:rPr lang="en-US" sz="1500" u="sng">
                <a:solidFill>
                  <a:schemeClr val="hlink"/>
                </a:solidFill>
                <a:latin typeface="Poppins"/>
                <a:ea typeface="Poppins"/>
                <a:cs typeface="Poppins"/>
                <a:sym typeface="Poppins"/>
                <a:hlinkClick r:id="rId10"/>
              </a:rPr>
              <a:t>https://fikti.umsu.ac.id/sistem-penyimpanan-on-premise-dan-cloud-kelebihan-kekurangandan-perbandingan/</a:t>
            </a:r>
            <a:endParaRPr sz="1500">
              <a:solidFill>
                <a:srgbClr val="174859"/>
              </a:solidFill>
              <a:latin typeface="Poppins"/>
              <a:ea typeface="Poppins"/>
              <a:cs typeface="Poppins"/>
              <a:sym typeface="Poppins"/>
            </a:endParaRPr>
          </a:p>
          <a:p>
            <a:pPr marL="457200" marR="0" lvl="0" indent="-323850" algn="l" rtl="0">
              <a:lnSpc>
                <a:spcPct val="115000"/>
              </a:lnSpc>
              <a:spcBef>
                <a:spcPts val="0"/>
              </a:spcBef>
              <a:spcAft>
                <a:spcPts val="0"/>
              </a:spcAft>
              <a:buClr>
                <a:srgbClr val="174859"/>
              </a:buClr>
              <a:buSzPts val="1500"/>
              <a:buFont typeface="Poppins"/>
              <a:buChar char="●"/>
            </a:pPr>
            <a:r>
              <a:rPr lang="en-US" sz="1500">
                <a:solidFill>
                  <a:srgbClr val="174859"/>
                </a:solidFill>
                <a:latin typeface="Poppins"/>
                <a:ea typeface="Poppins"/>
                <a:cs typeface="Poppins"/>
                <a:sym typeface="Poppins"/>
              </a:rPr>
              <a:t>https://turboly.com/blog/2017/12/Bagaimana-teknologi-Cloud-Computing-Mempengaruhi-Kehidupan-Sehari.html</a:t>
            </a:r>
            <a:endParaRPr sz="1500">
              <a:solidFill>
                <a:srgbClr val="174859"/>
              </a:solidFill>
              <a:latin typeface="Poppins"/>
              <a:ea typeface="Poppins"/>
              <a:cs typeface="Poppins"/>
              <a:sym typeface="Poppins"/>
            </a:endParaRPr>
          </a:p>
        </p:txBody>
      </p:sp>
      <p:pic>
        <p:nvPicPr>
          <p:cNvPr id="1185" name="Google Shape;1185;p81" descr="A picture containing icon&#10;&#10;Description automatically generated"/>
          <p:cNvPicPr preferRelativeResize="0"/>
          <p:nvPr/>
        </p:nvPicPr>
        <p:blipFill rotWithShape="1">
          <a:blip r:embed="rId11">
            <a:alphaModFix/>
          </a:blip>
          <a:srcRect/>
          <a:stretch/>
        </p:blipFill>
        <p:spPr>
          <a:xfrm>
            <a:off x="11012875" y="71163"/>
            <a:ext cx="546863" cy="546898"/>
          </a:xfrm>
          <a:prstGeom prst="rect">
            <a:avLst/>
          </a:prstGeom>
          <a:noFill/>
          <a:ln>
            <a:noFill/>
          </a:ln>
        </p:spPr>
      </p:pic>
      <p:pic>
        <p:nvPicPr>
          <p:cNvPr id="1186" name="Google Shape;1186;p81"/>
          <p:cNvPicPr preferRelativeResize="0"/>
          <p:nvPr/>
        </p:nvPicPr>
        <p:blipFill>
          <a:blip r:embed="rId12">
            <a:alphaModFix/>
          </a:blip>
          <a:stretch>
            <a:fillRect/>
          </a:stretch>
        </p:blipFill>
        <p:spPr>
          <a:xfrm>
            <a:off x="11559760" y="71163"/>
            <a:ext cx="546866" cy="546888"/>
          </a:xfrm>
          <a:prstGeom prst="rect">
            <a:avLst/>
          </a:prstGeom>
          <a:noFill/>
          <a:ln>
            <a:noFill/>
          </a:ln>
        </p:spPr>
      </p:pic>
      <p:pic>
        <p:nvPicPr>
          <p:cNvPr id="1187" name="Google Shape;1187;p81"/>
          <p:cNvPicPr preferRelativeResize="0"/>
          <p:nvPr/>
        </p:nvPicPr>
        <p:blipFill>
          <a:blip r:embed="rId13">
            <a:alphaModFix/>
          </a:blip>
          <a:stretch>
            <a:fillRect/>
          </a:stretch>
        </p:blipFill>
        <p:spPr>
          <a:xfrm>
            <a:off x="10242725" y="71175"/>
            <a:ext cx="576000" cy="57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5" name="Google Shape;1235;p86"/>
          <p:cNvGrpSpPr/>
          <p:nvPr/>
        </p:nvGrpSpPr>
        <p:grpSpPr>
          <a:xfrm>
            <a:off x="1" y="5008928"/>
            <a:ext cx="12191999" cy="1318987"/>
            <a:chOff x="1" y="4959383"/>
            <a:chExt cx="12191999" cy="1318987"/>
          </a:xfrm>
        </p:grpSpPr>
        <p:sp>
          <p:nvSpPr>
            <p:cNvPr id="1236" name="Google Shape;1236;p86"/>
            <p:cNvSpPr txBox="1"/>
            <p:nvPr/>
          </p:nvSpPr>
          <p:spPr>
            <a:xfrm>
              <a:off x="1" y="4959383"/>
              <a:ext cx="12191999" cy="101566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6000">
                  <a:solidFill>
                    <a:schemeClr val="lt1"/>
                  </a:solidFill>
                </a:rPr>
                <a:t>TERIMA KASIH</a:t>
              </a:r>
              <a:endParaRPr sz="6000">
                <a:solidFill>
                  <a:schemeClr val="lt1"/>
                </a:solidFill>
                <a:latin typeface="Arial"/>
                <a:ea typeface="Arial"/>
                <a:cs typeface="Arial"/>
                <a:sym typeface="Arial"/>
              </a:endParaRPr>
            </a:p>
          </p:txBody>
        </p:sp>
        <p:sp>
          <p:nvSpPr>
            <p:cNvPr id="1237" name="Google Shape;1237;p86"/>
            <p:cNvSpPr txBox="1"/>
            <p:nvPr/>
          </p:nvSpPr>
          <p:spPr>
            <a:xfrm>
              <a:off x="148" y="5898714"/>
              <a:ext cx="12191852" cy="37965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1867">
                <a:solidFill>
                  <a:schemeClr val="lt1"/>
                </a:solidFill>
                <a:latin typeface="Arial"/>
                <a:ea typeface="Arial"/>
                <a:cs typeface="Arial"/>
                <a:sym typeface="Arial"/>
              </a:endParaRPr>
            </a:p>
          </p:txBody>
        </p:sp>
      </p:grpSp>
      <p:pic>
        <p:nvPicPr>
          <p:cNvPr id="1238" name="Google Shape;1238;p86"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1239" name="Google Shape;1239;p86"/>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1240" name="Google Shape;1240;p86"/>
          <p:cNvPicPr preferRelativeResize="0"/>
          <p:nvPr/>
        </p:nvPicPr>
        <p:blipFill>
          <a:blip r:embed="rId5">
            <a:alphaModFix/>
          </a:blip>
          <a:stretch>
            <a:fillRect/>
          </a:stretch>
        </p:blipFill>
        <p:spPr>
          <a:xfrm>
            <a:off x="10242725" y="71175"/>
            <a:ext cx="576000" cy="576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F67322BC-7944-C3F7-1670-36922A5E92FD}"/>
              </a:ext>
            </a:extLst>
          </p:cNvPr>
          <p:cNvSpPr>
            <a:spLocks noGrp="1"/>
          </p:cNvSpPr>
          <p:nvPr>
            <p:ph type="title"/>
          </p:nvPr>
        </p:nvSpPr>
        <p:spPr/>
        <p:txBody>
          <a:bodyPr/>
          <a:lstStyle/>
          <a:p>
            <a:r>
              <a:rPr lang="id-ID" dirty="0" err="1"/>
              <a:t>Slide</a:t>
            </a:r>
            <a:r>
              <a:rPr lang="id-ID" dirty="0"/>
              <a:t> Kontributor</a:t>
            </a:r>
          </a:p>
        </p:txBody>
      </p:sp>
      <p:sp>
        <p:nvSpPr>
          <p:cNvPr id="3" name="Tampungan Teks 2">
            <a:extLst>
              <a:ext uri="{FF2B5EF4-FFF2-40B4-BE49-F238E27FC236}">
                <a16:creationId xmlns:a16="http://schemas.microsoft.com/office/drawing/2014/main" id="{22DBF1A6-071B-5F8A-0954-6583A11FD683}"/>
              </a:ext>
            </a:extLst>
          </p:cNvPr>
          <p:cNvSpPr>
            <a:spLocks noGrp="1"/>
          </p:cNvSpPr>
          <p:nvPr>
            <p:ph type="body" idx="1"/>
          </p:nvPr>
        </p:nvSpPr>
        <p:spPr/>
        <p:txBody>
          <a:bodyPr/>
          <a:lstStyle/>
          <a:p>
            <a:r>
              <a:rPr lang="id-ID" dirty="0">
                <a:solidFill>
                  <a:srgbClr val="424242"/>
                </a:solidFill>
                <a:cs typeface="Arial"/>
              </a:rPr>
              <a:t>Wahyu Andhika </a:t>
            </a:r>
            <a:endParaRPr lang="id-ID">
              <a:solidFill>
                <a:srgbClr val="424242"/>
              </a:solidFill>
              <a:cs typeface="Arial"/>
            </a:endParaRPr>
          </a:p>
          <a:p>
            <a:pPr>
              <a:lnSpc>
                <a:spcPct val="114999"/>
              </a:lnSpc>
            </a:pPr>
            <a:r>
              <a:rPr lang="id-ID" dirty="0">
                <a:cs typeface="Arial"/>
              </a:rPr>
              <a:t>Aloysius B.M.   </a:t>
            </a:r>
          </a:p>
          <a:p>
            <a:pPr>
              <a:lnSpc>
                <a:spcPct val="114999"/>
              </a:lnSpc>
            </a:pPr>
            <a:r>
              <a:rPr lang="id-ID" dirty="0">
                <a:cs typeface="Arial"/>
              </a:rPr>
              <a:t>Salmaa </a:t>
            </a:r>
            <a:r>
              <a:rPr lang="id-ID" dirty="0" err="1">
                <a:cs typeface="Arial"/>
              </a:rPr>
              <a:t>Satifha</a:t>
            </a:r>
            <a:r>
              <a:rPr lang="id-ID" dirty="0">
                <a:cs typeface="Arial"/>
              </a:rPr>
              <a:t> </a:t>
            </a:r>
          </a:p>
          <a:p>
            <a:pPr>
              <a:lnSpc>
                <a:spcPct val="114999"/>
              </a:lnSpc>
            </a:pPr>
            <a:r>
              <a:rPr lang="id-ID" dirty="0" err="1">
                <a:cs typeface="Arial"/>
              </a:rPr>
              <a:t>Sedtia</a:t>
            </a:r>
            <a:r>
              <a:rPr lang="id-ID" dirty="0">
                <a:cs typeface="Arial"/>
              </a:rPr>
              <a:t> Prakoso </a:t>
            </a:r>
          </a:p>
          <a:p>
            <a:pPr>
              <a:lnSpc>
                <a:spcPct val="114999"/>
              </a:lnSpc>
            </a:pPr>
            <a:r>
              <a:rPr lang="id-ID" dirty="0">
                <a:cs typeface="Arial"/>
              </a:rPr>
              <a:t>Refaldi Agustian </a:t>
            </a:r>
          </a:p>
          <a:p>
            <a:pPr>
              <a:lnSpc>
                <a:spcPct val="114999"/>
              </a:lnSpc>
            </a:pPr>
            <a:endParaRPr lang="id-ID" dirty="0">
              <a:cs typeface="Arial"/>
            </a:endParaRPr>
          </a:p>
          <a:p>
            <a:pPr>
              <a:lnSpc>
                <a:spcPct val="114999"/>
              </a:lnSpc>
            </a:pPr>
            <a:endParaRPr lang="id-ID" dirty="0">
              <a:cs typeface="Arial"/>
            </a:endParaRPr>
          </a:p>
          <a:p>
            <a:pPr>
              <a:lnSpc>
                <a:spcPct val="114999"/>
              </a:lnSpc>
            </a:pPr>
            <a:endParaRPr lang="id-ID" dirty="0">
              <a:cs typeface="Arial"/>
            </a:endParaRPr>
          </a:p>
          <a:p>
            <a:pPr>
              <a:lnSpc>
                <a:spcPct val="114999"/>
              </a:lnSpc>
            </a:pPr>
            <a:endParaRPr lang="id-ID" dirty="0"/>
          </a:p>
        </p:txBody>
      </p:sp>
    </p:spTree>
    <p:extLst>
      <p:ext uri="{BB962C8B-B14F-4D97-AF65-F5344CB8AC3E}">
        <p14:creationId xmlns:p14="http://schemas.microsoft.com/office/powerpoint/2010/main" val="178948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p26"/>
          <p:cNvGrpSpPr/>
          <p:nvPr/>
        </p:nvGrpSpPr>
        <p:grpSpPr>
          <a:xfrm>
            <a:off x="8708057" y="1241244"/>
            <a:ext cx="2851693" cy="3646872"/>
            <a:chOff x="4107054" y="1115950"/>
            <a:chExt cx="1752300" cy="2240919"/>
          </a:xfrm>
        </p:grpSpPr>
        <p:sp>
          <p:nvSpPr>
            <p:cNvPr id="420" name="Google Shape;420;p26"/>
            <p:cNvSpPr/>
            <p:nvPr/>
          </p:nvSpPr>
          <p:spPr>
            <a:xfrm>
              <a:off x="4209099" y="2150100"/>
              <a:ext cx="1548210" cy="1206769"/>
            </a:xfrm>
            <a:custGeom>
              <a:avLst/>
              <a:gdLst/>
              <a:ahLst/>
              <a:cxnLst/>
              <a:rect l="l" t="t" r="r" b="b"/>
              <a:pathLst>
                <a:path w="56711" h="44204" extrusionOk="0">
                  <a:moveTo>
                    <a:pt x="29934" y="1"/>
                  </a:moveTo>
                  <a:cubicBezTo>
                    <a:pt x="28768" y="1"/>
                    <a:pt x="27613" y="515"/>
                    <a:pt x="26837" y="1496"/>
                  </a:cubicBezTo>
                  <a:lnTo>
                    <a:pt x="26349" y="2104"/>
                  </a:lnTo>
                  <a:cubicBezTo>
                    <a:pt x="25004" y="3806"/>
                    <a:pt x="25278" y="6283"/>
                    <a:pt x="26992" y="7640"/>
                  </a:cubicBezTo>
                  <a:lnTo>
                    <a:pt x="29290" y="9462"/>
                  </a:lnTo>
                  <a:lnTo>
                    <a:pt x="3882" y="9462"/>
                  </a:lnTo>
                  <a:cubicBezTo>
                    <a:pt x="1739" y="9462"/>
                    <a:pt x="1" y="11200"/>
                    <a:pt x="1" y="13343"/>
                  </a:cubicBezTo>
                  <a:lnTo>
                    <a:pt x="1" y="30929"/>
                  </a:lnTo>
                  <a:cubicBezTo>
                    <a:pt x="1" y="33072"/>
                    <a:pt x="1739" y="34810"/>
                    <a:pt x="3882" y="34810"/>
                  </a:cubicBezTo>
                  <a:lnTo>
                    <a:pt x="29183" y="34810"/>
                  </a:lnTo>
                  <a:lnTo>
                    <a:pt x="26956" y="36572"/>
                  </a:lnTo>
                  <a:cubicBezTo>
                    <a:pt x="25254" y="37918"/>
                    <a:pt x="24968" y="40394"/>
                    <a:pt x="26313" y="42109"/>
                  </a:cubicBezTo>
                  <a:lnTo>
                    <a:pt x="26790" y="42704"/>
                  </a:lnTo>
                  <a:cubicBezTo>
                    <a:pt x="27570" y="43690"/>
                    <a:pt x="28721" y="44204"/>
                    <a:pt x="29882" y="44204"/>
                  </a:cubicBezTo>
                  <a:cubicBezTo>
                    <a:pt x="30740" y="44204"/>
                    <a:pt x="31603" y="43923"/>
                    <a:pt x="32326" y="43347"/>
                  </a:cubicBezTo>
                  <a:lnTo>
                    <a:pt x="54091" y="26107"/>
                  </a:lnTo>
                  <a:cubicBezTo>
                    <a:pt x="54519" y="25880"/>
                    <a:pt x="54924" y="25571"/>
                    <a:pt x="55258" y="25178"/>
                  </a:cubicBezTo>
                  <a:cubicBezTo>
                    <a:pt x="56222" y="24392"/>
                    <a:pt x="56710" y="23237"/>
                    <a:pt x="56686" y="22070"/>
                  </a:cubicBezTo>
                  <a:cubicBezTo>
                    <a:pt x="56710" y="20915"/>
                    <a:pt x="56222" y="19761"/>
                    <a:pt x="55258" y="18975"/>
                  </a:cubicBezTo>
                  <a:cubicBezTo>
                    <a:pt x="54924" y="18582"/>
                    <a:pt x="54531" y="18272"/>
                    <a:pt x="54103" y="18046"/>
                  </a:cubicBezTo>
                  <a:lnTo>
                    <a:pt x="32374" y="854"/>
                  </a:lnTo>
                  <a:cubicBezTo>
                    <a:pt x="31652" y="279"/>
                    <a:pt x="30790" y="1"/>
                    <a:pt x="29934" y="1"/>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txBox="1"/>
            <p:nvPr/>
          </p:nvSpPr>
          <p:spPr>
            <a:xfrm>
              <a:off x="4107054" y="1115950"/>
              <a:ext cx="17523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rgbClr val="434343"/>
                  </a:solidFill>
                  <a:latin typeface="Fira Sans Extra Condensed Medium"/>
                  <a:ea typeface="Fira Sans Extra Condensed Medium"/>
                  <a:cs typeface="Fira Sans Extra Condensed Medium"/>
                  <a:sym typeface="Fira Sans Extra Condensed Medium"/>
                </a:rPr>
                <a:t>2006</a:t>
              </a:r>
              <a:endParaRPr sz="4200">
                <a:solidFill>
                  <a:srgbClr val="434343"/>
                </a:solidFill>
                <a:latin typeface="Fira Sans Extra Condensed Medium"/>
                <a:ea typeface="Fira Sans Extra Condensed Medium"/>
                <a:cs typeface="Fira Sans Extra Condensed Medium"/>
                <a:sym typeface="Fira Sans Extra Condensed Medium"/>
              </a:endParaRPr>
            </a:p>
          </p:txBody>
        </p:sp>
        <p:sp>
          <p:nvSpPr>
            <p:cNvPr id="422" name="Google Shape;422;p26"/>
            <p:cNvSpPr txBox="1"/>
            <p:nvPr/>
          </p:nvSpPr>
          <p:spPr>
            <a:xfrm>
              <a:off x="4107054" y="1462800"/>
              <a:ext cx="1752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chemeClr val="dk2"/>
                  </a:solidFill>
                  <a:latin typeface="Roboto"/>
                  <a:ea typeface="Roboto"/>
                  <a:cs typeface="Roboto"/>
                  <a:sym typeface="Roboto"/>
                </a:rPr>
                <a:t>Amazon Meluncurkan Elastic Compute Cloud</a:t>
              </a:r>
              <a:endParaRPr sz="2000">
                <a:solidFill>
                  <a:schemeClr val="dk2"/>
                </a:solidFill>
                <a:latin typeface="Roboto"/>
                <a:ea typeface="Roboto"/>
                <a:cs typeface="Roboto"/>
                <a:sym typeface="Roboto"/>
              </a:endParaRPr>
            </a:p>
          </p:txBody>
        </p:sp>
      </p:grpSp>
      <p:grpSp>
        <p:nvGrpSpPr>
          <p:cNvPr id="423" name="Google Shape;423;p26"/>
          <p:cNvGrpSpPr/>
          <p:nvPr/>
        </p:nvGrpSpPr>
        <p:grpSpPr>
          <a:xfrm>
            <a:off x="6695778" y="2924220"/>
            <a:ext cx="2851693" cy="3646881"/>
            <a:chOff x="2986650" y="2150100"/>
            <a:chExt cx="1752300" cy="2240925"/>
          </a:xfrm>
        </p:grpSpPr>
        <p:sp>
          <p:nvSpPr>
            <p:cNvPr id="424" name="Google Shape;424;p26"/>
            <p:cNvSpPr/>
            <p:nvPr/>
          </p:nvSpPr>
          <p:spPr>
            <a:xfrm>
              <a:off x="3088709" y="2150100"/>
              <a:ext cx="1548183" cy="1206769"/>
            </a:xfrm>
            <a:custGeom>
              <a:avLst/>
              <a:gdLst/>
              <a:ahLst/>
              <a:cxnLst/>
              <a:rect l="l" t="t" r="r" b="b"/>
              <a:pathLst>
                <a:path w="56710" h="44204" extrusionOk="0">
                  <a:moveTo>
                    <a:pt x="29925" y="1"/>
                  </a:moveTo>
                  <a:cubicBezTo>
                    <a:pt x="28761" y="1"/>
                    <a:pt x="27607" y="515"/>
                    <a:pt x="26825" y="1496"/>
                  </a:cubicBezTo>
                  <a:lnTo>
                    <a:pt x="26349" y="2104"/>
                  </a:lnTo>
                  <a:cubicBezTo>
                    <a:pt x="24991" y="3806"/>
                    <a:pt x="25277" y="6283"/>
                    <a:pt x="26980" y="7640"/>
                  </a:cubicBezTo>
                  <a:lnTo>
                    <a:pt x="29290" y="9462"/>
                  </a:lnTo>
                  <a:lnTo>
                    <a:pt x="3882" y="9462"/>
                  </a:lnTo>
                  <a:cubicBezTo>
                    <a:pt x="1739" y="9462"/>
                    <a:pt x="0" y="11200"/>
                    <a:pt x="0" y="13343"/>
                  </a:cubicBezTo>
                  <a:lnTo>
                    <a:pt x="0" y="30929"/>
                  </a:lnTo>
                  <a:cubicBezTo>
                    <a:pt x="0" y="33072"/>
                    <a:pt x="1739" y="34810"/>
                    <a:pt x="3882" y="34810"/>
                  </a:cubicBezTo>
                  <a:lnTo>
                    <a:pt x="29182" y="34810"/>
                  </a:lnTo>
                  <a:lnTo>
                    <a:pt x="26956" y="36572"/>
                  </a:lnTo>
                  <a:cubicBezTo>
                    <a:pt x="25241" y="37918"/>
                    <a:pt x="24956" y="40394"/>
                    <a:pt x="26313" y="42109"/>
                  </a:cubicBezTo>
                  <a:lnTo>
                    <a:pt x="26789" y="42704"/>
                  </a:lnTo>
                  <a:cubicBezTo>
                    <a:pt x="27563" y="43690"/>
                    <a:pt x="28711" y="44204"/>
                    <a:pt x="29873" y="44204"/>
                  </a:cubicBezTo>
                  <a:cubicBezTo>
                    <a:pt x="30731" y="44204"/>
                    <a:pt x="31597" y="43923"/>
                    <a:pt x="32326" y="43347"/>
                  </a:cubicBezTo>
                  <a:lnTo>
                    <a:pt x="54078" y="26107"/>
                  </a:lnTo>
                  <a:cubicBezTo>
                    <a:pt x="54519" y="25880"/>
                    <a:pt x="54912" y="25571"/>
                    <a:pt x="55245" y="25178"/>
                  </a:cubicBezTo>
                  <a:cubicBezTo>
                    <a:pt x="56210" y="24392"/>
                    <a:pt x="56698" y="23237"/>
                    <a:pt x="56686" y="22070"/>
                  </a:cubicBezTo>
                  <a:cubicBezTo>
                    <a:pt x="56710" y="20915"/>
                    <a:pt x="56222" y="19761"/>
                    <a:pt x="55257" y="18975"/>
                  </a:cubicBezTo>
                  <a:cubicBezTo>
                    <a:pt x="54924" y="18582"/>
                    <a:pt x="54531" y="18272"/>
                    <a:pt x="54090" y="18046"/>
                  </a:cubicBezTo>
                  <a:lnTo>
                    <a:pt x="32361" y="854"/>
                  </a:lnTo>
                  <a:cubicBezTo>
                    <a:pt x="31640" y="279"/>
                    <a:pt x="30780" y="1"/>
                    <a:pt x="29925"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6"/>
            <p:cNvSpPr txBox="1"/>
            <p:nvPr/>
          </p:nvSpPr>
          <p:spPr>
            <a:xfrm>
              <a:off x="2986650" y="3509275"/>
              <a:ext cx="17523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rgbClr val="434343"/>
                  </a:solidFill>
                  <a:latin typeface="Fira Sans Extra Condensed Medium"/>
                  <a:ea typeface="Fira Sans Extra Condensed Medium"/>
                  <a:cs typeface="Fira Sans Extra Condensed Medium"/>
                  <a:sym typeface="Fira Sans Extra Condensed Medium"/>
                </a:rPr>
                <a:t>2002</a:t>
              </a:r>
              <a:endParaRPr sz="4200">
                <a:solidFill>
                  <a:srgbClr val="434343"/>
                </a:solidFill>
                <a:latin typeface="Fira Sans Extra Condensed Medium"/>
                <a:ea typeface="Fira Sans Extra Condensed Medium"/>
                <a:cs typeface="Fira Sans Extra Condensed Medium"/>
                <a:sym typeface="Fira Sans Extra Condensed Medium"/>
              </a:endParaRPr>
            </a:p>
          </p:txBody>
        </p:sp>
        <p:sp>
          <p:nvSpPr>
            <p:cNvPr id="426" name="Google Shape;426;p26"/>
            <p:cNvSpPr txBox="1"/>
            <p:nvPr/>
          </p:nvSpPr>
          <p:spPr>
            <a:xfrm>
              <a:off x="2986650" y="3856125"/>
              <a:ext cx="1752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solidFill>
                    <a:schemeClr val="dk2"/>
                  </a:solidFill>
                </a:rPr>
                <a:t>Amazon meluncurkan AWS</a:t>
              </a:r>
              <a:endParaRPr sz="1900">
                <a:solidFill>
                  <a:schemeClr val="dk2"/>
                </a:solidFill>
                <a:latin typeface="Roboto"/>
                <a:ea typeface="Roboto"/>
                <a:cs typeface="Roboto"/>
                <a:sym typeface="Roboto"/>
              </a:endParaRPr>
            </a:p>
          </p:txBody>
        </p:sp>
      </p:grpSp>
      <p:sp>
        <p:nvSpPr>
          <p:cNvPr id="427" name="Google Shape;427;p26"/>
          <p:cNvSpPr txBox="1"/>
          <p:nvPr/>
        </p:nvSpPr>
        <p:spPr>
          <a:xfrm>
            <a:off x="782321" y="380125"/>
            <a:ext cx="10910700" cy="67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5000">
                <a:latin typeface="Fira Sans Extra Condensed SemiBold"/>
                <a:ea typeface="Fira Sans Extra Condensed SemiBold"/>
                <a:cs typeface="Fira Sans Extra Condensed SemiBold"/>
                <a:sym typeface="Fira Sans Extra Condensed SemiBold"/>
              </a:rPr>
              <a:t>Sejarah Singkat</a:t>
            </a:r>
            <a:endParaRPr sz="5000">
              <a:solidFill>
                <a:srgbClr val="000000"/>
              </a:solidFill>
              <a:latin typeface="Fira Sans Extra Condensed SemiBold"/>
              <a:ea typeface="Fira Sans Extra Condensed SemiBold"/>
              <a:cs typeface="Fira Sans Extra Condensed SemiBold"/>
              <a:sym typeface="Fira Sans Extra Condensed SemiBold"/>
            </a:endParaRPr>
          </a:p>
        </p:txBody>
      </p:sp>
      <p:grpSp>
        <p:nvGrpSpPr>
          <p:cNvPr id="428" name="Google Shape;428;p26"/>
          <p:cNvGrpSpPr/>
          <p:nvPr/>
        </p:nvGrpSpPr>
        <p:grpSpPr>
          <a:xfrm>
            <a:off x="4683497" y="1241244"/>
            <a:ext cx="2851693" cy="3646872"/>
            <a:chOff x="1834729" y="1115950"/>
            <a:chExt cx="1752300" cy="2240919"/>
          </a:xfrm>
        </p:grpSpPr>
        <p:sp>
          <p:nvSpPr>
            <p:cNvPr id="429" name="Google Shape;429;p26"/>
            <p:cNvSpPr/>
            <p:nvPr/>
          </p:nvSpPr>
          <p:spPr>
            <a:xfrm>
              <a:off x="1936773" y="2150100"/>
              <a:ext cx="1548210" cy="1206769"/>
            </a:xfrm>
            <a:custGeom>
              <a:avLst/>
              <a:gdLst/>
              <a:ahLst/>
              <a:cxnLst/>
              <a:rect l="l" t="t" r="r" b="b"/>
              <a:pathLst>
                <a:path w="56711" h="44204" extrusionOk="0">
                  <a:moveTo>
                    <a:pt x="29934" y="1"/>
                  </a:moveTo>
                  <a:cubicBezTo>
                    <a:pt x="28768" y="1"/>
                    <a:pt x="27613" y="515"/>
                    <a:pt x="26838" y="1496"/>
                  </a:cubicBezTo>
                  <a:lnTo>
                    <a:pt x="26349" y="2104"/>
                  </a:lnTo>
                  <a:cubicBezTo>
                    <a:pt x="25004" y="3806"/>
                    <a:pt x="25278" y="6283"/>
                    <a:pt x="26992" y="7640"/>
                  </a:cubicBezTo>
                  <a:lnTo>
                    <a:pt x="29290" y="9462"/>
                  </a:lnTo>
                  <a:lnTo>
                    <a:pt x="3882" y="9462"/>
                  </a:lnTo>
                  <a:cubicBezTo>
                    <a:pt x="1739" y="9462"/>
                    <a:pt x="1" y="11200"/>
                    <a:pt x="1" y="13343"/>
                  </a:cubicBezTo>
                  <a:lnTo>
                    <a:pt x="1" y="30929"/>
                  </a:lnTo>
                  <a:cubicBezTo>
                    <a:pt x="1" y="33072"/>
                    <a:pt x="1739" y="34810"/>
                    <a:pt x="3882" y="34810"/>
                  </a:cubicBezTo>
                  <a:lnTo>
                    <a:pt x="29183" y="34810"/>
                  </a:lnTo>
                  <a:lnTo>
                    <a:pt x="26957" y="36572"/>
                  </a:lnTo>
                  <a:cubicBezTo>
                    <a:pt x="25254" y="37918"/>
                    <a:pt x="24968" y="40394"/>
                    <a:pt x="26314" y="42109"/>
                  </a:cubicBezTo>
                  <a:lnTo>
                    <a:pt x="26790" y="42704"/>
                  </a:lnTo>
                  <a:cubicBezTo>
                    <a:pt x="27571" y="43690"/>
                    <a:pt x="28722" y="44204"/>
                    <a:pt x="29885" y="44204"/>
                  </a:cubicBezTo>
                  <a:cubicBezTo>
                    <a:pt x="30744" y="44204"/>
                    <a:pt x="31610" y="43923"/>
                    <a:pt x="32338" y="43347"/>
                  </a:cubicBezTo>
                  <a:lnTo>
                    <a:pt x="54091" y="26107"/>
                  </a:lnTo>
                  <a:cubicBezTo>
                    <a:pt x="54520" y="25880"/>
                    <a:pt x="54924" y="25571"/>
                    <a:pt x="55258" y="25178"/>
                  </a:cubicBezTo>
                  <a:cubicBezTo>
                    <a:pt x="56222" y="24392"/>
                    <a:pt x="56710" y="23237"/>
                    <a:pt x="56698" y="22070"/>
                  </a:cubicBezTo>
                  <a:cubicBezTo>
                    <a:pt x="56710" y="20915"/>
                    <a:pt x="56222" y="19761"/>
                    <a:pt x="55270" y="18975"/>
                  </a:cubicBezTo>
                  <a:cubicBezTo>
                    <a:pt x="54924" y="18582"/>
                    <a:pt x="54531" y="18272"/>
                    <a:pt x="54103" y="18046"/>
                  </a:cubicBezTo>
                  <a:lnTo>
                    <a:pt x="32374" y="854"/>
                  </a:lnTo>
                  <a:cubicBezTo>
                    <a:pt x="31653" y="279"/>
                    <a:pt x="30790" y="1"/>
                    <a:pt x="29934" y="1"/>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6"/>
            <p:cNvSpPr txBox="1"/>
            <p:nvPr/>
          </p:nvSpPr>
          <p:spPr>
            <a:xfrm>
              <a:off x="1834729" y="1115950"/>
              <a:ext cx="17523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a:solidFill>
                    <a:srgbClr val="434343"/>
                  </a:solidFill>
                  <a:latin typeface="Fira Sans Extra Condensed Medium"/>
                  <a:ea typeface="Fira Sans Extra Condensed Medium"/>
                  <a:cs typeface="Fira Sans Extra Condensed Medium"/>
                  <a:sym typeface="Fira Sans Extra Condensed Medium"/>
                </a:rPr>
                <a:t>Late-1990</a:t>
              </a:r>
              <a:endParaRPr sz="3500">
                <a:solidFill>
                  <a:srgbClr val="434343"/>
                </a:solidFill>
                <a:latin typeface="Fira Sans Extra Condensed Medium"/>
                <a:ea typeface="Fira Sans Extra Condensed Medium"/>
                <a:cs typeface="Fira Sans Extra Condensed Medium"/>
                <a:sym typeface="Fira Sans Extra Condensed Medium"/>
              </a:endParaRPr>
            </a:p>
          </p:txBody>
        </p:sp>
        <p:sp>
          <p:nvSpPr>
            <p:cNvPr id="431" name="Google Shape;431;p26"/>
            <p:cNvSpPr txBox="1"/>
            <p:nvPr/>
          </p:nvSpPr>
          <p:spPr>
            <a:xfrm>
              <a:off x="1834729" y="1462800"/>
              <a:ext cx="1752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chemeClr val="dk2"/>
                  </a:solidFill>
                </a:rPr>
                <a:t>salesforce.com menyediakan layanan ke dalam perusahaan</a:t>
              </a:r>
              <a:endParaRPr sz="2200">
                <a:solidFill>
                  <a:schemeClr val="dk2"/>
                </a:solidFill>
                <a:latin typeface="Roboto"/>
                <a:ea typeface="Roboto"/>
                <a:cs typeface="Roboto"/>
                <a:sym typeface="Roboto"/>
              </a:endParaRPr>
            </a:p>
          </p:txBody>
        </p:sp>
      </p:grpSp>
      <p:grpSp>
        <p:nvGrpSpPr>
          <p:cNvPr id="432" name="Google Shape;432;p26"/>
          <p:cNvGrpSpPr/>
          <p:nvPr/>
        </p:nvGrpSpPr>
        <p:grpSpPr>
          <a:xfrm>
            <a:off x="2671210" y="2924220"/>
            <a:ext cx="2851693" cy="3646881"/>
            <a:chOff x="603494" y="2150100"/>
            <a:chExt cx="1752300" cy="2240925"/>
          </a:xfrm>
        </p:grpSpPr>
        <p:sp>
          <p:nvSpPr>
            <p:cNvPr id="433" name="Google Shape;433;p26"/>
            <p:cNvSpPr/>
            <p:nvPr/>
          </p:nvSpPr>
          <p:spPr>
            <a:xfrm>
              <a:off x="705552" y="2150100"/>
              <a:ext cx="1548183" cy="1206769"/>
            </a:xfrm>
            <a:custGeom>
              <a:avLst/>
              <a:gdLst/>
              <a:ahLst/>
              <a:cxnLst/>
              <a:rect l="l" t="t" r="r" b="b"/>
              <a:pathLst>
                <a:path w="56710" h="44204" extrusionOk="0">
                  <a:moveTo>
                    <a:pt x="29925" y="1"/>
                  </a:moveTo>
                  <a:cubicBezTo>
                    <a:pt x="28762" y="1"/>
                    <a:pt x="27608" y="515"/>
                    <a:pt x="26825" y="1496"/>
                  </a:cubicBezTo>
                  <a:lnTo>
                    <a:pt x="26349" y="2104"/>
                  </a:lnTo>
                  <a:cubicBezTo>
                    <a:pt x="24992" y="3806"/>
                    <a:pt x="25277" y="6283"/>
                    <a:pt x="26980" y="7640"/>
                  </a:cubicBezTo>
                  <a:lnTo>
                    <a:pt x="29290" y="9462"/>
                  </a:lnTo>
                  <a:lnTo>
                    <a:pt x="3882" y="9462"/>
                  </a:lnTo>
                  <a:cubicBezTo>
                    <a:pt x="1739" y="9462"/>
                    <a:pt x="0" y="11200"/>
                    <a:pt x="0" y="13343"/>
                  </a:cubicBezTo>
                  <a:lnTo>
                    <a:pt x="0" y="30929"/>
                  </a:lnTo>
                  <a:cubicBezTo>
                    <a:pt x="0" y="33072"/>
                    <a:pt x="1739" y="34810"/>
                    <a:pt x="3882" y="34810"/>
                  </a:cubicBezTo>
                  <a:lnTo>
                    <a:pt x="29183" y="34810"/>
                  </a:lnTo>
                  <a:lnTo>
                    <a:pt x="26956" y="36572"/>
                  </a:lnTo>
                  <a:cubicBezTo>
                    <a:pt x="25254" y="37918"/>
                    <a:pt x="24956" y="40394"/>
                    <a:pt x="26313" y="42109"/>
                  </a:cubicBezTo>
                  <a:lnTo>
                    <a:pt x="26789" y="42704"/>
                  </a:lnTo>
                  <a:cubicBezTo>
                    <a:pt x="27563" y="43690"/>
                    <a:pt x="28715" y="44204"/>
                    <a:pt x="29878" y="44204"/>
                  </a:cubicBezTo>
                  <a:cubicBezTo>
                    <a:pt x="30738" y="44204"/>
                    <a:pt x="31603" y="43923"/>
                    <a:pt x="32326" y="43347"/>
                  </a:cubicBezTo>
                  <a:lnTo>
                    <a:pt x="54091" y="26107"/>
                  </a:lnTo>
                  <a:cubicBezTo>
                    <a:pt x="54519" y="25880"/>
                    <a:pt x="54912" y="25571"/>
                    <a:pt x="55257" y="25178"/>
                  </a:cubicBezTo>
                  <a:cubicBezTo>
                    <a:pt x="56210" y="24392"/>
                    <a:pt x="56710" y="23237"/>
                    <a:pt x="56686" y="22070"/>
                  </a:cubicBezTo>
                  <a:cubicBezTo>
                    <a:pt x="56710" y="20915"/>
                    <a:pt x="56222" y="19761"/>
                    <a:pt x="55257" y="18975"/>
                  </a:cubicBezTo>
                  <a:cubicBezTo>
                    <a:pt x="54924" y="18582"/>
                    <a:pt x="54531" y="18272"/>
                    <a:pt x="54091" y="18046"/>
                  </a:cubicBezTo>
                  <a:lnTo>
                    <a:pt x="32362" y="854"/>
                  </a:lnTo>
                  <a:cubicBezTo>
                    <a:pt x="31640" y="279"/>
                    <a:pt x="30780" y="1"/>
                    <a:pt x="2992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txBox="1"/>
            <p:nvPr/>
          </p:nvSpPr>
          <p:spPr>
            <a:xfrm>
              <a:off x="603494" y="3856125"/>
              <a:ext cx="1752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solidFill>
                    <a:schemeClr val="dk2"/>
                  </a:solidFill>
                </a:rPr>
                <a:t>Yahoo, Google, Gmail, YouTube</a:t>
              </a:r>
              <a:endParaRPr sz="1900">
                <a:solidFill>
                  <a:schemeClr val="dk2"/>
                </a:solidFill>
                <a:latin typeface="Roboto"/>
                <a:ea typeface="Roboto"/>
                <a:cs typeface="Roboto"/>
                <a:sym typeface="Roboto"/>
              </a:endParaRPr>
            </a:p>
          </p:txBody>
        </p:sp>
        <p:sp>
          <p:nvSpPr>
            <p:cNvPr id="435" name="Google Shape;435;p26"/>
            <p:cNvSpPr txBox="1"/>
            <p:nvPr/>
          </p:nvSpPr>
          <p:spPr>
            <a:xfrm>
              <a:off x="603494" y="3509275"/>
              <a:ext cx="17523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solidFill>
                    <a:srgbClr val="434343"/>
                  </a:solidFill>
                  <a:latin typeface="Fira Sans Extra Condensed Medium"/>
                  <a:ea typeface="Fira Sans Extra Condensed Medium"/>
                  <a:cs typeface="Fira Sans Extra Condensed Medium"/>
                  <a:sym typeface="Fira Sans Extra Condensed Medium"/>
                </a:rPr>
                <a:t>Mid-1990</a:t>
              </a:r>
              <a:endParaRPr sz="2800">
                <a:solidFill>
                  <a:srgbClr val="434343"/>
                </a:solidFill>
                <a:latin typeface="Fira Sans Extra Condensed Medium"/>
                <a:ea typeface="Fira Sans Extra Condensed Medium"/>
                <a:cs typeface="Fira Sans Extra Condensed Medium"/>
                <a:sym typeface="Fira Sans Extra Condensed Medium"/>
              </a:endParaRPr>
            </a:p>
          </p:txBody>
        </p:sp>
      </p:grpSp>
      <p:pic>
        <p:nvPicPr>
          <p:cNvPr id="436" name="Google Shape;436;p26"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437" name="Google Shape;437;p26"/>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438" name="Google Shape;438;p26"/>
          <p:cNvPicPr preferRelativeResize="0"/>
          <p:nvPr/>
        </p:nvPicPr>
        <p:blipFill>
          <a:blip r:embed="rId5">
            <a:alphaModFix/>
          </a:blip>
          <a:stretch>
            <a:fillRect/>
          </a:stretch>
        </p:blipFill>
        <p:spPr>
          <a:xfrm>
            <a:off x="10242725" y="71175"/>
            <a:ext cx="576000" cy="576000"/>
          </a:xfrm>
          <a:prstGeom prst="rect">
            <a:avLst/>
          </a:prstGeom>
          <a:noFill/>
          <a:ln>
            <a:noFill/>
          </a:ln>
        </p:spPr>
      </p:pic>
      <p:sp>
        <p:nvSpPr>
          <p:cNvPr id="439" name="Google Shape;439;p26"/>
          <p:cNvSpPr/>
          <p:nvPr/>
        </p:nvSpPr>
        <p:spPr>
          <a:xfrm>
            <a:off x="747740" y="2924220"/>
            <a:ext cx="2519528" cy="1963873"/>
          </a:xfrm>
          <a:custGeom>
            <a:avLst/>
            <a:gdLst/>
            <a:ahLst/>
            <a:cxnLst/>
            <a:rect l="l" t="t" r="r" b="b"/>
            <a:pathLst>
              <a:path w="56711" h="44204" extrusionOk="0">
                <a:moveTo>
                  <a:pt x="29934" y="1"/>
                </a:moveTo>
                <a:cubicBezTo>
                  <a:pt x="28768" y="1"/>
                  <a:pt x="27613" y="515"/>
                  <a:pt x="26838" y="1496"/>
                </a:cubicBezTo>
                <a:lnTo>
                  <a:pt x="26349" y="2104"/>
                </a:lnTo>
                <a:cubicBezTo>
                  <a:pt x="25004" y="3806"/>
                  <a:pt x="25278" y="6283"/>
                  <a:pt x="26992" y="7640"/>
                </a:cubicBezTo>
                <a:lnTo>
                  <a:pt x="29290" y="9462"/>
                </a:lnTo>
                <a:lnTo>
                  <a:pt x="3882" y="9462"/>
                </a:lnTo>
                <a:cubicBezTo>
                  <a:pt x="1739" y="9462"/>
                  <a:pt x="1" y="11200"/>
                  <a:pt x="1" y="13343"/>
                </a:cubicBezTo>
                <a:lnTo>
                  <a:pt x="1" y="30929"/>
                </a:lnTo>
                <a:cubicBezTo>
                  <a:pt x="1" y="33072"/>
                  <a:pt x="1739" y="34810"/>
                  <a:pt x="3882" y="34810"/>
                </a:cubicBezTo>
                <a:lnTo>
                  <a:pt x="29183" y="34810"/>
                </a:lnTo>
                <a:lnTo>
                  <a:pt x="26957" y="36572"/>
                </a:lnTo>
                <a:cubicBezTo>
                  <a:pt x="25254" y="37918"/>
                  <a:pt x="24968" y="40394"/>
                  <a:pt x="26314" y="42109"/>
                </a:cubicBezTo>
                <a:lnTo>
                  <a:pt x="26790" y="42704"/>
                </a:lnTo>
                <a:cubicBezTo>
                  <a:pt x="27571" y="43690"/>
                  <a:pt x="28722" y="44204"/>
                  <a:pt x="29885" y="44204"/>
                </a:cubicBezTo>
                <a:cubicBezTo>
                  <a:pt x="30744" y="44204"/>
                  <a:pt x="31610" y="43923"/>
                  <a:pt x="32338" y="43347"/>
                </a:cubicBezTo>
                <a:lnTo>
                  <a:pt x="54091" y="26107"/>
                </a:lnTo>
                <a:cubicBezTo>
                  <a:pt x="54520" y="25880"/>
                  <a:pt x="54924" y="25571"/>
                  <a:pt x="55258" y="25178"/>
                </a:cubicBezTo>
                <a:cubicBezTo>
                  <a:pt x="56222" y="24392"/>
                  <a:pt x="56710" y="23237"/>
                  <a:pt x="56698" y="22070"/>
                </a:cubicBezTo>
                <a:cubicBezTo>
                  <a:pt x="56710" y="20915"/>
                  <a:pt x="56222" y="19761"/>
                  <a:pt x="55270" y="18975"/>
                </a:cubicBezTo>
                <a:cubicBezTo>
                  <a:pt x="54924" y="18582"/>
                  <a:pt x="54531" y="18272"/>
                  <a:pt x="54103" y="18046"/>
                </a:cubicBezTo>
                <a:lnTo>
                  <a:pt x="32374" y="854"/>
                </a:lnTo>
                <a:cubicBezTo>
                  <a:pt x="31653" y="279"/>
                  <a:pt x="30790" y="1"/>
                  <a:pt x="29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 name="Google Shape;440;p26"/>
          <p:cNvGrpSpPr/>
          <p:nvPr/>
        </p:nvGrpSpPr>
        <p:grpSpPr>
          <a:xfrm>
            <a:off x="415585" y="1418466"/>
            <a:ext cx="2851693" cy="1434960"/>
            <a:chOff x="603494" y="3509275"/>
            <a:chExt cx="1752300" cy="881750"/>
          </a:xfrm>
        </p:grpSpPr>
        <p:sp>
          <p:nvSpPr>
            <p:cNvPr id="441" name="Google Shape;441;p26"/>
            <p:cNvSpPr txBox="1"/>
            <p:nvPr/>
          </p:nvSpPr>
          <p:spPr>
            <a:xfrm>
              <a:off x="603494" y="3856125"/>
              <a:ext cx="1752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solidFill>
                    <a:schemeClr val="dk2"/>
                  </a:solidFill>
                </a:rPr>
                <a:t>John McCarthy </a:t>
              </a:r>
              <a:endParaRPr sz="1900">
                <a:solidFill>
                  <a:schemeClr val="dk2"/>
                </a:solidFill>
                <a:latin typeface="Roboto"/>
                <a:ea typeface="Roboto"/>
                <a:cs typeface="Roboto"/>
                <a:sym typeface="Roboto"/>
              </a:endParaRPr>
            </a:p>
          </p:txBody>
        </p:sp>
        <p:sp>
          <p:nvSpPr>
            <p:cNvPr id="442" name="Google Shape;442;p26"/>
            <p:cNvSpPr txBox="1"/>
            <p:nvPr/>
          </p:nvSpPr>
          <p:spPr>
            <a:xfrm>
              <a:off x="603494" y="3509275"/>
              <a:ext cx="17523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rgbClr val="434343"/>
                  </a:solidFill>
                  <a:latin typeface="Fira Sans Extra Condensed Medium"/>
                  <a:ea typeface="Fira Sans Extra Condensed Medium"/>
                  <a:cs typeface="Fira Sans Extra Condensed Medium"/>
                  <a:sym typeface="Fira Sans Extra Condensed Medium"/>
                </a:rPr>
                <a:t>1961</a:t>
              </a:r>
              <a:endParaRPr sz="4100">
                <a:solidFill>
                  <a:srgbClr val="434343"/>
                </a:solidFill>
                <a:latin typeface="Fira Sans Extra Condensed Medium"/>
                <a:ea typeface="Fira Sans Extra Condensed Medium"/>
                <a:cs typeface="Fira Sans Extra Condensed Medium"/>
                <a:sym typeface="Fira Sans Extra Condensed Medium"/>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6"/>
        <p:cNvGrpSpPr/>
        <p:nvPr/>
      </p:nvGrpSpPr>
      <p:grpSpPr>
        <a:xfrm>
          <a:off x="0" y="0"/>
          <a:ext cx="0" cy="0"/>
          <a:chOff x="0" y="0"/>
          <a:chExt cx="0" cy="0"/>
        </a:xfrm>
      </p:grpSpPr>
      <p:sp>
        <p:nvSpPr>
          <p:cNvPr id="447" name="Google Shape;447;p27"/>
          <p:cNvSpPr txBox="1"/>
          <p:nvPr/>
        </p:nvSpPr>
        <p:spPr>
          <a:xfrm>
            <a:off x="887793" y="523640"/>
            <a:ext cx="6192900" cy="10017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US" sz="6508" b="1">
                <a:solidFill>
                  <a:schemeClr val="dk2"/>
                </a:solidFill>
              </a:rPr>
              <a:t>Pengertian</a:t>
            </a:r>
            <a:endParaRPr sz="6508" b="1">
              <a:solidFill>
                <a:schemeClr val="dk2"/>
              </a:solidFill>
            </a:endParaRPr>
          </a:p>
        </p:txBody>
      </p:sp>
      <p:sp>
        <p:nvSpPr>
          <p:cNvPr id="448" name="Google Shape;448;p27"/>
          <p:cNvSpPr txBox="1"/>
          <p:nvPr/>
        </p:nvSpPr>
        <p:spPr>
          <a:xfrm>
            <a:off x="887800" y="2334050"/>
            <a:ext cx="6644100" cy="1962900"/>
          </a:xfrm>
          <a:prstGeom prst="rect">
            <a:avLst/>
          </a:prstGeom>
          <a:noFill/>
          <a:ln>
            <a:noFill/>
          </a:ln>
        </p:spPr>
        <p:txBody>
          <a:bodyPr spcFirstLastPara="1" wrap="square" lIns="0" tIns="0" rIns="0" bIns="0" anchor="t" anchorCtr="0">
            <a:spAutoFit/>
          </a:bodyPr>
          <a:lstStyle/>
          <a:p>
            <a:pPr marL="0" marR="0" lvl="0" indent="0" algn="just" rtl="0">
              <a:lnSpc>
                <a:spcPct val="140010"/>
              </a:lnSpc>
              <a:spcBef>
                <a:spcPts val="0"/>
              </a:spcBef>
              <a:spcAft>
                <a:spcPts val="0"/>
              </a:spcAft>
              <a:buClr>
                <a:schemeClr val="dk1"/>
              </a:buClr>
              <a:buSzPts val="1100"/>
              <a:buFont typeface="Arial"/>
              <a:buNone/>
            </a:pPr>
            <a:r>
              <a:rPr lang="en-US" sz="1932">
                <a:solidFill>
                  <a:schemeClr val="dk2"/>
                </a:solidFill>
              </a:rPr>
              <a:t>Komputasi awan adalah bentuk khusus dari komputasi terdistribusi yang memperkenalkan model pemanfaatan untuk penyediaan sumber daya yang terukur dan sumber daya yang terukur.</a:t>
            </a:r>
            <a:endParaRPr sz="1932">
              <a:solidFill>
                <a:schemeClr val="dk2"/>
              </a:solidFill>
            </a:endParaRPr>
          </a:p>
          <a:p>
            <a:pPr marL="0" marR="0" lvl="0" indent="0" algn="just" rtl="0">
              <a:lnSpc>
                <a:spcPct val="140010"/>
              </a:lnSpc>
              <a:spcBef>
                <a:spcPts val="0"/>
              </a:spcBef>
              <a:spcAft>
                <a:spcPts val="0"/>
              </a:spcAft>
              <a:buNone/>
            </a:pPr>
            <a:endParaRPr sz="1932">
              <a:solidFill>
                <a:schemeClr val="dk2"/>
              </a:solidFill>
            </a:endParaRPr>
          </a:p>
        </p:txBody>
      </p:sp>
      <p:pic>
        <p:nvPicPr>
          <p:cNvPr id="449" name="Google Shape;449;p27" descr="A picture containing icon&#10;&#10;Description automatically generated"/>
          <p:cNvPicPr preferRelativeResize="0"/>
          <p:nvPr/>
        </p:nvPicPr>
        <p:blipFill rotWithShape="1">
          <a:blip r:embed="rId3">
            <a:alphaModFix/>
          </a:blip>
          <a:srcRect/>
          <a:stretch/>
        </p:blipFill>
        <p:spPr>
          <a:xfrm>
            <a:off x="11012875" y="71163"/>
            <a:ext cx="546863" cy="546898"/>
          </a:xfrm>
          <a:prstGeom prst="rect">
            <a:avLst/>
          </a:prstGeom>
          <a:noFill/>
          <a:ln>
            <a:noFill/>
          </a:ln>
        </p:spPr>
      </p:pic>
      <p:pic>
        <p:nvPicPr>
          <p:cNvPr id="450" name="Google Shape;450;p27"/>
          <p:cNvPicPr preferRelativeResize="0"/>
          <p:nvPr/>
        </p:nvPicPr>
        <p:blipFill>
          <a:blip r:embed="rId4">
            <a:alphaModFix/>
          </a:blip>
          <a:stretch>
            <a:fillRect/>
          </a:stretch>
        </p:blipFill>
        <p:spPr>
          <a:xfrm>
            <a:off x="11559760" y="71163"/>
            <a:ext cx="546866" cy="546888"/>
          </a:xfrm>
          <a:prstGeom prst="rect">
            <a:avLst/>
          </a:prstGeom>
          <a:noFill/>
          <a:ln>
            <a:noFill/>
          </a:ln>
        </p:spPr>
      </p:pic>
      <p:pic>
        <p:nvPicPr>
          <p:cNvPr id="451" name="Google Shape;451;p27"/>
          <p:cNvPicPr preferRelativeResize="0"/>
          <p:nvPr/>
        </p:nvPicPr>
        <p:blipFill>
          <a:blip r:embed="rId5">
            <a:alphaModFix/>
          </a:blip>
          <a:stretch>
            <a:fillRect/>
          </a:stretch>
        </p:blipFill>
        <p:spPr>
          <a:xfrm>
            <a:off x="7279900" y="2102847"/>
            <a:ext cx="5509875" cy="5509875"/>
          </a:xfrm>
          <a:prstGeom prst="rect">
            <a:avLst/>
          </a:prstGeom>
          <a:noFill/>
          <a:ln>
            <a:noFill/>
          </a:ln>
        </p:spPr>
      </p:pic>
      <p:pic>
        <p:nvPicPr>
          <p:cNvPr id="452" name="Google Shape;452;p27"/>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pic>
        <p:nvPicPr>
          <p:cNvPr id="457" name="Google Shape;457;p28"/>
          <p:cNvPicPr preferRelativeResize="0"/>
          <p:nvPr/>
        </p:nvPicPr>
        <p:blipFill rotWithShape="1">
          <a:blip r:embed="rId3">
            <a:alphaModFix/>
          </a:blip>
          <a:srcRect/>
          <a:stretch/>
        </p:blipFill>
        <p:spPr>
          <a:xfrm>
            <a:off x="7080791" y="853734"/>
            <a:ext cx="3839084" cy="2743200"/>
          </a:xfrm>
          <a:prstGeom prst="rect">
            <a:avLst/>
          </a:prstGeom>
          <a:noFill/>
          <a:ln>
            <a:noFill/>
          </a:ln>
        </p:spPr>
      </p:pic>
      <p:sp>
        <p:nvSpPr>
          <p:cNvPr id="458" name="Google Shape;458;p28"/>
          <p:cNvSpPr/>
          <p:nvPr/>
        </p:nvSpPr>
        <p:spPr>
          <a:xfrm>
            <a:off x="1539500" y="815400"/>
            <a:ext cx="9480000" cy="5227200"/>
          </a:xfrm>
          <a:prstGeom prst="roundRect">
            <a:avLst>
              <a:gd name="adj" fmla="val 16667"/>
            </a:avLst>
          </a:prstGeom>
          <a:solidFill>
            <a:schemeClr val="accent1"/>
          </a:solidFill>
          <a:ln w="12700" cap="flat" cmpd="sng">
            <a:solidFill>
              <a:srgbClr val="AF9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p>
        </p:txBody>
      </p:sp>
      <p:pic>
        <p:nvPicPr>
          <p:cNvPr id="459" name="Google Shape;459;p28"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460" name="Google Shape;460;p28"/>
          <p:cNvPicPr preferRelativeResize="0"/>
          <p:nvPr/>
        </p:nvPicPr>
        <p:blipFill>
          <a:blip r:embed="rId5">
            <a:alphaModFix/>
          </a:blip>
          <a:stretch>
            <a:fillRect/>
          </a:stretch>
        </p:blipFill>
        <p:spPr>
          <a:xfrm>
            <a:off x="11559760" y="71163"/>
            <a:ext cx="546866" cy="546888"/>
          </a:xfrm>
          <a:prstGeom prst="rect">
            <a:avLst/>
          </a:prstGeom>
          <a:noFill/>
          <a:ln>
            <a:noFill/>
          </a:ln>
        </p:spPr>
      </p:pic>
      <p:pic>
        <p:nvPicPr>
          <p:cNvPr id="461" name="Google Shape;461;p28"/>
          <p:cNvPicPr preferRelativeResize="0"/>
          <p:nvPr/>
        </p:nvPicPr>
        <p:blipFill>
          <a:blip r:embed="rId6">
            <a:alphaModFix/>
          </a:blip>
          <a:stretch>
            <a:fillRect/>
          </a:stretch>
        </p:blipFill>
        <p:spPr>
          <a:xfrm>
            <a:off x="10242725" y="71175"/>
            <a:ext cx="576000" cy="576000"/>
          </a:xfrm>
          <a:prstGeom prst="rect">
            <a:avLst/>
          </a:prstGeom>
          <a:noFill/>
          <a:ln>
            <a:noFill/>
          </a:ln>
        </p:spPr>
      </p:pic>
      <p:pic>
        <p:nvPicPr>
          <p:cNvPr id="462" name="Google Shape;462;p28" descr="🔥 Cloud Architect Masters Program (Discount Coupon - YTBE15):https://www.simplilearn.com/cloud-solutions-architect-masters-program-training?utm_campaign=23AugustTubebuddyExpCC&amp;utm_medium=DescriptionFF&amp;utm_source=youtube🔥Post Graduate Program In Cloud Computing: https://www.simplilearn.com/pgp-cloud-computing-certification-training-course?utm_campaign=CloudcomputingScribe&amp;utm_medium=Descriptionff&amp;utm_source=youtube&#10;🔥Caltech Cloud Computing Bootcamp (US Only): https://www.simplilearn.com/cloud-computing-bootcamp-certification-course?utm_campaign=CloudcomputingScribe&amp;utm_medium=Descriptionff&amp;utm_source=youtube&#10;Cloud computing is a popular practice involving the internet to store and manage your data on the internet. In this video on cloud computing, we'll take you through all of the basic concepts of cloud computing like what makes it unique, its different models, and more. So without further ado, let's jump right into cloud computing.&#10;&#10;Don't forget to take the quiz at 05:03! &#10;&#10;The following topics are covered in the video:&#10;1) Differences between on-premises and cloud&#10;2) What is cloud computing?&#10;3) Cloud computing: Deployment Model&#10;4) Cloud Computing: Service Model&#10;&#10;🔥 Enrol for FREE Cloud Computing Course &amp; Get your Completion Certificate:  https://www.simplilearn.com/introduction-to-cloud-computing-basics-skillup?utm_campaign=CloudcomputingScribe&amp;utm_medium=Description&amp;utm_source=youtube&#10;&#10;#CloudComputing  #WhatIsCloudComputing #CloudComputingExplained #CloudComputingIn6Minutes #CloudComputingTutorialForBeginners #Simplilearn&#10;&#10;✅Subscribe to our Channel to learn more about the top Technologies: https://bit.ly/2VT4WtH&#10;&#10;⏩ Check out the AWS training videos: https://bit.ly/2LtnprE&#10;&#10;➡️ About Post Graduate Program In Cloud Computing&#10;This Post Graduate Program in Cloud Computing helps you become an expert in designing, planning, and scaling cloud implementations. Our Cloud Computing course helps you master the core skill sets required to design and deploy dynamically scalable and reliable applications on three popular cloud platform providers: Microsoft Azure, AWS, and GCP.&#10;&#10;✅ Key Features&#10;- Caltech CTME Post Graduate Certificate&#10;- Enrolment in Simplilearn’s JobAssist&#10;- Receive up to 30 CEUs from Caltech CTME&#10;- Simplilearn's JobAssist helps you get noticed by top hiring companies&#10;- Attend Masterclasses from Caltech CTME instructors&#10;- Live virtual classes led by industry experts, hands-on projects and integrated labs&#10;- Online Convocation by Caltech CTME Program Director&#10;- 40+ Hands-On Projects and Integrated Labs&#10;- Capstone Project in 4 Domains&#10;- Caltech CTME Circle Membership&#10;&#10;✅ Skills Covered&#10;- Cloud Provider Selection&#10;- Application Migration&#10;- Performance Testing&#10;- Cloud Workloads&#10;- Identity Access Management&#10;- Autoscaling&#10;- Disaster Recovery&#10;- Web Services and API&#10;- Cloud Migration and Deployment&#10;- Database Management&#10;- MultiCloud Deployment&#10;- Storage Services&#10;&#10;👉 Learn More At: https://www.simplilearn.com/pgp-cloud-computing-certification-training-course?utm_campaign=CloudcomputingScribe&amp;utm_medium=Description&amp;utm_source=youtube&#10;&#10;🔥🔥 Interested in Attending Live Classes? Call Us: IN - 18002127688 / US - +18445327688" title="Cloud Computing In 6 Minutes | What Is Cloud Computing? | Cloud Computing Explained | Simplilearn">
            <a:hlinkClick r:id="rId7"/>
          </p:cNvPr>
          <p:cNvPicPr preferRelativeResize="0"/>
          <p:nvPr/>
        </p:nvPicPr>
        <p:blipFill>
          <a:blip r:embed="rId8">
            <a:alphaModFix/>
          </a:blip>
          <a:stretch>
            <a:fillRect/>
          </a:stretch>
        </p:blipFill>
        <p:spPr>
          <a:xfrm>
            <a:off x="2064050" y="1053950"/>
            <a:ext cx="8254250" cy="4643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6"/>
        <p:cNvGrpSpPr/>
        <p:nvPr/>
      </p:nvGrpSpPr>
      <p:grpSpPr>
        <a:xfrm>
          <a:off x="0" y="0"/>
          <a:ext cx="0" cy="0"/>
          <a:chOff x="0" y="0"/>
          <a:chExt cx="0" cy="0"/>
        </a:xfrm>
      </p:grpSpPr>
      <p:pic>
        <p:nvPicPr>
          <p:cNvPr id="467" name="Google Shape;467;p29"/>
          <p:cNvPicPr preferRelativeResize="0"/>
          <p:nvPr/>
        </p:nvPicPr>
        <p:blipFill rotWithShape="1">
          <a:blip r:embed="rId3">
            <a:alphaModFix/>
          </a:blip>
          <a:srcRect/>
          <a:stretch/>
        </p:blipFill>
        <p:spPr>
          <a:xfrm>
            <a:off x="5158408" y="2615928"/>
            <a:ext cx="1875070" cy="1759158"/>
          </a:xfrm>
          <a:prstGeom prst="rect">
            <a:avLst/>
          </a:prstGeom>
          <a:noFill/>
          <a:ln>
            <a:noFill/>
          </a:ln>
        </p:spPr>
      </p:pic>
      <p:sp>
        <p:nvSpPr>
          <p:cNvPr id="468" name="Google Shape;468;p29"/>
          <p:cNvSpPr txBox="1"/>
          <p:nvPr/>
        </p:nvSpPr>
        <p:spPr>
          <a:xfrm>
            <a:off x="1356870" y="902289"/>
            <a:ext cx="9546000" cy="10017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6508" b="1">
                <a:solidFill>
                  <a:schemeClr val="dk2"/>
                </a:solidFill>
              </a:rPr>
              <a:t>Business Driver</a:t>
            </a:r>
            <a:endParaRPr b="1">
              <a:solidFill>
                <a:schemeClr val="dk2"/>
              </a:solidFill>
            </a:endParaRPr>
          </a:p>
        </p:txBody>
      </p:sp>
      <p:sp>
        <p:nvSpPr>
          <p:cNvPr id="469" name="Google Shape;469;p29"/>
          <p:cNvSpPr txBox="1"/>
          <p:nvPr/>
        </p:nvSpPr>
        <p:spPr>
          <a:xfrm>
            <a:off x="4832238" y="4761639"/>
            <a:ext cx="2527500" cy="308700"/>
          </a:xfrm>
          <a:prstGeom prst="rect">
            <a:avLst/>
          </a:prstGeom>
          <a:noFill/>
          <a:ln>
            <a:noFill/>
          </a:ln>
        </p:spPr>
        <p:txBody>
          <a:bodyPr spcFirstLastPara="1" wrap="square" lIns="0" tIns="0" rIns="0" bIns="0" anchor="t" anchorCtr="0">
            <a:spAutoFit/>
          </a:bodyPr>
          <a:lstStyle/>
          <a:p>
            <a:pPr marL="0" marR="0" lvl="0" indent="0" algn="ctr" rtl="0">
              <a:lnSpc>
                <a:spcPct val="140069"/>
              </a:lnSpc>
              <a:spcBef>
                <a:spcPts val="0"/>
              </a:spcBef>
              <a:spcAft>
                <a:spcPts val="0"/>
              </a:spcAft>
              <a:buNone/>
            </a:pPr>
            <a:r>
              <a:rPr lang="en-US" sz="2004" b="1">
                <a:solidFill>
                  <a:schemeClr val="dk2"/>
                </a:solidFill>
              </a:rPr>
              <a:t>Pengurangan Biaya</a:t>
            </a:r>
            <a:endParaRPr sz="2004" b="1">
              <a:solidFill>
                <a:schemeClr val="dk2"/>
              </a:solidFill>
            </a:endParaRPr>
          </a:p>
        </p:txBody>
      </p:sp>
      <p:sp>
        <p:nvSpPr>
          <p:cNvPr id="470" name="Google Shape;470;p29"/>
          <p:cNvSpPr txBox="1"/>
          <p:nvPr/>
        </p:nvSpPr>
        <p:spPr>
          <a:xfrm>
            <a:off x="7823116" y="4742558"/>
            <a:ext cx="2935500" cy="308700"/>
          </a:xfrm>
          <a:prstGeom prst="rect">
            <a:avLst/>
          </a:prstGeom>
          <a:noFill/>
          <a:ln>
            <a:noFill/>
          </a:ln>
        </p:spPr>
        <p:txBody>
          <a:bodyPr spcFirstLastPara="1" wrap="square" lIns="0" tIns="0" rIns="0" bIns="0" anchor="t" anchorCtr="0">
            <a:spAutoFit/>
          </a:bodyPr>
          <a:lstStyle/>
          <a:p>
            <a:pPr marL="0" marR="0" lvl="0" indent="0" algn="ctr" rtl="0">
              <a:lnSpc>
                <a:spcPct val="140069"/>
              </a:lnSpc>
              <a:spcBef>
                <a:spcPts val="0"/>
              </a:spcBef>
              <a:spcAft>
                <a:spcPts val="0"/>
              </a:spcAft>
              <a:buNone/>
            </a:pPr>
            <a:r>
              <a:rPr lang="en-US" sz="2004" b="1">
                <a:solidFill>
                  <a:schemeClr val="dk2"/>
                </a:solidFill>
              </a:rPr>
              <a:t>Kelincahan Organisasi</a:t>
            </a:r>
            <a:endParaRPr sz="2004" b="1">
              <a:solidFill>
                <a:schemeClr val="dk2"/>
              </a:solidFill>
            </a:endParaRPr>
          </a:p>
        </p:txBody>
      </p:sp>
      <p:pic>
        <p:nvPicPr>
          <p:cNvPr id="471" name="Google Shape;471;p29" descr="Agility - Free business icons"/>
          <p:cNvPicPr preferRelativeResize="0"/>
          <p:nvPr/>
        </p:nvPicPr>
        <p:blipFill rotWithShape="1">
          <a:blip r:embed="rId4">
            <a:alphaModFix/>
          </a:blip>
          <a:srcRect/>
          <a:stretch/>
        </p:blipFill>
        <p:spPr>
          <a:xfrm>
            <a:off x="8201534" y="2411262"/>
            <a:ext cx="2178785" cy="2178785"/>
          </a:xfrm>
          <a:prstGeom prst="rect">
            <a:avLst/>
          </a:prstGeom>
          <a:noFill/>
          <a:ln>
            <a:noFill/>
          </a:ln>
        </p:spPr>
      </p:pic>
      <p:pic>
        <p:nvPicPr>
          <p:cNvPr id="472" name="Google Shape;472;p29"/>
          <p:cNvPicPr preferRelativeResize="0"/>
          <p:nvPr/>
        </p:nvPicPr>
        <p:blipFill rotWithShape="1">
          <a:blip r:embed="rId5">
            <a:alphaModFix/>
          </a:blip>
          <a:srcRect/>
          <a:stretch/>
        </p:blipFill>
        <p:spPr>
          <a:xfrm>
            <a:off x="1501867" y="2866941"/>
            <a:ext cx="2532915" cy="1648699"/>
          </a:xfrm>
          <a:prstGeom prst="rect">
            <a:avLst/>
          </a:prstGeom>
          <a:noFill/>
          <a:ln>
            <a:noFill/>
          </a:ln>
        </p:spPr>
      </p:pic>
      <p:sp>
        <p:nvSpPr>
          <p:cNvPr id="473" name="Google Shape;473;p29"/>
          <p:cNvSpPr txBox="1"/>
          <p:nvPr/>
        </p:nvSpPr>
        <p:spPr>
          <a:xfrm>
            <a:off x="1555366" y="5240733"/>
            <a:ext cx="24795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474" name="Google Shape;474;p29"/>
          <p:cNvSpPr txBox="1"/>
          <p:nvPr/>
        </p:nvSpPr>
        <p:spPr>
          <a:xfrm>
            <a:off x="1141100" y="4781025"/>
            <a:ext cx="3075000" cy="308700"/>
          </a:xfrm>
          <a:prstGeom prst="rect">
            <a:avLst/>
          </a:prstGeom>
          <a:noFill/>
          <a:ln>
            <a:noFill/>
          </a:ln>
        </p:spPr>
        <p:txBody>
          <a:bodyPr spcFirstLastPara="1" wrap="square" lIns="0" tIns="0" rIns="0" bIns="0" anchor="t" anchorCtr="0">
            <a:spAutoFit/>
          </a:bodyPr>
          <a:lstStyle/>
          <a:p>
            <a:pPr marL="0" marR="0" lvl="0" indent="0" algn="ctr" rtl="0">
              <a:lnSpc>
                <a:spcPct val="140069"/>
              </a:lnSpc>
              <a:spcBef>
                <a:spcPts val="0"/>
              </a:spcBef>
              <a:spcAft>
                <a:spcPts val="0"/>
              </a:spcAft>
              <a:buNone/>
            </a:pPr>
            <a:r>
              <a:rPr lang="en-US" sz="2004" b="1">
                <a:solidFill>
                  <a:schemeClr val="dk2"/>
                </a:solidFill>
              </a:rPr>
              <a:t>Perencanaan Kapasitas</a:t>
            </a:r>
            <a:endParaRPr sz="2004" b="1">
              <a:solidFill>
                <a:schemeClr val="dk2"/>
              </a:solidFill>
            </a:endParaRPr>
          </a:p>
        </p:txBody>
      </p:sp>
      <p:pic>
        <p:nvPicPr>
          <p:cNvPr id="475" name="Google Shape;475;p29" descr="A picture containing icon&#10;&#10;Description automatically generated"/>
          <p:cNvPicPr preferRelativeResize="0"/>
          <p:nvPr/>
        </p:nvPicPr>
        <p:blipFill rotWithShape="1">
          <a:blip r:embed="rId6">
            <a:alphaModFix/>
          </a:blip>
          <a:srcRect/>
          <a:stretch/>
        </p:blipFill>
        <p:spPr>
          <a:xfrm>
            <a:off x="11012875" y="71163"/>
            <a:ext cx="546863" cy="546898"/>
          </a:xfrm>
          <a:prstGeom prst="rect">
            <a:avLst/>
          </a:prstGeom>
          <a:noFill/>
          <a:ln>
            <a:noFill/>
          </a:ln>
        </p:spPr>
      </p:pic>
      <p:pic>
        <p:nvPicPr>
          <p:cNvPr id="476" name="Google Shape;476;p29"/>
          <p:cNvPicPr preferRelativeResize="0"/>
          <p:nvPr/>
        </p:nvPicPr>
        <p:blipFill>
          <a:blip r:embed="rId7">
            <a:alphaModFix/>
          </a:blip>
          <a:stretch>
            <a:fillRect/>
          </a:stretch>
        </p:blipFill>
        <p:spPr>
          <a:xfrm>
            <a:off x="11559760" y="71163"/>
            <a:ext cx="546866" cy="546888"/>
          </a:xfrm>
          <a:prstGeom prst="rect">
            <a:avLst/>
          </a:prstGeom>
          <a:noFill/>
          <a:ln>
            <a:noFill/>
          </a:ln>
        </p:spPr>
      </p:pic>
      <p:pic>
        <p:nvPicPr>
          <p:cNvPr id="477" name="Google Shape;477;p29"/>
          <p:cNvPicPr preferRelativeResize="0"/>
          <p:nvPr/>
        </p:nvPicPr>
        <p:blipFill>
          <a:blip r:embed="rId8">
            <a:alphaModFix/>
          </a:blip>
          <a:stretch>
            <a:fillRect/>
          </a:stretch>
        </p:blipFill>
        <p:spPr>
          <a:xfrm>
            <a:off x="10242725" y="71175"/>
            <a:ext cx="576000" cy="57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0"/>
          <p:cNvSpPr/>
          <p:nvPr/>
        </p:nvSpPr>
        <p:spPr>
          <a:xfrm rot="5400000">
            <a:off x="2689425" y="1515825"/>
            <a:ext cx="1143600" cy="10242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sp>
        <p:nvSpPr>
          <p:cNvPr id="483" name="Google Shape;483;p30"/>
          <p:cNvSpPr/>
          <p:nvPr/>
        </p:nvSpPr>
        <p:spPr>
          <a:xfrm rot="-5400000" flipH="1">
            <a:off x="-940988" y="2822941"/>
            <a:ext cx="5089867" cy="2980242"/>
          </a:xfrm>
          <a:custGeom>
            <a:avLst/>
            <a:gdLst/>
            <a:ahLst/>
            <a:cxnLst/>
            <a:rect l="l" t="t" r="r" b="b"/>
            <a:pathLst>
              <a:path w="2310950" h="1302838" extrusionOk="0">
                <a:moveTo>
                  <a:pt x="0" y="1249414"/>
                </a:moveTo>
                <a:lnTo>
                  <a:pt x="0" y="406646"/>
                </a:lnTo>
                <a:cubicBezTo>
                  <a:pt x="0" y="182062"/>
                  <a:pt x="182062" y="0"/>
                  <a:pt x="406646" y="0"/>
                </a:cubicBezTo>
                <a:lnTo>
                  <a:pt x="2300064" y="0"/>
                </a:lnTo>
                <a:lnTo>
                  <a:pt x="2300064" y="10886"/>
                </a:lnTo>
                <a:lnTo>
                  <a:pt x="2310950" y="10886"/>
                </a:lnTo>
                <a:lnTo>
                  <a:pt x="2310950" y="222842"/>
                </a:lnTo>
                <a:lnTo>
                  <a:pt x="455196" y="222842"/>
                </a:lnTo>
                <a:cubicBezTo>
                  <a:pt x="326802" y="222842"/>
                  <a:pt x="222718" y="326926"/>
                  <a:pt x="222718" y="455320"/>
                </a:cubicBezTo>
                <a:lnTo>
                  <a:pt x="222718" y="1302838"/>
                </a:lnTo>
                <a:lnTo>
                  <a:pt x="13824" y="1302838"/>
                </a:lnTo>
                <a:lnTo>
                  <a:pt x="13072" y="1291952"/>
                </a:lnTo>
                <a:lnTo>
                  <a:pt x="2938" y="1291952"/>
                </a:lnTo>
                <a:cubicBezTo>
                  <a:pt x="748" y="1278024"/>
                  <a:pt x="0" y="1263806"/>
                  <a:pt x="0" y="12494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701"/>
              <a:buFont typeface="Arial"/>
              <a:buNone/>
            </a:pPr>
            <a:endParaRPr sz="2701">
              <a:solidFill>
                <a:schemeClr val="lt1"/>
              </a:solidFill>
              <a:latin typeface="Arial"/>
              <a:ea typeface="Arial"/>
              <a:cs typeface="Arial"/>
              <a:sym typeface="Arial"/>
            </a:endParaRPr>
          </a:p>
        </p:txBody>
      </p:sp>
      <p:pic>
        <p:nvPicPr>
          <p:cNvPr id="484" name="Google Shape;484;p30"/>
          <p:cNvPicPr preferRelativeResize="0"/>
          <p:nvPr/>
        </p:nvPicPr>
        <p:blipFill rotWithShape="1">
          <a:blip r:embed="rId3">
            <a:alphaModFix/>
          </a:blip>
          <a:srcRect/>
          <a:stretch/>
        </p:blipFill>
        <p:spPr>
          <a:xfrm>
            <a:off x="-79680" y="2440601"/>
            <a:ext cx="4203302" cy="2735899"/>
          </a:xfrm>
          <a:prstGeom prst="rect">
            <a:avLst/>
          </a:prstGeom>
          <a:noFill/>
          <a:ln>
            <a:noFill/>
          </a:ln>
        </p:spPr>
      </p:pic>
      <p:sp>
        <p:nvSpPr>
          <p:cNvPr id="485" name="Google Shape;485;p30"/>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rmAutofit lnSpcReduction="20000"/>
          </a:bodyPr>
          <a:lstStyle/>
          <a:p>
            <a:pPr marL="0" lvl="0" indent="0" algn="ctr" rtl="0">
              <a:lnSpc>
                <a:spcPct val="90000"/>
              </a:lnSpc>
              <a:spcBef>
                <a:spcPts val="0"/>
              </a:spcBef>
              <a:spcAft>
                <a:spcPts val="1600"/>
              </a:spcAft>
              <a:buNone/>
            </a:pPr>
            <a:r>
              <a:rPr lang="en-US" b="1"/>
              <a:t>Perencanaan Kapasitas</a:t>
            </a:r>
            <a:endParaRPr b="1"/>
          </a:p>
        </p:txBody>
      </p:sp>
      <p:sp>
        <p:nvSpPr>
          <p:cNvPr id="486" name="Google Shape;486;p30"/>
          <p:cNvSpPr txBox="1"/>
          <p:nvPr/>
        </p:nvSpPr>
        <p:spPr>
          <a:xfrm>
            <a:off x="3940925" y="1188000"/>
            <a:ext cx="70941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3F3F3F"/>
                </a:solidFill>
              </a:rPr>
              <a:t>Perencanaan kapasitas adalah proses menentukan dan memenuhi permintaan masa depan sumber daya, produk, dan layanan TI organisasi. Dalam konteks ini, kapasitas mewakili jumlah maksimum pekerjaan yang mampu dilakukan oleh sumber daya TI yang mampu dilakukan oleh sumber daya TI dalam periode waktu tertentu.</a:t>
            </a:r>
            <a:endParaRPr sz="1600">
              <a:solidFill>
                <a:srgbClr val="3F3F3F"/>
              </a:solidFill>
            </a:endParaRPr>
          </a:p>
          <a:p>
            <a:pPr marL="0" marR="0" lvl="0" indent="0" algn="l" rtl="0">
              <a:spcBef>
                <a:spcPts val="0"/>
              </a:spcBef>
              <a:spcAft>
                <a:spcPts val="0"/>
              </a:spcAft>
              <a:buNone/>
            </a:pPr>
            <a:endParaRPr sz="1600">
              <a:solidFill>
                <a:srgbClr val="3F3F3F"/>
              </a:solidFill>
            </a:endParaRPr>
          </a:p>
        </p:txBody>
      </p:sp>
      <p:sp>
        <p:nvSpPr>
          <p:cNvPr id="487" name="Google Shape;487;p30"/>
          <p:cNvSpPr/>
          <p:nvPr/>
        </p:nvSpPr>
        <p:spPr>
          <a:xfrm>
            <a:off x="4003363" y="2714055"/>
            <a:ext cx="2072700" cy="3793800"/>
          </a:xfrm>
          <a:prstGeom prst="roundRect">
            <a:avLst>
              <a:gd name="adj" fmla="val 16667"/>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8" name="Google Shape;488;p30"/>
          <p:cNvSpPr/>
          <p:nvPr/>
        </p:nvSpPr>
        <p:spPr>
          <a:xfrm>
            <a:off x="6451629" y="2714114"/>
            <a:ext cx="2072700" cy="37938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30"/>
          <p:cNvSpPr/>
          <p:nvPr/>
        </p:nvSpPr>
        <p:spPr>
          <a:xfrm>
            <a:off x="8899894" y="2714114"/>
            <a:ext cx="2072700" cy="3793800"/>
          </a:xfrm>
          <a:prstGeom prst="roundRect">
            <a:avLst>
              <a:gd name="adj" fmla="val 16667"/>
            </a:avLst>
          </a:prstGeom>
          <a:solidFill>
            <a:srgbClr val="F1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90" name="Google Shape;490;p30"/>
          <p:cNvGrpSpPr/>
          <p:nvPr/>
        </p:nvGrpSpPr>
        <p:grpSpPr>
          <a:xfrm>
            <a:off x="4123625" y="3046952"/>
            <a:ext cx="1832410" cy="2998215"/>
            <a:chOff x="2551721" y="3776124"/>
            <a:chExt cx="2357100" cy="1214492"/>
          </a:xfrm>
        </p:grpSpPr>
        <p:sp>
          <p:nvSpPr>
            <p:cNvPr id="491" name="Google Shape;491;p30"/>
            <p:cNvSpPr txBox="1"/>
            <p:nvPr/>
          </p:nvSpPr>
          <p:spPr>
            <a:xfrm>
              <a:off x="2551721" y="4005416"/>
              <a:ext cx="2357100" cy="985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lt1"/>
                  </a:solidFill>
                </a:rPr>
                <a:t>Proses peningkatan kapasitas produksi saat mengantisipasi permintaan yang tinggi.</a:t>
              </a:r>
              <a:endParaRPr sz="1900">
                <a:solidFill>
                  <a:schemeClr val="lt1"/>
                </a:solidFill>
              </a:endParaRPr>
            </a:p>
            <a:p>
              <a:pPr marL="0" marR="0" lvl="0" indent="0" algn="ctr" rtl="0">
                <a:spcBef>
                  <a:spcPts val="0"/>
                </a:spcBef>
                <a:spcAft>
                  <a:spcPts val="0"/>
                </a:spcAft>
                <a:buNone/>
              </a:pPr>
              <a:endParaRPr sz="1900">
                <a:solidFill>
                  <a:schemeClr val="lt1"/>
                </a:solidFill>
              </a:endParaRPr>
            </a:p>
          </p:txBody>
        </p:sp>
        <p:sp>
          <p:nvSpPr>
            <p:cNvPr id="492" name="Google Shape;492;p30"/>
            <p:cNvSpPr txBox="1"/>
            <p:nvPr/>
          </p:nvSpPr>
          <p:spPr>
            <a:xfrm>
              <a:off x="2561642" y="3776124"/>
              <a:ext cx="2337000" cy="15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1" i="1">
                  <a:solidFill>
                    <a:schemeClr val="lt1"/>
                  </a:solidFill>
                </a:rPr>
                <a:t>Lead Strategy</a:t>
              </a:r>
              <a:endParaRPr sz="1900" b="1" i="1">
                <a:solidFill>
                  <a:schemeClr val="lt1"/>
                </a:solidFill>
                <a:latin typeface="Arial"/>
                <a:ea typeface="Arial"/>
                <a:cs typeface="Arial"/>
                <a:sym typeface="Arial"/>
              </a:endParaRPr>
            </a:p>
          </p:txBody>
        </p:sp>
      </p:grpSp>
      <p:grpSp>
        <p:nvGrpSpPr>
          <p:cNvPr id="493" name="Google Shape;493;p30"/>
          <p:cNvGrpSpPr/>
          <p:nvPr/>
        </p:nvGrpSpPr>
        <p:grpSpPr>
          <a:xfrm>
            <a:off x="6571787" y="3046952"/>
            <a:ext cx="1832410" cy="3613662"/>
            <a:chOff x="2551721" y="3776124"/>
            <a:chExt cx="2357100" cy="1463792"/>
          </a:xfrm>
        </p:grpSpPr>
        <p:sp>
          <p:nvSpPr>
            <p:cNvPr id="494" name="Google Shape;494;p30"/>
            <p:cNvSpPr txBox="1"/>
            <p:nvPr/>
          </p:nvSpPr>
          <p:spPr>
            <a:xfrm>
              <a:off x="2551721" y="4005416"/>
              <a:ext cx="2357100" cy="1234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rPr>
                <a:t>Jalan tengah antara strategi lag dan lead. Dengan menggunakan strategi kecocokan, Anda lebih sering melakukan perencanaan kapasitas strategis.</a:t>
              </a:r>
              <a:endParaRPr sz="1600">
                <a:solidFill>
                  <a:schemeClr val="lt1"/>
                </a:solidFill>
              </a:endParaRPr>
            </a:p>
            <a:p>
              <a:pPr marL="0" marR="0" lvl="0" indent="0" algn="ctr" rtl="0">
                <a:spcBef>
                  <a:spcPts val="0"/>
                </a:spcBef>
                <a:spcAft>
                  <a:spcPts val="0"/>
                </a:spcAft>
                <a:buNone/>
              </a:pPr>
              <a:endParaRPr sz="1600">
                <a:solidFill>
                  <a:schemeClr val="lt1"/>
                </a:solidFill>
              </a:endParaRPr>
            </a:p>
          </p:txBody>
        </p:sp>
        <p:sp>
          <p:nvSpPr>
            <p:cNvPr id="495" name="Google Shape;495;p30"/>
            <p:cNvSpPr txBox="1"/>
            <p:nvPr/>
          </p:nvSpPr>
          <p:spPr>
            <a:xfrm>
              <a:off x="2561642" y="3776124"/>
              <a:ext cx="2337000" cy="14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i="1">
                  <a:solidFill>
                    <a:schemeClr val="lt1"/>
                  </a:solidFill>
                </a:rPr>
                <a:t>Match Strategy</a:t>
              </a:r>
              <a:endParaRPr sz="1700" b="1" i="1">
                <a:solidFill>
                  <a:schemeClr val="lt1"/>
                </a:solidFill>
                <a:latin typeface="Arial"/>
                <a:ea typeface="Arial"/>
                <a:cs typeface="Arial"/>
                <a:sym typeface="Arial"/>
              </a:endParaRPr>
            </a:p>
          </p:txBody>
        </p:sp>
      </p:grpSp>
      <p:grpSp>
        <p:nvGrpSpPr>
          <p:cNvPr id="496" name="Google Shape;496;p30"/>
          <p:cNvGrpSpPr/>
          <p:nvPr/>
        </p:nvGrpSpPr>
        <p:grpSpPr>
          <a:xfrm>
            <a:off x="9019925" y="3046952"/>
            <a:ext cx="1832410" cy="2705674"/>
            <a:chOff x="2551721" y="3749840"/>
            <a:chExt cx="2357100" cy="1095992"/>
          </a:xfrm>
        </p:grpSpPr>
        <p:sp>
          <p:nvSpPr>
            <p:cNvPr id="497" name="Google Shape;497;p30"/>
            <p:cNvSpPr txBox="1"/>
            <p:nvPr/>
          </p:nvSpPr>
          <p:spPr>
            <a:xfrm>
              <a:off x="2551721" y="3979131"/>
              <a:ext cx="2357100" cy="866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lt1"/>
                  </a:solidFill>
                </a:rPr>
                <a:t>Proses perencanaan kapasitas yang melibatkan kerja staf Anda secara maksimal.</a:t>
              </a:r>
              <a:endParaRPr sz="1900">
                <a:solidFill>
                  <a:schemeClr val="lt1"/>
                </a:solidFill>
              </a:endParaRPr>
            </a:p>
          </p:txBody>
        </p:sp>
        <p:sp>
          <p:nvSpPr>
            <p:cNvPr id="498" name="Google Shape;498;p30"/>
            <p:cNvSpPr txBox="1"/>
            <p:nvPr/>
          </p:nvSpPr>
          <p:spPr>
            <a:xfrm>
              <a:off x="2551737" y="3749840"/>
              <a:ext cx="2337000" cy="15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1" i="1">
                  <a:solidFill>
                    <a:schemeClr val="lt1"/>
                  </a:solidFill>
                </a:rPr>
                <a:t>Lag Strategy</a:t>
              </a:r>
              <a:endParaRPr sz="1900" b="1" i="1">
                <a:solidFill>
                  <a:schemeClr val="lt1"/>
                </a:solidFill>
                <a:latin typeface="Arial"/>
                <a:ea typeface="Arial"/>
                <a:cs typeface="Arial"/>
                <a:sym typeface="Arial"/>
              </a:endParaRPr>
            </a:p>
          </p:txBody>
        </p:sp>
      </p:grpSp>
      <p:pic>
        <p:nvPicPr>
          <p:cNvPr id="499" name="Google Shape;499;p30" descr="A picture containing icon&#10;&#10;Description automatically generated"/>
          <p:cNvPicPr preferRelativeResize="0"/>
          <p:nvPr/>
        </p:nvPicPr>
        <p:blipFill rotWithShape="1">
          <a:blip r:embed="rId4">
            <a:alphaModFix/>
          </a:blip>
          <a:srcRect/>
          <a:stretch/>
        </p:blipFill>
        <p:spPr>
          <a:xfrm>
            <a:off x="11012875" y="71163"/>
            <a:ext cx="546863" cy="546898"/>
          </a:xfrm>
          <a:prstGeom prst="rect">
            <a:avLst/>
          </a:prstGeom>
          <a:noFill/>
          <a:ln>
            <a:noFill/>
          </a:ln>
        </p:spPr>
      </p:pic>
      <p:pic>
        <p:nvPicPr>
          <p:cNvPr id="500" name="Google Shape;500;p30"/>
          <p:cNvPicPr preferRelativeResize="0"/>
          <p:nvPr/>
        </p:nvPicPr>
        <p:blipFill>
          <a:blip r:embed="rId5">
            <a:alphaModFix/>
          </a:blip>
          <a:stretch>
            <a:fillRect/>
          </a:stretch>
        </p:blipFill>
        <p:spPr>
          <a:xfrm>
            <a:off x="11559760" y="71163"/>
            <a:ext cx="546866" cy="546888"/>
          </a:xfrm>
          <a:prstGeom prst="rect">
            <a:avLst/>
          </a:prstGeom>
          <a:noFill/>
          <a:ln>
            <a:noFill/>
          </a:ln>
        </p:spPr>
      </p:pic>
      <p:pic>
        <p:nvPicPr>
          <p:cNvPr id="501" name="Google Shape;501;p30"/>
          <p:cNvPicPr preferRelativeResize="0"/>
          <p:nvPr/>
        </p:nvPicPr>
        <p:blipFill>
          <a:blip r:embed="rId6">
            <a:alphaModFix/>
          </a:blip>
          <a:stretch>
            <a:fillRect/>
          </a:stretch>
        </p:blipFill>
        <p:spPr>
          <a:xfrm>
            <a:off x="10242725" y="71175"/>
            <a:ext cx="576000" cy="576000"/>
          </a:xfrm>
          <a:prstGeom prst="rect">
            <a:avLst/>
          </a:prstGeom>
          <a:noFill/>
          <a:ln>
            <a:noFill/>
          </a:ln>
        </p:spPr>
      </p:pic>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2852</Words>
  <Application>Microsoft Office PowerPoint</Application>
  <PresentationFormat>Widescreen</PresentationFormat>
  <Paragraphs>255</Paragraphs>
  <Slides>48</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Maven Pro</vt:lpstr>
      <vt:lpstr>Nunito</vt:lpstr>
      <vt:lpstr>Noto Sans Symbols</vt:lpstr>
      <vt:lpstr>Poppins</vt:lpstr>
      <vt:lpstr>Poppins Medium</vt:lpstr>
      <vt:lpstr>Roboto</vt:lpstr>
      <vt:lpstr>Arial</vt:lpstr>
      <vt:lpstr>Fira Sans Extra Condensed Medium</vt:lpstr>
      <vt:lpstr>Fira Sans Extra Condensed SemiBold</vt:lpstr>
      <vt:lpstr>Inter</vt:lpstr>
      <vt:lpstr>Calibri</vt:lpstr>
      <vt:lpstr>Momentum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Kontributor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Sharira Saniane</cp:lastModifiedBy>
  <cp:revision>40</cp:revision>
  <dcterms:modified xsi:type="dcterms:W3CDTF">2023-11-22T07:55:03Z</dcterms:modified>
</cp:coreProperties>
</file>