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9" r:id="rId4"/>
    <p:sldId id="260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5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9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1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80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9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3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0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71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1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9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5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3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46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6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9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86F8-0F89-42C6-A142-DB34982F4F2E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8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036049-51DA-E7B9-D98E-95E6D65CD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2267338"/>
            <a:ext cx="11700587" cy="437605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MERANCANG PROGRAM LITERASI DI SD</a:t>
            </a:r>
          </a:p>
          <a:p>
            <a:pPr algn="ctr"/>
            <a:r>
              <a:rPr lang="en-US" sz="1800" b="1" dirty="0" err="1"/>
              <a:t>Pertemuan</a:t>
            </a:r>
            <a:r>
              <a:rPr lang="en-US" sz="1800" b="1" dirty="0"/>
              <a:t> – 10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Oleh</a:t>
            </a:r>
          </a:p>
          <a:p>
            <a:pPr algn="ctr"/>
            <a:r>
              <a:rPr lang="en-US" b="1" dirty="0" err="1"/>
              <a:t>Yanuarius</a:t>
            </a:r>
            <a:r>
              <a:rPr lang="en-US" b="1" dirty="0"/>
              <a:t> Bria </a:t>
            </a:r>
            <a:r>
              <a:rPr lang="en-US" b="1" dirty="0" err="1"/>
              <a:t>Seran</a:t>
            </a:r>
            <a:r>
              <a:rPr lang="en-US" b="1" dirty="0"/>
              <a:t>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M.Pd</a:t>
            </a:r>
            <a:endParaRPr lang="en-US" b="1" dirty="0"/>
          </a:p>
          <a:p>
            <a:pPr algn="ctr"/>
            <a:r>
              <a:rPr lang="en-US" b="1" dirty="0"/>
              <a:t>Antonius Alam </a:t>
            </a:r>
            <a:r>
              <a:rPr lang="en-US" b="1" dirty="0" err="1"/>
              <a:t>Wicaksono</a:t>
            </a:r>
            <a:r>
              <a:rPr lang="en-US" b="1" dirty="0"/>
              <a:t>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M.Pd</a:t>
            </a:r>
            <a:endParaRPr lang="en-US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err="1"/>
              <a:t>Direktorat</a:t>
            </a:r>
            <a:r>
              <a:rPr lang="en-US" sz="2400" b="1" dirty="0"/>
              <a:t> </a:t>
            </a:r>
            <a:r>
              <a:rPr lang="en-US" sz="2400" b="1" dirty="0" err="1"/>
              <a:t>Pembelajaran</a:t>
            </a:r>
            <a:r>
              <a:rPr lang="en-US" sz="2400" b="1" dirty="0"/>
              <a:t> dan </a:t>
            </a:r>
            <a:r>
              <a:rPr lang="en-US" sz="2400" b="1" dirty="0" err="1"/>
              <a:t>Kemahasiswaan</a:t>
            </a:r>
            <a:r>
              <a:rPr lang="en-US" sz="2400" b="1" dirty="0"/>
              <a:t>, </a:t>
            </a:r>
          </a:p>
          <a:p>
            <a:pPr algn="ctr"/>
            <a:r>
              <a:rPr lang="en-US" sz="2400" b="1" dirty="0" err="1"/>
              <a:t>Direktorat</a:t>
            </a:r>
            <a:r>
              <a:rPr lang="en-US" sz="2400" b="1" dirty="0"/>
              <a:t> </a:t>
            </a:r>
            <a:r>
              <a:rPr lang="en-US" sz="2400" b="1" dirty="0" err="1"/>
              <a:t>Jenderal</a:t>
            </a:r>
            <a:r>
              <a:rPr lang="en-US" sz="2400" b="1" dirty="0"/>
              <a:t> Pendidikan Tinggi, </a:t>
            </a:r>
            <a:r>
              <a:rPr lang="en-US" sz="2400" b="1" dirty="0" err="1"/>
              <a:t>Riset</a:t>
            </a:r>
            <a:r>
              <a:rPr lang="en-US" sz="2400" b="1" dirty="0"/>
              <a:t>, dan </a:t>
            </a:r>
            <a:r>
              <a:rPr lang="en-US" sz="2400" b="1" dirty="0" err="1"/>
              <a:t>Teknologi</a:t>
            </a:r>
            <a:endParaRPr lang="en-US" sz="2400" b="1" dirty="0"/>
          </a:p>
          <a:p>
            <a:pPr algn="ctr"/>
            <a:r>
              <a:rPr lang="en-US" sz="2400" b="1" dirty="0"/>
              <a:t>2023</a:t>
            </a:r>
            <a:endParaRPr lang="en-GB" sz="2400" b="1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1D812AB-D32F-18E5-941B-2E73DFFF81A9}"/>
              </a:ext>
            </a:extLst>
          </p:cNvPr>
          <p:cNvSpPr txBox="1"/>
          <p:nvPr/>
        </p:nvSpPr>
        <p:spPr>
          <a:xfrm>
            <a:off x="0" y="113385"/>
            <a:ext cx="1448544" cy="1587827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13761F9-9153-93D4-548D-13E9F900FA1D}"/>
              </a:ext>
            </a:extLst>
          </p:cNvPr>
          <p:cNvSpPr/>
          <p:nvPr/>
        </p:nvSpPr>
        <p:spPr>
          <a:xfrm>
            <a:off x="547007" y="113385"/>
            <a:ext cx="1452880" cy="1452880"/>
          </a:xfrm>
          <a:custGeom>
            <a:avLst/>
            <a:gdLst/>
            <a:ahLst/>
            <a:cxnLst/>
            <a:rect l="l" t="t" r="r" b="b"/>
            <a:pathLst>
              <a:path w="1453030" h="1453030">
                <a:moveTo>
                  <a:pt x="0" y="0"/>
                </a:moveTo>
                <a:lnTo>
                  <a:pt x="1453030" y="0"/>
                </a:lnTo>
                <a:lnTo>
                  <a:pt x="1453030" y="1453030"/>
                </a:lnTo>
                <a:lnTo>
                  <a:pt x="0" y="1453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F6F6C76-1833-66AD-43E6-30FF58434F83}"/>
              </a:ext>
            </a:extLst>
          </p:cNvPr>
          <p:cNvSpPr/>
          <p:nvPr/>
        </p:nvSpPr>
        <p:spPr>
          <a:xfrm>
            <a:off x="2109851" y="113384"/>
            <a:ext cx="1640767" cy="1452880"/>
          </a:xfrm>
          <a:custGeom>
            <a:avLst/>
            <a:gdLst/>
            <a:ahLst/>
            <a:cxnLst/>
            <a:rect l="l" t="t" r="r" b="b"/>
            <a:pathLst>
              <a:path w="2011169" h="2011169">
                <a:moveTo>
                  <a:pt x="0" y="0"/>
                </a:moveTo>
                <a:lnTo>
                  <a:pt x="2011169" y="0"/>
                </a:lnTo>
                <a:lnTo>
                  <a:pt x="2011169" y="2011169"/>
                </a:lnTo>
                <a:lnTo>
                  <a:pt x="0" y="2011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BFA203F-3D27-86E4-387E-2A4B0172D4A4}"/>
              </a:ext>
            </a:extLst>
          </p:cNvPr>
          <p:cNvSpPr/>
          <p:nvPr/>
        </p:nvSpPr>
        <p:spPr>
          <a:xfrm>
            <a:off x="3812921" y="103858"/>
            <a:ext cx="1551143" cy="1476919"/>
          </a:xfrm>
          <a:custGeom>
            <a:avLst/>
            <a:gdLst/>
            <a:ahLst/>
            <a:cxnLst/>
            <a:rect l="l" t="t" r="r" b="b"/>
            <a:pathLst>
              <a:path w="1551143" h="1476919">
                <a:moveTo>
                  <a:pt x="0" y="0"/>
                </a:moveTo>
                <a:lnTo>
                  <a:pt x="1551144" y="0"/>
                </a:lnTo>
                <a:lnTo>
                  <a:pt x="1551144" y="1476919"/>
                </a:lnTo>
                <a:lnTo>
                  <a:pt x="0" y="1476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7D0CC1C-7C58-A46D-6859-B8F97180D198}"/>
              </a:ext>
            </a:extLst>
          </p:cNvPr>
          <p:cNvSpPr/>
          <p:nvPr/>
        </p:nvSpPr>
        <p:spPr>
          <a:xfrm>
            <a:off x="5664055" y="113383"/>
            <a:ext cx="1529230" cy="1452881"/>
          </a:xfrm>
          <a:custGeom>
            <a:avLst/>
            <a:gdLst/>
            <a:ahLst/>
            <a:cxnLst/>
            <a:rect l="l" t="t" r="r" b="b"/>
            <a:pathLst>
              <a:path w="1529230" h="1529230">
                <a:moveTo>
                  <a:pt x="0" y="0"/>
                </a:moveTo>
                <a:lnTo>
                  <a:pt x="1529229" y="0"/>
                </a:lnTo>
                <a:lnTo>
                  <a:pt x="1529229" y="1529230"/>
                </a:lnTo>
                <a:lnTo>
                  <a:pt x="0" y="1529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D994BA3-DB3D-5739-4312-488F57948DFA}"/>
              </a:ext>
            </a:extLst>
          </p:cNvPr>
          <p:cNvSpPr/>
          <p:nvPr/>
        </p:nvSpPr>
        <p:spPr>
          <a:xfrm>
            <a:off x="7475638" y="113383"/>
            <a:ext cx="1496117" cy="1491130"/>
          </a:xfrm>
          <a:custGeom>
            <a:avLst/>
            <a:gdLst/>
            <a:ahLst/>
            <a:cxnLst/>
            <a:rect l="l" t="t" r="r" b="b"/>
            <a:pathLst>
              <a:path w="1496117" h="1491130">
                <a:moveTo>
                  <a:pt x="0" y="0"/>
                </a:moveTo>
                <a:lnTo>
                  <a:pt x="1496117" y="0"/>
                </a:lnTo>
                <a:lnTo>
                  <a:pt x="1496117" y="1491130"/>
                </a:lnTo>
                <a:lnTo>
                  <a:pt x="0" y="1491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D48B344-079D-2FCC-85B7-6AA2771CA59C}"/>
              </a:ext>
            </a:extLst>
          </p:cNvPr>
          <p:cNvSpPr/>
          <p:nvPr/>
        </p:nvSpPr>
        <p:spPr>
          <a:xfrm>
            <a:off x="9218326" y="113383"/>
            <a:ext cx="2432799" cy="1476919"/>
          </a:xfrm>
          <a:custGeom>
            <a:avLst/>
            <a:gdLst/>
            <a:ahLst/>
            <a:cxnLst/>
            <a:rect l="l" t="t" r="r" b="b"/>
            <a:pathLst>
              <a:path w="2432799" h="1299106">
                <a:moveTo>
                  <a:pt x="0" y="0"/>
                </a:moveTo>
                <a:lnTo>
                  <a:pt x="2432799" y="0"/>
                </a:lnTo>
                <a:lnTo>
                  <a:pt x="2432799" y="1299106"/>
                </a:lnTo>
                <a:lnTo>
                  <a:pt x="0" y="12991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6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5FF25-4208-AB34-8241-8FD0D2E6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676274"/>
            <a:ext cx="10982326" cy="5467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TUJUAN PEMBELAJARAN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err="1"/>
              <a:t>Mahasiswa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Mengembangkan</a:t>
            </a:r>
            <a:r>
              <a:rPr lang="en-US" sz="2800" b="1" dirty="0"/>
              <a:t> Program-program </a:t>
            </a:r>
          </a:p>
          <a:p>
            <a:pPr marL="0" indent="0" algn="ctr">
              <a:buNone/>
            </a:pPr>
            <a:r>
              <a:rPr lang="en-US" sz="2800" b="1" dirty="0" err="1"/>
              <a:t>Pembelajaran</a:t>
            </a:r>
            <a:r>
              <a:rPr lang="en-US" sz="2800" b="1" dirty="0"/>
              <a:t> </a:t>
            </a:r>
            <a:r>
              <a:rPr lang="en-US" sz="2800" b="1" dirty="0" err="1"/>
              <a:t>Literasi</a:t>
            </a:r>
            <a:r>
              <a:rPr lang="en-US" sz="2800" b="1" dirty="0"/>
              <a:t> di SD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2629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0177-C183-EEC2-9F6E-6C1AECBA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428626"/>
            <a:ext cx="11068050" cy="593407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Program-Program </a:t>
            </a:r>
            <a:r>
              <a:rPr lang="en-US" sz="2800" b="1" dirty="0" err="1"/>
              <a:t>Literasi</a:t>
            </a:r>
            <a:r>
              <a:rPr lang="en-US" sz="2800" b="1" dirty="0"/>
              <a:t> di </a:t>
            </a:r>
            <a:r>
              <a:rPr lang="en-US" sz="2800" b="1" dirty="0" err="1"/>
              <a:t>Sekolah</a:t>
            </a:r>
            <a:r>
              <a:rPr lang="en-US" sz="2800" b="1" dirty="0"/>
              <a:t> Dasar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027B5-4590-61B7-8843-36185869AEA0}"/>
              </a:ext>
            </a:extLst>
          </p:cNvPr>
          <p:cNvSpPr/>
          <p:nvPr/>
        </p:nvSpPr>
        <p:spPr>
          <a:xfrm>
            <a:off x="571500" y="1606032"/>
            <a:ext cx="2694214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Pojok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Literasi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99649C-AA53-5EAC-45D2-D457E767D1EA}"/>
              </a:ext>
            </a:extLst>
          </p:cNvPr>
          <p:cNvSpPr/>
          <p:nvPr/>
        </p:nvSpPr>
        <p:spPr>
          <a:xfrm>
            <a:off x="3545632" y="1608074"/>
            <a:ext cx="5299789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id-ID" sz="18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Membaca Buku 15 Menit Sebelum Belajar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06B7E1-A48F-F876-3422-ED2B30EF9687}"/>
              </a:ext>
            </a:extLst>
          </p:cNvPr>
          <p:cNvSpPr/>
          <p:nvPr/>
        </p:nvSpPr>
        <p:spPr>
          <a:xfrm>
            <a:off x="9521111" y="1606032"/>
            <a:ext cx="2379307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Madding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B29645-BD53-9FB8-40FA-2B224E33CA7B}"/>
              </a:ext>
            </a:extLst>
          </p:cNvPr>
          <p:cNvSpPr/>
          <p:nvPr/>
        </p:nvSpPr>
        <p:spPr>
          <a:xfrm>
            <a:off x="599492" y="3240638"/>
            <a:ext cx="294614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 Duta </a:t>
            </a:r>
            <a:r>
              <a:rPr lang="en-US" dirty="0" err="1"/>
              <a:t>Literasi</a:t>
            </a:r>
            <a:endParaRPr lang="en-GB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2B11B452-FA9D-900B-6A9F-180EF8C6AC32}"/>
              </a:ext>
            </a:extLst>
          </p:cNvPr>
          <p:cNvSpPr/>
          <p:nvPr/>
        </p:nvSpPr>
        <p:spPr>
          <a:xfrm>
            <a:off x="3810972" y="3240638"/>
            <a:ext cx="2946140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5.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Menulis</a:t>
            </a: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D56FE3-AF77-D1A6-89E6-6F3250DC6BEC}"/>
              </a:ext>
            </a:extLst>
          </p:cNvPr>
          <p:cNvSpPr/>
          <p:nvPr/>
        </p:nvSpPr>
        <p:spPr>
          <a:xfrm>
            <a:off x="7022452" y="3240638"/>
            <a:ext cx="4589107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6. </a:t>
            </a:r>
            <a:r>
              <a:rPr lang="en-US" dirty="0" err="1">
                <a:solidFill>
                  <a:schemeClr val="tx1"/>
                </a:solidFill>
              </a:rPr>
              <a:t>Kunjungan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Rutin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Perpustakaan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98FC6C-B33F-BD40-6819-9D421EF99C88}"/>
              </a:ext>
            </a:extLst>
          </p:cNvPr>
          <p:cNvSpPr/>
          <p:nvPr/>
        </p:nvSpPr>
        <p:spPr>
          <a:xfrm>
            <a:off x="3396343" y="4982547"/>
            <a:ext cx="4589106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 Resume </a:t>
            </a:r>
            <a:r>
              <a:rPr lang="en-US" dirty="0" err="1"/>
              <a:t>Bacaan</a:t>
            </a:r>
            <a:r>
              <a:rPr lang="en-US" dirty="0"/>
              <a:t> di Koran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45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3373-B885-DBA4-0864-62FCEAD9F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70588"/>
            <a:ext cx="11402008" cy="65034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Pojok</a:t>
            </a:r>
            <a:r>
              <a:rPr lang="en-US" b="1" dirty="0"/>
              <a:t> </a:t>
            </a:r>
            <a:r>
              <a:rPr lang="en-US" b="1" dirty="0" err="1"/>
              <a:t>Literasi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079E1E-9A60-3773-47E7-6028D4227C43}"/>
              </a:ext>
            </a:extLst>
          </p:cNvPr>
          <p:cNvSpPr/>
          <p:nvPr/>
        </p:nvSpPr>
        <p:spPr>
          <a:xfrm>
            <a:off x="391885" y="858417"/>
            <a:ext cx="5999583" cy="50385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Membuat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Konsep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Matang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4DF006-9E5B-041A-2F03-FCAF3912D8B5}"/>
              </a:ext>
            </a:extLst>
          </p:cNvPr>
          <p:cNvSpPr/>
          <p:nvPr/>
        </p:nvSpPr>
        <p:spPr>
          <a:xfrm>
            <a:off x="1628190" y="1680668"/>
            <a:ext cx="3526971" cy="50385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Membuat</a:t>
            </a:r>
            <a:r>
              <a:rPr lang="en-US" dirty="0"/>
              <a:t> Pagar </a:t>
            </a:r>
            <a:r>
              <a:rPr lang="en-US" dirty="0" err="1"/>
              <a:t>Pembatas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EDBE32-9803-9A96-64A2-F77E5F363680}"/>
              </a:ext>
            </a:extLst>
          </p:cNvPr>
          <p:cNvSpPr/>
          <p:nvPr/>
        </p:nvSpPr>
        <p:spPr>
          <a:xfrm>
            <a:off x="2668553" y="2425954"/>
            <a:ext cx="4758613" cy="5971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Beri </a:t>
            </a:r>
            <a:r>
              <a:rPr lang="en-US" b="1" dirty="0" err="1"/>
              <a:t>Hiasan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Ornamen</a:t>
            </a:r>
            <a:endParaRPr lang="en-GB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375BD0-CCBE-63B5-58FA-35B197FC6666}"/>
              </a:ext>
            </a:extLst>
          </p:cNvPr>
          <p:cNvSpPr/>
          <p:nvPr/>
        </p:nvSpPr>
        <p:spPr>
          <a:xfrm>
            <a:off x="4198774" y="3306540"/>
            <a:ext cx="2500604" cy="4665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Penataan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Buku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D733D8-5DB0-25A1-0163-C37D885B5A2A}"/>
              </a:ext>
            </a:extLst>
          </p:cNvPr>
          <p:cNvSpPr/>
          <p:nvPr/>
        </p:nvSpPr>
        <p:spPr>
          <a:xfrm>
            <a:off x="5038529" y="4070485"/>
            <a:ext cx="4040156" cy="59715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Penataan</a:t>
            </a:r>
            <a:r>
              <a:rPr lang="en-US" b="1" dirty="0">
                <a:solidFill>
                  <a:schemeClr val="tx1"/>
                </a:solidFill>
              </a:rPr>
              <a:t> Ruang Baca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1C132E-EAC9-A5C5-1568-F5BA0C1EBBD7}"/>
              </a:ext>
            </a:extLst>
          </p:cNvPr>
          <p:cNvSpPr/>
          <p:nvPr/>
        </p:nvSpPr>
        <p:spPr>
          <a:xfrm>
            <a:off x="6699379" y="4991887"/>
            <a:ext cx="2388637" cy="5971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Jadwal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Piket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6121B8-0AE9-05F5-CA67-AD163CD82D92}"/>
              </a:ext>
            </a:extLst>
          </p:cNvPr>
          <p:cNvSpPr/>
          <p:nvPr/>
        </p:nvSpPr>
        <p:spPr>
          <a:xfrm>
            <a:off x="7753738" y="5836301"/>
            <a:ext cx="4040156" cy="6344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Kerjasama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Siswa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5503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65018-9B0F-5C0C-32E8-1758C0EE0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2514"/>
            <a:ext cx="10820400" cy="5696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KESIMPULAN</a:t>
            </a:r>
            <a:endParaRPr lang="en-GB" sz="32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Program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harapan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minat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mengekpresikan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dirinya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merancang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pojok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bakat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milikinya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juga, Program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dampak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di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sekolah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terwujud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melahirkan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generasi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GB" sz="1800" dirty="0" err="1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mencintai</a:t>
            </a:r>
            <a:r>
              <a:rPr lang="en-GB" sz="180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31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7CF2-FC79-02DF-279D-4497C2F7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2435290"/>
            <a:ext cx="11243388" cy="400283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OBRIGADO BARAK</a:t>
            </a:r>
            <a:endParaRPr lang="en-GB" sz="3600" b="1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449284E-56E7-5944-763D-DEDB8144C9F3}"/>
              </a:ext>
            </a:extLst>
          </p:cNvPr>
          <p:cNvSpPr/>
          <p:nvPr/>
        </p:nvSpPr>
        <p:spPr>
          <a:xfrm>
            <a:off x="547007" y="113385"/>
            <a:ext cx="1452880" cy="1452880"/>
          </a:xfrm>
          <a:custGeom>
            <a:avLst/>
            <a:gdLst/>
            <a:ahLst/>
            <a:cxnLst/>
            <a:rect l="l" t="t" r="r" b="b"/>
            <a:pathLst>
              <a:path w="1453030" h="1453030">
                <a:moveTo>
                  <a:pt x="0" y="0"/>
                </a:moveTo>
                <a:lnTo>
                  <a:pt x="1453030" y="0"/>
                </a:lnTo>
                <a:lnTo>
                  <a:pt x="1453030" y="1453030"/>
                </a:lnTo>
                <a:lnTo>
                  <a:pt x="0" y="1453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37FCF343-6A20-A86E-A799-4424E05B83CF}"/>
              </a:ext>
            </a:extLst>
          </p:cNvPr>
          <p:cNvSpPr/>
          <p:nvPr/>
        </p:nvSpPr>
        <p:spPr>
          <a:xfrm>
            <a:off x="2109851" y="113384"/>
            <a:ext cx="1640767" cy="1452880"/>
          </a:xfrm>
          <a:custGeom>
            <a:avLst/>
            <a:gdLst/>
            <a:ahLst/>
            <a:cxnLst/>
            <a:rect l="l" t="t" r="r" b="b"/>
            <a:pathLst>
              <a:path w="2011169" h="2011169">
                <a:moveTo>
                  <a:pt x="0" y="0"/>
                </a:moveTo>
                <a:lnTo>
                  <a:pt x="2011169" y="0"/>
                </a:lnTo>
                <a:lnTo>
                  <a:pt x="2011169" y="2011169"/>
                </a:lnTo>
                <a:lnTo>
                  <a:pt x="0" y="2011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51C46524-2FE1-28B4-7A8C-CD9A9C148CFF}"/>
              </a:ext>
            </a:extLst>
          </p:cNvPr>
          <p:cNvSpPr/>
          <p:nvPr/>
        </p:nvSpPr>
        <p:spPr>
          <a:xfrm>
            <a:off x="3812921" y="103858"/>
            <a:ext cx="1551143" cy="1476919"/>
          </a:xfrm>
          <a:custGeom>
            <a:avLst/>
            <a:gdLst/>
            <a:ahLst/>
            <a:cxnLst/>
            <a:rect l="l" t="t" r="r" b="b"/>
            <a:pathLst>
              <a:path w="1551143" h="1476919">
                <a:moveTo>
                  <a:pt x="0" y="0"/>
                </a:moveTo>
                <a:lnTo>
                  <a:pt x="1551144" y="0"/>
                </a:lnTo>
                <a:lnTo>
                  <a:pt x="1551144" y="1476919"/>
                </a:lnTo>
                <a:lnTo>
                  <a:pt x="0" y="1476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E1643620-07FF-4617-E3FB-38115029D5C5}"/>
              </a:ext>
            </a:extLst>
          </p:cNvPr>
          <p:cNvSpPr/>
          <p:nvPr/>
        </p:nvSpPr>
        <p:spPr>
          <a:xfrm>
            <a:off x="5664055" y="113383"/>
            <a:ext cx="1529230" cy="1452881"/>
          </a:xfrm>
          <a:custGeom>
            <a:avLst/>
            <a:gdLst/>
            <a:ahLst/>
            <a:cxnLst/>
            <a:rect l="l" t="t" r="r" b="b"/>
            <a:pathLst>
              <a:path w="1529230" h="1529230">
                <a:moveTo>
                  <a:pt x="0" y="0"/>
                </a:moveTo>
                <a:lnTo>
                  <a:pt x="1529229" y="0"/>
                </a:lnTo>
                <a:lnTo>
                  <a:pt x="1529229" y="1529230"/>
                </a:lnTo>
                <a:lnTo>
                  <a:pt x="0" y="1529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D0FC3A2-FBA6-FF5A-3A80-3FED1FFC411B}"/>
              </a:ext>
            </a:extLst>
          </p:cNvPr>
          <p:cNvSpPr/>
          <p:nvPr/>
        </p:nvSpPr>
        <p:spPr>
          <a:xfrm>
            <a:off x="7475638" y="113383"/>
            <a:ext cx="1496117" cy="1491130"/>
          </a:xfrm>
          <a:custGeom>
            <a:avLst/>
            <a:gdLst/>
            <a:ahLst/>
            <a:cxnLst/>
            <a:rect l="l" t="t" r="r" b="b"/>
            <a:pathLst>
              <a:path w="1496117" h="1491130">
                <a:moveTo>
                  <a:pt x="0" y="0"/>
                </a:moveTo>
                <a:lnTo>
                  <a:pt x="1496117" y="0"/>
                </a:lnTo>
                <a:lnTo>
                  <a:pt x="1496117" y="1491130"/>
                </a:lnTo>
                <a:lnTo>
                  <a:pt x="0" y="1491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91A441D1-CB5C-6E2B-C89A-4922419CF251}"/>
              </a:ext>
            </a:extLst>
          </p:cNvPr>
          <p:cNvSpPr/>
          <p:nvPr/>
        </p:nvSpPr>
        <p:spPr>
          <a:xfrm>
            <a:off x="9218326" y="113383"/>
            <a:ext cx="2432799" cy="1476919"/>
          </a:xfrm>
          <a:custGeom>
            <a:avLst/>
            <a:gdLst/>
            <a:ahLst/>
            <a:cxnLst/>
            <a:rect l="l" t="t" r="r" b="b"/>
            <a:pathLst>
              <a:path w="2432799" h="1299106">
                <a:moveTo>
                  <a:pt x="0" y="0"/>
                </a:moveTo>
                <a:lnTo>
                  <a:pt x="2432799" y="0"/>
                </a:lnTo>
                <a:lnTo>
                  <a:pt x="2432799" y="1299106"/>
                </a:lnTo>
                <a:lnTo>
                  <a:pt x="0" y="12991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5134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240</TotalTime>
  <Words>195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Helvetica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</dc:creator>
  <cp:lastModifiedBy>YAN</cp:lastModifiedBy>
  <cp:revision>17</cp:revision>
  <dcterms:created xsi:type="dcterms:W3CDTF">2023-11-05T22:12:54Z</dcterms:created>
  <dcterms:modified xsi:type="dcterms:W3CDTF">2023-11-15T06:43:14Z</dcterms:modified>
</cp:coreProperties>
</file>