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744" r:id="rId4"/>
  </p:sldMasterIdLst>
  <p:notesMasterIdLst>
    <p:notesMasterId r:id="rId13"/>
  </p:notesMasterIdLst>
  <p:handoutMasterIdLst>
    <p:handoutMasterId r:id="rId14"/>
  </p:handoutMasterIdLst>
  <p:sldIdLst>
    <p:sldId id="256" r:id="rId5"/>
    <p:sldId id="258" r:id="rId6"/>
    <p:sldId id="260" r:id="rId7"/>
    <p:sldId id="264" r:id="rId8"/>
    <p:sldId id="275" r:id="rId9"/>
    <p:sldId id="276" r:id="rId10"/>
    <p:sldId id="277" r:id="rId11"/>
    <p:sldId id="274"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5033" autoAdjust="0"/>
  </p:normalViewPr>
  <p:slideViewPr>
    <p:cSldViewPr snapToGrid="0" snapToObjects="1">
      <p:cViewPr varScale="1">
        <p:scale>
          <a:sx n="72" d="100"/>
          <a:sy n="72" d="100"/>
        </p:scale>
        <p:origin x="66" y="66"/>
      </p:cViewPr>
      <p:guideLst>
        <p:guide orient="horz" pos="2160"/>
        <p:guide pos="3840"/>
      </p:guideLst>
    </p:cSldViewPr>
  </p:slideViewPr>
  <p:notesTextViewPr>
    <p:cViewPr>
      <p:scale>
        <a:sx n="1" d="1"/>
        <a:sy n="1" d="1"/>
      </p:scale>
      <p:origin x="0" y="0"/>
    </p:cViewPr>
  </p:notesTextViewPr>
  <p:notesViewPr>
    <p:cSldViewPr snapToGrid="0" snapToObjects="1">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5B76ED-C686-4E97-9A28-74231B4FDDD1}" type="doc">
      <dgm:prSet loTypeId="urn:microsoft.com/office/officeart/2009/3/layout/CircleRelationship" loCatId="relationship" qsTypeId="urn:microsoft.com/office/officeart/2005/8/quickstyle/simple4" qsCatId="simple" csTypeId="urn:microsoft.com/office/officeart/2005/8/colors/accent1_2" csCatId="accent1" phldr="1"/>
      <dgm:spPr/>
      <dgm:t>
        <a:bodyPr/>
        <a:lstStyle/>
        <a:p>
          <a:endParaRPr lang="en-US"/>
        </a:p>
      </dgm:t>
    </dgm:pt>
    <dgm:pt modelId="{B388C4F7-DD86-40E4-BA83-6838C8E845B2}">
      <dgm:prSet phldrT="[Text]" custT="1"/>
      <dgm:spPr/>
      <dgm:t>
        <a:bodyPr/>
        <a:lstStyle/>
        <a:p>
          <a:r>
            <a:rPr lang="en-US" sz="1800" b="0" i="0" dirty="0" err="1" smtClean="0"/>
            <a:t>Penilaian</a:t>
          </a:r>
          <a:r>
            <a:rPr lang="en-US" sz="1800" b="0" i="0" dirty="0" smtClean="0"/>
            <a:t> </a:t>
          </a:r>
          <a:r>
            <a:rPr lang="en-US" sz="1800" b="0" i="0" dirty="0" err="1" smtClean="0"/>
            <a:t>sistematis</a:t>
          </a:r>
          <a:r>
            <a:rPr lang="en-US" sz="1800" b="0" i="0" dirty="0" smtClean="0"/>
            <a:t> </a:t>
          </a:r>
          <a:r>
            <a:rPr lang="en-US" sz="1800" b="0" i="0" dirty="0" err="1" smtClean="0"/>
            <a:t>tentang</a:t>
          </a:r>
          <a:r>
            <a:rPr lang="en-US" sz="1800" b="0" i="0" dirty="0" smtClean="0"/>
            <a:t> </a:t>
          </a:r>
          <a:r>
            <a:rPr lang="en-US" sz="1800" b="0" i="0" dirty="0" err="1" smtClean="0"/>
            <a:t>nilai</a:t>
          </a:r>
          <a:r>
            <a:rPr lang="en-US" sz="1800" b="0" i="0" dirty="0" smtClean="0"/>
            <a:t> </a:t>
          </a:r>
          <a:r>
            <a:rPr lang="en-US" sz="1800" b="0" i="0" dirty="0" err="1" smtClean="0"/>
            <a:t>atau</a:t>
          </a:r>
          <a:r>
            <a:rPr lang="en-US" sz="1800" b="0" i="0" dirty="0" smtClean="0"/>
            <a:t> </a:t>
          </a:r>
          <a:r>
            <a:rPr lang="en-US" sz="1800" b="0" i="0" dirty="0" err="1" smtClean="0"/>
            <a:t>nilai</a:t>
          </a:r>
          <a:r>
            <a:rPr lang="en-US" sz="1800" b="0" i="0" dirty="0" smtClean="0"/>
            <a:t> </a:t>
          </a:r>
          <a:r>
            <a:rPr lang="en-US" sz="1800" b="0" i="0" dirty="0" err="1" smtClean="0"/>
            <a:t>waktu</a:t>
          </a:r>
          <a:r>
            <a:rPr lang="en-US" sz="1800" b="0" i="0" dirty="0" smtClean="0"/>
            <a:t>, </a:t>
          </a:r>
          <a:r>
            <a:rPr lang="en-US" sz="1800" b="0" i="0" dirty="0" err="1" smtClean="0"/>
            <a:t>uang</a:t>
          </a:r>
          <a:r>
            <a:rPr lang="en-US" sz="1800" b="0" i="0" dirty="0" smtClean="0"/>
            <a:t>, </a:t>
          </a:r>
          <a:r>
            <a:rPr lang="en-US" sz="1800" b="0" i="0" dirty="0" err="1" smtClean="0"/>
            <a:t>upaya</a:t>
          </a:r>
          <a:r>
            <a:rPr lang="en-US" sz="1800" b="0" i="0" dirty="0" smtClean="0"/>
            <a:t>, </a:t>
          </a:r>
          <a:r>
            <a:rPr lang="en-US" sz="1800" b="0" i="0" dirty="0" err="1" smtClean="0"/>
            <a:t>dan</a:t>
          </a:r>
          <a:r>
            <a:rPr lang="en-US" sz="1800" b="0" i="0" dirty="0" smtClean="0"/>
            <a:t> </a:t>
          </a:r>
          <a:r>
            <a:rPr lang="en-US" sz="1800" b="0" i="0" dirty="0" err="1" smtClean="0"/>
            <a:t>sumber</a:t>
          </a:r>
          <a:r>
            <a:rPr lang="en-US" sz="1800" b="0" i="0" dirty="0" smtClean="0"/>
            <a:t> </a:t>
          </a:r>
          <a:r>
            <a:rPr lang="en-US" sz="1800" b="0" i="0" dirty="0" err="1" smtClean="0"/>
            <a:t>daya</a:t>
          </a:r>
          <a:r>
            <a:rPr lang="en-US" sz="1800" b="0" i="0" dirty="0" smtClean="0"/>
            <a:t> yang </a:t>
          </a:r>
          <a:r>
            <a:rPr lang="en-US" sz="1800" b="0" i="0" dirty="0" err="1" smtClean="0"/>
            <a:t>dihabiskan</a:t>
          </a:r>
          <a:r>
            <a:rPr lang="en-US" sz="1800" b="0" i="0" dirty="0" smtClean="0"/>
            <a:t> </a:t>
          </a:r>
          <a:r>
            <a:rPr lang="en-US" sz="1800" b="0" i="0" dirty="0" err="1" smtClean="0"/>
            <a:t>untuk</a:t>
          </a:r>
          <a:r>
            <a:rPr lang="en-US" sz="1800" b="0" i="0" dirty="0" smtClean="0"/>
            <a:t> </a:t>
          </a:r>
          <a:r>
            <a:rPr lang="en-US" sz="1800" b="0" i="0" dirty="0" err="1" smtClean="0"/>
            <a:t>mencapai</a:t>
          </a:r>
          <a:r>
            <a:rPr lang="en-US" sz="1800" b="0" i="0" dirty="0" smtClean="0"/>
            <a:t> </a:t>
          </a:r>
          <a:r>
            <a:rPr lang="en-US" sz="1800" b="0" i="0" dirty="0" err="1" smtClean="0"/>
            <a:t>suatu</a:t>
          </a:r>
          <a:r>
            <a:rPr lang="en-US" sz="1800" b="0" i="0" dirty="0" smtClean="0"/>
            <a:t> </a:t>
          </a:r>
          <a:r>
            <a:rPr lang="en-US" sz="1800" b="0" i="0" dirty="0" err="1" smtClean="0"/>
            <a:t>tujuan</a:t>
          </a:r>
          <a:r>
            <a:rPr lang="en-US" sz="1800" b="0" i="0" dirty="0" smtClean="0"/>
            <a:t>.</a:t>
          </a:r>
        </a:p>
        <a:p>
          <a:endParaRPr lang="en-US" sz="1800" b="0" i="0" dirty="0" smtClean="0"/>
        </a:p>
        <a:p>
          <a:endParaRPr lang="en-US" sz="1800" b="0" i="0" dirty="0" smtClean="0"/>
        </a:p>
        <a:p>
          <a:endParaRPr lang="en-US" sz="1800" b="0" i="0" dirty="0" smtClean="0"/>
        </a:p>
        <a:p>
          <a:endParaRPr lang="en-US" sz="1800" b="0" i="0" dirty="0" smtClean="0"/>
        </a:p>
        <a:p>
          <a:r>
            <a:rPr lang="en-US" sz="1800" b="0" i="0" dirty="0" err="1" smtClean="0"/>
            <a:t>Suatu</a:t>
          </a:r>
          <a:r>
            <a:rPr lang="en-US" sz="1800" b="0" i="0" dirty="0" smtClean="0"/>
            <a:t> </a:t>
          </a:r>
          <a:r>
            <a:rPr lang="en-US" sz="1800" b="0" i="0" dirty="0" err="1" smtClean="0"/>
            <a:t>dokumen</a:t>
          </a:r>
          <a:r>
            <a:rPr lang="en-US" sz="1800" b="0" i="0" dirty="0" smtClean="0"/>
            <a:t> </a:t>
          </a:r>
          <a:r>
            <a:rPr lang="en-US" sz="1800" b="0" i="0" dirty="0" err="1" smtClean="0"/>
            <a:t>tertulis</a:t>
          </a:r>
          <a:r>
            <a:rPr lang="en-US" sz="1800" b="0" i="0" dirty="0" smtClean="0"/>
            <a:t> </a:t>
          </a:r>
          <a:r>
            <a:rPr lang="en-US" sz="1800" b="0" i="0" dirty="0" err="1" smtClean="0"/>
            <a:t>tentang</a:t>
          </a:r>
          <a:r>
            <a:rPr lang="en-US" sz="1800" b="0" i="0" dirty="0" smtClean="0"/>
            <a:t> </a:t>
          </a:r>
          <a:r>
            <a:rPr lang="en-US" sz="1800" b="0" i="0" dirty="0" err="1" smtClean="0"/>
            <a:t>hasil</a:t>
          </a:r>
          <a:r>
            <a:rPr lang="en-US" sz="1800" b="0" i="0" dirty="0" smtClean="0"/>
            <a:t> </a:t>
          </a:r>
          <a:r>
            <a:rPr lang="en-US" sz="1800" b="0" i="0" dirty="0" err="1" smtClean="0"/>
            <a:t>pelaksanaan</a:t>
          </a:r>
          <a:r>
            <a:rPr lang="en-US" sz="1800" b="0" i="0" dirty="0" smtClean="0"/>
            <a:t> </a:t>
          </a:r>
          <a:r>
            <a:rPr lang="en-US" sz="1800" b="0" i="0" dirty="0" err="1" smtClean="0"/>
            <a:t>suatu</a:t>
          </a:r>
          <a:r>
            <a:rPr lang="en-US" sz="1800" b="0" i="0" dirty="0" smtClean="0"/>
            <a:t> </a:t>
          </a:r>
          <a:r>
            <a:rPr lang="en-US" sz="1800" b="0" i="0" dirty="0" err="1" smtClean="0"/>
            <a:t>penelitian</a:t>
          </a:r>
          <a:r>
            <a:rPr lang="en-US" sz="1800" b="0" i="0" dirty="0" smtClean="0"/>
            <a:t> yang </a:t>
          </a:r>
          <a:r>
            <a:rPr lang="en-US" sz="1800" b="0" i="0" dirty="0" err="1" smtClean="0"/>
            <a:t>dibuat</a:t>
          </a:r>
          <a:r>
            <a:rPr lang="en-US" sz="1800" b="0" i="0" dirty="0" smtClean="0"/>
            <a:t> </a:t>
          </a:r>
          <a:r>
            <a:rPr lang="en-US" sz="1800" b="0" i="0" dirty="0" err="1" smtClean="0"/>
            <a:t>secara</a:t>
          </a:r>
          <a:r>
            <a:rPr lang="en-US" sz="1800" b="0" i="0" dirty="0" smtClean="0"/>
            <a:t> </a:t>
          </a:r>
          <a:r>
            <a:rPr lang="en-US" sz="1800" b="0" i="0" dirty="0" err="1" smtClean="0"/>
            <a:t>jenis</a:t>
          </a:r>
          <a:r>
            <a:rPr lang="en-US" sz="1800" b="0" i="0" dirty="0" smtClean="0"/>
            <a:t>, </a:t>
          </a:r>
          <a:r>
            <a:rPr lang="en-US" sz="1800" b="0" i="0" dirty="0" err="1" smtClean="0"/>
            <a:t>disusun</a:t>
          </a:r>
          <a:r>
            <a:rPr lang="en-US" sz="1800" b="0" i="0" dirty="0" smtClean="0"/>
            <a:t> </a:t>
          </a:r>
          <a:r>
            <a:rPr lang="en-US" sz="1800" b="0" i="0" dirty="0" err="1" smtClean="0"/>
            <a:t>menurut</a:t>
          </a:r>
          <a:r>
            <a:rPr lang="en-US" sz="1800" b="0" i="0" dirty="0" smtClean="0"/>
            <a:t> </a:t>
          </a:r>
          <a:r>
            <a:rPr lang="en-US" sz="1800" b="0" i="0" dirty="0" err="1" smtClean="0"/>
            <a:t>metode</a:t>
          </a:r>
          <a:r>
            <a:rPr lang="en-US" sz="1800" b="0" i="0" dirty="0" smtClean="0"/>
            <a:t> </a:t>
          </a:r>
          <a:r>
            <a:rPr lang="en-US" sz="1800" b="0" i="0" dirty="0" err="1" smtClean="0"/>
            <a:t>penelitian</a:t>
          </a:r>
          <a:r>
            <a:rPr lang="en-US" sz="1800" b="0" i="0" dirty="0" smtClean="0"/>
            <a:t> </a:t>
          </a:r>
          <a:r>
            <a:rPr lang="en-US" sz="1800" b="0" i="0" dirty="0" err="1" smtClean="0"/>
            <a:t>dan</a:t>
          </a:r>
          <a:r>
            <a:rPr lang="en-US" sz="1800" b="0" i="0" dirty="0" smtClean="0"/>
            <a:t> </a:t>
          </a:r>
          <a:r>
            <a:rPr lang="en-US" sz="1800" b="0" i="0" dirty="0" err="1" smtClean="0"/>
            <a:t>siatematika</a:t>
          </a:r>
          <a:r>
            <a:rPr lang="en-US" sz="1800" b="0" i="0" dirty="0" smtClean="0"/>
            <a:t> </a:t>
          </a:r>
          <a:r>
            <a:rPr lang="en-US" sz="1800" b="0" i="0" dirty="0" err="1" smtClean="0"/>
            <a:t>tertentu</a:t>
          </a:r>
          <a:r>
            <a:rPr lang="en-US" sz="1800" b="0" i="0" dirty="0" smtClean="0"/>
            <a:t> </a:t>
          </a:r>
          <a:r>
            <a:rPr lang="en-US" sz="1800" b="0" i="0" dirty="0" err="1" smtClean="0"/>
            <a:t>dengan</a:t>
          </a:r>
          <a:r>
            <a:rPr lang="en-US" sz="1800" b="0" i="0" dirty="0" smtClean="0"/>
            <a:t> </a:t>
          </a:r>
          <a:r>
            <a:rPr lang="en-US" sz="1800" b="0" i="0" dirty="0" err="1" smtClean="0"/>
            <a:t>bahasa</a:t>
          </a:r>
          <a:r>
            <a:rPr lang="en-US" sz="1800" b="0" i="0" dirty="0" smtClean="0"/>
            <a:t> yang </a:t>
          </a:r>
          <a:r>
            <a:rPr lang="en-US" sz="1800" b="0" i="0" dirty="0" err="1" smtClean="0"/>
            <a:t>luas</a:t>
          </a:r>
          <a:endParaRPr lang="en-US" sz="1800" b="1" dirty="0"/>
        </a:p>
      </dgm:t>
    </dgm:pt>
    <dgm:pt modelId="{4F4EFEB2-AE6B-4B4E-A388-E726479684C1}" type="parTrans" cxnId="{FDEC3F6B-F860-4E8B-8B14-455DBFCFBFB4}">
      <dgm:prSet/>
      <dgm:spPr/>
      <dgm:t>
        <a:bodyPr/>
        <a:lstStyle/>
        <a:p>
          <a:endParaRPr lang="en-US"/>
        </a:p>
      </dgm:t>
    </dgm:pt>
    <dgm:pt modelId="{BEE196C3-EEB3-4935-976F-A713EF603EEA}" type="sibTrans" cxnId="{FDEC3F6B-F860-4E8B-8B14-455DBFCFBFB4}">
      <dgm:prSet/>
      <dgm:spPr/>
      <dgm:t>
        <a:bodyPr/>
        <a:lstStyle/>
        <a:p>
          <a:endParaRPr lang="en-US"/>
        </a:p>
      </dgm:t>
    </dgm:pt>
    <dgm:pt modelId="{27C8F191-CB8B-4A89-9EDF-D94B6E4ADC92}">
      <dgm:prSet phldrT="[Text]" custT="1">
        <dgm:style>
          <a:lnRef idx="2">
            <a:schemeClr val="accent6"/>
          </a:lnRef>
          <a:fillRef idx="1">
            <a:schemeClr val="lt1"/>
          </a:fillRef>
          <a:effectRef idx="0">
            <a:schemeClr val="accent6"/>
          </a:effectRef>
          <a:fontRef idx="minor">
            <a:schemeClr val="dk1"/>
          </a:fontRef>
        </dgm:style>
      </dgm:prSet>
      <dgm:spPr/>
      <dgm:t>
        <a:bodyPr/>
        <a:lstStyle/>
        <a:p>
          <a:r>
            <a:rPr lang="en-US" sz="1200" b="1" dirty="0" smtClean="0"/>
            <a:t>EVALUASI HASIL</a:t>
          </a:r>
          <a:endParaRPr lang="en-US" sz="1200" b="1" dirty="0"/>
        </a:p>
      </dgm:t>
    </dgm:pt>
    <dgm:pt modelId="{8EFDF7C7-310E-4ED5-B739-2186FB69ED8A}" type="parTrans" cxnId="{4E26289A-3825-4A9C-991F-8AB8A7EFD597}">
      <dgm:prSet/>
      <dgm:spPr/>
      <dgm:t>
        <a:bodyPr/>
        <a:lstStyle/>
        <a:p>
          <a:endParaRPr lang="en-US"/>
        </a:p>
      </dgm:t>
    </dgm:pt>
    <dgm:pt modelId="{755F5D09-ECCD-4FC5-B350-FED951F57983}" type="sibTrans" cxnId="{4E26289A-3825-4A9C-991F-8AB8A7EFD597}">
      <dgm:prSet/>
      <dgm:spPr/>
      <dgm:t>
        <a:bodyPr/>
        <a:lstStyle/>
        <a:p>
          <a:endParaRPr lang="en-US"/>
        </a:p>
      </dgm:t>
    </dgm:pt>
    <dgm:pt modelId="{AEFF5EA2-6931-4098-96C8-31AE53CB425B}">
      <dgm:prSet phldrT="[Text]" custT="1">
        <dgm:style>
          <a:lnRef idx="2">
            <a:schemeClr val="accent6"/>
          </a:lnRef>
          <a:fillRef idx="1">
            <a:schemeClr val="lt1"/>
          </a:fillRef>
          <a:effectRef idx="0">
            <a:schemeClr val="accent6"/>
          </a:effectRef>
          <a:fontRef idx="minor">
            <a:schemeClr val="dk1"/>
          </a:fontRef>
        </dgm:style>
      </dgm:prSet>
      <dgm:spPr/>
      <dgm:t>
        <a:bodyPr/>
        <a:lstStyle/>
        <a:p>
          <a:r>
            <a:rPr lang="en-US" sz="1200" b="1" dirty="0" smtClean="0"/>
            <a:t>LAPORAN</a:t>
          </a:r>
          <a:endParaRPr lang="en-US" sz="1200" b="1" dirty="0"/>
        </a:p>
      </dgm:t>
    </dgm:pt>
    <dgm:pt modelId="{AC52CE11-07EF-42A7-A67A-2231908FD231}" type="parTrans" cxnId="{2D96128D-55F5-4B46-B071-9EA8CDCA9DCD}">
      <dgm:prSet/>
      <dgm:spPr/>
      <dgm:t>
        <a:bodyPr/>
        <a:lstStyle/>
        <a:p>
          <a:endParaRPr lang="en-US"/>
        </a:p>
      </dgm:t>
    </dgm:pt>
    <dgm:pt modelId="{FB25E557-3597-4AEA-B1FC-EA99A632BFB1}" type="sibTrans" cxnId="{2D96128D-55F5-4B46-B071-9EA8CDCA9DCD}">
      <dgm:prSet/>
      <dgm:spPr/>
      <dgm:t>
        <a:bodyPr/>
        <a:lstStyle/>
        <a:p>
          <a:endParaRPr lang="en-US"/>
        </a:p>
      </dgm:t>
    </dgm:pt>
    <dgm:pt modelId="{CB5F2C82-3507-4BA9-B98D-99A3DD9D1A19}">
      <dgm:prSet phldrT="[Text]"/>
      <dgm:spPr/>
    </dgm:pt>
    <dgm:pt modelId="{32F11448-DCB2-44EB-8E07-AA68D7854FD1}" type="parTrans" cxnId="{4233FF9A-9E34-40EA-BEBC-54A57DADFBE4}">
      <dgm:prSet/>
      <dgm:spPr/>
      <dgm:t>
        <a:bodyPr/>
        <a:lstStyle/>
        <a:p>
          <a:endParaRPr lang="en-US"/>
        </a:p>
      </dgm:t>
    </dgm:pt>
    <dgm:pt modelId="{BCE217D2-B5CC-469A-B95B-6D6436632473}" type="sibTrans" cxnId="{4233FF9A-9E34-40EA-BEBC-54A57DADFBE4}">
      <dgm:prSet/>
      <dgm:spPr/>
      <dgm:t>
        <a:bodyPr/>
        <a:lstStyle/>
        <a:p>
          <a:endParaRPr lang="en-US"/>
        </a:p>
      </dgm:t>
    </dgm:pt>
    <dgm:pt modelId="{EC323DFF-E2DA-4381-8948-5F3D2CD82207}" type="pres">
      <dgm:prSet presAssocID="{BE5B76ED-C686-4E97-9A28-74231B4FDDD1}" presName="Name0" presStyleCnt="0">
        <dgm:presLayoutVars>
          <dgm:chMax val="1"/>
          <dgm:chPref val="1"/>
        </dgm:presLayoutVars>
      </dgm:prSet>
      <dgm:spPr/>
      <dgm:t>
        <a:bodyPr/>
        <a:lstStyle/>
        <a:p>
          <a:endParaRPr lang="en-US"/>
        </a:p>
      </dgm:t>
    </dgm:pt>
    <dgm:pt modelId="{A6EEB127-C2F5-4C0D-B108-CC2B3F78F4F1}" type="pres">
      <dgm:prSet presAssocID="{B388C4F7-DD86-40E4-BA83-6838C8E845B2}" presName="Parent" presStyleLbl="node0" presStyleIdx="0" presStyleCnt="1" custScaleX="193120" custScaleY="98510" custLinFactNeighborX="18555" custLinFactNeighborY="4075">
        <dgm:presLayoutVars>
          <dgm:chMax val="5"/>
          <dgm:chPref val="5"/>
        </dgm:presLayoutVars>
      </dgm:prSet>
      <dgm:spPr/>
      <dgm:t>
        <a:bodyPr/>
        <a:lstStyle/>
        <a:p>
          <a:endParaRPr lang="en-US"/>
        </a:p>
      </dgm:t>
    </dgm:pt>
    <dgm:pt modelId="{8A0FF0D8-0AF7-44A4-833E-7EA23A507B5A}" type="pres">
      <dgm:prSet presAssocID="{B388C4F7-DD86-40E4-BA83-6838C8E845B2}" presName="Accent1" presStyleLbl="node1" presStyleIdx="0" presStyleCnt="13"/>
      <dgm:spPr/>
    </dgm:pt>
    <dgm:pt modelId="{F988BAF3-9DE2-4A25-84FE-B7C476401BC3}" type="pres">
      <dgm:prSet presAssocID="{B388C4F7-DD86-40E4-BA83-6838C8E845B2}" presName="Accent2" presStyleLbl="node1" presStyleIdx="1" presStyleCnt="13"/>
      <dgm:spPr/>
    </dgm:pt>
    <dgm:pt modelId="{6288D093-07AF-4EEB-B57C-FB5DA4420E30}" type="pres">
      <dgm:prSet presAssocID="{B388C4F7-DD86-40E4-BA83-6838C8E845B2}" presName="Accent3" presStyleLbl="node1" presStyleIdx="2" presStyleCnt="13"/>
      <dgm:spPr/>
    </dgm:pt>
    <dgm:pt modelId="{099685E2-34CD-4723-A342-ED2D0CA22ECA}" type="pres">
      <dgm:prSet presAssocID="{B388C4F7-DD86-40E4-BA83-6838C8E845B2}" presName="Accent4" presStyleLbl="node1" presStyleIdx="3" presStyleCnt="13"/>
      <dgm:spPr/>
    </dgm:pt>
    <dgm:pt modelId="{282F7230-9226-4387-9620-3DC67223F95C}" type="pres">
      <dgm:prSet presAssocID="{B388C4F7-DD86-40E4-BA83-6838C8E845B2}" presName="Accent5" presStyleLbl="node1" presStyleIdx="4" presStyleCnt="13"/>
      <dgm:spPr/>
    </dgm:pt>
    <dgm:pt modelId="{2682D7C4-37F7-4CA1-B102-AED7627E9C93}" type="pres">
      <dgm:prSet presAssocID="{B388C4F7-DD86-40E4-BA83-6838C8E845B2}" presName="Accent6" presStyleLbl="node1" presStyleIdx="5" presStyleCnt="13" custLinFactX="1210" custLinFactY="-7853" custLinFactNeighborX="100000" custLinFactNeighborY="-100000"/>
      <dgm:spPr/>
    </dgm:pt>
    <dgm:pt modelId="{CCDD2561-1FC5-4EA6-AD90-3ADAF62A41D1}" type="pres">
      <dgm:prSet presAssocID="{27C8F191-CB8B-4A89-9EDF-D94B6E4ADC92}" presName="Child1" presStyleLbl="node1" presStyleIdx="6" presStyleCnt="13" custScaleX="110759" custScaleY="62291" custLinFactNeighborX="-18713" custLinFactNeighborY="-45854">
        <dgm:presLayoutVars>
          <dgm:chMax val="0"/>
          <dgm:chPref val="0"/>
        </dgm:presLayoutVars>
      </dgm:prSet>
      <dgm:spPr/>
      <dgm:t>
        <a:bodyPr/>
        <a:lstStyle/>
        <a:p>
          <a:endParaRPr lang="en-US"/>
        </a:p>
      </dgm:t>
    </dgm:pt>
    <dgm:pt modelId="{DD36342D-1CB9-480B-9443-592ECACCB1B2}" type="pres">
      <dgm:prSet presAssocID="{27C8F191-CB8B-4A89-9EDF-D94B6E4ADC92}" presName="Accent7" presStyleCnt="0"/>
      <dgm:spPr/>
    </dgm:pt>
    <dgm:pt modelId="{2470B0FE-F3CE-48F3-AE82-73016C487D68}" type="pres">
      <dgm:prSet presAssocID="{27C8F191-CB8B-4A89-9EDF-D94B6E4ADC92}" presName="AccentHold1" presStyleLbl="node1" presStyleIdx="7" presStyleCnt="13"/>
      <dgm:spPr/>
    </dgm:pt>
    <dgm:pt modelId="{1C5C821B-7AF3-4B1C-B3FE-45A337B82741}" type="pres">
      <dgm:prSet presAssocID="{27C8F191-CB8B-4A89-9EDF-D94B6E4ADC92}" presName="Accent8" presStyleCnt="0"/>
      <dgm:spPr/>
    </dgm:pt>
    <dgm:pt modelId="{48BC9D73-B86D-4378-970E-5CD650E31618}" type="pres">
      <dgm:prSet presAssocID="{27C8F191-CB8B-4A89-9EDF-D94B6E4ADC92}" presName="AccentHold2" presStyleLbl="node1" presStyleIdx="8" presStyleCnt="13" custLinFactNeighborX="-5696" custLinFactNeighborY="22972"/>
      <dgm:spPr/>
    </dgm:pt>
    <dgm:pt modelId="{EB301C3D-F1F9-4A72-AC54-827EBC1AD812}" type="pres">
      <dgm:prSet presAssocID="{AEFF5EA2-6931-4098-96C8-31AE53CB425B}" presName="Child2" presStyleLbl="node1" presStyleIdx="9" presStyleCnt="13" custScaleX="123347" custScaleY="64741" custLinFactX="-173931" custLinFactY="9503" custLinFactNeighborX="-200000" custLinFactNeighborY="100000">
        <dgm:presLayoutVars>
          <dgm:chMax val="0"/>
          <dgm:chPref val="0"/>
        </dgm:presLayoutVars>
      </dgm:prSet>
      <dgm:spPr/>
      <dgm:t>
        <a:bodyPr/>
        <a:lstStyle/>
        <a:p>
          <a:endParaRPr lang="en-US"/>
        </a:p>
      </dgm:t>
    </dgm:pt>
    <dgm:pt modelId="{6B30F03A-93BA-441A-ABF4-25C2455DF7C0}" type="pres">
      <dgm:prSet presAssocID="{AEFF5EA2-6931-4098-96C8-31AE53CB425B}" presName="Accent9" presStyleCnt="0"/>
      <dgm:spPr/>
    </dgm:pt>
    <dgm:pt modelId="{0DF8FB3E-B0B0-40D8-B039-0C7B496BBA97}" type="pres">
      <dgm:prSet presAssocID="{AEFF5EA2-6931-4098-96C8-31AE53CB425B}" presName="AccentHold1" presStyleLbl="node1" presStyleIdx="10" presStyleCnt="13" custLinFactY="5042" custLinFactNeighborX="-51299" custLinFactNeighborY="100000"/>
      <dgm:spPr/>
    </dgm:pt>
    <dgm:pt modelId="{37FA1CD0-A7DC-4E74-BDC2-224405012EB0}" type="pres">
      <dgm:prSet presAssocID="{AEFF5EA2-6931-4098-96C8-31AE53CB425B}" presName="Accent10" presStyleCnt="0"/>
      <dgm:spPr/>
    </dgm:pt>
    <dgm:pt modelId="{022614F8-042B-41CB-A6A7-8094C903EB2F}" type="pres">
      <dgm:prSet presAssocID="{AEFF5EA2-6931-4098-96C8-31AE53CB425B}" presName="AccentHold2" presStyleLbl="node1" presStyleIdx="11" presStyleCnt="13"/>
      <dgm:spPr/>
    </dgm:pt>
    <dgm:pt modelId="{BA4661A9-DFAB-468E-97BE-F29D08FF69A9}" type="pres">
      <dgm:prSet presAssocID="{AEFF5EA2-6931-4098-96C8-31AE53CB425B}" presName="Accent11" presStyleCnt="0"/>
      <dgm:spPr/>
    </dgm:pt>
    <dgm:pt modelId="{C85BB588-B4E8-4D50-9280-4D4F2686007C}" type="pres">
      <dgm:prSet presAssocID="{AEFF5EA2-6931-4098-96C8-31AE53CB425B}" presName="AccentHold3" presStyleLbl="node1" presStyleIdx="12" presStyleCnt="13"/>
      <dgm:spPr/>
    </dgm:pt>
  </dgm:ptLst>
  <dgm:cxnLst>
    <dgm:cxn modelId="{FDEC3F6B-F860-4E8B-8B14-455DBFCFBFB4}" srcId="{BE5B76ED-C686-4E97-9A28-74231B4FDDD1}" destId="{B388C4F7-DD86-40E4-BA83-6838C8E845B2}" srcOrd="0" destOrd="0" parTransId="{4F4EFEB2-AE6B-4B4E-A388-E726479684C1}" sibTransId="{BEE196C3-EEB3-4935-976F-A713EF603EEA}"/>
    <dgm:cxn modelId="{873563D0-860F-487F-97A2-E4B8D49A3DAA}" type="presOf" srcId="{B388C4F7-DD86-40E4-BA83-6838C8E845B2}" destId="{A6EEB127-C2F5-4C0D-B108-CC2B3F78F4F1}" srcOrd="0" destOrd="0" presId="urn:microsoft.com/office/officeart/2009/3/layout/CircleRelationship"/>
    <dgm:cxn modelId="{4E26289A-3825-4A9C-991F-8AB8A7EFD597}" srcId="{B388C4F7-DD86-40E4-BA83-6838C8E845B2}" destId="{27C8F191-CB8B-4A89-9EDF-D94B6E4ADC92}" srcOrd="0" destOrd="0" parTransId="{8EFDF7C7-310E-4ED5-B739-2186FB69ED8A}" sibTransId="{755F5D09-ECCD-4FC5-B350-FED951F57983}"/>
    <dgm:cxn modelId="{A3AC16E3-96A0-4DCE-A502-BF3413F7EEBB}" type="presOf" srcId="{BE5B76ED-C686-4E97-9A28-74231B4FDDD1}" destId="{EC323DFF-E2DA-4381-8948-5F3D2CD82207}" srcOrd="0" destOrd="0" presId="urn:microsoft.com/office/officeart/2009/3/layout/CircleRelationship"/>
    <dgm:cxn modelId="{9443D217-9168-4ECF-A563-7C2F4C998EAA}" type="presOf" srcId="{27C8F191-CB8B-4A89-9EDF-D94B6E4ADC92}" destId="{CCDD2561-1FC5-4EA6-AD90-3ADAF62A41D1}" srcOrd="0" destOrd="0" presId="urn:microsoft.com/office/officeart/2009/3/layout/CircleRelationship"/>
    <dgm:cxn modelId="{61F4EB9B-7EBC-4FC4-B727-C4A1C0EF0E59}" type="presOf" srcId="{AEFF5EA2-6931-4098-96C8-31AE53CB425B}" destId="{EB301C3D-F1F9-4A72-AC54-827EBC1AD812}" srcOrd="0" destOrd="0" presId="urn:microsoft.com/office/officeart/2009/3/layout/CircleRelationship"/>
    <dgm:cxn modelId="{4233FF9A-9E34-40EA-BEBC-54A57DADFBE4}" srcId="{BE5B76ED-C686-4E97-9A28-74231B4FDDD1}" destId="{CB5F2C82-3507-4BA9-B98D-99A3DD9D1A19}" srcOrd="1" destOrd="0" parTransId="{32F11448-DCB2-44EB-8E07-AA68D7854FD1}" sibTransId="{BCE217D2-B5CC-469A-B95B-6D6436632473}"/>
    <dgm:cxn modelId="{2D96128D-55F5-4B46-B071-9EA8CDCA9DCD}" srcId="{B388C4F7-DD86-40E4-BA83-6838C8E845B2}" destId="{AEFF5EA2-6931-4098-96C8-31AE53CB425B}" srcOrd="1" destOrd="0" parTransId="{AC52CE11-07EF-42A7-A67A-2231908FD231}" sibTransId="{FB25E557-3597-4AEA-B1FC-EA99A632BFB1}"/>
    <dgm:cxn modelId="{7D45573C-4EBD-433F-BFA4-B1A529D7A12E}" type="presParOf" srcId="{EC323DFF-E2DA-4381-8948-5F3D2CD82207}" destId="{A6EEB127-C2F5-4C0D-B108-CC2B3F78F4F1}" srcOrd="0" destOrd="0" presId="urn:microsoft.com/office/officeart/2009/3/layout/CircleRelationship"/>
    <dgm:cxn modelId="{F969CC6B-49AF-4CFA-905C-5A439FA65BB3}" type="presParOf" srcId="{EC323DFF-E2DA-4381-8948-5F3D2CD82207}" destId="{8A0FF0D8-0AF7-44A4-833E-7EA23A507B5A}" srcOrd="1" destOrd="0" presId="urn:microsoft.com/office/officeart/2009/3/layout/CircleRelationship"/>
    <dgm:cxn modelId="{0B13118F-EC84-4BBC-B9D4-F016C42736A0}" type="presParOf" srcId="{EC323DFF-E2DA-4381-8948-5F3D2CD82207}" destId="{F988BAF3-9DE2-4A25-84FE-B7C476401BC3}" srcOrd="2" destOrd="0" presId="urn:microsoft.com/office/officeart/2009/3/layout/CircleRelationship"/>
    <dgm:cxn modelId="{5A4C313A-14FE-4D34-9BAF-E781C66DAB07}" type="presParOf" srcId="{EC323DFF-E2DA-4381-8948-5F3D2CD82207}" destId="{6288D093-07AF-4EEB-B57C-FB5DA4420E30}" srcOrd="3" destOrd="0" presId="urn:microsoft.com/office/officeart/2009/3/layout/CircleRelationship"/>
    <dgm:cxn modelId="{D6ACDC7E-1588-4451-A7EF-95F6F8F98E10}" type="presParOf" srcId="{EC323DFF-E2DA-4381-8948-5F3D2CD82207}" destId="{099685E2-34CD-4723-A342-ED2D0CA22ECA}" srcOrd="4" destOrd="0" presId="urn:microsoft.com/office/officeart/2009/3/layout/CircleRelationship"/>
    <dgm:cxn modelId="{BF445524-7631-46A4-A9F8-F7CB08035DDB}" type="presParOf" srcId="{EC323DFF-E2DA-4381-8948-5F3D2CD82207}" destId="{282F7230-9226-4387-9620-3DC67223F95C}" srcOrd="5" destOrd="0" presId="urn:microsoft.com/office/officeart/2009/3/layout/CircleRelationship"/>
    <dgm:cxn modelId="{218BBC07-C0B0-48B2-980B-148E51AEE23B}" type="presParOf" srcId="{EC323DFF-E2DA-4381-8948-5F3D2CD82207}" destId="{2682D7C4-37F7-4CA1-B102-AED7627E9C93}" srcOrd="6" destOrd="0" presId="urn:microsoft.com/office/officeart/2009/3/layout/CircleRelationship"/>
    <dgm:cxn modelId="{AA1E1669-BD7D-411E-94D4-913E8566F654}" type="presParOf" srcId="{EC323DFF-E2DA-4381-8948-5F3D2CD82207}" destId="{CCDD2561-1FC5-4EA6-AD90-3ADAF62A41D1}" srcOrd="7" destOrd="0" presId="urn:microsoft.com/office/officeart/2009/3/layout/CircleRelationship"/>
    <dgm:cxn modelId="{D0F07794-37F8-4175-8296-9725EA64B2E3}" type="presParOf" srcId="{EC323DFF-E2DA-4381-8948-5F3D2CD82207}" destId="{DD36342D-1CB9-480B-9443-592ECACCB1B2}" srcOrd="8" destOrd="0" presId="urn:microsoft.com/office/officeart/2009/3/layout/CircleRelationship"/>
    <dgm:cxn modelId="{8AE7B659-C31F-4F52-9686-C1ABB63B1EA9}" type="presParOf" srcId="{DD36342D-1CB9-480B-9443-592ECACCB1B2}" destId="{2470B0FE-F3CE-48F3-AE82-73016C487D68}" srcOrd="0" destOrd="0" presId="urn:microsoft.com/office/officeart/2009/3/layout/CircleRelationship"/>
    <dgm:cxn modelId="{5834BBB2-34B9-46B9-948C-3BC456B978F5}" type="presParOf" srcId="{EC323DFF-E2DA-4381-8948-5F3D2CD82207}" destId="{1C5C821B-7AF3-4B1C-B3FE-45A337B82741}" srcOrd="9" destOrd="0" presId="urn:microsoft.com/office/officeart/2009/3/layout/CircleRelationship"/>
    <dgm:cxn modelId="{639DABF8-5BDE-484F-A747-33E9F42E376F}" type="presParOf" srcId="{1C5C821B-7AF3-4B1C-B3FE-45A337B82741}" destId="{48BC9D73-B86D-4378-970E-5CD650E31618}" srcOrd="0" destOrd="0" presId="urn:microsoft.com/office/officeart/2009/3/layout/CircleRelationship"/>
    <dgm:cxn modelId="{318F3B25-56D7-4CD3-80CD-4ECF6ABE9097}" type="presParOf" srcId="{EC323DFF-E2DA-4381-8948-5F3D2CD82207}" destId="{EB301C3D-F1F9-4A72-AC54-827EBC1AD812}" srcOrd="10" destOrd="0" presId="urn:microsoft.com/office/officeart/2009/3/layout/CircleRelationship"/>
    <dgm:cxn modelId="{5F192FAF-AA29-4119-9D75-AAF74B2D984A}" type="presParOf" srcId="{EC323DFF-E2DA-4381-8948-5F3D2CD82207}" destId="{6B30F03A-93BA-441A-ABF4-25C2455DF7C0}" srcOrd="11" destOrd="0" presId="urn:microsoft.com/office/officeart/2009/3/layout/CircleRelationship"/>
    <dgm:cxn modelId="{FF4ED7F3-8BF5-4BCE-8EC2-0B8ACBB19BC4}" type="presParOf" srcId="{6B30F03A-93BA-441A-ABF4-25C2455DF7C0}" destId="{0DF8FB3E-B0B0-40D8-B039-0C7B496BBA97}" srcOrd="0" destOrd="0" presId="urn:microsoft.com/office/officeart/2009/3/layout/CircleRelationship"/>
    <dgm:cxn modelId="{89500581-5988-46A4-9DF9-3A7B84A68823}" type="presParOf" srcId="{EC323DFF-E2DA-4381-8948-5F3D2CD82207}" destId="{37FA1CD0-A7DC-4E74-BDC2-224405012EB0}" srcOrd="12" destOrd="0" presId="urn:microsoft.com/office/officeart/2009/3/layout/CircleRelationship"/>
    <dgm:cxn modelId="{7957AFA6-FEBB-441D-B867-7098C7F0D056}" type="presParOf" srcId="{37FA1CD0-A7DC-4E74-BDC2-224405012EB0}" destId="{022614F8-042B-41CB-A6A7-8094C903EB2F}" srcOrd="0" destOrd="0" presId="urn:microsoft.com/office/officeart/2009/3/layout/CircleRelationship"/>
    <dgm:cxn modelId="{93B1B3BC-398A-43F6-862B-AA461BA776D1}" type="presParOf" srcId="{EC323DFF-E2DA-4381-8948-5F3D2CD82207}" destId="{BA4661A9-DFAB-468E-97BE-F29D08FF69A9}" srcOrd="13" destOrd="0" presId="urn:microsoft.com/office/officeart/2009/3/layout/CircleRelationship"/>
    <dgm:cxn modelId="{063A3997-1101-4FAD-B1B6-AA0965152552}" type="presParOf" srcId="{BA4661A9-DFAB-468E-97BE-F29D08FF69A9}" destId="{C85BB588-B4E8-4D50-9280-4D4F2686007C}" srcOrd="0" destOrd="0" presId="urn:microsoft.com/office/officeart/2009/3/layout/CircleRelationship"/>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EEB127-C2F5-4C0D-B108-CC2B3F78F4F1}">
      <dsp:nvSpPr>
        <dsp:cNvPr id="0" name=""/>
        <dsp:cNvSpPr/>
      </dsp:nvSpPr>
      <dsp:spPr>
        <a:xfrm>
          <a:off x="1470090" y="444468"/>
          <a:ext cx="9154965" cy="4669823"/>
        </a:xfrm>
        <a:prstGeom prst="ellipse">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i="0" kern="1200" dirty="0" err="1" smtClean="0"/>
            <a:t>Penilaian</a:t>
          </a:r>
          <a:r>
            <a:rPr lang="en-US" sz="1800" b="0" i="0" kern="1200" dirty="0" smtClean="0"/>
            <a:t> </a:t>
          </a:r>
          <a:r>
            <a:rPr lang="en-US" sz="1800" b="0" i="0" kern="1200" dirty="0" err="1" smtClean="0"/>
            <a:t>sistematis</a:t>
          </a:r>
          <a:r>
            <a:rPr lang="en-US" sz="1800" b="0" i="0" kern="1200" dirty="0" smtClean="0"/>
            <a:t> </a:t>
          </a:r>
          <a:r>
            <a:rPr lang="en-US" sz="1800" b="0" i="0" kern="1200" dirty="0" err="1" smtClean="0"/>
            <a:t>tentang</a:t>
          </a:r>
          <a:r>
            <a:rPr lang="en-US" sz="1800" b="0" i="0" kern="1200" dirty="0" smtClean="0"/>
            <a:t> </a:t>
          </a:r>
          <a:r>
            <a:rPr lang="en-US" sz="1800" b="0" i="0" kern="1200" dirty="0" err="1" smtClean="0"/>
            <a:t>nilai</a:t>
          </a:r>
          <a:r>
            <a:rPr lang="en-US" sz="1800" b="0" i="0" kern="1200" dirty="0" smtClean="0"/>
            <a:t> </a:t>
          </a:r>
          <a:r>
            <a:rPr lang="en-US" sz="1800" b="0" i="0" kern="1200" dirty="0" err="1" smtClean="0"/>
            <a:t>atau</a:t>
          </a:r>
          <a:r>
            <a:rPr lang="en-US" sz="1800" b="0" i="0" kern="1200" dirty="0" smtClean="0"/>
            <a:t> </a:t>
          </a:r>
          <a:r>
            <a:rPr lang="en-US" sz="1800" b="0" i="0" kern="1200" dirty="0" err="1" smtClean="0"/>
            <a:t>nilai</a:t>
          </a:r>
          <a:r>
            <a:rPr lang="en-US" sz="1800" b="0" i="0" kern="1200" dirty="0" smtClean="0"/>
            <a:t> </a:t>
          </a:r>
          <a:r>
            <a:rPr lang="en-US" sz="1800" b="0" i="0" kern="1200" dirty="0" err="1" smtClean="0"/>
            <a:t>waktu</a:t>
          </a:r>
          <a:r>
            <a:rPr lang="en-US" sz="1800" b="0" i="0" kern="1200" dirty="0" smtClean="0"/>
            <a:t>, </a:t>
          </a:r>
          <a:r>
            <a:rPr lang="en-US" sz="1800" b="0" i="0" kern="1200" dirty="0" err="1" smtClean="0"/>
            <a:t>uang</a:t>
          </a:r>
          <a:r>
            <a:rPr lang="en-US" sz="1800" b="0" i="0" kern="1200" dirty="0" smtClean="0"/>
            <a:t>, </a:t>
          </a:r>
          <a:r>
            <a:rPr lang="en-US" sz="1800" b="0" i="0" kern="1200" dirty="0" err="1" smtClean="0"/>
            <a:t>upaya</a:t>
          </a:r>
          <a:r>
            <a:rPr lang="en-US" sz="1800" b="0" i="0" kern="1200" dirty="0" smtClean="0"/>
            <a:t>, </a:t>
          </a:r>
          <a:r>
            <a:rPr lang="en-US" sz="1800" b="0" i="0" kern="1200" dirty="0" err="1" smtClean="0"/>
            <a:t>dan</a:t>
          </a:r>
          <a:r>
            <a:rPr lang="en-US" sz="1800" b="0" i="0" kern="1200" dirty="0" smtClean="0"/>
            <a:t> </a:t>
          </a:r>
          <a:r>
            <a:rPr lang="en-US" sz="1800" b="0" i="0" kern="1200" dirty="0" err="1" smtClean="0"/>
            <a:t>sumber</a:t>
          </a:r>
          <a:r>
            <a:rPr lang="en-US" sz="1800" b="0" i="0" kern="1200" dirty="0" smtClean="0"/>
            <a:t> </a:t>
          </a:r>
          <a:r>
            <a:rPr lang="en-US" sz="1800" b="0" i="0" kern="1200" dirty="0" err="1" smtClean="0"/>
            <a:t>daya</a:t>
          </a:r>
          <a:r>
            <a:rPr lang="en-US" sz="1800" b="0" i="0" kern="1200" dirty="0" smtClean="0"/>
            <a:t> yang </a:t>
          </a:r>
          <a:r>
            <a:rPr lang="en-US" sz="1800" b="0" i="0" kern="1200" dirty="0" err="1" smtClean="0"/>
            <a:t>dihabiskan</a:t>
          </a:r>
          <a:r>
            <a:rPr lang="en-US" sz="1800" b="0" i="0" kern="1200" dirty="0" smtClean="0"/>
            <a:t> </a:t>
          </a:r>
          <a:r>
            <a:rPr lang="en-US" sz="1800" b="0" i="0" kern="1200" dirty="0" err="1" smtClean="0"/>
            <a:t>untuk</a:t>
          </a:r>
          <a:r>
            <a:rPr lang="en-US" sz="1800" b="0" i="0" kern="1200" dirty="0" smtClean="0"/>
            <a:t> </a:t>
          </a:r>
          <a:r>
            <a:rPr lang="en-US" sz="1800" b="0" i="0" kern="1200" dirty="0" err="1" smtClean="0"/>
            <a:t>mencapai</a:t>
          </a:r>
          <a:r>
            <a:rPr lang="en-US" sz="1800" b="0" i="0" kern="1200" dirty="0" smtClean="0"/>
            <a:t> </a:t>
          </a:r>
          <a:r>
            <a:rPr lang="en-US" sz="1800" b="0" i="0" kern="1200" dirty="0" err="1" smtClean="0"/>
            <a:t>suatu</a:t>
          </a:r>
          <a:r>
            <a:rPr lang="en-US" sz="1800" b="0" i="0" kern="1200" dirty="0" smtClean="0"/>
            <a:t> </a:t>
          </a:r>
          <a:r>
            <a:rPr lang="en-US" sz="1800" b="0" i="0" kern="1200" dirty="0" err="1" smtClean="0"/>
            <a:t>tujuan</a:t>
          </a:r>
          <a:r>
            <a:rPr lang="en-US" sz="1800" b="0" i="0" kern="1200" dirty="0" smtClean="0"/>
            <a:t>.</a:t>
          </a:r>
        </a:p>
        <a:p>
          <a:pPr lvl="0" algn="ctr" defTabSz="800100">
            <a:lnSpc>
              <a:spcPct val="90000"/>
            </a:lnSpc>
            <a:spcBef>
              <a:spcPct val="0"/>
            </a:spcBef>
            <a:spcAft>
              <a:spcPct val="35000"/>
            </a:spcAft>
          </a:pPr>
          <a:endParaRPr lang="en-US" sz="1800" b="0" i="0" kern="1200" dirty="0" smtClean="0"/>
        </a:p>
        <a:p>
          <a:pPr lvl="0" algn="ctr" defTabSz="800100">
            <a:lnSpc>
              <a:spcPct val="90000"/>
            </a:lnSpc>
            <a:spcBef>
              <a:spcPct val="0"/>
            </a:spcBef>
            <a:spcAft>
              <a:spcPct val="35000"/>
            </a:spcAft>
          </a:pPr>
          <a:endParaRPr lang="en-US" sz="1800" b="0" i="0" kern="1200" dirty="0" smtClean="0"/>
        </a:p>
        <a:p>
          <a:pPr lvl="0" algn="ctr" defTabSz="800100">
            <a:lnSpc>
              <a:spcPct val="90000"/>
            </a:lnSpc>
            <a:spcBef>
              <a:spcPct val="0"/>
            </a:spcBef>
            <a:spcAft>
              <a:spcPct val="35000"/>
            </a:spcAft>
          </a:pPr>
          <a:endParaRPr lang="en-US" sz="1800" b="0" i="0" kern="1200" dirty="0" smtClean="0"/>
        </a:p>
        <a:p>
          <a:pPr lvl="0" algn="ctr" defTabSz="800100">
            <a:lnSpc>
              <a:spcPct val="90000"/>
            </a:lnSpc>
            <a:spcBef>
              <a:spcPct val="0"/>
            </a:spcBef>
            <a:spcAft>
              <a:spcPct val="35000"/>
            </a:spcAft>
          </a:pPr>
          <a:endParaRPr lang="en-US" sz="1800" b="0" i="0" kern="1200" dirty="0" smtClean="0"/>
        </a:p>
        <a:p>
          <a:pPr lvl="0" algn="ctr" defTabSz="800100">
            <a:lnSpc>
              <a:spcPct val="90000"/>
            </a:lnSpc>
            <a:spcBef>
              <a:spcPct val="0"/>
            </a:spcBef>
            <a:spcAft>
              <a:spcPct val="35000"/>
            </a:spcAft>
          </a:pPr>
          <a:r>
            <a:rPr lang="en-US" sz="1800" b="0" i="0" kern="1200" dirty="0" err="1" smtClean="0"/>
            <a:t>Suatu</a:t>
          </a:r>
          <a:r>
            <a:rPr lang="en-US" sz="1800" b="0" i="0" kern="1200" dirty="0" smtClean="0"/>
            <a:t> </a:t>
          </a:r>
          <a:r>
            <a:rPr lang="en-US" sz="1800" b="0" i="0" kern="1200" dirty="0" err="1" smtClean="0"/>
            <a:t>dokumen</a:t>
          </a:r>
          <a:r>
            <a:rPr lang="en-US" sz="1800" b="0" i="0" kern="1200" dirty="0" smtClean="0"/>
            <a:t> </a:t>
          </a:r>
          <a:r>
            <a:rPr lang="en-US" sz="1800" b="0" i="0" kern="1200" dirty="0" err="1" smtClean="0"/>
            <a:t>tertulis</a:t>
          </a:r>
          <a:r>
            <a:rPr lang="en-US" sz="1800" b="0" i="0" kern="1200" dirty="0" smtClean="0"/>
            <a:t> </a:t>
          </a:r>
          <a:r>
            <a:rPr lang="en-US" sz="1800" b="0" i="0" kern="1200" dirty="0" err="1" smtClean="0"/>
            <a:t>tentang</a:t>
          </a:r>
          <a:r>
            <a:rPr lang="en-US" sz="1800" b="0" i="0" kern="1200" dirty="0" smtClean="0"/>
            <a:t> </a:t>
          </a:r>
          <a:r>
            <a:rPr lang="en-US" sz="1800" b="0" i="0" kern="1200" dirty="0" err="1" smtClean="0"/>
            <a:t>hasil</a:t>
          </a:r>
          <a:r>
            <a:rPr lang="en-US" sz="1800" b="0" i="0" kern="1200" dirty="0" smtClean="0"/>
            <a:t> </a:t>
          </a:r>
          <a:r>
            <a:rPr lang="en-US" sz="1800" b="0" i="0" kern="1200" dirty="0" err="1" smtClean="0"/>
            <a:t>pelaksanaan</a:t>
          </a:r>
          <a:r>
            <a:rPr lang="en-US" sz="1800" b="0" i="0" kern="1200" dirty="0" smtClean="0"/>
            <a:t> </a:t>
          </a:r>
          <a:r>
            <a:rPr lang="en-US" sz="1800" b="0" i="0" kern="1200" dirty="0" err="1" smtClean="0"/>
            <a:t>suatu</a:t>
          </a:r>
          <a:r>
            <a:rPr lang="en-US" sz="1800" b="0" i="0" kern="1200" dirty="0" smtClean="0"/>
            <a:t> </a:t>
          </a:r>
          <a:r>
            <a:rPr lang="en-US" sz="1800" b="0" i="0" kern="1200" dirty="0" err="1" smtClean="0"/>
            <a:t>penelitian</a:t>
          </a:r>
          <a:r>
            <a:rPr lang="en-US" sz="1800" b="0" i="0" kern="1200" dirty="0" smtClean="0"/>
            <a:t> yang </a:t>
          </a:r>
          <a:r>
            <a:rPr lang="en-US" sz="1800" b="0" i="0" kern="1200" dirty="0" err="1" smtClean="0"/>
            <a:t>dibuat</a:t>
          </a:r>
          <a:r>
            <a:rPr lang="en-US" sz="1800" b="0" i="0" kern="1200" dirty="0" smtClean="0"/>
            <a:t> </a:t>
          </a:r>
          <a:r>
            <a:rPr lang="en-US" sz="1800" b="0" i="0" kern="1200" dirty="0" err="1" smtClean="0"/>
            <a:t>secara</a:t>
          </a:r>
          <a:r>
            <a:rPr lang="en-US" sz="1800" b="0" i="0" kern="1200" dirty="0" smtClean="0"/>
            <a:t> </a:t>
          </a:r>
          <a:r>
            <a:rPr lang="en-US" sz="1800" b="0" i="0" kern="1200" dirty="0" err="1" smtClean="0"/>
            <a:t>jenis</a:t>
          </a:r>
          <a:r>
            <a:rPr lang="en-US" sz="1800" b="0" i="0" kern="1200" dirty="0" smtClean="0"/>
            <a:t>, </a:t>
          </a:r>
          <a:r>
            <a:rPr lang="en-US" sz="1800" b="0" i="0" kern="1200" dirty="0" err="1" smtClean="0"/>
            <a:t>disusun</a:t>
          </a:r>
          <a:r>
            <a:rPr lang="en-US" sz="1800" b="0" i="0" kern="1200" dirty="0" smtClean="0"/>
            <a:t> </a:t>
          </a:r>
          <a:r>
            <a:rPr lang="en-US" sz="1800" b="0" i="0" kern="1200" dirty="0" err="1" smtClean="0"/>
            <a:t>menurut</a:t>
          </a:r>
          <a:r>
            <a:rPr lang="en-US" sz="1800" b="0" i="0" kern="1200" dirty="0" smtClean="0"/>
            <a:t> </a:t>
          </a:r>
          <a:r>
            <a:rPr lang="en-US" sz="1800" b="0" i="0" kern="1200" dirty="0" err="1" smtClean="0"/>
            <a:t>metode</a:t>
          </a:r>
          <a:r>
            <a:rPr lang="en-US" sz="1800" b="0" i="0" kern="1200" dirty="0" smtClean="0"/>
            <a:t> </a:t>
          </a:r>
          <a:r>
            <a:rPr lang="en-US" sz="1800" b="0" i="0" kern="1200" dirty="0" err="1" smtClean="0"/>
            <a:t>penelitian</a:t>
          </a:r>
          <a:r>
            <a:rPr lang="en-US" sz="1800" b="0" i="0" kern="1200" dirty="0" smtClean="0"/>
            <a:t> </a:t>
          </a:r>
          <a:r>
            <a:rPr lang="en-US" sz="1800" b="0" i="0" kern="1200" dirty="0" err="1" smtClean="0"/>
            <a:t>dan</a:t>
          </a:r>
          <a:r>
            <a:rPr lang="en-US" sz="1800" b="0" i="0" kern="1200" dirty="0" smtClean="0"/>
            <a:t> </a:t>
          </a:r>
          <a:r>
            <a:rPr lang="en-US" sz="1800" b="0" i="0" kern="1200" dirty="0" err="1" smtClean="0"/>
            <a:t>siatematika</a:t>
          </a:r>
          <a:r>
            <a:rPr lang="en-US" sz="1800" b="0" i="0" kern="1200" dirty="0" smtClean="0"/>
            <a:t> </a:t>
          </a:r>
          <a:r>
            <a:rPr lang="en-US" sz="1800" b="0" i="0" kern="1200" dirty="0" err="1" smtClean="0"/>
            <a:t>tertentu</a:t>
          </a:r>
          <a:r>
            <a:rPr lang="en-US" sz="1800" b="0" i="0" kern="1200" dirty="0" smtClean="0"/>
            <a:t> </a:t>
          </a:r>
          <a:r>
            <a:rPr lang="en-US" sz="1800" b="0" i="0" kern="1200" dirty="0" err="1" smtClean="0"/>
            <a:t>dengan</a:t>
          </a:r>
          <a:r>
            <a:rPr lang="en-US" sz="1800" b="0" i="0" kern="1200" dirty="0" smtClean="0"/>
            <a:t> </a:t>
          </a:r>
          <a:r>
            <a:rPr lang="en-US" sz="1800" b="0" i="0" kern="1200" dirty="0" err="1" smtClean="0"/>
            <a:t>bahasa</a:t>
          </a:r>
          <a:r>
            <a:rPr lang="en-US" sz="1800" b="0" i="0" kern="1200" dirty="0" smtClean="0"/>
            <a:t> yang </a:t>
          </a:r>
          <a:r>
            <a:rPr lang="en-US" sz="1800" b="0" i="0" kern="1200" dirty="0" err="1" smtClean="0"/>
            <a:t>luas</a:t>
          </a:r>
          <a:endParaRPr lang="en-US" sz="1800" b="1" kern="1200" dirty="0"/>
        </a:p>
      </dsp:txBody>
      <dsp:txXfrm>
        <a:off x="2810804" y="1128348"/>
        <a:ext cx="6473537" cy="3302063"/>
      </dsp:txXfrm>
    </dsp:sp>
    <dsp:sp modelId="{8A0FF0D8-0AF7-44A4-833E-7EA23A507B5A}">
      <dsp:nvSpPr>
        <dsp:cNvPr id="0" name=""/>
        <dsp:cNvSpPr/>
      </dsp:nvSpPr>
      <dsp:spPr>
        <a:xfrm>
          <a:off x="5502543" y="0"/>
          <a:ext cx="527218" cy="527209"/>
        </a:xfrm>
        <a:prstGeom prst="ellipse">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988BAF3-9DE2-4A25-84FE-B7C476401BC3}">
      <dsp:nvSpPr>
        <dsp:cNvPr id="0" name=""/>
        <dsp:cNvSpPr/>
      </dsp:nvSpPr>
      <dsp:spPr>
        <a:xfrm>
          <a:off x="4254146" y="4604223"/>
          <a:ext cx="381748" cy="382116"/>
        </a:xfrm>
        <a:prstGeom prst="ellipse">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288D093-07AF-4EEB-B57C-FB5DA4420E30}">
      <dsp:nvSpPr>
        <dsp:cNvPr id="0" name=""/>
        <dsp:cNvSpPr/>
      </dsp:nvSpPr>
      <dsp:spPr>
        <a:xfrm>
          <a:off x="7843287" y="2139850"/>
          <a:ext cx="381748" cy="382116"/>
        </a:xfrm>
        <a:prstGeom prst="ellipse">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99685E2-34CD-4723-A342-ED2D0CA22ECA}">
      <dsp:nvSpPr>
        <dsp:cNvPr id="0" name=""/>
        <dsp:cNvSpPr/>
      </dsp:nvSpPr>
      <dsp:spPr>
        <a:xfrm>
          <a:off x="6016537" y="5010706"/>
          <a:ext cx="527218" cy="527209"/>
        </a:xfrm>
        <a:prstGeom prst="ellipse">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82F7230-9226-4387-9620-3DC67223F95C}">
      <dsp:nvSpPr>
        <dsp:cNvPr id="0" name=""/>
        <dsp:cNvSpPr/>
      </dsp:nvSpPr>
      <dsp:spPr>
        <a:xfrm>
          <a:off x="4362587" y="749280"/>
          <a:ext cx="381748" cy="382116"/>
        </a:xfrm>
        <a:prstGeom prst="ellipse">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682D7C4-37F7-4CA1-B102-AED7627E9C93}">
      <dsp:nvSpPr>
        <dsp:cNvPr id="0" name=""/>
        <dsp:cNvSpPr/>
      </dsp:nvSpPr>
      <dsp:spPr>
        <a:xfrm>
          <a:off x="3545522" y="2522971"/>
          <a:ext cx="381748" cy="382116"/>
        </a:xfrm>
        <a:prstGeom prst="ellipse">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CDD2561-1FC5-4EA6-AD90-3ADAF62A41D1}">
      <dsp:nvSpPr>
        <dsp:cNvPr id="0" name=""/>
        <dsp:cNvSpPr/>
      </dsp:nvSpPr>
      <dsp:spPr>
        <a:xfrm>
          <a:off x="852210" y="551403"/>
          <a:ext cx="2134610" cy="1200123"/>
        </a:xfrm>
        <a:prstGeom prst="ellipse">
          <a:avLst/>
        </a:prstGeom>
        <a:solidFill>
          <a:schemeClr val="lt1"/>
        </a:solidFill>
        <a:ln w="19050" cap="rnd"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EVALUASI HASIL</a:t>
          </a:r>
          <a:endParaRPr lang="en-US" sz="1200" b="1" kern="1200" dirty="0"/>
        </a:p>
      </dsp:txBody>
      <dsp:txXfrm>
        <a:off x="1164816" y="727157"/>
        <a:ext cx="1509398" cy="848615"/>
      </dsp:txXfrm>
    </dsp:sp>
    <dsp:sp modelId="{2470B0FE-F3CE-48F3-AE82-73016C487D68}">
      <dsp:nvSpPr>
        <dsp:cNvPr id="0" name=""/>
        <dsp:cNvSpPr/>
      </dsp:nvSpPr>
      <dsp:spPr>
        <a:xfrm>
          <a:off x="4969153" y="765893"/>
          <a:ext cx="527218" cy="527209"/>
        </a:xfrm>
        <a:prstGeom prst="ellipse">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8BC9D73-B86D-4378-970E-5CD650E31618}">
      <dsp:nvSpPr>
        <dsp:cNvPr id="0" name=""/>
        <dsp:cNvSpPr/>
      </dsp:nvSpPr>
      <dsp:spPr>
        <a:xfrm>
          <a:off x="1442984" y="3782035"/>
          <a:ext cx="953048" cy="953075"/>
        </a:xfrm>
        <a:prstGeom prst="ellipse">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B301C3D-F1F9-4A72-AC54-827EBC1AD812}">
      <dsp:nvSpPr>
        <dsp:cNvPr id="0" name=""/>
        <dsp:cNvSpPr/>
      </dsp:nvSpPr>
      <dsp:spPr>
        <a:xfrm>
          <a:off x="592434" y="2614416"/>
          <a:ext cx="2377213" cy="1247326"/>
        </a:xfrm>
        <a:prstGeom prst="ellipse">
          <a:avLst/>
        </a:prstGeom>
        <a:solidFill>
          <a:schemeClr val="lt1"/>
        </a:solidFill>
        <a:ln w="19050" cap="rnd"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LAPORAN</a:t>
          </a:r>
          <a:endParaRPr lang="en-US" sz="1200" b="1" kern="1200" dirty="0"/>
        </a:p>
      </dsp:txBody>
      <dsp:txXfrm>
        <a:off x="940569" y="2797083"/>
        <a:ext cx="1680943" cy="881992"/>
      </dsp:txXfrm>
    </dsp:sp>
    <dsp:sp modelId="{0DF8FB3E-B0B0-40D8-B039-0C7B496BBA97}">
      <dsp:nvSpPr>
        <dsp:cNvPr id="0" name=""/>
        <dsp:cNvSpPr/>
      </dsp:nvSpPr>
      <dsp:spPr>
        <a:xfrm>
          <a:off x="6893969" y="2049028"/>
          <a:ext cx="527218" cy="527209"/>
        </a:xfrm>
        <a:prstGeom prst="ellipse">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22614F8-042B-41CB-A6A7-8094C903EB2F}">
      <dsp:nvSpPr>
        <dsp:cNvPr id="0" name=""/>
        <dsp:cNvSpPr/>
      </dsp:nvSpPr>
      <dsp:spPr>
        <a:xfrm>
          <a:off x="1134917" y="4697260"/>
          <a:ext cx="381748" cy="382116"/>
        </a:xfrm>
        <a:prstGeom prst="ellipse">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85BB588-B4E8-4D50-9280-4D4F2686007C}">
      <dsp:nvSpPr>
        <dsp:cNvPr id="0" name=""/>
        <dsp:cNvSpPr/>
      </dsp:nvSpPr>
      <dsp:spPr>
        <a:xfrm>
          <a:off x="4941822" y="4153436"/>
          <a:ext cx="381748" cy="382116"/>
        </a:xfrm>
        <a:prstGeom prst="ellipse">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737F2D40-DF92-4ADE-A761-CBF896599CA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 xmlns:a16="http://schemas.microsoft.com/office/drawing/2014/main" id="{874F42E9-55BA-437C-85B3-324B4E2BF26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6D81A9-CFC2-4640-899E-DD3E177BE50A}" type="datetimeFigureOut">
              <a:rPr lang="en-US" smtClean="0"/>
              <a:t>11/30/2023</a:t>
            </a:fld>
            <a:endParaRPr lang="en-US" dirty="0"/>
          </a:p>
        </p:txBody>
      </p:sp>
      <p:sp>
        <p:nvSpPr>
          <p:cNvPr id="4" name="Footer Placeholder 3">
            <a:extLst>
              <a:ext uri="{FF2B5EF4-FFF2-40B4-BE49-F238E27FC236}">
                <a16:creationId xmlns="" xmlns:a16="http://schemas.microsoft.com/office/drawing/2014/main" id="{407DF0FD-84A5-462F-A0AC-B2CEF6020C4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 xmlns:a16="http://schemas.microsoft.com/office/drawing/2014/main" id="{5D85C710-014C-4C89-9B64-843B9863CEB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EC605DA-80A8-4B7B-B889-6C5700BB4CEA}" type="slidenum">
              <a:rPr lang="en-US" smtClean="0"/>
              <a:t>‹#›</a:t>
            </a:fld>
            <a:endParaRPr lang="en-US" dirty="0"/>
          </a:p>
        </p:txBody>
      </p:sp>
    </p:spTree>
    <p:extLst>
      <p:ext uri="{BB962C8B-B14F-4D97-AF65-F5344CB8AC3E}">
        <p14:creationId xmlns:p14="http://schemas.microsoft.com/office/powerpoint/2010/main" val="21665392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1E50F4-C55A-473A-A70B-4B042EF011A9}" type="datetimeFigureOut">
              <a:rPr lang="en-US" smtClean="0"/>
              <a:t>11/30/2023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544625-0ADF-4414-89A2-9E135F0C849F}" type="slidenum">
              <a:rPr lang="en-US" smtClean="0"/>
              <a:t>‹#›</a:t>
            </a:fld>
            <a:endParaRPr lang="en-US" dirty="0"/>
          </a:p>
        </p:txBody>
      </p:sp>
    </p:spTree>
    <p:extLst>
      <p:ext uri="{BB962C8B-B14F-4D97-AF65-F5344CB8AC3E}">
        <p14:creationId xmlns:p14="http://schemas.microsoft.com/office/powerpoint/2010/main" val="1122228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544625-0ADF-4414-89A2-9E135F0C849F}" type="slidenum">
              <a:rPr lang="en-US" smtClean="0"/>
              <a:t>1</a:t>
            </a:fld>
            <a:endParaRPr lang="en-US" dirty="0"/>
          </a:p>
        </p:txBody>
      </p:sp>
    </p:spTree>
    <p:extLst>
      <p:ext uri="{BB962C8B-B14F-4D97-AF65-F5344CB8AC3E}">
        <p14:creationId xmlns:p14="http://schemas.microsoft.com/office/powerpoint/2010/main" val="3749808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544625-0ADF-4414-89A2-9E135F0C849F}" type="slidenum">
              <a:rPr lang="en-US" smtClean="0"/>
              <a:t>2</a:t>
            </a:fld>
            <a:endParaRPr lang="en-US" dirty="0"/>
          </a:p>
        </p:txBody>
      </p:sp>
    </p:spTree>
    <p:extLst>
      <p:ext uri="{BB962C8B-B14F-4D97-AF65-F5344CB8AC3E}">
        <p14:creationId xmlns:p14="http://schemas.microsoft.com/office/powerpoint/2010/main" val="1636654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544625-0ADF-4414-89A2-9E135F0C849F}" type="slidenum">
              <a:rPr lang="en-US" smtClean="0"/>
              <a:t>3</a:t>
            </a:fld>
            <a:endParaRPr lang="en-US" dirty="0"/>
          </a:p>
        </p:txBody>
      </p:sp>
    </p:spTree>
    <p:extLst>
      <p:ext uri="{BB962C8B-B14F-4D97-AF65-F5344CB8AC3E}">
        <p14:creationId xmlns:p14="http://schemas.microsoft.com/office/powerpoint/2010/main" val="724031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544625-0ADF-4414-89A2-9E135F0C849F}" type="slidenum">
              <a:rPr lang="en-US" smtClean="0"/>
              <a:t>4</a:t>
            </a:fld>
            <a:endParaRPr lang="en-US" dirty="0"/>
          </a:p>
        </p:txBody>
      </p:sp>
    </p:spTree>
    <p:extLst>
      <p:ext uri="{BB962C8B-B14F-4D97-AF65-F5344CB8AC3E}">
        <p14:creationId xmlns:p14="http://schemas.microsoft.com/office/powerpoint/2010/main" val="173010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544625-0ADF-4414-89A2-9E135F0C849F}" type="slidenum">
              <a:rPr lang="en-US" smtClean="0"/>
              <a:t>8</a:t>
            </a:fld>
            <a:endParaRPr lang="en-US" dirty="0"/>
          </a:p>
        </p:txBody>
      </p:sp>
    </p:spTree>
    <p:extLst>
      <p:ext uri="{BB962C8B-B14F-4D97-AF65-F5344CB8AC3E}">
        <p14:creationId xmlns:p14="http://schemas.microsoft.com/office/powerpoint/2010/main" val="2048347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87DE6118-2437-4B30-8E3C-4D2BE6020583}" type="datetimeFigureOut">
              <a:rPr lang="en-US" smtClean="0"/>
              <a:pPr/>
              <a:t>11/30/2023</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20232501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11/30/2023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386312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11/30/2023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498008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11/30/2023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20505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11/30/2023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1785693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11/30/2023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0441876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11/30/2023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42859608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11/30/2023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2021260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11/30/2023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447542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11/30/2023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466546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11/30/2023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074580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t>11/30/2023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623104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t>11/30/2023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987299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smtClean="0"/>
              <a:t>11/30/2023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4240550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87DE6118-2437-4B30-8E3C-4D2BE6020583}" type="datetimeFigureOut">
              <a:rPr lang="en-US" smtClean="0"/>
              <a:t>11/30/2023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293073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11/30/2023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140976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11/30/2023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179080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7DE6118-2437-4B30-8E3C-4D2BE6020583}" type="datetimeFigureOut">
              <a:rPr lang="en-US" smtClean="0"/>
              <a:pPr/>
              <a:t>11/30/2023</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645065765"/>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9.jp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ight sky with mountains far away on the horizon">
            <a:extLst>
              <a:ext uri="{FF2B5EF4-FFF2-40B4-BE49-F238E27FC236}">
                <a16:creationId xmlns="" xmlns:a16="http://schemas.microsoft.com/office/drawing/2014/main" id="{7C454B0C-0819-4D56-9275-BCE254DA659D}"/>
              </a:ext>
            </a:extLst>
          </p:cNvPr>
          <p:cNvPicPr>
            <a:picLocks noChangeAspect="1"/>
          </p:cNvPicPr>
          <p:nvPr/>
        </p:nvPicPr>
        <p:blipFill rotWithShape="1">
          <a:blip r:embed="rId3">
            <a:alphaModFix amt="20000"/>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Title 1">
            <a:extLst>
              <a:ext uri="{FF2B5EF4-FFF2-40B4-BE49-F238E27FC236}">
                <a16:creationId xmlns="" xmlns:a16="http://schemas.microsoft.com/office/drawing/2014/main" id="{340C7600-5BA8-4A54-887F-74AF87750A31}"/>
              </a:ext>
            </a:extLst>
          </p:cNvPr>
          <p:cNvSpPr>
            <a:spLocks noGrp="1"/>
          </p:cNvSpPr>
          <p:nvPr>
            <p:ph type="ctrTitle"/>
          </p:nvPr>
        </p:nvSpPr>
        <p:spPr>
          <a:xfrm>
            <a:off x="187093" y="946762"/>
            <a:ext cx="6550300" cy="2640168"/>
          </a:xfrm>
        </p:spPr>
        <p:style>
          <a:lnRef idx="2">
            <a:schemeClr val="accent2"/>
          </a:lnRef>
          <a:fillRef idx="1">
            <a:schemeClr val="lt1"/>
          </a:fillRef>
          <a:effectRef idx="0">
            <a:schemeClr val="accent2"/>
          </a:effectRef>
          <a:fontRef idx="minor">
            <a:schemeClr val="dk1"/>
          </a:fontRef>
        </p:style>
        <p:txBody>
          <a:bodyPr>
            <a:normAutofit fontScale="90000"/>
          </a:bodyPr>
          <a:lstStyle/>
          <a:p>
            <a:pPr algn="ctr"/>
            <a:r>
              <a:rPr lang="en-US" b="1" cap="none"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a:r>
            <a:br>
              <a:rPr lang="en-US" b="1" cap="none"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br>
            <a:r>
              <a:rPr lang="en-US"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r>
            <a:br>
              <a:rPr lang="en-US"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br>
            <a:r>
              <a:rPr lang="en-US" b="1" cap="none"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a:r>
            <a:br>
              <a:rPr lang="en-US" b="1" cap="none"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br>
            <a:r>
              <a:rPr lang="en-US"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r>
            <a:br>
              <a:rPr lang="en-US"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br>
            <a:r>
              <a:rPr lang="en-US" b="1" cap="none"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a:r>
            <a:br>
              <a:rPr lang="en-US" b="1" cap="none"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br>
            <a:r>
              <a:rPr lang="en-US"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r>
            <a:br>
              <a:rPr lang="en-US"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br>
            <a:r>
              <a:rPr lang="id-ID" b="1" cap="none"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Ket</a:t>
            </a:r>
            <a:r>
              <a:rPr lang="en-US"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e</a:t>
            </a:r>
            <a:r>
              <a:rPr lang="id-ID" b="1" cap="none"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patan </a:t>
            </a:r>
            <a:r>
              <a:rPr lang="id-ID"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menyusun laporan dan evaluasi hasil kreativitas seni dan budaya SD </a:t>
            </a:r>
            <a:endParaRPr lang="en-US"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6" name="Picture 5">
            <a:extLst>
              <a:ext uri="{FF2B5EF4-FFF2-40B4-BE49-F238E27FC236}">
                <a16:creationId xmlns:a16="http://schemas.microsoft.com/office/drawing/2014/main" xmlns="" id="{B5C86392-A908-16E7-0664-DC6ABA83ED65}"/>
              </a:ext>
            </a:extLst>
          </p:cNvPr>
          <p:cNvPicPr>
            <a:picLocks noChangeAspect="1"/>
          </p:cNvPicPr>
          <p:nvPr/>
        </p:nvPicPr>
        <p:blipFill>
          <a:blip r:embed="rId4"/>
          <a:stretch>
            <a:fillRect/>
          </a:stretch>
        </p:blipFill>
        <p:spPr>
          <a:xfrm>
            <a:off x="6924465" y="45924"/>
            <a:ext cx="5267535" cy="1231489"/>
          </a:xfrm>
          <a:prstGeom prst="rect">
            <a:avLst/>
          </a:prstGeom>
        </p:spPr>
      </p:pic>
      <p:pic>
        <p:nvPicPr>
          <p:cNvPr id="9" name="Picture 8">
            <a:extLst>
              <a:ext uri="{FF2B5EF4-FFF2-40B4-BE49-F238E27FC236}">
                <a16:creationId xmlns:a16="http://schemas.microsoft.com/office/drawing/2014/main" xmlns="" id="{F437F215-604C-B6B4-F5F6-469FE13DB897}"/>
              </a:ext>
            </a:extLst>
          </p:cNvPr>
          <p:cNvPicPr>
            <a:picLocks noChangeAspect="1"/>
          </p:cNvPicPr>
          <p:nvPr/>
        </p:nvPicPr>
        <p:blipFill>
          <a:blip r:embed="rId5"/>
          <a:stretch>
            <a:fillRect/>
          </a:stretch>
        </p:blipFill>
        <p:spPr>
          <a:xfrm>
            <a:off x="8870016" y="1724414"/>
            <a:ext cx="1870698" cy="2494264"/>
          </a:xfrm>
          <a:prstGeom prst="rect">
            <a:avLst/>
          </a:prstGeom>
        </p:spPr>
      </p:pic>
      <p:sp>
        <p:nvSpPr>
          <p:cNvPr id="10" name="Title 1">
            <a:extLst>
              <a:ext uri="{FF2B5EF4-FFF2-40B4-BE49-F238E27FC236}">
                <a16:creationId xmlns:a16="http://schemas.microsoft.com/office/drawing/2014/main" xmlns="" id="{3CD2BF77-EE71-4459-9BED-270A7283BA81}"/>
              </a:ext>
            </a:extLst>
          </p:cNvPr>
          <p:cNvSpPr txBox="1">
            <a:spLocks/>
          </p:cNvSpPr>
          <p:nvPr/>
        </p:nvSpPr>
        <p:spPr>
          <a:xfrm>
            <a:off x="891982" y="4219707"/>
            <a:ext cx="10750253" cy="632588"/>
          </a:xfrm>
          <a:prstGeom prst="rect">
            <a:avLst/>
          </a:prstGeom>
          <a:effectLst/>
        </p:spPr>
        <p:txBody>
          <a:bodyPr vert="horz" lIns="91440" tIns="45720" rIns="91440" bIns="45720" rtlCol="0" anchor="b">
            <a:normAutofit fontScale="85000" lnSpcReduction="20000"/>
          </a:bodyPr>
          <a:lstStyle>
            <a:lvl1pPr algn="r"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err="1" smtClean="0"/>
              <a:t>Marsela</a:t>
            </a:r>
            <a:r>
              <a:rPr lang="en-US" b="1" dirty="0" smtClean="0"/>
              <a:t> </a:t>
            </a:r>
            <a:r>
              <a:rPr lang="en-US" b="1" dirty="0" err="1" smtClean="0"/>
              <a:t>Luruk</a:t>
            </a:r>
            <a:r>
              <a:rPr lang="en-US" b="1" dirty="0" smtClean="0"/>
              <a:t> </a:t>
            </a:r>
            <a:r>
              <a:rPr lang="en-US" b="1" dirty="0" err="1" smtClean="0"/>
              <a:t>Bere,m.si</a:t>
            </a:r>
            <a:endParaRPr lang="en-US" b="1" dirty="0"/>
          </a:p>
        </p:txBody>
      </p:sp>
      <p:sp>
        <p:nvSpPr>
          <p:cNvPr id="11" name="Subtitle 2">
            <a:extLst>
              <a:ext uri="{FF2B5EF4-FFF2-40B4-BE49-F238E27FC236}">
                <a16:creationId xmlns:a16="http://schemas.microsoft.com/office/drawing/2014/main" xmlns="" id="{62411E63-7B1D-4D47-BE07-81BDFB10C00D}"/>
              </a:ext>
            </a:extLst>
          </p:cNvPr>
          <p:cNvSpPr txBox="1">
            <a:spLocks/>
          </p:cNvSpPr>
          <p:nvPr/>
        </p:nvSpPr>
        <p:spPr>
          <a:xfrm>
            <a:off x="1937483" y="4727111"/>
            <a:ext cx="8803231" cy="494419"/>
          </a:xfrm>
          <a:prstGeom prst="rect">
            <a:avLst/>
          </a:prstGeom>
        </p:spPr>
        <p:txBody>
          <a:bodyPr vert="horz" lIns="91440" tIns="45720" rIns="91440" bIns="45720" rtlCol="0" anchor="t">
            <a:normAutofit/>
          </a:bodyPr>
          <a:lstStyle>
            <a:lvl1pPr marL="0" indent="0" algn="r" defTabSz="457200" rtl="0" eaLnBrk="1" latinLnBrk="0" hangingPunct="1">
              <a:spcBef>
                <a:spcPts val="0"/>
              </a:spcBef>
              <a:spcAft>
                <a:spcPts val="1000"/>
              </a:spcAft>
              <a:buClr>
                <a:schemeClr val="tx1"/>
              </a:buClr>
              <a:buSzPct val="100000"/>
              <a:buFont typeface="Arial"/>
              <a:buNone/>
              <a:defRPr sz="1800" kern="1200" cap="all">
                <a:solidFill>
                  <a:schemeClr val="tx1"/>
                </a:solidFill>
                <a:effectLst/>
                <a:latin typeface="+mn-lt"/>
                <a:ea typeface="+mn-ea"/>
                <a:cs typeface="+mn-cs"/>
              </a:defRPr>
            </a:lvl1pPr>
            <a:lvl2pPr marL="457200" indent="0" algn="ctr" defTabSz="457200" rtl="0" eaLnBrk="1" latinLnBrk="0" hangingPunct="1">
              <a:spcBef>
                <a:spcPts val="0"/>
              </a:spcBef>
              <a:spcAft>
                <a:spcPts val="1000"/>
              </a:spcAft>
              <a:buClr>
                <a:schemeClr val="tx1"/>
              </a:buClr>
              <a:buSzPct val="100000"/>
              <a:buFont typeface="Arial"/>
              <a:buNone/>
              <a:defRPr sz="1600" kern="1200" cap="none">
                <a:solidFill>
                  <a:schemeClr val="tx1">
                    <a:tint val="75000"/>
                  </a:schemeClr>
                </a:solidFill>
                <a:effectLst/>
                <a:latin typeface="+mn-lt"/>
                <a:ea typeface="+mn-ea"/>
                <a:cs typeface="+mn-cs"/>
              </a:defRPr>
            </a:lvl2pPr>
            <a:lvl3pPr marL="914400" indent="0" algn="ctr"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3pPr>
            <a:lvl4pPr marL="1371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4pPr>
            <a:lvl5pPr marL="18288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5pPr>
            <a:lvl6pPr marL="22860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6pPr>
            <a:lvl7pPr marL="27432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7pPr>
            <a:lvl8pPr marL="32004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8pPr>
            <a:lvl9pPr marL="3657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9pPr>
          </a:lstStyle>
          <a:p>
            <a:r>
              <a:rPr lang="en-US" smtClean="0"/>
              <a:t>NIDN. 1529039501</a:t>
            </a:r>
            <a:endParaRPr lang="en-US" dirty="0"/>
          </a:p>
        </p:txBody>
      </p:sp>
      <p:sp>
        <p:nvSpPr>
          <p:cNvPr id="12" name="TextBox 11">
            <a:extLst>
              <a:ext uri="{FF2B5EF4-FFF2-40B4-BE49-F238E27FC236}">
                <a16:creationId xmlns:a16="http://schemas.microsoft.com/office/drawing/2014/main" xmlns="" id="{FD27A2C7-B94B-E55F-CC6E-A0188877F50B}"/>
              </a:ext>
            </a:extLst>
          </p:cNvPr>
          <p:cNvSpPr txBox="1"/>
          <p:nvPr/>
        </p:nvSpPr>
        <p:spPr>
          <a:xfrm>
            <a:off x="2427329" y="6069109"/>
            <a:ext cx="6910938" cy="730969"/>
          </a:xfrm>
          <a:prstGeom prst="rect">
            <a:avLst/>
          </a:prstGeom>
          <a:solidFill>
            <a:srgbClr val="FFC000"/>
          </a:solidFill>
        </p:spPr>
        <p:txBody>
          <a:bodyPr wrap="square" lIns="0" tIns="0" rIns="0" bIns="0" rtlCol="0" anchor="t">
            <a:spAutoFit/>
          </a:bodyPr>
          <a:lstStyle/>
          <a:p>
            <a:pPr algn="ctr">
              <a:lnSpc>
                <a:spcPts val="1866"/>
              </a:lnSpc>
            </a:pPr>
            <a:r>
              <a:rPr lang="en-US" sz="1866" dirty="0" err="1">
                <a:solidFill>
                  <a:srgbClr val="051D40"/>
                </a:solidFill>
                <a:latin typeface="Public Sans Bold"/>
              </a:rPr>
              <a:t>Direktorat</a:t>
            </a:r>
            <a:r>
              <a:rPr lang="en-US" sz="1866" dirty="0">
                <a:solidFill>
                  <a:srgbClr val="051D40"/>
                </a:solidFill>
                <a:latin typeface="Public Sans Bold"/>
              </a:rPr>
              <a:t> </a:t>
            </a:r>
            <a:r>
              <a:rPr lang="en-US" sz="1866" dirty="0" err="1">
                <a:solidFill>
                  <a:srgbClr val="051D40"/>
                </a:solidFill>
                <a:latin typeface="Public Sans Bold"/>
              </a:rPr>
              <a:t>Pembelajaran</a:t>
            </a:r>
            <a:r>
              <a:rPr lang="en-US" sz="1866" dirty="0">
                <a:solidFill>
                  <a:srgbClr val="051D40"/>
                </a:solidFill>
                <a:latin typeface="Public Sans Bold"/>
              </a:rPr>
              <a:t> dan </a:t>
            </a:r>
            <a:r>
              <a:rPr lang="en-US" sz="1866" dirty="0" err="1">
                <a:solidFill>
                  <a:srgbClr val="051D40"/>
                </a:solidFill>
                <a:latin typeface="Public Sans Bold"/>
              </a:rPr>
              <a:t>Kemahasiswaan</a:t>
            </a:r>
            <a:r>
              <a:rPr lang="en-US" sz="1866" dirty="0">
                <a:solidFill>
                  <a:srgbClr val="051D40"/>
                </a:solidFill>
                <a:latin typeface="Public Sans Bold"/>
              </a:rPr>
              <a:t>, </a:t>
            </a:r>
          </a:p>
          <a:p>
            <a:pPr algn="ctr">
              <a:lnSpc>
                <a:spcPts val="1866"/>
              </a:lnSpc>
            </a:pPr>
            <a:r>
              <a:rPr lang="en-US" sz="1866" dirty="0" err="1">
                <a:solidFill>
                  <a:srgbClr val="051D40"/>
                </a:solidFill>
                <a:latin typeface="Public Sans Bold"/>
              </a:rPr>
              <a:t>Direktorat</a:t>
            </a:r>
            <a:r>
              <a:rPr lang="en-US" sz="1866" dirty="0">
                <a:solidFill>
                  <a:srgbClr val="051D40"/>
                </a:solidFill>
                <a:latin typeface="Public Sans Bold"/>
              </a:rPr>
              <a:t> </a:t>
            </a:r>
            <a:r>
              <a:rPr lang="en-US" sz="1866" dirty="0" err="1">
                <a:solidFill>
                  <a:srgbClr val="051D40"/>
                </a:solidFill>
                <a:latin typeface="Public Sans Bold"/>
              </a:rPr>
              <a:t>Jenderal</a:t>
            </a:r>
            <a:r>
              <a:rPr lang="en-US" sz="1866" dirty="0">
                <a:solidFill>
                  <a:srgbClr val="051D40"/>
                </a:solidFill>
                <a:latin typeface="Public Sans Bold"/>
              </a:rPr>
              <a:t> Pendidikan Tinggi, </a:t>
            </a:r>
            <a:r>
              <a:rPr lang="en-US" sz="1866" dirty="0" err="1">
                <a:solidFill>
                  <a:srgbClr val="051D40"/>
                </a:solidFill>
                <a:latin typeface="Public Sans Bold"/>
              </a:rPr>
              <a:t>Riset</a:t>
            </a:r>
            <a:r>
              <a:rPr lang="en-US" sz="1866" dirty="0">
                <a:solidFill>
                  <a:srgbClr val="051D40"/>
                </a:solidFill>
                <a:latin typeface="Public Sans Bold"/>
              </a:rPr>
              <a:t>, dan </a:t>
            </a:r>
            <a:r>
              <a:rPr lang="en-US" sz="1866" dirty="0" err="1">
                <a:solidFill>
                  <a:srgbClr val="051D40"/>
                </a:solidFill>
                <a:latin typeface="Public Sans Bold"/>
              </a:rPr>
              <a:t>Teknologi</a:t>
            </a:r>
            <a:endParaRPr lang="en-US" sz="1866" dirty="0">
              <a:solidFill>
                <a:srgbClr val="051D40"/>
              </a:solidFill>
              <a:latin typeface="Public Sans Bold"/>
            </a:endParaRPr>
          </a:p>
          <a:p>
            <a:pPr algn="ctr">
              <a:lnSpc>
                <a:spcPts val="1866"/>
              </a:lnSpc>
              <a:spcBef>
                <a:spcPct val="0"/>
              </a:spcBef>
            </a:pPr>
            <a:r>
              <a:rPr lang="en-US" sz="1866" dirty="0">
                <a:solidFill>
                  <a:srgbClr val="051D40"/>
                </a:solidFill>
                <a:latin typeface="Public Sans Bold"/>
              </a:rPr>
              <a:t>2023</a:t>
            </a:r>
          </a:p>
        </p:txBody>
      </p:sp>
    </p:spTree>
    <p:extLst>
      <p:ext uri="{BB962C8B-B14F-4D97-AF65-F5344CB8AC3E}">
        <p14:creationId xmlns:p14="http://schemas.microsoft.com/office/powerpoint/2010/main" val="34177214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 calcmode="lin" valueType="num">
                                      <p:cBhvr additive="base">
                                        <p:cTn id="1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E99F444-FCBD-B140-9C05-E443FA0805C4}"/>
              </a:ext>
            </a:extLst>
          </p:cNvPr>
          <p:cNvSpPr>
            <a:spLocks noGrp="1"/>
          </p:cNvSpPr>
          <p:nvPr>
            <p:ph type="title"/>
          </p:nvPr>
        </p:nvSpPr>
        <p:spPr>
          <a:xfrm>
            <a:off x="685801" y="609600"/>
            <a:ext cx="6143423" cy="1456267"/>
          </a:xfrm>
        </p:spPr>
        <p:txBody>
          <a:bodyPr>
            <a:normAutofit/>
          </a:bodyPr>
          <a:lstStyle/>
          <a:p>
            <a:r>
              <a:rPr lang="en-US" dirty="0" err="1" smtClean="0"/>
              <a:t>Laporan</a:t>
            </a:r>
            <a:endParaRPr lang="ru-RU" dirty="0"/>
          </a:p>
        </p:txBody>
      </p:sp>
      <p:pic>
        <p:nvPicPr>
          <p:cNvPr id="4" name="Picture 3">
            <a:extLst>
              <a:ext uri="{FF2B5EF4-FFF2-40B4-BE49-F238E27FC236}">
                <a16:creationId xmlns="" xmlns:a16="http://schemas.microsoft.com/office/drawing/2014/main" id="{D4F2268B-BB87-42FB-B84F-C145C01B49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88133" y="4401907"/>
            <a:ext cx="3302966" cy="2201977"/>
          </a:xfrm>
          <a:custGeom>
            <a:avLst/>
            <a:gdLst>
              <a:gd name="connsiteX0" fmla="*/ 1663658 w 3039855"/>
              <a:gd name="connsiteY0" fmla="*/ 0 h 2500842"/>
              <a:gd name="connsiteX1" fmla="*/ 2947417 w 3039855"/>
              <a:gd name="connsiteY1" fmla="*/ 605417 h 2500842"/>
              <a:gd name="connsiteX2" fmla="*/ 3039855 w 3039855"/>
              <a:gd name="connsiteY2" fmla="*/ 729032 h 2500842"/>
              <a:gd name="connsiteX3" fmla="*/ 3039855 w 3039855"/>
              <a:gd name="connsiteY3" fmla="*/ 2500842 h 2500842"/>
              <a:gd name="connsiteX4" fmla="*/ 226952 w 3039855"/>
              <a:gd name="connsiteY4" fmla="*/ 2500842 h 2500842"/>
              <a:gd name="connsiteX5" fmla="*/ 155401 w 3039855"/>
              <a:gd name="connsiteY5" fmla="*/ 2366679 h 2500842"/>
              <a:gd name="connsiteX6" fmla="*/ 0 w 3039855"/>
              <a:gd name="connsiteY6" fmla="*/ 1663658 h 2500842"/>
              <a:gd name="connsiteX7" fmla="*/ 1663658 w 3039855"/>
              <a:gd name="connsiteY7" fmla="*/ 0 h 2500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39855" h="2500842">
                <a:moveTo>
                  <a:pt x="1663658" y="0"/>
                </a:moveTo>
                <a:cubicBezTo>
                  <a:pt x="2180490" y="0"/>
                  <a:pt x="2642278" y="235674"/>
                  <a:pt x="2947417" y="605417"/>
                </a:cubicBezTo>
                <a:lnTo>
                  <a:pt x="3039855" y="729032"/>
                </a:lnTo>
                <a:lnTo>
                  <a:pt x="3039855" y="2500842"/>
                </a:lnTo>
                <a:lnTo>
                  <a:pt x="226952" y="2500842"/>
                </a:lnTo>
                <a:lnTo>
                  <a:pt x="155401" y="2366679"/>
                </a:lnTo>
                <a:cubicBezTo>
                  <a:pt x="55691" y="2153127"/>
                  <a:pt x="0" y="1914896"/>
                  <a:pt x="0" y="1663658"/>
                </a:cubicBezTo>
                <a:cubicBezTo>
                  <a:pt x="0" y="744845"/>
                  <a:pt x="744845" y="0"/>
                  <a:pt x="1663658" y="0"/>
                </a:cubicBezTo>
                <a:close/>
              </a:path>
            </a:pathLst>
          </a:custGeom>
        </p:spPr>
      </p:pic>
      <p:grpSp>
        <p:nvGrpSpPr>
          <p:cNvPr id="179" name="Group 178">
            <a:extLst>
              <a:ext uri="{FF2B5EF4-FFF2-40B4-BE49-F238E27FC236}">
                <a16:creationId xmlns="" xmlns:a16="http://schemas.microsoft.com/office/drawing/2014/main" id="{CFEF753B-CA1B-4178-80F5-095B7FEA21C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rot="21267604">
            <a:off x="8565602" y="3905595"/>
            <a:ext cx="3639934" cy="3163289"/>
            <a:chOff x="5281603" y="104899"/>
            <a:chExt cx="6910397" cy="6005491"/>
          </a:xfrm>
        </p:grpSpPr>
        <p:sp>
          <p:nvSpPr>
            <p:cNvPr id="180" name="Freeform 98">
              <a:extLst>
                <a:ext uri="{FF2B5EF4-FFF2-40B4-BE49-F238E27FC236}">
                  <a16:creationId xmlns="" xmlns:a16="http://schemas.microsoft.com/office/drawing/2014/main" id="{86C68ECC-F0A0-411E-A303-6DC0707A366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1" name="Group 180">
              <a:extLst>
                <a:ext uri="{FF2B5EF4-FFF2-40B4-BE49-F238E27FC236}">
                  <a16:creationId xmlns="" xmlns:a16="http://schemas.microsoft.com/office/drawing/2014/main" id="{6A21E140-4ECB-4C42-BDC7-F4351513DA97}"/>
                </a:ext>
                <a:ext uri="{C183D7F6-B498-43B3-948B-1728B52AA6E4}">
                  <adec:decorative xmlns="" xmlns:adec="http://schemas.microsoft.com/office/drawing/2017/decorative" val="1"/>
                </a:ext>
              </a:extLst>
            </p:cNvPr>
            <p:cNvGrpSpPr/>
            <p:nvPr>
              <p:extLst>
                <p:ext uri="{386F3935-93C4-4BCD-93E2-E3B085C9AB24}">
                  <p16:designElem xmlns="" xmlns:p16="http://schemas.microsoft.com/office/powerpoint/2015/main" val="1"/>
                </p:ext>
              </p:extLst>
            </p:nvPr>
          </p:nvGrpSpPr>
          <p:grpSpPr>
            <a:xfrm>
              <a:off x="5516018" y="331504"/>
              <a:ext cx="6675982" cy="5235326"/>
              <a:chOff x="5516018" y="331504"/>
              <a:chExt cx="6675982" cy="5235326"/>
            </a:xfrm>
          </p:grpSpPr>
          <p:cxnSp>
            <p:nvCxnSpPr>
              <p:cNvPr id="182" name="Straight Connector 181">
                <a:extLst>
                  <a:ext uri="{FF2B5EF4-FFF2-40B4-BE49-F238E27FC236}">
                    <a16:creationId xmlns="" xmlns:a16="http://schemas.microsoft.com/office/drawing/2014/main" id="{2940CFC5-AC4C-4746-A3B9-3DD434FF6DE6}"/>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 xmlns:a16="http://schemas.microsoft.com/office/drawing/2014/main" id="{6EC95677-9C92-4D0D-91D4-E07380F2502B}"/>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 xmlns:a16="http://schemas.microsoft.com/office/drawing/2014/main" id="{097602B2-71E1-4395-9C47-DE48B712AE8C}"/>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 xmlns:a16="http://schemas.microsoft.com/office/drawing/2014/main" id="{7FC50570-F1A9-4DB3-A64D-3A21A588820A}"/>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 xmlns:a16="http://schemas.microsoft.com/office/drawing/2014/main" id="{88E4F209-3FDA-4C17-A86D-59990132FF4D}"/>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 xmlns:a16="http://schemas.microsoft.com/office/drawing/2014/main" id="{9950C402-F8DC-4C99-90A8-CD67BDEC6CB4}"/>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 xmlns:a16="http://schemas.microsoft.com/office/drawing/2014/main" id="{76483FEF-FBDD-456C-AD52-B6D166FB1C09}"/>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 xmlns:a16="http://schemas.microsoft.com/office/drawing/2014/main" id="{DA316CA5-D470-4E6D-A6E8-D35DB7725D2E}"/>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 xmlns:a16="http://schemas.microsoft.com/office/drawing/2014/main" id="{8BFA4937-71AA-4400-8DCD-20E5DF050171}"/>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 xmlns:a16="http://schemas.microsoft.com/office/drawing/2014/main" id="{768FA0D4-7119-47B3-8329-0978770774F5}"/>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 xmlns:a16="http://schemas.microsoft.com/office/drawing/2014/main" id="{62C433AC-8114-47CC-9467-FCB5FE9807B3}"/>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 xmlns:a16="http://schemas.microsoft.com/office/drawing/2014/main" id="{BF9CB489-BA36-4004-A019-75FBA23CCB95}"/>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 xmlns:a16="http://schemas.microsoft.com/office/drawing/2014/main" id="{B4C060E4-E790-4A31-B683-EA834FCF4E26}"/>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 xmlns:a16="http://schemas.microsoft.com/office/drawing/2014/main" id="{13F00D2A-400F-4678-BB33-16B61650F478}"/>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 xmlns:a16="http://schemas.microsoft.com/office/drawing/2014/main" id="{46AABFD4-3727-4DF4-933A-C0A090248A80}"/>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 xmlns:a16="http://schemas.microsoft.com/office/drawing/2014/main" id="{6CC40A87-D067-41BF-B368-A197EC0D9DF0}"/>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 xmlns:a16="http://schemas.microsoft.com/office/drawing/2014/main" id="{E116F92B-7098-4139-AC77-75B4CE3323F8}"/>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 xmlns:a16="http://schemas.microsoft.com/office/drawing/2014/main" id="{CFDF485C-38E7-4C0D-A2A7-3F1DE3B918A5}"/>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 xmlns:a16="http://schemas.microsoft.com/office/drawing/2014/main" id="{BF6DBD12-21A0-4F07-953F-D3B3486C1510}"/>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 xmlns:a16="http://schemas.microsoft.com/office/drawing/2014/main" id="{554F4E42-5B16-41F4-8FF4-2EB134C1FE1D}"/>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 xmlns:a16="http://schemas.microsoft.com/office/drawing/2014/main" id="{6F4CC20F-EBF6-4AFE-9A4F-68ACC7513B4E}"/>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 xmlns:a16="http://schemas.microsoft.com/office/drawing/2014/main" id="{FA745DE2-9816-4D5B-BB41-BE1874612FFF}"/>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 xmlns:a16="http://schemas.microsoft.com/office/drawing/2014/main" id="{D5B5D721-5554-457C-BE2F-BCA2505CADF6}"/>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 xmlns:a16="http://schemas.microsoft.com/office/drawing/2014/main" id="{BAFF390C-48FB-4FA5-998E-6DDDF9D2B415}"/>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 xmlns:a16="http://schemas.microsoft.com/office/drawing/2014/main" id="{F4B2E647-1CF4-4AF8-9AF5-8EAB6D6E888E}"/>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 xmlns:a16="http://schemas.microsoft.com/office/drawing/2014/main" id="{46DA8C50-AA32-47D8-8DCB-DE9624E60EF3}"/>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 xmlns:a16="http://schemas.microsoft.com/office/drawing/2014/main" id="{51ED6412-8EBC-4680-B7D2-65A4F73BBBD2}"/>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 xmlns:a16="http://schemas.microsoft.com/office/drawing/2014/main" id="{2983F033-A214-4959-956E-4B50B7AC660C}"/>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 xmlns:a16="http://schemas.microsoft.com/office/drawing/2014/main" id="{A77F30C3-5A8C-4BEB-95C1-A7B9C0961F3C}"/>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 xmlns:a16="http://schemas.microsoft.com/office/drawing/2014/main" id="{99A432F5-9A86-437C-8108-7945FA72EC46}"/>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 xmlns:a16="http://schemas.microsoft.com/office/drawing/2014/main" id="{4F8B1465-BA18-4D1C-ADED-D4BAA7638AA4}"/>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 xmlns:a16="http://schemas.microsoft.com/office/drawing/2014/main" id="{45DD7842-E27E-4461-B9C8-63AD2F0C44F3}"/>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 xmlns:a16="http://schemas.microsoft.com/office/drawing/2014/main" id="{3C45934F-49A5-4EDB-A9A3-5540D74AB1AB}"/>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 xmlns:a16="http://schemas.microsoft.com/office/drawing/2014/main" id="{EEF9B0E3-0DC0-4D03-A02B-8F62D905F4F5}"/>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 xmlns:a16="http://schemas.microsoft.com/office/drawing/2014/main" id="{2B1998C4-BF81-4332-A399-AD43467F677F}"/>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 xmlns:a16="http://schemas.microsoft.com/office/drawing/2014/main" id="{44CFAF52-7684-46F2-8DFD-70A7F36DB0E6}"/>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 xmlns:a16="http://schemas.microsoft.com/office/drawing/2014/main" id="{93EFB5D1-BDF7-40B6-BBEA-D489CE79F154}"/>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 xmlns:a16="http://schemas.microsoft.com/office/drawing/2014/main" id="{B5A98777-A259-461F-A9B2-21DFC45C179E}"/>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 xmlns:a16="http://schemas.microsoft.com/office/drawing/2014/main" id="{0F795195-D966-482A-8D47-6265C00F6D00}"/>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 xmlns:a16="http://schemas.microsoft.com/office/drawing/2014/main" id="{6E881E12-FFE1-441E-B36B-804289472BA7}"/>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 xmlns:a16="http://schemas.microsoft.com/office/drawing/2014/main" id="{61DBEB97-C3B3-4646-9760-227E20B15557}"/>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 xmlns:a16="http://schemas.microsoft.com/office/drawing/2014/main" id="{0BA17FBA-A611-4CA2-9CDC-E073B889C4CA}"/>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 xmlns:a16="http://schemas.microsoft.com/office/drawing/2014/main" id="{1B66F6D2-50DA-4E7A-8583-E9159CD9622E}"/>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 xmlns:a16="http://schemas.microsoft.com/office/drawing/2014/main" id="{DD181CC7-8652-404A-B5C7-58004FD15F30}"/>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 xmlns:a16="http://schemas.microsoft.com/office/drawing/2014/main" id="{75706D69-47CD-47E3-83C9-EDB4EAF58C8A}"/>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 xmlns:a16="http://schemas.microsoft.com/office/drawing/2014/main" id="{2ADC21AA-CD21-436C-A9D7-DC4167E50082}"/>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 xmlns:a16="http://schemas.microsoft.com/office/drawing/2014/main" id="{4702CCCC-772F-4AF1-8201-73C25371105B}"/>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 xmlns:a16="http://schemas.microsoft.com/office/drawing/2014/main" id="{62AAD2B7-288B-42CF-804B-E33B84D747A6}"/>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 xmlns:a16="http://schemas.microsoft.com/office/drawing/2014/main" id="{D51CCD7B-95EB-4EE4-BAED-4308C80BF36E}"/>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 xmlns:a16="http://schemas.microsoft.com/office/drawing/2014/main" id="{F92C4B5C-D0FB-4C0A-B5FA-2C7DDF7625CE}"/>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 xmlns:a16="http://schemas.microsoft.com/office/drawing/2014/main" id="{64D2931E-A280-496D-99C1-5C2A820CB4D8}"/>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 xmlns:a16="http://schemas.microsoft.com/office/drawing/2014/main" id="{ED33CBE3-55B1-43CF-96B9-2E994EBCEA31}"/>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 xmlns:a16="http://schemas.microsoft.com/office/drawing/2014/main" id="{16C6D563-A48C-4E6B-AE46-2CCE38A66019}"/>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 xmlns:a16="http://schemas.microsoft.com/office/drawing/2014/main" id="{AD0ABECB-C92E-4F76-89A6-1334939CDF83}"/>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 xmlns:a16="http://schemas.microsoft.com/office/drawing/2014/main" id="{8C258514-FFA8-4DE3-9B25-D55705AC3BDA}"/>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 xmlns:a16="http://schemas.microsoft.com/office/drawing/2014/main" id="{C2B9E312-EEBF-4783-B25E-D7DD0D6E7120}"/>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 xmlns:a16="http://schemas.microsoft.com/office/drawing/2014/main" id="{7CB21139-A4D5-4D0F-9AD0-868FFC4240F0}"/>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 xmlns:a16="http://schemas.microsoft.com/office/drawing/2014/main" id="{E72FF9AC-BC86-42FD-8DF7-72429C958CA8}"/>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 xmlns:a16="http://schemas.microsoft.com/office/drawing/2014/main" id="{23D09EAB-27F8-4FAC-91C2-4942ABA74085}"/>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 xmlns:a16="http://schemas.microsoft.com/office/drawing/2014/main" id="{10D82CB2-C309-4CCD-9FB1-EF8F4407ECC9}"/>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 xmlns:a16="http://schemas.microsoft.com/office/drawing/2014/main" id="{3625D6FE-BC58-4E33-B4E9-282D5CB75E05}"/>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 xmlns:a16="http://schemas.microsoft.com/office/drawing/2014/main" id="{2158CF66-DCD3-4627-9675-61B42A303719}"/>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 xmlns:a16="http://schemas.microsoft.com/office/drawing/2014/main" id="{44ED85B9-D0C1-4222-B4BC-E81876EC3883}"/>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 xmlns:a16="http://schemas.microsoft.com/office/drawing/2014/main" id="{1299F075-06C0-46B8-A3F7-1D7E8D6001DB}"/>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 xmlns:a16="http://schemas.microsoft.com/office/drawing/2014/main" id="{AEA87578-2C04-4651-A5BF-81D06050C9F3}"/>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 xmlns:a16="http://schemas.microsoft.com/office/drawing/2014/main" id="{12A8551E-D8EB-40F2-AD25-87484A17D2F1}"/>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 xmlns:a16="http://schemas.microsoft.com/office/drawing/2014/main" id="{AC1E0E32-3B75-404A-9165-573378250855}"/>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 xmlns:a16="http://schemas.microsoft.com/office/drawing/2014/main" id="{4A410333-16BA-443A-B24F-418ED7753666}"/>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 xmlns:a16="http://schemas.microsoft.com/office/drawing/2014/main" id="{271589D1-7914-4EA7-B6B4-C1E7EA5FE674}"/>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 xmlns:a16="http://schemas.microsoft.com/office/drawing/2014/main" id="{E62A5ACA-F5D5-41F3-9549-06DB799C4D17}"/>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 xmlns:a16="http://schemas.microsoft.com/office/drawing/2014/main" id="{EA254CA6-3565-4CD0-8BEB-C94A533C0113}"/>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 xmlns:a16="http://schemas.microsoft.com/office/drawing/2014/main" id="{E62203F9-E5BE-44F8-8D43-31EEF85E9221}"/>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 xmlns:a16="http://schemas.microsoft.com/office/drawing/2014/main" id="{FC43FC58-4722-4D22-88C1-652EB1658511}"/>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 xmlns:a16="http://schemas.microsoft.com/office/drawing/2014/main" id="{D4C87F1C-06F8-43CD-8920-F525A5504B52}"/>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 xmlns:a16="http://schemas.microsoft.com/office/drawing/2014/main" id="{F75BF2BA-0DFF-4812-986E-9F2286A9F464}"/>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 xmlns:a16="http://schemas.microsoft.com/office/drawing/2014/main" id="{7B79CBCB-DE00-4F16-A2FC-E54EF816BA34}"/>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 xmlns:a16="http://schemas.microsoft.com/office/drawing/2014/main" id="{DEA1374B-AC49-4266-965E-1F9CD9E53BC3}"/>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 xmlns:a16="http://schemas.microsoft.com/office/drawing/2014/main" id="{325DE178-9F40-48D5-B0A9-4B0324742253}"/>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grpSp>
        <p:nvGrpSpPr>
          <p:cNvPr id="261" name="Group 260">
            <a:extLst>
              <a:ext uri="{FF2B5EF4-FFF2-40B4-BE49-F238E27FC236}">
                <a16:creationId xmlns="" xmlns:a16="http://schemas.microsoft.com/office/drawing/2014/main" id="{29858C9E-401F-4216-8087-A25D1B58814D}"/>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rot="15392608">
            <a:off x="7397406" y="-618857"/>
            <a:ext cx="4915057" cy="4271437"/>
            <a:chOff x="5281603" y="104899"/>
            <a:chExt cx="6910397" cy="6005491"/>
          </a:xfrm>
        </p:grpSpPr>
        <p:sp>
          <p:nvSpPr>
            <p:cNvPr id="262" name="Freeform 17">
              <a:extLst>
                <a:ext uri="{FF2B5EF4-FFF2-40B4-BE49-F238E27FC236}">
                  <a16:creationId xmlns="" xmlns:a16="http://schemas.microsoft.com/office/drawing/2014/main" id="{D963FBC5-E6AD-44F8-AF49-6F5B5BF9DB3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3" name="Group 262">
              <a:extLst>
                <a:ext uri="{FF2B5EF4-FFF2-40B4-BE49-F238E27FC236}">
                  <a16:creationId xmlns="" xmlns:a16="http://schemas.microsoft.com/office/drawing/2014/main" id="{EF1F68DE-2C0A-4FBF-8033-8DFBB75AE20F}"/>
                </a:ext>
                <a:ext uri="{C183D7F6-B498-43B3-948B-1728B52AA6E4}">
                  <adec:decorative xmlns="" xmlns:adec="http://schemas.microsoft.com/office/drawing/2017/decorative" val="1"/>
                </a:ext>
              </a:extLst>
            </p:cNvPr>
            <p:cNvGrpSpPr/>
            <p:nvPr>
              <p:extLst>
                <p:ext uri="{386F3935-93C4-4BCD-93E2-E3B085C9AB24}">
                  <p16:designElem xmlns="" xmlns:p16="http://schemas.microsoft.com/office/powerpoint/2015/main" val="1"/>
                </p:ext>
              </p:extLst>
            </p:nvPr>
          </p:nvGrpSpPr>
          <p:grpSpPr>
            <a:xfrm>
              <a:off x="5516018" y="331504"/>
              <a:ext cx="6675982" cy="5235326"/>
              <a:chOff x="5516018" y="331504"/>
              <a:chExt cx="6675982" cy="5235326"/>
            </a:xfrm>
          </p:grpSpPr>
          <p:cxnSp>
            <p:nvCxnSpPr>
              <p:cNvPr id="264" name="Straight Connector 263">
                <a:extLst>
                  <a:ext uri="{FF2B5EF4-FFF2-40B4-BE49-F238E27FC236}">
                    <a16:creationId xmlns="" xmlns:a16="http://schemas.microsoft.com/office/drawing/2014/main" id="{1C147FEA-3E5D-4830-B91C-78418FE209F4}"/>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 xmlns:a16="http://schemas.microsoft.com/office/drawing/2014/main" id="{C91F075D-8726-4FD6-BE73-EDCD7607303C}"/>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 xmlns:a16="http://schemas.microsoft.com/office/drawing/2014/main" id="{0BDE3685-352D-4E32-9662-2C6C92E20FAB}"/>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 xmlns:a16="http://schemas.microsoft.com/office/drawing/2014/main" id="{10A2922F-AA86-4B02-80C4-409D71A0AD79}"/>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 xmlns:a16="http://schemas.microsoft.com/office/drawing/2014/main" id="{A23C72B0-E133-40CF-A094-E239AD994B22}"/>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 xmlns:a16="http://schemas.microsoft.com/office/drawing/2014/main" id="{63F2DFC9-23E2-4429-911D-AA55B034054A}"/>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 xmlns:a16="http://schemas.microsoft.com/office/drawing/2014/main" id="{E71590EC-7AA6-47B3-AFF5-6E9A1B8B1C7E}"/>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 xmlns:a16="http://schemas.microsoft.com/office/drawing/2014/main" id="{23C6AC81-5D5E-4224-B222-B731E90F1C73}"/>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 xmlns:a16="http://schemas.microsoft.com/office/drawing/2014/main" id="{164FB43F-3082-49BF-A7C5-72A42773D432}"/>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a:extLst>
                  <a:ext uri="{FF2B5EF4-FFF2-40B4-BE49-F238E27FC236}">
                    <a16:creationId xmlns="" xmlns:a16="http://schemas.microsoft.com/office/drawing/2014/main" id="{C9F3EE03-5655-4428-86AC-F579E8F339B2}"/>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 xmlns:a16="http://schemas.microsoft.com/office/drawing/2014/main" id="{EF7335E6-5FFD-4206-9AF0-1791A88C9A02}"/>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a:extLst>
                  <a:ext uri="{FF2B5EF4-FFF2-40B4-BE49-F238E27FC236}">
                    <a16:creationId xmlns="" xmlns:a16="http://schemas.microsoft.com/office/drawing/2014/main" id="{CE837EB7-EE63-4B6B-9334-1B8055AD9F30}"/>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a:extLst>
                  <a:ext uri="{FF2B5EF4-FFF2-40B4-BE49-F238E27FC236}">
                    <a16:creationId xmlns="" xmlns:a16="http://schemas.microsoft.com/office/drawing/2014/main" id="{4EE8D5FB-B44C-43C8-A4F4-D786090733FA}"/>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a:extLst>
                  <a:ext uri="{FF2B5EF4-FFF2-40B4-BE49-F238E27FC236}">
                    <a16:creationId xmlns="" xmlns:a16="http://schemas.microsoft.com/office/drawing/2014/main" id="{8847AA0E-6A2D-41F5-A9B5-3A2F3B87528C}"/>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 xmlns:a16="http://schemas.microsoft.com/office/drawing/2014/main" id="{9E4D651B-C768-4CBE-B971-A3CA38D803F1}"/>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a:extLst>
                  <a:ext uri="{FF2B5EF4-FFF2-40B4-BE49-F238E27FC236}">
                    <a16:creationId xmlns="" xmlns:a16="http://schemas.microsoft.com/office/drawing/2014/main" id="{913496D3-4182-4D80-9A16-89DBB7408616}"/>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0" name="Straight Connector 279">
                <a:extLst>
                  <a:ext uri="{FF2B5EF4-FFF2-40B4-BE49-F238E27FC236}">
                    <a16:creationId xmlns="" xmlns:a16="http://schemas.microsoft.com/office/drawing/2014/main" id="{088D4C91-F0F7-4549-B54A-CC855FD3A788}"/>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a:extLst>
                  <a:ext uri="{FF2B5EF4-FFF2-40B4-BE49-F238E27FC236}">
                    <a16:creationId xmlns="" xmlns:a16="http://schemas.microsoft.com/office/drawing/2014/main" id="{84885948-783E-4197-B942-2DDCD542EA66}"/>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a:extLst>
                  <a:ext uri="{FF2B5EF4-FFF2-40B4-BE49-F238E27FC236}">
                    <a16:creationId xmlns="" xmlns:a16="http://schemas.microsoft.com/office/drawing/2014/main" id="{2837E330-008B-45A6-98A5-CE7D6FBBE10C}"/>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a:extLst>
                  <a:ext uri="{FF2B5EF4-FFF2-40B4-BE49-F238E27FC236}">
                    <a16:creationId xmlns="" xmlns:a16="http://schemas.microsoft.com/office/drawing/2014/main" id="{DD807602-B947-4984-8017-D89F3B0ADBAF}"/>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a:extLst>
                  <a:ext uri="{FF2B5EF4-FFF2-40B4-BE49-F238E27FC236}">
                    <a16:creationId xmlns="" xmlns:a16="http://schemas.microsoft.com/office/drawing/2014/main" id="{57AA37C4-9C24-41F1-98CA-BBD9BE159565}"/>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a:extLst>
                  <a:ext uri="{FF2B5EF4-FFF2-40B4-BE49-F238E27FC236}">
                    <a16:creationId xmlns="" xmlns:a16="http://schemas.microsoft.com/office/drawing/2014/main" id="{692CF8CD-056F-4556-939F-1EFF0FECEC15}"/>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a:extLst>
                  <a:ext uri="{FF2B5EF4-FFF2-40B4-BE49-F238E27FC236}">
                    <a16:creationId xmlns="" xmlns:a16="http://schemas.microsoft.com/office/drawing/2014/main" id="{A29F3FAC-18B2-4886-9A93-44B7AD01DF6E}"/>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a:extLst>
                  <a:ext uri="{FF2B5EF4-FFF2-40B4-BE49-F238E27FC236}">
                    <a16:creationId xmlns="" xmlns:a16="http://schemas.microsoft.com/office/drawing/2014/main" id="{35B536E5-4149-49B5-8119-04FF4A5ACF36}"/>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a:extLst>
                  <a:ext uri="{FF2B5EF4-FFF2-40B4-BE49-F238E27FC236}">
                    <a16:creationId xmlns="" xmlns:a16="http://schemas.microsoft.com/office/drawing/2014/main" id="{4A2B8B6A-D5D3-4DAA-AB4B-A1C1086B408E}"/>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a:extLst>
                  <a:ext uri="{FF2B5EF4-FFF2-40B4-BE49-F238E27FC236}">
                    <a16:creationId xmlns="" xmlns:a16="http://schemas.microsoft.com/office/drawing/2014/main" id="{F8E4C672-BE9E-4026-992B-B2FE6C13618B}"/>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a:extLst>
                  <a:ext uri="{FF2B5EF4-FFF2-40B4-BE49-F238E27FC236}">
                    <a16:creationId xmlns="" xmlns:a16="http://schemas.microsoft.com/office/drawing/2014/main" id="{AC36DA4E-F1E7-4B68-ADA1-4F132BDCF231}"/>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a:extLst>
                  <a:ext uri="{FF2B5EF4-FFF2-40B4-BE49-F238E27FC236}">
                    <a16:creationId xmlns="" xmlns:a16="http://schemas.microsoft.com/office/drawing/2014/main" id="{EB5D2532-6A77-4DE1-8BB0-37AA33FD9F28}"/>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a:extLst>
                  <a:ext uri="{FF2B5EF4-FFF2-40B4-BE49-F238E27FC236}">
                    <a16:creationId xmlns="" xmlns:a16="http://schemas.microsoft.com/office/drawing/2014/main" id="{BF234A36-BE57-450D-BDA2-AD70152CF5C5}"/>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3" name="Straight Connector 292">
                <a:extLst>
                  <a:ext uri="{FF2B5EF4-FFF2-40B4-BE49-F238E27FC236}">
                    <a16:creationId xmlns="" xmlns:a16="http://schemas.microsoft.com/office/drawing/2014/main" id="{D461473E-1290-4BD0-B4DF-3C95DCE0F615}"/>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a:extLst>
                  <a:ext uri="{FF2B5EF4-FFF2-40B4-BE49-F238E27FC236}">
                    <a16:creationId xmlns="" xmlns:a16="http://schemas.microsoft.com/office/drawing/2014/main" id="{50325318-A62D-4427-B613-AF5E076E3D3D}"/>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a:extLst>
                  <a:ext uri="{FF2B5EF4-FFF2-40B4-BE49-F238E27FC236}">
                    <a16:creationId xmlns="" xmlns:a16="http://schemas.microsoft.com/office/drawing/2014/main" id="{3F928DB9-6B46-43EF-A7CF-C4B9830CA51B}"/>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6" name="Straight Connector 295">
                <a:extLst>
                  <a:ext uri="{FF2B5EF4-FFF2-40B4-BE49-F238E27FC236}">
                    <a16:creationId xmlns="" xmlns:a16="http://schemas.microsoft.com/office/drawing/2014/main" id="{BA011901-65F6-4D44-BD40-744878B6B2D1}"/>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a:extLst>
                  <a:ext uri="{FF2B5EF4-FFF2-40B4-BE49-F238E27FC236}">
                    <a16:creationId xmlns="" xmlns:a16="http://schemas.microsoft.com/office/drawing/2014/main" id="{E838496B-B788-4873-9E1C-9B4442984E61}"/>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a:extLst>
                  <a:ext uri="{FF2B5EF4-FFF2-40B4-BE49-F238E27FC236}">
                    <a16:creationId xmlns="" xmlns:a16="http://schemas.microsoft.com/office/drawing/2014/main" id="{A15262F7-23A5-4A6B-BD2C-44CF82ECDEEA}"/>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a:extLst>
                  <a:ext uri="{FF2B5EF4-FFF2-40B4-BE49-F238E27FC236}">
                    <a16:creationId xmlns="" xmlns:a16="http://schemas.microsoft.com/office/drawing/2014/main" id="{B5857A42-75EB-4FF2-AF41-2D612A687D34}"/>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a:extLst>
                  <a:ext uri="{FF2B5EF4-FFF2-40B4-BE49-F238E27FC236}">
                    <a16:creationId xmlns="" xmlns:a16="http://schemas.microsoft.com/office/drawing/2014/main" id="{3FC449E1-9573-406B-A201-3E897E668A4C}"/>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a:extLst>
                  <a:ext uri="{FF2B5EF4-FFF2-40B4-BE49-F238E27FC236}">
                    <a16:creationId xmlns="" xmlns:a16="http://schemas.microsoft.com/office/drawing/2014/main" id="{71001847-954F-46EC-97E7-E38732517B9E}"/>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a:extLst>
                  <a:ext uri="{FF2B5EF4-FFF2-40B4-BE49-F238E27FC236}">
                    <a16:creationId xmlns="" xmlns:a16="http://schemas.microsoft.com/office/drawing/2014/main" id="{F3B040FD-D427-4F90-8CFC-D4295224879A}"/>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 xmlns:a16="http://schemas.microsoft.com/office/drawing/2014/main" id="{975C627A-78ED-4D2B-9F9E-26BE2C0A7503}"/>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a:extLst>
                  <a:ext uri="{FF2B5EF4-FFF2-40B4-BE49-F238E27FC236}">
                    <a16:creationId xmlns="" xmlns:a16="http://schemas.microsoft.com/office/drawing/2014/main" id="{2523831A-B9F1-40EF-B113-873BEFA66099}"/>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a:extLst>
                  <a:ext uri="{FF2B5EF4-FFF2-40B4-BE49-F238E27FC236}">
                    <a16:creationId xmlns="" xmlns:a16="http://schemas.microsoft.com/office/drawing/2014/main" id="{07483313-610C-403C-811D-EE70A78046D3}"/>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 xmlns:a16="http://schemas.microsoft.com/office/drawing/2014/main" id="{E1CE5A29-BB15-441C-B3CD-3D3EE2163DA8}"/>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a:extLst>
                  <a:ext uri="{FF2B5EF4-FFF2-40B4-BE49-F238E27FC236}">
                    <a16:creationId xmlns="" xmlns:a16="http://schemas.microsoft.com/office/drawing/2014/main" id="{E476D005-3155-4DEF-88DE-068B497DED91}"/>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a:extLst>
                  <a:ext uri="{FF2B5EF4-FFF2-40B4-BE49-F238E27FC236}">
                    <a16:creationId xmlns="" xmlns:a16="http://schemas.microsoft.com/office/drawing/2014/main" id="{2628975E-6165-407B-8A45-7F23746BCC6E}"/>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 xmlns:a16="http://schemas.microsoft.com/office/drawing/2014/main" id="{6A69F000-3171-47D5-8EFE-4F201716C071}"/>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a:extLst>
                  <a:ext uri="{FF2B5EF4-FFF2-40B4-BE49-F238E27FC236}">
                    <a16:creationId xmlns="" xmlns:a16="http://schemas.microsoft.com/office/drawing/2014/main" id="{60092325-1C07-4FBC-9C9C-42244C9B9DC2}"/>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1" name="Straight Connector 310">
                <a:extLst>
                  <a:ext uri="{FF2B5EF4-FFF2-40B4-BE49-F238E27FC236}">
                    <a16:creationId xmlns="" xmlns:a16="http://schemas.microsoft.com/office/drawing/2014/main" id="{2A33CB00-75FF-4DFF-9D6A-CEF5EA2E2602}"/>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2" name="Straight Connector 311">
                <a:extLst>
                  <a:ext uri="{FF2B5EF4-FFF2-40B4-BE49-F238E27FC236}">
                    <a16:creationId xmlns="" xmlns:a16="http://schemas.microsoft.com/office/drawing/2014/main" id="{139B85FF-580E-435C-8523-23A0352695B6}"/>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3" name="Straight Connector 312">
                <a:extLst>
                  <a:ext uri="{FF2B5EF4-FFF2-40B4-BE49-F238E27FC236}">
                    <a16:creationId xmlns="" xmlns:a16="http://schemas.microsoft.com/office/drawing/2014/main" id="{C53E7419-AF0F-4B69-88BF-853EDC328C5B}"/>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 xmlns:a16="http://schemas.microsoft.com/office/drawing/2014/main" id="{052C8AEF-9C9D-4737-BA0F-DBB3BF0C04C7}"/>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5" name="Straight Connector 314">
                <a:extLst>
                  <a:ext uri="{FF2B5EF4-FFF2-40B4-BE49-F238E27FC236}">
                    <a16:creationId xmlns="" xmlns:a16="http://schemas.microsoft.com/office/drawing/2014/main" id="{6ADDDBC2-F0DB-4038-98D0-B38749D8C0E7}"/>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 xmlns:a16="http://schemas.microsoft.com/office/drawing/2014/main" id="{E5F14C72-98E5-4A6C-BA03-5E105AA4D4C8}"/>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a:extLst>
                  <a:ext uri="{FF2B5EF4-FFF2-40B4-BE49-F238E27FC236}">
                    <a16:creationId xmlns="" xmlns:a16="http://schemas.microsoft.com/office/drawing/2014/main" id="{9ACEF013-464E-44D2-9B83-863E69077E16}"/>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 xmlns:a16="http://schemas.microsoft.com/office/drawing/2014/main" id="{3141F09F-05CE-4CE9-9F5A-861FBC31A83A}"/>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 xmlns:a16="http://schemas.microsoft.com/office/drawing/2014/main" id="{7ED70A3C-4B21-4941-9F11-00A51A748A05}"/>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 xmlns:a16="http://schemas.microsoft.com/office/drawing/2014/main" id="{11927814-33EF-4FBA-95F7-4138C1C7CEC0}"/>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 xmlns:a16="http://schemas.microsoft.com/office/drawing/2014/main" id="{F4D2B900-3BAC-4EE3-AB6E-9F3212F4DCAF}"/>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 xmlns:a16="http://schemas.microsoft.com/office/drawing/2014/main" id="{FB00017B-AD65-4759-8A6A-B03C70E07BA2}"/>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 xmlns:a16="http://schemas.microsoft.com/office/drawing/2014/main" id="{22C4A8E2-640F-4D30-99EC-A2D2B0FD6E5D}"/>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 xmlns:a16="http://schemas.microsoft.com/office/drawing/2014/main" id="{9492085E-DF05-4380-B8C2-93832478CFEB}"/>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5" name="Straight Connector 324">
                <a:extLst>
                  <a:ext uri="{FF2B5EF4-FFF2-40B4-BE49-F238E27FC236}">
                    <a16:creationId xmlns="" xmlns:a16="http://schemas.microsoft.com/office/drawing/2014/main" id="{49750F82-33DB-42EE-B31F-CC5DE7EBA149}"/>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6" name="Straight Connector 325">
                <a:extLst>
                  <a:ext uri="{FF2B5EF4-FFF2-40B4-BE49-F238E27FC236}">
                    <a16:creationId xmlns="" xmlns:a16="http://schemas.microsoft.com/office/drawing/2014/main" id="{60B9848F-8B4C-4440-9BF6-98A4F3F72C09}"/>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7" name="Straight Connector 326">
                <a:extLst>
                  <a:ext uri="{FF2B5EF4-FFF2-40B4-BE49-F238E27FC236}">
                    <a16:creationId xmlns="" xmlns:a16="http://schemas.microsoft.com/office/drawing/2014/main" id="{E7AA0900-78F5-4163-807F-3DEE6DCBB10E}"/>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8" name="Straight Connector 327">
                <a:extLst>
                  <a:ext uri="{FF2B5EF4-FFF2-40B4-BE49-F238E27FC236}">
                    <a16:creationId xmlns="" xmlns:a16="http://schemas.microsoft.com/office/drawing/2014/main" id="{0F627689-9632-474B-B3A8-EC1A82A36E6C}"/>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9" name="Straight Connector 328">
                <a:extLst>
                  <a:ext uri="{FF2B5EF4-FFF2-40B4-BE49-F238E27FC236}">
                    <a16:creationId xmlns="" xmlns:a16="http://schemas.microsoft.com/office/drawing/2014/main" id="{71C6CB03-F81D-48A2-BF05-98D4EF2CC20A}"/>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 xmlns:a16="http://schemas.microsoft.com/office/drawing/2014/main" id="{12FB4D2F-4789-48A1-A4AA-F318ED2BA5B7}"/>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 xmlns:a16="http://schemas.microsoft.com/office/drawing/2014/main" id="{64B8907A-2A80-490C-AACF-678CA6DE19D1}"/>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 xmlns:a16="http://schemas.microsoft.com/office/drawing/2014/main" id="{A175CCF3-4796-4C76-A92E-B495335FB451}"/>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 xmlns:a16="http://schemas.microsoft.com/office/drawing/2014/main" id="{8CFC6D15-64F3-449C-8C0B-3FCB2976D261}"/>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 xmlns:a16="http://schemas.microsoft.com/office/drawing/2014/main" id="{008AA4A6-DD28-4235-AAE3-CC28DF834303}"/>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 xmlns:a16="http://schemas.microsoft.com/office/drawing/2014/main" id="{3D393E8B-AAB8-4606-A4FA-815EDABDD12F}"/>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 xmlns:a16="http://schemas.microsoft.com/office/drawing/2014/main" id="{8BA7B770-7EB6-4AC1-B028-9C45DEE440EE}"/>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a:extLst>
                  <a:ext uri="{FF2B5EF4-FFF2-40B4-BE49-F238E27FC236}">
                    <a16:creationId xmlns="" xmlns:a16="http://schemas.microsoft.com/office/drawing/2014/main" id="{D87B822C-3951-4E65-A45D-7160FAC3FD08}"/>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 xmlns:a16="http://schemas.microsoft.com/office/drawing/2014/main" id="{54B9CDF0-DC54-4868-B60A-6840FDE6A293}"/>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a:extLst>
                  <a:ext uri="{FF2B5EF4-FFF2-40B4-BE49-F238E27FC236}">
                    <a16:creationId xmlns="" xmlns:a16="http://schemas.microsoft.com/office/drawing/2014/main" id="{3706BEC8-029B-4E0F-A55F-A552E1DE26CA}"/>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a:extLst>
                  <a:ext uri="{FF2B5EF4-FFF2-40B4-BE49-F238E27FC236}">
                    <a16:creationId xmlns="" xmlns:a16="http://schemas.microsoft.com/office/drawing/2014/main" id="{25EBA5EB-4807-4E96-BA08-B6B74AE04050}"/>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1" name="Straight Connector 340">
                <a:extLst>
                  <a:ext uri="{FF2B5EF4-FFF2-40B4-BE49-F238E27FC236}">
                    <a16:creationId xmlns="" xmlns:a16="http://schemas.microsoft.com/office/drawing/2014/main" id="{5548885E-CABE-42B5-B06A-1E6B9B198112}"/>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pic>
        <p:nvPicPr>
          <p:cNvPr id="7" name="Picture 6" descr="abstract image of light dots">
            <a:extLst>
              <a:ext uri="{FF2B5EF4-FFF2-40B4-BE49-F238E27FC236}">
                <a16:creationId xmlns="" xmlns:a16="http://schemas.microsoft.com/office/drawing/2014/main" id="{FE6C54C5-D2F4-48F8-B65E-7506F07BCCF3}"/>
              </a:ext>
            </a:extLst>
          </p:cNvPr>
          <p:cNvPicPr>
            <a:picLocks noChangeAspect="1"/>
          </p:cNvPicPr>
          <p:nvPr/>
        </p:nvPicPr>
        <p:blipFill rotWithShape="1">
          <a:blip r:embed="rId5"/>
          <a:srcRect l="23268" r="4773" b="-1"/>
          <a:stretch/>
        </p:blipFill>
        <p:spPr>
          <a:xfrm>
            <a:off x="8055588" y="-3863"/>
            <a:ext cx="4132754" cy="3445946"/>
          </a:xfrm>
          <a:custGeom>
            <a:avLst/>
            <a:gdLst>
              <a:gd name="connsiteX0" fmla="*/ 303228 w 4638368"/>
              <a:gd name="connsiteY0" fmla="*/ 0 h 3867534"/>
              <a:gd name="connsiteX1" fmla="*/ 4638368 w 4638368"/>
              <a:gd name="connsiteY1" fmla="*/ 0 h 3867534"/>
              <a:gd name="connsiteX2" fmla="*/ 4638368 w 4638368"/>
              <a:gd name="connsiteY2" fmla="*/ 2952747 h 3867534"/>
              <a:gd name="connsiteX3" fmla="*/ 4585825 w 4638368"/>
              <a:gd name="connsiteY3" fmla="*/ 3013864 h 3867534"/>
              <a:gd name="connsiteX4" fmla="*/ 2641346 w 4638368"/>
              <a:gd name="connsiteY4" fmla="*/ 3867534 h 3867534"/>
              <a:gd name="connsiteX5" fmla="*/ 0 w 4638368"/>
              <a:gd name="connsiteY5" fmla="*/ 1226188 h 3867534"/>
              <a:gd name="connsiteX6" fmla="*/ 260466 w 4638368"/>
              <a:gd name="connsiteY6" fmla="*/ 81056 h 3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38368" h="3867534">
                <a:moveTo>
                  <a:pt x="303228" y="0"/>
                </a:moveTo>
                <a:lnTo>
                  <a:pt x="4638368" y="0"/>
                </a:lnTo>
                <a:lnTo>
                  <a:pt x="4638368" y="2952747"/>
                </a:lnTo>
                <a:lnTo>
                  <a:pt x="4585825" y="3013864"/>
                </a:lnTo>
                <a:cubicBezTo>
                  <a:pt x="4103088" y="3538671"/>
                  <a:pt x="3410622" y="3867534"/>
                  <a:pt x="2641346" y="3867534"/>
                </a:cubicBezTo>
                <a:cubicBezTo>
                  <a:pt x="1182571" y="3867534"/>
                  <a:pt x="0" y="2684963"/>
                  <a:pt x="0" y="1226188"/>
                </a:cubicBezTo>
                <a:cubicBezTo>
                  <a:pt x="0" y="815907"/>
                  <a:pt x="93544" y="427475"/>
                  <a:pt x="260466" y="81056"/>
                </a:cubicBezTo>
                <a:close/>
              </a:path>
            </a:pathLst>
          </a:custGeom>
        </p:spPr>
      </p:pic>
      <p:sp>
        <p:nvSpPr>
          <p:cNvPr id="3" name="Content Placeholder 2"/>
          <p:cNvSpPr>
            <a:spLocks noGrp="1"/>
          </p:cNvSpPr>
          <p:nvPr>
            <p:ph idx="1"/>
          </p:nvPr>
        </p:nvSpPr>
        <p:spPr>
          <a:xfrm>
            <a:off x="956403" y="1664677"/>
            <a:ext cx="6475731" cy="1673252"/>
          </a:xfrm>
        </p:spPr>
        <p:style>
          <a:lnRef idx="2">
            <a:schemeClr val="accent2"/>
          </a:lnRef>
          <a:fillRef idx="1">
            <a:schemeClr val="lt1"/>
          </a:fillRef>
          <a:effectRef idx="0">
            <a:schemeClr val="accent2"/>
          </a:effectRef>
          <a:fontRef idx="minor">
            <a:schemeClr val="dk1"/>
          </a:fontRef>
        </p:style>
        <p:txBody>
          <a:bodyPr>
            <a:normAutofit/>
          </a:bodyPr>
          <a:lstStyle/>
          <a:p>
            <a:pPr marL="0" indent="0" algn="just">
              <a:buNone/>
            </a:pPr>
            <a:r>
              <a:rPr lang="en-US" sz="2800" dirty="0" err="1"/>
              <a:t>B</a:t>
            </a:r>
            <a:r>
              <a:rPr lang="en-US" sz="2800" dirty="0" err="1" smtClean="0"/>
              <a:t>entuk</a:t>
            </a:r>
            <a:r>
              <a:rPr lang="en-US" sz="2800" dirty="0" smtClean="0"/>
              <a:t> </a:t>
            </a:r>
            <a:r>
              <a:rPr lang="en-US" sz="2800" dirty="0" err="1"/>
              <a:t>penyampaian</a:t>
            </a:r>
            <a:r>
              <a:rPr lang="en-US" sz="2800" dirty="0"/>
              <a:t> </a:t>
            </a:r>
            <a:r>
              <a:rPr lang="en-US" sz="2800" dirty="0" err="1"/>
              <a:t>informasi</a:t>
            </a:r>
            <a:r>
              <a:rPr lang="en-US" sz="2800" dirty="0"/>
              <a:t> yang </a:t>
            </a:r>
            <a:r>
              <a:rPr lang="en-US" sz="2800" dirty="0" err="1"/>
              <a:t>berisi</a:t>
            </a:r>
            <a:r>
              <a:rPr lang="en-US" sz="2800" dirty="0"/>
              <a:t> </a:t>
            </a:r>
            <a:r>
              <a:rPr lang="en-US" sz="2800" dirty="0" err="1"/>
              <a:t>fakta</a:t>
            </a:r>
            <a:r>
              <a:rPr lang="en-US" sz="2800" dirty="0"/>
              <a:t> </a:t>
            </a:r>
            <a:r>
              <a:rPr lang="en-US" sz="2800" dirty="0" err="1"/>
              <a:t>mengenai</a:t>
            </a:r>
            <a:r>
              <a:rPr lang="en-US" sz="2800" dirty="0"/>
              <a:t> </a:t>
            </a:r>
            <a:r>
              <a:rPr lang="en-US" sz="2800" dirty="0" err="1"/>
              <a:t>suatu</a:t>
            </a:r>
            <a:r>
              <a:rPr lang="en-US" sz="2800" dirty="0"/>
              <a:t> </a:t>
            </a:r>
            <a:r>
              <a:rPr lang="en-US" sz="2800" dirty="0" err="1"/>
              <a:t>hal</a:t>
            </a:r>
            <a:r>
              <a:rPr lang="en-US" sz="2800" dirty="0"/>
              <a:t>, </a:t>
            </a:r>
            <a:r>
              <a:rPr lang="en-US" sz="2800" dirty="0" err="1"/>
              <a:t>baik</a:t>
            </a:r>
            <a:r>
              <a:rPr lang="en-US" sz="2800" dirty="0"/>
              <a:t> </a:t>
            </a:r>
            <a:r>
              <a:rPr lang="en-US" sz="2800" dirty="0" err="1"/>
              <a:t>secara</a:t>
            </a:r>
            <a:r>
              <a:rPr lang="en-US" sz="2800" dirty="0"/>
              <a:t> </a:t>
            </a:r>
            <a:r>
              <a:rPr lang="en-US" sz="2800" dirty="0" err="1"/>
              <a:t>lisan</a:t>
            </a:r>
            <a:r>
              <a:rPr lang="en-US" sz="2800" dirty="0"/>
              <a:t> </a:t>
            </a:r>
            <a:r>
              <a:rPr lang="en-US" sz="2800" dirty="0" err="1"/>
              <a:t>maupun</a:t>
            </a:r>
            <a:r>
              <a:rPr lang="en-US" sz="2800" dirty="0"/>
              <a:t> </a:t>
            </a:r>
            <a:r>
              <a:rPr lang="en-US" sz="2800" dirty="0" err="1"/>
              <a:t>tulisan</a:t>
            </a:r>
            <a:endParaRPr lang="en-US" sz="2800" dirty="0"/>
          </a:p>
        </p:txBody>
      </p:sp>
      <p:sp>
        <p:nvSpPr>
          <p:cNvPr id="169" name="Title 1">
            <a:extLst>
              <a:ext uri="{FF2B5EF4-FFF2-40B4-BE49-F238E27FC236}">
                <a16:creationId xmlns="" xmlns:a16="http://schemas.microsoft.com/office/drawing/2014/main" id="{BE99F444-FCBD-B140-9C05-E443FA0805C4}"/>
              </a:ext>
            </a:extLst>
          </p:cNvPr>
          <p:cNvSpPr txBox="1">
            <a:spLocks/>
          </p:cNvSpPr>
          <p:nvPr/>
        </p:nvSpPr>
        <p:spPr>
          <a:xfrm>
            <a:off x="3581083" y="3377546"/>
            <a:ext cx="6143423" cy="145626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EVALUASI HASIL</a:t>
            </a:r>
            <a:endParaRPr lang="ru-RU" dirty="0"/>
          </a:p>
        </p:txBody>
      </p:sp>
      <p:sp>
        <p:nvSpPr>
          <p:cNvPr id="170" name="Content Placeholder 2"/>
          <p:cNvSpPr txBox="1">
            <a:spLocks/>
          </p:cNvSpPr>
          <p:nvPr/>
        </p:nvSpPr>
        <p:spPr>
          <a:xfrm>
            <a:off x="78565" y="4370717"/>
            <a:ext cx="6475731" cy="1673252"/>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fontScale="92500" lnSpcReduction="10000"/>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dk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dk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dk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dk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dk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dk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dk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dk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dk1"/>
                </a:solidFill>
                <a:effectLst/>
                <a:latin typeface="+mn-lt"/>
                <a:ea typeface="+mn-ea"/>
                <a:cs typeface="+mn-cs"/>
              </a:defRPr>
            </a:lvl9pPr>
          </a:lstStyle>
          <a:p>
            <a:pPr marL="0" indent="0" algn="just">
              <a:buNone/>
            </a:pPr>
            <a:r>
              <a:rPr lang="en-US" sz="2800" dirty="0"/>
              <a:t> </a:t>
            </a:r>
            <a:r>
              <a:rPr lang="en-US" sz="2800" dirty="0" err="1" smtClean="0"/>
              <a:t>Evaluasi</a:t>
            </a:r>
            <a:r>
              <a:rPr lang="en-US" sz="2800" dirty="0" smtClean="0"/>
              <a:t> </a:t>
            </a:r>
            <a:r>
              <a:rPr lang="en-US" sz="2800" dirty="0"/>
              <a:t>yang </a:t>
            </a:r>
            <a:r>
              <a:rPr lang="en-US" sz="2800" dirty="0" err="1"/>
              <a:t>diarahkan</a:t>
            </a:r>
            <a:r>
              <a:rPr lang="en-US" sz="2800" dirty="0"/>
              <a:t> </a:t>
            </a:r>
            <a:r>
              <a:rPr lang="en-US" sz="2800" dirty="0" err="1"/>
              <a:t>untuk</a:t>
            </a:r>
            <a:r>
              <a:rPr lang="en-US" sz="2800" dirty="0"/>
              <a:t> </a:t>
            </a:r>
            <a:r>
              <a:rPr lang="en-US" sz="2800" dirty="0" err="1"/>
              <a:t>melihat</a:t>
            </a:r>
            <a:r>
              <a:rPr lang="en-US" sz="2800" dirty="0"/>
              <a:t> </a:t>
            </a:r>
            <a:r>
              <a:rPr lang="en-US" sz="2800" dirty="0" err="1"/>
              <a:t>hasil</a:t>
            </a:r>
            <a:r>
              <a:rPr lang="en-US" sz="2800" dirty="0"/>
              <a:t> program yang </a:t>
            </a:r>
            <a:r>
              <a:rPr lang="en-US" sz="2800" dirty="0" err="1"/>
              <a:t>dicapai</a:t>
            </a:r>
            <a:r>
              <a:rPr lang="en-US" sz="2800" dirty="0"/>
              <a:t> </a:t>
            </a:r>
            <a:r>
              <a:rPr lang="en-US" sz="2800" dirty="0" err="1"/>
              <a:t>sebagai</a:t>
            </a:r>
            <a:r>
              <a:rPr lang="en-US" sz="2800" dirty="0"/>
              <a:t> </a:t>
            </a:r>
            <a:r>
              <a:rPr lang="en-US" sz="2800" dirty="0" err="1"/>
              <a:t>dasar</a:t>
            </a:r>
            <a:r>
              <a:rPr lang="en-US" sz="2800" dirty="0"/>
              <a:t> </a:t>
            </a:r>
            <a:r>
              <a:rPr lang="en-US" sz="2800" dirty="0" err="1"/>
              <a:t>untuk</a:t>
            </a:r>
            <a:r>
              <a:rPr lang="en-US" sz="2800" dirty="0"/>
              <a:t> </a:t>
            </a:r>
            <a:r>
              <a:rPr lang="en-US" sz="2800" dirty="0" err="1"/>
              <a:t>menentukan</a:t>
            </a:r>
            <a:r>
              <a:rPr lang="en-US" sz="2800" dirty="0"/>
              <a:t> </a:t>
            </a:r>
            <a:r>
              <a:rPr lang="en-US" sz="2800" dirty="0" err="1"/>
              <a:t>keputusan</a:t>
            </a:r>
            <a:r>
              <a:rPr lang="en-US" sz="2800" dirty="0"/>
              <a:t> </a:t>
            </a:r>
            <a:r>
              <a:rPr lang="en-US" sz="2800" dirty="0" err="1"/>
              <a:t>akhir</a:t>
            </a:r>
            <a:r>
              <a:rPr lang="en-US" sz="2800" dirty="0"/>
              <a:t>, </a:t>
            </a:r>
            <a:r>
              <a:rPr lang="en-US" sz="2800" dirty="0" err="1"/>
              <a:t>diperbaiki</a:t>
            </a:r>
            <a:r>
              <a:rPr lang="en-US" sz="2800" dirty="0"/>
              <a:t>, </a:t>
            </a:r>
            <a:r>
              <a:rPr lang="en-US" sz="2800" dirty="0" err="1"/>
              <a:t>dimodifikasi</a:t>
            </a:r>
            <a:r>
              <a:rPr lang="en-US" sz="2800" dirty="0"/>
              <a:t>, </a:t>
            </a:r>
            <a:r>
              <a:rPr lang="en-US" sz="2800" dirty="0" err="1"/>
              <a:t>ditingkatkan</a:t>
            </a:r>
            <a:r>
              <a:rPr lang="en-US" sz="2800" dirty="0"/>
              <a:t> </a:t>
            </a:r>
            <a:r>
              <a:rPr lang="en-US" sz="2800" dirty="0" err="1"/>
              <a:t>atau</a:t>
            </a:r>
            <a:r>
              <a:rPr lang="en-US" sz="2800" dirty="0"/>
              <a:t> </a:t>
            </a:r>
            <a:r>
              <a:rPr lang="en-US" sz="2800" dirty="0" err="1" smtClean="0"/>
              <a:t>dihentikan</a:t>
            </a:r>
            <a:r>
              <a:rPr lang="en-US" sz="2800" dirty="0" smtClean="0"/>
              <a:t>.</a:t>
            </a:r>
            <a:endParaRPr lang="en-US" sz="2800" dirty="0"/>
          </a:p>
        </p:txBody>
      </p:sp>
    </p:spTree>
    <p:extLst>
      <p:ext uri="{BB962C8B-B14F-4D97-AF65-F5344CB8AC3E}">
        <p14:creationId xmlns:p14="http://schemas.microsoft.com/office/powerpoint/2010/main" val="291382490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fade">
                                      <p:cBhvr>
                                        <p:cTn id="14" dur="1000"/>
                                        <p:tgtEl>
                                          <p:spTgt spid="3">
                                            <p:bg/>
                                          </p:spTgt>
                                        </p:tgtEl>
                                      </p:cBhvr>
                                    </p:animEffect>
                                    <p:anim calcmode="lin" valueType="num">
                                      <p:cBhvr>
                                        <p:cTn id="15" dur="1000" fill="hold"/>
                                        <p:tgtEl>
                                          <p:spTgt spid="3">
                                            <p:bg/>
                                          </p:spTgt>
                                        </p:tgtEl>
                                        <p:attrNameLst>
                                          <p:attrName>ppt_x</p:attrName>
                                        </p:attrNameLst>
                                      </p:cBhvr>
                                      <p:tavLst>
                                        <p:tav tm="0">
                                          <p:val>
                                            <p:strVal val="#ppt_x"/>
                                          </p:val>
                                        </p:tav>
                                        <p:tav tm="100000">
                                          <p:val>
                                            <p:strVal val="#ppt_x"/>
                                          </p:val>
                                        </p:tav>
                                      </p:tavLst>
                                    </p:anim>
                                    <p:anim calcmode="lin" valueType="num">
                                      <p:cBhvr>
                                        <p:cTn id="16"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69"/>
                                        </p:tgtEl>
                                        <p:attrNameLst>
                                          <p:attrName>style.visibility</p:attrName>
                                        </p:attrNameLst>
                                      </p:cBhvr>
                                      <p:to>
                                        <p:strVal val="visible"/>
                                      </p:to>
                                    </p:set>
                                    <p:animEffect transition="in" filter="fade">
                                      <p:cBhvr>
                                        <p:cTn id="28" dur="1000"/>
                                        <p:tgtEl>
                                          <p:spTgt spid="169"/>
                                        </p:tgtEl>
                                      </p:cBhvr>
                                    </p:animEffect>
                                    <p:anim calcmode="lin" valueType="num">
                                      <p:cBhvr>
                                        <p:cTn id="29" dur="1000" fill="hold"/>
                                        <p:tgtEl>
                                          <p:spTgt spid="169"/>
                                        </p:tgtEl>
                                        <p:attrNameLst>
                                          <p:attrName>ppt_x</p:attrName>
                                        </p:attrNameLst>
                                      </p:cBhvr>
                                      <p:tavLst>
                                        <p:tav tm="0">
                                          <p:val>
                                            <p:strVal val="#ppt_x"/>
                                          </p:val>
                                        </p:tav>
                                        <p:tav tm="100000">
                                          <p:val>
                                            <p:strVal val="#ppt_x"/>
                                          </p:val>
                                        </p:tav>
                                      </p:tavLst>
                                    </p:anim>
                                    <p:anim calcmode="lin" valueType="num">
                                      <p:cBhvr>
                                        <p:cTn id="30" dur="1000" fill="hold"/>
                                        <p:tgtEl>
                                          <p:spTgt spid="16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70"/>
                                        </p:tgtEl>
                                        <p:attrNameLst>
                                          <p:attrName>style.visibility</p:attrName>
                                        </p:attrNameLst>
                                      </p:cBhvr>
                                      <p:to>
                                        <p:strVal val="visible"/>
                                      </p:to>
                                    </p:set>
                                    <p:animEffect transition="in" filter="fade">
                                      <p:cBhvr>
                                        <p:cTn id="35" dur="1000"/>
                                        <p:tgtEl>
                                          <p:spTgt spid="170"/>
                                        </p:tgtEl>
                                      </p:cBhvr>
                                    </p:animEffect>
                                    <p:anim calcmode="lin" valueType="num">
                                      <p:cBhvr>
                                        <p:cTn id="36" dur="1000" fill="hold"/>
                                        <p:tgtEl>
                                          <p:spTgt spid="170"/>
                                        </p:tgtEl>
                                        <p:attrNameLst>
                                          <p:attrName>ppt_x</p:attrName>
                                        </p:attrNameLst>
                                      </p:cBhvr>
                                      <p:tavLst>
                                        <p:tav tm="0">
                                          <p:val>
                                            <p:strVal val="#ppt_x"/>
                                          </p:val>
                                        </p:tav>
                                        <p:tav tm="100000">
                                          <p:val>
                                            <p:strVal val="#ppt_x"/>
                                          </p:val>
                                        </p:tav>
                                      </p:tavLst>
                                    </p:anim>
                                    <p:anim calcmode="lin" valueType="num">
                                      <p:cBhvr>
                                        <p:cTn id="37" dur="1000" fill="hold"/>
                                        <p:tgtEl>
                                          <p:spTgt spid="1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P spid="169" grpId="0"/>
      <p:bldP spid="17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188652B-B439-4AB5-8773-417F1E05177E}"/>
              </a:ext>
            </a:extLst>
          </p:cNvPr>
          <p:cNvSpPr>
            <a:spLocks noGrp="1"/>
          </p:cNvSpPr>
          <p:nvPr>
            <p:ph type="title"/>
          </p:nvPr>
        </p:nvSpPr>
        <p:spPr>
          <a:xfrm>
            <a:off x="1155855" y="609600"/>
            <a:ext cx="8554473" cy="1456267"/>
          </a:xfrm>
        </p:spPr>
        <p:txBody>
          <a:bodyPr/>
          <a:lstStyle/>
          <a:p>
            <a:r>
              <a:rPr lang="en-US" dirty="0" smtClean="0"/>
              <a:t>PENTING MEMBUAT LAPORAN DAN EVALUASI HASIL</a:t>
            </a:r>
            <a:endParaRPr lang="en-US" dirty="0"/>
          </a:p>
        </p:txBody>
      </p:sp>
      <p:sp>
        <p:nvSpPr>
          <p:cNvPr id="3" name="Content Placeholder 2"/>
          <p:cNvSpPr>
            <a:spLocks noGrp="1"/>
          </p:cNvSpPr>
          <p:nvPr>
            <p:ph idx="1"/>
          </p:nvPr>
        </p:nvSpPr>
        <p:spPr>
          <a:xfrm>
            <a:off x="685801" y="1377490"/>
            <a:ext cx="10131425" cy="3649133"/>
          </a:xfrm>
        </p:spPr>
        <p:txBody>
          <a:bodyPr/>
          <a:lstStyle/>
          <a:p>
            <a:pPr marL="0" indent="0">
              <a:buNone/>
            </a:pPr>
            <a:r>
              <a:rPr lang="en-US" dirty="0" smtClean="0"/>
              <a:t>1. LAPORAN</a:t>
            </a:r>
          </a:p>
          <a:p>
            <a:pPr marL="0" indent="0" algn="just">
              <a:buNone/>
            </a:pPr>
            <a:r>
              <a:rPr lang="en-US" dirty="0" smtClean="0"/>
              <a:t>	</a:t>
            </a:r>
            <a:r>
              <a:rPr lang="en-US" dirty="0" err="1"/>
              <a:t>U</a:t>
            </a:r>
            <a:r>
              <a:rPr lang="en-US" dirty="0" err="1" smtClean="0"/>
              <a:t>ntuk</a:t>
            </a:r>
            <a:r>
              <a:rPr lang="en-US" dirty="0" smtClean="0"/>
              <a:t> </a:t>
            </a:r>
            <a:r>
              <a:rPr lang="en-US" dirty="0" err="1" smtClean="0"/>
              <a:t>memberikan</a:t>
            </a:r>
            <a:r>
              <a:rPr lang="en-US" dirty="0" smtClean="0"/>
              <a:t> </a:t>
            </a:r>
            <a:r>
              <a:rPr lang="en-US" dirty="0" err="1"/>
              <a:t>gambaran</a:t>
            </a:r>
            <a:r>
              <a:rPr lang="en-US" dirty="0"/>
              <a:t> </a:t>
            </a:r>
            <a:r>
              <a:rPr lang="en-US" dirty="0" err="1"/>
              <a:t>tentang</a:t>
            </a:r>
            <a:r>
              <a:rPr lang="en-US" dirty="0"/>
              <a:t> </a:t>
            </a:r>
            <a:r>
              <a:rPr lang="en-US" dirty="0" err="1"/>
              <a:t>pencapaian</a:t>
            </a:r>
            <a:r>
              <a:rPr lang="en-US" dirty="0"/>
              <a:t>, </a:t>
            </a:r>
            <a:r>
              <a:rPr lang="en-US" dirty="0" err="1"/>
              <a:t>kendala</a:t>
            </a:r>
            <a:r>
              <a:rPr lang="en-US" dirty="0"/>
              <a:t>, </a:t>
            </a:r>
            <a:r>
              <a:rPr lang="en-US" dirty="0" err="1"/>
              <a:t>dan</a:t>
            </a:r>
            <a:r>
              <a:rPr lang="en-US" dirty="0"/>
              <a:t> </a:t>
            </a:r>
            <a:r>
              <a:rPr lang="en-US" dirty="0" err="1"/>
              <a:t>manfaat</a:t>
            </a:r>
            <a:r>
              <a:rPr lang="en-US" dirty="0"/>
              <a:t> </a:t>
            </a:r>
            <a:r>
              <a:rPr lang="en-US" dirty="0" err="1"/>
              <a:t>dari</a:t>
            </a:r>
            <a:r>
              <a:rPr lang="en-US" dirty="0"/>
              <a:t> </a:t>
            </a:r>
            <a:r>
              <a:rPr lang="en-US" dirty="0" err="1"/>
              <a:t>kegiatan</a:t>
            </a:r>
            <a:r>
              <a:rPr lang="en-US" dirty="0"/>
              <a:t> yang </a:t>
            </a:r>
            <a:r>
              <a:rPr lang="en-US" dirty="0" err="1"/>
              <a:t>telah</a:t>
            </a:r>
            <a:r>
              <a:rPr lang="en-US" dirty="0"/>
              <a:t> </a:t>
            </a:r>
            <a:r>
              <a:rPr lang="en-US" dirty="0" err="1" smtClean="0"/>
              <a:t>dilakukan</a:t>
            </a:r>
            <a:r>
              <a:rPr lang="en-US" dirty="0" smtClean="0"/>
              <a:t>.</a:t>
            </a:r>
          </a:p>
          <a:p>
            <a:pPr marL="0" indent="0">
              <a:buNone/>
            </a:pPr>
            <a:r>
              <a:rPr lang="en-US" dirty="0" smtClean="0"/>
              <a:t>2. EVALUASI HASIL</a:t>
            </a:r>
          </a:p>
          <a:p>
            <a:pPr marL="0" indent="0">
              <a:buNone/>
            </a:pPr>
            <a:r>
              <a:rPr lang="en-US" dirty="0" smtClean="0"/>
              <a:t>	</a:t>
            </a:r>
            <a:r>
              <a:rPr lang="en-US" dirty="0" err="1"/>
              <a:t>M</a:t>
            </a:r>
            <a:r>
              <a:rPr lang="en-US" dirty="0" err="1" smtClean="0"/>
              <a:t>engetahui</a:t>
            </a:r>
            <a:r>
              <a:rPr lang="en-US" dirty="0" smtClean="0"/>
              <a:t> </a:t>
            </a:r>
            <a:r>
              <a:rPr lang="en-US" dirty="0" err="1"/>
              <a:t>tingkat</a:t>
            </a:r>
            <a:r>
              <a:rPr lang="en-US" dirty="0"/>
              <a:t> </a:t>
            </a:r>
            <a:r>
              <a:rPr lang="en-US" dirty="0" err="1"/>
              <a:t>keberhasilan</a:t>
            </a:r>
            <a:r>
              <a:rPr lang="en-US" dirty="0"/>
              <a:t> </a:t>
            </a:r>
            <a:r>
              <a:rPr lang="en-US" dirty="0" err="1"/>
              <a:t>serta</a:t>
            </a:r>
            <a:r>
              <a:rPr lang="en-US" dirty="0"/>
              <a:t> </a:t>
            </a:r>
            <a:r>
              <a:rPr lang="en-US" dirty="0" err="1"/>
              <a:t>mencari</a:t>
            </a:r>
            <a:r>
              <a:rPr lang="en-US" dirty="0"/>
              <a:t> </a:t>
            </a:r>
            <a:r>
              <a:rPr lang="en-US" dirty="0" err="1"/>
              <a:t>solusi</a:t>
            </a:r>
            <a:r>
              <a:rPr lang="en-US" dirty="0"/>
              <a:t> </a:t>
            </a:r>
            <a:r>
              <a:rPr lang="en-US" dirty="0" err="1"/>
              <a:t>terbaik</a:t>
            </a:r>
            <a:r>
              <a:rPr lang="en-US" dirty="0"/>
              <a:t> </a:t>
            </a:r>
            <a:r>
              <a:rPr lang="en-US" dirty="0" err="1"/>
              <a:t>dari</a:t>
            </a:r>
            <a:r>
              <a:rPr lang="en-US" dirty="0"/>
              <a:t> </a:t>
            </a:r>
            <a:r>
              <a:rPr lang="en-US" dirty="0" err="1"/>
              <a:t>kendala</a:t>
            </a:r>
            <a:r>
              <a:rPr lang="en-US" dirty="0"/>
              <a:t> yang </a:t>
            </a:r>
            <a:r>
              <a:rPr lang="en-US" dirty="0" err="1"/>
              <a:t>dihadapi</a:t>
            </a:r>
            <a:r>
              <a:rPr lang="en-US" dirty="0"/>
              <a:t> </a:t>
            </a:r>
            <a:r>
              <a:rPr lang="en-US" dirty="0" err="1"/>
              <a:t>dalam</a:t>
            </a:r>
            <a:r>
              <a:rPr lang="en-US" dirty="0"/>
              <a:t> </a:t>
            </a:r>
            <a:r>
              <a:rPr lang="en-US" dirty="0" err="1"/>
              <a:t>jangka</a:t>
            </a:r>
            <a:r>
              <a:rPr lang="en-US" dirty="0"/>
              <a:t> </a:t>
            </a:r>
            <a:r>
              <a:rPr lang="en-US" dirty="0" err="1"/>
              <a:t>waktu</a:t>
            </a:r>
            <a:r>
              <a:rPr lang="en-US" dirty="0"/>
              <a:t> </a:t>
            </a:r>
            <a:r>
              <a:rPr lang="en-US" dirty="0" err="1" smtClean="0"/>
              <a:t>tertentu</a:t>
            </a:r>
            <a:r>
              <a:rPr lang="en-US" dirty="0" smtClean="0"/>
              <a:t>.</a:t>
            </a:r>
            <a:endParaRPr lang="en-US" dirty="0"/>
          </a:p>
        </p:txBody>
      </p:sp>
    </p:spTree>
    <p:extLst>
      <p:ext uri="{BB962C8B-B14F-4D97-AF65-F5344CB8AC3E}">
        <p14:creationId xmlns:p14="http://schemas.microsoft.com/office/powerpoint/2010/main" val="142939025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night sky with mountains on the horizon">
            <a:extLst>
              <a:ext uri="{FF2B5EF4-FFF2-40B4-BE49-F238E27FC236}">
                <a16:creationId xmlns="" xmlns:a16="http://schemas.microsoft.com/office/drawing/2014/main" id="{2739CFE1-3E46-48B5-9BDB-769492BA7A53}"/>
              </a:ext>
            </a:extLst>
          </p:cNvPr>
          <p:cNvPicPr>
            <a:picLocks noGrp="1" noChangeAspect="1"/>
          </p:cNvPicPr>
          <p:nvPr>
            <p:ph sz="half" idx="1"/>
          </p:nvPr>
        </p:nvPicPr>
        <p:blipFill rotWithShape="1">
          <a:blip r:embed="rId3"/>
          <a:srcRect t="4555" b="4555"/>
          <a:stretch/>
        </p:blipFill>
        <p:spPr>
          <a:xfrm>
            <a:off x="-600" y="-1226"/>
            <a:ext cx="12193200" cy="6860452"/>
          </a:xfrm>
          <a:custGeom>
            <a:avLst/>
            <a:gdLst/>
            <a:ahLst/>
            <a:cxnLst/>
            <a:rect l="l" t="t" r="r" b="b"/>
            <a:pathLst>
              <a:path w="12192000" h="6858000">
                <a:moveTo>
                  <a:pt x="6090347" y="706999"/>
                </a:moveTo>
                <a:cubicBezTo>
                  <a:pt x="4588386" y="706999"/>
                  <a:pt x="3370806" y="1924579"/>
                  <a:pt x="3370806" y="3426541"/>
                </a:cubicBezTo>
                <a:cubicBezTo>
                  <a:pt x="3370806" y="4928503"/>
                  <a:pt x="4588386" y="6146083"/>
                  <a:pt x="6090347" y="6146083"/>
                </a:cubicBezTo>
                <a:cubicBezTo>
                  <a:pt x="7592308" y="6146083"/>
                  <a:pt x="8809888" y="4928503"/>
                  <a:pt x="8809888" y="3426541"/>
                </a:cubicBezTo>
                <a:cubicBezTo>
                  <a:pt x="8809888" y="1924579"/>
                  <a:pt x="7592308" y="706999"/>
                  <a:pt x="6090347" y="706999"/>
                </a:cubicBezTo>
                <a:close/>
                <a:moveTo>
                  <a:pt x="6082303" y="247854"/>
                </a:moveTo>
                <a:cubicBezTo>
                  <a:pt x="7836802" y="247854"/>
                  <a:pt x="9259104" y="1671227"/>
                  <a:pt x="9259104" y="3427045"/>
                </a:cubicBezTo>
                <a:cubicBezTo>
                  <a:pt x="9259104" y="5182864"/>
                  <a:pt x="7836802" y="6606237"/>
                  <a:pt x="6082303" y="6606237"/>
                </a:cubicBezTo>
                <a:cubicBezTo>
                  <a:pt x="4327804" y="6606237"/>
                  <a:pt x="2905502" y="5182864"/>
                  <a:pt x="2905502" y="3427045"/>
                </a:cubicBezTo>
                <a:cubicBezTo>
                  <a:pt x="2905502" y="1671227"/>
                  <a:pt x="4327804" y="247854"/>
                  <a:pt x="6082303" y="247854"/>
                </a:cubicBezTo>
                <a:close/>
                <a:moveTo>
                  <a:pt x="9560257" y="0"/>
                </a:moveTo>
                <a:lnTo>
                  <a:pt x="12192000" y="0"/>
                </a:lnTo>
                <a:lnTo>
                  <a:pt x="12192000" y="6858000"/>
                </a:lnTo>
                <a:lnTo>
                  <a:pt x="9560255" y="6858000"/>
                </a:lnTo>
                <a:lnTo>
                  <a:pt x="9704262" y="6706843"/>
                </a:lnTo>
                <a:cubicBezTo>
                  <a:pt x="10490530" y="5841105"/>
                  <a:pt x="10969748" y="4691058"/>
                  <a:pt x="10969748" y="3428999"/>
                </a:cubicBezTo>
                <a:cubicBezTo>
                  <a:pt x="10969748" y="2166941"/>
                  <a:pt x="10490530" y="1016894"/>
                  <a:pt x="9704262" y="151155"/>
                </a:cubicBezTo>
                <a:close/>
                <a:moveTo>
                  <a:pt x="7947654" y="0"/>
                </a:moveTo>
                <a:lnTo>
                  <a:pt x="8099035" y="0"/>
                </a:lnTo>
                <a:lnTo>
                  <a:pt x="8158569" y="34257"/>
                </a:lnTo>
                <a:cubicBezTo>
                  <a:pt x="9305381" y="731601"/>
                  <a:pt x="10071441" y="1993601"/>
                  <a:pt x="10071441" y="3434659"/>
                </a:cubicBezTo>
                <a:cubicBezTo>
                  <a:pt x="10071441" y="4875717"/>
                  <a:pt x="9305381" y="6137716"/>
                  <a:pt x="8158569" y="6835060"/>
                </a:cubicBezTo>
                <a:lnTo>
                  <a:pt x="8118703" y="6858000"/>
                </a:lnTo>
                <a:lnTo>
                  <a:pt x="7923440" y="6858000"/>
                </a:lnTo>
                <a:lnTo>
                  <a:pt x="7938929" y="6850061"/>
                </a:lnTo>
                <a:cubicBezTo>
                  <a:pt x="9153123" y="6189975"/>
                  <a:pt x="9977382" y="4902579"/>
                  <a:pt x="9977382" y="3422520"/>
                </a:cubicBezTo>
                <a:cubicBezTo>
                  <a:pt x="9977382" y="2009739"/>
                  <a:pt x="9226353" y="772500"/>
                  <a:pt x="8102044" y="88839"/>
                </a:cubicBezTo>
                <a:close/>
                <a:moveTo>
                  <a:pt x="4097777" y="0"/>
                </a:moveTo>
                <a:lnTo>
                  <a:pt x="4216953" y="0"/>
                </a:lnTo>
                <a:lnTo>
                  <a:pt x="4062563" y="88839"/>
                </a:lnTo>
                <a:cubicBezTo>
                  <a:pt x="2938253" y="772500"/>
                  <a:pt x="2187224" y="2009739"/>
                  <a:pt x="2187224" y="3422520"/>
                </a:cubicBezTo>
                <a:cubicBezTo>
                  <a:pt x="2187224" y="4902579"/>
                  <a:pt x="3011483" y="6189975"/>
                  <a:pt x="4225677" y="6850061"/>
                </a:cubicBezTo>
                <a:lnTo>
                  <a:pt x="4241167" y="6858000"/>
                </a:lnTo>
                <a:lnTo>
                  <a:pt x="4078110" y="6858000"/>
                </a:lnTo>
                <a:lnTo>
                  <a:pt x="4038243" y="6835060"/>
                </a:lnTo>
                <a:cubicBezTo>
                  <a:pt x="2891431" y="6137716"/>
                  <a:pt x="2125371" y="4875717"/>
                  <a:pt x="2125371" y="3434659"/>
                </a:cubicBezTo>
                <a:cubicBezTo>
                  <a:pt x="2125371" y="1993601"/>
                  <a:pt x="2891431" y="731601"/>
                  <a:pt x="4038243" y="34257"/>
                </a:cubicBezTo>
                <a:close/>
                <a:moveTo>
                  <a:pt x="0" y="0"/>
                </a:moveTo>
                <a:lnTo>
                  <a:pt x="2636555" y="0"/>
                </a:lnTo>
                <a:lnTo>
                  <a:pt x="2492551" y="151155"/>
                </a:lnTo>
                <a:cubicBezTo>
                  <a:pt x="1706282" y="1016894"/>
                  <a:pt x="1227064" y="2166941"/>
                  <a:pt x="1227064" y="3428999"/>
                </a:cubicBezTo>
                <a:cubicBezTo>
                  <a:pt x="1227064" y="4691058"/>
                  <a:pt x="1706282" y="5841105"/>
                  <a:pt x="2492551" y="6706843"/>
                </a:cubicBezTo>
                <a:lnTo>
                  <a:pt x="2636557" y="6858000"/>
                </a:lnTo>
                <a:lnTo>
                  <a:pt x="0" y="6858000"/>
                </a:lnTo>
                <a:close/>
              </a:path>
            </a:pathLst>
          </a:custGeom>
          <a:ln w="60325" cmpd="dbl">
            <a:solidFill>
              <a:schemeClr val="tx1">
                <a:alpha val="40000"/>
              </a:schemeClr>
            </a:solidFill>
          </a:ln>
        </p:spPr>
      </p:pic>
      <p:graphicFrame>
        <p:nvGraphicFramePr>
          <p:cNvPr id="5" name="Content Placeholder 4" descr="SmartArt graphic">
            <a:extLst>
              <a:ext uri="{FF2B5EF4-FFF2-40B4-BE49-F238E27FC236}">
                <a16:creationId xmlns="" xmlns:a16="http://schemas.microsoft.com/office/drawing/2014/main" id="{21A182E9-AC38-4344-9247-5AB4B8F03A26}"/>
              </a:ext>
            </a:extLst>
          </p:cNvPr>
          <p:cNvGraphicFramePr>
            <a:graphicFrameLocks noGrp="1"/>
          </p:cNvGraphicFramePr>
          <p:nvPr>
            <p:ph sz="half" idx="2"/>
            <p:extLst>
              <p:ext uri="{D42A27DB-BD31-4B8C-83A1-F6EECF244321}">
                <p14:modId xmlns:p14="http://schemas.microsoft.com/office/powerpoint/2010/main" val="1546069636"/>
              </p:ext>
            </p:extLst>
          </p:nvPr>
        </p:nvGraphicFramePr>
        <p:xfrm>
          <a:off x="489397" y="914400"/>
          <a:ext cx="10766738" cy="55379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itle 1">
            <a:extLst>
              <a:ext uri="{FF2B5EF4-FFF2-40B4-BE49-F238E27FC236}">
                <a16:creationId xmlns="" xmlns:a16="http://schemas.microsoft.com/office/drawing/2014/main" id="{144E241E-3110-4B1C-B9B0-F17B90FEEC1D}"/>
              </a:ext>
            </a:extLst>
          </p:cNvPr>
          <p:cNvSpPr>
            <a:spLocks noGrp="1"/>
          </p:cNvSpPr>
          <p:nvPr>
            <p:ph type="title"/>
          </p:nvPr>
        </p:nvSpPr>
        <p:spPr>
          <a:xfrm>
            <a:off x="2408903" y="787400"/>
            <a:ext cx="7390680" cy="1278467"/>
          </a:xfrm>
        </p:spPr>
        <p:txBody>
          <a:bodyPr vert="horz" lIns="91440" tIns="45720" rIns="91440" bIns="45720" rtlCol="0" anchor="ctr">
            <a:normAutofit/>
          </a:bodyPr>
          <a:lstStyle/>
          <a:p>
            <a:pPr algn="ctr"/>
            <a:r>
              <a:rPr lang="en-US" dirty="0" smtClean="0"/>
              <a:t>PERBEDAAN LAPORAN DAN EVALUASI HASIL</a:t>
            </a:r>
            <a:endParaRPr lang="en-US" dirty="0"/>
          </a:p>
        </p:txBody>
      </p:sp>
    </p:spTree>
    <p:extLst>
      <p:ext uri="{BB962C8B-B14F-4D97-AF65-F5344CB8AC3E}">
        <p14:creationId xmlns:p14="http://schemas.microsoft.com/office/powerpoint/2010/main" val="19748284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Langkah-langkah</a:t>
            </a:r>
            <a:r>
              <a:rPr lang="en-US" dirty="0" smtClean="0"/>
              <a:t> </a:t>
            </a:r>
            <a:r>
              <a:rPr lang="en-US" dirty="0" err="1" smtClean="0"/>
              <a:t>membuat</a:t>
            </a:r>
            <a:r>
              <a:rPr lang="en-US" dirty="0" smtClean="0"/>
              <a:t> </a:t>
            </a:r>
            <a:r>
              <a:rPr lang="en-US" dirty="0" err="1" smtClean="0"/>
              <a:t>laporan</a:t>
            </a:r>
            <a:r>
              <a:rPr lang="en-US" dirty="0" smtClean="0"/>
              <a:t> KEGIATAN</a:t>
            </a:r>
            <a:endParaRPr lang="en-US" dirty="0"/>
          </a:p>
        </p:txBody>
      </p:sp>
      <p:sp>
        <p:nvSpPr>
          <p:cNvPr id="3" name="Content Placeholder 2"/>
          <p:cNvSpPr>
            <a:spLocks noGrp="1"/>
          </p:cNvSpPr>
          <p:nvPr>
            <p:ph idx="1"/>
          </p:nvPr>
        </p:nvSpPr>
        <p:spPr/>
        <p:txBody>
          <a:bodyPr/>
          <a:lstStyle/>
          <a:p>
            <a:r>
              <a:rPr lang="en-US" dirty="0" err="1"/>
              <a:t>Tentukan</a:t>
            </a:r>
            <a:r>
              <a:rPr lang="en-US" dirty="0"/>
              <a:t> </a:t>
            </a:r>
            <a:r>
              <a:rPr lang="en-US" dirty="0" err="1"/>
              <a:t>Tujuan</a:t>
            </a:r>
            <a:r>
              <a:rPr lang="en-US" dirty="0"/>
              <a:t> </a:t>
            </a:r>
            <a:r>
              <a:rPr lang="en-US" b="1" dirty="0" err="1"/>
              <a:t>Laporan</a:t>
            </a:r>
            <a:r>
              <a:rPr lang="en-US" dirty="0"/>
              <a:t>.</a:t>
            </a:r>
          </a:p>
          <a:p>
            <a:r>
              <a:rPr lang="en-US" dirty="0" err="1"/>
              <a:t>Kumpulkan</a:t>
            </a:r>
            <a:r>
              <a:rPr lang="en-US" dirty="0"/>
              <a:t> Data </a:t>
            </a:r>
            <a:r>
              <a:rPr lang="en-US" dirty="0" err="1"/>
              <a:t>dan</a:t>
            </a:r>
            <a:r>
              <a:rPr lang="en-US" dirty="0"/>
              <a:t> </a:t>
            </a:r>
            <a:r>
              <a:rPr lang="en-US" dirty="0" err="1"/>
              <a:t>Informasi</a:t>
            </a:r>
            <a:r>
              <a:rPr lang="en-US" dirty="0"/>
              <a:t>.</a:t>
            </a:r>
          </a:p>
          <a:p>
            <a:r>
              <a:rPr lang="en-US" dirty="0" err="1"/>
              <a:t>Tentukan</a:t>
            </a:r>
            <a:r>
              <a:rPr lang="en-US" dirty="0"/>
              <a:t> </a:t>
            </a:r>
            <a:r>
              <a:rPr lang="en-US" dirty="0" err="1"/>
              <a:t>Struktur</a:t>
            </a:r>
            <a:r>
              <a:rPr lang="en-US" dirty="0"/>
              <a:t> </a:t>
            </a:r>
            <a:r>
              <a:rPr lang="en-US" b="1" dirty="0" err="1"/>
              <a:t>Laporan</a:t>
            </a:r>
            <a:r>
              <a:rPr lang="en-US" dirty="0"/>
              <a:t>.</a:t>
            </a:r>
          </a:p>
          <a:p>
            <a:r>
              <a:rPr lang="en-US" dirty="0" err="1"/>
              <a:t>Mulailah</a:t>
            </a:r>
            <a:r>
              <a:rPr lang="en-US" dirty="0"/>
              <a:t> </a:t>
            </a:r>
            <a:r>
              <a:rPr lang="en-US" dirty="0" err="1"/>
              <a:t>dengan</a:t>
            </a:r>
            <a:r>
              <a:rPr lang="en-US" dirty="0"/>
              <a:t> </a:t>
            </a:r>
            <a:r>
              <a:rPr lang="en-US" dirty="0" err="1"/>
              <a:t>Pendahuluan</a:t>
            </a:r>
            <a:r>
              <a:rPr lang="en-US" dirty="0"/>
              <a:t> yang </a:t>
            </a:r>
            <a:r>
              <a:rPr lang="en-US" dirty="0" err="1"/>
              <a:t>Menarik</a:t>
            </a:r>
            <a:r>
              <a:rPr lang="en-US" dirty="0"/>
              <a:t>.</a:t>
            </a:r>
          </a:p>
          <a:p>
            <a:r>
              <a:rPr lang="en-US" dirty="0" err="1"/>
              <a:t>Deskripsikan</a:t>
            </a:r>
            <a:r>
              <a:rPr lang="en-US" dirty="0"/>
              <a:t> </a:t>
            </a:r>
            <a:r>
              <a:rPr lang="en-US" dirty="0" err="1"/>
              <a:t>Kegiatan</a:t>
            </a:r>
            <a:r>
              <a:rPr lang="en-US" dirty="0"/>
              <a:t> </a:t>
            </a:r>
            <a:r>
              <a:rPr lang="en-US" dirty="0" err="1"/>
              <a:t>dengan</a:t>
            </a:r>
            <a:r>
              <a:rPr lang="en-US" dirty="0"/>
              <a:t> </a:t>
            </a:r>
            <a:r>
              <a:rPr lang="en-US" dirty="0" err="1"/>
              <a:t>Rinci</a:t>
            </a:r>
            <a:r>
              <a:rPr lang="en-US" dirty="0"/>
              <a:t>.</a:t>
            </a:r>
          </a:p>
          <a:p>
            <a:r>
              <a:rPr lang="en-US" dirty="0" err="1"/>
              <a:t>Sajikan</a:t>
            </a:r>
            <a:r>
              <a:rPr lang="en-US" dirty="0"/>
              <a:t> </a:t>
            </a:r>
            <a:r>
              <a:rPr lang="en-US" dirty="0" err="1"/>
              <a:t>Hasil</a:t>
            </a:r>
            <a:r>
              <a:rPr lang="en-US" dirty="0"/>
              <a:t> </a:t>
            </a:r>
            <a:r>
              <a:rPr lang="en-US" dirty="0" err="1"/>
              <a:t>dan</a:t>
            </a:r>
            <a:r>
              <a:rPr lang="en-US" dirty="0"/>
              <a:t> </a:t>
            </a:r>
            <a:r>
              <a:rPr lang="en-US" dirty="0" err="1"/>
              <a:t>Capaian</a:t>
            </a:r>
            <a:r>
              <a:rPr lang="en-US" dirty="0"/>
              <a:t>.</a:t>
            </a:r>
          </a:p>
          <a:p>
            <a:r>
              <a:rPr lang="en-US" dirty="0" err="1"/>
              <a:t>Evaluasi</a:t>
            </a:r>
            <a:r>
              <a:rPr lang="en-US" dirty="0"/>
              <a:t> </a:t>
            </a:r>
            <a:r>
              <a:rPr lang="en-US" dirty="0" err="1"/>
              <a:t>Kegiatan</a:t>
            </a:r>
            <a:r>
              <a:rPr lang="en-US" dirty="0"/>
              <a:t>.</a:t>
            </a:r>
          </a:p>
          <a:p>
            <a:r>
              <a:rPr lang="en-US" b="1" dirty="0" err="1"/>
              <a:t>Buat</a:t>
            </a:r>
            <a:r>
              <a:rPr lang="en-US" dirty="0"/>
              <a:t> </a:t>
            </a:r>
            <a:r>
              <a:rPr lang="en-US" dirty="0" err="1"/>
              <a:t>Kesimpulan</a:t>
            </a:r>
            <a:r>
              <a:rPr lang="en-US" dirty="0"/>
              <a:t> yang </a:t>
            </a:r>
            <a:r>
              <a:rPr lang="en-US" dirty="0" err="1"/>
              <a:t>Padat</a:t>
            </a:r>
            <a:r>
              <a:rPr lang="en-US" dirty="0" smtClean="0"/>
              <a:t>.</a:t>
            </a:r>
            <a:endParaRPr lang="en-US" dirty="0"/>
          </a:p>
        </p:txBody>
      </p:sp>
    </p:spTree>
    <p:extLst>
      <p:ext uri="{BB962C8B-B14F-4D97-AF65-F5344CB8AC3E}">
        <p14:creationId xmlns:p14="http://schemas.microsoft.com/office/powerpoint/2010/main" val="763464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1000"/>
                                        <p:tgtEl>
                                          <p:spTgt spid="3">
                                            <p:txEl>
                                              <p:pRg st="7" end="7"/>
                                            </p:txEl>
                                          </p:spTgt>
                                        </p:tgtEl>
                                      </p:cBhvr>
                                    </p:animEffect>
                                    <p:anim calcmode="lin" valueType="num">
                                      <p:cBhvr>
                                        <p:cTn id="6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Langkah-langkah</a:t>
            </a:r>
            <a:r>
              <a:rPr lang="en-US" dirty="0" smtClean="0"/>
              <a:t> </a:t>
            </a:r>
            <a:r>
              <a:rPr lang="en-US" dirty="0" err="1" smtClean="0"/>
              <a:t>membuat</a:t>
            </a:r>
            <a:r>
              <a:rPr lang="en-US" dirty="0" smtClean="0"/>
              <a:t> </a:t>
            </a:r>
            <a:r>
              <a:rPr lang="en-US" dirty="0" err="1" smtClean="0"/>
              <a:t>laporan</a:t>
            </a:r>
            <a:r>
              <a:rPr lang="en-US" dirty="0" smtClean="0"/>
              <a:t> EVALUASI HASIL</a:t>
            </a:r>
            <a:endParaRPr lang="en-US" dirty="0"/>
          </a:p>
        </p:txBody>
      </p:sp>
      <p:sp>
        <p:nvSpPr>
          <p:cNvPr id="3" name="Content Placeholder 2"/>
          <p:cNvSpPr>
            <a:spLocks noGrp="1"/>
          </p:cNvSpPr>
          <p:nvPr>
            <p:ph idx="1"/>
          </p:nvPr>
        </p:nvSpPr>
        <p:spPr>
          <a:xfrm>
            <a:off x="685801" y="2142067"/>
            <a:ext cx="10131425" cy="2610237"/>
          </a:xfrm>
        </p:spPr>
        <p:txBody>
          <a:bodyPr/>
          <a:lstStyle/>
          <a:p>
            <a:r>
              <a:rPr lang="en-US" dirty="0" err="1"/>
              <a:t>Menyusun</a:t>
            </a:r>
            <a:r>
              <a:rPr lang="en-US" dirty="0"/>
              <a:t> </a:t>
            </a:r>
            <a:r>
              <a:rPr lang="en-US" dirty="0" err="1"/>
              <a:t>rencana</a:t>
            </a:r>
            <a:r>
              <a:rPr lang="en-US" dirty="0"/>
              <a:t> </a:t>
            </a:r>
            <a:r>
              <a:rPr lang="en-US" b="1" dirty="0" err="1"/>
              <a:t>evaluasi</a:t>
            </a:r>
            <a:r>
              <a:rPr lang="en-US" b="1" dirty="0"/>
              <a:t> </a:t>
            </a:r>
            <a:r>
              <a:rPr lang="en-US" b="1" dirty="0" err="1"/>
              <a:t>hasil</a:t>
            </a:r>
            <a:r>
              <a:rPr lang="en-US" dirty="0"/>
              <a:t>.</a:t>
            </a:r>
          </a:p>
          <a:p>
            <a:r>
              <a:rPr lang="en-US" dirty="0" err="1"/>
              <a:t>Menghimpun</a:t>
            </a:r>
            <a:r>
              <a:rPr lang="en-US" dirty="0"/>
              <a:t> data. ...</a:t>
            </a:r>
          </a:p>
          <a:p>
            <a:r>
              <a:rPr lang="en-US" dirty="0" err="1"/>
              <a:t>Melakukan</a:t>
            </a:r>
            <a:r>
              <a:rPr lang="en-US" dirty="0"/>
              <a:t> </a:t>
            </a:r>
            <a:r>
              <a:rPr lang="en-US" dirty="0" err="1"/>
              <a:t>verifikasi</a:t>
            </a:r>
            <a:r>
              <a:rPr lang="en-US" dirty="0"/>
              <a:t> data. ...</a:t>
            </a:r>
          </a:p>
          <a:p>
            <a:r>
              <a:rPr lang="en-US" dirty="0" err="1"/>
              <a:t>Mengolah</a:t>
            </a:r>
            <a:r>
              <a:rPr lang="en-US" dirty="0"/>
              <a:t> </a:t>
            </a:r>
            <a:r>
              <a:rPr lang="en-US" dirty="0" err="1"/>
              <a:t>dan</a:t>
            </a:r>
            <a:r>
              <a:rPr lang="en-US" dirty="0"/>
              <a:t> </a:t>
            </a:r>
            <a:r>
              <a:rPr lang="en-US" dirty="0" err="1"/>
              <a:t>menganalisis</a:t>
            </a:r>
            <a:r>
              <a:rPr lang="en-US" dirty="0"/>
              <a:t> data. ...</a:t>
            </a:r>
          </a:p>
          <a:p>
            <a:r>
              <a:rPr lang="en-US" dirty="0" err="1"/>
              <a:t>Memberikan</a:t>
            </a:r>
            <a:r>
              <a:rPr lang="en-US" dirty="0"/>
              <a:t> </a:t>
            </a:r>
            <a:r>
              <a:rPr lang="en-US" dirty="0" err="1"/>
              <a:t>interpretasi</a:t>
            </a:r>
            <a:r>
              <a:rPr lang="en-US" dirty="0"/>
              <a:t> </a:t>
            </a:r>
            <a:r>
              <a:rPr lang="en-US" dirty="0" err="1"/>
              <a:t>dan.</a:t>
            </a:r>
            <a:endParaRPr lang="en-US" dirty="0"/>
          </a:p>
          <a:p>
            <a:r>
              <a:rPr lang="en-US" dirty="0" err="1"/>
              <a:t>Tidak</a:t>
            </a:r>
            <a:r>
              <a:rPr lang="en-US" dirty="0"/>
              <a:t> </a:t>
            </a:r>
            <a:r>
              <a:rPr lang="en-US" dirty="0" err="1"/>
              <a:t>lanjut</a:t>
            </a:r>
            <a:r>
              <a:rPr lang="en-US" dirty="0"/>
              <a:t> </a:t>
            </a:r>
            <a:r>
              <a:rPr lang="en-US" b="1" dirty="0" err="1"/>
              <a:t>hasil</a:t>
            </a:r>
            <a:r>
              <a:rPr lang="en-US" b="1" dirty="0"/>
              <a:t> </a:t>
            </a:r>
            <a:r>
              <a:rPr lang="en-US" b="1" dirty="0" err="1"/>
              <a:t>evaluasi</a:t>
            </a:r>
            <a:endParaRPr lang="en-US" dirty="0"/>
          </a:p>
        </p:txBody>
      </p:sp>
    </p:spTree>
    <p:extLst>
      <p:ext uri="{BB962C8B-B14F-4D97-AF65-F5344CB8AC3E}">
        <p14:creationId xmlns:p14="http://schemas.microsoft.com/office/powerpoint/2010/main" val="3460612017"/>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6888" y="519448"/>
            <a:ext cx="10131425" cy="1456267"/>
          </a:xfrm>
        </p:spPr>
        <p:txBody>
          <a:bodyPr>
            <a:normAutofit/>
          </a:bodyPr>
          <a:lstStyle/>
          <a:p>
            <a:r>
              <a:rPr lang="en-US" sz="4800" dirty="0" smtClean="0"/>
              <a:t>TUGAS</a:t>
            </a:r>
            <a:endParaRPr lang="en-US" sz="4800" dirty="0"/>
          </a:p>
        </p:txBody>
      </p:sp>
      <p:sp>
        <p:nvSpPr>
          <p:cNvPr id="3" name="Content Placeholder 2"/>
          <p:cNvSpPr>
            <a:spLocks noGrp="1"/>
          </p:cNvSpPr>
          <p:nvPr>
            <p:ph idx="1"/>
          </p:nvPr>
        </p:nvSpPr>
        <p:spPr>
          <a:xfrm>
            <a:off x="1033531" y="1688027"/>
            <a:ext cx="10131425" cy="2610237"/>
          </a:xfrm>
        </p:spPr>
        <p:style>
          <a:lnRef idx="2">
            <a:schemeClr val="accent1"/>
          </a:lnRef>
          <a:fillRef idx="1">
            <a:schemeClr val="lt1"/>
          </a:fillRef>
          <a:effectRef idx="0">
            <a:schemeClr val="accent1"/>
          </a:effectRef>
          <a:fontRef idx="minor">
            <a:schemeClr val="dk1"/>
          </a:fontRef>
        </p:style>
        <p:txBody>
          <a:bodyPr>
            <a:normAutofit lnSpcReduction="10000"/>
          </a:bodyPr>
          <a:lstStyle/>
          <a:p>
            <a:pPr marL="0" indent="0">
              <a:buNone/>
            </a:pPr>
            <a:r>
              <a:rPr lang="en-US" sz="3600" dirty="0" smtClean="0"/>
              <a:t>CARI ARTIKEL ATAU JURNAL TENTANG KESENIAN, LALU BUATLAH EVALUASI HASIL DAN LAPORAN YANG DIKETIK. TUGAS DIKUMPULKAN SECARA KELOMPOK YANG SUDAH DIBAGIKAN.  TUGAS DIKUMPULKAN ADA DUA EVALUASI DAN LAPORAN. TUGAS JAPRI WA.</a:t>
            </a:r>
            <a:endParaRPr lang="en-US" sz="3600" dirty="0"/>
          </a:p>
        </p:txBody>
      </p:sp>
    </p:spTree>
    <p:extLst>
      <p:ext uri="{BB962C8B-B14F-4D97-AF65-F5344CB8AC3E}">
        <p14:creationId xmlns:p14="http://schemas.microsoft.com/office/powerpoint/2010/main" val="240469320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fade">
                                      <p:cBhvr>
                                        <p:cTn id="14" dur="1000"/>
                                        <p:tgtEl>
                                          <p:spTgt spid="3">
                                            <p:bg/>
                                          </p:spTgt>
                                        </p:tgtEl>
                                      </p:cBhvr>
                                    </p:animEffect>
                                    <p:anim calcmode="lin" valueType="num">
                                      <p:cBhvr>
                                        <p:cTn id="15" dur="1000" fill="hold"/>
                                        <p:tgtEl>
                                          <p:spTgt spid="3">
                                            <p:bg/>
                                          </p:spTgt>
                                        </p:tgtEl>
                                        <p:attrNameLst>
                                          <p:attrName>ppt_x</p:attrName>
                                        </p:attrNameLst>
                                      </p:cBhvr>
                                      <p:tavLst>
                                        <p:tav tm="0">
                                          <p:val>
                                            <p:strVal val="#ppt_x"/>
                                          </p:val>
                                        </p:tav>
                                        <p:tav tm="100000">
                                          <p:val>
                                            <p:strVal val="#ppt_x"/>
                                          </p:val>
                                        </p:tav>
                                      </p:tavLst>
                                    </p:anim>
                                    <p:anim calcmode="lin" valueType="num">
                                      <p:cBhvr>
                                        <p:cTn id="16"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ight spots">
            <a:extLst>
              <a:ext uri="{FF2B5EF4-FFF2-40B4-BE49-F238E27FC236}">
                <a16:creationId xmlns="" xmlns:a16="http://schemas.microsoft.com/office/drawing/2014/main" id="{20A520D0-11CF-4639-8537-F56A8A2FDCFD}"/>
              </a:ext>
            </a:extLst>
          </p:cNvPr>
          <p:cNvPicPr>
            <a:picLocks noChangeAspect="1"/>
          </p:cNvPicPr>
          <p:nvPr/>
        </p:nvPicPr>
        <p:blipFill rotWithShape="1">
          <a:blip r:embed="rId3">
            <a:alphaModFix amt="20000"/>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Title 1">
            <a:extLst>
              <a:ext uri="{FF2B5EF4-FFF2-40B4-BE49-F238E27FC236}">
                <a16:creationId xmlns="" xmlns:a16="http://schemas.microsoft.com/office/drawing/2014/main" id="{D44BCB7C-A6FC-4118-9027-468ECFDE6455}"/>
              </a:ext>
            </a:extLst>
          </p:cNvPr>
          <p:cNvSpPr>
            <a:spLocks noGrp="1"/>
          </p:cNvSpPr>
          <p:nvPr>
            <p:ph type="ctrTitle"/>
          </p:nvPr>
        </p:nvSpPr>
        <p:spPr>
          <a:xfrm>
            <a:off x="3962399" y="2573867"/>
            <a:ext cx="7197726" cy="2421464"/>
          </a:xfrm>
        </p:spPr>
        <p:txBody>
          <a:bodyPr>
            <a:normAutofit/>
          </a:bodyPr>
          <a:lstStyle/>
          <a:p>
            <a:r>
              <a:rPr lang="en-US" dirty="0"/>
              <a:t>Thank You!</a:t>
            </a:r>
          </a:p>
        </p:txBody>
      </p:sp>
      <p:sp>
        <p:nvSpPr>
          <p:cNvPr id="3" name="Subtitle 2">
            <a:extLst>
              <a:ext uri="{FF2B5EF4-FFF2-40B4-BE49-F238E27FC236}">
                <a16:creationId xmlns="" xmlns:a16="http://schemas.microsoft.com/office/drawing/2014/main" id="{4B64FA72-B055-4AE3-A6FD-8071BD687CBE}"/>
              </a:ext>
            </a:extLst>
          </p:cNvPr>
          <p:cNvSpPr>
            <a:spLocks noGrp="1"/>
          </p:cNvSpPr>
          <p:nvPr>
            <p:ph type="subTitle" idx="1"/>
          </p:nvPr>
        </p:nvSpPr>
        <p:spPr>
          <a:xfrm>
            <a:off x="3962399" y="4995332"/>
            <a:ext cx="7197726" cy="1405467"/>
          </a:xfrm>
        </p:spPr>
        <p:txBody>
          <a:bodyPr>
            <a:normAutofit/>
          </a:bodyPr>
          <a:lstStyle/>
          <a:p>
            <a:endParaRPr lang="en-US" dirty="0">
              <a:solidFill>
                <a:schemeClr val="accent1">
                  <a:lumMod val="40000"/>
                  <a:lumOff val="60000"/>
                </a:schemeClr>
              </a:solidFill>
            </a:endParaRPr>
          </a:p>
        </p:txBody>
      </p:sp>
    </p:spTree>
    <p:extLst>
      <p:ext uri="{BB962C8B-B14F-4D97-AF65-F5344CB8AC3E}">
        <p14:creationId xmlns:p14="http://schemas.microsoft.com/office/powerpoint/2010/main" val="293993086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3F296A"/>
      </a:dk2>
      <a:lt2>
        <a:srgbClr val="EBEBEB"/>
      </a:lt2>
      <a:accent1>
        <a:srgbClr val="E84574"/>
      </a:accent1>
      <a:accent2>
        <a:srgbClr val="798FF2"/>
      </a:accent2>
      <a:accent3>
        <a:srgbClr val="95C369"/>
      </a:accent3>
      <a:accent4>
        <a:srgbClr val="EE875A"/>
      </a:accent4>
      <a:accent5>
        <a:srgbClr val="C363E8"/>
      </a:accent5>
      <a:accent6>
        <a:srgbClr val="6AADC8"/>
      </a:accent6>
      <a:hlink>
        <a:srgbClr val="FE80C7"/>
      </a:hlink>
      <a:folHlink>
        <a:srgbClr val="FBA3EC"/>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b385d60f68dd989dca1fdc827799d85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911b479caf7b199da365455750e4572"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Status xmlns="71af3243-3dd4-4a8d-8c0d-dd76da1f02a5">Not started</Status>
  </documentManagement>
</p:properties>
</file>

<file path=customXml/itemProps1.xml><?xml version="1.0" encoding="utf-8"?>
<ds:datastoreItem xmlns:ds="http://schemas.openxmlformats.org/officeDocument/2006/customXml" ds:itemID="{0257C101-46E1-4CAE-AE60-1AB79022B7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E12C2FA-3740-4055-BA8A-74A1458F4A51}">
  <ds:schemaRefs>
    <ds:schemaRef ds:uri="http://schemas.microsoft.com/sharepoint/v3/contenttype/forms"/>
  </ds:schemaRefs>
</ds:datastoreItem>
</file>

<file path=customXml/itemProps3.xml><?xml version="1.0" encoding="utf-8"?>
<ds:datastoreItem xmlns:ds="http://schemas.openxmlformats.org/officeDocument/2006/customXml" ds:itemID="{4415B3C4-7FB6-414C-8C24-8862C0E6C9F3}">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Future design</Template>
  <TotalTime>0</TotalTime>
  <Words>160</Words>
  <Application>Microsoft Office PowerPoint</Application>
  <PresentationFormat>Widescreen</PresentationFormat>
  <Paragraphs>48</Paragraphs>
  <Slides>8</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Public Sans Bold</vt:lpstr>
      <vt:lpstr>Celestial</vt:lpstr>
      <vt:lpstr>      Ketepatan menyusun laporan dan evaluasi hasil kreativitas seni dan budaya SD </vt:lpstr>
      <vt:lpstr>Laporan</vt:lpstr>
      <vt:lpstr>PENTING MEMBUAT LAPORAN DAN EVALUASI HASIL</vt:lpstr>
      <vt:lpstr>PERBEDAAN LAPORAN DAN EVALUASI HASIL</vt:lpstr>
      <vt:lpstr>Langkah-langkah membuat laporan KEGIATAN</vt:lpstr>
      <vt:lpstr>Langkah-langkah membuat laporan EVALUASI HASIL</vt:lpstr>
      <vt:lpstr>TUGAS</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2023-11-30T21:48:12Z</dcterms:created>
  <dcterms:modified xsi:type="dcterms:W3CDTF">2023-11-30T23:31:46Z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