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88338-40DE-43FC-97E4-CC8FBB6E4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5E0B7-D828-4A03-9BD9-706841D7A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599A9-88EF-4BE1-B3FF-C5FCA2A2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A8DF3-1847-4188-97D6-98196C0BB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0B4F4-64B3-4B48-9654-2AA390B7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321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A0FA-778C-4851-9B59-6182C2DC5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08622-04C4-481E-9ECB-1413ACD8D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490D2-2B80-4A3A-8442-EDFEB293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F5D5B-9EB5-4E05-AABC-7C8A6413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AC3A5-7A0A-4493-9B6C-9E1B96DC7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110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1F3E3-714B-41AD-BC3B-B4F874608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CDCA2-0EC3-4A57-908C-6ED2F14F3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A502-E88F-41CD-830C-1558B442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E9209-D0F8-46A1-9C22-A2075C03E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1E5C8-3511-4D5A-9A7D-379FF665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61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8933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960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89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2390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6517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2885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6456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22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E910D-7490-45DE-B4F6-D8ECCAB69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6F84E-BCFF-4C1B-A5F0-9D848FD3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295F1-DC36-4D4F-A632-7DFDD58B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004D5-D387-4543-A2F2-006FF3ED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907E9-222C-47BE-A699-AA9859E8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63205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7296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5417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298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CE90-B067-42BD-9FE4-97423CB7C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B402E-1C42-416C-ADDE-B91AB11AC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B4E4F-10D7-495F-AF16-BBDA3E4E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716D6-0408-4054-8F4F-3DE1E6C1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E6FEE-6D7F-4AE5-BD89-901E3CD3E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999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F7204-B4CF-4804-B9C2-67498061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B7B57-6BAD-4715-94F9-3459E40C0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D0227-8E88-46C1-BE59-8B771AA6C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85D9C-3DE6-4A5D-A22C-D8528DAA5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49E98-D261-42AB-9851-737CCAAF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4B0A4-2CF9-4EB1-A078-E1234A04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155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45FA0-1F54-4EB1-B075-A2AD0F24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95AA5-88F9-4AD5-BC49-A1A66C9D6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1CFB8-B4A7-4560-B614-82AF830BA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BF75F7-056A-4F33-9D22-39F9B5800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A57CC-0FC9-452D-87C4-C5FCFEFE1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2DE37-A3EB-4792-9F7E-55B8317F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63425-A6E4-461C-AD80-69ABB44E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3CD21E-B112-4801-8CD9-32B4810F7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354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B6418-5F5F-48EF-ABD7-08A6E3EEC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08DFCE-124A-4929-8743-9EA528B3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B595A-E4F0-417C-B6F5-9A9512A9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9D3C9-D562-4579-861D-DD881ABA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996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4BCD95-A0D3-49AC-BBC7-8F314575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3A9DFB-38BF-47A0-8E41-DCB2D6A6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FC01A-E685-4FB7-8FB8-8B5C57BF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174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20CBE-9D30-4F70-90BB-6E494E3F1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61625-1FC0-4C64-B6EC-DD5661584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C46A8-0B66-4F2A-987B-413922712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9F768-14D1-4A79-B1E1-15056EEC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EAA1F-A0A1-41F0-8F67-8C75A52A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FF42E-1574-4A11-8A33-57EFBA8B3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633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5FA5-8D21-4AA5-9687-CA9D14885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26B12-8DA4-4C1D-AC7B-313205010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A9B59-9521-46D8-81D4-782AF73DA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F98E2-83E7-421C-82D0-2204086E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47B05-D799-4F24-9DFE-E6E90D61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E28F2-F889-4C29-8435-74808F9E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549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84726-C143-41C9-B1E4-58021813D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951C6-6E30-4CAD-A041-B33F9EA99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535BD-4BF2-401F-BF7D-0D57ADA48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99B2E-74DC-43F8-86D5-2B460DA63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49D0F-5892-41EE-B2B3-3CC72408C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87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B749-0DEC-49AE-9C63-E3A3311107F4}" type="datetimeFigureOut">
              <a:rPr lang="en-ID" smtClean="0"/>
              <a:t>10/12/2023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5DE0-B604-4E11-B22C-CF0555C35F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165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3BD250-F176-482B-A06E-0FE8B61EB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160"/>
          <a:stretch/>
        </p:blipFill>
        <p:spPr>
          <a:xfrm>
            <a:off x="3551623" y="-18287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AF47D-B1E9-7E8E-7446-5E810551D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5472653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 err="1">
                <a:solidFill>
                  <a:schemeClr val="bg1"/>
                </a:solidFill>
              </a:rPr>
              <a:t>Mengidentifikasi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Materi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dalam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Pembelajaran</a:t>
            </a:r>
            <a:r>
              <a:rPr lang="en-US" sz="4800">
                <a:solidFill>
                  <a:schemeClr val="bg1"/>
                </a:solidFill>
              </a:rPr>
              <a:t> BIPA (1)</a:t>
            </a:r>
            <a:endParaRPr lang="en-ID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282CA-7CBF-769C-783B-6F0A7F9AC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Priska Filomena </a:t>
            </a:r>
            <a:r>
              <a:rPr lang="en-US" sz="3600" dirty="0" err="1">
                <a:solidFill>
                  <a:schemeClr val="bg1"/>
                </a:solidFill>
              </a:rPr>
              <a:t>Iku</a:t>
            </a:r>
            <a:endParaRPr lang="en-ID" sz="36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508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B321-E746-492C-8277-41F6B125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43412-4B4A-4071-9793-04B54C76C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recount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tuturan</a:t>
            </a:r>
            <a:r>
              <a:rPr lang="en-ID" dirty="0"/>
              <a:t> yang </a:t>
            </a:r>
            <a:r>
              <a:rPr lang="en-ID" dirty="0" err="1"/>
              <a:t>disampaikan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dan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yang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, </a:t>
            </a:r>
            <a:r>
              <a:rPr lang="en-ID" dirty="0" err="1"/>
              <a:t>belajar</a:t>
            </a:r>
            <a:r>
              <a:rPr lang="en-ID" dirty="0"/>
              <a:t>, dan </a:t>
            </a:r>
            <a:r>
              <a:rPr lang="en-ID" dirty="0" err="1"/>
              <a:t>bersantai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Mampu </a:t>
            </a:r>
            <a:r>
              <a:rPr lang="en-ID" dirty="0" err="1"/>
              <a:t>berperan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percakapan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spontan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sehari-hari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68137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6FE5-033F-4962-96DE-F875FF1CC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748FA-CF0B-49C9-B6F2-6FDECEE6E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kata-kata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belajar</a:t>
            </a:r>
            <a:r>
              <a:rPr lang="en-US" dirty="0"/>
              <a:t>, dan </a:t>
            </a:r>
            <a:r>
              <a:rPr lang="en-US" dirty="0" err="1"/>
              <a:t>bersantai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</a:t>
            </a:r>
          </a:p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: Mampu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dan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: </a:t>
            </a:r>
            <a:r>
              <a:rPr lang="fi-FI" dirty="0"/>
              <a:t>Mampu menggunakan kata kerja transitif dalam kalimat.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4162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1811-835A-400D-9078-139830F0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3BF0-AE9F-4130-9E25-A864B6716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Daftar Pustaka:</a:t>
            </a:r>
          </a:p>
          <a:p>
            <a:r>
              <a:rPr lang="en-ID" dirty="0" err="1"/>
              <a:t>Larasati</a:t>
            </a:r>
            <a:r>
              <a:rPr lang="en-ID" dirty="0"/>
              <a:t> &amp; </a:t>
            </a:r>
            <a:r>
              <a:rPr lang="en-ID" dirty="0" err="1"/>
              <a:t>Mely</a:t>
            </a:r>
            <a:r>
              <a:rPr lang="en-ID" dirty="0"/>
              <a:t> </a:t>
            </a:r>
            <a:r>
              <a:rPr lang="en-ID" dirty="0" err="1"/>
              <a:t>Sinaga</a:t>
            </a:r>
            <a:r>
              <a:rPr lang="en-ID" dirty="0"/>
              <a:t> (2019),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Diplomasi</a:t>
            </a:r>
            <a:r>
              <a:rPr lang="en-ID" dirty="0"/>
              <a:t> Bahasa Indonesia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Penutur</a:t>
            </a:r>
            <a:r>
              <a:rPr lang="en-ID" dirty="0"/>
              <a:t> </a:t>
            </a:r>
            <a:r>
              <a:rPr lang="en-ID" dirty="0" err="1"/>
              <a:t>Asing</a:t>
            </a:r>
            <a:r>
              <a:rPr lang="en-ID" dirty="0"/>
              <a:t> </a:t>
            </a:r>
            <a:r>
              <a:rPr lang="en-ID" dirty="0" err="1"/>
              <a:t>Sahabatku</a:t>
            </a:r>
            <a:r>
              <a:rPr lang="en-ID" dirty="0"/>
              <a:t> Indonesia BIPA 3. Jakarta: Badan </a:t>
            </a:r>
            <a:r>
              <a:rPr lang="en-ID" dirty="0" err="1"/>
              <a:t>Pengembangan</a:t>
            </a:r>
            <a:r>
              <a:rPr lang="en-ID" dirty="0"/>
              <a:t> Bahasa dan </a:t>
            </a:r>
            <a:r>
              <a:rPr lang="en-ID" dirty="0" err="1"/>
              <a:t>Perbukuan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496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AE71-B53D-4072-9BBC-7CF6C554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Jenis-jenis</a:t>
            </a:r>
            <a:r>
              <a:rPr lang="en-US" dirty="0"/>
              <a:t> Teks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BIPA</a:t>
            </a:r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A8CD42-644A-4ED5-8D6D-48E475467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Teks </a:t>
            </a:r>
            <a:r>
              <a:rPr lang="en-US" b="1" dirty="0" err="1"/>
              <a:t>fungsional</a:t>
            </a:r>
            <a:r>
              <a:rPr lang="en-US" b="1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dan </a:t>
            </a:r>
            <a:r>
              <a:rPr lang="en-US" dirty="0" err="1"/>
              <a:t>tulis</a:t>
            </a:r>
            <a:r>
              <a:rPr lang="en-US" dirty="0"/>
              <a:t>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menyimak</a:t>
            </a:r>
            <a:r>
              <a:rPr lang="en-US" dirty="0"/>
              <a:t>: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tuturan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belajar</a:t>
            </a:r>
            <a:r>
              <a:rPr lang="en-US" dirty="0"/>
              <a:t>, dan </a:t>
            </a:r>
            <a:r>
              <a:rPr lang="en-US" dirty="0" err="1"/>
              <a:t>bersantai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ucapan</a:t>
            </a:r>
            <a:r>
              <a:rPr lang="en-US" dirty="0"/>
              <a:t> </a:t>
            </a:r>
            <a:r>
              <a:rPr lang="en-US" dirty="0" err="1"/>
              <a:t>selamat</a:t>
            </a:r>
            <a:r>
              <a:rPr lang="en-US" dirty="0"/>
              <a:t>, </a:t>
            </a:r>
            <a:r>
              <a:rPr lang="en-US" dirty="0" err="1"/>
              <a:t>harapan</a:t>
            </a:r>
            <a:r>
              <a:rPr lang="en-US" dirty="0"/>
              <a:t>, dan </a:t>
            </a:r>
            <a:r>
              <a:rPr lang="en-US" dirty="0" err="1"/>
              <a:t>doa</a:t>
            </a:r>
            <a:r>
              <a:rPr lang="en-US" dirty="0"/>
              <a:t>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: Mampu </a:t>
            </a:r>
            <a:r>
              <a:rPr lang="en-US" dirty="0" err="1"/>
              <a:t>merangkai</a:t>
            </a:r>
            <a:r>
              <a:rPr lang="en-US" dirty="0"/>
              <a:t> kata-kata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dan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harapan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.</a:t>
            </a:r>
          </a:p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Mampu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nonformal/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571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D14B-AE02-45AC-91EC-01B32986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DDFD-8F40-4E24-A641-F8E0587A5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: </a:t>
            </a:r>
            <a:r>
              <a:rPr lang="nl-NL" dirty="0"/>
              <a:t>Mampu menulis teks yang berkaitan dengan pekerjaan, sekolah dan waktu luang tentang ucapan selamat, harapan, dan doa.</a:t>
            </a:r>
          </a:p>
          <a:p>
            <a:r>
              <a:rPr lang="nl-NL" dirty="0"/>
              <a:t>Kemampuan kebahasaan: Mampu Menggunakan </a:t>
            </a:r>
          </a:p>
          <a:p>
            <a:r>
              <a:rPr lang="nl-NL" dirty="0"/>
              <a:t>1. kata depan, </a:t>
            </a:r>
          </a:p>
          <a:p>
            <a:r>
              <a:rPr lang="nl-NL" dirty="0"/>
              <a:t>2. ungkapan untuk menyampaikan harapan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433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6675-5D4E-47EC-A99E-B71138033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3DD0-99CA-4548-8D79-A3B768CBA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Teks </a:t>
            </a:r>
            <a:r>
              <a:rPr lang="en-ID" b="1" dirty="0" err="1"/>
              <a:t>eksposisi</a:t>
            </a:r>
            <a:r>
              <a:rPr lang="en-ID" b="1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endParaRPr lang="en-ID" dirty="0"/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</a:t>
            </a:r>
            <a:r>
              <a:rPr lang="it-IT" dirty="0"/>
              <a:t>Mampu memahami pokok pikiran dari program radio atau televisi yang berkaitan dengan berita sehari-hari tentang peristiwa alam.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Mampu </a:t>
            </a:r>
            <a:r>
              <a:rPr lang="en-ID" dirty="0" err="1"/>
              <a:t>mengungkapkan</a:t>
            </a:r>
            <a:r>
              <a:rPr lang="en-ID" dirty="0"/>
              <a:t> </a:t>
            </a:r>
            <a:r>
              <a:rPr lang="en-ID" dirty="0" err="1"/>
              <a:t>gagasan</a:t>
            </a:r>
            <a:r>
              <a:rPr lang="en-ID" dirty="0"/>
              <a:t> yang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peristiwa</a:t>
            </a:r>
            <a:r>
              <a:rPr lang="en-ID" dirty="0"/>
              <a:t> </a:t>
            </a:r>
            <a:r>
              <a:rPr lang="en-ID" dirty="0" err="1"/>
              <a:t>alam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membaca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eksposisi</a:t>
            </a:r>
            <a:r>
              <a:rPr lang="en-ID" dirty="0"/>
              <a:t> yang </a:t>
            </a:r>
            <a:r>
              <a:rPr lang="en-ID" dirty="0" err="1"/>
              <a:t>menggunakan</a:t>
            </a:r>
            <a:r>
              <a:rPr lang="en-ID" dirty="0"/>
              <a:t> kata-kata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yang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pekerjaannya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peristiwa</a:t>
            </a:r>
            <a:r>
              <a:rPr lang="en-ID" dirty="0"/>
              <a:t> </a:t>
            </a:r>
            <a:r>
              <a:rPr lang="en-ID" dirty="0" err="1"/>
              <a:t>alam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271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B86A-D486-48F9-83E8-560E20BD9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4133B-D359-4E20-83BE-8943E1BC1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: Mampu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eksposisi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</a:t>
            </a:r>
          </a:p>
          <a:p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: Mampu </a:t>
            </a:r>
            <a:r>
              <a:rPr lang="en-US" dirty="0" err="1"/>
              <a:t>menggunakan</a:t>
            </a:r>
            <a:r>
              <a:rPr lang="en-US" dirty="0"/>
              <a:t> </a:t>
            </a:r>
          </a:p>
          <a:p>
            <a:r>
              <a:rPr lang="en-US" dirty="0"/>
              <a:t>1. </a:t>
            </a:r>
            <a:r>
              <a:rPr lang="en-US" dirty="0" err="1"/>
              <a:t>partikel</a:t>
            </a:r>
            <a:r>
              <a:rPr lang="en-US" dirty="0"/>
              <a:t> -</a:t>
            </a:r>
            <a:r>
              <a:rPr lang="en-US" dirty="0" err="1"/>
              <a:t>lah</a:t>
            </a:r>
            <a:r>
              <a:rPr lang="en-US" dirty="0"/>
              <a:t>, -</a:t>
            </a:r>
            <a:r>
              <a:rPr lang="en-US" dirty="0" err="1"/>
              <a:t>kah</a:t>
            </a:r>
            <a:r>
              <a:rPr lang="en-US" dirty="0"/>
              <a:t>, -pun, </a:t>
            </a:r>
          </a:p>
          <a:p>
            <a:r>
              <a:rPr lang="en-US" dirty="0"/>
              <a:t>2. </a:t>
            </a:r>
            <a:r>
              <a:rPr lang="en-US" dirty="0" err="1"/>
              <a:t>klitik</a:t>
            </a:r>
            <a:r>
              <a:rPr lang="en-US" dirty="0"/>
              <a:t> -</a:t>
            </a:r>
            <a:r>
              <a:rPr lang="en-US" dirty="0" err="1"/>
              <a:t>nya</a:t>
            </a:r>
            <a:r>
              <a:rPr lang="en-US" dirty="0"/>
              <a:t>, dan </a:t>
            </a:r>
          </a:p>
          <a:p>
            <a:r>
              <a:rPr lang="en-US" dirty="0"/>
              <a:t>3. </a:t>
            </a:r>
            <a:r>
              <a:rPr lang="en-US" dirty="0" err="1"/>
              <a:t>ungkapan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berdiskusi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72311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C4A0-B46E-4569-BE89-5F52D74C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8CEF2-67A1-4433-848B-EF1CA29E5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Mampu </a:t>
            </a:r>
            <a:r>
              <a:rPr lang="en-ID" b="1" dirty="0" err="1"/>
              <a:t>memahami</a:t>
            </a:r>
            <a:r>
              <a:rPr lang="en-ID" b="1" dirty="0"/>
              <a:t> </a:t>
            </a:r>
            <a:r>
              <a:rPr lang="en-ID" b="1" dirty="0" err="1"/>
              <a:t>teks</a:t>
            </a:r>
            <a:r>
              <a:rPr lang="en-ID" b="1" dirty="0"/>
              <a:t> </a:t>
            </a:r>
            <a:r>
              <a:rPr lang="en-ID" dirty="0"/>
              <a:t>yang </a:t>
            </a:r>
            <a:r>
              <a:rPr lang="en-ID" dirty="0" err="1"/>
              <a:t>berupa</a:t>
            </a:r>
            <a:r>
              <a:rPr lang="en-ID" dirty="0"/>
              <a:t> synopsis film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program radio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televisi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serbaneka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minat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dan </a:t>
            </a:r>
            <a:r>
              <a:rPr lang="en-ID" dirty="0" err="1"/>
              <a:t>pekerjaan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film.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</a:t>
            </a:r>
            <a:r>
              <a:rPr lang="sv-SE" dirty="0"/>
              <a:t>Mampu berperan serta dalam suatu percakapan tentang minat atau aktivitas sehari-hari secara spontan tentang film.</a:t>
            </a:r>
          </a:p>
          <a:p>
            <a:r>
              <a:rPr lang="sv-SE" dirty="0"/>
              <a:t>Keterampilan membaca: Mampu memahami teks tulis yang berbentuk sinopsis film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1844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3AA92-1B37-43E7-8946-7C86E31D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68275-A344-4EA9-ACEA-33B8F3F84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Keterampilan</a:t>
            </a:r>
            <a:r>
              <a:rPr lang="en-US" b="1" dirty="0"/>
              <a:t> </a:t>
            </a:r>
            <a:r>
              <a:rPr lang="en-US" b="1" dirty="0" err="1"/>
              <a:t>menulis</a:t>
            </a:r>
            <a:r>
              <a:rPr lang="en-US" dirty="0"/>
              <a:t>: Mampu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sinopsis</a:t>
            </a:r>
            <a:r>
              <a:rPr lang="en-US" dirty="0"/>
              <a:t> film.</a:t>
            </a:r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: Mampu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 meng-...-I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kausatif</a:t>
            </a:r>
            <a:r>
              <a:rPr lang="en-US" dirty="0"/>
              <a:t> dan </a:t>
            </a:r>
            <a:r>
              <a:rPr lang="en-US" dirty="0" err="1"/>
              <a:t>lokatif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0977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A8958-1C05-4103-8876-7C0783BB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AF20-A09E-40F4-A5E9-4A23C2BCB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dirty="0"/>
              <a:t>Mampu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eksplanasi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 </a:t>
            </a:r>
            <a:r>
              <a:rPr lang="en-ID" dirty="0" err="1"/>
              <a:t>ragam</a:t>
            </a:r>
            <a:r>
              <a:rPr lang="en-ID" dirty="0"/>
              <a:t> </a:t>
            </a:r>
            <a:r>
              <a:rPr lang="en-ID" dirty="0" err="1"/>
              <a:t>lisan</a:t>
            </a:r>
            <a:r>
              <a:rPr lang="en-ID" dirty="0"/>
              <a:t> dan </a:t>
            </a:r>
            <a:r>
              <a:rPr lang="en-ID" dirty="0" err="1"/>
              <a:t>tulis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menyimak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pikiran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program radio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televisi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berita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makanan</a:t>
            </a:r>
            <a:r>
              <a:rPr lang="en-ID" dirty="0"/>
              <a:t> </a:t>
            </a:r>
            <a:r>
              <a:rPr lang="en-ID" dirty="0" err="1"/>
              <a:t>sehat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berbicara</a:t>
            </a:r>
            <a:r>
              <a:rPr lang="en-ID" dirty="0"/>
              <a:t>: Mampu </a:t>
            </a:r>
            <a:r>
              <a:rPr lang="en-ID" dirty="0" err="1"/>
              <a:t>mengungkapkan</a:t>
            </a:r>
            <a:r>
              <a:rPr lang="en-ID" dirty="0"/>
              <a:t> </a:t>
            </a:r>
            <a:r>
              <a:rPr lang="en-ID" dirty="0" err="1"/>
              <a:t>gagasan</a:t>
            </a:r>
            <a:r>
              <a:rPr lang="en-ID" dirty="0"/>
              <a:t> yang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makanan</a:t>
            </a:r>
            <a:r>
              <a:rPr lang="en-ID" dirty="0"/>
              <a:t> </a:t>
            </a:r>
            <a:r>
              <a:rPr lang="en-ID" dirty="0" err="1"/>
              <a:t>sehat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membaca</a:t>
            </a:r>
            <a:r>
              <a:rPr lang="en-ID" dirty="0"/>
              <a:t>: Mampu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eksplanasi</a:t>
            </a:r>
            <a:r>
              <a:rPr lang="en-ID" dirty="0"/>
              <a:t> yang </a:t>
            </a:r>
            <a:r>
              <a:rPr lang="en-ID" dirty="0" err="1"/>
              <a:t>menggunakan</a:t>
            </a:r>
            <a:r>
              <a:rPr lang="en-ID" dirty="0"/>
              <a:t> kata-kata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makanan</a:t>
            </a:r>
            <a:r>
              <a:rPr lang="en-ID" dirty="0"/>
              <a:t> </a:t>
            </a:r>
            <a:r>
              <a:rPr lang="en-ID" dirty="0" err="1"/>
              <a:t>sehat</a:t>
            </a:r>
            <a:r>
              <a:rPr lang="en-ID" dirty="0"/>
              <a:t>.</a:t>
            </a:r>
          </a:p>
          <a:p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: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r>
              <a:rPr lang="en-ID" dirty="0" err="1"/>
              <a:t>eksplanasi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makanan</a:t>
            </a:r>
            <a:r>
              <a:rPr lang="en-ID" dirty="0"/>
              <a:t> </a:t>
            </a:r>
            <a:r>
              <a:rPr lang="en-ID" dirty="0" err="1"/>
              <a:t>sehat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15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/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45CE7-860D-4727-A1EB-7DC13393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4D83B-A0FE-47E0-BE90-66C90D365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kebahasaan</a:t>
            </a:r>
            <a:r>
              <a:rPr lang="en-US" dirty="0"/>
              <a:t>: </a:t>
            </a:r>
            <a:r>
              <a:rPr lang="fi-FI" dirty="0"/>
              <a:t>Mampu menggunakan </a:t>
            </a:r>
          </a:p>
          <a:p>
            <a:pPr marL="514350" indent="-514350">
              <a:buAutoNum type="arabicPeriod"/>
            </a:pPr>
            <a:r>
              <a:rPr lang="fi-FI" dirty="0"/>
              <a:t>ungkapan untuk menyatakan definisi</a:t>
            </a:r>
          </a:p>
          <a:p>
            <a:pPr marL="514350" indent="-514350">
              <a:buAutoNum type="arabicPeriod"/>
            </a:pPr>
            <a:r>
              <a:rPr lang="fi-FI" dirty="0"/>
              <a:t>Imbuhan meng-kan dengan makna kausatif.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762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559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Mengidentifikasi Materi dalam Pembelajaran BIPA (1)</vt:lpstr>
      <vt:lpstr>Jenis-jenis Teks dalam Pembelajaran BIPA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Mengidentifikasi Materi dalam Pembelajaran BIPA</dc:title>
  <dc:creator>asus</dc:creator>
  <cp:lastModifiedBy>Acer</cp:lastModifiedBy>
  <cp:revision>4</cp:revision>
  <dcterms:created xsi:type="dcterms:W3CDTF">2023-12-10T02:34:02Z</dcterms:created>
  <dcterms:modified xsi:type="dcterms:W3CDTF">2023-12-10T04:38:03Z</dcterms:modified>
</cp:coreProperties>
</file>