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4"/>
  </p:sldMasterIdLst>
  <p:notesMasterIdLst>
    <p:notesMasterId r:id="rId18"/>
  </p:notesMasterIdLst>
  <p:sldIdLst>
    <p:sldId id="272" r:id="rId5"/>
    <p:sldId id="273" r:id="rId6"/>
    <p:sldId id="274" r:id="rId7"/>
    <p:sldId id="275" r:id="rId8"/>
    <p:sldId id="276" r:id="rId9"/>
    <p:sldId id="278" r:id="rId10"/>
    <p:sldId id="277" r:id="rId11"/>
    <p:sldId id="279" r:id="rId12"/>
    <p:sldId id="280" r:id="rId13"/>
    <p:sldId id="281" r:id="rId14"/>
    <p:sldId id="282" r:id="rId15"/>
    <p:sldId id="283" r:id="rId16"/>
    <p:sldId id="284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1E2175-4A5A-412E-B544-FA3E7BE1D39D}" type="datetimeFigureOut">
              <a:rPr lang="en-US" smtClean="0"/>
              <a:t>12/10/2023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0EA6D1-6F22-46FD-AD91-FC510839F7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954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DF864-2F28-4237-BB3F-DBE3EEC3A404}" type="datetime1">
              <a:rPr lang="en-US" smtClean="0"/>
              <a:t>12/10/2023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65F95-D5CB-4597-9A25-760A580A4EC4}" type="datetime1">
              <a:rPr lang="en-US" smtClean="0"/>
              <a:t>12/10/2023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D033A-33AF-47DA-AE1D-7FBF8C89596B}" type="datetime1">
              <a:rPr lang="en-US" smtClean="0"/>
              <a:t>12/10/2023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1955D-A16B-4B36-9C9E-9B6A0F460CD0}" type="datetime1">
              <a:rPr lang="en-US" smtClean="0"/>
              <a:t>12/10/2023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E4D8C1C2-5F97-402E-BFDF-BC6976DD2B8E}" type="datetime1">
              <a:rPr lang="en-US" smtClean="0"/>
              <a:t>12/10/2023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477F5-CDF6-4332-9528-B5F54BD0CC52}" type="datetime1">
              <a:rPr lang="en-US" smtClean="0"/>
              <a:t>12/10/2023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22145-F44D-4EAE-AEA9-510C1E39F158}" type="datetime1">
              <a:rPr lang="en-US" smtClean="0"/>
              <a:t>12/10/2023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C9399-AFC0-435C-A8B0-6455D03675EF}" type="datetime1">
              <a:rPr lang="en-US" smtClean="0"/>
              <a:t>12/10/2023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54154-AFFA-40FA-A445-5C940E21A930}" type="datetime1">
              <a:rPr lang="en-US" smtClean="0"/>
              <a:t>12/10/2023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C7BCC-828A-4E33-B9B9-533C8665B8CD}" type="datetime1">
              <a:rPr lang="en-US" smtClean="0"/>
              <a:t>12/10/2023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87DBC-E941-44FF-A02C-1134922F1D02}" type="datetime1">
              <a:rPr lang="en-US" smtClean="0"/>
              <a:t>12/10/2023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CE9963E1-723C-4B80-BFB3-4E37855A4263}" type="datetime1">
              <a:rPr lang="en-US" smtClean="0"/>
              <a:t>12/10/2023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5C28659E-412C-4600-B45E-BAE370BC2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close up of a flowers">
            <a:extLst>
              <a:ext uri="{FF2B5EF4-FFF2-40B4-BE49-F238E27FC236}">
                <a16:creationId xmlns:a16="http://schemas.microsoft.com/office/drawing/2014/main" id="{0EF5E38D-0785-4482-91F2-A65E2DFB58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1" b="14789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AE95896B-6905-4618-A7DF-DED8A61FB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748BD8C-4984-4138-94CA-2DC5F39DC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blipFill dpi="0" rotWithShape="1">
            <a:blip r:embed="rId3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816652-E95E-40C9-B397-C76AFE1C20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1560" y="1099930"/>
            <a:ext cx="9966960" cy="3368101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Integrasi </a:t>
            </a:r>
            <a:r>
              <a:rPr lang="en-US" dirty="0" err="1">
                <a:solidFill>
                  <a:srgbClr val="FFFFFF"/>
                </a:solidFill>
              </a:rPr>
              <a:t>aspek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budaya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dalam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pembelajaran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bipa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ABE257-83AA-474D-BCC2-238EE02A29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Priska Filomena </a:t>
            </a:r>
            <a:r>
              <a:rPr lang="en-US" dirty="0" err="1">
                <a:solidFill>
                  <a:srgbClr val="FFFFFF"/>
                </a:solidFill>
              </a:rPr>
              <a:t>Iku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517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9553B-6DF2-4A7A-86A5-55D2CBA60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benda-benda</a:t>
            </a:r>
            <a:r>
              <a:rPr lang="en-US" dirty="0"/>
              <a:t> </a:t>
            </a:r>
            <a:r>
              <a:rPr lang="en-US" dirty="0" err="1"/>
              <a:t>hasil</a:t>
            </a:r>
            <a:r>
              <a:rPr lang="en-US" dirty="0"/>
              <a:t> </a:t>
            </a:r>
            <a:r>
              <a:rPr lang="en-US" dirty="0" err="1"/>
              <a:t>budaya</a:t>
            </a:r>
            <a:endParaRPr lang="en-ID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4040989-4AD3-43C1-94C6-18EC905C8D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6977" y="2354715"/>
            <a:ext cx="3223797" cy="21460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60ABFB-691F-4CCD-B7F0-93F62A5C9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7478" y="2395930"/>
            <a:ext cx="4253948" cy="21048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3D6534-082F-4F0F-8FA2-BC392B94A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227" y="4224170"/>
            <a:ext cx="3223797" cy="214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91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EDB78-D35C-4852-9BE8-269AEC1A0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1BEAB-9FB8-416D-A3CA-952ED25E29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ID" sz="2800" dirty="0" err="1"/>
              <a:t>Materi</a:t>
            </a:r>
            <a:r>
              <a:rPr lang="en-ID" sz="2800" dirty="0"/>
              <a:t> </a:t>
            </a:r>
            <a:r>
              <a:rPr lang="en-ID" sz="2800" dirty="0" err="1"/>
              <a:t>lainnya</a:t>
            </a:r>
            <a:r>
              <a:rPr lang="en-ID" sz="2800" dirty="0"/>
              <a:t> yang </a:t>
            </a:r>
            <a:r>
              <a:rPr lang="en-ID" sz="2800" dirty="0" err="1"/>
              <a:t>dapat</a:t>
            </a:r>
            <a:r>
              <a:rPr lang="en-ID" sz="2800" dirty="0"/>
              <a:t> </a:t>
            </a:r>
            <a:r>
              <a:rPr lang="en-ID" sz="2800" dirty="0" err="1"/>
              <a:t>diajarkan</a:t>
            </a:r>
            <a:r>
              <a:rPr lang="en-ID" sz="2800" dirty="0"/>
              <a:t> </a:t>
            </a:r>
            <a:r>
              <a:rPr lang="en-ID" sz="2800" dirty="0" err="1"/>
              <a:t>dalam</a:t>
            </a:r>
            <a:r>
              <a:rPr lang="en-ID" sz="2800" dirty="0"/>
              <a:t> </a:t>
            </a:r>
            <a:r>
              <a:rPr lang="en-ID" sz="2800" dirty="0" err="1"/>
              <a:t>pembelajaran</a:t>
            </a:r>
            <a:r>
              <a:rPr lang="en-ID" sz="2800" dirty="0"/>
              <a:t> BIPA yang </a:t>
            </a:r>
            <a:r>
              <a:rPr lang="en-ID" sz="2800" dirty="0" err="1"/>
              <a:t>mengintegrasikan</a:t>
            </a:r>
            <a:r>
              <a:rPr lang="en-ID" sz="2800" dirty="0"/>
              <a:t> </a:t>
            </a:r>
            <a:r>
              <a:rPr lang="en-ID" sz="2800" dirty="0" err="1"/>
              <a:t>unsur</a:t>
            </a:r>
            <a:r>
              <a:rPr lang="en-ID" sz="2800" dirty="0"/>
              <a:t> </a:t>
            </a:r>
            <a:r>
              <a:rPr lang="en-ID" sz="2800" dirty="0" err="1"/>
              <a:t>budaya</a:t>
            </a:r>
            <a:r>
              <a:rPr lang="en-ID" sz="2800" dirty="0"/>
              <a:t> </a:t>
            </a:r>
            <a:r>
              <a:rPr lang="en-ID" sz="2800" dirty="0" err="1"/>
              <a:t>adalah</a:t>
            </a:r>
            <a:r>
              <a:rPr lang="en-ID" sz="2800" dirty="0"/>
              <a:t> </a:t>
            </a:r>
            <a:r>
              <a:rPr lang="en-ID" sz="2800" dirty="0" err="1"/>
              <a:t>pengenalan</a:t>
            </a:r>
            <a:r>
              <a:rPr lang="en-ID" sz="2800" dirty="0"/>
              <a:t> folklore </a:t>
            </a:r>
            <a:r>
              <a:rPr lang="en-ID" sz="2800" dirty="0" err="1"/>
              <a:t>bagi</a:t>
            </a:r>
            <a:r>
              <a:rPr lang="en-ID" sz="2800" dirty="0"/>
              <a:t> </a:t>
            </a:r>
            <a:r>
              <a:rPr lang="en-ID" sz="2800" dirty="0" err="1"/>
              <a:t>siswa</a:t>
            </a:r>
            <a:r>
              <a:rPr lang="en-ID" sz="2800" dirty="0"/>
              <a:t> </a:t>
            </a:r>
            <a:r>
              <a:rPr lang="en-ID" sz="2800" dirty="0" err="1"/>
              <a:t>asing</a:t>
            </a:r>
            <a:r>
              <a:rPr lang="en-ID" sz="2800" dirty="0"/>
              <a:t> </a:t>
            </a:r>
            <a:r>
              <a:rPr lang="en-ID" sz="2800" dirty="0" err="1"/>
              <a:t>tersebut</a:t>
            </a:r>
            <a:r>
              <a:rPr lang="en-ID" sz="2800" dirty="0"/>
              <a:t>. </a:t>
            </a:r>
            <a:r>
              <a:rPr lang="en-ID" sz="2800" dirty="0" err="1"/>
              <a:t>Folklor</a:t>
            </a:r>
            <a:r>
              <a:rPr lang="en-ID" sz="2800" dirty="0"/>
              <a:t> </a:t>
            </a:r>
            <a:r>
              <a:rPr lang="en-ID" sz="2800" dirty="0" err="1"/>
              <a:t>adalah</a:t>
            </a:r>
            <a:r>
              <a:rPr lang="en-ID" sz="2800" dirty="0"/>
              <a:t> </a:t>
            </a:r>
            <a:r>
              <a:rPr lang="en-ID" sz="2800" dirty="0" err="1"/>
              <a:t>materi</a:t>
            </a:r>
            <a:r>
              <a:rPr lang="en-ID" sz="2800" dirty="0"/>
              <a:t> yang </a:t>
            </a:r>
            <a:r>
              <a:rPr lang="en-ID" sz="2800" dirty="0" err="1"/>
              <a:t>mewariskan</a:t>
            </a:r>
            <a:r>
              <a:rPr lang="en-ID" sz="2800" dirty="0"/>
              <a:t> </a:t>
            </a:r>
            <a:r>
              <a:rPr lang="en-ID" sz="2800" dirty="0" err="1"/>
              <a:t>tradisi</a:t>
            </a:r>
            <a:r>
              <a:rPr lang="en-ID" sz="2800" dirty="0"/>
              <a:t>, </a:t>
            </a:r>
            <a:r>
              <a:rPr lang="en-ID" sz="2800" dirty="0" err="1"/>
              <a:t>baik</a:t>
            </a:r>
            <a:r>
              <a:rPr lang="en-ID" sz="2800" dirty="0"/>
              <a:t> </a:t>
            </a:r>
            <a:r>
              <a:rPr lang="en-ID" sz="2800" dirty="0" err="1"/>
              <a:t>melalui</a:t>
            </a:r>
            <a:r>
              <a:rPr lang="en-ID" sz="2800" dirty="0"/>
              <a:t> kata-kata </a:t>
            </a:r>
            <a:r>
              <a:rPr lang="en-ID" sz="2800" dirty="0" err="1"/>
              <a:t>maupun</a:t>
            </a:r>
            <a:r>
              <a:rPr lang="en-ID" sz="2800" dirty="0"/>
              <a:t> </a:t>
            </a:r>
            <a:r>
              <a:rPr lang="en-ID" sz="2800" dirty="0" err="1"/>
              <a:t>adat</a:t>
            </a:r>
            <a:r>
              <a:rPr lang="en-ID" sz="2800" dirty="0"/>
              <a:t> dan </a:t>
            </a:r>
            <a:r>
              <a:rPr lang="en-ID" sz="2800" dirty="0" err="1"/>
              <a:t>kebiasaan</a:t>
            </a:r>
            <a:r>
              <a:rPr lang="en-ID" sz="2800" dirty="0"/>
              <a:t> yang </a:t>
            </a:r>
            <a:r>
              <a:rPr lang="en-ID" sz="2800" dirty="0" err="1"/>
              <a:t>bisa</a:t>
            </a:r>
            <a:r>
              <a:rPr lang="en-ID" sz="2800" dirty="0"/>
              <a:t> </a:t>
            </a:r>
            <a:r>
              <a:rPr lang="en-ID" sz="2800" dirty="0" err="1"/>
              <a:t>berupa</a:t>
            </a:r>
            <a:r>
              <a:rPr lang="en-ID" sz="2800" dirty="0"/>
              <a:t> </a:t>
            </a:r>
            <a:r>
              <a:rPr lang="en-ID" sz="2800" dirty="0" err="1"/>
              <a:t>nyanyian</a:t>
            </a:r>
            <a:r>
              <a:rPr lang="en-ID" sz="2800" dirty="0"/>
              <a:t> </a:t>
            </a:r>
            <a:r>
              <a:rPr lang="en-ID" sz="2800" dirty="0" err="1"/>
              <a:t>rakyat</a:t>
            </a:r>
            <a:r>
              <a:rPr lang="en-ID" sz="2800" dirty="0"/>
              <a:t>, </a:t>
            </a:r>
            <a:r>
              <a:rPr lang="en-ID" sz="2800" dirty="0" err="1"/>
              <a:t>cerita</a:t>
            </a:r>
            <a:r>
              <a:rPr lang="en-ID" sz="2800" dirty="0"/>
              <a:t> </a:t>
            </a:r>
            <a:r>
              <a:rPr lang="en-ID" sz="2800" dirty="0" err="1"/>
              <a:t>rakyat</a:t>
            </a:r>
            <a:r>
              <a:rPr lang="en-ID" sz="2800" dirty="0"/>
              <a:t>, </a:t>
            </a:r>
            <a:r>
              <a:rPr lang="en-ID" sz="2800" dirty="0" err="1"/>
              <a:t>peribahasa</a:t>
            </a:r>
            <a:r>
              <a:rPr lang="en-ID" sz="2800" dirty="0"/>
              <a:t>, </a:t>
            </a:r>
            <a:r>
              <a:rPr lang="en-ID" sz="2800" dirty="0" err="1"/>
              <a:t>atau</a:t>
            </a:r>
            <a:r>
              <a:rPr lang="en-ID" sz="2800" dirty="0"/>
              <a:t> </a:t>
            </a:r>
            <a:r>
              <a:rPr lang="en-ID" sz="2800" dirty="0" err="1"/>
              <a:t>materi</a:t>
            </a:r>
            <a:r>
              <a:rPr lang="en-ID" sz="2800" dirty="0"/>
              <a:t> lain yang </a:t>
            </a:r>
            <a:r>
              <a:rPr lang="en-ID" sz="2800" dirty="0" err="1"/>
              <a:t>disajikan</a:t>
            </a:r>
            <a:r>
              <a:rPr lang="en-ID" sz="2800" dirty="0"/>
              <a:t> </a:t>
            </a:r>
            <a:r>
              <a:rPr lang="en-ID" sz="2800" dirty="0" err="1"/>
              <a:t>melalui</a:t>
            </a:r>
            <a:r>
              <a:rPr lang="en-ID" sz="2800" dirty="0"/>
              <a:t> kata-kata.</a:t>
            </a:r>
          </a:p>
        </p:txBody>
      </p:sp>
    </p:spTree>
    <p:extLst>
      <p:ext uri="{BB962C8B-B14F-4D97-AF65-F5344CB8AC3E}">
        <p14:creationId xmlns:p14="http://schemas.microsoft.com/office/powerpoint/2010/main" val="3225255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970EB-443C-424D-83A0-DF618944F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Contoh</a:t>
            </a:r>
            <a:r>
              <a:rPr lang="en-US" dirty="0"/>
              <a:t> folklore</a:t>
            </a:r>
            <a:endParaRPr lang="en-ID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21C7D2C-1624-42DC-AA65-F8BEEA7057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2010" y="2295531"/>
            <a:ext cx="3413400" cy="19054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95B1B3-ABA0-497D-A8BC-EE4A8A179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1902" y="3685629"/>
            <a:ext cx="3235188" cy="21567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E3D36E-3929-4C7B-93F2-3738459B1E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6590" y="1769571"/>
            <a:ext cx="3666075" cy="206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271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45B27-6C21-455C-B596-76570772A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Daftar </a:t>
            </a:r>
            <a:r>
              <a:rPr lang="en-US" dirty="0" err="1"/>
              <a:t>pustaka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651BC-53B4-43BF-903B-42CF62122C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D" sz="2800" b="0" i="0" dirty="0">
                <a:solidFill>
                  <a:srgbClr val="000000"/>
                </a:solidFill>
                <a:effectLst/>
              </a:rPr>
              <a:t>Imam </a:t>
            </a:r>
            <a:r>
              <a:rPr lang="en-ID" sz="2800" b="0" i="0" dirty="0" err="1">
                <a:solidFill>
                  <a:srgbClr val="000000"/>
                </a:solidFill>
                <a:effectLst/>
              </a:rPr>
              <a:t>Suyitno</a:t>
            </a:r>
            <a:r>
              <a:rPr lang="en-ID" sz="2800" b="0" i="0" dirty="0">
                <a:solidFill>
                  <a:srgbClr val="000000"/>
                </a:solidFill>
                <a:effectLst/>
              </a:rPr>
              <a:t>. (no date). </a:t>
            </a:r>
            <a:r>
              <a:rPr lang="en-ID" sz="2800" b="0" i="0" dirty="0" err="1">
                <a:solidFill>
                  <a:srgbClr val="000000"/>
                </a:solidFill>
                <a:effectLst/>
              </a:rPr>
              <a:t>Aspek</a:t>
            </a:r>
            <a:r>
              <a:rPr lang="en-ID" sz="2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ID" sz="2800" b="0" i="0" dirty="0" err="1">
                <a:solidFill>
                  <a:srgbClr val="000000"/>
                </a:solidFill>
                <a:effectLst/>
              </a:rPr>
              <a:t>Budaya</a:t>
            </a:r>
            <a:r>
              <a:rPr lang="en-ID" sz="2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ID" sz="2800" b="0" i="0" dirty="0" err="1">
                <a:solidFill>
                  <a:srgbClr val="000000"/>
                </a:solidFill>
                <a:effectLst/>
              </a:rPr>
              <a:t>Dalam</a:t>
            </a:r>
            <a:r>
              <a:rPr lang="en-ID" sz="2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ID" sz="2800" b="0" i="0" dirty="0" err="1">
                <a:solidFill>
                  <a:srgbClr val="000000"/>
                </a:solidFill>
                <a:effectLst/>
              </a:rPr>
              <a:t>Pembelajaran</a:t>
            </a:r>
            <a:r>
              <a:rPr lang="en-ID" sz="2800" b="0" i="0" dirty="0">
                <a:solidFill>
                  <a:srgbClr val="000000"/>
                </a:solidFill>
                <a:effectLst/>
              </a:rPr>
              <a:t> Bahasa Indonesia </a:t>
            </a:r>
            <a:r>
              <a:rPr lang="en-ID" sz="2800" b="0" i="0" dirty="0" err="1">
                <a:solidFill>
                  <a:srgbClr val="000000"/>
                </a:solidFill>
                <a:effectLst/>
              </a:rPr>
              <a:t>Bagi</a:t>
            </a:r>
            <a:r>
              <a:rPr lang="en-ID" sz="2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ID" sz="2800" b="0" i="0" dirty="0" err="1">
                <a:solidFill>
                  <a:srgbClr val="000000"/>
                </a:solidFill>
                <a:effectLst/>
              </a:rPr>
              <a:t>Penutur</a:t>
            </a:r>
            <a:r>
              <a:rPr lang="en-ID" sz="2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ID" sz="2800" b="0" i="0" dirty="0" err="1">
                <a:solidFill>
                  <a:srgbClr val="000000"/>
                </a:solidFill>
                <a:effectLst/>
              </a:rPr>
              <a:t>Asing</a:t>
            </a:r>
            <a:r>
              <a:rPr lang="en-ID" sz="2800" b="0" i="0" dirty="0">
                <a:solidFill>
                  <a:srgbClr val="000000"/>
                </a:solidFill>
                <a:effectLst/>
              </a:rPr>
              <a:t> (</a:t>
            </a:r>
            <a:r>
              <a:rPr lang="en-ID" sz="2800" b="0" i="0" dirty="0" err="1">
                <a:solidFill>
                  <a:srgbClr val="000000"/>
                </a:solidFill>
                <a:effectLst/>
              </a:rPr>
              <a:t>Bipa</a:t>
            </a:r>
            <a:r>
              <a:rPr lang="en-ID" sz="2800" b="0" i="0" dirty="0">
                <a:solidFill>
                  <a:srgbClr val="000000"/>
                </a:solidFill>
                <a:effectLst/>
              </a:rPr>
              <a:t>). </a:t>
            </a:r>
            <a:r>
              <a:rPr lang="it-IT" sz="2800" b="0" i="1" dirty="0">
                <a:solidFill>
                  <a:srgbClr val="000000"/>
                </a:solidFill>
                <a:effectLst/>
              </a:rPr>
              <a:t>Bahasa dan Sastra Indonesia dalam Konteks Global. </a:t>
            </a:r>
            <a:r>
              <a:rPr lang="nl-NL" sz="2800" b="0" dirty="0">
                <a:solidFill>
                  <a:srgbClr val="000000"/>
                </a:solidFill>
                <a:effectLst/>
              </a:rPr>
              <a:t>PS PBSI FKIP Universitas Jember</a:t>
            </a:r>
            <a:br>
              <a:rPr lang="en-ID" sz="2800" dirty="0"/>
            </a:br>
            <a:endParaRPr lang="en-ID" sz="2800" dirty="0"/>
          </a:p>
        </p:txBody>
      </p:sp>
    </p:spTree>
    <p:extLst>
      <p:ext uri="{BB962C8B-B14F-4D97-AF65-F5344CB8AC3E}">
        <p14:creationId xmlns:p14="http://schemas.microsoft.com/office/powerpoint/2010/main" val="646164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72D99-C5F6-4787-8D01-FF194F3B8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pengantar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67674-04EC-41FD-AC7C-2FC3A3BFFB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ID" sz="2800" dirty="0" err="1"/>
              <a:t>Budaya</a:t>
            </a:r>
            <a:r>
              <a:rPr lang="en-ID" sz="2800" dirty="0"/>
              <a:t> </a:t>
            </a:r>
            <a:r>
              <a:rPr lang="en-ID" sz="2800" dirty="0" err="1"/>
              <a:t>adalah</a:t>
            </a:r>
            <a:r>
              <a:rPr lang="en-ID" sz="2800" dirty="0"/>
              <a:t> </a:t>
            </a:r>
            <a:r>
              <a:rPr lang="en-ID" sz="2800" dirty="0" err="1"/>
              <a:t>sesuatu</a:t>
            </a:r>
            <a:r>
              <a:rPr lang="en-ID" sz="2800" dirty="0"/>
              <a:t> yang </a:t>
            </a:r>
            <a:r>
              <a:rPr lang="en-ID" sz="2800" dirty="0" err="1"/>
              <a:t>khas</a:t>
            </a:r>
            <a:r>
              <a:rPr lang="en-ID" sz="2800" dirty="0"/>
              <a:t> pada </a:t>
            </a:r>
            <a:r>
              <a:rPr lang="en-ID" sz="2800" dirty="0" err="1"/>
              <a:t>setiap</a:t>
            </a:r>
            <a:r>
              <a:rPr lang="en-ID" sz="2800" dirty="0"/>
              <a:t> </a:t>
            </a:r>
            <a:r>
              <a:rPr lang="en-ID" sz="2800" dirty="0" err="1"/>
              <a:t>komunitas</a:t>
            </a:r>
            <a:r>
              <a:rPr lang="en-ID" sz="2800" dirty="0"/>
              <a:t> (</a:t>
            </a:r>
            <a:r>
              <a:rPr lang="en-ID" sz="2800" dirty="0" err="1"/>
              <a:t>Sumardjo</a:t>
            </a:r>
            <a:r>
              <a:rPr lang="en-ID" sz="2800" dirty="0"/>
              <a:t> </a:t>
            </a:r>
            <a:r>
              <a:rPr lang="en-ID" sz="2800" dirty="0" err="1"/>
              <a:t>dalam</a:t>
            </a:r>
            <a:r>
              <a:rPr lang="en-ID" sz="2800" dirty="0"/>
              <a:t> </a:t>
            </a:r>
            <a:r>
              <a:rPr lang="en-ID" sz="2800" dirty="0" err="1"/>
              <a:t>Suyitno</a:t>
            </a:r>
            <a:r>
              <a:rPr lang="en-ID" sz="2800" dirty="0"/>
              <a:t>, 2005). </a:t>
            </a:r>
            <a:r>
              <a:rPr lang="en-ID" sz="2800" dirty="0" err="1"/>
              <a:t>Bertolak</a:t>
            </a:r>
            <a:r>
              <a:rPr lang="en-ID" sz="2800" dirty="0"/>
              <a:t> </a:t>
            </a:r>
            <a:r>
              <a:rPr lang="en-ID" sz="2800" dirty="0" err="1"/>
              <a:t>dari</a:t>
            </a:r>
            <a:r>
              <a:rPr lang="en-ID" sz="2800" dirty="0"/>
              <a:t> </a:t>
            </a:r>
            <a:r>
              <a:rPr lang="en-ID" sz="2800" dirty="0" err="1"/>
              <a:t>pandangan</a:t>
            </a:r>
            <a:r>
              <a:rPr lang="en-ID" sz="2800" dirty="0"/>
              <a:t> </a:t>
            </a:r>
            <a:r>
              <a:rPr lang="en-ID" sz="2800" dirty="0" err="1"/>
              <a:t>ini</a:t>
            </a:r>
            <a:r>
              <a:rPr lang="en-ID" sz="2800" dirty="0"/>
              <a:t>, </a:t>
            </a:r>
            <a:r>
              <a:rPr lang="en-ID" sz="2800" dirty="0" err="1"/>
              <a:t>dapat</a:t>
            </a:r>
            <a:r>
              <a:rPr lang="en-ID" sz="2800" dirty="0"/>
              <a:t> </a:t>
            </a:r>
            <a:r>
              <a:rPr lang="en-ID" sz="2800" dirty="0" err="1"/>
              <a:t>dikatakan</a:t>
            </a:r>
            <a:r>
              <a:rPr lang="en-ID" sz="2800" dirty="0"/>
              <a:t> </a:t>
            </a:r>
            <a:r>
              <a:rPr lang="en-ID" sz="2800" dirty="0" err="1"/>
              <a:t>bahwa</a:t>
            </a:r>
            <a:r>
              <a:rPr lang="en-ID" sz="2800" dirty="0"/>
              <a:t> </a:t>
            </a:r>
            <a:r>
              <a:rPr lang="en-ID" sz="2800" dirty="0" err="1"/>
              <a:t>bahasa</a:t>
            </a:r>
            <a:r>
              <a:rPr lang="en-ID" sz="2800" dirty="0"/>
              <a:t> yang </a:t>
            </a:r>
            <a:r>
              <a:rPr lang="en-ID" sz="2800" dirty="0" err="1"/>
              <a:t>dimiliki</a:t>
            </a:r>
            <a:r>
              <a:rPr lang="en-ID" sz="2800" dirty="0"/>
              <a:t> dan </a:t>
            </a:r>
            <a:r>
              <a:rPr lang="en-ID" sz="2800" dirty="0" err="1"/>
              <a:t>digunakan</a:t>
            </a:r>
            <a:r>
              <a:rPr lang="en-ID" sz="2800" dirty="0"/>
              <a:t> oleh di </a:t>
            </a:r>
            <a:r>
              <a:rPr lang="en-ID" sz="2800" dirty="0" err="1"/>
              <a:t>kalangan</a:t>
            </a:r>
            <a:r>
              <a:rPr lang="en-ID" sz="2800" dirty="0"/>
              <a:t> </a:t>
            </a:r>
            <a:r>
              <a:rPr lang="en-ID" sz="2800" dirty="0" err="1"/>
              <a:t>masyarakat</a:t>
            </a:r>
            <a:r>
              <a:rPr lang="en-ID" sz="2800" dirty="0"/>
              <a:t> </a:t>
            </a:r>
            <a:r>
              <a:rPr lang="en-ID" sz="2800" dirty="0" err="1"/>
              <a:t>merupakan</a:t>
            </a:r>
            <a:r>
              <a:rPr lang="en-ID" sz="2800" dirty="0"/>
              <a:t> </a:t>
            </a:r>
            <a:r>
              <a:rPr lang="en-ID" sz="2800" dirty="0" err="1"/>
              <a:t>produk</a:t>
            </a:r>
            <a:r>
              <a:rPr lang="en-ID" sz="2800" dirty="0"/>
              <a:t> </a:t>
            </a:r>
            <a:r>
              <a:rPr lang="en-ID" sz="2800" dirty="0" err="1"/>
              <a:t>budaya</a:t>
            </a:r>
            <a:r>
              <a:rPr lang="en-ID" sz="2800" dirty="0"/>
              <a:t> </a:t>
            </a:r>
            <a:r>
              <a:rPr lang="en-ID" sz="2800" dirty="0" err="1"/>
              <a:t>dari</a:t>
            </a:r>
            <a:r>
              <a:rPr lang="en-ID" sz="2800" dirty="0"/>
              <a:t> </a:t>
            </a:r>
            <a:r>
              <a:rPr lang="en-ID" sz="2800" dirty="0" err="1"/>
              <a:t>komunitasnya</a:t>
            </a:r>
            <a:r>
              <a:rPr lang="en-ID" sz="2800" dirty="0"/>
              <a:t>. Bahasa </a:t>
            </a:r>
            <a:r>
              <a:rPr lang="en-ID" sz="2800" dirty="0" err="1"/>
              <a:t>tesebut</a:t>
            </a:r>
            <a:r>
              <a:rPr lang="en-ID" sz="2800" dirty="0"/>
              <a:t> </a:t>
            </a:r>
            <a:r>
              <a:rPr lang="en-ID" sz="2800" dirty="0" err="1"/>
              <a:t>lahir</a:t>
            </a:r>
            <a:r>
              <a:rPr lang="en-ID" sz="2800" dirty="0"/>
              <a:t> dan </a:t>
            </a:r>
            <a:r>
              <a:rPr lang="en-ID" sz="2800" dirty="0" err="1"/>
              <a:t>berkembang</a:t>
            </a:r>
            <a:r>
              <a:rPr lang="en-ID" sz="2800" dirty="0"/>
              <a:t> </a:t>
            </a:r>
            <a:r>
              <a:rPr lang="en-ID" sz="2800" dirty="0" err="1"/>
              <a:t>sesuai</a:t>
            </a:r>
            <a:r>
              <a:rPr lang="en-ID" sz="2800" dirty="0"/>
              <a:t> </a:t>
            </a:r>
            <a:r>
              <a:rPr lang="en-ID" sz="2800" dirty="0" err="1"/>
              <a:t>dengan</a:t>
            </a:r>
            <a:r>
              <a:rPr lang="en-ID" sz="2800" dirty="0"/>
              <a:t> </a:t>
            </a:r>
            <a:r>
              <a:rPr lang="en-ID" sz="2800" dirty="0" err="1"/>
              <a:t>dinamika</a:t>
            </a:r>
            <a:r>
              <a:rPr lang="en-ID" sz="2800" dirty="0"/>
              <a:t> </a:t>
            </a:r>
            <a:r>
              <a:rPr lang="en-ID" sz="2800" dirty="0" err="1"/>
              <a:t>masyarakat</a:t>
            </a:r>
            <a:r>
              <a:rPr lang="en-ID" sz="2800" dirty="0"/>
              <a:t> </a:t>
            </a:r>
            <a:r>
              <a:rPr lang="en-ID" sz="2800" dirty="0" err="1"/>
              <a:t>dalam</a:t>
            </a:r>
            <a:r>
              <a:rPr lang="en-ID" sz="2800" dirty="0"/>
              <a:t> </a:t>
            </a:r>
            <a:r>
              <a:rPr lang="en-ID" sz="2800" dirty="0" err="1"/>
              <a:t>interaksinya</a:t>
            </a:r>
            <a:r>
              <a:rPr lang="en-ID" sz="2800" dirty="0"/>
              <a:t> </a:t>
            </a:r>
            <a:r>
              <a:rPr lang="en-ID" sz="2800" dirty="0" err="1"/>
              <a:t>dengan</a:t>
            </a:r>
            <a:r>
              <a:rPr lang="en-ID" sz="2800" dirty="0"/>
              <a:t> </a:t>
            </a:r>
            <a:r>
              <a:rPr lang="en-ID" sz="2800" dirty="0" err="1"/>
              <a:t>lingkungannya</a:t>
            </a:r>
            <a:r>
              <a:rPr lang="en-ID" sz="2800" dirty="0"/>
              <a:t>. Hal </a:t>
            </a:r>
            <a:r>
              <a:rPr lang="en-ID" sz="2800" dirty="0" err="1"/>
              <a:t>ini</a:t>
            </a:r>
            <a:r>
              <a:rPr lang="en-ID" sz="2800" dirty="0"/>
              <a:t> </a:t>
            </a:r>
            <a:r>
              <a:rPr lang="en-ID" sz="2800" dirty="0" err="1"/>
              <a:t>terjadi</a:t>
            </a:r>
            <a:r>
              <a:rPr lang="en-ID" sz="2800" dirty="0"/>
              <a:t> </a:t>
            </a:r>
            <a:r>
              <a:rPr lang="en-ID" sz="2800" dirty="0" err="1"/>
              <a:t>karena</a:t>
            </a:r>
            <a:r>
              <a:rPr lang="en-ID" sz="2800" dirty="0"/>
              <a:t> </a:t>
            </a:r>
            <a:r>
              <a:rPr lang="en-ID" sz="2800" dirty="0" err="1"/>
              <a:t>kehadiran</a:t>
            </a:r>
            <a:r>
              <a:rPr lang="en-ID" sz="2800" dirty="0"/>
              <a:t> </a:t>
            </a:r>
            <a:r>
              <a:rPr lang="en-ID" sz="2800" dirty="0" err="1"/>
              <a:t>bahasa</a:t>
            </a:r>
            <a:r>
              <a:rPr lang="en-ID" sz="2800" dirty="0"/>
              <a:t> </a:t>
            </a:r>
            <a:r>
              <a:rPr lang="en-ID" sz="2800" dirty="0" err="1"/>
              <a:t>tersebut</a:t>
            </a:r>
            <a:r>
              <a:rPr lang="en-ID" sz="2800" dirty="0"/>
              <a:t> </a:t>
            </a:r>
            <a:r>
              <a:rPr lang="en-ID" sz="2800" dirty="0" err="1"/>
              <a:t>bersifat</a:t>
            </a:r>
            <a:r>
              <a:rPr lang="en-ID" sz="2800" dirty="0"/>
              <a:t> </a:t>
            </a:r>
            <a:r>
              <a:rPr lang="en-ID" sz="2800" dirty="0" err="1"/>
              <a:t>memenuhi</a:t>
            </a:r>
            <a:r>
              <a:rPr lang="en-ID" sz="2800" dirty="0"/>
              <a:t> </a:t>
            </a:r>
            <a:r>
              <a:rPr lang="en-ID" sz="2800" dirty="0" err="1"/>
              <a:t>kebutuhan</a:t>
            </a:r>
            <a:r>
              <a:rPr lang="en-ID" sz="2800" dirty="0"/>
              <a:t> </a:t>
            </a:r>
            <a:r>
              <a:rPr lang="en-ID" sz="2800" dirty="0" err="1"/>
              <a:t>komunitas</a:t>
            </a:r>
            <a:r>
              <a:rPr lang="en-ID" sz="2800" dirty="0"/>
              <a:t> </a:t>
            </a:r>
            <a:r>
              <a:rPr lang="en-ID" sz="2800" dirty="0" err="1"/>
              <a:t>dalam</a:t>
            </a:r>
            <a:r>
              <a:rPr lang="en-ID" sz="2800" dirty="0"/>
              <a:t> </a:t>
            </a:r>
            <a:r>
              <a:rPr lang="en-ID" sz="2800" dirty="0" err="1"/>
              <a:t>berinteraksi</a:t>
            </a:r>
            <a:r>
              <a:rPr lang="en-ID" sz="2800" dirty="0"/>
              <a:t> </a:t>
            </a:r>
            <a:r>
              <a:rPr lang="en-ID" sz="2800" dirty="0" err="1"/>
              <a:t>dengan</a:t>
            </a:r>
            <a:r>
              <a:rPr lang="en-ID" sz="2800" dirty="0"/>
              <a:t> </a:t>
            </a:r>
            <a:r>
              <a:rPr lang="en-ID" sz="2800" dirty="0" err="1"/>
              <a:t>lingkungan</a:t>
            </a:r>
            <a:r>
              <a:rPr lang="en-ID" sz="2800" dirty="0"/>
              <a:t> </a:t>
            </a:r>
            <a:r>
              <a:rPr lang="en-ID" sz="2800" dirty="0" err="1"/>
              <a:t>tersebut</a:t>
            </a:r>
            <a:r>
              <a:rPr lang="en-ID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2662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D158-9594-4EC5-8EC3-0231A0C6C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F3E7C-FA19-4853-985D-70D656C86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ID" sz="2400" dirty="0" err="1"/>
              <a:t>Kemampuan</a:t>
            </a:r>
            <a:r>
              <a:rPr lang="en-ID" sz="2400" dirty="0"/>
              <a:t> </a:t>
            </a:r>
            <a:r>
              <a:rPr lang="en-ID" sz="2400" dirty="0" err="1"/>
              <a:t>memahami</a:t>
            </a:r>
            <a:r>
              <a:rPr lang="en-ID" sz="2400" dirty="0"/>
              <a:t> dan </a:t>
            </a:r>
            <a:r>
              <a:rPr lang="en-ID" sz="2400" dirty="0" err="1"/>
              <a:t>berkomunikasi</a:t>
            </a:r>
            <a:r>
              <a:rPr lang="en-ID" sz="2400" dirty="0"/>
              <a:t> </a:t>
            </a:r>
            <a:r>
              <a:rPr lang="en-ID" sz="2400" dirty="0" err="1"/>
              <a:t>dalam</a:t>
            </a:r>
            <a:r>
              <a:rPr lang="en-ID" sz="2400" dirty="0"/>
              <a:t> </a:t>
            </a:r>
            <a:r>
              <a:rPr lang="en-ID" sz="2400" dirty="0" err="1"/>
              <a:t>bahasa</a:t>
            </a:r>
            <a:r>
              <a:rPr lang="en-ID" sz="2400" dirty="0"/>
              <a:t> Indonesia </a:t>
            </a:r>
            <a:r>
              <a:rPr lang="en-ID" sz="2400" dirty="0" err="1"/>
              <a:t>akan</a:t>
            </a:r>
            <a:r>
              <a:rPr lang="en-ID" sz="2400" dirty="0"/>
              <a:t> </a:t>
            </a:r>
            <a:r>
              <a:rPr lang="en-ID" sz="2400" dirty="0" err="1"/>
              <a:t>memudahkan</a:t>
            </a:r>
            <a:r>
              <a:rPr lang="en-ID" sz="2400" dirty="0"/>
              <a:t> orang </a:t>
            </a:r>
            <a:r>
              <a:rPr lang="en-ID" sz="2400" dirty="0" err="1"/>
              <a:t>asing</a:t>
            </a:r>
            <a:r>
              <a:rPr lang="en-ID" sz="2400" dirty="0"/>
              <a:t> </a:t>
            </a:r>
            <a:r>
              <a:rPr lang="en-ID" sz="2400" dirty="0" err="1"/>
              <a:t>untuk</a:t>
            </a:r>
            <a:r>
              <a:rPr lang="en-ID" sz="2400" dirty="0"/>
              <a:t> </a:t>
            </a:r>
            <a:r>
              <a:rPr lang="en-ID" sz="2400" dirty="0" err="1"/>
              <a:t>beradaptasi</a:t>
            </a:r>
            <a:r>
              <a:rPr lang="en-ID" sz="2400" dirty="0"/>
              <a:t> </a:t>
            </a:r>
            <a:r>
              <a:rPr lang="en-ID" sz="2400" dirty="0" err="1"/>
              <a:t>dengan</a:t>
            </a:r>
            <a:r>
              <a:rPr lang="en-ID" sz="2400" dirty="0"/>
              <a:t> </a:t>
            </a:r>
            <a:r>
              <a:rPr lang="en-ID" sz="2400" dirty="0" err="1"/>
              <a:t>budaya</a:t>
            </a:r>
            <a:r>
              <a:rPr lang="en-ID" sz="2400" dirty="0"/>
              <a:t> dan </a:t>
            </a:r>
            <a:r>
              <a:rPr lang="en-ID" sz="2400" dirty="0" err="1"/>
              <a:t>lingkungan</a:t>
            </a:r>
            <a:r>
              <a:rPr lang="en-ID" sz="2400" dirty="0"/>
              <a:t> </a:t>
            </a:r>
            <a:r>
              <a:rPr lang="en-ID" sz="2400" dirty="0" err="1"/>
              <a:t>masyarakat</a:t>
            </a:r>
            <a:r>
              <a:rPr lang="en-ID" sz="2400" dirty="0"/>
              <a:t> Indonesia </a:t>
            </a:r>
            <a:r>
              <a:rPr lang="en-ID" sz="2400" dirty="0" err="1"/>
              <a:t>sehingga</a:t>
            </a:r>
            <a:r>
              <a:rPr lang="en-ID" sz="2400" dirty="0"/>
              <a:t> </a:t>
            </a:r>
            <a:r>
              <a:rPr lang="en-ID" sz="2400" dirty="0" err="1"/>
              <a:t>dapat</a:t>
            </a:r>
            <a:r>
              <a:rPr lang="en-ID" sz="2400" dirty="0"/>
              <a:t> </a:t>
            </a:r>
            <a:r>
              <a:rPr lang="en-ID" sz="2400" dirty="0" err="1"/>
              <a:t>mengenal</a:t>
            </a:r>
            <a:r>
              <a:rPr lang="en-ID" sz="2400" dirty="0"/>
              <a:t> </a:t>
            </a:r>
            <a:r>
              <a:rPr lang="en-ID" sz="2400" dirty="0" err="1"/>
              <a:t>budaya</a:t>
            </a:r>
            <a:r>
              <a:rPr lang="en-ID" sz="2400" dirty="0"/>
              <a:t> Indonesia </a:t>
            </a:r>
            <a:r>
              <a:rPr lang="en-ID" sz="2400" dirty="0" err="1"/>
              <a:t>secara</a:t>
            </a:r>
            <a:r>
              <a:rPr lang="en-ID" sz="2400" dirty="0"/>
              <a:t> </a:t>
            </a:r>
            <a:r>
              <a:rPr lang="en-ID" sz="2400" dirty="0" err="1"/>
              <a:t>benar</a:t>
            </a:r>
            <a:r>
              <a:rPr lang="en-ID" sz="2400" dirty="0"/>
              <a:t>. Menteri Pendidikan Nasional, Bambang </a:t>
            </a:r>
            <a:r>
              <a:rPr lang="en-ID" sz="2400" dirty="0" err="1"/>
              <a:t>Sudibyo</a:t>
            </a:r>
            <a:r>
              <a:rPr lang="en-ID" sz="2400" dirty="0"/>
              <a:t>, </a:t>
            </a:r>
            <a:r>
              <a:rPr lang="en-ID" sz="2400" dirty="0" err="1"/>
              <a:t>menyatakan</a:t>
            </a:r>
            <a:r>
              <a:rPr lang="en-ID" sz="2400" dirty="0"/>
              <a:t> </a:t>
            </a:r>
            <a:r>
              <a:rPr lang="en-ID" sz="2400" dirty="0" err="1"/>
              <a:t>bahwa</a:t>
            </a:r>
            <a:r>
              <a:rPr lang="en-ID" sz="2400" dirty="0"/>
              <a:t> </a:t>
            </a:r>
            <a:r>
              <a:rPr lang="en-ID" sz="2400" dirty="0" err="1"/>
              <a:t>dengan</a:t>
            </a:r>
            <a:r>
              <a:rPr lang="en-ID" sz="2400" dirty="0"/>
              <a:t> </a:t>
            </a:r>
            <a:r>
              <a:rPr lang="en-ID" sz="2400" dirty="0" err="1"/>
              <a:t>mempelajari</a:t>
            </a:r>
            <a:r>
              <a:rPr lang="en-ID" sz="2400" dirty="0"/>
              <a:t> </a:t>
            </a:r>
            <a:r>
              <a:rPr lang="en-ID" sz="2400" dirty="0" err="1"/>
              <a:t>bahasa</a:t>
            </a:r>
            <a:r>
              <a:rPr lang="en-ID" sz="2400" dirty="0"/>
              <a:t>, orang </a:t>
            </a:r>
            <a:r>
              <a:rPr lang="en-ID" sz="2400" dirty="0" err="1"/>
              <a:t>dapat</a:t>
            </a:r>
            <a:r>
              <a:rPr lang="en-ID" sz="2400" dirty="0"/>
              <a:t> </a:t>
            </a:r>
            <a:r>
              <a:rPr lang="en-ID" sz="2400" dirty="0" err="1"/>
              <a:t>mengetahui</a:t>
            </a:r>
            <a:r>
              <a:rPr lang="en-ID" sz="2400" dirty="0"/>
              <a:t> ’dunia’ </a:t>
            </a:r>
            <a:r>
              <a:rPr lang="en-ID" sz="2400" dirty="0" err="1"/>
              <a:t>masyarakat</a:t>
            </a:r>
            <a:r>
              <a:rPr lang="en-ID" sz="2400" dirty="0"/>
              <a:t> </a:t>
            </a:r>
            <a:r>
              <a:rPr lang="en-ID" sz="2400" dirty="0" err="1"/>
              <a:t>bahasa</a:t>
            </a:r>
            <a:r>
              <a:rPr lang="en-ID" sz="2400" dirty="0"/>
              <a:t> yang </a:t>
            </a:r>
            <a:r>
              <a:rPr lang="en-ID" sz="2400" dirty="0" err="1"/>
              <a:t>dipelajarinya</a:t>
            </a:r>
            <a:r>
              <a:rPr lang="en-ID" sz="2400" dirty="0"/>
              <a:t>, </a:t>
            </a:r>
            <a:r>
              <a:rPr lang="en-ID" sz="2400" dirty="0" err="1"/>
              <a:t>baik</a:t>
            </a:r>
            <a:r>
              <a:rPr lang="en-ID" sz="2400" dirty="0"/>
              <a:t> </a:t>
            </a:r>
            <a:r>
              <a:rPr lang="en-ID" sz="2400" dirty="0" err="1"/>
              <a:t>mengenai</a:t>
            </a:r>
            <a:r>
              <a:rPr lang="en-ID" sz="2400" dirty="0"/>
              <a:t> </a:t>
            </a:r>
            <a:r>
              <a:rPr lang="en-ID" sz="2400" dirty="0" err="1"/>
              <a:t>kondisi</a:t>
            </a:r>
            <a:r>
              <a:rPr lang="en-ID" sz="2400" dirty="0"/>
              <a:t> </a:t>
            </a:r>
            <a:r>
              <a:rPr lang="en-ID" sz="2400" dirty="0" err="1"/>
              <a:t>sosial</a:t>
            </a:r>
            <a:r>
              <a:rPr lang="en-ID" sz="2400" dirty="0"/>
              <a:t>, </a:t>
            </a:r>
            <a:r>
              <a:rPr lang="en-ID" sz="2400" dirty="0" err="1"/>
              <a:t>budaya</a:t>
            </a:r>
            <a:r>
              <a:rPr lang="en-ID" sz="2400" dirty="0"/>
              <a:t>, </a:t>
            </a:r>
            <a:r>
              <a:rPr lang="en-ID" sz="2400" dirty="0" err="1"/>
              <a:t>maupun</a:t>
            </a:r>
            <a:r>
              <a:rPr lang="en-ID" sz="2400" dirty="0"/>
              <a:t> </a:t>
            </a:r>
            <a:r>
              <a:rPr lang="en-ID" sz="2400" dirty="0" err="1"/>
              <a:t>politik</a:t>
            </a:r>
            <a:r>
              <a:rPr lang="en-ID" sz="2400" dirty="0"/>
              <a:t> di </a:t>
            </a:r>
            <a:r>
              <a:rPr lang="en-ID" sz="2400" dirty="0" err="1"/>
              <a:t>masyarakat</a:t>
            </a:r>
            <a:r>
              <a:rPr lang="en-ID" sz="2400" dirty="0"/>
              <a:t> </a:t>
            </a:r>
            <a:r>
              <a:rPr lang="en-ID" sz="2400" dirty="0" err="1"/>
              <a:t>Pembelajaran</a:t>
            </a:r>
            <a:r>
              <a:rPr lang="en-ID" sz="2400" dirty="0"/>
              <a:t> BIPA </a:t>
            </a:r>
            <a:r>
              <a:rPr lang="en-ID" sz="2400" dirty="0" err="1"/>
              <a:t>menjadi</a:t>
            </a:r>
            <a:r>
              <a:rPr lang="en-ID" sz="2400" dirty="0"/>
              <a:t> </a:t>
            </a:r>
            <a:r>
              <a:rPr lang="en-ID" sz="2400" dirty="0" err="1"/>
              <a:t>ajang</a:t>
            </a:r>
            <a:r>
              <a:rPr lang="en-ID" sz="2400" dirty="0"/>
              <a:t> </a:t>
            </a:r>
            <a:r>
              <a:rPr lang="en-ID" sz="2400" dirty="0" err="1"/>
              <a:t>sekaligus</a:t>
            </a:r>
            <a:r>
              <a:rPr lang="en-ID" sz="2400" dirty="0"/>
              <a:t> </a:t>
            </a:r>
            <a:r>
              <a:rPr lang="en-ID" sz="2400" dirty="0" err="1"/>
              <a:t>wahana</a:t>
            </a:r>
            <a:r>
              <a:rPr lang="en-ID" sz="2400" dirty="0"/>
              <a:t> yang </a:t>
            </a:r>
            <a:r>
              <a:rPr lang="en-ID" sz="2400" dirty="0" err="1"/>
              <a:t>signifikan</a:t>
            </a:r>
            <a:r>
              <a:rPr lang="en-ID" sz="2400" dirty="0"/>
              <a:t> dan </a:t>
            </a:r>
            <a:r>
              <a:rPr lang="en-ID" sz="2400" dirty="0" err="1"/>
              <a:t>potensial</a:t>
            </a:r>
            <a:r>
              <a:rPr lang="en-ID" sz="2400" dirty="0"/>
              <a:t> </a:t>
            </a:r>
            <a:r>
              <a:rPr lang="en-ID" sz="2400" dirty="0" err="1"/>
              <a:t>dalam</a:t>
            </a:r>
            <a:r>
              <a:rPr lang="en-ID" sz="2400" dirty="0"/>
              <a:t> </a:t>
            </a:r>
            <a:r>
              <a:rPr lang="en-ID" sz="2400" dirty="0" err="1"/>
              <a:t>memperkenalkan</a:t>
            </a:r>
            <a:r>
              <a:rPr lang="en-ID" sz="2400" dirty="0"/>
              <a:t> </a:t>
            </a:r>
            <a:r>
              <a:rPr lang="en-ID" sz="2400" dirty="0" err="1"/>
              <a:t>masyarakat</a:t>
            </a:r>
            <a:r>
              <a:rPr lang="en-ID" sz="2400" dirty="0"/>
              <a:t> Indonesia dan </a:t>
            </a:r>
            <a:r>
              <a:rPr lang="en-ID" sz="2400" dirty="0" err="1"/>
              <a:t>budayanya</a:t>
            </a:r>
            <a:r>
              <a:rPr lang="en-ID" sz="2400" dirty="0"/>
              <a:t>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5349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52CE1-CF78-4F01-8576-97535EE66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Beberapa</a:t>
            </a:r>
            <a:r>
              <a:rPr lang="en-US" dirty="0"/>
              <a:t> </a:t>
            </a:r>
            <a:r>
              <a:rPr lang="en-US" dirty="0" err="1"/>
              <a:t>sifat</a:t>
            </a:r>
            <a:r>
              <a:rPr lang="en-US" dirty="0"/>
              <a:t> </a:t>
            </a:r>
            <a:r>
              <a:rPr lang="en-US" dirty="0" err="1"/>
              <a:t>pembelajar</a:t>
            </a:r>
            <a:r>
              <a:rPr lang="en-US" dirty="0"/>
              <a:t> </a:t>
            </a:r>
            <a:r>
              <a:rPr lang="en-US" dirty="0" err="1"/>
              <a:t>bipa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D4C6C-D6F2-451B-B063-538ABA5639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D" sz="2400" dirty="0" err="1"/>
              <a:t>Pertama</a:t>
            </a:r>
            <a:r>
              <a:rPr lang="en-ID" sz="2400" dirty="0"/>
              <a:t>, </a:t>
            </a:r>
            <a:r>
              <a:rPr lang="en-ID" sz="2400" dirty="0" err="1"/>
              <a:t>pelajar</a:t>
            </a:r>
            <a:r>
              <a:rPr lang="en-ID" sz="2400" dirty="0"/>
              <a:t> BIPA </a:t>
            </a:r>
            <a:r>
              <a:rPr lang="en-ID" sz="2400" dirty="0" err="1"/>
              <a:t>sudah</a:t>
            </a:r>
            <a:r>
              <a:rPr lang="en-ID" sz="2400" dirty="0"/>
              <a:t> </a:t>
            </a:r>
            <a:r>
              <a:rPr lang="en-ID" sz="2400" dirty="0" err="1"/>
              <a:t>memiliki</a:t>
            </a:r>
            <a:r>
              <a:rPr lang="en-ID" sz="2400" dirty="0"/>
              <a:t> </a:t>
            </a:r>
            <a:r>
              <a:rPr lang="en-ID" sz="2400" dirty="0" err="1"/>
              <a:t>cukup</a:t>
            </a:r>
            <a:r>
              <a:rPr lang="en-ID" sz="2400" dirty="0"/>
              <a:t> </a:t>
            </a:r>
            <a:r>
              <a:rPr lang="en-ID" sz="2400" dirty="0" err="1"/>
              <a:t>banyak</a:t>
            </a:r>
            <a:r>
              <a:rPr lang="en-ID" sz="2400" dirty="0"/>
              <a:t> </a:t>
            </a:r>
            <a:r>
              <a:rPr lang="en-ID" sz="2400" dirty="0" err="1"/>
              <a:t>pengetahuan</a:t>
            </a:r>
            <a:r>
              <a:rPr lang="en-ID" sz="2400" dirty="0"/>
              <a:t> dan </a:t>
            </a:r>
            <a:r>
              <a:rPr lang="en-ID" sz="2400" dirty="0" err="1"/>
              <a:t>wawasan</a:t>
            </a:r>
            <a:r>
              <a:rPr lang="en-ID" sz="2400" dirty="0"/>
              <a:t>, </a:t>
            </a:r>
            <a:r>
              <a:rPr lang="en-ID" sz="2400" dirty="0" err="1"/>
              <a:t>sehingga</a:t>
            </a:r>
            <a:r>
              <a:rPr lang="en-ID" sz="2400" dirty="0"/>
              <a:t> </a:t>
            </a:r>
            <a:r>
              <a:rPr lang="en-ID" sz="2400" dirty="0" err="1"/>
              <a:t>kebutuhan</a:t>
            </a:r>
            <a:r>
              <a:rPr lang="en-ID" sz="2400" dirty="0"/>
              <a:t> </a:t>
            </a:r>
            <a:r>
              <a:rPr lang="en-ID" sz="2400" dirty="0" err="1"/>
              <a:t>mereka</a:t>
            </a:r>
            <a:r>
              <a:rPr lang="en-ID" sz="2400" dirty="0"/>
              <a:t> juga </a:t>
            </a:r>
            <a:r>
              <a:rPr lang="en-ID" sz="2400" dirty="0" err="1"/>
              <a:t>kebutuhan</a:t>
            </a:r>
            <a:r>
              <a:rPr lang="en-ID" sz="2400" dirty="0"/>
              <a:t> orang </a:t>
            </a:r>
            <a:r>
              <a:rPr lang="en-ID" sz="2400" dirty="0" err="1"/>
              <a:t>dewasa</a:t>
            </a:r>
            <a:r>
              <a:rPr lang="en-ID" sz="2400" dirty="0"/>
              <a:t> </a:t>
            </a:r>
            <a:r>
              <a:rPr lang="en-ID" sz="2400" dirty="0" err="1"/>
              <a:t>bukan</a:t>
            </a:r>
            <a:r>
              <a:rPr lang="en-ID" sz="2400" dirty="0"/>
              <a:t> </a:t>
            </a:r>
            <a:r>
              <a:rPr lang="en-ID" sz="2400" dirty="0" err="1"/>
              <a:t>lagi</a:t>
            </a:r>
            <a:r>
              <a:rPr lang="en-ID" sz="2400" dirty="0"/>
              <a:t> </a:t>
            </a:r>
            <a:r>
              <a:rPr lang="en-ID" sz="2400" dirty="0" err="1"/>
              <a:t>kebutuhan</a:t>
            </a:r>
            <a:r>
              <a:rPr lang="en-ID" sz="2400" dirty="0"/>
              <a:t> </a:t>
            </a:r>
            <a:r>
              <a:rPr lang="en-ID" sz="2400" dirty="0" err="1"/>
              <a:t>anak-anak</a:t>
            </a:r>
            <a:r>
              <a:rPr lang="en-ID" sz="2400" dirty="0"/>
              <a:t>. </a:t>
            </a:r>
          </a:p>
          <a:p>
            <a:r>
              <a:rPr lang="en-ID" sz="2400" dirty="0" err="1"/>
              <a:t>Kedua</a:t>
            </a:r>
            <a:r>
              <a:rPr lang="en-ID" sz="2400" dirty="0"/>
              <a:t>, orang </a:t>
            </a:r>
            <a:r>
              <a:rPr lang="en-ID" sz="2400" dirty="0" err="1"/>
              <a:t>asing</a:t>
            </a:r>
            <a:r>
              <a:rPr lang="en-ID" sz="2400" dirty="0"/>
              <a:t> (orang Barat) </a:t>
            </a:r>
            <a:r>
              <a:rPr lang="en-ID" sz="2400" dirty="0" err="1"/>
              <a:t>suka</a:t>
            </a:r>
            <a:r>
              <a:rPr lang="en-ID" sz="2400" dirty="0"/>
              <a:t> </a:t>
            </a:r>
            <a:r>
              <a:rPr lang="en-ID" sz="2400" dirty="0" err="1"/>
              <a:t>mengekpresikan</a:t>
            </a:r>
            <a:r>
              <a:rPr lang="en-ID" sz="2400" dirty="0"/>
              <a:t> </a:t>
            </a:r>
            <a:r>
              <a:rPr lang="en-ID" sz="2400" dirty="0" err="1"/>
              <a:t>diri</a:t>
            </a:r>
            <a:r>
              <a:rPr lang="en-ID" sz="2400" dirty="0"/>
              <a:t>, </a:t>
            </a:r>
            <a:r>
              <a:rPr lang="en-ID" sz="2400" dirty="0" err="1"/>
              <a:t>mempresentasikan</a:t>
            </a:r>
            <a:r>
              <a:rPr lang="en-ID" sz="2400" dirty="0"/>
              <a:t> </a:t>
            </a:r>
            <a:r>
              <a:rPr lang="en-ID" sz="2400" dirty="0" err="1"/>
              <a:t>sesuatu</a:t>
            </a:r>
            <a:r>
              <a:rPr lang="en-ID" sz="2400" dirty="0"/>
              <a:t>, </a:t>
            </a:r>
            <a:r>
              <a:rPr lang="en-ID" sz="2400" dirty="0" err="1"/>
              <a:t>mengemukakan</a:t>
            </a:r>
            <a:r>
              <a:rPr lang="en-ID" sz="2400" dirty="0"/>
              <a:t> </a:t>
            </a:r>
            <a:r>
              <a:rPr lang="en-ID" sz="2400" dirty="0" err="1"/>
              <a:t>pendapat</a:t>
            </a:r>
            <a:r>
              <a:rPr lang="en-ID" sz="2400" dirty="0"/>
              <a:t>, </a:t>
            </a:r>
            <a:r>
              <a:rPr lang="en-ID" sz="2400" dirty="0" err="1"/>
              <a:t>sehingga</a:t>
            </a:r>
            <a:r>
              <a:rPr lang="en-ID" sz="2400" dirty="0"/>
              <a:t> </a:t>
            </a:r>
            <a:r>
              <a:rPr lang="en-ID" sz="2400" dirty="0" err="1"/>
              <a:t>tugas</a:t>
            </a:r>
            <a:r>
              <a:rPr lang="en-ID" sz="2400" dirty="0"/>
              <a:t> di </a:t>
            </a:r>
            <a:r>
              <a:rPr lang="en-ID" sz="2400" dirty="0" err="1"/>
              <a:t>luar</a:t>
            </a:r>
            <a:r>
              <a:rPr lang="en-ID" sz="2400" dirty="0"/>
              <a:t> </a:t>
            </a:r>
            <a:r>
              <a:rPr lang="en-ID" sz="2400" dirty="0" err="1"/>
              <a:t>kelas</a:t>
            </a:r>
            <a:r>
              <a:rPr lang="en-ID" sz="2400" dirty="0"/>
              <a:t> </a:t>
            </a:r>
            <a:r>
              <a:rPr lang="en-ID" sz="2400" dirty="0" err="1"/>
              <a:t>akan</a:t>
            </a:r>
            <a:r>
              <a:rPr lang="en-ID" sz="2400" dirty="0"/>
              <a:t> </a:t>
            </a:r>
            <a:r>
              <a:rPr lang="en-ID" sz="2400" dirty="0" err="1"/>
              <a:t>sangat</a:t>
            </a:r>
            <a:r>
              <a:rPr lang="en-ID" sz="2400" dirty="0"/>
              <a:t> </a:t>
            </a:r>
            <a:r>
              <a:rPr lang="en-ID" sz="2400" dirty="0" err="1"/>
              <a:t>menarik</a:t>
            </a:r>
            <a:r>
              <a:rPr lang="en-ID" sz="2400" dirty="0"/>
              <a:t>. </a:t>
            </a:r>
          </a:p>
          <a:p>
            <a:r>
              <a:rPr lang="en-ID" sz="2400" dirty="0" err="1"/>
              <a:t>Ketiga</a:t>
            </a:r>
            <a:r>
              <a:rPr lang="en-ID" sz="2400" dirty="0"/>
              <a:t>, </a:t>
            </a:r>
            <a:r>
              <a:rPr lang="en-ID" sz="2400" dirty="0" err="1"/>
              <a:t>untuk</a:t>
            </a:r>
            <a:r>
              <a:rPr lang="en-ID" sz="2400" dirty="0"/>
              <a:t> </a:t>
            </a:r>
            <a:r>
              <a:rPr lang="en-ID" sz="2400" dirty="0" err="1"/>
              <a:t>mengakomodasi</a:t>
            </a:r>
            <a:r>
              <a:rPr lang="en-ID" sz="2400" dirty="0"/>
              <a:t> </a:t>
            </a:r>
            <a:r>
              <a:rPr lang="en-ID" sz="2400" dirty="0" err="1"/>
              <a:t>minat</a:t>
            </a:r>
            <a:r>
              <a:rPr lang="en-ID" sz="2400" dirty="0"/>
              <a:t> dan </a:t>
            </a:r>
            <a:r>
              <a:rPr lang="en-ID" sz="2400" dirty="0" err="1"/>
              <a:t>kebutuhan</a:t>
            </a:r>
            <a:r>
              <a:rPr lang="en-ID" sz="2400" dirty="0"/>
              <a:t> yang </a:t>
            </a:r>
            <a:r>
              <a:rPr lang="en-ID" sz="2400" dirty="0" err="1"/>
              <a:t>mungkin</a:t>
            </a:r>
            <a:r>
              <a:rPr lang="en-ID" sz="2400" dirty="0"/>
              <a:t> </a:t>
            </a:r>
            <a:r>
              <a:rPr lang="en-ID" sz="2400" dirty="0" err="1"/>
              <a:t>berbeda</a:t>
            </a:r>
            <a:r>
              <a:rPr lang="en-ID" sz="2400" dirty="0"/>
              <a:t> </a:t>
            </a:r>
            <a:r>
              <a:rPr lang="en-ID" sz="2400" dirty="0" err="1"/>
              <a:t>dari</a:t>
            </a:r>
            <a:r>
              <a:rPr lang="en-ID" sz="2400" dirty="0"/>
              <a:t> yang </a:t>
            </a:r>
            <a:r>
              <a:rPr lang="en-ID" sz="2400" dirty="0" err="1"/>
              <a:t>satu</a:t>
            </a:r>
            <a:r>
              <a:rPr lang="en-ID" sz="2400" dirty="0"/>
              <a:t> </a:t>
            </a:r>
            <a:r>
              <a:rPr lang="en-ID" sz="2400" dirty="0" err="1"/>
              <a:t>dengan</a:t>
            </a:r>
            <a:r>
              <a:rPr lang="en-ID" sz="2400" dirty="0"/>
              <a:t> yang lain </a:t>
            </a:r>
            <a:r>
              <a:rPr lang="en-ID" sz="2400" dirty="0" err="1"/>
              <a:t>perlu</a:t>
            </a:r>
            <a:r>
              <a:rPr lang="en-ID" sz="2400" dirty="0"/>
              <a:t> </a:t>
            </a:r>
            <a:r>
              <a:rPr lang="en-ID" sz="2400" dirty="0" err="1"/>
              <a:t>disiapkan</a:t>
            </a:r>
            <a:r>
              <a:rPr lang="en-ID" sz="2400" dirty="0"/>
              <a:t> </a:t>
            </a:r>
            <a:r>
              <a:rPr lang="en-ID" sz="2400" dirty="0" err="1"/>
              <a:t>materi</a:t>
            </a:r>
            <a:r>
              <a:rPr lang="en-ID" sz="2400" dirty="0"/>
              <a:t> yang </a:t>
            </a:r>
            <a:r>
              <a:rPr lang="en-ID" sz="2400" dirty="0" err="1"/>
              <a:t>bervariasi</a:t>
            </a:r>
            <a:r>
              <a:rPr lang="en-ID" sz="2400" dirty="0"/>
              <a:t> (Soegino,1995:6)</a:t>
            </a:r>
          </a:p>
        </p:txBody>
      </p:sp>
    </p:spTree>
    <p:extLst>
      <p:ext uri="{BB962C8B-B14F-4D97-AF65-F5344CB8AC3E}">
        <p14:creationId xmlns:p14="http://schemas.microsoft.com/office/powerpoint/2010/main" val="906282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6982B-7962-4AC8-A7F3-5563F37D3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Aspek</a:t>
            </a:r>
            <a:r>
              <a:rPr lang="en-US" dirty="0"/>
              <a:t> </a:t>
            </a:r>
            <a:r>
              <a:rPr lang="en-US" dirty="0" err="1"/>
              <a:t>budaya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pembelajaran</a:t>
            </a:r>
            <a:r>
              <a:rPr lang="en-US" dirty="0"/>
              <a:t> </a:t>
            </a:r>
            <a:r>
              <a:rPr lang="en-US" dirty="0" err="1"/>
              <a:t>bipa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FAC91-CDA3-49B3-A3EB-3BB6C43168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ID" sz="3200" dirty="0" err="1"/>
              <a:t>Materi</a:t>
            </a:r>
            <a:r>
              <a:rPr lang="en-ID" sz="3200" dirty="0"/>
              <a:t> </a:t>
            </a:r>
            <a:r>
              <a:rPr lang="en-ID" sz="3200" dirty="0" err="1"/>
              <a:t>budaya</a:t>
            </a:r>
            <a:r>
              <a:rPr lang="en-ID" sz="3200" dirty="0"/>
              <a:t> </a:t>
            </a:r>
            <a:r>
              <a:rPr lang="en-ID" sz="3200" dirty="0" err="1"/>
              <a:t>dalam</a:t>
            </a:r>
            <a:r>
              <a:rPr lang="en-ID" sz="3200" dirty="0"/>
              <a:t> BIPA </a:t>
            </a:r>
            <a:r>
              <a:rPr lang="en-ID" sz="3200" dirty="0" err="1"/>
              <a:t>diarahkan</a:t>
            </a:r>
            <a:r>
              <a:rPr lang="en-ID" sz="3200" dirty="0"/>
              <a:t> pada </a:t>
            </a:r>
            <a:r>
              <a:rPr lang="en-ID" sz="3200" dirty="0" err="1"/>
              <a:t>pengenalan</a:t>
            </a:r>
            <a:r>
              <a:rPr lang="en-ID" sz="3200" dirty="0"/>
              <a:t> dan </a:t>
            </a:r>
            <a:r>
              <a:rPr lang="en-ID" sz="3200" dirty="0" err="1"/>
              <a:t>pengayaan</a:t>
            </a:r>
            <a:r>
              <a:rPr lang="en-ID" sz="3200" dirty="0"/>
              <a:t> </a:t>
            </a:r>
            <a:r>
              <a:rPr lang="en-ID" sz="3200" dirty="0" err="1"/>
              <a:t>wawasan</a:t>
            </a:r>
            <a:r>
              <a:rPr lang="en-ID" sz="3200" dirty="0"/>
              <a:t> </a:t>
            </a:r>
            <a:r>
              <a:rPr lang="en-ID" sz="3200" dirty="0" err="1"/>
              <a:t>budaya</a:t>
            </a:r>
            <a:r>
              <a:rPr lang="en-ID" sz="3200" dirty="0"/>
              <a:t> Indonesia </a:t>
            </a:r>
            <a:r>
              <a:rPr lang="en-ID" sz="3200" dirty="0" err="1"/>
              <a:t>kepada</a:t>
            </a:r>
            <a:r>
              <a:rPr lang="en-ID" sz="3200" dirty="0"/>
              <a:t> </a:t>
            </a:r>
            <a:r>
              <a:rPr lang="en-ID" sz="3200" dirty="0" err="1"/>
              <a:t>pelajar</a:t>
            </a:r>
            <a:r>
              <a:rPr lang="en-ID" sz="3200" dirty="0"/>
              <a:t> </a:t>
            </a:r>
            <a:r>
              <a:rPr lang="en-ID" sz="3200" dirty="0" err="1"/>
              <a:t>asing</a:t>
            </a:r>
            <a:r>
              <a:rPr lang="en-ID" sz="3200" dirty="0"/>
              <a:t> </a:t>
            </a:r>
            <a:r>
              <a:rPr lang="en-ID" sz="3200" dirty="0" err="1"/>
              <a:t>sehingga</a:t>
            </a:r>
            <a:r>
              <a:rPr lang="en-ID" sz="3200" dirty="0"/>
              <a:t> </a:t>
            </a:r>
            <a:r>
              <a:rPr lang="en-ID" sz="3200" dirty="0" err="1"/>
              <a:t>mereka</a:t>
            </a:r>
            <a:r>
              <a:rPr lang="en-ID" sz="3200" dirty="0"/>
              <a:t> </a:t>
            </a:r>
            <a:r>
              <a:rPr lang="en-ID" sz="3200" dirty="0" err="1"/>
              <a:t>dapat</a:t>
            </a:r>
            <a:r>
              <a:rPr lang="en-ID" sz="3200" dirty="0"/>
              <a:t> </a:t>
            </a:r>
            <a:r>
              <a:rPr lang="en-ID" sz="3200" dirty="0" err="1"/>
              <a:t>memanfaatkannya</a:t>
            </a:r>
            <a:r>
              <a:rPr lang="en-ID" sz="3200" dirty="0"/>
              <a:t> </a:t>
            </a:r>
            <a:r>
              <a:rPr lang="en-ID" sz="3200" dirty="0" err="1"/>
              <a:t>sebagai</a:t>
            </a:r>
            <a:r>
              <a:rPr lang="en-ID" sz="3200" dirty="0"/>
              <a:t> </a:t>
            </a:r>
            <a:r>
              <a:rPr lang="en-ID" sz="3200" dirty="0" err="1"/>
              <a:t>bekal</a:t>
            </a:r>
            <a:r>
              <a:rPr lang="en-ID" sz="3200" dirty="0"/>
              <a:t> </a:t>
            </a:r>
            <a:r>
              <a:rPr lang="en-ID" sz="3200" dirty="0" err="1"/>
              <a:t>dalam</a:t>
            </a:r>
            <a:r>
              <a:rPr lang="en-ID" sz="3200" dirty="0"/>
              <a:t> </a:t>
            </a:r>
            <a:r>
              <a:rPr lang="en-ID" sz="3200" dirty="0" err="1"/>
              <a:t>kehidupannya</a:t>
            </a:r>
            <a:r>
              <a:rPr lang="en-ID" sz="3200" dirty="0"/>
              <a:t> </a:t>
            </a:r>
            <a:r>
              <a:rPr lang="en-ID" sz="3200" dirty="0" err="1"/>
              <a:t>sehari-hari</a:t>
            </a:r>
            <a:r>
              <a:rPr lang="en-ID" sz="3200" dirty="0"/>
              <a:t> di </a:t>
            </a:r>
            <a:r>
              <a:rPr lang="en-ID" sz="3200" dirty="0" err="1"/>
              <a:t>masyarakat</a:t>
            </a:r>
            <a:r>
              <a:rPr lang="en-ID" sz="3200" dirty="0"/>
              <a:t> Indonesia. </a:t>
            </a:r>
          </a:p>
          <a:p>
            <a:pPr algn="just"/>
            <a:r>
              <a:rPr lang="en-ID" sz="3200" dirty="0" err="1"/>
              <a:t>Pokok-pokok</a:t>
            </a:r>
            <a:r>
              <a:rPr lang="en-ID" sz="3200" dirty="0"/>
              <a:t> </a:t>
            </a:r>
            <a:r>
              <a:rPr lang="en-ID" sz="3200" dirty="0" err="1"/>
              <a:t>materi</a:t>
            </a:r>
            <a:r>
              <a:rPr lang="en-ID" sz="3200" dirty="0"/>
              <a:t> </a:t>
            </a:r>
            <a:r>
              <a:rPr lang="en-ID" sz="3200" dirty="0" err="1"/>
              <a:t>budaya</a:t>
            </a:r>
            <a:r>
              <a:rPr lang="en-ID" sz="3200" dirty="0"/>
              <a:t> yang </a:t>
            </a:r>
            <a:r>
              <a:rPr lang="en-ID" sz="3200" dirty="0" err="1"/>
              <a:t>perlu</a:t>
            </a:r>
            <a:r>
              <a:rPr lang="en-ID" sz="3200" dirty="0"/>
              <a:t> </a:t>
            </a:r>
            <a:r>
              <a:rPr lang="en-ID" sz="3200" dirty="0" err="1"/>
              <a:t>dikenalkan</a:t>
            </a:r>
            <a:r>
              <a:rPr lang="en-ID" sz="3200" dirty="0"/>
              <a:t> </a:t>
            </a:r>
            <a:r>
              <a:rPr lang="en-ID" sz="3200" dirty="0" err="1"/>
              <a:t>kepada</a:t>
            </a:r>
            <a:r>
              <a:rPr lang="en-ID" sz="3200" dirty="0"/>
              <a:t> </a:t>
            </a:r>
            <a:r>
              <a:rPr lang="en-ID" sz="3200" dirty="0" err="1"/>
              <a:t>pelajar</a:t>
            </a:r>
            <a:r>
              <a:rPr lang="en-ID" sz="3200" dirty="0"/>
              <a:t> BIPA </a:t>
            </a:r>
            <a:r>
              <a:rPr lang="en-ID" sz="3200" dirty="0" err="1"/>
              <a:t>adalah</a:t>
            </a:r>
            <a:r>
              <a:rPr lang="en-ID" sz="3200" dirty="0"/>
              <a:t> </a:t>
            </a:r>
            <a:r>
              <a:rPr lang="en-ID" sz="3200" dirty="0" err="1"/>
              <a:t>perilaku</a:t>
            </a:r>
            <a:r>
              <a:rPr lang="en-ID" sz="3200" dirty="0"/>
              <a:t> </a:t>
            </a:r>
            <a:r>
              <a:rPr lang="en-ID" sz="3200" dirty="0" err="1"/>
              <a:t>budaya</a:t>
            </a:r>
            <a:r>
              <a:rPr lang="en-ID" sz="3200" dirty="0"/>
              <a:t>, </a:t>
            </a:r>
            <a:r>
              <a:rPr lang="en-ID" sz="3200" dirty="0" err="1"/>
              <a:t>pengetahuan</a:t>
            </a:r>
            <a:r>
              <a:rPr lang="en-ID" sz="3200" dirty="0"/>
              <a:t> </a:t>
            </a:r>
            <a:r>
              <a:rPr lang="en-ID" sz="3200" dirty="0" err="1"/>
              <a:t>budaya</a:t>
            </a:r>
            <a:r>
              <a:rPr lang="en-ID" sz="3200" dirty="0"/>
              <a:t>, dan </a:t>
            </a:r>
            <a:r>
              <a:rPr lang="en-ID" sz="3200" dirty="0" err="1"/>
              <a:t>benda-benda</a:t>
            </a:r>
            <a:r>
              <a:rPr lang="en-ID" sz="3200" dirty="0"/>
              <a:t> </a:t>
            </a:r>
            <a:r>
              <a:rPr lang="en-ID" sz="3200" dirty="0" err="1"/>
              <a:t>budaya</a:t>
            </a:r>
            <a:r>
              <a:rPr lang="en-ID" sz="32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70664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BAC98-ECFB-432F-96C8-874F537C4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887EF28-CB2E-400E-ABE9-2388FB41D5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2102" y="2571475"/>
            <a:ext cx="3100179" cy="20667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BAF572-F66E-44B5-A2A0-CADB2E07C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688" y="2167007"/>
            <a:ext cx="4310708" cy="28757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9FD43F-687D-45DE-ADC7-6970B1599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1212" y="2800196"/>
            <a:ext cx="3218686" cy="160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74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0A164-519F-49CA-A340-3E993375F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5FC7A-B5AE-4AB4-A712-7A3F0377E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D" sz="3200" dirty="0" err="1"/>
              <a:t>Prinsip</a:t>
            </a:r>
            <a:r>
              <a:rPr lang="en-ID" sz="3200" dirty="0"/>
              <a:t> </a:t>
            </a:r>
            <a:r>
              <a:rPr lang="en-ID" sz="3200" dirty="0" err="1"/>
              <a:t>dalam</a:t>
            </a:r>
            <a:r>
              <a:rPr lang="en-ID" sz="3200" dirty="0"/>
              <a:t> </a:t>
            </a:r>
            <a:r>
              <a:rPr lang="en-ID" sz="3200" dirty="0" err="1"/>
              <a:t>pemberian</a:t>
            </a:r>
            <a:r>
              <a:rPr lang="en-ID" sz="3200" dirty="0"/>
              <a:t> </a:t>
            </a:r>
            <a:r>
              <a:rPr lang="en-ID" sz="3200" dirty="0" err="1"/>
              <a:t>materi</a:t>
            </a:r>
            <a:r>
              <a:rPr lang="en-ID" sz="3200" dirty="0"/>
              <a:t> </a:t>
            </a:r>
            <a:r>
              <a:rPr lang="en-ID" sz="3200" dirty="0" err="1"/>
              <a:t>budaya</a:t>
            </a:r>
            <a:r>
              <a:rPr lang="en-ID" sz="3200" dirty="0"/>
              <a:t> </a:t>
            </a:r>
            <a:r>
              <a:rPr lang="en-ID" sz="3200" dirty="0" err="1"/>
              <a:t>ini</a:t>
            </a:r>
            <a:r>
              <a:rPr lang="en-ID" sz="3200" dirty="0"/>
              <a:t> </a:t>
            </a:r>
            <a:r>
              <a:rPr lang="en-ID" sz="3200" dirty="0" err="1"/>
              <a:t>adalah</a:t>
            </a:r>
            <a:r>
              <a:rPr lang="en-ID" sz="3200" dirty="0"/>
              <a:t> </a:t>
            </a:r>
            <a:r>
              <a:rPr lang="en-ID" sz="3200" dirty="0" err="1"/>
              <a:t>membekali</a:t>
            </a:r>
            <a:r>
              <a:rPr lang="en-ID" sz="3200" dirty="0"/>
              <a:t> </a:t>
            </a:r>
            <a:r>
              <a:rPr lang="en-ID" sz="3200" dirty="0" err="1"/>
              <a:t>pelajar</a:t>
            </a:r>
            <a:r>
              <a:rPr lang="en-ID" sz="3200" dirty="0"/>
              <a:t> BIPA agar </a:t>
            </a:r>
            <a:r>
              <a:rPr lang="en-ID" sz="3200" dirty="0" err="1"/>
              <a:t>mampu</a:t>
            </a:r>
            <a:r>
              <a:rPr lang="en-ID" sz="3200" dirty="0"/>
              <a:t> </a:t>
            </a:r>
            <a:r>
              <a:rPr lang="en-ID" sz="3200" dirty="0" err="1"/>
              <a:t>berbahasa</a:t>
            </a:r>
            <a:r>
              <a:rPr lang="en-ID" sz="3200" dirty="0"/>
              <a:t> Indonesia </a:t>
            </a:r>
            <a:r>
              <a:rPr lang="en-ID" sz="3200" dirty="0" err="1"/>
              <a:t>sesuai</a:t>
            </a:r>
            <a:r>
              <a:rPr lang="en-ID" sz="3200" dirty="0"/>
              <a:t> </a:t>
            </a:r>
            <a:r>
              <a:rPr lang="en-ID" sz="3200" dirty="0" err="1"/>
              <a:t>dengan</a:t>
            </a:r>
            <a:r>
              <a:rPr lang="en-ID" sz="3200" dirty="0"/>
              <a:t> </a:t>
            </a:r>
            <a:r>
              <a:rPr lang="en-ID" sz="3200" dirty="0" err="1"/>
              <a:t>situasi</a:t>
            </a:r>
            <a:r>
              <a:rPr lang="en-ID" sz="3200" dirty="0"/>
              <a:t> dan </a:t>
            </a:r>
            <a:r>
              <a:rPr lang="en-ID" sz="3200" dirty="0" err="1"/>
              <a:t>kondisinya</a:t>
            </a:r>
            <a:r>
              <a:rPr lang="en-ID" sz="3200" dirty="0"/>
              <a:t>. Di </a:t>
            </a:r>
            <a:r>
              <a:rPr lang="en-ID" sz="3200" dirty="0" err="1"/>
              <a:t>samping</a:t>
            </a:r>
            <a:r>
              <a:rPr lang="en-ID" sz="3200" dirty="0"/>
              <a:t> </a:t>
            </a:r>
            <a:r>
              <a:rPr lang="en-ID" sz="3200" dirty="0" err="1"/>
              <a:t>itu</a:t>
            </a:r>
            <a:r>
              <a:rPr lang="en-ID" sz="3200" dirty="0"/>
              <a:t>, juga </a:t>
            </a:r>
            <a:r>
              <a:rPr lang="en-ID" sz="3200" dirty="0" err="1"/>
              <a:t>mengenalkan</a:t>
            </a:r>
            <a:r>
              <a:rPr lang="en-ID" sz="3200" dirty="0"/>
              <a:t> </a:t>
            </a:r>
            <a:r>
              <a:rPr lang="en-ID" sz="3200" dirty="0" err="1"/>
              <a:t>budaya</a:t>
            </a:r>
            <a:r>
              <a:rPr lang="en-ID" sz="3200" dirty="0"/>
              <a:t> Indonesia </a:t>
            </a:r>
            <a:r>
              <a:rPr lang="en-ID" sz="3200" dirty="0" err="1"/>
              <a:t>kepada</a:t>
            </a:r>
            <a:r>
              <a:rPr lang="en-ID" sz="3200" dirty="0"/>
              <a:t> </a:t>
            </a:r>
            <a:r>
              <a:rPr lang="en-ID" sz="3200" dirty="0" err="1"/>
              <a:t>pelajar</a:t>
            </a:r>
            <a:r>
              <a:rPr lang="en-ID" sz="3200" dirty="0"/>
              <a:t> BIPA </a:t>
            </a:r>
            <a:r>
              <a:rPr lang="en-ID" sz="3200" dirty="0" err="1"/>
              <a:t>sehingga</a:t>
            </a:r>
            <a:r>
              <a:rPr lang="en-ID" sz="3200" dirty="0"/>
              <a:t> </a:t>
            </a:r>
            <a:r>
              <a:rPr lang="en-ID" sz="3200" dirty="0" err="1"/>
              <a:t>dapat</a:t>
            </a:r>
            <a:r>
              <a:rPr lang="en-ID" sz="3200" dirty="0"/>
              <a:t> </a:t>
            </a:r>
            <a:r>
              <a:rPr lang="en-ID" sz="3200" dirty="0" err="1"/>
              <a:t>menumbuhkan</a:t>
            </a:r>
            <a:r>
              <a:rPr lang="en-ID" sz="3200" dirty="0"/>
              <a:t> </a:t>
            </a:r>
            <a:r>
              <a:rPr lang="en-ID" sz="3200" dirty="0" err="1"/>
              <a:t>sikap</a:t>
            </a:r>
            <a:r>
              <a:rPr lang="en-ID" sz="3200" dirty="0"/>
              <a:t> </a:t>
            </a:r>
            <a:r>
              <a:rPr lang="en-ID" sz="3200" dirty="0" err="1"/>
              <a:t>positif</a:t>
            </a:r>
            <a:r>
              <a:rPr lang="en-ID" sz="3200" dirty="0"/>
              <a:t> dan </a:t>
            </a:r>
            <a:r>
              <a:rPr lang="en-ID" sz="3200" dirty="0" err="1"/>
              <a:t>apreasiatif</a:t>
            </a:r>
            <a:r>
              <a:rPr lang="en-ID" sz="3200" dirty="0"/>
              <a:t> </a:t>
            </a:r>
            <a:r>
              <a:rPr lang="en-ID" sz="3200" dirty="0" err="1"/>
              <a:t>pelajar</a:t>
            </a:r>
            <a:r>
              <a:rPr lang="en-ID" sz="3200" dirty="0"/>
              <a:t> BIPA </a:t>
            </a:r>
            <a:r>
              <a:rPr lang="en-ID" sz="3200" dirty="0" err="1"/>
              <a:t>terhadap</a:t>
            </a:r>
            <a:r>
              <a:rPr lang="en-ID" sz="3200" dirty="0"/>
              <a:t> </a:t>
            </a:r>
            <a:r>
              <a:rPr lang="en-ID" sz="3200" dirty="0" err="1"/>
              <a:t>budaya</a:t>
            </a:r>
            <a:r>
              <a:rPr lang="en-ID" sz="3200" dirty="0"/>
              <a:t> Indonesia.</a:t>
            </a:r>
          </a:p>
          <a:p>
            <a:r>
              <a:rPr lang="en-ID" sz="3200" dirty="0" err="1"/>
              <a:t>Perilaku</a:t>
            </a:r>
            <a:r>
              <a:rPr lang="en-ID" sz="3200" dirty="0"/>
              <a:t> </a:t>
            </a:r>
            <a:r>
              <a:rPr lang="en-ID" sz="3200" dirty="0" err="1"/>
              <a:t>budaya</a:t>
            </a:r>
            <a:r>
              <a:rPr lang="en-ID" sz="3200" dirty="0"/>
              <a:t> yang </a:t>
            </a:r>
            <a:r>
              <a:rPr lang="en-ID" sz="3200" dirty="0" err="1"/>
              <a:t>perlu</a:t>
            </a:r>
            <a:r>
              <a:rPr lang="en-ID" sz="3200" dirty="0"/>
              <a:t> </a:t>
            </a:r>
            <a:r>
              <a:rPr lang="en-ID" sz="3200" dirty="0" err="1"/>
              <a:t>dikenalkan</a:t>
            </a:r>
            <a:r>
              <a:rPr lang="en-ID" sz="3200" dirty="0"/>
              <a:t> </a:t>
            </a:r>
            <a:r>
              <a:rPr lang="en-ID" sz="3200" dirty="0" err="1"/>
              <a:t>kepada</a:t>
            </a:r>
            <a:r>
              <a:rPr lang="en-ID" sz="3200" dirty="0"/>
              <a:t> </a:t>
            </a:r>
            <a:r>
              <a:rPr lang="en-ID" sz="3200" dirty="0" err="1"/>
              <a:t>pelajar</a:t>
            </a:r>
            <a:r>
              <a:rPr lang="en-ID" sz="3200" dirty="0"/>
              <a:t> </a:t>
            </a:r>
            <a:r>
              <a:rPr lang="en-ID" sz="3200" dirty="0" err="1"/>
              <a:t>asing</a:t>
            </a:r>
            <a:r>
              <a:rPr lang="en-ID" sz="3200" dirty="0"/>
              <a:t> </a:t>
            </a:r>
            <a:r>
              <a:rPr lang="en-ID" sz="3200" dirty="0" err="1"/>
              <a:t>antara</a:t>
            </a:r>
            <a:r>
              <a:rPr lang="en-ID" sz="3200" dirty="0"/>
              <a:t> lain </a:t>
            </a:r>
            <a:r>
              <a:rPr lang="en-ID" sz="3200" dirty="0" err="1"/>
              <a:t>adalah</a:t>
            </a:r>
            <a:r>
              <a:rPr lang="en-ID" sz="3200" dirty="0"/>
              <a:t> </a:t>
            </a:r>
            <a:r>
              <a:rPr lang="en-ID" sz="3200" dirty="0" err="1"/>
              <a:t>cara</a:t>
            </a:r>
            <a:r>
              <a:rPr lang="en-ID" sz="3200" dirty="0"/>
              <a:t> </a:t>
            </a:r>
            <a:r>
              <a:rPr lang="en-ID" sz="3200" dirty="0" err="1"/>
              <a:t>hidup</a:t>
            </a:r>
            <a:r>
              <a:rPr lang="en-ID" sz="3200" dirty="0"/>
              <a:t> </a:t>
            </a:r>
            <a:r>
              <a:rPr lang="en-ID" sz="3200" dirty="0" err="1"/>
              <a:t>dalam</a:t>
            </a:r>
            <a:r>
              <a:rPr lang="en-ID" sz="3200" dirty="0"/>
              <a:t> </a:t>
            </a:r>
            <a:r>
              <a:rPr lang="en-ID" sz="3200" dirty="0" err="1"/>
              <a:t>keluarga</a:t>
            </a:r>
            <a:r>
              <a:rPr lang="en-ID" sz="3200" dirty="0"/>
              <a:t>, </a:t>
            </a:r>
            <a:r>
              <a:rPr lang="en-ID" sz="3200" dirty="0" err="1"/>
              <a:t>berteman</a:t>
            </a:r>
            <a:r>
              <a:rPr lang="en-ID" sz="3200" dirty="0"/>
              <a:t>, </a:t>
            </a:r>
            <a:r>
              <a:rPr lang="en-ID" sz="3200" dirty="0" err="1"/>
              <a:t>bermasyarakat</a:t>
            </a:r>
            <a:r>
              <a:rPr lang="en-ID" sz="3200" dirty="0"/>
              <a:t>, dan </a:t>
            </a:r>
            <a:r>
              <a:rPr lang="en-ID" sz="3200" dirty="0" err="1"/>
              <a:t>sopan-santun</a:t>
            </a:r>
            <a:r>
              <a:rPr lang="en-ID" sz="3200" dirty="0"/>
              <a:t> </a:t>
            </a:r>
            <a:r>
              <a:rPr lang="en-ID" sz="3200" dirty="0" err="1"/>
              <a:t>dalam</a:t>
            </a:r>
            <a:r>
              <a:rPr lang="en-ID" sz="3200" dirty="0"/>
              <a:t> </a:t>
            </a:r>
            <a:r>
              <a:rPr lang="en-ID" sz="3200" dirty="0" err="1"/>
              <a:t>pergaulan</a:t>
            </a:r>
            <a:r>
              <a:rPr lang="en-ID" sz="3200" dirty="0"/>
              <a:t>.</a:t>
            </a:r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197973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63F98-1840-478A-986F-87BDC98A1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Strategi </a:t>
            </a:r>
            <a:r>
              <a:rPr lang="en-US" dirty="0" err="1"/>
              <a:t>integrasi</a:t>
            </a:r>
            <a:r>
              <a:rPr lang="en-US" dirty="0"/>
              <a:t> </a:t>
            </a:r>
            <a:r>
              <a:rPr lang="en-US" dirty="0" err="1"/>
              <a:t>budaya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pembelajaran</a:t>
            </a:r>
            <a:r>
              <a:rPr lang="en-US" dirty="0"/>
              <a:t> </a:t>
            </a:r>
            <a:r>
              <a:rPr lang="en-US" dirty="0" err="1"/>
              <a:t>bipa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2FAB9-3BA6-4958-833C-C78E5AA1C2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ID" dirty="0" err="1"/>
              <a:t>Pembelajaran</a:t>
            </a:r>
            <a:r>
              <a:rPr lang="en-ID" dirty="0"/>
              <a:t> dan </a:t>
            </a:r>
            <a:r>
              <a:rPr lang="en-ID" dirty="0" err="1"/>
              <a:t>pengenalan</a:t>
            </a:r>
            <a:r>
              <a:rPr lang="en-ID" dirty="0"/>
              <a:t> </a:t>
            </a:r>
            <a:r>
              <a:rPr lang="en-ID" dirty="0" err="1"/>
              <a:t>perilaku</a:t>
            </a:r>
            <a:r>
              <a:rPr lang="en-ID" dirty="0"/>
              <a:t> </a:t>
            </a:r>
            <a:r>
              <a:rPr lang="en-ID" dirty="0" err="1"/>
              <a:t>budaya</a:t>
            </a:r>
            <a:r>
              <a:rPr lang="en-ID" dirty="0"/>
              <a:t> </a:t>
            </a:r>
            <a:r>
              <a:rPr lang="en-ID" dirty="0" err="1"/>
              <a:t>tersebut</a:t>
            </a:r>
            <a:r>
              <a:rPr lang="en-ID" dirty="0"/>
              <a:t>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dilakukan</a:t>
            </a:r>
            <a:r>
              <a:rPr lang="en-ID" dirty="0"/>
              <a:t> </a:t>
            </a:r>
            <a:r>
              <a:rPr lang="en-ID" dirty="0" err="1"/>
              <a:t>melalui</a:t>
            </a:r>
            <a:r>
              <a:rPr lang="en-ID" dirty="0"/>
              <a:t> </a:t>
            </a:r>
            <a:r>
              <a:rPr lang="en-ID" dirty="0" err="1"/>
              <a:t>penempatan</a:t>
            </a:r>
            <a:r>
              <a:rPr lang="en-ID" dirty="0"/>
              <a:t> </a:t>
            </a:r>
            <a:r>
              <a:rPr lang="en-ID" dirty="0" err="1"/>
              <a:t>pelajar</a:t>
            </a:r>
            <a:r>
              <a:rPr lang="en-ID" dirty="0"/>
              <a:t> </a:t>
            </a:r>
            <a:r>
              <a:rPr lang="en-ID" dirty="0" err="1"/>
              <a:t>asing</a:t>
            </a:r>
            <a:r>
              <a:rPr lang="en-ID" dirty="0"/>
              <a:t> </a:t>
            </a:r>
            <a:r>
              <a:rPr lang="en-ID" dirty="0" err="1"/>
              <a:t>secara</a:t>
            </a:r>
            <a:r>
              <a:rPr lang="en-ID" dirty="0"/>
              <a:t> individual pada </a:t>
            </a:r>
            <a:r>
              <a:rPr lang="en-ID" dirty="0" err="1"/>
              <a:t>keluarga</a:t>
            </a:r>
            <a:r>
              <a:rPr lang="en-ID" dirty="0"/>
              <a:t> Indonesia.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selalu</a:t>
            </a:r>
            <a:r>
              <a:rPr lang="en-ID" dirty="0"/>
              <a:t> </a:t>
            </a:r>
            <a:r>
              <a:rPr lang="en-ID" dirty="0" err="1"/>
              <a:t>berada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kehidupan</a:t>
            </a:r>
            <a:r>
              <a:rPr lang="en-ID" dirty="0"/>
              <a:t> </a:t>
            </a:r>
            <a:r>
              <a:rPr lang="en-ID" dirty="0" err="1"/>
              <a:t>keluarga</a:t>
            </a:r>
            <a:r>
              <a:rPr lang="en-ID" dirty="0"/>
              <a:t> Indonesia dan </a:t>
            </a:r>
            <a:r>
              <a:rPr lang="en-ID" dirty="0" err="1"/>
              <a:t>sering</a:t>
            </a:r>
            <a:r>
              <a:rPr lang="en-ID" dirty="0"/>
              <a:t> </a:t>
            </a:r>
            <a:r>
              <a:rPr lang="en-ID" dirty="0" err="1"/>
              <a:t>berdiskusi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para </a:t>
            </a:r>
            <a:r>
              <a:rPr lang="en-ID" dirty="0" err="1"/>
              <a:t>anggota</a:t>
            </a:r>
            <a:r>
              <a:rPr lang="en-ID" dirty="0"/>
              <a:t> </a:t>
            </a:r>
            <a:r>
              <a:rPr lang="en-ID" dirty="0" err="1"/>
              <a:t>keluarga</a:t>
            </a:r>
            <a:r>
              <a:rPr lang="en-ID" dirty="0"/>
              <a:t> dan </a:t>
            </a:r>
            <a:r>
              <a:rPr lang="en-ID" dirty="0" err="1"/>
              <a:t>masyarakat</a:t>
            </a:r>
            <a:r>
              <a:rPr lang="en-ID" dirty="0"/>
              <a:t> di </a:t>
            </a:r>
            <a:r>
              <a:rPr lang="en-ID" dirty="0" err="1"/>
              <a:t>lingkungan</a:t>
            </a:r>
            <a:r>
              <a:rPr lang="en-ID" dirty="0"/>
              <a:t> </a:t>
            </a:r>
            <a:r>
              <a:rPr lang="en-ID" dirty="0" err="1"/>
              <a:t>sekitar</a:t>
            </a:r>
            <a:r>
              <a:rPr lang="en-ID" dirty="0"/>
              <a:t> </a:t>
            </a:r>
            <a:r>
              <a:rPr lang="en-ID" dirty="0" err="1"/>
              <a:t>tempat</a:t>
            </a:r>
            <a:r>
              <a:rPr lang="en-ID" dirty="0"/>
              <a:t> </a:t>
            </a:r>
            <a:r>
              <a:rPr lang="en-ID" dirty="0" err="1"/>
              <a:t>tinggalnya</a:t>
            </a:r>
            <a:r>
              <a:rPr lang="en-ID" dirty="0"/>
              <a:t>, paling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pelajar</a:t>
            </a:r>
            <a:r>
              <a:rPr lang="en-ID" dirty="0"/>
              <a:t> </a:t>
            </a:r>
            <a:r>
              <a:rPr lang="en-ID" dirty="0" err="1"/>
              <a:t>asing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mengenali</a:t>
            </a:r>
            <a:r>
              <a:rPr lang="en-ID" dirty="0"/>
              <a:t> </a:t>
            </a:r>
            <a:r>
              <a:rPr lang="en-ID" dirty="0" err="1"/>
              <a:t>cara</a:t>
            </a:r>
            <a:r>
              <a:rPr lang="en-ID" dirty="0"/>
              <a:t> </a:t>
            </a:r>
            <a:r>
              <a:rPr lang="en-ID" dirty="0" err="1"/>
              <a:t>hidup</a:t>
            </a:r>
            <a:r>
              <a:rPr lang="en-ID" dirty="0"/>
              <a:t> </a:t>
            </a:r>
            <a:r>
              <a:rPr lang="en-ID" dirty="0" err="1"/>
              <a:t>keluarga</a:t>
            </a:r>
            <a:r>
              <a:rPr lang="en-ID" dirty="0"/>
              <a:t> Indonesia.</a:t>
            </a:r>
          </a:p>
          <a:p>
            <a:pPr algn="just"/>
            <a:r>
              <a:rPr lang="en-ID" dirty="0" err="1"/>
              <a:t>Aktivitas</a:t>
            </a:r>
            <a:r>
              <a:rPr lang="en-ID" dirty="0"/>
              <a:t> lain yang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dilakukan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pembelajaran</a:t>
            </a:r>
            <a:r>
              <a:rPr lang="en-ID" dirty="0"/>
              <a:t> </a:t>
            </a:r>
            <a:r>
              <a:rPr lang="en-ID" dirty="0" err="1"/>
              <a:t>perilaku</a:t>
            </a:r>
            <a:r>
              <a:rPr lang="en-ID" dirty="0"/>
              <a:t> </a:t>
            </a:r>
            <a:r>
              <a:rPr lang="en-ID" dirty="0" err="1"/>
              <a:t>budaya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kegiatan</a:t>
            </a:r>
            <a:r>
              <a:rPr lang="en-ID" dirty="0"/>
              <a:t> </a:t>
            </a:r>
            <a:r>
              <a:rPr lang="en-ID" dirty="0" err="1"/>
              <a:t>kunjungan</a:t>
            </a:r>
            <a:r>
              <a:rPr lang="en-ID" dirty="0"/>
              <a:t> </a:t>
            </a:r>
            <a:r>
              <a:rPr lang="en-ID" dirty="0" err="1"/>
              <a:t>keluarga</a:t>
            </a:r>
            <a:r>
              <a:rPr lang="en-ID" dirty="0"/>
              <a:t>, </a:t>
            </a:r>
            <a:r>
              <a:rPr lang="en-ID" dirty="0" err="1"/>
              <a:t>kunjungan</a:t>
            </a:r>
            <a:r>
              <a:rPr lang="en-ID" dirty="0"/>
              <a:t> </a:t>
            </a:r>
            <a:r>
              <a:rPr lang="en-ID" dirty="0" err="1"/>
              <a:t>ke</a:t>
            </a:r>
            <a:r>
              <a:rPr lang="en-ID" dirty="0"/>
              <a:t> </a:t>
            </a:r>
            <a:r>
              <a:rPr lang="en-ID" dirty="0" err="1"/>
              <a:t>rumah</a:t>
            </a:r>
            <a:r>
              <a:rPr lang="en-ID" dirty="0"/>
              <a:t> </a:t>
            </a:r>
            <a:r>
              <a:rPr lang="en-ID" dirty="0" err="1"/>
              <a:t>teman</a:t>
            </a:r>
            <a:r>
              <a:rPr lang="en-ID" dirty="0"/>
              <a:t>,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bertamu</a:t>
            </a:r>
            <a:r>
              <a:rPr lang="en-ID" dirty="0"/>
              <a:t> </a:t>
            </a:r>
            <a:r>
              <a:rPr lang="en-ID" dirty="0" err="1"/>
              <a:t>ke</a:t>
            </a:r>
            <a:r>
              <a:rPr lang="en-ID" dirty="0"/>
              <a:t> </a:t>
            </a:r>
            <a:r>
              <a:rPr lang="en-ID" dirty="0" err="1"/>
              <a:t>rumah-rumah</a:t>
            </a:r>
            <a:r>
              <a:rPr lang="en-ID" dirty="0"/>
              <a:t> </a:t>
            </a:r>
            <a:r>
              <a:rPr lang="en-ID" dirty="0" err="1"/>
              <a:t>perangkat</a:t>
            </a:r>
            <a:r>
              <a:rPr lang="en-ID" dirty="0"/>
              <a:t> </a:t>
            </a:r>
            <a:r>
              <a:rPr lang="en-ID" dirty="0" err="1"/>
              <a:t>desa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tokoh</a:t>
            </a:r>
            <a:r>
              <a:rPr lang="en-ID" dirty="0"/>
              <a:t> </a:t>
            </a:r>
            <a:r>
              <a:rPr lang="en-ID" dirty="0" err="1"/>
              <a:t>masyarakat</a:t>
            </a:r>
            <a:r>
              <a:rPr lang="en-ID" dirty="0"/>
              <a:t>. </a:t>
            </a:r>
          </a:p>
          <a:p>
            <a:pPr algn="just"/>
            <a:r>
              <a:rPr lang="en-ID" dirty="0" err="1"/>
              <a:t>Melalui</a:t>
            </a:r>
            <a:r>
              <a:rPr lang="en-ID" dirty="0"/>
              <a:t> </a:t>
            </a:r>
            <a:r>
              <a:rPr lang="en-ID" dirty="0" err="1"/>
              <a:t>dua</a:t>
            </a:r>
            <a:r>
              <a:rPr lang="en-ID" dirty="0"/>
              <a:t> </a:t>
            </a:r>
            <a:r>
              <a:rPr lang="en-ID" dirty="0" err="1"/>
              <a:t>kegiatan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diperoleh</a:t>
            </a:r>
            <a:r>
              <a:rPr lang="en-ID" dirty="0"/>
              <a:t> </a:t>
            </a:r>
            <a:r>
              <a:rPr lang="en-ID" dirty="0" err="1"/>
              <a:t>pengalaman</a:t>
            </a:r>
            <a:r>
              <a:rPr lang="en-ID" dirty="0"/>
              <a:t> </a:t>
            </a:r>
            <a:r>
              <a:rPr lang="en-ID" dirty="0" err="1"/>
              <a:t>berhubungan</a:t>
            </a:r>
            <a:r>
              <a:rPr lang="en-ID" dirty="0"/>
              <a:t> </a:t>
            </a:r>
            <a:r>
              <a:rPr lang="en-ID" dirty="0" err="1"/>
              <a:t>langsung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masyarakat</a:t>
            </a:r>
            <a:r>
              <a:rPr lang="en-ID" dirty="0"/>
              <a:t> Indonesia dan </a:t>
            </a:r>
            <a:r>
              <a:rPr lang="en-ID" dirty="0" err="1"/>
              <a:t>menerapkan</a:t>
            </a:r>
            <a:r>
              <a:rPr lang="en-ID" dirty="0"/>
              <a:t> </a:t>
            </a:r>
            <a:r>
              <a:rPr lang="en-ID" dirty="0" err="1"/>
              <a:t>pengetahuan</a:t>
            </a:r>
            <a:r>
              <a:rPr lang="en-ID" dirty="0"/>
              <a:t> </a:t>
            </a:r>
            <a:r>
              <a:rPr lang="en-ID" dirty="0" err="1"/>
              <a:t>budaya</a:t>
            </a:r>
            <a:r>
              <a:rPr lang="en-ID" dirty="0"/>
              <a:t> yang </a:t>
            </a:r>
            <a:r>
              <a:rPr lang="en-ID" dirty="0" err="1"/>
              <a:t>sudah</a:t>
            </a:r>
            <a:r>
              <a:rPr lang="en-ID" dirty="0"/>
              <a:t> </a:t>
            </a:r>
            <a:r>
              <a:rPr lang="en-ID" dirty="0" err="1"/>
              <a:t>diperoleh</a:t>
            </a:r>
            <a:r>
              <a:rPr lang="en-ID" dirty="0"/>
              <a:t> </a:t>
            </a:r>
            <a:r>
              <a:rPr lang="en-ID" dirty="0" err="1"/>
              <a:t>melalui</a:t>
            </a:r>
            <a:r>
              <a:rPr lang="en-ID" dirty="0"/>
              <a:t> </a:t>
            </a:r>
            <a:r>
              <a:rPr lang="en-ID" dirty="0" err="1"/>
              <a:t>pembelajaran</a:t>
            </a:r>
            <a:r>
              <a:rPr lang="en-ID" dirty="0"/>
              <a:t> BIPA di </a:t>
            </a:r>
            <a:r>
              <a:rPr lang="en-ID" dirty="0" err="1"/>
              <a:t>ruang</a:t>
            </a:r>
            <a:r>
              <a:rPr lang="en-ID" dirty="0"/>
              <a:t> </a:t>
            </a:r>
            <a:r>
              <a:rPr lang="en-ID" dirty="0" err="1"/>
              <a:t>kelas</a:t>
            </a:r>
            <a:r>
              <a:rPr lang="en-ID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1557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08C8F-B2D3-42AC-B6FB-28087C737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4342A1-8CCA-4D4D-A024-524E895598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Strategi </a:t>
            </a:r>
            <a:r>
              <a:rPr lang="en-US" dirty="0" err="1"/>
              <a:t>lainnya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memberi</a:t>
            </a:r>
            <a:r>
              <a:rPr lang="en-US" dirty="0"/>
              <a:t> </a:t>
            </a:r>
            <a:r>
              <a:rPr lang="en-US" dirty="0" err="1"/>
              <a:t>pelajaran</a:t>
            </a:r>
            <a:r>
              <a:rPr lang="en-US" dirty="0"/>
              <a:t> </a:t>
            </a:r>
            <a:r>
              <a:rPr lang="en-US" dirty="0" err="1"/>
              <a:t>tentang</a:t>
            </a:r>
            <a:r>
              <a:rPr lang="en-US" dirty="0"/>
              <a:t> </a:t>
            </a:r>
            <a:r>
              <a:rPr lang="en-US" dirty="0" err="1"/>
              <a:t>budaya</a:t>
            </a:r>
            <a:r>
              <a:rPr lang="en-US" dirty="0"/>
              <a:t> Indonesia </a:t>
            </a:r>
            <a:r>
              <a:rPr lang="en-US" dirty="0" err="1"/>
              <a:t>melalui</a:t>
            </a:r>
            <a:r>
              <a:rPr lang="en-US" dirty="0"/>
              <a:t> </a:t>
            </a:r>
            <a:r>
              <a:rPr lang="en-US" dirty="0" err="1"/>
              <a:t>benda-benda</a:t>
            </a:r>
            <a:r>
              <a:rPr lang="en-US" dirty="0"/>
              <a:t> </a:t>
            </a:r>
            <a:r>
              <a:rPr lang="en-US" dirty="0" err="1"/>
              <a:t>hasil</a:t>
            </a:r>
            <a:r>
              <a:rPr lang="en-US" dirty="0"/>
              <a:t> </a:t>
            </a:r>
            <a:r>
              <a:rPr lang="en-US" dirty="0" err="1"/>
              <a:t>budaya</a:t>
            </a:r>
            <a:r>
              <a:rPr lang="en-US" dirty="0"/>
              <a:t>, </a:t>
            </a:r>
            <a:r>
              <a:rPr lang="en-US" dirty="0" err="1"/>
              <a:t>misalnya</a:t>
            </a:r>
            <a:r>
              <a:rPr lang="en-US" dirty="0"/>
              <a:t> </a:t>
            </a:r>
            <a:r>
              <a:rPr lang="en-US" dirty="0" err="1"/>
              <a:t>keramik</a:t>
            </a:r>
            <a:r>
              <a:rPr lang="en-US" dirty="0"/>
              <a:t>, batik, </a:t>
            </a:r>
            <a:r>
              <a:rPr lang="en-US" dirty="0" err="1"/>
              <a:t>alat</a:t>
            </a:r>
            <a:r>
              <a:rPr lang="en-US" dirty="0"/>
              <a:t> </a:t>
            </a:r>
            <a:r>
              <a:rPr lang="en-US" dirty="0" err="1"/>
              <a:t>masak</a:t>
            </a:r>
            <a:r>
              <a:rPr lang="en-US" dirty="0"/>
              <a:t> </a:t>
            </a:r>
            <a:r>
              <a:rPr lang="en-US" dirty="0" err="1"/>
              <a:t>tradisional</a:t>
            </a:r>
            <a:r>
              <a:rPr lang="en-US" dirty="0"/>
              <a:t>, </a:t>
            </a:r>
            <a:r>
              <a:rPr lang="en-US" dirty="0" err="1"/>
              <a:t>serta</a:t>
            </a:r>
            <a:r>
              <a:rPr lang="en-US" dirty="0"/>
              <a:t> </a:t>
            </a:r>
            <a:r>
              <a:rPr lang="en-US" dirty="0" err="1"/>
              <a:t>makanan</a:t>
            </a:r>
            <a:r>
              <a:rPr lang="en-US" dirty="0"/>
              <a:t> dan </a:t>
            </a:r>
            <a:r>
              <a:rPr lang="en-US" dirty="0" err="1"/>
              <a:t>minuman</a:t>
            </a:r>
            <a:r>
              <a:rPr lang="en-US" dirty="0"/>
              <a:t> </a:t>
            </a:r>
            <a:r>
              <a:rPr lang="en-US" dirty="0" err="1"/>
              <a:t>tradisional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4585B1-2EA7-4BDA-A92C-09C77969C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226" y="3429000"/>
            <a:ext cx="3592167" cy="20216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05C1B6-D3CE-42CE-A8D0-66DA6C359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745" y="3283808"/>
            <a:ext cx="462915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7348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2EFE16CA-070B-4D00-B57F-1D59C2AB8F4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9A9D615-5981-403D-BA81-11685916B2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48674FF-673D-40E4-90DC-427647F6395A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Wood design</Template>
  <TotalTime>45</TotalTime>
  <Words>597</Words>
  <Application>Microsoft Office PowerPoint</Application>
  <PresentationFormat>Widescreen</PresentationFormat>
  <Paragraphs>24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Calibri</vt:lpstr>
      <vt:lpstr>Rockwell</vt:lpstr>
      <vt:lpstr>Rockwell Condensed</vt:lpstr>
      <vt:lpstr>Wingdings</vt:lpstr>
      <vt:lpstr>Wood Type</vt:lpstr>
      <vt:lpstr>Integrasi aspek budaya dalam pembelajaran bipa</vt:lpstr>
      <vt:lpstr>pengantar</vt:lpstr>
      <vt:lpstr>PowerPoint Presentation</vt:lpstr>
      <vt:lpstr>Beberapa sifat pembelajar bipa</vt:lpstr>
      <vt:lpstr>Aspek budaya dalam  pembelajaran bipa</vt:lpstr>
      <vt:lpstr>PowerPoint Presentation</vt:lpstr>
      <vt:lpstr>PowerPoint Presentation</vt:lpstr>
      <vt:lpstr>Strategi integrasi budaya dalam pembelajaran bipa</vt:lpstr>
      <vt:lpstr>PowerPoint Presentation</vt:lpstr>
      <vt:lpstr>Contoh benda-benda hasil budaya</vt:lpstr>
      <vt:lpstr>PowerPoint Presentation</vt:lpstr>
      <vt:lpstr>Contoh folklore</vt:lpstr>
      <vt:lpstr>Daftar pustaka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Integrasi aspek budaya dalam pembelajaran bipa</dc:title>
  <dc:creator>asus</dc:creator>
  <cp:lastModifiedBy>asus</cp:lastModifiedBy>
  <cp:revision>1</cp:revision>
  <dcterms:created xsi:type="dcterms:W3CDTF">2023-12-10T08:21:11Z</dcterms:created>
  <dcterms:modified xsi:type="dcterms:W3CDTF">2023-12-10T09:06:43Z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