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1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2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3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5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0527-90AF-4F43-A749-892A5FAA27A0}" type="datetimeFigureOut">
              <a:rPr lang="en-US" smtClean="0"/>
              <a:t>10-Sep-17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8D80-9B83-40B5-957F-578A6821C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9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Sosiolinguistik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OLIK MOON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21919"/>
              </p:ext>
            </p:extLst>
          </p:nvPr>
        </p:nvGraphicFramePr>
        <p:xfrm>
          <a:off x="941293" y="1411940"/>
          <a:ext cx="10071847" cy="5935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1847"/>
              </a:tblGrid>
              <a:tr h="7888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Sosilogi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adalah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ilmu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mempelajari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tentang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struktur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sosial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organisasi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kemasyarakatan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hubungan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antara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anggota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tingkah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laku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447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persamaannya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memperoleh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data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membutuhkan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subjek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lebih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satu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orang,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menggunakan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metode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kuantitatif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menggunakan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metode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sampling,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teknik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pengumpulan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data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</a:rPr>
                        <a:t>hampir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sama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wawancara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rekaman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pengumpulan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dokumen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pengolahnnya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deskriptif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dll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Perbedaannya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sosiologi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memang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menyentuh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tetapi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secara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spesifik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Sedangkan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sosiolinguistik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menjadikan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ragam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bahahasa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sbagai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kajiannya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bukan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07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/>
              <a:t>Contoh</a:t>
            </a:r>
            <a:r>
              <a:rPr lang="en-US" sz="3200" dirty="0"/>
              <a:t>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/>
              <a:t>Sosiologi</a:t>
            </a:r>
            <a:r>
              <a:rPr lang="en-US" sz="3200" dirty="0"/>
              <a:t> </a:t>
            </a:r>
            <a:r>
              <a:rPr lang="en-US" sz="3200" dirty="0" err="1"/>
              <a:t>meneliti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prilaku</a:t>
            </a:r>
            <a:r>
              <a:rPr lang="en-US" sz="3200" dirty="0"/>
              <a:t> patrilineal,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utamnnya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indikator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kuatnnya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. </a:t>
            </a: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sosiolinguistik</a:t>
            </a:r>
            <a:r>
              <a:rPr lang="en-US" sz="3200" dirty="0"/>
              <a:t> </a:t>
            </a:r>
            <a:r>
              <a:rPr lang="en-US" sz="3200" dirty="0" err="1"/>
              <a:t>jutru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variasi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kajian</a:t>
            </a:r>
            <a:r>
              <a:rPr lang="en-US" sz="3200" dirty="0"/>
              <a:t> </a:t>
            </a:r>
            <a:r>
              <a:rPr lang="en-US" sz="3200" dirty="0" err="1"/>
              <a:t>utama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292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lvl="0" algn="ctr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Linguistik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6248"/>
              </p:ext>
            </p:extLst>
          </p:nvPr>
        </p:nvGraphicFramePr>
        <p:xfrm>
          <a:off x="449942" y="943995"/>
          <a:ext cx="10793188" cy="603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6594"/>
                <a:gridCol w="5396594"/>
              </a:tblGrid>
              <a:tr h="174838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Linguistik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umum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berbicara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tentang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struktur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secara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murni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mencakup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fonologi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morfologi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sintaksis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kajian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wacana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2773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Linguistik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mempunyai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pandangan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monolinguistik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terhadap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sebagai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system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tunggal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system yang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tertutup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terlepas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masyarakat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penuturnya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,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komponen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homogen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linguistik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memakai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satu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dua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orang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informan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mendapatkan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data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untuk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dianalisis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menyajikan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data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tentang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system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suatu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linguistik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memulai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kajiannya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bisa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pada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tataran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bunyi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paling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luas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adalah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waca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Sosiolinguistik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memandang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konsep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monolistik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karena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memiliki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berbagai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variasi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(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dialek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maupun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idiolek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Soslinguitik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melihat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sebagai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system yang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terbuka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lepas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masyakat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penuturnya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Sosiolinguistik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harus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menggunakan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informan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karena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melihat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fungsi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maknanya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secara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sosial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Soslinguistik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harus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memulainya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dari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</a:rPr>
                        <a:t>wacana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7"/>
            <a:ext cx="10515600" cy="1325563"/>
          </a:xfrm>
        </p:spPr>
        <p:txBody>
          <a:bodyPr/>
          <a:lstStyle/>
          <a:p>
            <a:pPr lvl="0" algn="ctr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Dialektologi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1842247"/>
            <a:ext cx="10493188" cy="433471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n-US" dirty="0" err="1"/>
              <a:t>Dialektologi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diberbagai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</a:t>
            </a:r>
          </a:p>
          <a:p>
            <a:pPr lvl="0"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kekeluargaan</a:t>
            </a:r>
            <a:r>
              <a:rPr lang="en-US" dirty="0"/>
              <a:t> </a:t>
            </a:r>
            <a:r>
              <a:rPr lang="en-US" dirty="0" err="1"/>
              <a:t>diatara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kata,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maknanya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masa </a:t>
            </a:r>
            <a:r>
              <a:rPr lang="en-US" dirty="0" err="1"/>
              <a:t>ke</a:t>
            </a:r>
            <a:r>
              <a:rPr lang="en-US" dirty="0"/>
              <a:t> masa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lvl="0" algn="just"/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/>
              <a:t>isoglos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kemiripan</a:t>
            </a:r>
            <a:r>
              <a:rPr lang="en-US" dirty="0"/>
              <a:t> kata.</a:t>
            </a:r>
          </a:p>
          <a:p>
            <a:pPr lvl="0" algn="just"/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dialek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1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89" y="336176"/>
            <a:ext cx="5257800" cy="51502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lvl="0" algn="just"/>
            <a:r>
              <a:rPr lang="en-US" dirty="0" err="1"/>
              <a:t>Titik</a:t>
            </a:r>
            <a:r>
              <a:rPr lang="en-US" dirty="0"/>
              <a:t>  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kata</a:t>
            </a:r>
          </a:p>
          <a:p>
            <a:pPr lvl="0" algn="just"/>
            <a:r>
              <a:rPr lang="en-US" dirty="0"/>
              <a:t>Kapan  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induknya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i="1" dirty="0" err="1"/>
              <a:t>komparatif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historis-siakronis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kata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manjangkau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masa)</a:t>
            </a:r>
          </a:p>
          <a:p>
            <a:pPr algn="just"/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34954" y="336176"/>
            <a:ext cx="5257800" cy="50115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i="1" dirty="0" err="1"/>
              <a:t>komparatif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paduannya</a:t>
            </a:r>
            <a:r>
              <a:rPr lang="en-US" dirty="0"/>
              <a:t> </a:t>
            </a:r>
            <a:r>
              <a:rPr lang="en-US" i="1" dirty="0" err="1"/>
              <a:t>deskrtif-sinkronis</a:t>
            </a:r>
            <a:r>
              <a:rPr lang="en-US" dirty="0"/>
              <a:t> (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)</a:t>
            </a:r>
          </a:p>
          <a:p>
            <a:pPr lvl="0" algn="just"/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soslinguistik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kepunahan</a:t>
            </a:r>
            <a:r>
              <a:rPr lang="en-US" dirty="0"/>
              <a:t> </a:t>
            </a:r>
            <a:r>
              <a:rPr lang="en-US" dirty="0" err="1"/>
              <a:t>bahasa</a:t>
            </a:r>
            <a:endParaRPr lang="en-US" dirty="0"/>
          </a:p>
          <a:p>
            <a:pPr algn="just"/>
            <a:r>
              <a:rPr lang="en-US" dirty="0" err="1"/>
              <a:t>Soslinguistik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menitik</a:t>
            </a:r>
            <a:r>
              <a:rPr lang="en-US" dirty="0"/>
              <a:t> </a:t>
            </a:r>
            <a:r>
              <a:rPr lang="en-US" dirty="0" err="1"/>
              <a:t>beratkan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berdasrkan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93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Retorika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256770"/>
              </p:ext>
            </p:extLst>
          </p:nvPr>
        </p:nvGraphicFramePr>
        <p:xfrm>
          <a:off x="268938" y="1210236"/>
          <a:ext cx="11201402" cy="5392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0701"/>
                <a:gridCol w="5600701"/>
              </a:tblGrid>
              <a:tr h="269613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Retorika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adalah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kajian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tentang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tuturan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terpilih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. Salah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satu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hal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dibicarakan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adalah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gaya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Contoh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ketika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kita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mengusir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seseorang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maka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muncul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beberapa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pilihan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tuturan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Pergi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!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Silahkan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Anda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pergi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!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Apalagi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Anda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tunggu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disni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13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Retorika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akan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memilih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tuturan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yang paling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sesuai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konteks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yang paling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efektif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atau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membuat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pilihan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pada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bentuk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tertentu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saja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Retorika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cenderung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individu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Sosiolinguistik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tidak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membuat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pilihan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tetapi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melihat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semua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variasi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ada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Lebih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subyek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2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Psikolinguistik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851387"/>
              </p:ext>
            </p:extLst>
          </p:nvPr>
        </p:nvGraphicFramePr>
        <p:xfrm>
          <a:off x="838200" y="1385047"/>
          <a:ext cx="10515600" cy="5177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91212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Psikologi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mengurusi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masalah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proses mental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individu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seperti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intelegensi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minat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sikap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kepribadian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Psikolinguistik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adalah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masalah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intelegensi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minat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sikap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dan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kepribadian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berkaitan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dengan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effectLst/>
                        </a:rPr>
                        <a:t>bahasa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499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600">
                          <a:solidFill>
                            <a:schemeClr val="tx1"/>
                          </a:solidFill>
                          <a:effectLst/>
                        </a:rPr>
                        <a:t>Kajiannya lebih individual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</a:rPr>
                        <a:t>Lebih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</a:rPr>
                        <a:t>banyak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effectLst/>
                        </a:rPr>
                        <a:t>subyek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10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Sosiolinguistik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537263"/>
              </p:ext>
            </p:extLst>
          </p:nvPr>
        </p:nvGraphicFramePr>
        <p:xfrm>
          <a:off x="658905" y="1452282"/>
          <a:ext cx="10421470" cy="5189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0735"/>
                <a:gridCol w="5210735"/>
              </a:tblGrid>
              <a:tr h="38555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Jika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sosiolinguistik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membicarakan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masalah-masalah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lebih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effectLst/>
                        </a:rPr>
                        <a:t>luas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Contoh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antara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effectLst/>
                        </a:rPr>
                        <a:t>kelompok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Jika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sosiolinguistik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effectLst/>
                        </a:rPr>
                        <a:t>membicarakan</a:t>
                      </a:r>
                      <a:r>
                        <a:rPr lang="en-US" sz="4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effectLst/>
                        </a:rPr>
                        <a:t>masalah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yang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lebih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sempit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Antara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effectLst/>
                        </a:rPr>
                        <a:t>penutur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dalam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kelompok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 yang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effectLst/>
                        </a:rPr>
                        <a:t>sama</a:t>
                      </a:r>
                      <a:endParaRPr lang="en-US" sz="4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4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smtClean="0">
                          <a:solidFill>
                            <a:schemeClr val="tx1"/>
                          </a:solidFill>
                          <a:effectLst/>
                        </a:rPr>
                        <a:t>SLIDE</a:t>
                      </a:r>
                      <a:r>
                        <a:rPr lang="en-US" sz="4000" baseline="0" smtClean="0">
                          <a:solidFill>
                            <a:schemeClr val="tx1"/>
                          </a:solidFill>
                          <a:effectLst/>
                        </a:rPr>
                        <a:t> BY OLIK MOON</a:t>
                      </a:r>
                      <a:endParaRPr lang="en-US" sz="40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61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597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Sosiolinguistik dan Ilmu lainnya </vt:lpstr>
      <vt:lpstr>Sosiolinguistik dan Sosiologi </vt:lpstr>
      <vt:lpstr>PowerPoint Presentation</vt:lpstr>
      <vt:lpstr>Sosiolinguistik dan Linguistik Umum</vt:lpstr>
      <vt:lpstr>Sosiolinguistik dan Dialektologi </vt:lpstr>
      <vt:lpstr>PowerPoint Presentation</vt:lpstr>
      <vt:lpstr>Sosiolinguistik dan  Retorika </vt:lpstr>
      <vt:lpstr>Sosiolinguistik dan Psikolinguistik </vt:lpstr>
      <vt:lpstr>Sosiolinguistik Makro dan Sosiolinguistik Mikro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Sosiolinguistik dan Ilmu lainnya </dc:title>
  <dc:creator>USER</dc:creator>
  <cp:lastModifiedBy>USER</cp:lastModifiedBy>
  <cp:revision>8</cp:revision>
  <dcterms:created xsi:type="dcterms:W3CDTF">2016-09-04T12:40:55Z</dcterms:created>
  <dcterms:modified xsi:type="dcterms:W3CDTF">2017-09-11T11:23:26Z</dcterms:modified>
</cp:coreProperties>
</file>