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2.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7.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8.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9.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56" r:id="rId2"/>
    <p:sldId id="274"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Microsoft Tai Le" panose="020B0502040204020203" pitchFamily="34" charset="0"/>
      <p:regular r:id="rId36"/>
      <p:bold r:id="rId37"/>
    </p:embeddedFont>
    <p:embeddedFont>
      <p:font typeface="Montserrat Light" panose="00000400000000000000" pitchFamily="2" charset="0"/>
      <p:regular r:id="rId38"/>
      <p:italic r:id="rId39"/>
    </p:embeddedFont>
    <p:embeddedFont>
      <p:font typeface="Montserrat SemiBold" panose="00000700000000000000" pitchFamily="2" charset="0"/>
      <p:bold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8E8"/>
    <a:srgbClr val="9DF3A2"/>
    <a:srgbClr val="FFDC99"/>
    <a:srgbClr val="9DBEE5"/>
    <a:srgbClr val="95E6E8"/>
    <a:srgbClr val="90EDBD"/>
    <a:srgbClr val="9EF3A3"/>
    <a:srgbClr val="A6F690"/>
    <a:srgbClr val="DDFC93"/>
    <a:srgbClr val="FFD6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0055" autoAdjust="0"/>
  </p:normalViewPr>
  <p:slideViewPr>
    <p:cSldViewPr snapToGrid="0">
      <p:cViewPr varScale="1">
        <p:scale>
          <a:sx n="57" d="100"/>
          <a:sy n="57" d="100"/>
        </p:scale>
        <p:origin x="948"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25EBE6-A00D-41F7-98F5-7EFD7FE9969E}"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A74B3C26-F221-4369-82BF-348D27D29205}">
      <dgm:prSet/>
      <dgm:spPr/>
      <dgm:t>
        <a:bodyPr/>
        <a:lstStyle/>
        <a:p>
          <a:pPr algn="just"/>
          <a:r>
            <a:rPr lang="en-ID">
              <a:latin typeface="Times New Roman" panose="02020603050405020304" pitchFamily="18" charset="0"/>
              <a:cs typeface="Times New Roman" panose="02020603050405020304" pitchFamily="18" charset="0"/>
            </a:rPr>
            <a:t>System informasi sumber daya manusia (</a:t>
          </a:r>
          <a:r>
            <a:rPr lang="en-ID" i="1">
              <a:latin typeface="Times New Roman" panose="02020603050405020304" pitchFamily="18" charset="0"/>
              <a:cs typeface="Times New Roman" panose="02020603050405020304" pitchFamily="18" charset="0"/>
            </a:rPr>
            <a:t>human resources information system</a:t>
          </a:r>
          <a:r>
            <a:rPr lang="en-ID">
              <a:latin typeface="Times New Roman" panose="02020603050405020304" pitchFamily="18" charset="0"/>
              <a:cs typeface="Times New Roman" panose="02020603050405020304" pitchFamily="18" charset="0"/>
            </a:rPr>
            <a:t>-HRIS) menyediakan informasi kepada para seluruh manajer Perusahaan mengenai sumber daya manusia perusahaan mengilustrasikan HRIS menggunakan format yang sama.</a:t>
          </a:r>
        </a:p>
      </dgm:t>
    </dgm:pt>
    <dgm:pt modelId="{DDDE9BEE-0948-48E5-9CBC-6F2F7C2F327C}" type="parTrans" cxnId="{23B0C119-AA5B-4F75-936A-17D6D9512DC9}">
      <dgm:prSet/>
      <dgm:spPr/>
      <dgm:t>
        <a:bodyPr/>
        <a:lstStyle/>
        <a:p>
          <a:pPr algn="just"/>
          <a:endParaRPr lang="en-ID">
            <a:latin typeface="Times New Roman" panose="02020603050405020304" pitchFamily="18" charset="0"/>
            <a:cs typeface="Times New Roman" panose="02020603050405020304" pitchFamily="18" charset="0"/>
          </a:endParaRPr>
        </a:p>
      </dgm:t>
    </dgm:pt>
    <dgm:pt modelId="{82CF3DC1-F735-4F05-8550-141112E778FA}" type="sibTrans" cxnId="{23B0C119-AA5B-4F75-936A-17D6D9512DC9}">
      <dgm:prSet/>
      <dgm:spPr/>
      <dgm:t>
        <a:bodyPr/>
        <a:lstStyle/>
        <a:p>
          <a:pPr algn="just"/>
          <a:endParaRPr lang="en-ID">
            <a:latin typeface="Times New Roman" panose="02020603050405020304" pitchFamily="18" charset="0"/>
            <a:cs typeface="Times New Roman" panose="02020603050405020304" pitchFamily="18" charset="0"/>
          </a:endParaRPr>
        </a:p>
      </dgm:t>
    </dgm:pt>
    <dgm:pt modelId="{30110F50-D249-47F2-AE4F-B6F8006CA603}">
      <dgm:prSet/>
      <dgm:spPr/>
      <dgm:t>
        <a:bodyPr/>
        <a:lstStyle/>
        <a:p>
          <a:pPr algn="just"/>
          <a:r>
            <a:rPr lang="en-ID">
              <a:latin typeface="Times New Roman" panose="02020603050405020304" pitchFamily="18" charset="0"/>
              <a:cs typeface="Times New Roman" panose="02020603050405020304" pitchFamily="18" charset="0"/>
            </a:rPr>
            <a:t>System pengolahan transaksi menyediakan input data, seperti halnya subsistem riset sumber daya manusia yang menjalankan studi-studi khusus dan sub system kecerdasan sumber daya manusia yang mengumpulkan data-data lingkungan yang berhubungan dengan isu-isu seputar sumber daya manusia.</a:t>
          </a:r>
        </a:p>
      </dgm:t>
    </dgm:pt>
    <dgm:pt modelId="{8382058D-4639-4158-9522-3B55871E8259}" type="parTrans" cxnId="{2E7FF04F-B95A-4FEC-81B5-E99A060EEBF3}">
      <dgm:prSet/>
      <dgm:spPr/>
      <dgm:t>
        <a:bodyPr/>
        <a:lstStyle/>
        <a:p>
          <a:pPr algn="just"/>
          <a:endParaRPr lang="en-ID">
            <a:latin typeface="Times New Roman" panose="02020603050405020304" pitchFamily="18" charset="0"/>
            <a:cs typeface="Times New Roman" panose="02020603050405020304" pitchFamily="18" charset="0"/>
          </a:endParaRPr>
        </a:p>
      </dgm:t>
    </dgm:pt>
    <dgm:pt modelId="{E95F3E82-7AE5-4487-93AC-6AD66EBD2455}" type="sibTrans" cxnId="{2E7FF04F-B95A-4FEC-81B5-E99A060EEBF3}">
      <dgm:prSet/>
      <dgm:spPr/>
      <dgm:t>
        <a:bodyPr/>
        <a:lstStyle/>
        <a:p>
          <a:pPr algn="just"/>
          <a:endParaRPr lang="en-ID">
            <a:latin typeface="Times New Roman" panose="02020603050405020304" pitchFamily="18" charset="0"/>
            <a:cs typeface="Times New Roman" panose="02020603050405020304" pitchFamily="18" charset="0"/>
          </a:endParaRPr>
        </a:p>
      </dgm:t>
    </dgm:pt>
    <dgm:pt modelId="{08594D6D-6196-477D-AD96-DA1B9976CCAC}">
      <dgm:prSet/>
      <dgm:spPr/>
      <dgm:t>
        <a:bodyPr/>
        <a:lstStyle/>
        <a:p>
          <a:pPr algn="just"/>
          <a:r>
            <a:rPr lang="en-ID">
              <a:latin typeface="Times New Roman" panose="02020603050405020304" pitchFamily="18" charset="0"/>
              <a:cs typeface="Times New Roman" panose="02020603050405020304" pitchFamily="18" charset="0"/>
            </a:rPr>
            <a:t>Setiap output subsistem dalam HRIS memberikan aspek tertentu dari manajemen sumber daya manusia seperti perencanaan, perekrutan tenaga kerja baru, pengaturan target kerja, kompensasi untuk pekerja, peningkatan kesejahteraan pekerja, dan mempersiapkan laporan-laporan mengenai sumber daya manusia yang diminta oleh lingkungan, terutama lembaga pemerintah</a:t>
          </a:r>
        </a:p>
      </dgm:t>
    </dgm:pt>
    <dgm:pt modelId="{23E37376-9EBC-4D03-8A78-1DB6B44F3EFB}" type="parTrans" cxnId="{A7D0B950-76EB-49DE-A7CE-31691BC81DFA}">
      <dgm:prSet/>
      <dgm:spPr/>
      <dgm:t>
        <a:bodyPr/>
        <a:lstStyle/>
        <a:p>
          <a:pPr algn="just"/>
          <a:endParaRPr lang="en-ID">
            <a:latin typeface="Times New Roman" panose="02020603050405020304" pitchFamily="18" charset="0"/>
            <a:cs typeface="Times New Roman" panose="02020603050405020304" pitchFamily="18" charset="0"/>
          </a:endParaRPr>
        </a:p>
      </dgm:t>
    </dgm:pt>
    <dgm:pt modelId="{DCFB8C96-4AEE-4DEE-ACAD-705E5CE1F41E}" type="sibTrans" cxnId="{A7D0B950-76EB-49DE-A7CE-31691BC81DFA}">
      <dgm:prSet/>
      <dgm:spPr/>
      <dgm:t>
        <a:bodyPr/>
        <a:lstStyle/>
        <a:p>
          <a:pPr algn="just"/>
          <a:endParaRPr lang="en-ID">
            <a:latin typeface="Times New Roman" panose="02020603050405020304" pitchFamily="18" charset="0"/>
            <a:cs typeface="Times New Roman" panose="02020603050405020304" pitchFamily="18" charset="0"/>
          </a:endParaRPr>
        </a:p>
      </dgm:t>
    </dgm:pt>
    <dgm:pt modelId="{BF007577-F365-4E42-9B2D-0A33EAD156F0}" type="pres">
      <dgm:prSet presAssocID="{0425EBE6-A00D-41F7-98F5-7EFD7FE9969E}" presName="linear" presStyleCnt="0">
        <dgm:presLayoutVars>
          <dgm:animLvl val="lvl"/>
          <dgm:resizeHandles val="exact"/>
        </dgm:presLayoutVars>
      </dgm:prSet>
      <dgm:spPr/>
    </dgm:pt>
    <dgm:pt modelId="{058DADC0-57FE-497B-934B-28570EC89D88}" type="pres">
      <dgm:prSet presAssocID="{A74B3C26-F221-4369-82BF-348D27D29205}" presName="parentText" presStyleLbl="node1" presStyleIdx="0" presStyleCnt="3">
        <dgm:presLayoutVars>
          <dgm:chMax val="0"/>
          <dgm:bulletEnabled val="1"/>
        </dgm:presLayoutVars>
      </dgm:prSet>
      <dgm:spPr/>
    </dgm:pt>
    <dgm:pt modelId="{19C56541-EF3D-471B-8FFF-5691DA39E108}" type="pres">
      <dgm:prSet presAssocID="{82CF3DC1-F735-4F05-8550-141112E778FA}" presName="spacer" presStyleCnt="0"/>
      <dgm:spPr/>
    </dgm:pt>
    <dgm:pt modelId="{15423DEB-84FB-4C90-8098-130FB7AF75CF}" type="pres">
      <dgm:prSet presAssocID="{30110F50-D249-47F2-AE4F-B6F8006CA603}" presName="parentText" presStyleLbl="node1" presStyleIdx="1" presStyleCnt="3">
        <dgm:presLayoutVars>
          <dgm:chMax val="0"/>
          <dgm:bulletEnabled val="1"/>
        </dgm:presLayoutVars>
      </dgm:prSet>
      <dgm:spPr/>
    </dgm:pt>
    <dgm:pt modelId="{6300458E-0ECD-4386-BECB-62DE716E186A}" type="pres">
      <dgm:prSet presAssocID="{E95F3E82-7AE5-4487-93AC-6AD66EBD2455}" presName="spacer" presStyleCnt="0"/>
      <dgm:spPr/>
    </dgm:pt>
    <dgm:pt modelId="{FAEE39E6-68DF-481C-9A68-72CDC34A202F}" type="pres">
      <dgm:prSet presAssocID="{08594D6D-6196-477D-AD96-DA1B9976CCAC}" presName="parentText" presStyleLbl="node1" presStyleIdx="2" presStyleCnt="3">
        <dgm:presLayoutVars>
          <dgm:chMax val="0"/>
          <dgm:bulletEnabled val="1"/>
        </dgm:presLayoutVars>
      </dgm:prSet>
      <dgm:spPr/>
    </dgm:pt>
  </dgm:ptLst>
  <dgm:cxnLst>
    <dgm:cxn modelId="{23B0C119-AA5B-4F75-936A-17D6D9512DC9}" srcId="{0425EBE6-A00D-41F7-98F5-7EFD7FE9969E}" destId="{A74B3C26-F221-4369-82BF-348D27D29205}" srcOrd="0" destOrd="0" parTransId="{DDDE9BEE-0948-48E5-9CBC-6F2F7C2F327C}" sibTransId="{82CF3DC1-F735-4F05-8550-141112E778FA}"/>
    <dgm:cxn modelId="{59ABF445-7DA9-43CB-BF9A-560F475F391D}" type="presOf" srcId="{08594D6D-6196-477D-AD96-DA1B9976CCAC}" destId="{FAEE39E6-68DF-481C-9A68-72CDC34A202F}" srcOrd="0" destOrd="0" presId="urn:microsoft.com/office/officeart/2005/8/layout/vList2"/>
    <dgm:cxn modelId="{29029048-62C7-49F5-85CA-F44C9E694DC7}" type="presOf" srcId="{0425EBE6-A00D-41F7-98F5-7EFD7FE9969E}" destId="{BF007577-F365-4E42-9B2D-0A33EAD156F0}" srcOrd="0" destOrd="0" presId="urn:microsoft.com/office/officeart/2005/8/layout/vList2"/>
    <dgm:cxn modelId="{A302154F-DAE2-4519-AEDE-CD515B99CEEA}" type="presOf" srcId="{30110F50-D249-47F2-AE4F-B6F8006CA603}" destId="{15423DEB-84FB-4C90-8098-130FB7AF75CF}" srcOrd="0" destOrd="0" presId="urn:microsoft.com/office/officeart/2005/8/layout/vList2"/>
    <dgm:cxn modelId="{2E7FF04F-B95A-4FEC-81B5-E99A060EEBF3}" srcId="{0425EBE6-A00D-41F7-98F5-7EFD7FE9969E}" destId="{30110F50-D249-47F2-AE4F-B6F8006CA603}" srcOrd="1" destOrd="0" parTransId="{8382058D-4639-4158-9522-3B55871E8259}" sibTransId="{E95F3E82-7AE5-4487-93AC-6AD66EBD2455}"/>
    <dgm:cxn modelId="{A7D0B950-76EB-49DE-A7CE-31691BC81DFA}" srcId="{0425EBE6-A00D-41F7-98F5-7EFD7FE9969E}" destId="{08594D6D-6196-477D-AD96-DA1B9976CCAC}" srcOrd="2" destOrd="0" parTransId="{23E37376-9EBC-4D03-8A78-1DB6B44F3EFB}" sibTransId="{DCFB8C96-4AEE-4DEE-ACAD-705E5CE1F41E}"/>
    <dgm:cxn modelId="{EC34A5FE-007F-45AB-8D75-F3FC83DB55A3}" type="presOf" srcId="{A74B3C26-F221-4369-82BF-348D27D29205}" destId="{058DADC0-57FE-497B-934B-28570EC89D88}" srcOrd="0" destOrd="0" presId="urn:microsoft.com/office/officeart/2005/8/layout/vList2"/>
    <dgm:cxn modelId="{618848C8-F78D-4D15-9487-BD4949DF237F}" type="presParOf" srcId="{BF007577-F365-4E42-9B2D-0A33EAD156F0}" destId="{058DADC0-57FE-497B-934B-28570EC89D88}" srcOrd="0" destOrd="0" presId="urn:microsoft.com/office/officeart/2005/8/layout/vList2"/>
    <dgm:cxn modelId="{C90E67CF-E80A-4C8A-8065-F5ABC1F39454}" type="presParOf" srcId="{BF007577-F365-4E42-9B2D-0A33EAD156F0}" destId="{19C56541-EF3D-471B-8FFF-5691DA39E108}" srcOrd="1" destOrd="0" presId="urn:microsoft.com/office/officeart/2005/8/layout/vList2"/>
    <dgm:cxn modelId="{5C852954-E3C1-431D-9122-0B5B052557A1}" type="presParOf" srcId="{BF007577-F365-4E42-9B2D-0A33EAD156F0}" destId="{15423DEB-84FB-4C90-8098-130FB7AF75CF}" srcOrd="2" destOrd="0" presId="urn:microsoft.com/office/officeart/2005/8/layout/vList2"/>
    <dgm:cxn modelId="{57382C95-9F85-4A39-8DF0-66C790AC80BD}" type="presParOf" srcId="{BF007577-F365-4E42-9B2D-0A33EAD156F0}" destId="{6300458E-0ECD-4386-BECB-62DE716E186A}" srcOrd="3" destOrd="0" presId="urn:microsoft.com/office/officeart/2005/8/layout/vList2"/>
    <dgm:cxn modelId="{18EFC5B1-AE6E-41E1-A950-1A269B44C106}" type="presParOf" srcId="{BF007577-F365-4E42-9B2D-0A33EAD156F0}" destId="{FAEE39E6-68DF-481C-9A68-72CDC34A202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A4D1A99-94C7-4583-87CB-C84F197B8449}" type="doc">
      <dgm:prSet loTypeId="urn:microsoft.com/office/officeart/2005/8/layout/hProcess9" loCatId="process" qsTypeId="urn:microsoft.com/office/officeart/2005/8/quickstyle/simple3" qsCatId="simple" csTypeId="urn:microsoft.com/office/officeart/2005/8/colors/colorful4" csCatId="colorful"/>
      <dgm:spPr/>
      <dgm:t>
        <a:bodyPr/>
        <a:lstStyle/>
        <a:p>
          <a:endParaRPr lang="en-ID"/>
        </a:p>
      </dgm:t>
    </dgm:pt>
    <dgm:pt modelId="{001D6C97-311E-47CB-8A6C-FD3C29ACE3E8}">
      <dgm:prSet/>
      <dgm:spPr/>
      <dgm:t>
        <a:bodyPr/>
        <a:lstStyle/>
        <a:p>
          <a:pPr algn="just"/>
          <a:r>
            <a:rPr lang="en-ID">
              <a:latin typeface="Times New Roman" panose="02020603050405020304" pitchFamily="18" charset="0"/>
              <a:cs typeface="Times New Roman" panose="02020603050405020304" pitchFamily="18" charset="0"/>
            </a:rPr>
            <a:t>Tunjangan Kegiatan penghentian berfungsi untuk mengelola seluruh tindakan pemutusan hubungan kerja dalam organisasi yang disebabkan karena banyak hal seperti habisnya masa kontrak, pensiun, meninggal, atau karena suatu kesalahan yang menyebabkan seorang pegawai harus diberhentikan.</a:t>
          </a:r>
        </a:p>
      </dgm:t>
    </dgm:pt>
    <dgm:pt modelId="{C5A576D2-9080-489D-8791-FA662A669461}" type="parTrans" cxnId="{CE6FA69D-636D-4AC3-B1A1-2EBC6762F9D7}">
      <dgm:prSet/>
      <dgm:spPr/>
      <dgm:t>
        <a:bodyPr/>
        <a:lstStyle/>
        <a:p>
          <a:pPr algn="just"/>
          <a:endParaRPr lang="en-ID">
            <a:latin typeface="Times New Roman" panose="02020603050405020304" pitchFamily="18" charset="0"/>
            <a:cs typeface="Times New Roman" panose="02020603050405020304" pitchFamily="18" charset="0"/>
          </a:endParaRPr>
        </a:p>
      </dgm:t>
    </dgm:pt>
    <dgm:pt modelId="{73A3BF12-A89B-4D2E-9910-E321043DD365}" type="sibTrans" cxnId="{CE6FA69D-636D-4AC3-B1A1-2EBC6762F9D7}">
      <dgm:prSet/>
      <dgm:spPr/>
      <dgm:t>
        <a:bodyPr/>
        <a:lstStyle/>
        <a:p>
          <a:pPr algn="just"/>
          <a:endParaRPr lang="en-ID">
            <a:latin typeface="Times New Roman" panose="02020603050405020304" pitchFamily="18" charset="0"/>
            <a:cs typeface="Times New Roman" panose="02020603050405020304" pitchFamily="18" charset="0"/>
          </a:endParaRPr>
        </a:p>
      </dgm:t>
    </dgm:pt>
    <dgm:pt modelId="{2BF68831-4FFB-4CD7-A78E-B6DE941FC78A}">
      <dgm:prSet/>
      <dgm:spPr/>
      <dgm:t>
        <a:bodyPr/>
        <a:lstStyle/>
        <a:p>
          <a:pPr algn="just"/>
          <a:r>
            <a:rPr lang="en-ID">
              <a:latin typeface="Times New Roman" panose="02020603050405020304" pitchFamily="18" charset="0"/>
              <a:cs typeface="Times New Roman" panose="02020603050405020304" pitchFamily="18" charset="0"/>
            </a:rPr>
            <a:t>Sedangkan administrasi tunjangan suatu kegiatan di dalam perusahaan yang bertugas untuk mengelola tunjangan-tunjangan yang harus diberikan kepada pegawai yang masih bekerja maupun pegawai yang sudah pensiun. Selama seseorang diperkerjakan oleh perusahaan mereka menerima paket tunjangan. Setelah penghentian, sumber daya manusia mengurus program pensiun perusahaan bagi mantan pegawai yang berhak.</a:t>
          </a:r>
        </a:p>
      </dgm:t>
    </dgm:pt>
    <dgm:pt modelId="{BC23A007-5DC2-4C4B-A78C-941EF431F4A1}" type="parTrans" cxnId="{72050555-B109-4755-9BCC-C1CBF04819D4}">
      <dgm:prSet/>
      <dgm:spPr/>
      <dgm:t>
        <a:bodyPr/>
        <a:lstStyle/>
        <a:p>
          <a:pPr algn="just"/>
          <a:endParaRPr lang="en-ID">
            <a:latin typeface="Times New Roman" panose="02020603050405020304" pitchFamily="18" charset="0"/>
            <a:cs typeface="Times New Roman" panose="02020603050405020304" pitchFamily="18" charset="0"/>
          </a:endParaRPr>
        </a:p>
      </dgm:t>
    </dgm:pt>
    <dgm:pt modelId="{D36C04CC-329E-41AA-9A10-2F4C170CC8F1}" type="sibTrans" cxnId="{72050555-B109-4755-9BCC-C1CBF04819D4}">
      <dgm:prSet/>
      <dgm:spPr/>
      <dgm:t>
        <a:bodyPr/>
        <a:lstStyle/>
        <a:p>
          <a:pPr algn="just"/>
          <a:endParaRPr lang="en-ID">
            <a:latin typeface="Times New Roman" panose="02020603050405020304" pitchFamily="18" charset="0"/>
            <a:cs typeface="Times New Roman" panose="02020603050405020304" pitchFamily="18" charset="0"/>
          </a:endParaRPr>
        </a:p>
      </dgm:t>
    </dgm:pt>
    <dgm:pt modelId="{09D0D361-4931-40E9-8B71-D3C6F6B5608D}" type="pres">
      <dgm:prSet presAssocID="{8A4D1A99-94C7-4583-87CB-C84F197B8449}" presName="CompostProcess" presStyleCnt="0">
        <dgm:presLayoutVars>
          <dgm:dir/>
          <dgm:resizeHandles val="exact"/>
        </dgm:presLayoutVars>
      </dgm:prSet>
      <dgm:spPr/>
    </dgm:pt>
    <dgm:pt modelId="{80341D48-57EA-4468-B5A7-59E7444FBB23}" type="pres">
      <dgm:prSet presAssocID="{8A4D1A99-94C7-4583-87CB-C84F197B8449}" presName="arrow" presStyleLbl="bgShp" presStyleIdx="0" presStyleCnt="1"/>
      <dgm:spPr/>
    </dgm:pt>
    <dgm:pt modelId="{3A4C631B-4F56-46C0-A1EB-08C21DC8D8BF}" type="pres">
      <dgm:prSet presAssocID="{8A4D1A99-94C7-4583-87CB-C84F197B8449}" presName="linearProcess" presStyleCnt="0"/>
      <dgm:spPr/>
    </dgm:pt>
    <dgm:pt modelId="{2D6814A1-D85B-4418-BF5A-8AB7A77751C1}" type="pres">
      <dgm:prSet presAssocID="{001D6C97-311E-47CB-8A6C-FD3C29ACE3E8}" presName="textNode" presStyleLbl="node1" presStyleIdx="0" presStyleCnt="2">
        <dgm:presLayoutVars>
          <dgm:bulletEnabled val="1"/>
        </dgm:presLayoutVars>
      </dgm:prSet>
      <dgm:spPr/>
    </dgm:pt>
    <dgm:pt modelId="{83C7822B-1953-4E22-9515-7CF69B1AF9A1}" type="pres">
      <dgm:prSet presAssocID="{73A3BF12-A89B-4D2E-9910-E321043DD365}" presName="sibTrans" presStyleCnt="0"/>
      <dgm:spPr/>
    </dgm:pt>
    <dgm:pt modelId="{AC7D9D39-8113-4340-AEFE-5CA37FF084A0}" type="pres">
      <dgm:prSet presAssocID="{2BF68831-4FFB-4CD7-A78E-B6DE941FC78A}" presName="textNode" presStyleLbl="node1" presStyleIdx="1" presStyleCnt="2">
        <dgm:presLayoutVars>
          <dgm:bulletEnabled val="1"/>
        </dgm:presLayoutVars>
      </dgm:prSet>
      <dgm:spPr/>
    </dgm:pt>
  </dgm:ptLst>
  <dgm:cxnLst>
    <dgm:cxn modelId="{72050555-B109-4755-9BCC-C1CBF04819D4}" srcId="{8A4D1A99-94C7-4583-87CB-C84F197B8449}" destId="{2BF68831-4FFB-4CD7-A78E-B6DE941FC78A}" srcOrd="1" destOrd="0" parTransId="{BC23A007-5DC2-4C4B-A78C-941EF431F4A1}" sibTransId="{D36C04CC-329E-41AA-9A10-2F4C170CC8F1}"/>
    <dgm:cxn modelId="{A21C0A88-8AEA-4E2D-A645-30E0B28F80E0}" type="presOf" srcId="{8A4D1A99-94C7-4583-87CB-C84F197B8449}" destId="{09D0D361-4931-40E9-8B71-D3C6F6B5608D}" srcOrd="0" destOrd="0" presId="urn:microsoft.com/office/officeart/2005/8/layout/hProcess9"/>
    <dgm:cxn modelId="{CE6FA69D-636D-4AC3-B1A1-2EBC6762F9D7}" srcId="{8A4D1A99-94C7-4583-87CB-C84F197B8449}" destId="{001D6C97-311E-47CB-8A6C-FD3C29ACE3E8}" srcOrd="0" destOrd="0" parTransId="{C5A576D2-9080-489D-8791-FA662A669461}" sibTransId="{73A3BF12-A89B-4D2E-9910-E321043DD365}"/>
    <dgm:cxn modelId="{061A9AA2-0FA2-4688-ACFC-56AD35A02AB2}" type="presOf" srcId="{001D6C97-311E-47CB-8A6C-FD3C29ACE3E8}" destId="{2D6814A1-D85B-4418-BF5A-8AB7A77751C1}" srcOrd="0" destOrd="0" presId="urn:microsoft.com/office/officeart/2005/8/layout/hProcess9"/>
    <dgm:cxn modelId="{D7B9C8C8-BA85-4835-9687-CE61BD601012}" type="presOf" srcId="{2BF68831-4FFB-4CD7-A78E-B6DE941FC78A}" destId="{AC7D9D39-8113-4340-AEFE-5CA37FF084A0}" srcOrd="0" destOrd="0" presId="urn:microsoft.com/office/officeart/2005/8/layout/hProcess9"/>
    <dgm:cxn modelId="{AA33373B-F223-436A-AECD-C40941F84817}" type="presParOf" srcId="{09D0D361-4931-40E9-8B71-D3C6F6B5608D}" destId="{80341D48-57EA-4468-B5A7-59E7444FBB23}" srcOrd="0" destOrd="0" presId="urn:microsoft.com/office/officeart/2005/8/layout/hProcess9"/>
    <dgm:cxn modelId="{698711F1-CCD0-49F9-A478-C69502581FE0}" type="presParOf" srcId="{09D0D361-4931-40E9-8B71-D3C6F6B5608D}" destId="{3A4C631B-4F56-46C0-A1EB-08C21DC8D8BF}" srcOrd="1" destOrd="0" presId="urn:microsoft.com/office/officeart/2005/8/layout/hProcess9"/>
    <dgm:cxn modelId="{AC868986-8938-4682-AE75-45359D80D125}" type="presParOf" srcId="{3A4C631B-4F56-46C0-A1EB-08C21DC8D8BF}" destId="{2D6814A1-D85B-4418-BF5A-8AB7A77751C1}" srcOrd="0" destOrd="0" presId="urn:microsoft.com/office/officeart/2005/8/layout/hProcess9"/>
    <dgm:cxn modelId="{0F8A6809-148A-472C-A077-5D681F776A23}" type="presParOf" srcId="{3A4C631B-4F56-46C0-A1EB-08C21DC8D8BF}" destId="{83C7822B-1953-4E22-9515-7CF69B1AF9A1}" srcOrd="1" destOrd="0" presId="urn:microsoft.com/office/officeart/2005/8/layout/hProcess9"/>
    <dgm:cxn modelId="{24875E25-3116-4C59-A41B-1D88AF6DB95C}" type="presParOf" srcId="{3A4C631B-4F56-46C0-A1EB-08C21DC8D8BF}" destId="{AC7D9D39-8113-4340-AEFE-5CA37FF084A0}"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A3442EA-A80F-4C3A-9CBB-E0B433D5B133}" type="doc">
      <dgm:prSet loTypeId="urn:microsoft.com/office/officeart/2005/8/layout/hProcess4" loCatId="process" qsTypeId="urn:microsoft.com/office/officeart/2005/8/quickstyle/simple3" qsCatId="simple" csTypeId="urn:microsoft.com/office/officeart/2005/8/colors/colorful4" csCatId="colorful"/>
      <dgm:spPr/>
      <dgm:t>
        <a:bodyPr/>
        <a:lstStyle/>
        <a:p>
          <a:endParaRPr lang="en-ID"/>
        </a:p>
      </dgm:t>
    </dgm:pt>
    <dgm:pt modelId="{FCE68FB8-0A35-4BA8-8C71-EAF5616AB162}">
      <dgm:prSet/>
      <dgm:spPr/>
      <dgm:t>
        <a:bodyPr/>
        <a:lstStyle/>
        <a:p>
          <a:r>
            <a:rPr lang="en-US">
              <a:latin typeface="Times New Roman" panose="02020603050405020304" pitchFamily="18" charset="0"/>
              <a:cs typeface="Times New Roman" panose="02020603050405020304" pitchFamily="18" charset="0"/>
            </a:rPr>
            <a:t>Usulan Kepada Manajemen</a:t>
          </a:r>
          <a:endParaRPr lang="en-ID">
            <a:latin typeface="Times New Roman" panose="02020603050405020304" pitchFamily="18" charset="0"/>
            <a:cs typeface="Times New Roman" panose="02020603050405020304" pitchFamily="18" charset="0"/>
          </a:endParaRPr>
        </a:p>
      </dgm:t>
    </dgm:pt>
    <dgm:pt modelId="{5CF60642-E994-446A-BA8B-DB453C9E0D1C}" type="parTrans" cxnId="{57E90FD7-E4B6-4B84-BE6A-FD24EF27F85B}">
      <dgm:prSet/>
      <dgm:spPr/>
      <dgm:t>
        <a:bodyPr/>
        <a:lstStyle/>
        <a:p>
          <a:endParaRPr lang="en-ID">
            <a:latin typeface="Times New Roman" panose="02020603050405020304" pitchFamily="18" charset="0"/>
            <a:cs typeface="Times New Roman" panose="02020603050405020304" pitchFamily="18" charset="0"/>
          </a:endParaRPr>
        </a:p>
      </dgm:t>
    </dgm:pt>
    <dgm:pt modelId="{90759684-D754-407B-8F61-676F2FB9C842}" type="sibTrans" cxnId="{57E90FD7-E4B6-4B84-BE6A-FD24EF27F85B}">
      <dgm:prSet/>
      <dgm:spPr/>
      <dgm:t>
        <a:bodyPr/>
        <a:lstStyle/>
        <a:p>
          <a:endParaRPr lang="en-ID">
            <a:latin typeface="Times New Roman" panose="02020603050405020304" pitchFamily="18" charset="0"/>
            <a:cs typeface="Times New Roman" panose="02020603050405020304" pitchFamily="18" charset="0"/>
          </a:endParaRPr>
        </a:p>
      </dgm:t>
    </dgm:pt>
    <dgm:pt modelId="{16875CA0-45A9-443E-9534-8BEDDC5197AE}">
      <dgm:prSet/>
      <dgm:spPr/>
      <dgm:t>
        <a:bodyPr/>
        <a:lstStyle/>
        <a:p>
          <a:r>
            <a:rPr lang="en-US">
              <a:latin typeface="Times New Roman" panose="02020603050405020304" pitchFamily="18" charset="0"/>
              <a:cs typeface="Times New Roman" panose="02020603050405020304" pitchFamily="18" charset="0"/>
            </a:rPr>
            <a:t>Analisis Kebutuhan </a:t>
          </a:r>
          <a:endParaRPr lang="en-ID">
            <a:latin typeface="Times New Roman" panose="02020603050405020304" pitchFamily="18" charset="0"/>
            <a:cs typeface="Times New Roman" panose="02020603050405020304" pitchFamily="18" charset="0"/>
          </a:endParaRPr>
        </a:p>
      </dgm:t>
    </dgm:pt>
    <dgm:pt modelId="{9307943C-DD71-48BA-8EA7-D35ADCA728F8}" type="parTrans" cxnId="{43083255-671D-41B5-BD94-A3380602956C}">
      <dgm:prSet/>
      <dgm:spPr/>
      <dgm:t>
        <a:bodyPr/>
        <a:lstStyle/>
        <a:p>
          <a:endParaRPr lang="en-ID">
            <a:latin typeface="Times New Roman" panose="02020603050405020304" pitchFamily="18" charset="0"/>
            <a:cs typeface="Times New Roman" panose="02020603050405020304" pitchFamily="18" charset="0"/>
          </a:endParaRPr>
        </a:p>
      </dgm:t>
    </dgm:pt>
    <dgm:pt modelId="{0766F366-3FAC-40CB-A3C6-13CCBA318FC6}" type="sibTrans" cxnId="{43083255-671D-41B5-BD94-A3380602956C}">
      <dgm:prSet/>
      <dgm:spPr/>
      <dgm:t>
        <a:bodyPr/>
        <a:lstStyle/>
        <a:p>
          <a:endParaRPr lang="en-ID">
            <a:latin typeface="Times New Roman" panose="02020603050405020304" pitchFamily="18" charset="0"/>
            <a:cs typeface="Times New Roman" panose="02020603050405020304" pitchFamily="18" charset="0"/>
          </a:endParaRPr>
        </a:p>
      </dgm:t>
    </dgm:pt>
    <dgm:pt modelId="{ED91A28F-6A36-4D64-A282-D545B5BDD772}">
      <dgm:prSet/>
      <dgm:spPr/>
      <dgm:t>
        <a:bodyPr/>
        <a:lstStyle/>
        <a:p>
          <a:r>
            <a:rPr lang="en-US">
              <a:latin typeface="Times New Roman" panose="02020603050405020304" pitchFamily="18" charset="0"/>
              <a:cs typeface="Times New Roman" panose="02020603050405020304" pitchFamily="18" charset="0"/>
            </a:rPr>
            <a:t>Spesifikasi Sistem</a:t>
          </a:r>
          <a:endParaRPr lang="en-ID">
            <a:latin typeface="Times New Roman" panose="02020603050405020304" pitchFamily="18" charset="0"/>
            <a:cs typeface="Times New Roman" panose="02020603050405020304" pitchFamily="18" charset="0"/>
          </a:endParaRPr>
        </a:p>
      </dgm:t>
    </dgm:pt>
    <dgm:pt modelId="{AF63297F-0D6E-4931-927A-95819D715629}" type="parTrans" cxnId="{E3262F80-8E81-48BB-A9B9-B5405947574D}">
      <dgm:prSet/>
      <dgm:spPr/>
      <dgm:t>
        <a:bodyPr/>
        <a:lstStyle/>
        <a:p>
          <a:endParaRPr lang="en-ID">
            <a:latin typeface="Times New Roman" panose="02020603050405020304" pitchFamily="18" charset="0"/>
            <a:cs typeface="Times New Roman" panose="02020603050405020304" pitchFamily="18" charset="0"/>
          </a:endParaRPr>
        </a:p>
      </dgm:t>
    </dgm:pt>
    <dgm:pt modelId="{B71048E9-2992-4B16-B293-838FE6977859}" type="sibTrans" cxnId="{E3262F80-8E81-48BB-A9B9-B5405947574D}">
      <dgm:prSet/>
      <dgm:spPr/>
      <dgm:t>
        <a:bodyPr/>
        <a:lstStyle/>
        <a:p>
          <a:endParaRPr lang="en-ID">
            <a:latin typeface="Times New Roman" panose="02020603050405020304" pitchFamily="18" charset="0"/>
            <a:cs typeface="Times New Roman" panose="02020603050405020304" pitchFamily="18" charset="0"/>
          </a:endParaRPr>
        </a:p>
      </dgm:t>
    </dgm:pt>
    <dgm:pt modelId="{2489610B-2C39-4EA8-872C-B3A79817A11E}">
      <dgm:prSet/>
      <dgm:spPr/>
      <dgm:t>
        <a:bodyPr/>
        <a:lstStyle/>
        <a:p>
          <a:r>
            <a:rPr lang="en-US">
              <a:latin typeface="Times New Roman" panose="02020603050405020304" pitchFamily="18" charset="0"/>
              <a:cs typeface="Times New Roman" panose="02020603050405020304" pitchFamily="18" charset="0"/>
            </a:rPr>
            <a:t>Desain Sistem</a:t>
          </a:r>
          <a:endParaRPr lang="en-ID">
            <a:latin typeface="Times New Roman" panose="02020603050405020304" pitchFamily="18" charset="0"/>
            <a:cs typeface="Times New Roman" panose="02020603050405020304" pitchFamily="18" charset="0"/>
          </a:endParaRPr>
        </a:p>
      </dgm:t>
    </dgm:pt>
    <dgm:pt modelId="{BE7AB082-0AC4-4983-A3E5-86C73F56F17B}" type="parTrans" cxnId="{C8BE3189-D72D-4F4B-8AB5-72DF9F33D576}">
      <dgm:prSet/>
      <dgm:spPr/>
      <dgm:t>
        <a:bodyPr/>
        <a:lstStyle/>
        <a:p>
          <a:endParaRPr lang="en-ID">
            <a:latin typeface="Times New Roman" panose="02020603050405020304" pitchFamily="18" charset="0"/>
            <a:cs typeface="Times New Roman" panose="02020603050405020304" pitchFamily="18" charset="0"/>
          </a:endParaRPr>
        </a:p>
      </dgm:t>
    </dgm:pt>
    <dgm:pt modelId="{90534D5E-A000-4B0C-AC5D-3D7245EAA883}" type="sibTrans" cxnId="{C8BE3189-D72D-4F4B-8AB5-72DF9F33D576}">
      <dgm:prSet/>
      <dgm:spPr/>
      <dgm:t>
        <a:bodyPr/>
        <a:lstStyle/>
        <a:p>
          <a:endParaRPr lang="en-ID">
            <a:latin typeface="Times New Roman" panose="02020603050405020304" pitchFamily="18" charset="0"/>
            <a:cs typeface="Times New Roman" panose="02020603050405020304" pitchFamily="18" charset="0"/>
          </a:endParaRPr>
        </a:p>
      </dgm:t>
    </dgm:pt>
    <dgm:pt modelId="{B6B21C14-07F6-4D77-BE9A-2E6DC5127D26}">
      <dgm:prSet/>
      <dgm:spPr/>
      <dgm:t>
        <a:bodyPr/>
        <a:lstStyle/>
        <a:p>
          <a:r>
            <a:rPr lang="en-US">
              <a:latin typeface="Times New Roman" panose="02020603050405020304" pitchFamily="18" charset="0"/>
              <a:cs typeface="Times New Roman" panose="02020603050405020304" pitchFamily="18" charset="0"/>
            </a:rPr>
            <a:t>Pengembangan Sistem</a:t>
          </a:r>
          <a:endParaRPr lang="en-ID">
            <a:latin typeface="Times New Roman" panose="02020603050405020304" pitchFamily="18" charset="0"/>
            <a:cs typeface="Times New Roman" panose="02020603050405020304" pitchFamily="18" charset="0"/>
          </a:endParaRPr>
        </a:p>
      </dgm:t>
    </dgm:pt>
    <dgm:pt modelId="{25A26E3C-F4F0-46D0-865E-0634AA22A990}" type="parTrans" cxnId="{E34FBC7E-346E-4ED4-96F1-49BCA77C2136}">
      <dgm:prSet/>
      <dgm:spPr/>
      <dgm:t>
        <a:bodyPr/>
        <a:lstStyle/>
        <a:p>
          <a:endParaRPr lang="en-ID">
            <a:latin typeface="Times New Roman" panose="02020603050405020304" pitchFamily="18" charset="0"/>
            <a:cs typeface="Times New Roman" panose="02020603050405020304" pitchFamily="18" charset="0"/>
          </a:endParaRPr>
        </a:p>
      </dgm:t>
    </dgm:pt>
    <dgm:pt modelId="{0C9BF6BB-74A0-4E80-9295-175458CDB2D2}" type="sibTrans" cxnId="{E34FBC7E-346E-4ED4-96F1-49BCA77C2136}">
      <dgm:prSet/>
      <dgm:spPr/>
      <dgm:t>
        <a:bodyPr/>
        <a:lstStyle/>
        <a:p>
          <a:endParaRPr lang="en-ID">
            <a:latin typeface="Times New Roman" panose="02020603050405020304" pitchFamily="18" charset="0"/>
            <a:cs typeface="Times New Roman" panose="02020603050405020304" pitchFamily="18" charset="0"/>
          </a:endParaRPr>
        </a:p>
      </dgm:t>
    </dgm:pt>
    <dgm:pt modelId="{6FF74205-BCB2-4BE6-967A-0AD8281F9361}">
      <dgm:prSet/>
      <dgm:spPr/>
      <dgm:t>
        <a:bodyPr/>
        <a:lstStyle/>
        <a:p>
          <a:r>
            <a:rPr lang="en-US">
              <a:latin typeface="Times New Roman" panose="02020603050405020304" pitchFamily="18" charset="0"/>
              <a:cs typeface="Times New Roman" panose="02020603050405020304" pitchFamily="18" charset="0"/>
            </a:rPr>
            <a:t>Instalasi dan Konversi</a:t>
          </a:r>
          <a:endParaRPr lang="en-ID">
            <a:latin typeface="Times New Roman" panose="02020603050405020304" pitchFamily="18" charset="0"/>
            <a:cs typeface="Times New Roman" panose="02020603050405020304" pitchFamily="18" charset="0"/>
          </a:endParaRPr>
        </a:p>
      </dgm:t>
    </dgm:pt>
    <dgm:pt modelId="{FDE673F6-AC53-43BF-8CE5-0BC071AA0631}" type="parTrans" cxnId="{B2A70CEA-4CA9-4320-8FAE-6A5A3C8CE20B}">
      <dgm:prSet/>
      <dgm:spPr/>
      <dgm:t>
        <a:bodyPr/>
        <a:lstStyle/>
        <a:p>
          <a:endParaRPr lang="en-ID">
            <a:latin typeface="Times New Roman" panose="02020603050405020304" pitchFamily="18" charset="0"/>
            <a:cs typeface="Times New Roman" panose="02020603050405020304" pitchFamily="18" charset="0"/>
          </a:endParaRPr>
        </a:p>
      </dgm:t>
    </dgm:pt>
    <dgm:pt modelId="{66B49313-E5AB-42EE-9E54-196585E2799C}" type="sibTrans" cxnId="{B2A70CEA-4CA9-4320-8FAE-6A5A3C8CE20B}">
      <dgm:prSet/>
      <dgm:spPr/>
      <dgm:t>
        <a:bodyPr/>
        <a:lstStyle/>
        <a:p>
          <a:endParaRPr lang="en-ID">
            <a:latin typeface="Times New Roman" panose="02020603050405020304" pitchFamily="18" charset="0"/>
            <a:cs typeface="Times New Roman" panose="02020603050405020304" pitchFamily="18" charset="0"/>
          </a:endParaRPr>
        </a:p>
      </dgm:t>
    </dgm:pt>
    <dgm:pt modelId="{03833E88-635D-4A3D-BE70-5371B0A33824}">
      <dgm:prSet/>
      <dgm:spPr/>
      <dgm:t>
        <a:bodyPr/>
        <a:lstStyle/>
        <a:p>
          <a:r>
            <a:rPr lang="en-US">
              <a:latin typeface="Times New Roman" panose="02020603050405020304" pitchFamily="18" charset="0"/>
              <a:cs typeface="Times New Roman" panose="02020603050405020304" pitchFamily="18" charset="0"/>
            </a:rPr>
            <a:t>Evaluasi</a:t>
          </a:r>
          <a:endParaRPr lang="en-ID">
            <a:latin typeface="Times New Roman" panose="02020603050405020304" pitchFamily="18" charset="0"/>
            <a:cs typeface="Times New Roman" panose="02020603050405020304" pitchFamily="18" charset="0"/>
          </a:endParaRPr>
        </a:p>
      </dgm:t>
    </dgm:pt>
    <dgm:pt modelId="{5B265D19-9425-4BE4-8712-C1CA10F99ABD}" type="parTrans" cxnId="{4D3A5EB5-787D-4226-86AE-39522024FD61}">
      <dgm:prSet/>
      <dgm:spPr/>
      <dgm:t>
        <a:bodyPr/>
        <a:lstStyle/>
        <a:p>
          <a:endParaRPr lang="en-ID">
            <a:latin typeface="Times New Roman" panose="02020603050405020304" pitchFamily="18" charset="0"/>
            <a:cs typeface="Times New Roman" panose="02020603050405020304" pitchFamily="18" charset="0"/>
          </a:endParaRPr>
        </a:p>
      </dgm:t>
    </dgm:pt>
    <dgm:pt modelId="{A2121BCA-3A84-41B3-AEA9-D4410C3436D9}" type="sibTrans" cxnId="{4D3A5EB5-787D-4226-86AE-39522024FD61}">
      <dgm:prSet/>
      <dgm:spPr/>
      <dgm:t>
        <a:bodyPr/>
        <a:lstStyle/>
        <a:p>
          <a:endParaRPr lang="en-ID">
            <a:latin typeface="Times New Roman" panose="02020603050405020304" pitchFamily="18" charset="0"/>
            <a:cs typeface="Times New Roman" panose="02020603050405020304" pitchFamily="18" charset="0"/>
          </a:endParaRPr>
        </a:p>
      </dgm:t>
    </dgm:pt>
    <dgm:pt modelId="{E308D844-F5F6-480F-9B67-03FF13CB864C}" type="pres">
      <dgm:prSet presAssocID="{EA3442EA-A80F-4C3A-9CBB-E0B433D5B133}" presName="Name0" presStyleCnt="0">
        <dgm:presLayoutVars>
          <dgm:dir/>
          <dgm:animLvl val="lvl"/>
          <dgm:resizeHandles val="exact"/>
        </dgm:presLayoutVars>
      </dgm:prSet>
      <dgm:spPr/>
    </dgm:pt>
    <dgm:pt modelId="{C8112B2E-60B2-4C99-B545-4AFEBAE08F79}" type="pres">
      <dgm:prSet presAssocID="{EA3442EA-A80F-4C3A-9CBB-E0B433D5B133}" presName="tSp" presStyleCnt="0"/>
      <dgm:spPr/>
    </dgm:pt>
    <dgm:pt modelId="{25465DFF-6A97-494E-BBDC-BB00733853D3}" type="pres">
      <dgm:prSet presAssocID="{EA3442EA-A80F-4C3A-9CBB-E0B433D5B133}" presName="bSp" presStyleCnt="0"/>
      <dgm:spPr/>
    </dgm:pt>
    <dgm:pt modelId="{0D9153F5-4233-47F1-A2DB-7DAF6AB8431A}" type="pres">
      <dgm:prSet presAssocID="{EA3442EA-A80F-4C3A-9CBB-E0B433D5B133}" presName="process" presStyleCnt="0"/>
      <dgm:spPr/>
    </dgm:pt>
    <dgm:pt modelId="{AFE50066-55AD-464E-9282-D0AD60257E3F}" type="pres">
      <dgm:prSet presAssocID="{FCE68FB8-0A35-4BA8-8C71-EAF5616AB162}" presName="composite1" presStyleCnt="0"/>
      <dgm:spPr/>
    </dgm:pt>
    <dgm:pt modelId="{164C5FEB-1DCD-4876-91B3-57A85CAC6CA9}" type="pres">
      <dgm:prSet presAssocID="{FCE68FB8-0A35-4BA8-8C71-EAF5616AB162}" presName="dummyNode1" presStyleLbl="node1" presStyleIdx="0" presStyleCnt="7"/>
      <dgm:spPr/>
    </dgm:pt>
    <dgm:pt modelId="{FC1D03DC-72E5-4E56-BD77-1C31E4A2BEC3}" type="pres">
      <dgm:prSet presAssocID="{FCE68FB8-0A35-4BA8-8C71-EAF5616AB162}" presName="childNode1" presStyleLbl="bgAcc1" presStyleIdx="0" presStyleCnt="7">
        <dgm:presLayoutVars>
          <dgm:bulletEnabled val="1"/>
        </dgm:presLayoutVars>
      </dgm:prSet>
      <dgm:spPr/>
    </dgm:pt>
    <dgm:pt modelId="{25678EB4-D213-4FC7-9DF8-8D009DF37B98}" type="pres">
      <dgm:prSet presAssocID="{FCE68FB8-0A35-4BA8-8C71-EAF5616AB162}" presName="childNode1tx" presStyleLbl="bgAcc1" presStyleIdx="0" presStyleCnt="7">
        <dgm:presLayoutVars>
          <dgm:bulletEnabled val="1"/>
        </dgm:presLayoutVars>
      </dgm:prSet>
      <dgm:spPr/>
    </dgm:pt>
    <dgm:pt modelId="{3F9B8961-F098-4A33-B14F-5C902EB42FBF}" type="pres">
      <dgm:prSet presAssocID="{FCE68FB8-0A35-4BA8-8C71-EAF5616AB162}" presName="parentNode1" presStyleLbl="node1" presStyleIdx="0" presStyleCnt="7">
        <dgm:presLayoutVars>
          <dgm:chMax val="1"/>
          <dgm:bulletEnabled val="1"/>
        </dgm:presLayoutVars>
      </dgm:prSet>
      <dgm:spPr/>
    </dgm:pt>
    <dgm:pt modelId="{9ED22E3C-2C0B-4B61-92D6-E9BBD5E5376A}" type="pres">
      <dgm:prSet presAssocID="{FCE68FB8-0A35-4BA8-8C71-EAF5616AB162}" presName="connSite1" presStyleCnt="0"/>
      <dgm:spPr/>
    </dgm:pt>
    <dgm:pt modelId="{0CF303EF-11D0-4E36-B745-78B093B26A71}" type="pres">
      <dgm:prSet presAssocID="{90759684-D754-407B-8F61-676F2FB9C842}" presName="Name9" presStyleLbl="sibTrans2D1" presStyleIdx="0" presStyleCnt="6"/>
      <dgm:spPr/>
    </dgm:pt>
    <dgm:pt modelId="{8ABC2CE1-08EF-466B-8111-BC3C5FAAC5FB}" type="pres">
      <dgm:prSet presAssocID="{16875CA0-45A9-443E-9534-8BEDDC5197AE}" presName="composite2" presStyleCnt="0"/>
      <dgm:spPr/>
    </dgm:pt>
    <dgm:pt modelId="{3F353DAB-74EC-41B6-9A6A-E1BD00C21BD6}" type="pres">
      <dgm:prSet presAssocID="{16875CA0-45A9-443E-9534-8BEDDC5197AE}" presName="dummyNode2" presStyleLbl="node1" presStyleIdx="0" presStyleCnt="7"/>
      <dgm:spPr/>
    </dgm:pt>
    <dgm:pt modelId="{325E1D46-7558-455E-B2DD-09D98F134EF8}" type="pres">
      <dgm:prSet presAssocID="{16875CA0-45A9-443E-9534-8BEDDC5197AE}" presName="childNode2" presStyleLbl="bgAcc1" presStyleIdx="1" presStyleCnt="7">
        <dgm:presLayoutVars>
          <dgm:bulletEnabled val="1"/>
        </dgm:presLayoutVars>
      </dgm:prSet>
      <dgm:spPr/>
    </dgm:pt>
    <dgm:pt modelId="{8BD45E76-FB45-4A3D-8387-937E4F263324}" type="pres">
      <dgm:prSet presAssocID="{16875CA0-45A9-443E-9534-8BEDDC5197AE}" presName="childNode2tx" presStyleLbl="bgAcc1" presStyleIdx="1" presStyleCnt="7">
        <dgm:presLayoutVars>
          <dgm:bulletEnabled val="1"/>
        </dgm:presLayoutVars>
      </dgm:prSet>
      <dgm:spPr/>
    </dgm:pt>
    <dgm:pt modelId="{753F2244-AA97-45D5-9007-056077436A5F}" type="pres">
      <dgm:prSet presAssocID="{16875CA0-45A9-443E-9534-8BEDDC5197AE}" presName="parentNode2" presStyleLbl="node1" presStyleIdx="1" presStyleCnt="7">
        <dgm:presLayoutVars>
          <dgm:chMax val="0"/>
          <dgm:bulletEnabled val="1"/>
        </dgm:presLayoutVars>
      </dgm:prSet>
      <dgm:spPr/>
    </dgm:pt>
    <dgm:pt modelId="{218D39E2-111C-4768-906A-0530DAAD9F85}" type="pres">
      <dgm:prSet presAssocID="{16875CA0-45A9-443E-9534-8BEDDC5197AE}" presName="connSite2" presStyleCnt="0"/>
      <dgm:spPr/>
    </dgm:pt>
    <dgm:pt modelId="{67D63964-C350-4316-8FAD-776394353717}" type="pres">
      <dgm:prSet presAssocID="{0766F366-3FAC-40CB-A3C6-13CCBA318FC6}" presName="Name18" presStyleLbl="sibTrans2D1" presStyleIdx="1" presStyleCnt="6"/>
      <dgm:spPr/>
    </dgm:pt>
    <dgm:pt modelId="{2618642D-DF3D-4F5D-A78E-AEB9FBA1A6FD}" type="pres">
      <dgm:prSet presAssocID="{ED91A28F-6A36-4D64-A282-D545B5BDD772}" presName="composite1" presStyleCnt="0"/>
      <dgm:spPr/>
    </dgm:pt>
    <dgm:pt modelId="{EE1C6994-C4CD-4276-B865-1FEBBFEBD479}" type="pres">
      <dgm:prSet presAssocID="{ED91A28F-6A36-4D64-A282-D545B5BDD772}" presName="dummyNode1" presStyleLbl="node1" presStyleIdx="1" presStyleCnt="7"/>
      <dgm:spPr/>
    </dgm:pt>
    <dgm:pt modelId="{1C302735-C9CE-4336-871A-3C449446E125}" type="pres">
      <dgm:prSet presAssocID="{ED91A28F-6A36-4D64-A282-D545B5BDD772}" presName="childNode1" presStyleLbl="bgAcc1" presStyleIdx="2" presStyleCnt="7">
        <dgm:presLayoutVars>
          <dgm:bulletEnabled val="1"/>
        </dgm:presLayoutVars>
      </dgm:prSet>
      <dgm:spPr/>
    </dgm:pt>
    <dgm:pt modelId="{2AEC9060-5F9E-446C-9DFD-B08BDE032034}" type="pres">
      <dgm:prSet presAssocID="{ED91A28F-6A36-4D64-A282-D545B5BDD772}" presName="childNode1tx" presStyleLbl="bgAcc1" presStyleIdx="2" presStyleCnt="7">
        <dgm:presLayoutVars>
          <dgm:bulletEnabled val="1"/>
        </dgm:presLayoutVars>
      </dgm:prSet>
      <dgm:spPr/>
    </dgm:pt>
    <dgm:pt modelId="{B0C32CA4-1E97-4B55-99E1-BFFF673E2A2A}" type="pres">
      <dgm:prSet presAssocID="{ED91A28F-6A36-4D64-A282-D545B5BDD772}" presName="parentNode1" presStyleLbl="node1" presStyleIdx="2" presStyleCnt="7">
        <dgm:presLayoutVars>
          <dgm:chMax val="1"/>
          <dgm:bulletEnabled val="1"/>
        </dgm:presLayoutVars>
      </dgm:prSet>
      <dgm:spPr/>
    </dgm:pt>
    <dgm:pt modelId="{DDD26302-12AB-4856-BBD0-223075620099}" type="pres">
      <dgm:prSet presAssocID="{ED91A28F-6A36-4D64-A282-D545B5BDD772}" presName="connSite1" presStyleCnt="0"/>
      <dgm:spPr/>
    </dgm:pt>
    <dgm:pt modelId="{47D58D12-1C46-421C-BC14-CE02F0F7E2D1}" type="pres">
      <dgm:prSet presAssocID="{B71048E9-2992-4B16-B293-838FE6977859}" presName="Name9" presStyleLbl="sibTrans2D1" presStyleIdx="2" presStyleCnt="6"/>
      <dgm:spPr/>
    </dgm:pt>
    <dgm:pt modelId="{09D83EC1-C8A7-416C-B7DF-52735BD3525A}" type="pres">
      <dgm:prSet presAssocID="{2489610B-2C39-4EA8-872C-B3A79817A11E}" presName="composite2" presStyleCnt="0"/>
      <dgm:spPr/>
    </dgm:pt>
    <dgm:pt modelId="{479629D2-1F47-4141-8832-982C8F5BFBB6}" type="pres">
      <dgm:prSet presAssocID="{2489610B-2C39-4EA8-872C-B3A79817A11E}" presName="dummyNode2" presStyleLbl="node1" presStyleIdx="2" presStyleCnt="7"/>
      <dgm:spPr/>
    </dgm:pt>
    <dgm:pt modelId="{0B73B6DD-2DFF-4B77-A5D0-214FDC1B9EEF}" type="pres">
      <dgm:prSet presAssocID="{2489610B-2C39-4EA8-872C-B3A79817A11E}" presName="childNode2" presStyleLbl="bgAcc1" presStyleIdx="3" presStyleCnt="7">
        <dgm:presLayoutVars>
          <dgm:bulletEnabled val="1"/>
        </dgm:presLayoutVars>
      </dgm:prSet>
      <dgm:spPr/>
    </dgm:pt>
    <dgm:pt modelId="{8F37018B-7AB0-425C-8F76-CD5AE5D1E825}" type="pres">
      <dgm:prSet presAssocID="{2489610B-2C39-4EA8-872C-B3A79817A11E}" presName="childNode2tx" presStyleLbl="bgAcc1" presStyleIdx="3" presStyleCnt="7">
        <dgm:presLayoutVars>
          <dgm:bulletEnabled val="1"/>
        </dgm:presLayoutVars>
      </dgm:prSet>
      <dgm:spPr/>
    </dgm:pt>
    <dgm:pt modelId="{8756BA63-8A5F-463F-B94F-7EBF9F8EBB3C}" type="pres">
      <dgm:prSet presAssocID="{2489610B-2C39-4EA8-872C-B3A79817A11E}" presName="parentNode2" presStyleLbl="node1" presStyleIdx="3" presStyleCnt="7">
        <dgm:presLayoutVars>
          <dgm:chMax val="0"/>
          <dgm:bulletEnabled val="1"/>
        </dgm:presLayoutVars>
      </dgm:prSet>
      <dgm:spPr/>
    </dgm:pt>
    <dgm:pt modelId="{4E57C21C-9962-4C46-84ED-824A5037F42E}" type="pres">
      <dgm:prSet presAssocID="{2489610B-2C39-4EA8-872C-B3A79817A11E}" presName="connSite2" presStyleCnt="0"/>
      <dgm:spPr/>
    </dgm:pt>
    <dgm:pt modelId="{21DDB142-0E08-4015-A175-E1CD09814941}" type="pres">
      <dgm:prSet presAssocID="{90534D5E-A000-4B0C-AC5D-3D7245EAA883}" presName="Name18" presStyleLbl="sibTrans2D1" presStyleIdx="3" presStyleCnt="6"/>
      <dgm:spPr/>
    </dgm:pt>
    <dgm:pt modelId="{98CA98E3-355B-46D2-AEA1-BD71B78F16E7}" type="pres">
      <dgm:prSet presAssocID="{B6B21C14-07F6-4D77-BE9A-2E6DC5127D26}" presName="composite1" presStyleCnt="0"/>
      <dgm:spPr/>
    </dgm:pt>
    <dgm:pt modelId="{A5314B1C-F4A4-4DB2-93D7-55C20C995BA1}" type="pres">
      <dgm:prSet presAssocID="{B6B21C14-07F6-4D77-BE9A-2E6DC5127D26}" presName="dummyNode1" presStyleLbl="node1" presStyleIdx="3" presStyleCnt="7"/>
      <dgm:spPr/>
    </dgm:pt>
    <dgm:pt modelId="{ACD0A8C0-DB8F-44D8-B049-ADFD216009D3}" type="pres">
      <dgm:prSet presAssocID="{B6B21C14-07F6-4D77-BE9A-2E6DC5127D26}" presName="childNode1" presStyleLbl="bgAcc1" presStyleIdx="4" presStyleCnt="7">
        <dgm:presLayoutVars>
          <dgm:bulletEnabled val="1"/>
        </dgm:presLayoutVars>
      </dgm:prSet>
      <dgm:spPr/>
    </dgm:pt>
    <dgm:pt modelId="{F8B079A0-8E62-4E3B-B520-65412BE12AFB}" type="pres">
      <dgm:prSet presAssocID="{B6B21C14-07F6-4D77-BE9A-2E6DC5127D26}" presName="childNode1tx" presStyleLbl="bgAcc1" presStyleIdx="4" presStyleCnt="7">
        <dgm:presLayoutVars>
          <dgm:bulletEnabled val="1"/>
        </dgm:presLayoutVars>
      </dgm:prSet>
      <dgm:spPr/>
    </dgm:pt>
    <dgm:pt modelId="{CDF6A938-F071-4676-A489-B943D630F9F1}" type="pres">
      <dgm:prSet presAssocID="{B6B21C14-07F6-4D77-BE9A-2E6DC5127D26}" presName="parentNode1" presStyleLbl="node1" presStyleIdx="4" presStyleCnt="7">
        <dgm:presLayoutVars>
          <dgm:chMax val="1"/>
          <dgm:bulletEnabled val="1"/>
        </dgm:presLayoutVars>
      </dgm:prSet>
      <dgm:spPr/>
    </dgm:pt>
    <dgm:pt modelId="{8FCEDB0A-58C7-4FF3-B9E4-0D45ED267FFB}" type="pres">
      <dgm:prSet presAssocID="{B6B21C14-07F6-4D77-BE9A-2E6DC5127D26}" presName="connSite1" presStyleCnt="0"/>
      <dgm:spPr/>
    </dgm:pt>
    <dgm:pt modelId="{D9FB1D9C-E84B-4F9D-BCF3-C0815DBB162F}" type="pres">
      <dgm:prSet presAssocID="{0C9BF6BB-74A0-4E80-9295-175458CDB2D2}" presName="Name9" presStyleLbl="sibTrans2D1" presStyleIdx="4" presStyleCnt="6"/>
      <dgm:spPr/>
    </dgm:pt>
    <dgm:pt modelId="{8D611B51-EA53-4D5E-A169-1C36D287D483}" type="pres">
      <dgm:prSet presAssocID="{6FF74205-BCB2-4BE6-967A-0AD8281F9361}" presName="composite2" presStyleCnt="0"/>
      <dgm:spPr/>
    </dgm:pt>
    <dgm:pt modelId="{A880FEB2-58D5-436E-9604-A359DD640A98}" type="pres">
      <dgm:prSet presAssocID="{6FF74205-BCB2-4BE6-967A-0AD8281F9361}" presName="dummyNode2" presStyleLbl="node1" presStyleIdx="4" presStyleCnt="7"/>
      <dgm:spPr/>
    </dgm:pt>
    <dgm:pt modelId="{ADA3418D-B403-4859-8A5F-968C23680611}" type="pres">
      <dgm:prSet presAssocID="{6FF74205-BCB2-4BE6-967A-0AD8281F9361}" presName="childNode2" presStyleLbl="bgAcc1" presStyleIdx="5" presStyleCnt="7">
        <dgm:presLayoutVars>
          <dgm:bulletEnabled val="1"/>
        </dgm:presLayoutVars>
      </dgm:prSet>
      <dgm:spPr/>
    </dgm:pt>
    <dgm:pt modelId="{F4315C57-7A59-4B4C-B70F-2A6292F1750E}" type="pres">
      <dgm:prSet presAssocID="{6FF74205-BCB2-4BE6-967A-0AD8281F9361}" presName="childNode2tx" presStyleLbl="bgAcc1" presStyleIdx="5" presStyleCnt="7">
        <dgm:presLayoutVars>
          <dgm:bulletEnabled val="1"/>
        </dgm:presLayoutVars>
      </dgm:prSet>
      <dgm:spPr/>
    </dgm:pt>
    <dgm:pt modelId="{76C747EA-342D-406F-BB88-913360127045}" type="pres">
      <dgm:prSet presAssocID="{6FF74205-BCB2-4BE6-967A-0AD8281F9361}" presName="parentNode2" presStyleLbl="node1" presStyleIdx="5" presStyleCnt="7">
        <dgm:presLayoutVars>
          <dgm:chMax val="0"/>
          <dgm:bulletEnabled val="1"/>
        </dgm:presLayoutVars>
      </dgm:prSet>
      <dgm:spPr/>
    </dgm:pt>
    <dgm:pt modelId="{70495A3E-AB5C-4299-8C6B-0F9AD16D6193}" type="pres">
      <dgm:prSet presAssocID="{6FF74205-BCB2-4BE6-967A-0AD8281F9361}" presName="connSite2" presStyleCnt="0"/>
      <dgm:spPr/>
    </dgm:pt>
    <dgm:pt modelId="{276795DC-A1E2-45F9-B396-31E71DD85E82}" type="pres">
      <dgm:prSet presAssocID="{66B49313-E5AB-42EE-9E54-196585E2799C}" presName="Name18" presStyleLbl="sibTrans2D1" presStyleIdx="5" presStyleCnt="6"/>
      <dgm:spPr/>
    </dgm:pt>
    <dgm:pt modelId="{AA2DF85D-1F89-4412-8716-54047379DA27}" type="pres">
      <dgm:prSet presAssocID="{03833E88-635D-4A3D-BE70-5371B0A33824}" presName="composite1" presStyleCnt="0"/>
      <dgm:spPr/>
    </dgm:pt>
    <dgm:pt modelId="{A818C0B8-6D69-48B3-8C68-CBAC469DFC7D}" type="pres">
      <dgm:prSet presAssocID="{03833E88-635D-4A3D-BE70-5371B0A33824}" presName="dummyNode1" presStyleLbl="node1" presStyleIdx="5" presStyleCnt="7"/>
      <dgm:spPr/>
    </dgm:pt>
    <dgm:pt modelId="{89A555A6-EDDD-4F75-BD0E-AD7FBD3E1E63}" type="pres">
      <dgm:prSet presAssocID="{03833E88-635D-4A3D-BE70-5371B0A33824}" presName="childNode1" presStyleLbl="bgAcc1" presStyleIdx="6" presStyleCnt="7">
        <dgm:presLayoutVars>
          <dgm:bulletEnabled val="1"/>
        </dgm:presLayoutVars>
      </dgm:prSet>
      <dgm:spPr/>
    </dgm:pt>
    <dgm:pt modelId="{15AECCFD-1D66-4F62-8389-977D644E33EA}" type="pres">
      <dgm:prSet presAssocID="{03833E88-635D-4A3D-BE70-5371B0A33824}" presName="childNode1tx" presStyleLbl="bgAcc1" presStyleIdx="6" presStyleCnt="7">
        <dgm:presLayoutVars>
          <dgm:bulletEnabled val="1"/>
        </dgm:presLayoutVars>
      </dgm:prSet>
      <dgm:spPr/>
    </dgm:pt>
    <dgm:pt modelId="{ADAA434E-1A06-4469-A6E3-FB1ACF6DEF2B}" type="pres">
      <dgm:prSet presAssocID="{03833E88-635D-4A3D-BE70-5371B0A33824}" presName="parentNode1" presStyleLbl="node1" presStyleIdx="6" presStyleCnt="7">
        <dgm:presLayoutVars>
          <dgm:chMax val="1"/>
          <dgm:bulletEnabled val="1"/>
        </dgm:presLayoutVars>
      </dgm:prSet>
      <dgm:spPr/>
    </dgm:pt>
    <dgm:pt modelId="{C39C7EA8-C6A6-4335-9FC0-26359010FFB3}" type="pres">
      <dgm:prSet presAssocID="{03833E88-635D-4A3D-BE70-5371B0A33824}" presName="connSite1" presStyleCnt="0"/>
      <dgm:spPr/>
    </dgm:pt>
  </dgm:ptLst>
  <dgm:cxnLst>
    <dgm:cxn modelId="{04DF3903-BA75-4480-B892-515C56F0AE3D}" type="presOf" srcId="{2489610B-2C39-4EA8-872C-B3A79817A11E}" destId="{8756BA63-8A5F-463F-B94F-7EBF9F8EBB3C}" srcOrd="0" destOrd="0" presId="urn:microsoft.com/office/officeart/2005/8/layout/hProcess4"/>
    <dgm:cxn modelId="{F857A311-E24C-4303-AB7A-3896FBA57336}" type="presOf" srcId="{0766F366-3FAC-40CB-A3C6-13CCBA318FC6}" destId="{67D63964-C350-4316-8FAD-776394353717}" srcOrd="0" destOrd="0" presId="urn:microsoft.com/office/officeart/2005/8/layout/hProcess4"/>
    <dgm:cxn modelId="{DFC3AD1B-9531-4141-A7E7-5C98D3FFA119}" type="presOf" srcId="{ED91A28F-6A36-4D64-A282-D545B5BDD772}" destId="{B0C32CA4-1E97-4B55-99E1-BFFF673E2A2A}" srcOrd="0" destOrd="0" presId="urn:microsoft.com/office/officeart/2005/8/layout/hProcess4"/>
    <dgm:cxn modelId="{A9840E30-87A6-4D54-8921-252FA6A9F00B}" type="presOf" srcId="{B6B21C14-07F6-4D77-BE9A-2E6DC5127D26}" destId="{CDF6A938-F071-4676-A489-B943D630F9F1}" srcOrd="0" destOrd="0" presId="urn:microsoft.com/office/officeart/2005/8/layout/hProcess4"/>
    <dgm:cxn modelId="{50BD7B34-BB7D-400F-9AC3-90F5145E3494}" type="presOf" srcId="{6FF74205-BCB2-4BE6-967A-0AD8281F9361}" destId="{76C747EA-342D-406F-BB88-913360127045}" srcOrd="0" destOrd="0" presId="urn:microsoft.com/office/officeart/2005/8/layout/hProcess4"/>
    <dgm:cxn modelId="{A23E9161-B2FD-4DD4-863D-CAC4416A9DD8}" type="presOf" srcId="{0C9BF6BB-74A0-4E80-9295-175458CDB2D2}" destId="{D9FB1D9C-E84B-4F9D-BCF3-C0815DBB162F}" srcOrd="0" destOrd="0" presId="urn:microsoft.com/office/officeart/2005/8/layout/hProcess4"/>
    <dgm:cxn modelId="{54362955-671B-4DBB-9266-70DE0A161538}" type="presOf" srcId="{16875CA0-45A9-443E-9534-8BEDDC5197AE}" destId="{753F2244-AA97-45D5-9007-056077436A5F}" srcOrd="0" destOrd="0" presId="urn:microsoft.com/office/officeart/2005/8/layout/hProcess4"/>
    <dgm:cxn modelId="{43083255-671D-41B5-BD94-A3380602956C}" srcId="{EA3442EA-A80F-4C3A-9CBB-E0B433D5B133}" destId="{16875CA0-45A9-443E-9534-8BEDDC5197AE}" srcOrd="1" destOrd="0" parTransId="{9307943C-DD71-48BA-8EA7-D35ADCA728F8}" sibTransId="{0766F366-3FAC-40CB-A3C6-13CCBA318FC6}"/>
    <dgm:cxn modelId="{E34FBC7E-346E-4ED4-96F1-49BCA77C2136}" srcId="{EA3442EA-A80F-4C3A-9CBB-E0B433D5B133}" destId="{B6B21C14-07F6-4D77-BE9A-2E6DC5127D26}" srcOrd="4" destOrd="0" parTransId="{25A26E3C-F4F0-46D0-865E-0634AA22A990}" sibTransId="{0C9BF6BB-74A0-4E80-9295-175458CDB2D2}"/>
    <dgm:cxn modelId="{E3262F80-8E81-48BB-A9B9-B5405947574D}" srcId="{EA3442EA-A80F-4C3A-9CBB-E0B433D5B133}" destId="{ED91A28F-6A36-4D64-A282-D545B5BDD772}" srcOrd="2" destOrd="0" parTransId="{AF63297F-0D6E-4931-927A-95819D715629}" sibTransId="{B71048E9-2992-4B16-B293-838FE6977859}"/>
    <dgm:cxn modelId="{5C34B384-B04D-4578-AB9D-7E0682D57641}" type="presOf" srcId="{66B49313-E5AB-42EE-9E54-196585E2799C}" destId="{276795DC-A1E2-45F9-B396-31E71DD85E82}" srcOrd="0" destOrd="0" presId="urn:microsoft.com/office/officeart/2005/8/layout/hProcess4"/>
    <dgm:cxn modelId="{C8BE3189-D72D-4F4B-8AB5-72DF9F33D576}" srcId="{EA3442EA-A80F-4C3A-9CBB-E0B433D5B133}" destId="{2489610B-2C39-4EA8-872C-B3A79817A11E}" srcOrd="3" destOrd="0" parTransId="{BE7AB082-0AC4-4983-A3E5-86C73F56F17B}" sibTransId="{90534D5E-A000-4B0C-AC5D-3D7245EAA883}"/>
    <dgm:cxn modelId="{2D90CE9B-9F74-4AAF-9DA8-40CEDF9D84A3}" type="presOf" srcId="{B71048E9-2992-4B16-B293-838FE6977859}" destId="{47D58D12-1C46-421C-BC14-CE02F0F7E2D1}" srcOrd="0" destOrd="0" presId="urn:microsoft.com/office/officeart/2005/8/layout/hProcess4"/>
    <dgm:cxn modelId="{452337A8-B9E8-451E-B029-F23DDBCDF2E2}" type="presOf" srcId="{90759684-D754-407B-8F61-676F2FB9C842}" destId="{0CF303EF-11D0-4E36-B745-78B093B26A71}" srcOrd="0" destOrd="0" presId="urn:microsoft.com/office/officeart/2005/8/layout/hProcess4"/>
    <dgm:cxn modelId="{3F0FD9A9-88EC-4062-BF2A-C74312AF2D63}" type="presOf" srcId="{FCE68FB8-0A35-4BA8-8C71-EAF5616AB162}" destId="{3F9B8961-F098-4A33-B14F-5C902EB42FBF}" srcOrd="0" destOrd="0" presId="urn:microsoft.com/office/officeart/2005/8/layout/hProcess4"/>
    <dgm:cxn modelId="{4D3A5EB5-787D-4226-86AE-39522024FD61}" srcId="{EA3442EA-A80F-4C3A-9CBB-E0B433D5B133}" destId="{03833E88-635D-4A3D-BE70-5371B0A33824}" srcOrd="6" destOrd="0" parTransId="{5B265D19-9425-4BE4-8712-C1CA10F99ABD}" sibTransId="{A2121BCA-3A84-41B3-AEA9-D4410C3436D9}"/>
    <dgm:cxn modelId="{5FC8B6C5-3807-41A9-9B86-600786192B52}" type="presOf" srcId="{90534D5E-A000-4B0C-AC5D-3D7245EAA883}" destId="{21DDB142-0E08-4015-A175-E1CD09814941}" srcOrd="0" destOrd="0" presId="urn:microsoft.com/office/officeart/2005/8/layout/hProcess4"/>
    <dgm:cxn modelId="{E464A5D0-59DD-4D35-9D99-ECC47FD009B4}" type="presOf" srcId="{EA3442EA-A80F-4C3A-9CBB-E0B433D5B133}" destId="{E308D844-F5F6-480F-9B67-03FF13CB864C}" srcOrd="0" destOrd="0" presId="urn:microsoft.com/office/officeart/2005/8/layout/hProcess4"/>
    <dgm:cxn modelId="{F2A678D4-5DEE-4D30-8C4C-C051516A7634}" type="presOf" srcId="{03833E88-635D-4A3D-BE70-5371B0A33824}" destId="{ADAA434E-1A06-4469-A6E3-FB1ACF6DEF2B}" srcOrd="0" destOrd="0" presId="urn:microsoft.com/office/officeart/2005/8/layout/hProcess4"/>
    <dgm:cxn modelId="{57E90FD7-E4B6-4B84-BE6A-FD24EF27F85B}" srcId="{EA3442EA-A80F-4C3A-9CBB-E0B433D5B133}" destId="{FCE68FB8-0A35-4BA8-8C71-EAF5616AB162}" srcOrd="0" destOrd="0" parTransId="{5CF60642-E994-446A-BA8B-DB453C9E0D1C}" sibTransId="{90759684-D754-407B-8F61-676F2FB9C842}"/>
    <dgm:cxn modelId="{B2A70CEA-4CA9-4320-8FAE-6A5A3C8CE20B}" srcId="{EA3442EA-A80F-4C3A-9CBB-E0B433D5B133}" destId="{6FF74205-BCB2-4BE6-967A-0AD8281F9361}" srcOrd="5" destOrd="0" parTransId="{FDE673F6-AC53-43BF-8CE5-0BC071AA0631}" sibTransId="{66B49313-E5AB-42EE-9E54-196585E2799C}"/>
    <dgm:cxn modelId="{85476AD9-7FEB-487B-94E7-B90FE3E8202E}" type="presParOf" srcId="{E308D844-F5F6-480F-9B67-03FF13CB864C}" destId="{C8112B2E-60B2-4C99-B545-4AFEBAE08F79}" srcOrd="0" destOrd="0" presId="urn:microsoft.com/office/officeart/2005/8/layout/hProcess4"/>
    <dgm:cxn modelId="{03FB02B2-6B42-4486-B840-FF611CB8BFF6}" type="presParOf" srcId="{E308D844-F5F6-480F-9B67-03FF13CB864C}" destId="{25465DFF-6A97-494E-BBDC-BB00733853D3}" srcOrd="1" destOrd="0" presId="urn:microsoft.com/office/officeart/2005/8/layout/hProcess4"/>
    <dgm:cxn modelId="{4A2E6698-73AC-4DBD-9774-05C9C58D5891}" type="presParOf" srcId="{E308D844-F5F6-480F-9B67-03FF13CB864C}" destId="{0D9153F5-4233-47F1-A2DB-7DAF6AB8431A}" srcOrd="2" destOrd="0" presId="urn:microsoft.com/office/officeart/2005/8/layout/hProcess4"/>
    <dgm:cxn modelId="{987A1F13-E525-4B62-9C19-A9B66E16CFAB}" type="presParOf" srcId="{0D9153F5-4233-47F1-A2DB-7DAF6AB8431A}" destId="{AFE50066-55AD-464E-9282-D0AD60257E3F}" srcOrd="0" destOrd="0" presId="urn:microsoft.com/office/officeart/2005/8/layout/hProcess4"/>
    <dgm:cxn modelId="{358E37F1-5306-4493-AB52-1F33F6FF10A0}" type="presParOf" srcId="{AFE50066-55AD-464E-9282-D0AD60257E3F}" destId="{164C5FEB-1DCD-4876-91B3-57A85CAC6CA9}" srcOrd="0" destOrd="0" presId="urn:microsoft.com/office/officeart/2005/8/layout/hProcess4"/>
    <dgm:cxn modelId="{D43AE839-699D-4DDA-800E-974B5A740418}" type="presParOf" srcId="{AFE50066-55AD-464E-9282-D0AD60257E3F}" destId="{FC1D03DC-72E5-4E56-BD77-1C31E4A2BEC3}" srcOrd="1" destOrd="0" presId="urn:microsoft.com/office/officeart/2005/8/layout/hProcess4"/>
    <dgm:cxn modelId="{951A6D79-1C3D-4B27-98DD-5757C2186311}" type="presParOf" srcId="{AFE50066-55AD-464E-9282-D0AD60257E3F}" destId="{25678EB4-D213-4FC7-9DF8-8D009DF37B98}" srcOrd="2" destOrd="0" presId="urn:microsoft.com/office/officeart/2005/8/layout/hProcess4"/>
    <dgm:cxn modelId="{E7AC75DF-BB79-4F5D-98F7-9E43DD055586}" type="presParOf" srcId="{AFE50066-55AD-464E-9282-D0AD60257E3F}" destId="{3F9B8961-F098-4A33-B14F-5C902EB42FBF}" srcOrd="3" destOrd="0" presId="urn:microsoft.com/office/officeart/2005/8/layout/hProcess4"/>
    <dgm:cxn modelId="{362E6328-6603-4D82-B610-923C9E4BC58C}" type="presParOf" srcId="{AFE50066-55AD-464E-9282-D0AD60257E3F}" destId="{9ED22E3C-2C0B-4B61-92D6-E9BBD5E5376A}" srcOrd="4" destOrd="0" presId="urn:microsoft.com/office/officeart/2005/8/layout/hProcess4"/>
    <dgm:cxn modelId="{1DE78A45-2C39-43C7-B5F3-6CE4AE040924}" type="presParOf" srcId="{0D9153F5-4233-47F1-A2DB-7DAF6AB8431A}" destId="{0CF303EF-11D0-4E36-B745-78B093B26A71}" srcOrd="1" destOrd="0" presId="urn:microsoft.com/office/officeart/2005/8/layout/hProcess4"/>
    <dgm:cxn modelId="{EB42E97D-E04A-4D46-ABA3-4CEA885CE625}" type="presParOf" srcId="{0D9153F5-4233-47F1-A2DB-7DAF6AB8431A}" destId="{8ABC2CE1-08EF-466B-8111-BC3C5FAAC5FB}" srcOrd="2" destOrd="0" presId="urn:microsoft.com/office/officeart/2005/8/layout/hProcess4"/>
    <dgm:cxn modelId="{AE34B575-2ED1-40EB-98B0-F2944D3E1E95}" type="presParOf" srcId="{8ABC2CE1-08EF-466B-8111-BC3C5FAAC5FB}" destId="{3F353DAB-74EC-41B6-9A6A-E1BD00C21BD6}" srcOrd="0" destOrd="0" presId="urn:microsoft.com/office/officeart/2005/8/layout/hProcess4"/>
    <dgm:cxn modelId="{4FD34145-AF46-45A5-B7EA-10FBE29DED3F}" type="presParOf" srcId="{8ABC2CE1-08EF-466B-8111-BC3C5FAAC5FB}" destId="{325E1D46-7558-455E-B2DD-09D98F134EF8}" srcOrd="1" destOrd="0" presId="urn:microsoft.com/office/officeart/2005/8/layout/hProcess4"/>
    <dgm:cxn modelId="{ED95DE8D-3E1F-426B-92D7-B20071197427}" type="presParOf" srcId="{8ABC2CE1-08EF-466B-8111-BC3C5FAAC5FB}" destId="{8BD45E76-FB45-4A3D-8387-937E4F263324}" srcOrd="2" destOrd="0" presId="urn:microsoft.com/office/officeart/2005/8/layout/hProcess4"/>
    <dgm:cxn modelId="{E90675AE-30B2-46A0-8E23-35B75BCBA289}" type="presParOf" srcId="{8ABC2CE1-08EF-466B-8111-BC3C5FAAC5FB}" destId="{753F2244-AA97-45D5-9007-056077436A5F}" srcOrd="3" destOrd="0" presId="urn:microsoft.com/office/officeart/2005/8/layout/hProcess4"/>
    <dgm:cxn modelId="{97C639D9-B9BC-4CA9-A7AC-C0F34D35D111}" type="presParOf" srcId="{8ABC2CE1-08EF-466B-8111-BC3C5FAAC5FB}" destId="{218D39E2-111C-4768-906A-0530DAAD9F85}" srcOrd="4" destOrd="0" presId="urn:microsoft.com/office/officeart/2005/8/layout/hProcess4"/>
    <dgm:cxn modelId="{123A687A-255A-44F5-98AA-7EB79B1EF771}" type="presParOf" srcId="{0D9153F5-4233-47F1-A2DB-7DAF6AB8431A}" destId="{67D63964-C350-4316-8FAD-776394353717}" srcOrd="3" destOrd="0" presId="urn:microsoft.com/office/officeart/2005/8/layout/hProcess4"/>
    <dgm:cxn modelId="{5819B73B-23F7-4814-B059-C6097CFAED64}" type="presParOf" srcId="{0D9153F5-4233-47F1-A2DB-7DAF6AB8431A}" destId="{2618642D-DF3D-4F5D-A78E-AEB9FBA1A6FD}" srcOrd="4" destOrd="0" presId="urn:microsoft.com/office/officeart/2005/8/layout/hProcess4"/>
    <dgm:cxn modelId="{01AC573E-418F-44A1-BA4B-47FECDD41AFB}" type="presParOf" srcId="{2618642D-DF3D-4F5D-A78E-AEB9FBA1A6FD}" destId="{EE1C6994-C4CD-4276-B865-1FEBBFEBD479}" srcOrd="0" destOrd="0" presId="urn:microsoft.com/office/officeart/2005/8/layout/hProcess4"/>
    <dgm:cxn modelId="{08326EE6-9E83-47DA-B87E-474EAB3EBC95}" type="presParOf" srcId="{2618642D-DF3D-4F5D-A78E-AEB9FBA1A6FD}" destId="{1C302735-C9CE-4336-871A-3C449446E125}" srcOrd="1" destOrd="0" presId="urn:microsoft.com/office/officeart/2005/8/layout/hProcess4"/>
    <dgm:cxn modelId="{97CA8375-819C-42C3-8961-E8B4A5F48607}" type="presParOf" srcId="{2618642D-DF3D-4F5D-A78E-AEB9FBA1A6FD}" destId="{2AEC9060-5F9E-446C-9DFD-B08BDE032034}" srcOrd="2" destOrd="0" presId="urn:microsoft.com/office/officeart/2005/8/layout/hProcess4"/>
    <dgm:cxn modelId="{DE136EA1-7B75-47E0-9806-EA0A579712EC}" type="presParOf" srcId="{2618642D-DF3D-4F5D-A78E-AEB9FBA1A6FD}" destId="{B0C32CA4-1E97-4B55-99E1-BFFF673E2A2A}" srcOrd="3" destOrd="0" presId="urn:microsoft.com/office/officeart/2005/8/layout/hProcess4"/>
    <dgm:cxn modelId="{2E299103-2D10-4D83-B022-B7A5BC691601}" type="presParOf" srcId="{2618642D-DF3D-4F5D-A78E-AEB9FBA1A6FD}" destId="{DDD26302-12AB-4856-BBD0-223075620099}" srcOrd="4" destOrd="0" presId="urn:microsoft.com/office/officeart/2005/8/layout/hProcess4"/>
    <dgm:cxn modelId="{92F2C306-2FE8-456A-BDC7-6A442774B59B}" type="presParOf" srcId="{0D9153F5-4233-47F1-A2DB-7DAF6AB8431A}" destId="{47D58D12-1C46-421C-BC14-CE02F0F7E2D1}" srcOrd="5" destOrd="0" presId="urn:microsoft.com/office/officeart/2005/8/layout/hProcess4"/>
    <dgm:cxn modelId="{BE202196-C26B-4A4B-B4C3-29FE930BAF03}" type="presParOf" srcId="{0D9153F5-4233-47F1-A2DB-7DAF6AB8431A}" destId="{09D83EC1-C8A7-416C-B7DF-52735BD3525A}" srcOrd="6" destOrd="0" presId="urn:microsoft.com/office/officeart/2005/8/layout/hProcess4"/>
    <dgm:cxn modelId="{D273B904-2B58-4C20-AC40-6A50AB5BF971}" type="presParOf" srcId="{09D83EC1-C8A7-416C-B7DF-52735BD3525A}" destId="{479629D2-1F47-4141-8832-982C8F5BFBB6}" srcOrd="0" destOrd="0" presId="urn:microsoft.com/office/officeart/2005/8/layout/hProcess4"/>
    <dgm:cxn modelId="{2A6FDF3A-997F-4040-9EB4-6A397FEFDB6A}" type="presParOf" srcId="{09D83EC1-C8A7-416C-B7DF-52735BD3525A}" destId="{0B73B6DD-2DFF-4B77-A5D0-214FDC1B9EEF}" srcOrd="1" destOrd="0" presId="urn:microsoft.com/office/officeart/2005/8/layout/hProcess4"/>
    <dgm:cxn modelId="{77C7C6B3-7CE9-4811-801F-7FC97EB22469}" type="presParOf" srcId="{09D83EC1-C8A7-416C-B7DF-52735BD3525A}" destId="{8F37018B-7AB0-425C-8F76-CD5AE5D1E825}" srcOrd="2" destOrd="0" presId="urn:microsoft.com/office/officeart/2005/8/layout/hProcess4"/>
    <dgm:cxn modelId="{980F0F88-67E5-4FD5-AFF7-CBEB02E66997}" type="presParOf" srcId="{09D83EC1-C8A7-416C-B7DF-52735BD3525A}" destId="{8756BA63-8A5F-463F-B94F-7EBF9F8EBB3C}" srcOrd="3" destOrd="0" presId="urn:microsoft.com/office/officeart/2005/8/layout/hProcess4"/>
    <dgm:cxn modelId="{BF7B1D7E-BAB2-4F72-8C75-1896C5DA73A4}" type="presParOf" srcId="{09D83EC1-C8A7-416C-B7DF-52735BD3525A}" destId="{4E57C21C-9962-4C46-84ED-824A5037F42E}" srcOrd="4" destOrd="0" presId="urn:microsoft.com/office/officeart/2005/8/layout/hProcess4"/>
    <dgm:cxn modelId="{9FC458B5-5488-4126-893F-5EEF7B0FEA5E}" type="presParOf" srcId="{0D9153F5-4233-47F1-A2DB-7DAF6AB8431A}" destId="{21DDB142-0E08-4015-A175-E1CD09814941}" srcOrd="7" destOrd="0" presId="urn:microsoft.com/office/officeart/2005/8/layout/hProcess4"/>
    <dgm:cxn modelId="{6F4536EE-2EA3-41C4-9091-0B37E10794F2}" type="presParOf" srcId="{0D9153F5-4233-47F1-A2DB-7DAF6AB8431A}" destId="{98CA98E3-355B-46D2-AEA1-BD71B78F16E7}" srcOrd="8" destOrd="0" presId="urn:microsoft.com/office/officeart/2005/8/layout/hProcess4"/>
    <dgm:cxn modelId="{AD403D01-7073-4D87-977D-609AC9015E17}" type="presParOf" srcId="{98CA98E3-355B-46D2-AEA1-BD71B78F16E7}" destId="{A5314B1C-F4A4-4DB2-93D7-55C20C995BA1}" srcOrd="0" destOrd="0" presId="urn:microsoft.com/office/officeart/2005/8/layout/hProcess4"/>
    <dgm:cxn modelId="{2438A3D8-F520-43FA-9829-C4C7D6424F3A}" type="presParOf" srcId="{98CA98E3-355B-46D2-AEA1-BD71B78F16E7}" destId="{ACD0A8C0-DB8F-44D8-B049-ADFD216009D3}" srcOrd="1" destOrd="0" presId="urn:microsoft.com/office/officeart/2005/8/layout/hProcess4"/>
    <dgm:cxn modelId="{6025EEDA-28FC-44FF-8568-608A0D7CDC70}" type="presParOf" srcId="{98CA98E3-355B-46D2-AEA1-BD71B78F16E7}" destId="{F8B079A0-8E62-4E3B-B520-65412BE12AFB}" srcOrd="2" destOrd="0" presId="urn:microsoft.com/office/officeart/2005/8/layout/hProcess4"/>
    <dgm:cxn modelId="{B257D6C3-39CA-4F91-972C-7EBD8170C990}" type="presParOf" srcId="{98CA98E3-355B-46D2-AEA1-BD71B78F16E7}" destId="{CDF6A938-F071-4676-A489-B943D630F9F1}" srcOrd="3" destOrd="0" presId="urn:microsoft.com/office/officeart/2005/8/layout/hProcess4"/>
    <dgm:cxn modelId="{FDCA0AB1-E995-4333-9D1C-136F975E82DF}" type="presParOf" srcId="{98CA98E3-355B-46D2-AEA1-BD71B78F16E7}" destId="{8FCEDB0A-58C7-4FF3-B9E4-0D45ED267FFB}" srcOrd="4" destOrd="0" presId="urn:microsoft.com/office/officeart/2005/8/layout/hProcess4"/>
    <dgm:cxn modelId="{B5AE86F4-3651-4190-BD26-D9E079C121B8}" type="presParOf" srcId="{0D9153F5-4233-47F1-A2DB-7DAF6AB8431A}" destId="{D9FB1D9C-E84B-4F9D-BCF3-C0815DBB162F}" srcOrd="9" destOrd="0" presId="urn:microsoft.com/office/officeart/2005/8/layout/hProcess4"/>
    <dgm:cxn modelId="{1D7EED8D-F1B0-4CE8-AFC9-3EDB15AEEACF}" type="presParOf" srcId="{0D9153F5-4233-47F1-A2DB-7DAF6AB8431A}" destId="{8D611B51-EA53-4D5E-A169-1C36D287D483}" srcOrd="10" destOrd="0" presId="urn:microsoft.com/office/officeart/2005/8/layout/hProcess4"/>
    <dgm:cxn modelId="{3D20C215-EEAB-459D-A80A-2C7DFFB9D598}" type="presParOf" srcId="{8D611B51-EA53-4D5E-A169-1C36D287D483}" destId="{A880FEB2-58D5-436E-9604-A359DD640A98}" srcOrd="0" destOrd="0" presId="urn:microsoft.com/office/officeart/2005/8/layout/hProcess4"/>
    <dgm:cxn modelId="{111E2658-3758-4F58-B958-6660953CCA91}" type="presParOf" srcId="{8D611B51-EA53-4D5E-A169-1C36D287D483}" destId="{ADA3418D-B403-4859-8A5F-968C23680611}" srcOrd="1" destOrd="0" presId="urn:microsoft.com/office/officeart/2005/8/layout/hProcess4"/>
    <dgm:cxn modelId="{2A7F17A2-2C01-4647-8C97-19CE9632A628}" type="presParOf" srcId="{8D611B51-EA53-4D5E-A169-1C36D287D483}" destId="{F4315C57-7A59-4B4C-B70F-2A6292F1750E}" srcOrd="2" destOrd="0" presId="urn:microsoft.com/office/officeart/2005/8/layout/hProcess4"/>
    <dgm:cxn modelId="{B7CA3997-BCF7-459F-A4A9-E485B10B8FEE}" type="presParOf" srcId="{8D611B51-EA53-4D5E-A169-1C36D287D483}" destId="{76C747EA-342D-406F-BB88-913360127045}" srcOrd="3" destOrd="0" presId="urn:microsoft.com/office/officeart/2005/8/layout/hProcess4"/>
    <dgm:cxn modelId="{613F9F98-4DF1-4DB3-A0FF-5D95E5D16691}" type="presParOf" srcId="{8D611B51-EA53-4D5E-A169-1C36D287D483}" destId="{70495A3E-AB5C-4299-8C6B-0F9AD16D6193}" srcOrd="4" destOrd="0" presId="urn:microsoft.com/office/officeart/2005/8/layout/hProcess4"/>
    <dgm:cxn modelId="{F25D1FCE-1DF1-4D95-92CB-8F1DE8E0BF2E}" type="presParOf" srcId="{0D9153F5-4233-47F1-A2DB-7DAF6AB8431A}" destId="{276795DC-A1E2-45F9-B396-31E71DD85E82}" srcOrd="11" destOrd="0" presId="urn:microsoft.com/office/officeart/2005/8/layout/hProcess4"/>
    <dgm:cxn modelId="{BC7BDDBC-1BE2-4D46-AD34-50DCBDF0ADB4}" type="presParOf" srcId="{0D9153F5-4233-47F1-A2DB-7DAF6AB8431A}" destId="{AA2DF85D-1F89-4412-8716-54047379DA27}" srcOrd="12" destOrd="0" presId="urn:microsoft.com/office/officeart/2005/8/layout/hProcess4"/>
    <dgm:cxn modelId="{41FAA608-DFCA-43D0-9E9D-2DE0A017095E}" type="presParOf" srcId="{AA2DF85D-1F89-4412-8716-54047379DA27}" destId="{A818C0B8-6D69-48B3-8C68-CBAC469DFC7D}" srcOrd="0" destOrd="0" presId="urn:microsoft.com/office/officeart/2005/8/layout/hProcess4"/>
    <dgm:cxn modelId="{3F22A539-D1B6-41DC-8FEA-24E011789BA5}" type="presParOf" srcId="{AA2DF85D-1F89-4412-8716-54047379DA27}" destId="{89A555A6-EDDD-4F75-BD0E-AD7FBD3E1E63}" srcOrd="1" destOrd="0" presId="urn:microsoft.com/office/officeart/2005/8/layout/hProcess4"/>
    <dgm:cxn modelId="{8ECEFA94-F48B-4DA0-8381-76E6CD62C43D}" type="presParOf" srcId="{AA2DF85D-1F89-4412-8716-54047379DA27}" destId="{15AECCFD-1D66-4F62-8389-977D644E33EA}" srcOrd="2" destOrd="0" presId="urn:microsoft.com/office/officeart/2005/8/layout/hProcess4"/>
    <dgm:cxn modelId="{8F98A459-8427-4008-8400-888A3198ECC0}" type="presParOf" srcId="{AA2DF85D-1F89-4412-8716-54047379DA27}" destId="{ADAA434E-1A06-4469-A6E3-FB1ACF6DEF2B}" srcOrd="3" destOrd="0" presId="urn:microsoft.com/office/officeart/2005/8/layout/hProcess4"/>
    <dgm:cxn modelId="{2379477D-0564-40AE-AD43-6E899F102E76}" type="presParOf" srcId="{AA2DF85D-1F89-4412-8716-54047379DA27}" destId="{C39C7EA8-C6A6-4335-9FC0-26359010FFB3}"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FFD685"/>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a) </a:t>
          </a:r>
          <a:r>
            <a:rPr lang="en-US" dirty="0" err="1">
              <a:solidFill>
                <a:srgbClr val="FF0000"/>
              </a:solidFill>
              <a:latin typeface="Times New Roman" panose="02020603050405020304" pitchFamily="18" charset="0"/>
              <a:cs typeface="Times New Roman" panose="02020603050405020304" pitchFamily="18" charset="0"/>
            </a:rPr>
            <a:t>Usulan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Kepada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Manajemen</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dgm:t>
        <a:bodyPr/>
        <a:lstStyle/>
        <a:p>
          <a:pPr algn="just"/>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pengusulan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berkenan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masalah-masalah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umum</a:t>
          </a:r>
          <a:r>
            <a:rPr lang="en-ID" b="0" i="0" dirty="0">
              <a:latin typeface="Times New Roman" panose="02020603050405020304" pitchFamily="18" charset="0"/>
              <a:cs typeface="Times New Roman" panose="02020603050405020304" pitchFamily="18" charset="0"/>
            </a:rPr>
            <a:t> yang di </a:t>
          </a:r>
          <a:r>
            <a:rPr lang="en-ID" b="0" i="0" dirty="0" err="1">
              <a:latin typeface="Times New Roman" panose="02020603050405020304" pitchFamily="18" charset="0"/>
              <a:cs typeface="Times New Roman" panose="02020603050405020304" pitchFamily="18" charset="0"/>
            </a:rPr>
            <a:t>hadapi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organisasi</a:t>
          </a:r>
          <a:r>
            <a:rPr lang="en-ID" b="0" i="0" dirty="0">
              <a:latin typeface="Times New Roman" panose="02020603050405020304" pitchFamily="18" charset="0"/>
              <a:cs typeface="Times New Roman" panose="02020603050405020304" pitchFamily="18" charset="0"/>
            </a:rPr>
            <a:t> dan di </a:t>
          </a:r>
          <a:r>
            <a:rPr lang="en-ID" b="0" i="0" dirty="0" err="1">
              <a:latin typeface="Times New Roman" panose="02020603050405020304" pitchFamily="18" charset="0"/>
              <a:cs typeface="Times New Roman" panose="02020603050405020304" pitchFamily="18" charset="0"/>
            </a:rPr>
            <a:t>arahkan</a:t>
          </a:r>
          <a:r>
            <a:rPr lang="en-ID" b="0" i="0" dirty="0">
              <a:latin typeface="Times New Roman" panose="02020603050405020304" pitchFamily="18" charset="0"/>
              <a:cs typeface="Times New Roman" panose="02020603050405020304" pitchFamily="18" charset="0"/>
            </a:rPr>
            <a:t> pada </a:t>
          </a:r>
          <a:r>
            <a:rPr lang="en-ID" b="0" i="0" dirty="0" err="1">
              <a:latin typeface="Times New Roman" panose="02020603050405020304" pitchFamily="18" charset="0"/>
              <a:cs typeface="Times New Roman" panose="02020603050405020304" pitchFamily="18" charset="0"/>
            </a:rPr>
            <a:t>suatu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keputusan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menyelidiki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lebih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lanjut</a:t>
          </a:r>
          <a:r>
            <a:rPr lang="en-ID" b="0" i="0" dirty="0">
              <a:latin typeface="Times New Roman" panose="02020603050405020304" pitchFamily="18" charset="0"/>
              <a:cs typeface="Times New Roman" panose="02020603050405020304" pitchFamily="18" charset="0"/>
            </a:rPr>
            <a:t>. </a:t>
          </a:r>
        </a:p>
        <a:p>
          <a:pPr algn="just"/>
          <a:r>
            <a:rPr lang="en-ID" b="0" i="0" dirty="0">
              <a:latin typeface="Times New Roman" panose="02020603050405020304" pitchFamily="18" charset="0"/>
              <a:cs typeface="Times New Roman" panose="02020603050405020304" pitchFamily="18" charset="0"/>
            </a:rPr>
            <a:t>Pada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konsep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pengembangan</a:t>
          </a:r>
          <a:r>
            <a:rPr lang="en-ID" b="0" i="0" dirty="0">
              <a:latin typeface="Times New Roman" panose="02020603050405020304" pitchFamily="18" charset="0"/>
              <a:cs typeface="Times New Roman" panose="02020603050405020304" pitchFamily="18" charset="0"/>
            </a:rPr>
            <a:t> SISDM </a:t>
          </a:r>
          <a:r>
            <a:rPr lang="en-ID" b="0" i="0" dirty="0" err="1">
              <a:latin typeface="Times New Roman" panose="02020603050405020304" pitchFamily="18" charset="0"/>
              <a:cs typeface="Times New Roman" panose="02020603050405020304" pitchFamily="18" charset="0"/>
            </a:rPr>
            <a:t>diajukan</a:t>
          </a:r>
          <a:r>
            <a:rPr lang="en-ID" b="0" i="0" dirty="0">
              <a:latin typeface="Times New Roman" panose="02020603050405020304" pitchFamily="18" charset="0"/>
              <a:cs typeface="Times New Roman" panose="02020603050405020304" pitchFamily="18" charset="0"/>
            </a:rPr>
            <a:t>, dan oleh </a:t>
          </a:r>
          <a:r>
            <a:rPr lang="en-ID" b="0" i="0" dirty="0" err="1">
              <a:latin typeface="Times New Roman" panose="02020603050405020304" pitchFamily="18" charset="0"/>
              <a:cs typeface="Times New Roman" panose="02020603050405020304" pitchFamily="18" charset="0"/>
            </a:rPr>
            <a:t>karena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parameter system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keseluruhan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biaya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manfaat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besar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perlu</a:t>
          </a:r>
          <a:r>
            <a:rPr lang="en-ID" b="0" i="0" dirty="0">
              <a:latin typeface="Times New Roman" panose="02020603050405020304" pitchFamily="18" charset="0"/>
              <a:cs typeface="Times New Roman" panose="02020603050405020304" pitchFamily="18" charset="0"/>
            </a:rPr>
            <a:t> di </a:t>
          </a:r>
          <a:r>
            <a:rPr lang="en-ID" b="0" i="0" dirty="0" err="1">
              <a:latin typeface="Times New Roman" panose="02020603050405020304" pitchFamily="18" charset="0"/>
              <a:cs typeface="Times New Roman" panose="02020603050405020304" pitchFamily="18" charset="0"/>
            </a:rPr>
            <a:t>uraikan</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Masalah-masalah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kebijakan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biasanya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dibahas</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dampak</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terhadap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dinamika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organisasi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dinyatakan</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diakhiri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saransaran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bahwa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kebutuhan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perlu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dilakukan</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DDFC93"/>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b) </a:t>
          </a:r>
          <a:r>
            <a:rPr lang="en-US" dirty="0" err="1">
              <a:solidFill>
                <a:srgbClr val="FF0000"/>
              </a:solidFill>
              <a:latin typeface="Times New Roman" panose="02020603050405020304" pitchFamily="18" charset="0"/>
              <a:cs typeface="Times New Roman" panose="02020603050405020304" pitchFamily="18" charset="0"/>
            </a:rPr>
            <a:t>Analisis</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Kebutuhan</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DDFC93"/>
          </a:solidFill>
        </a:ln>
      </dgm:spPr>
      <dgm:t>
        <a:bodyPr/>
        <a:lstStyle/>
        <a:p>
          <a:pPr algn="just"/>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diarahkan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merinci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lebih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lanjut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masalah-masalah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umum</a:t>
          </a:r>
          <a:br>
            <a:rPr lang="en-ID" b="0" i="0" dirty="0">
              <a:latin typeface="Times New Roman" panose="02020603050405020304" pitchFamily="18" charset="0"/>
              <a:cs typeface="Times New Roman" panose="02020603050405020304" pitchFamily="18" charset="0"/>
            </a:rPr>
          </a:br>
          <a:r>
            <a:rPr lang="en-ID" b="0" i="0" dirty="0">
              <a:latin typeface="Times New Roman" panose="02020603050405020304" pitchFamily="18" charset="0"/>
              <a:cs typeface="Times New Roman" panose="02020603050405020304" pitchFamily="18" charset="0"/>
            </a:rPr>
            <a:t>yang </a:t>
          </a:r>
          <a:r>
            <a:rPr lang="en-ID" b="0" i="0" dirty="0" err="1">
              <a:latin typeface="Times New Roman" panose="02020603050405020304" pitchFamily="18" charset="0"/>
              <a:cs typeface="Times New Roman" panose="02020603050405020304" pitchFamily="18" charset="0"/>
            </a:rPr>
            <a:t>dinyatakan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usulan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menjadi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beberapa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sasaran</a:t>
          </a:r>
          <a:r>
            <a:rPr lang="en-ID" b="0" i="0" dirty="0">
              <a:latin typeface="Times New Roman" panose="02020603050405020304" pitchFamily="18" charset="0"/>
              <a:cs typeface="Times New Roman" panose="02020603050405020304" pitchFamily="18" charset="0"/>
            </a:rPr>
            <a:t> dan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spesifikasi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Tujuan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utama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adalah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menemukan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masalahmasalah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sesungguhnya</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mengembangkan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metode</a:t>
          </a:r>
          <a:r>
            <a:rPr lang="en-ID" b="0" i="0" dirty="0">
              <a:latin typeface="Times New Roman" panose="02020603050405020304" pitchFamily="18" charset="0"/>
              <a:cs typeface="Times New Roman" panose="02020603050405020304" pitchFamily="18" charset="0"/>
            </a:rPr>
            <a:t> dan strategi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menanggapi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kebutuhan-kebutuhan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tersebut</a:t>
          </a:r>
          <a:r>
            <a:rPr lang="en-ID" b="0" i="0" dirty="0">
              <a:latin typeface="Times New Roman" panose="02020603050405020304" pitchFamily="18" charset="0"/>
              <a:cs typeface="Times New Roman" panose="02020603050405020304" pitchFamily="18" charset="0"/>
            </a:rPr>
            <a:t>.</a:t>
          </a:r>
        </a:p>
        <a:p>
          <a:pPr algn="just"/>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kebutuhan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mencakup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biaya</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manfaat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lebih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rinci</a:t>
          </a:r>
          <a:r>
            <a:rPr lang="en-ID" b="0" i="0" dirty="0">
              <a:latin typeface="Times New Roman" panose="02020603050405020304" pitchFamily="18" charset="0"/>
              <a:cs typeface="Times New Roman" panose="02020603050405020304" pitchFamily="18" charset="0"/>
            </a:rPr>
            <a:t>,</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alternatif-alternatif</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pengembangan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keluaran</a:t>
          </a:r>
          <a:br>
            <a:rPr lang="en-ID" b="0" i="0" dirty="0">
              <a:latin typeface="Times New Roman" panose="02020603050405020304" pitchFamily="18" charset="0"/>
              <a:cs typeface="Times New Roman" panose="02020603050405020304" pitchFamily="18" charset="0"/>
            </a:rPr>
          </a:br>
          <a:r>
            <a:rPr lang="en-ID" b="0" i="0" dirty="0">
              <a:latin typeface="Times New Roman" panose="02020603050405020304" pitchFamily="18" charset="0"/>
              <a:cs typeface="Times New Roman" panose="02020603050405020304" pitchFamily="18" charset="0"/>
            </a:rPr>
            <a:t>system. “</a:t>
          </a:r>
          <a:r>
            <a:rPr lang="en-ID" b="0" i="1" dirty="0">
              <a:latin typeface="Times New Roman" panose="02020603050405020304" pitchFamily="18" charset="0"/>
              <a:cs typeface="Times New Roman" panose="02020603050405020304" pitchFamily="18" charset="0"/>
            </a:rPr>
            <a:t>trade offs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pengembangan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pilihan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mungkin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dibahas</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atas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dasar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kemudian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dapat</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menentukan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apakah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proyek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dilanjutkan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atau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memerlukan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perubahan-perubahan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atau</a:t>
          </a:r>
          <a:r>
            <a:rPr lang="en-ID" b="0" i="0" dirty="0">
              <a:latin typeface="Times New Roman" panose="02020603050405020304" pitchFamily="18" charset="0"/>
              <a:cs typeface="Times New Roman" panose="02020603050405020304" pitchFamily="18" charset="0"/>
            </a:rPr>
            <a:t> tidak </a:t>
          </a:r>
          <a:r>
            <a:rPr lang="en-ID" b="0" i="0" dirty="0" err="1">
              <a:latin typeface="Times New Roman" panose="02020603050405020304" pitchFamily="18" charset="0"/>
              <a:cs typeface="Times New Roman" panose="02020603050405020304" pitchFamily="18" charset="0"/>
            </a:rPr>
            <a:t>dilanjutkan</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A6F690"/>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c) </a:t>
          </a:r>
          <a:r>
            <a:rPr lang="en-US" dirty="0" err="1">
              <a:solidFill>
                <a:srgbClr val="FF0000"/>
              </a:solidFill>
              <a:latin typeface="Times New Roman" panose="02020603050405020304" pitchFamily="18" charset="0"/>
              <a:cs typeface="Times New Roman" panose="02020603050405020304" pitchFamily="18" charset="0"/>
            </a:rPr>
            <a:t>Spesifikasi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Sistem</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A6F690"/>
          </a:solidFill>
        </a:ln>
      </dgm:spPr>
      <dgm:t>
        <a:bodyPr/>
        <a:lstStyle/>
        <a:p>
          <a:pPr algn="just"/>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memerlukan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isi</a:t>
          </a:r>
          <a:r>
            <a:rPr lang="en-ID" b="0" i="0" dirty="0">
              <a:latin typeface="Times New Roman" panose="02020603050405020304" pitchFamily="18" charset="0"/>
              <a:cs typeface="Times New Roman" panose="02020603050405020304" pitchFamily="18" charset="0"/>
            </a:rPr>
            <a:t> system yang </a:t>
          </a:r>
          <a:r>
            <a:rPr lang="en-ID" b="0" i="0" dirty="0" err="1">
              <a:latin typeface="Times New Roman" panose="02020603050405020304" pitchFamily="18" charset="0"/>
              <a:cs typeface="Times New Roman" panose="02020603050405020304" pitchFamily="18" charset="0"/>
            </a:rPr>
            <a:t>sebenarnya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sudut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pandang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dasar</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dijelaskan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serinci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mungkin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menentukan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urutan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kegiatan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pemerosesan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produk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akhir</a:t>
          </a:r>
          <a:r>
            <a:rPr lang="en-ID" b="0" i="0" dirty="0">
              <a:latin typeface="Times New Roman" panose="02020603050405020304" pitchFamily="18" charset="0"/>
              <a:cs typeface="Times New Roman" panose="02020603050405020304" pitchFamily="18" charset="0"/>
            </a:rPr>
            <a:t> system dan </a:t>
          </a:r>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masukan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diperlukan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diuraikan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manual yang </a:t>
          </a:r>
          <a:r>
            <a:rPr lang="en-ID" b="0" i="0" dirty="0" err="1">
              <a:latin typeface="Times New Roman" panose="02020603050405020304" pitchFamily="18" charset="0"/>
              <a:cs typeface="Times New Roman" panose="02020603050405020304" pitchFamily="18" charset="0"/>
            </a:rPr>
            <a:t>disyaratkan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ditentukan</a:t>
          </a:r>
          <a:r>
            <a:rPr lang="en-ID" b="0" i="0" dirty="0">
              <a:latin typeface="Times New Roman" panose="02020603050405020304" pitchFamily="18" charset="0"/>
              <a:cs typeface="Times New Roman" panose="02020603050405020304" pitchFamily="18" charset="0"/>
            </a:rPr>
            <a:t>. </a:t>
          </a:r>
        </a:p>
        <a:p>
          <a:pPr algn="just"/>
          <a:r>
            <a:rPr lang="en-ID" b="0" i="0" dirty="0">
              <a:latin typeface="Times New Roman" panose="02020603050405020304" pitchFamily="18" charset="0"/>
              <a:cs typeface="Times New Roman" panose="02020603050405020304" pitchFamily="18" charset="0"/>
            </a:rPr>
            <a:t>Tingkat </a:t>
          </a:r>
          <a:r>
            <a:rPr lang="en-ID" b="0" i="0" dirty="0" err="1">
              <a:latin typeface="Times New Roman" panose="02020603050405020304" pitchFamily="18" charset="0"/>
              <a:cs typeface="Times New Roman" panose="02020603050405020304" pitchFamily="18" charset="0"/>
            </a:rPr>
            <a:t>akurasi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jangka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waktu</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harus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dipenuhi</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dijabarkan</a:t>
          </a:r>
          <a:r>
            <a:rPr lang="en-ID" b="0" i="0" dirty="0">
              <a:latin typeface="Times New Roman" panose="02020603050405020304" pitchFamily="18" charset="0"/>
              <a:cs typeface="Times New Roman" panose="02020603050405020304" pitchFamily="18" charset="0"/>
            </a:rPr>
            <a:t> oleh para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ukuran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pengawasan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kerahasiaan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keamanan</a:t>
          </a:r>
          <a:r>
            <a:rPr lang="en-ID" b="0" i="0" dirty="0">
              <a:latin typeface="Times New Roman" panose="02020603050405020304" pitchFamily="18" charset="0"/>
              <a:cs typeface="Times New Roman" panose="02020603050405020304" pitchFamily="18" charset="0"/>
            </a:rPr>
            <a:t> juga </a:t>
          </a:r>
          <a:r>
            <a:rPr lang="en-ID" b="0" i="0" dirty="0" err="1">
              <a:latin typeface="Times New Roman" panose="02020603050405020304" pitchFamily="18" charset="0"/>
              <a:cs typeface="Times New Roman" panose="02020603050405020304" pitchFamily="18" charset="0"/>
            </a:rPr>
            <a:t>harus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ditetapkan</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para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menguraikan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kebutuhan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keinginan</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mereka</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sasaran-sasaran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diterjemahkan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menjadi</a:t>
          </a:r>
          <a:r>
            <a:rPr lang="en-ID" b="0" i="0" dirty="0">
              <a:latin typeface="Times New Roman" panose="02020603050405020304" pitchFamily="18" charset="0"/>
              <a:cs typeface="Times New Roman" panose="02020603050405020304" pitchFamily="18" charset="0"/>
            </a:rPr>
            <a:t> dua </a:t>
          </a:r>
          <a:r>
            <a:rPr lang="en-ID" b="0" i="0" dirty="0" err="1">
              <a:latin typeface="Times New Roman" panose="02020603050405020304" pitchFamily="18" charset="0"/>
              <a:cs typeface="Times New Roman" panose="02020603050405020304" pitchFamily="18" charset="0"/>
            </a:rPr>
            <a:t>bentuk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keluaran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laporan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analisis</a:t>
          </a:r>
          <a:r>
            <a:rPr lang="en-ID" b="0" i="0" dirty="0">
              <a:latin typeface="Times New Roman" panose="02020603050405020304" pitchFamily="18" charset="0"/>
              <a:cs typeface="Times New Roman" panose="02020603050405020304" pitchFamily="18" charset="0"/>
            </a:rPr>
            <a:t>. </a:t>
          </a:r>
        </a:p>
        <a:p>
          <a:pPr algn="just"/>
          <a:r>
            <a:rPr lang="en-ID" b="0" i="0" dirty="0">
              <a:latin typeface="Times New Roman" panose="02020603050405020304" pitchFamily="18" charset="0"/>
              <a:cs typeface="Times New Roman" panose="02020603050405020304" pitchFamily="18" charset="0"/>
            </a:rPr>
            <a:t>Jadi,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menguraikan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apa</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dilakukan</a:t>
          </a:r>
          <a:r>
            <a:rPr lang="en-ID" b="0" i="0" dirty="0">
              <a:latin typeface="Times New Roman" panose="02020603050405020304" pitchFamily="18" charset="0"/>
              <a:cs typeface="Times New Roman" panose="02020603050405020304" pitchFamily="18" charset="0"/>
            </a:rPr>
            <a:t> SISM dan </a:t>
          </a:r>
          <a:r>
            <a:rPr lang="en-ID" b="0" i="0" dirty="0" err="1">
              <a:latin typeface="Times New Roman" panose="02020603050405020304" pitchFamily="18" charset="0"/>
              <a:cs typeface="Times New Roman" panose="02020603050405020304" pitchFamily="18" charset="0"/>
            </a:rPr>
            <a:t>bagaimana</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dioperasi</a:t>
          </a:r>
          <a:r>
            <a:rPr lang="en-ID" b="0" i="0" dirty="0">
              <a:latin typeface="Times New Roman" panose="02020603050405020304" pitchFamily="18" charset="0"/>
              <a:cs typeface="Times New Roman" panose="02020603050405020304" pitchFamily="18" charset="0"/>
            </a:rPr>
            <a:t>. </a:t>
          </a: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9EF3A3"/>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d) Desain </a:t>
          </a:r>
          <a:r>
            <a:rPr lang="en-US" dirty="0" err="1">
              <a:solidFill>
                <a:srgbClr val="FF0000"/>
              </a:solidFill>
              <a:latin typeface="Times New Roman" panose="02020603050405020304" pitchFamily="18" charset="0"/>
              <a:cs typeface="Times New Roman" panose="02020603050405020304" pitchFamily="18" charset="0"/>
            </a:rPr>
            <a:t>Sistem</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EF3A3"/>
          </a:solidFill>
        </a:ln>
      </dgm:spPr>
      <dgm:t>
        <a:bodyPr/>
        <a:lstStyle/>
        <a:p>
          <a:pPr algn="just"/>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desain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keseluruhan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dirinci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spesifik</a:t>
          </a:r>
          <a:r>
            <a:rPr lang="en-ID" b="0" i="0" dirty="0">
              <a:latin typeface="Times New Roman" panose="02020603050405020304" pitchFamily="18" charset="0"/>
              <a:cs typeface="Times New Roman" panose="02020603050405020304" pitchFamily="18" charset="0"/>
            </a:rPr>
            <a:t> agar </a:t>
          </a:r>
          <a:r>
            <a:rPr lang="en-ID" b="0" i="0" dirty="0" err="1">
              <a:latin typeface="Times New Roman" panose="02020603050405020304" pitchFamily="18" charset="0"/>
              <a:cs typeface="Times New Roman" panose="02020603050405020304" pitchFamily="18" charset="0"/>
            </a:rPr>
            <a:t>semua</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diperiksa</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program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disebutkan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perancang</a:t>
          </a:r>
          <a:br>
            <a:rPr lang="en-ID" b="0" i="0" dirty="0">
              <a:latin typeface="Times New Roman" panose="02020603050405020304" pitchFamily="18" charset="0"/>
              <a:cs typeface="Times New Roman" panose="02020603050405020304" pitchFamily="18" charset="0"/>
            </a:rPr>
          </a:br>
          <a:r>
            <a:rPr lang="en-ID" b="0" i="0" dirty="0">
              <a:latin typeface="Times New Roman" panose="02020603050405020304" pitchFamily="18" charset="0"/>
              <a:cs typeface="Times New Roman" panose="02020603050405020304" pitchFamily="18" charset="0"/>
            </a:rPr>
            <a:t>system </a:t>
          </a:r>
          <a:r>
            <a:rPr lang="en-ID" b="0" i="0" dirty="0" err="1">
              <a:latin typeface="Times New Roman" panose="02020603050405020304" pitchFamily="18" charset="0"/>
              <a:cs typeface="Times New Roman" panose="02020603050405020304" pitchFamily="18" charset="0"/>
            </a:rPr>
            <a:t>menentukan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bagaimana</a:t>
          </a:r>
          <a:r>
            <a:rPr lang="en-ID" b="0" i="0" dirty="0">
              <a:latin typeface="Times New Roman" panose="02020603050405020304" pitchFamily="18" charset="0"/>
              <a:cs typeface="Times New Roman" panose="02020603050405020304" pitchFamily="18" charset="0"/>
            </a:rPr>
            <a:t> SISDM </a:t>
          </a:r>
          <a:r>
            <a:rPr lang="en-ID" b="0" i="0" dirty="0" err="1">
              <a:latin typeface="Times New Roman" panose="02020603050405020304" pitchFamily="18" charset="0"/>
              <a:cs typeface="Times New Roman" panose="02020603050405020304" pitchFamily="18" charset="0"/>
            </a:rPr>
            <a:t>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mencapai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sasaran-sasaran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dirumuskan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spesifikasi</a:t>
          </a:r>
          <a:r>
            <a:rPr lang="en-ID" b="0" i="0" dirty="0">
              <a:latin typeface="Times New Roman" panose="02020603050405020304" pitchFamily="18" charset="0"/>
              <a:cs typeface="Times New Roman" panose="02020603050405020304" pitchFamily="18" charset="0"/>
            </a:rPr>
            <a:t>. </a:t>
          </a:r>
        </a:p>
        <a:p>
          <a:pPr algn="just"/>
          <a:r>
            <a:rPr lang="en-ID" b="0" i="0" dirty="0">
              <a:latin typeface="Times New Roman" panose="02020603050405020304" pitchFamily="18" charset="0"/>
              <a:cs typeface="Times New Roman" panose="02020603050405020304" pitchFamily="18" charset="0"/>
            </a:rPr>
            <a:t>Program-program </a:t>
          </a:r>
          <a:r>
            <a:rPr lang="en-ID" b="0" i="1" dirty="0">
              <a:latin typeface="Times New Roman" panose="02020603050405020304" pitchFamily="18" charset="0"/>
              <a:cs typeface="Times New Roman" panose="02020603050405020304" pitchFamily="18" charset="0"/>
            </a:rPr>
            <a:t>computer </a:t>
          </a:r>
          <a:r>
            <a:rPr lang="en-ID" b="0" i="0" dirty="0" err="1">
              <a:latin typeface="Times New Roman" panose="02020603050405020304" pitchFamily="18" charset="0"/>
              <a:cs typeface="Times New Roman" panose="02020603050405020304" pitchFamily="18" charset="0"/>
            </a:rPr>
            <a:t>dirancang</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konfigurasi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perangkat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keras</a:t>
          </a:r>
          <a:r>
            <a:rPr lang="en-ID" b="0" i="0" dirty="0">
              <a:latin typeface="Times New Roman" panose="02020603050405020304" pitchFamily="18" charset="0"/>
              <a:cs typeface="Times New Roman" panose="02020603050405020304" pitchFamily="18" charset="0"/>
            </a:rPr>
            <a:t> (</a:t>
          </a:r>
          <a:r>
            <a:rPr lang="en-ID" b="0" i="1" dirty="0" err="1">
              <a:latin typeface="Times New Roman" panose="02020603050405020304" pitchFamily="18" charset="0"/>
              <a:cs typeface="Times New Roman" panose="02020603050405020304" pitchFamily="18" charset="0"/>
            </a:rPr>
            <a:t>hardwere</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lunak</a:t>
          </a:r>
          <a:r>
            <a:rPr lang="en-ID" b="0" i="0" dirty="0">
              <a:latin typeface="Times New Roman" panose="02020603050405020304" pitchFamily="18" charset="0"/>
              <a:cs typeface="Times New Roman" panose="02020603050405020304" pitchFamily="18" charset="0"/>
            </a:rPr>
            <a:t> (</a:t>
          </a:r>
          <a:r>
            <a:rPr lang="en-ID" b="0" i="1" dirty="0" err="1">
              <a:latin typeface="Times New Roman" panose="02020603050405020304" pitchFamily="18" charset="0"/>
              <a:cs typeface="Times New Roman" panose="02020603050405020304" pitchFamily="18" charset="0"/>
            </a:rPr>
            <a:t>softwere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ditentukan</a:t>
          </a:r>
          <a:r>
            <a:rPr lang="en-ID" b="0" i="0" dirty="0">
              <a:latin typeface="Times New Roman" panose="02020603050405020304" pitchFamily="18" charset="0"/>
              <a:cs typeface="Times New Roman" panose="02020603050405020304" pitchFamily="18" charset="0"/>
            </a:rPr>
            <a:t>. </a:t>
          </a:r>
        </a:p>
        <a:p>
          <a:pPr algn="just"/>
          <a:r>
            <a:rPr lang="en-ID" b="0" i="0" dirty="0">
              <a:latin typeface="Times New Roman" panose="02020603050405020304" pitchFamily="18" charset="0"/>
              <a:cs typeface="Times New Roman" panose="02020603050405020304" pitchFamily="18" charset="0"/>
            </a:rPr>
            <a:t>Di </a:t>
          </a:r>
          <a:r>
            <a:rPr lang="en-ID" b="0" i="0" dirty="0" err="1">
              <a:latin typeface="Times New Roman" panose="02020603050405020304" pitchFamily="18" charset="0"/>
              <a:cs typeface="Times New Roman" panose="02020603050405020304" pitchFamily="18" charset="0"/>
            </a:rPr>
            <a:t>samping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hubungan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antara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mesin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dijelaskan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dokumentasi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programprogram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latihan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sesuai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diidentifikasi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bahan-bahan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latihan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disusun</a:t>
          </a:r>
          <a:r>
            <a:rPr lang="en-ID" b="0" i="0"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90EDBD"/>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e) </a:t>
          </a:r>
          <a:r>
            <a:rPr lang="en-US" dirty="0" err="1">
              <a:solidFill>
                <a:srgbClr val="FF0000"/>
              </a:solidFill>
              <a:latin typeface="Times New Roman" panose="02020603050405020304" pitchFamily="18" charset="0"/>
              <a:cs typeface="Times New Roman" panose="02020603050405020304" pitchFamily="18" charset="0"/>
            </a:rPr>
            <a:t>Pengembangan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Sistem</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0EDBD"/>
          </a:solidFill>
        </a:ln>
      </dgm:spPr>
      <dgm:t>
        <a:bodyPr/>
        <a:lstStyle/>
        <a:p>
          <a:pPr algn="just"/>
          <a:r>
            <a:rPr lang="en-ID" b="0" i="0" dirty="0">
              <a:latin typeface="Times New Roman" panose="02020603050405020304" pitchFamily="18" charset="0"/>
              <a:cs typeface="Times New Roman" panose="02020603050405020304" pitchFamily="18" charset="0"/>
            </a:rPr>
            <a:t>Program-program </a:t>
          </a:r>
          <a:r>
            <a:rPr lang="en-ID" b="0" i="1" dirty="0">
              <a:latin typeface="Times New Roman" panose="02020603050405020304" pitchFamily="18" charset="0"/>
              <a:cs typeface="Times New Roman" panose="02020603050405020304" pitchFamily="18" charset="0"/>
            </a:rPr>
            <a:t>computer </a:t>
          </a:r>
          <a:r>
            <a:rPr lang="en-ID" b="0" i="0" dirty="0" err="1">
              <a:latin typeface="Times New Roman" panose="02020603050405020304" pitchFamily="18" charset="0"/>
              <a:cs typeface="Times New Roman" panose="02020603050405020304" pitchFamily="18" charset="0"/>
            </a:rPr>
            <a:t>dibuat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juga </a:t>
          </a:r>
          <a:r>
            <a:rPr lang="en-ID" b="0" i="0" dirty="0" err="1">
              <a:latin typeface="Times New Roman" panose="02020603050405020304" pitchFamily="18" charset="0"/>
              <a:cs typeface="Times New Roman" panose="02020603050405020304" pitchFamily="18" charset="0"/>
            </a:rPr>
            <a:t>dijabarkan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diskripsi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spesifikasi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pekerjaan</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Semua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bagian</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diuji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data yang </a:t>
          </a:r>
          <a:r>
            <a:rPr lang="en-ID" b="0" i="0" dirty="0" err="1">
              <a:latin typeface="Times New Roman" panose="02020603050405020304" pitchFamily="18" charset="0"/>
              <a:cs typeface="Times New Roman" panose="02020603050405020304" pitchFamily="18" charset="0"/>
            </a:rPr>
            <a:t>disuplai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program </a:t>
          </a:r>
          <a:r>
            <a:rPr lang="en-ID" b="0" i="0" dirty="0" err="1">
              <a:latin typeface="Times New Roman" panose="02020603050405020304" pitchFamily="18" charset="0"/>
              <a:cs typeface="Times New Roman" panose="02020603050405020304" pitchFamily="18" charset="0"/>
            </a:rPr>
            <a:t>latihan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dikembangkan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percobaan-percobaan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dilaksanakan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situasi-situasi</a:t>
          </a:r>
          <a:r>
            <a:rPr lang="en-ID" b="0" i="0" dirty="0">
              <a:latin typeface="Times New Roman" panose="02020603050405020304" pitchFamily="18" charset="0"/>
              <a:cs typeface="Times New Roman" panose="02020603050405020304" pitchFamily="18" charset="0"/>
            </a:rPr>
            <a:t> uji </a:t>
          </a:r>
          <a:r>
            <a:rPr lang="en-ID" b="0" i="0" dirty="0" err="1">
              <a:latin typeface="Times New Roman" panose="02020603050405020304" pitchFamily="18" charset="0"/>
              <a:cs typeface="Times New Roman" panose="02020603050405020304" pitchFamily="18" charset="0"/>
            </a:rPr>
            <a:t>semu</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dummy test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maupun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sesungguhnya</a:t>
          </a:r>
          <a:r>
            <a:rPr lang="en-ID" b="0" i="0" dirty="0">
              <a:latin typeface="Times New Roman" panose="02020603050405020304" pitchFamily="18" charset="0"/>
              <a:cs typeface="Times New Roman" panose="02020603050405020304" pitchFamily="18" charset="0"/>
            </a:rPr>
            <a:t>.</a:t>
          </a:r>
        </a:p>
        <a:p>
          <a:pPr algn="just"/>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95E6E8"/>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f) </a:t>
          </a:r>
          <a:r>
            <a:rPr lang="en-US" dirty="0" err="1">
              <a:solidFill>
                <a:srgbClr val="FF0000"/>
              </a:solidFill>
              <a:latin typeface="Times New Roman" panose="02020603050405020304" pitchFamily="18" charset="0"/>
              <a:cs typeface="Times New Roman" panose="02020603050405020304" pitchFamily="18" charset="0"/>
            </a:rPr>
            <a:t>Instalasi</a:t>
          </a:r>
          <a:r>
            <a:rPr lang="en-US" dirty="0">
              <a:solidFill>
                <a:srgbClr val="FF0000"/>
              </a:solidFill>
              <a:latin typeface="Times New Roman" panose="02020603050405020304" pitchFamily="18" charset="0"/>
              <a:cs typeface="Times New Roman" panose="02020603050405020304" pitchFamily="18" charset="0"/>
            </a:rPr>
            <a:t> dan </a:t>
          </a:r>
          <a:r>
            <a:rPr lang="en-US" dirty="0" err="1">
              <a:solidFill>
                <a:srgbClr val="FF0000"/>
              </a:solidFill>
              <a:latin typeface="Times New Roman" panose="02020603050405020304" pitchFamily="18" charset="0"/>
              <a:cs typeface="Times New Roman" panose="02020603050405020304" pitchFamily="18" charset="0"/>
            </a:rPr>
            <a:t>Konversi</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5E6E8"/>
          </a:solidFill>
        </a:ln>
      </dgm:spPr>
      <dgm:t>
        <a:bodyPr/>
        <a:lstStyle/>
        <a:p>
          <a:pPr algn="just"/>
          <a:r>
            <a:rPr lang="en-ID" b="0" i="0" dirty="0" err="1">
              <a:latin typeface="Times New Roman" panose="02020603050405020304" pitchFamily="18" charset="0"/>
              <a:cs typeface="Times New Roman" panose="02020603050405020304" pitchFamily="18" charset="0"/>
            </a:rPr>
            <a:t>Setelah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pengujian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dilingkungan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laboratorium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berhasil</a:t>
          </a:r>
          <a:r>
            <a:rPr lang="en-ID" b="0" i="0" dirty="0">
              <a:latin typeface="Times New Roman" panose="02020603050405020304" pitchFamily="18" charset="0"/>
              <a:cs typeface="Times New Roman" panose="02020603050405020304" pitchFamily="18" charset="0"/>
            </a:rPr>
            <a:t>, SISM </a:t>
          </a:r>
          <a:r>
            <a:rPr lang="en-ID" b="0" i="0" dirty="0" err="1">
              <a:latin typeface="Times New Roman" panose="02020603050405020304" pitchFamily="18" charset="0"/>
              <a:cs typeface="Times New Roman" panose="02020603050405020304" pitchFamily="18" charset="0"/>
            </a:rPr>
            <a:t>dipasangdilingkungan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organisasi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da </a:t>
          </a:r>
          <a:r>
            <a:rPr lang="en-ID" b="0" i="0" dirty="0" err="1">
              <a:latin typeface="Times New Roman" panose="02020603050405020304" pitchFamily="18" charset="0"/>
              <a:cs typeface="Times New Roman" panose="02020603050405020304" pitchFamily="18" charset="0"/>
            </a:rPr>
            <a:t>diuji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lagi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sebelum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percobaan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menggunakan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semu</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Keseluruhan</a:t>
          </a:r>
          <a:r>
            <a:rPr lang="en-ID" b="0" i="0" dirty="0">
              <a:latin typeface="Times New Roman" panose="02020603050405020304" pitchFamily="18" charset="0"/>
              <a:cs typeface="Times New Roman" panose="02020603050405020304" pitchFamily="18" charset="0"/>
            </a:rPr>
            <a:t> SISDM </a:t>
          </a:r>
          <a:r>
            <a:rPr lang="en-ID" b="0" i="0" dirty="0" err="1">
              <a:latin typeface="Times New Roman" panose="02020603050405020304" pitchFamily="18" charset="0"/>
              <a:cs typeface="Times New Roman" panose="02020603050405020304" pitchFamily="18" charset="0"/>
            </a:rPr>
            <a:t>kemudian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dicoba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menggunakan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sesungguhnya</a:t>
          </a:r>
          <a:r>
            <a:rPr lang="en-ID" b="0" i="0" dirty="0">
              <a:latin typeface="Times New Roman" panose="02020603050405020304" pitchFamily="18" charset="0"/>
              <a:cs typeface="Times New Roman" panose="02020603050405020304" pitchFamily="18" charset="0"/>
            </a:rPr>
            <a:t>, dan para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dilatih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tentang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cara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pengoperasian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Penyesuaian-penyesuaian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dilakukan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bila</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berjalan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baik</a:t>
          </a:r>
          <a:r>
            <a:rPr lang="en-ID" b="0" i="0" dirty="0">
              <a:latin typeface="Times New Roman" panose="02020603050405020304" pitchFamily="18" charset="0"/>
              <a:cs typeface="Times New Roman" panose="02020603050405020304" pitchFamily="18" charset="0"/>
            </a:rPr>
            <a:t>, system lama bias </a:t>
          </a:r>
          <a:r>
            <a:rPr lang="en-ID" b="0" i="0" dirty="0" err="1">
              <a:latin typeface="Times New Roman" panose="02020603050405020304" pitchFamily="18" charset="0"/>
              <a:cs typeface="Times New Roman" panose="02020603050405020304" pitchFamily="18" charset="0"/>
            </a:rPr>
            <a:t>dihentikan</a:t>
          </a:r>
          <a:r>
            <a:rPr lang="en-ID" b="0" i="0" dirty="0">
              <a:latin typeface="Times New Roman" panose="02020603050405020304" pitchFamily="18" charset="0"/>
              <a:cs typeface="Times New Roman" panose="02020603050405020304" pitchFamily="18" charset="0"/>
            </a:rPr>
            <a:t>.</a:t>
          </a:r>
        </a:p>
        <a:p>
          <a:pPr algn="just"/>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9DBEE5"/>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g) </a:t>
          </a:r>
          <a:r>
            <a:rPr lang="en-US" dirty="0" err="1">
              <a:solidFill>
                <a:srgbClr val="FF0000"/>
              </a:solidFill>
              <a:latin typeface="Times New Roman" panose="02020603050405020304" pitchFamily="18" charset="0"/>
              <a:cs typeface="Times New Roman" panose="02020603050405020304" pitchFamily="18" charset="0"/>
            </a:rPr>
            <a:t>Evaluasi</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DBEE5"/>
          </a:solidFill>
        </a:ln>
      </dgm:spPr>
      <dgm:t>
        <a:bodyPr/>
        <a:lstStyle/>
        <a:p>
          <a:pPr algn="just"/>
          <a:r>
            <a:rPr lang="en-ID" b="0" i="0" dirty="0" err="1">
              <a:latin typeface="Times New Roman" panose="02020603050405020304" pitchFamily="18" charset="0"/>
              <a:cs typeface="Times New Roman" panose="02020603050405020304" pitchFamily="18" charset="0"/>
            </a:rPr>
            <a:t>Kerja</a:t>
          </a:r>
          <a:r>
            <a:rPr lang="en-ID" b="0" i="0" dirty="0">
              <a:latin typeface="Times New Roman" panose="02020603050405020304" pitchFamily="18" charset="0"/>
              <a:cs typeface="Times New Roman" panose="02020603050405020304" pitchFamily="18" charset="0"/>
            </a:rPr>
            <a:t> SISDM, </a:t>
          </a:r>
          <a:r>
            <a:rPr lang="en-ID" b="0" i="0" dirty="0" err="1">
              <a:latin typeface="Times New Roman" panose="02020603050405020304" pitchFamily="18" charset="0"/>
              <a:cs typeface="Times New Roman" panose="02020603050405020304" pitchFamily="18" charset="0"/>
            </a:rPr>
            <a:t>baru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diukur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sasaran-sasaran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telah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ditetapkan</a:t>
          </a:r>
          <a:r>
            <a:rPr lang="en-ID" b="0" i="0" dirty="0">
              <a:latin typeface="Times New Roman" panose="02020603050405020304" pitchFamily="18" charset="0"/>
              <a:cs typeface="Times New Roman" panose="02020603050405020304" pitchFamily="18" charset="0"/>
            </a:rPr>
            <a:t> pada </a:t>
          </a:r>
          <a:r>
            <a:rPr lang="en-ID" b="0" i="0" dirty="0" err="1">
              <a:latin typeface="Times New Roman" panose="02020603050405020304" pitchFamily="18" charset="0"/>
              <a:cs typeface="Times New Roman" panose="02020603050405020304" pitchFamily="18" charset="0"/>
            </a:rPr>
            <a:t>tahap-tahap</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awal</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Biaya-biaya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penjualan</a:t>
          </a:r>
          <a:r>
            <a:rPr lang="en-ID" b="0" i="0" dirty="0">
              <a:latin typeface="Times New Roman" panose="02020603050405020304" pitchFamily="18" charset="0"/>
              <a:cs typeface="Times New Roman" panose="02020603050405020304" pitchFamily="18" charset="0"/>
            </a:rPr>
            <a:t> system, </a:t>
          </a:r>
          <a:r>
            <a:rPr lang="en-ID" b="0" i="0" dirty="0" err="1">
              <a:latin typeface="Times New Roman" panose="02020603050405020304" pitchFamily="18" charset="0"/>
              <a:cs typeface="Times New Roman" panose="02020603050405020304" pitchFamily="18" charset="0"/>
            </a:rPr>
            <a:t>akurasi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ketepatan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laporan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serta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karakteristik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operasional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lainnya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dievaluasi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dilaporkan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kembali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kepada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manajemen</a:t>
          </a:r>
          <a:r>
            <a:rPr lang="en-ID" b="0" i="0" dirty="0">
              <a:latin typeface="Times New Roman" panose="02020603050405020304" pitchFamily="18" charset="0"/>
              <a:cs typeface="Times New Roman" panose="02020603050405020304" pitchFamily="18" charset="0"/>
            </a:rPr>
            <a:t>. </a:t>
          </a:r>
        </a:p>
        <a:p>
          <a:pPr algn="just"/>
          <a:r>
            <a:rPr lang="en-ID" b="0" i="0" dirty="0">
              <a:latin typeface="Times New Roman" panose="02020603050405020304" pitchFamily="18" charset="0"/>
              <a:cs typeface="Times New Roman" panose="02020603050405020304" pitchFamily="18" charset="0"/>
            </a:rPr>
            <a:t>Bila </a:t>
          </a:r>
          <a:r>
            <a:rPr lang="en-ID" b="0" i="0" dirty="0" err="1">
              <a:latin typeface="Times New Roman" panose="02020603050405020304" pitchFamily="18" charset="0"/>
              <a:cs typeface="Times New Roman" panose="02020603050405020304" pitchFamily="18" charset="0"/>
            </a:rPr>
            <a:t>perlu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berbagai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penggantian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perubahan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modifikasi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memperbaiki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kerja</a:t>
          </a:r>
          <a:r>
            <a:rPr lang="en-ID" b="0" i="0" dirty="0">
              <a:latin typeface="Times New Roman" panose="02020603050405020304" pitchFamily="18" charset="0"/>
              <a:cs typeface="Times New Roman" panose="02020603050405020304" pitchFamily="18" charset="0"/>
            </a:rPr>
            <a:t> system.</a:t>
          </a:r>
        </a:p>
        <a:p>
          <a:pPr algn="just"/>
          <a:br>
            <a:rPr lang="en-ID" dirty="0">
              <a:latin typeface="Times New Roman" panose="02020603050405020304" pitchFamily="18" charset="0"/>
              <a:cs typeface="Times New Roman" panose="02020603050405020304" pitchFamily="18" charset="0"/>
            </a:rPr>
          </a:br>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C3BD2A23-D21C-4CDE-B2D1-7AE81D588825}" type="pres">
      <dgm:prSet presAssocID="{36D66750-48BA-46D9-B73F-E4E93CAC6A4A}" presName="Name0" presStyleCnt="0">
        <dgm:presLayoutVars>
          <dgm:chMax val="5"/>
          <dgm:chPref val="5"/>
          <dgm:dir/>
          <dgm:animLvl val="lvl"/>
        </dgm:presLayoutVars>
      </dgm:prSet>
      <dgm:spPr/>
    </dgm:pt>
    <dgm:pt modelId="{C223F5F5-A60B-43A2-A0DC-56450E0A707C}" type="pres">
      <dgm:prSet presAssocID="{2BC66F9A-B864-4C45-ACC1-DEFB44DC12B1}" presName="parentText1" presStyleLbl="node1" presStyleIdx="0" presStyleCnt="1">
        <dgm:presLayoutVars>
          <dgm:chMax/>
          <dgm:chPref val="3"/>
          <dgm:bulletEnabled val="1"/>
        </dgm:presLayoutVars>
      </dgm:prSet>
      <dgm:spPr/>
    </dgm:pt>
    <dgm:pt modelId="{DCDD071B-0DBC-4929-948E-89DB23DFFBC9}"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410A7C7D-9CB0-4A06-BB3C-50585B8C0E32}" srcId="{2BC66F9A-B864-4C45-ACC1-DEFB44DC12B1}" destId="{A07F150E-95C8-4461-88FB-752F11714131}" srcOrd="0" destOrd="0" parTransId="{072E873D-6CBA-4B0E-9511-E860B478B740}" sibTransId="{1C9BAF2D-BAD7-4E39-AD64-E717D15284EF}"/>
    <dgm:cxn modelId="{0A3054B1-3D01-4873-9DE7-54B593E89847}" type="presOf" srcId="{2BC66F9A-B864-4C45-ACC1-DEFB44DC12B1}" destId="{C223F5F5-A60B-43A2-A0DC-56450E0A707C}" srcOrd="0" destOrd="0" presId="urn:microsoft.com/office/officeart/2009/3/layout/IncreasingArrowsProcess"/>
    <dgm:cxn modelId="{B699DDD4-CDCB-43EE-A264-38DA04AE9BCF}" type="presOf" srcId="{A07F150E-95C8-4461-88FB-752F11714131}" destId="{DCDD071B-0DBC-4929-948E-89DB23DFFBC9}" srcOrd="0" destOrd="0" presId="urn:microsoft.com/office/officeart/2009/3/layout/IncreasingArrowsProcess"/>
    <dgm:cxn modelId="{DCE7FEFA-F476-4371-9C78-D8EC2084CB01}" type="presOf" srcId="{36D66750-48BA-46D9-B73F-E4E93CAC6A4A}" destId="{C3BD2A23-D21C-4CDE-B2D1-7AE81D588825}" srcOrd="0" destOrd="0" presId="urn:microsoft.com/office/officeart/2009/3/layout/IncreasingArrowsProcess"/>
    <dgm:cxn modelId="{6CA635EF-0DFC-4E47-AA34-F4AACEAB783A}" type="presParOf" srcId="{C3BD2A23-D21C-4CDE-B2D1-7AE81D588825}" destId="{C223F5F5-A60B-43A2-A0DC-56450E0A707C}" srcOrd="0" destOrd="0" presId="urn:microsoft.com/office/officeart/2009/3/layout/IncreasingArrowsProcess"/>
    <dgm:cxn modelId="{CB2BAA4C-608F-4275-BEED-9A76FECC7EF6}" type="presParOf" srcId="{C3BD2A23-D21C-4CDE-B2D1-7AE81D588825}" destId="{DCDD071B-0DBC-4929-948E-89DB23DFFBC9}"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AB6952B-7636-4ECA-AABF-116D23727E44}" type="doc">
      <dgm:prSet loTypeId="urn:microsoft.com/office/officeart/2005/8/layout/rings+Icon" loCatId="relationship" qsTypeId="urn:microsoft.com/office/officeart/2005/8/quickstyle/simple3" qsCatId="simple" csTypeId="urn:microsoft.com/office/officeart/2005/8/colors/colorful4" csCatId="colorful"/>
      <dgm:spPr/>
      <dgm:t>
        <a:bodyPr/>
        <a:lstStyle/>
        <a:p>
          <a:endParaRPr lang="en-ID"/>
        </a:p>
      </dgm:t>
    </dgm:pt>
    <dgm:pt modelId="{4937C7F0-BB95-4D04-9F8F-A36B66F41DC2}">
      <dgm:prSet/>
      <dgm:spPr/>
      <dgm:t>
        <a:bodyPr/>
        <a:lstStyle/>
        <a:p>
          <a:r>
            <a:rPr lang="en-US" b="0">
              <a:latin typeface="Times New Roman" panose="02020603050405020304" pitchFamily="18" charset="0"/>
              <a:cs typeface="Times New Roman" panose="02020603050405020304" pitchFamily="18" charset="0"/>
            </a:rPr>
            <a:t>BLANGKO-BLANGKO LAMARAN</a:t>
          </a:r>
          <a:endParaRPr lang="en-ID" b="0">
            <a:latin typeface="Times New Roman" panose="02020603050405020304" pitchFamily="18" charset="0"/>
            <a:cs typeface="Times New Roman" panose="02020603050405020304" pitchFamily="18" charset="0"/>
          </a:endParaRPr>
        </a:p>
      </dgm:t>
    </dgm:pt>
    <dgm:pt modelId="{92E1EF8F-B0F6-4615-97F6-E1A497C1400A}" type="parTrans" cxnId="{CFECAFF4-525C-4418-B89E-2CD40F96118B}">
      <dgm:prSet/>
      <dgm:spPr/>
      <dgm:t>
        <a:bodyPr/>
        <a:lstStyle/>
        <a:p>
          <a:endParaRPr lang="en-ID" b="0">
            <a:latin typeface="Times New Roman" panose="02020603050405020304" pitchFamily="18" charset="0"/>
            <a:cs typeface="Times New Roman" panose="02020603050405020304" pitchFamily="18" charset="0"/>
          </a:endParaRPr>
        </a:p>
      </dgm:t>
    </dgm:pt>
    <dgm:pt modelId="{48591AAA-CA48-42CA-B14E-EB019C4BA7D8}" type="sibTrans" cxnId="{CFECAFF4-525C-4418-B89E-2CD40F96118B}">
      <dgm:prSet/>
      <dgm:spPr/>
      <dgm:t>
        <a:bodyPr/>
        <a:lstStyle/>
        <a:p>
          <a:endParaRPr lang="en-ID" b="0">
            <a:latin typeface="Times New Roman" panose="02020603050405020304" pitchFamily="18" charset="0"/>
            <a:cs typeface="Times New Roman" panose="02020603050405020304" pitchFamily="18" charset="0"/>
          </a:endParaRPr>
        </a:p>
      </dgm:t>
    </dgm:pt>
    <dgm:pt modelId="{E9D19CFB-BC74-42BB-9018-2B2D9116BD16}">
      <dgm:prSet/>
      <dgm:spPr/>
      <dgm:t>
        <a:bodyPr/>
        <a:lstStyle/>
        <a:p>
          <a:r>
            <a:rPr lang="en-US" b="0">
              <a:latin typeface="Times New Roman" panose="02020603050405020304" pitchFamily="18" charset="0"/>
              <a:cs typeface="Times New Roman" panose="02020603050405020304" pitchFamily="18" charset="0"/>
            </a:rPr>
            <a:t>EVALUASI-EVALUASI PENTING</a:t>
          </a:r>
          <a:endParaRPr lang="en-ID" b="0">
            <a:latin typeface="Times New Roman" panose="02020603050405020304" pitchFamily="18" charset="0"/>
            <a:cs typeface="Times New Roman" panose="02020603050405020304" pitchFamily="18" charset="0"/>
          </a:endParaRPr>
        </a:p>
      </dgm:t>
    </dgm:pt>
    <dgm:pt modelId="{4211F153-2EB9-40F6-B2D8-93792F4C6C80}" type="parTrans" cxnId="{122DBD84-A538-493E-9540-CD94414079B8}">
      <dgm:prSet/>
      <dgm:spPr/>
      <dgm:t>
        <a:bodyPr/>
        <a:lstStyle/>
        <a:p>
          <a:endParaRPr lang="en-ID" b="0">
            <a:latin typeface="Times New Roman" panose="02020603050405020304" pitchFamily="18" charset="0"/>
            <a:cs typeface="Times New Roman" panose="02020603050405020304" pitchFamily="18" charset="0"/>
          </a:endParaRPr>
        </a:p>
      </dgm:t>
    </dgm:pt>
    <dgm:pt modelId="{2A7B6921-9C6D-4CE2-BDF3-312E624EEE23}" type="sibTrans" cxnId="{122DBD84-A538-493E-9540-CD94414079B8}">
      <dgm:prSet/>
      <dgm:spPr/>
      <dgm:t>
        <a:bodyPr/>
        <a:lstStyle/>
        <a:p>
          <a:endParaRPr lang="en-ID" b="0">
            <a:latin typeface="Times New Roman" panose="02020603050405020304" pitchFamily="18" charset="0"/>
            <a:cs typeface="Times New Roman" panose="02020603050405020304" pitchFamily="18" charset="0"/>
          </a:endParaRPr>
        </a:p>
      </dgm:t>
    </dgm:pt>
    <dgm:pt modelId="{3FA34042-D9C1-4590-85D2-A9781D3C1AF9}">
      <dgm:prSet/>
      <dgm:spPr/>
      <dgm:t>
        <a:bodyPr/>
        <a:lstStyle/>
        <a:p>
          <a:r>
            <a:rPr lang="en-US" b="0">
              <a:latin typeface="Times New Roman" panose="02020603050405020304" pitchFamily="18" charset="0"/>
              <a:cs typeface="Times New Roman" panose="02020603050405020304" pitchFamily="18" charset="0"/>
            </a:rPr>
            <a:t>MAKLUMAT-MAKLUMAT PERUBAHAN PERSONALIA</a:t>
          </a:r>
          <a:endParaRPr lang="en-ID" b="0">
            <a:latin typeface="Times New Roman" panose="02020603050405020304" pitchFamily="18" charset="0"/>
            <a:cs typeface="Times New Roman" panose="02020603050405020304" pitchFamily="18" charset="0"/>
          </a:endParaRPr>
        </a:p>
      </dgm:t>
    </dgm:pt>
    <dgm:pt modelId="{0230256C-9956-4996-A98C-1A85B565B53E}" type="parTrans" cxnId="{BCC588BC-BE9F-4066-A6C2-7B67AA741D21}">
      <dgm:prSet/>
      <dgm:spPr/>
      <dgm:t>
        <a:bodyPr/>
        <a:lstStyle/>
        <a:p>
          <a:endParaRPr lang="en-ID" b="0">
            <a:latin typeface="Times New Roman" panose="02020603050405020304" pitchFamily="18" charset="0"/>
            <a:cs typeface="Times New Roman" panose="02020603050405020304" pitchFamily="18" charset="0"/>
          </a:endParaRPr>
        </a:p>
      </dgm:t>
    </dgm:pt>
    <dgm:pt modelId="{B9F7663F-1919-49C2-A11B-0048AAAB63C1}" type="sibTrans" cxnId="{BCC588BC-BE9F-4066-A6C2-7B67AA741D21}">
      <dgm:prSet/>
      <dgm:spPr/>
      <dgm:t>
        <a:bodyPr/>
        <a:lstStyle/>
        <a:p>
          <a:endParaRPr lang="en-ID" b="0">
            <a:latin typeface="Times New Roman" panose="02020603050405020304" pitchFamily="18" charset="0"/>
            <a:cs typeface="Times New Roman" panose="02020603050405020304" pitchFamily="18" charset="0"/>
          </a:endParaRPr>
        </a:p>
      </dgm:t>
    </dgm:pt>
    <dgm:pt modelId="{B685A483-CF95-4BE9-A7C9-E9A1BBB4089E}">
      <dgm:prSet/>
      <dgm:spPr/>
      <dgm:t>
        <a:bodyPr/>
        <a:lstStyle/>
        <a:p>
          <a:r>
            <a:rPr lang="en-US" b="0">
              <a:latin typeface="Times New Roman" panose="02020603050405020304" pitchFamily="18" charset="0"/>
              <a:cs typeface="Times New Roman" panose="02020603050405020304" pitchFamily="18" charset="0"/>
            </a:rPr>
            <a:t>TINDAKAN-TINDAKAN PENDISIPLINAN</a:t>
          </a:r>
          <a:endParaRPr lang="en-ID" b="0">
            <a:latin typeface="Times New Roman" panose="02020603050405020304" pitchFamily="18" charset="0"/>
            <a:cs typeface="Times New Roman" panose="02020603050405020304" pitchFamily="18" charset="0"/>
          </a:endParaRPr>
        </a:p>
      </dgm:t>
    </dgm:pt>
    <dgm:pt modelId="{DE4BCA4E-D43C-403F-B0DD-749E686CA2C2}" type="parTrans" cxnId="{28167100-EDDC-4801-8CF7-44EC0F18E7F7}">
      <dgm:prSet/>
      <dgm:spPr/>
      <dgm:t>
        <a:bodyPr/>
        <a:lstStyle/>
        <a:p>
          <a:endParaRPr lang="en-ID" b="0">
            <a:latin typeface="Times New Roman" panose="02020603050405020304" pitchFamily="18" charset="0"/>
            <a:cs typeface="Times New Roman" panose="02020603050405020304" pitchFamily="18" charset="0"/>
          </a:endParaRPr>
        </a:p>
      </dgm:t>
    </dgm:pt>
    <dgm:pt modelId="{32587587-E7A7-4E39-9FFC-79CC27FDCD25}" type="sibTrans" cxnId="{28167100-EDDC-4801-8CF7-44EC0F18E7F7}">
      <dgm:prSet/>
      <dgm:spPr/>
      <dgm:t>
        <a:bodyPr/>
        <a:lstStyle/>
        <a:p>
          <a:endParaRPr lang="en-ID" b="0">
            <a:latin typeface="Times New Roman" panose="02020603050405020304" pitchFamily="18" charset="0"/>
            <a:cs typeface="Times New Roman" panose="02020603050405020304" pitchFamily="18" charset="0"/>
          </a:endParaRPr>
        </a:p>
      </dgm:t>
    </dgm:pt>
    <dgm:pt modelId="{65450543-056D-4F2A-9E1D-D5046E621C51}">
      <dgm:prSet/>
      <dgm:spPr/>
      <dgm:t>
        <a:bodyPr/>
        <a:lstStyle/>
        <a:p>
          <a:r>
            <a:rPr lang="en-US" b="0">
              <a:latin typeface="Times New Roman" panose="02020603050405020304" pitchFamily="18" charset="0"/>
              <a:cs typeface="Times New Roman" panose="02020603050405020304" pitchFamily="18" charset="0"/>
            </a:rPr>
            <a:t>DAFTAR GAJI</a:t>
          </a:r>
          <a:endParaRPr lang="en-ID" b="0">
            <a:latin typeface="Times New Roman" panose="02020603050405020304" pitchFamily="18" charset="0"/>
            <a:cs typeface="Times New Roman" panose="02020603050405020304" pitchFamily="18" charset="0"/>
          </a:endParaRPr>
        </a:p>
      </dgm:t>
    </dgm:pt>
    <dgm:pt modelId="{1857B8B1-C08E-4D70-8BFF-FBE0E57B75ED}" type="parTrans" cxnId="{5AE25CAA-84C8-423F-BBD7-158B42E9CD5D}">
      <dgm:prSet/>
      <dgm:spPr/>
      <dgm:t>
        <a:bodyPr/>
        <a:lstStyle/>
        <a:p>
          <a:endParaRPr lang="en-ID" b="0">
            <a:latin typeface="Times New Roman" panose="02020603050405020304" pitchFamily="18" charset="0"/>
            <a:cs typeface="Times New Roman" panose="02020603050405020304" pitchFamily="18" charset="0"/>
          </a:endParaRPr>
        </a:p>
      </dgm:t>
    </dgm:pt>
    <dgm:pt modelId="{135478A3-6320-4833-BD6C-F0B098DEA370}" type="sibTrans" cxnId="{5AE25CAA-84C8-423F-BBD7-158B42E9CD5D}">
      <dgm:prSet/>
      <dgm:spPr/>
      <dgm:t>
        <a:bodyPr/>
        <a:lstStyle/>
        <a:p>
          <a:endParaRPr lang="en-ID" b="0">
            <a:latin typeface="Times New Roman" panose="02020603050405020304" pitchFamily="18" charset="0"/>
            <a:cs typeface="Times New Roman" panose="02020603050405020304" pitchFamily="18" charset="0"/>
          </a:endParaRPr>
        </a:p>
      </dgm:t>
    </dgm:pt>
    <dgm:pt modelId="{807D266F-7D42-4110-A112-30F9C72729DD}" type="pres">
      <dgm:prSet presAssocID="{7AB6952B-7636-4ECA-AABF-116D23727E44}" presName="Name0" presStyleCnt="0">
        <dgm:presLayoutVars>
          <dgm:chMax val="7"/>
          <dgm:dir/>
          <dgm:resizeHandles val="exact"/>
        </dgm:presLayoutVars>
      </dgm:prSet>
      <dgm:spPr/>
    </dgm:pt>
    <dgm:pt modelId="{630715B6-506B-435A-ABE9-584FB8D03C9E}" type="pres">
      <dgm:prSet presAssocID="{7AB6952B-7636-4ECA-AABF-116D23727E44}" presName="ellipse1" presStyleLbl="vennNode1" presStyleIdx="0" presStyleCnt="5">
        <dgm:presLayoutVars>
          <dgm:bulletEnabled val="1"/>
        </dgm:presLayoutVars>
      </dgm:prSet>
      <dgm:spPr/>
    </dgm:pt>
    <dgm:pt modelId="{C637A2C7-D5FD-463B-B9C8-0C376EB74532}" type="pres">
      <dgm:prSet presAssocID="{7AB6952B-7636-4ECA-AABF-116D23727E44}" presName="ellipse2" presStyleLbl="vennNode1" presStyleIdx="1" presStyleCnt="5">
        <dgm:presLayoutVars>
          <dgm:bulletEnabled val="1"/>
        </dgm:presLayoutVars>
      </dgm:prSet>
      <dgm:spPr/>
    </dgm:pt>
    <dgm:pt modelId="{3BC7A2D7-21B6-4A2F-9751-ACD391248E52}" type="pres">
      <dgm:prSet presAssocID="{7AB6952B-7636-4ECA-AABF-116D23727E44}" presName="ellipse3" presStyleLbl="vennNode1" presStyleIdx="2" presStyleCnt="5">
        <dgm:presLayoutVars>
          <dgm:bulletEnabled val="1"/>
        </dgm:presLayoutVars>
      </dgm:prSet>
      <dgm:spPr/>
    </dgm:pt>
    <dgm:pt modelId="{35906B13-61C9-4A14-8113-7CC42D27C4C5}" type="pres">
      <dgm:prSet presAssocID="{7AB6952B-7636-4ECA-AABF-116D23727E44}" presName="ellipse4" presStyleLbl="vennNode1" presStyleIdx="3" presStyleCnt="5">
        <dgm:presLayoutVars>
          <dgm:bulletEnabled val="1"/>
        </dgm:presLayoutVars>
      </dgm:prSet>
      <dgm:spPr/>
    </dgm:pt>
    <dgm:pt modelId="{D5E651D9-5CBC-471B-847E-CBC5854400A4}" type="pres">
      <dgm:prSet presAssocID="{7AB6952B-7636-4ECA-AABF-116D23727E44}" presName="ellipse5" presStyleLbl="vennNode1" presStyleIdx="4" presStyleCnt="5">
        <dgm:presLayoutVars>
          <dgm:bulletEnabled val="1"/>
        </dgm:presLayoutVars>
      </dgm:prSet>
      <dgm:spPr/>
    </dgm:pt>
  </dgm:ptLst>
  <dgm:cxnLst>
    <dgm:cxn modelId="{28167100-EDDC-4801-8CF7-44EC0F18E7F7}" srcId="{7AB6952B-7636-4ECA-AABF-116D23727E44}" destId="{B685A483-CF95-4BE9-A7C9-E9A1BBB4089E}" srcOrd="3" destOrd="0" parTransId="{DE4BCA4E-D43C-403F-B0DD-749E686CA2C2}" sibTransId="{32587587-E7A7-4E39-9FFC-79CC27FDCD25}"/>
    <dgm:cxn modelId="{7C140217-525A-4038-ACEC-AD01B731C20E}" type="presOf" srcId="{4937C7F0-BB95-4D04-9F8F-A36B66F41DC2}" destId="{630715B6-506B-435A-ABE9-584FB8D03C9E}" srcOrd="0" destOrd="0" presId="urn:microsoft.com/office/officeart/2005/8/layout/rings+Icon"/>
    <dgm:cxn modelId="{382FCD25-405A-4C70-A956-96941F5F5089}" type="presOf" srcId="{3FA34042-D9C1-4590-85D2-A9781D3C1AF9}" destId="{3BC7A2D7-21B6-4A2F-9751-ACD391248E52}" srcOrd="0" destOrd="0" presId="urn:microsoft.com/office/officeart/2005/8/layout/rings+Icon"/>
    <dgm:cxn modelId="{0B059627-BBBD-4500-AD60-7D485A219A51}" type="presOf" srcId="{7AB6952B-7636-4ECA-AABF-116D23727E44}" destId="{807D266F-7D42-4110-A112-30F9C72729DD}" srcOrd="0" destOrd="0" presId="urn:microsoft.com/office/officeart/2005/8/layout/rings+Icon"/>
    <dgm:cxn modelId="{F97B0332-3D38-4917-9430-20457BEF860A}" type="presOf" srcId="{65450543-056D-4F2A-9E1D-D5046E621C51}" destId="{D5E651D9-5CBC-471B-847E-CBC5854400A4}" srcOrd="0" destOrd="0" presId="urn:microsoft.com/office/officeart/2005/8/layout/rings+Icon"/>
    <dgm:cxn modelId="{70787755-6B52-4F6C-A251-4F8EE84D678F}" type="presOf" srcId="{B685A483-CF95-4BE9-A7C9-E9A1BBB4089E}" destId="{35906B13-61C9-4A14-8113-7CC42D27C4C5}" srcOrd="0" destOrd="0" presId="urn:microsoft.com/office/officeart/2005/8/layout/rings+Icon"/>
    <dgm:cxn modelId="{122DBD84-A538-493E-9540-CD94414079B8}" srcId="{7AB6952B-7636-4ECA-AABF-116D23727E44}" destId="{E9D19CFB-BC74-42BB-9018-2B2D9116BD16}" srcOrd="1" destOrd="0" parTransId="{4211F153-2EB9-40F6-B2D8-93792F4C6C80}" sibTransId="{2A7B6921-9C6D-4CE2-BDF3-312E624EEE23}"/>
    <dgm:cxn modelId="{E3B82F89-CC9E-4B9D-85E5-203910705630}" type="presOf" srcId="{E9D19CFB-BC74-42BB-9018-2B2D9116BD16}" destId="{C637A2C7-D5FD-463B-B9C8-0C376EB74532}" srcOrd="0" destOrd="0" presId="urn:microsoft.com/office/officeart/2005/8/layout/rings+Icon"/>
    <dgm:cxn modelId="{5AE25CAA-84C8-423F-BBD7-158B42E9CD5D}" srcId="{7AB6952B-7636-4ECA-AABF-116D23727E44}" destId="{65450543-056D-4F2A-9E1D-D5046E621C51}" srcOrd="4" destOrd="0" parTransId="{1857B8B1-C08E-4D70-8BFF-FBE0E57B75ED}" sibTransId="{135478A3-6320-4833-BD6C-F0B098DEA370}"/>
    <dgm:cxn modelId="{BCC588BC-BE9F-4066-A6C2-7B67AA741D21}" srcId="{7AB6952B-7636-4ECA-AABF-116D23727E44}" destId="{3FA34042-D9C1-4590-85D2-A9781D3C1AF9}" srcOrd="2" destOrd="0" parTransId="{0230256C-9956-4996-A98C-1A85B565B53E}" sibTransId="{B9F7663F-1919-49C2-A11B-0048AAAB63C1}"/>
    <dgm:cxn modelId="{CFECAFF4-525C-4418-B89E-2CD40F96118B}" srcId="{7AB6952B-7636-4ECA-AABF-116D23727E44}" destId="{4937C7F0-BB95-4D04-9F8F-A36B66F41DC2}" srcOrd="0" destOrd="0" parTransId="{92E1EF8F-B0F6-4615-97F6-E1A497C1400A}" sibTransId="{48591AAA-CA48-42CA-B14E-EB019C4BA7D8}"/>
    <dgm:cxn modelId="{53225EA4-9373-4824-A921-144BA0EE4949}" type="presParOf" srcId="{807D266F-7D42-4110-A112-30F9C72729DD}" destId="{630715B6-506B-435A-ABE9-584FB8D03C9E}" srcOrd="0" destOrd="0" presId="urn:microsoft.com/office/officeart/2005/8/layout/rings+Icon"/>
    <dgm:cxn modelId="{A653DB9D-785F-4C6C-9732-4F136DC3FD06}" type="presParOf" srcId="{807D266F-7D42-4110-A112-30F9C72729DD}" destId="{C637A2C7-D5FD-463B-B9C8-0C376EB74532}" srcOrd="1" destOrd="0" presId="urn:microsoft.com/office/officeart/2005/8/layout/rings+Icon"/>
    <dgm:cxn modelId="{DC1D07B3-1048-4EF9-872C-D5F393F663FF}" type="presParOf" srcId="{807D266F-7D42-4110-A112-30F9C72729DD}" destId="{3BC7A2D7-21B6-4A2F-9751-ACD391248E52}" srcOrd="2" destOrd="0" presId="urn:microsoft.com/office/officeart/2005/8/layout/rings+Icon"/>
    <dgm:cxn modelId="{834FE770-567A-4C42-B4E5-15C3303F540C}" type="presParOf" srcId="{807D266F-7D42-4110-A112-30F9C72729DD}" destId="{35906B13-61C9-4A14-8113-7CC42D27C4C5}" srcOrd="3" destOrd="0" presId="urn:microsoft.com/office/officeart/2005/8/layout/rings+Icon"/>
    <dgm:cxn modelId="{794118CA-DC24-4CB7-929A-88F22A86A2B9}" type="presParOf" srcId="{807D266F-7D42-4110-A112-30F9C72729DD}" destId="{D5E651D9-5CBC-471B-847E-CBC5854400A4}" srcOrd="4"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8902B-0809-4EC8-979F-4EE6D483059F}" type="doc">
      <dgm:prSet loTypeId="urn:microsoft.com/office/officeart/2005/8/layout/cycle6" loCatId="relationship" qsTypeId="urn:microsoft.com/office/officeart/2005/8/quickstyle/simple3" qsCatId="simple" csTypeId="urn:microsoft.com/office/officeart/2005/8/colors/colorful4" csCatId="colorful"/>
      <dgm:spPr/>
      <dgm:t>
        <a:bodyPr/>
        <a:lstStyle/>
        <a:p>
          <a:endParaRPr lang="en-ID"/>
        </a:p>
      </dgm:t>
    </dgm:pt>
    <dgm:pt modelId="{9FA3D3C0-D62F-4CD1-971E-C0758BB24B1A}">
      <dgm:prSet/>
      <dgm:spPr/>
      <dgm:t>
        <a:bodyPr/>
        <a:lstStyle/>
        <a:p>
          <a:pPr algn="just"/>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menggabungkan</a:t>
          </a:r>
          <a:r>
            <a:rPr lang="en-ID" dirty="0">
              <a:latin typeface="Times New Roman" panose="02020603050405020304" pitchFamily="18" charset="0"/>
              <a:cs typeface="Times New Roman" panose="02020603050405020304" pitchFamily="18" charset="0"/>
            </a:rPr>
            <a:t> MSDM </a:t>
          </a:r>
          <a:r>
            <a:rPr lang="en-ID" dirty="0" err="1">
              <a:latin typeface="Times New Roman" panose="02020603050405020304" pitchFamily="18" charset="0"/>
              <a:cs typeface="Times New Roman" panose="02020603050405020304" pitchFamily="18" charset="0"/>
            </a:rPr>
            <a:t>sebagai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suatu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disiplin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utamanya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mengaplikasikan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bidang</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teknologi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aktivitas-aktivitas</a:t>
          </a:r>
          <a:r>
            <a:rPr lang="en-ID" dirty="0">
              <a:latin typeface="Times New Roman" panose="02020603050405020304" pitchFamily="18" charset="0"/>
              <a:cs typeface="Times New Roman" panose="02020603050405020304" pitchFamily="18" charset="0"/>
            </a:rPr>
            <a:t> MSDM </a:t>
          </a:r>
          <a:r>
            <a:rPr lang="en-ID" dirty="0" err="1">
              <a:latin typeface="Times New Roman" panose="02020603050405020304" pitchFamily="18" charset="0"/>
              <a:cs typeface="Times New Roman" panose="02020603050405020304" pitchFamily="18" charset="0"/>
            </a:rPr>
            <a:t>seperti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hal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perencanaan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menyusun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pemrosesan</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serangkaian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langkah-langkah</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terstandarisasi</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terangkum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aplikasi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perencanaan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perusahaan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atau</a:t>
          </a:r>
          <a:r>
            <a:rPr lang="en-ID" dirty="0">
              <a:latin typeface="Times New Roman" panose="02020603050405020304" pitchFamily="18" charset="0"/>
              <a:cs typeface="Times New Roman" panose="02020603050405020304" pitchFamily="18" charset="0"/>
            </a:rPr>
            <a:t> </a:t>
          </a:r>
          <a:r>
            <a:rPr lang="en-ID" i="1" dirty="0">
              <a:latin typeface="Times New Roman" panose="02020603050405020304" pitchFamily="18" charset="0"/>
              <a:cs typeface="Times New Roman" panose="02020603050405020304" pitchFamily="18" charset="0"/>
            </a:rPr>
            <a:t>enterprise resource planning</a:t>
          </a:r>
          <a:r>
            <a:rPr lang="en-ID" dirty="0">
              <a:latin typeface="Times New Roman" panose="02020603050405020304" pitchFamily="18" charset="0"/>
              <a:cs typeface="Times New Roman" panose="02020603050405020304" pitchFamily="18" charset="0"/>
            </a:rPr>
            <a:t> (ERP). </a:t>
          </a:r>
        </a:p>
      </dgm:t>
    </dgm:pt>
    <dgm:pt modelId="{81873015-BC72-45B5-906C-7CDAA4337997}" type="parTrans" cxnId="{C73FFDBA-4C28-4E9C-8169-E3AE29D009E1}">
      <dgm:prSet/>
      <dgm:spPr/>
      <dgm:t>
        <a:bodyPr/>
        <a:lstStyle/>
        <a:p>
          <a:pPr algn="just"/>
          <a:endParaRPr lang="en-ID">
            <a:latin typeface="Times New Roman" panose="02020603050405020304" pitchFamily="18" charset="0"/>
            <a:cs typeface="Times New Roman" panose="02020603050405020304" pitchFamily="18" charset="0"/>
          </a:endParaRPr>
        </a:p>
      </dgm:t>
    </dgm:pt>
    <dgm:pt modelId="{3F5F11E3-907B-4A15-8757-87EBBC4C125D}" type="sibTrans" cxnId="{C73FFDBA-4C28-4E9C-8169-E3AE29D009E1}">
      <dgm:prSet/>
      <dgm:spPr/>
      <dgm:t>
        <a:bodyPr/>
        <a:lstStyle/>
        <a:p>
          <a:pPr algn="just"/>
          <a:endParaRPr lang="en-ID">
            <a:latin typeface="Times New Roman" panose="02020603050405020304" pitchFamily="18" charset="0"/>
            <a:cs typeface="Times New Roman" panose="02020603050405020304" pitchFamily="18" charset="0"/>
          </a:endParaRPr>
        </a:p>
      </dgm:t>
    </dgm:pt>
    <dgm:pt modelId="{8C6419F7-54E6-4D27-A789-7BE9A88C777F}">
      <dgm:prSet/>
      <dgm:spPr/>
      <dgm:t>
        <a:bodyPr/>
        <a:lstStyle/>
        <a:p>
          <a:pPr algn="just"/>
          <a:r>
            <a:rPr lang="en-ID">
              <a:latin typeface="Times New Roman" panose="02020603050405020304" pitchFamily="18" charset="0"/>
              <a:cs typeface="Times New Roman" panose="02020603050405020304" pitchFamily="18" charset="0"/>
            </a:rPr>
            <a:t>Sistem informasi sumber daya manusia (SISDM) atau </a:t>
          </a:r>
          <a:r>
            <a:rPr lang="en-ID" i="1">
              <a:latin typeface="Times New Roman" panose="02020603050405020304" pitchFamily="18" charset="0"/>
              <a:cs typeface="Times New Roman" panose="02020603050405020304" pitchFamily="18" charset="0"/>
            </a:rPr>
            <a:t>human resources information system </a:t>
          </a:r>
          <a:r>
            <a:rPr lang="en-ID">
              <a:latin typeface="Times New Roman" panose="02020603050405020304" pitchFamily="18" charset="0"/>
              <a:cs typeface="Times New Roman" panose="02020603050405020304" pitchFamily="18" charset="0"/>
            </a:rPr>
            <a:t>(HRIS) adalah program aplikasi komputer yang mengorganisir tata kelola dan tata laksana manajemen sumber daya manusia di perusahaan guna mendukung proses pengambilan keputusan atau biasa disebut dengan </a:t>
          </a:r>
          <a:r>
            <a:rPr lang="en-ID" i="1">
              <a:latin typeface="Times New Roman" panose="02020603050405020304" pitchFamily="18" charset="0"/>
              <a:cs typeface="Times New Roman" panose="02020603050405020304" pitchFamily="18" charset="0"/>
            </a:rPr>
            <a:t>decision support system </a:t>
          </a:r>
          <a:r>
            <a:rPr lang="en-ID">
              <a:latin typeface="Times New Roman" panose="02020603050405020304" pitchFamily="18" charset="0"/>
              <a:cs typeface="Times New Roman" panose="02020603050405020304" pitchFamily="18" charset="0"/>
            </a:rPr>
            <a:t>dengan menyediakan berbagai informasi yang diperlukan.</a:t>
          </a:r>
        </a:p>
      </dgm:t>
    </dgm:pt>
    <dgm:pt modelId="{887014A6-8A7D-4AAE-9595-7D8F745B976F}" type="parTrans" cxnId="{2FD4A7B1-F9CF-40C7-9F55-073E87CC65F5}">
      <dgm:prSet/>
      <dgm:spPr/>
      <dgm:t>
        <a:bodyPr/>
        <a:lstStyle/>
        <a:p>
          <a:pPr algn="just"/>
          <a:endParaRPr lang="en-ID">
            <a:latin typeface="Times New Roman" panose="02020603050405020304" pitchFamily="18" charset="0"/>
            <a:cs typeface="Times New Roman" panose="02020603050405020304" pitchFamily="18" charset="0"/>
          </a:endParaRPr>
        </a:p>
      </dgm:t>
    </dgm:pt>
    <dgm:pt modelId="{D4AD52BC-2FAA-4C19-B03C-87A5B10B9582}" type="sibTrans" cxnId="{2FD4A7B1-F9CF-40C7-9F55-073E87CC65F5}">
      <dgm:prSet/>
      <dgm:spPr/>
      <dgm:t>
        <a:bodyPr/>
        <a:lstStyle/>
        <a:p>
          <a:pPr algn="just"/>
          <a:endParaRPr lang="en-ID">
            <a:latin typeface="Times New Roman" panose="02020603050405020304" pitchFamily="18" charset="0"/>
            <a:cs typeface="Times New Roman" panose="02020603050405020304" pitchFamily="18" charset="0"/>
          </a:endParaRPr>
        </a:p>
      </dgm:t>
    </dgm:pt>
    <dgm:pt modelId="{12C04FE2-548D-4931-8457-B1A026C44E68}" type="pres">
      <dgm:prSet presAssocID="{E428902B-0809-4EC8-979F-4EE6D483059F}" presName="cycle" presStyleCnt="0">
        <dgm:presLayoutVars>
          <dgm:dir/>
          <dgm:resizeHandles val="exact"/>
        </dgm:presLayoutVars>
      </dgm:prSet>
      <dgm:spPr/>
    </dgm:pt>
    <dgm:pt modelId="{476740E5-E85A-4274-B533-992A95E040F3}" type="pres">
      <dgm:prSet presAssocID="{9FA3D3C0-D62F-4CD1-971E-C0758BB24B1A}" presName="node" presStyleLbl="node1" presStyleIdx="0" presStyleCnt="2">
        <dgm:presLayoutVars>
          <dgm:bulletEnabled val="1"/>
        </dgm:presLayoutVars>
      </dgm:prSet>
      <dgm:spPr/>
    </dgm:pt>
    <dgm:pt modelId="{E7DBBFC1-3E1C-4979-B293-CEDCC98BC9DD}" type="pres">
      <dgm:prSet presAssocID="{9FA3D3C0-D62F-4CD1-971E-C0758BB24B1A}" presName="spNode" presStyleCnt="0"/>
      <dgm:spPr/>
    </dgm:pt>
    <dgm:pt modelId="{B7376301-8EEE-4041-AB9B-14E347A824C0}" type="pres">
      <dgm:prSet presAssocID="{3F5F11E3-907B-4A15-8757-87EBBC4C125D}" presName="sibTrans" presStyleLbl="sibTrans1D1" presStyleIdx="0" presStyleCnt="2"/>
      <dgm:spPr/>
    </dgm:pt>
    <dgm:pt modelId="{3EA1B8A6-C7E6-46F6-A2E7-CF73DD05C04D}" type="pres">
      <dgm:prSet presAssocID="{8C6419F7-54E6-4D27-A789-7BE9A88C777F}" presName="node" presStyleLbl="node1" presStyleIdx="1" presStyleCnt="2">
        <dgm:presLayoutVars>
          <dgm:bulletEnabled val="1"/>
        </dgm:presLayoutVars>
      </dgm:prSet>
      <dgm:spPr/>
    </dgm:pt>
    <dgm:pt modelId="{335B46F0-5366-4C20-81A9-D810D437E9C7}" type="pres">
      <dgm:prSet presAssocID="{8C6419F7-54E6-4D27-A789-7BE9A88C777F}" presName="spNode" presStyleCnt="0"/>
      <dgm:spPr/>
    </dgm:pt>
    <dgm:pt modelId="{B6352818-DEA9-4B6E-98DB-11736E5CA047}" type="pres">
      <dgm:prSet presAssocID="{D4AD52BC-2FAA-4C19-B03C-87A5B10B9582}" presName="sibTrans" presStyleLbl="sibTrans1D1" presStyleIdx="1" presStyleCnt="2"/>
      <dgm:spPr/>
    </dgm:pt>
  </dgm:ptLst>
  <dgm:cxnLst>
    <dgm:cxn modelId="{BD453402-0E2C-4B20-B3D4-655470434518}" type="presOf" srcId="{E428902B-0809-4EC8-979F-4EE6D483059F}" destId="{12C04FE2-548D-4931-8457-B1A026C44E68}" srcOrd="0" destOrd="0" presId="urn:microsoft.com/office/officeart/2005/8/layout/cycle6"/>
    <dgm:cxn modelId="{25506F1D-D61B-4527-813E-1BB046482A1C}" type="presOf" srcId="{3F5F11E3-907B-4A15-8757-87EBBC4C125D}" destId="{B7376301-8EEE-4041-AB9B-14E347A824C0}" srcOrd="0" destOrd="0" presId="urn:microsoft.com/office/officeart/2005/8/layout/cycle6"/>
    <dgm:cxn modelId="{50C32E1F-78D8-4600-B70C-52301DB1DA8D}" type="presOf" srcId="{8C6419F7-54E6-4D27-A789-7BE9A88C777F}" destId="{3EA1B8A6-C7E6-46F6-A2E7-CF73DD05C04D}" srcOrd="0" destOrd="0" presId="urn:microsoft.com/office/officeart/2005/8/layout/cycle6"/>
    <dgm:cxn modelId="{A3979F3D-10C8-4B44-9B1A-00AEE96678AE}" type="presOf" srcId="{D4AD52BC-2FAA-4C19-B03C-87A5B10B9582}" destId="{B6352818-DEA9-4B6E-98DB-11736E5CA047}" srcOrd="0" destOrd="0" presId="urn:microsoft.com/office/officeart/2005/8/layout/cycle6"/>
    <dgm:cxn modelId="{E8B2F660-9954-4158-AF74-416A9180847E}" type="presOf" srcId="{9FA3D3C0-D62F-4CD1-971E-C0758BB24B1A}" destId="{476740E5-E85A-4274-B533-992A95E040F3}" srcOrd="0" destOrd="0" presId="urn:microsoft.com/office/officeart/2005/8/layout/cycle6"/>
    <dgm:cxn modelId="{2FD4A7B1-F9CF-40C7-9F55-073E87CC65F5}" srcId="{E428902B-0809-4EC8-979F-4EE6D483059F}" destId="{8C6419F7-54E6-4D27-A789-7BE9A88C777F}" srcOrd="1" destOrd="0" parTransId="{887014A6-8A7D-4AAE-9595-7D8F745B976F}" sibTransId="{D4AD52BC-2FAA-4C19-B03C-87A5B10B9582}"/>
    <dgm:cxn modelId="{C73FFDBA-4C28-4E9C-8169-E3AE29D009E1}" srcId="{E428902B-0809-4EC8-979F-4EE6D483059F}" destId="{9FA3D3C0-D62F-4CD1-971E-C0758BB24B1A}" srcOrd="0" destOrd="0" parTransId="{81873015-BC72-45B5-906C-7CDAA4337997}" sibTransId="{3F5F11E3-907B-4A15-8757-87EBBC4C125D}"/>
    <dgm:cxn modelId="{97255B2E-6179-4375-8AB3-2E9B41DCAFB6}" type="presParOf" srcId="{12C04FE2-548D-4931-8457-B1A026C44E68}" destId="{476740E5-E85A-4274-B533-992A95E040F3}" srcOrd="0" destOrd="0" presId="urn:microsoft.com/office/officeart/2005/8/layout/cycle6"/>
    <dgm:cxn modelId="{59936F2F-1032-477D-9605-E78C3FF0C3D6}" type="presParOf" srcId="{12C04FE2-548D-4931-8457-B1A026C44E68}" destId="{E7DBBFC1-3E1C-4979-B293-CEDCC98BC9DD}" srcOrd="1" destOrd="0" presId="urn:microsoft.com/office/officeart/2005/8/layout/cycle6"/>
    <dgm:cxn modelId="{D6CAE653-22B0-4CF9-96D6-942CBBC9C4B0}" type="presParOf" srcId="{12C04FE2-548D-4931-8457-B1A026C44E68}" destId="{B7376301-8EEE-4041-AB9B-14E347A824C0}" srcOrd="2" destOrd="0" presId="urn:microsoft.com/office/officeart/2005/8/layout/cycle6"/>
    <dgm:cxn modelId="{8EA7E325-B3E0-4219-B652-5115294545AD}" type="presParOf" srcId="{12C04FE2-548D-4931-8457-B1A026C44E68}" destId="{3EA1B8A6-C7E6-46F6-A2E7-CF73DD05C04D}" srcOrd="3" destOrd="0" presId="urn:microsoft.com/office/officeart/2005/8/layout/cycle6"/>
    <dgm:cxn modelId="{C228FBD2-89C9-41E7-91F9-C265D612A683}" type="presParOf" srcId="{12C04FE2-548D-4931-8457-B1A026C44E68}" destId="{335B46F0-5366-4C20-81A9-D810D437E9C7}" srcOrd="4" destOrd="0" presId="urn:microsoft.com/office/officeart/2005/8/layout/cycle6"/>
    <dgm:cxn modelId="{ECC3581B-EA7E-4C31-A6AC-83C3158B30F3}" type="presParOf" srcId="{12C04FE2-548D-4931-8457-B1A026C44E68}" destId="{B6352818-DEA9-4B6E-98DB-11736E5CA047}" srcOrd="5"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F5FD27D-2D7B-4252-85D8-35B69E854339}" type="doc">
      <dgm:prSet loTypeId="urn:microsoft.com/office/officeart/2005/8/layout/process3" loCatId="process" qsTypeId="urn:microsoft.com/office/officeart/2005/8/quickstyle/simple3" qsCatId="simple" csTypeId="urn:microsoft.com/office/officeart/2005/8/colors/colorful4" csCatId="colorful"/>
      <dgm:spPr/>
      <dgm:t>
        <a:bodyPr/>
        <a:lstStyle/>
        <a:p>
          <a:endParaRPr lang="en-ID"/>
        </a:p>
      </dgm:t>
    </dgm:pt>
    <dgm:pt modelId="{211A3F78-E5EE-4447-88E1-7AD624BED7E9}">
      <dgm:prSet/>
      <dgm:spPr/>
      <dgm:t>
        <a:bodyPr/>
        <a:lstStyle/>
        <a:p>
          <a:r>
            <a:rPr lang="en-US" b="1">
              <a:latin typeface="Times New Roman" panose="02020603050405020304" pitchFamily="18" charset="0"/>
              <a:cs typeface="Times New Roman" panose="02020603050405020304" pitchFamily="18" charset="0"/>
            </a:rPr>
            <a:t>FUNGSI MASUKAN</a:t>
          </a:r>
          <a:endParaRPr lang="en-ID" b="1">
            <a:latin typeface="Times New Roman" panose="02020603050405020304" pitchFamily="18" charset="0"/>
            <a:cs typeface="Times New Roman" panose="02020603050405020304" pitchFamily="18" charset="0"/>
          </a:endParaRPr>
        </a:p>
      </dgm:t>
    </dgm:pt>
    <dgm:pt modelId="{57C9A63C-8495-4971-838B-4D608EE33F2C}" type="parTrans" cxnId="{60A7A678-2F0F-435F-95BE-9D9671C9636A}">
      <dgm:prSet/>
      <dgm:spPr/>
      <dgm:t>
        <a:bodyPr/>
        <a:lstStyle/>
        <a:p>
          <a:endParaRPr lang="en-ID" b="1">
            <a:latin typeface="Times New Roman" panose="02020603050405020304" pitchFamily="18" charset="0"/>
            <a:cs typeface="Times New Roman" panose="02020603050405020304" pitchFamily="18" charset="0"/>
          </a:endParaRPr>
        </a:p>
      </dgm:t>
    </dgm:pt>
    <dgm:pt modelId="{7A1129D6-0EF9-4B8E-A7E6-B425DEDBDFBF}" type="sibTrans" cxnId="{60A7A678-2F0F-435F-95BE-9D9671C9636A}">
      <dgm:prSet/>
      <dgm:spPr/>
      <dgm:t>
        <a:bodyPr/>
        <a:lstStyle/>
        <a:p>
          <a:endParaRPr lang="en-ID" b="1">
            <a:latin typeface="Times New Roman" panose="02020603050405020304" pitchFamily="18" charset="0"/>
            <a:cs typeface="Times New Roman" panose="02020603050405020304" pitchFamily="18" charset="0"/>
          </a:endParaRPr>
        </a:p>
      </dgm:t>
    </dgm:pt>
    <dgm:pt modelId="{9C14E780-0314-4A31-B6C9-C868E11516ED}">
      <dgm:prSet/>
      <dgm:spPr/>
      <dgm:t>
        <a:bodyPr/>
        <a:lstStyle/>
        <a:p>
          <a:r>
            <a:rPr lang="en-US" b="1">
              <a:latin typeface="Times New Roman" panose="02020603050405020304" pitchFamily="18" charset="0"/>
              <a:cs typeface="Times New Roman" panose="02020603050405020304" pitchFamily="18" charset="0"/>
            </a:rPr>
            <a:t>FUNGSI PEMROSESAN</a:t>
          </a:r>
          <a:endParaRPr lang="en-ID" b="1">
            <a:latin typeface="Times New Roman" panose="02020603050405020304" pitchFamily="18" charset="0"/>
            <a:cs typeface="Times New Roman" panose="02020603050405020304" pitchFamily="18" charset="0"/>
          </a:endParaRPr>
        </a:p>
      </dgm:t>
    </dgm:pt>
    <dgm:pt modelId="{F199F78E-95E7-49FE-BAB9-0C584D6805E8}" type="parTrans" cxnId="{27EEE806-A65F-4A37-AD77-3C6053576E15}">
      <dgm:prSet/>
      <dgm:spPr/>
      <dgm:t>
        <a:bodyPr/>
        <a:lstStyle/>
        <a:p>
          <a:endParaRPr lang="en-ID" b="1">
            <a:latin typeface="Times New Roman" panose="02020603050405020304" pitchFamily="18" charset="0"/>
            <a:cs typeface="Times New Roman" panose="02020603050405020304" pitchFamily="18" charset="0"/>
          </a:endParaRPr>
        </a:p>
      </dgm:t>
    </dgm:pt>
    <dgm:pt modelId="{DFAE1494-6B69-45C9-A10D-3D7F4071C5AF}" type="sibTrans" cxnId="{27EEE806-A65F-4A37-AD77-3C6053576E15}">
      <dgm:prSet/>
      <dgm:spPr/>
      <dgm:t>
        <a:bodyPr/>
        <a:lstStyle/>
        <a:p>
          <a:endParaRPr lang="en-ID" b="1">
            <a:latin typeface="Times New Roman" panose="02020603050405020304" pitchFamily="18" charset="0"/>
            <a:cs typeface="Times New Roman" panose="02020603050405020304" pitchFamily="18" charset="0"/>
          </a:endParaRPr>
        </a:p>
      </dgm:t>
    </dgm:pt>
    <dgm:pt modelId="{7D527805-5B02-4679-976B-21A4AB79EB3B}">
      <dgm:prSet/>
      <dgm:spPr/>
      <dgm:t>
        <a:bodyPr/>
        <a:lstStyle/>
        <a:p>
          <a:r>
            <a:rPr lang="en-US" b="1">
              <a:latin typeface="Times New Roman" panose="02020603050405020304" pitchFamily="18" charset="0"/>
              <a:cs typeface="Times New Roman" panose="02020603050405020304" pitchFamily="18" charset="0"/>
            </a:rPr>
            <a:t>FUNGSI KELUARAN</a:t>
          </a:r>
          <a:endParaRPr lang="en-ID" b="1">
            <a:latin typeface="Times New Roman" panose="02020603050405020304" pitchFamily="18" charset="0"/>
            <a:cs typeface="Times New Roman" panose="02020603050405020304" pitchFamily="18" charset="0"/>
          </a:endParaRPr>
        </a:p>
      </dgm:t>
    </dgm:pt>
    <dgm:pt modelId="{8E540A28-F302-4A59-9553-C1125FEBCF06}" type="parTrans" cxnId="{5FD1B563-8C6F-4FF3-AA56-C80FEBEB6703}">
      <dgm:prSet/>
      <dgm:spPr/>
      <dgm:t>
        <a:bodyPr/>
        <a:lstStyle/>
        <a:p>
          <a:endParaRPr lang="en-ID" b="1">
            <a:latin typeface="Times New Roman" panose="02020603050405020304" pitchFamily="18" charset="0"/>
            <a:cs typeface="Times New Roman" panose="02020603050405020304" pitchFamily="18" charset="0"/>
          </a:endParaRPr>
        </a:p>
      </dgm:t>
    </dgm:pt>
    <dgm:pt modelId="{933F4089-C4EF-4F04-94FE-DA89B5ADEE4A}" type="sibTrans" cxnId="{5FD1B563-8C6F-4FF3-AA56-C80FEBEB6703}">
      <dgm:prSet/>
      <dgm:spPr/>
      <dgm:t>
        <a:bodyPr/>
        <a:lstStyle/>
        <a:p>
          <a:endParaRPr lang="en-ID" b="1">
            <a:latin typeface="Times New Roman" panose="02020603050405020304" pitchFamily="18" charset="0"/>
            <a:cs typeface="Times New Roman" panose="02020603050405020304" pitchFamily="18" charset="0"/>
          </a:endParaRPr>
        </a:p>
      </dgm:t>
    </dgm:pt>
    <dgm:pt modelId="{10F1E62D-2C0B-4014-B726-3913A03A96B9}" type="pres">
      <dgm:prSet presAssocID="{DF5FD27D-2D7B-4252-85D8-35B69E854339}" presName="linearFlow" presStyleCnt="0">
        <dgm:presLayoutVars>
          <dgm:dir/>
          <dgm:animLvl val="lvl"/>
          <dgm:resizeHandles val="exact"/>
        </dgm:presLayoutVars>
      </dgm:prSet>
      <dgm:spPr/>
    </dgm:pt>
    <dgm:pt modelId="{586F5B6A-C79F-40A4-90FE-035E03A93912}" type="pres">
      <dgm:prSet presAssocID="{211A3F78-E5EE-4447-88E1-7AD624BED7E9}" presName="composite" presStyleCnt="0"/>
      <dgm:spPr/>
    </dgm:pt>
    <dgm:pt modelId="{4815A485-D686-4B00-B8AA-C5755649CD01}" type="pres">
      <dgm:prSet presAssocID="{211A3F78-E5EE-4447-88E1-7AD624BED7E9}" presName="parTx" presStyleLbl="node1" presStyleIdx="0" presStyleCnt="3">
        <dgm:presLayoutVars>
          <dgm:chMax val="0"/>
          <dgm:chPref val="0"/>
          <dgm:bulletEnabled val="1"/>
        </dgm:presLayoutVars>
      </dgm:prSet>
      <dgm:spPr/>
    </dgm:pt>
    <dgm:pt modelId="{9A1737ED-56B6-49FA-B6CD-24B66AE3A4AE}" type="pres">
      <dgm:prSet presAssocID="{211A3F78-E5EE-4447-88E1-7AD624BED7E9}" presName="parSh" presStyleLbl="node1" presStyleIdx="0" presStyleCnt="3"/>
      <dgm:spPr/>
    </dgm:pt>
    <dgm:pt modelId="{94E602EF-8AC3-49A6-8912-36FC379A002F}" type="pres">
      <dgm:prSet presAssocID="{211A3F78-E5EE-4447-88E1-7AD624BED7E9}" presName="desTx" presStyleLbl="fgAcc1" presStyleIdx="0" presStyleCnt="3">
        <dgm:presLayoutVars>
          <dgm:bulletEnabled val="1"/>
        </dgm:presLayoutVars>
      </dgm:prSet>
      <dgm:spPr/>
    </dgm:pt>
    <dgm:pt modelId="{BB124925-5118-44DD-8B8F-51A1723C6DDA}" type="pres">
      <dgm:prSet presAssocID="{7A1129D6-0EF9-4B8E-A7E6-B425DEDBDFBF}" presName="sibTrans" presStyleLbl="sibTrans2D1" presStyleIdx="0" presStyleCnt="2"/>
      <dgm:spPr/>
    </dgm:pt>
    <dgm:pt modelId="{672CB9D5-E55D-42C4-A6BC-1F0EDB329F7C}" type="pres">
      <dgm:prSet presAssocID="{7A1129D6-0EF9-4B8E-A7E6-B425DEDBDFBF}" presName="connTx" presStyleLbl="sibTrans2D1" presStyleIdx="0" presStyleCnt="2"/>
      <dgm:spPr/>
    </dgm:pt>
    <dgm:pt modelId="{63454304-9644-4FB1-9ED4-A4D0955D8121}" type="pres">
      <dgm:prSet presAssocID="{9C14E780-0314-4A31-B6C9-C868E11516ED}" presName="composite" presStyleCnt="0"/>
      <dgm:spPr/>
    </dgm:pt>
    <dgm:pt modelId="{55151D8A-A245-4C88-A0EB-5C83719EE654}" type="pres">
      <dgm:prSet presAssocID="{9C14E780-0314-4A31-B6C9-C868E11516ED}" presName="parTx" presStyleLbl="node1" presStyleIdx="0" presStyleCnt="3">
        <dgm:presLayoutVars>
          <dgm:chMax val="0"/>
          <dgm:chPref val="0"/>
          <dgm:bulletEnabled val="1"/>
        </dgm:presLayoutVars>
      </dgm:prSet>
      <dgm:spPr/>
    </dgm:pt>
    <dgm:pt modelId="{878EA352-9034-49C6-AE2F-BA68E571E215}" type="pres">
      <dgm:prSet presAssocID="{9C14E780-0314-4A31-B6C9-C868E11516ED}" presName="parSh" presStyleLbl="node1" presStyleIdx="1" presStyleCnt="3"/>
      <dgm:spPr/>
    </dgm:pt>
    <dgm:pt modelId="{452BE67E-2F79-414E-9D7A-98E6BA271A0F}" type="pres">
      <dgm:prSet presAssocID="{9C14E780-0314-4A31-B6C9-C868E11516ED}" presName="desTx" presStyleLbl="fgAcc1" presStyleIdx="1" presStyleCnt="3">
        <dgm:presLayoutVars>
          <dgm:bulletEnabled val="1"/>
        </dgm:presLayoutVars>
      </dgm:prSet>
      <dgm:spPr/>
    </dgm:pt>
    <dgm:pt modelId="{3C5A63D4-F024-433A-896A-37E247A13840}" type="pres">
      <dgm:prSet presAssocID="{DFAE1494-6B69-45C9-A10D-3D7F4071C5AF}" presName="sibTrans" presStyleLbl="sibTrans2D1" presStyleIdx="1" presStyleCnt="2"/>
      <dgm:spPr/>
    </dgm:pt>
    <dgm:pt modelId="{F510A4DA-96BD-4CF4-8AD7-052B111EA1D1}" type="pres">
      <dgm:prSet presAssocID="{DFAE1494-6B69-45C9-A10D-3D7F4071C5AF}" presName="connTx" presStyleLbl="sibTrans2D1" presStyleIdx="1" presStyleCnt="2"/>
      <dgm:spPr/>
    </dgm:pt>
    <dgm:pt modelId="{32E62F43-9FC1-48E2-B9B7-648F4524E133}" type="pres">
      <dgm:prSet presAssocID="{7D527805-5B02-4679-976B-21A4AB79EB3B}" presName="composite" presStyleCnt="0"/>
      <dgm:spPr/>
    </dgm:pt>
    <dgm:pt modelId="{D0084660-3FCE-4BBF-AAC8-58E815A60F99}" type="pres">
      <dgm:prSet presAssocID="{7D527805-5B02-4679-976B-21A4AB79EB3B}" presName="parTx" presStyleLbl="node1" presStyleIdx="1" presStyleCnt="3">
        <dgm:presLayoutVars>
          <dgm:chMax val="0"/>
          <dgm:chPref val="0"/>
          <dgm:bulletEnabled val="1"/>
        </dgm:presLayoutVars>
      </dgm:prSet>
      <dgm:spPr/>
    </dgm:pt>
    <dgm:pt modelId="{E1F358B4-FAF9-4FDA-B462-5DD6478DCE23}" type="pres">
      <dgm:prSet presAssocID="{7D527805-5B02-4679-976B-21A4AB79EB3B}" presName="parSh" presStyleLbl="node1" presStyleIdx="2" presStyleCnt="3"/>
      <dgm:spPr/>
    </dgm:pt>
    <dgm:pt modelId="{5158D209-5A64-4DAA-A9FF-88D5F5FA9432}" type="pres">
      <dgm:prSet presAssocID="{7D527805-5B02-4679-976B-21A4AB79EB3B}" presName="desTx" presStyleLbl="fgAcc1" presStyleIdx="2" presStyleCnt="3">
        <dgm:presLayoutVars>
          <dgm:bulletEnabled val="1"/>
        </dgm:presLayoutVars>
      </dgm:prSet>
      <dgm:spPr/>
    </dgm:pt>
  </dgm:ptLst>
  <dgm:cxnLst>
    <dgm:cxn modelId="{27EEE806-A65F-4A37-AD77-3C6053576E15}" srcId="{DF5FD27D-2D7B-4252-85D8-35B69E854339}" destId="{9C14E780-0314-4A31-B6C9-C868E11516ED}" srcOrd="1" destOrd="0" parTransId="{F199F78E-95E7-49FE-BAB9-0C584D6805E8}" sibTransId="{DFAE1494-6B69-45C9-A10D-3D7F4071C5AF}"/>
    <dgm:cxn modelId="{07D65610-B2ED-404F-9977-A5A02A273B23}" type="presOf" srcId="{DFAE1494-6B69-45C9-A10D-3D7F4071C5AF}" destId="{F510A4DA-96BD-4CF4-8AD7-052B111EA1D1}" srcOrd="1" destOrd="0" presId="urn:microsoft.com/office/officeart/2005/8/layout/process3"/>
    <dgm:cxn modelId="{5FD1B563-8C6F-4FF3-AA56-C80FEBEB6703}" srcId="{DF5FD27D-2D7B-4252-85D8-35B69E854339}" destId="{7D527805-5B02-4679-976B-21A4AB79EB3B}" srcOrd="2" destOrd="0" parTransId="{8E540A28-F302-4A59-9553-C1125FEBCF06}" sibTransId="{933F4089-C4EF-4F04-94FE-DA89B5ADEE4A}"/>
    <dgm:cxn modelId="{60A7A678-2F0F-435F-95BE-9D9671C9636A}" srcId="{DF5FD27D-2D7B-4252-85D8-35B69E854339}" destId="{211A3F78-E5EE-4447-88E1-7AD624BED7E9}" srcOrd="0" destOrd="0" parTransId="{57C9A63C-8495-4971-838B-4D608EE33F2C}" sibTransId="{7A1129D6-0EF9-4B8E-A7E6-B425DEDBDFBF}"/>
    <dgm:cxn modelId="{D523B858-8A94-4733-B373-CE112B753AAF}" type="presOf" srcId="{211A3F78-E5EE-4447-88E1-7AD624BED7E9}" destId="{4815A485-D686-4B00-B8AA-C5755649CD01}" srcOrd="0" destOrd="0" presId="urn:microsoft.com/office/officeart/2005/8/layout/process3"/>
    <dgm:cxn modelId="{8B42AA5A-A032-41EF-B09D-29E5C8F3F85B}" type="presOf" srcId="{211A3F78-E5EE-4447-88E1-7AD624BED7E9}" destId="{9A1737ED-56B6-49FA-B6CD-24B66AE3A4AE}" srcOrd="1" destOrd="0" presId="urn:microsoft.com/office/officeart/2005/8/layout/process3"/>
    <dgm:cxn modelId="{E1465CA6-DD36-478E-A01E-9CE131553D44}" type="presOf" srcId="{7A1129D6-0EF9-4B8E-A7E6-B425DEDBDFBF}" destId="{672CB9D5-E55D-42C4-A6BC-1F0EDB329F7C}" srcOrd="1" destOrd="0" presId="urn:microsoft.com/office/officeart/2005/8/layout/process3"/>
    <dgm:cxn modelId="{37CE01BF-0540-4583-B6C3-7FDFECC2C755}" type="presOf" srcId="{DFAE1494-6B69-45C9-A10D-3D7F4071C5AF}" destId="{3C5A63D4-F024-433A-896A-37E247A13840}" srcOrd="0" destOrd="0" presId="urn:microsoft.com/office/officeart/2005/8/layout/process3"/>
    <dgm:cxn modelId="{EEFDA1D8-1110-4678-A327-FAD780105C20}" type="presOf" srcId="{7A1129D6-0EF9-4B8E-A7E6-B425DEDBDFBF}" destId="{BB124925-5118-44DD-8B8F-51A1723C6DDA}" srcOrd="0" destOrd="0" presId="urn:microsoft.com/office/officeart/2005/8/layout/process3"/>
    <dgm:cxn modelId="{8FFC5FE5-290B-49B7-95D4-86E80B75EDBC}" type="presOf" srcId="{9C14E780-0314-4A31-B6C9-C868E11516ED}" destId="{55151D8A-A245-4C88-A0EB-5C83719EE654}" srcOrd="0" destOrd="0" presId="urn:microsoft.com/office/officeart/2005/8/layout/process3"/>
    <dgm:cxn modelId="{ECD886EF-280E-472C-91BB-FA9BBA4676FC}" type="presOf" srcId="{7D527805-5B02-4679-976B-21A4AB79EB3B}" destId="{D0084660-3FCE-4BBF-AAC8-58E815A60F99}" srcOrd="0" destOrd="0" presId="urn:microsoft.com/office/officeart/2005/8/layout/process3"/>
    <dgm:cxn modelId="{DD78CCF2-ED09-442E-89CC-7F2E23AB37AA}" type="presOf" srcId="{9C14E780-0314-4A31-B6C9-C868E11516ED}" destId="{878EA352-9034-49C6-AE2F-BA68E571E215}" srcOrd="1" destOrd="0" presId="urn:microsoft.com/office/officeart/2005/8/layout/process3"/>
    <dgm:cxn modelId="{567484F4-BECE-44ED-B83A-8A85C22A541F}" type="presOf" srcId="{DF5FD27D-2D7B-4252-85D8-35B69E854339}" destId="{10F1E62D-2C0B-4014-B726-3913A03A96B9}" srcOrd="0" destOrd="0" presId="urn:microsoft.com/office/officeart/2005/8/layout/process3"/>
    <dgm:cxn modelId="{3FAD50F6-F303-412A-A187-E382976DD1B0}" type="presOf" srcId="{7D527805-5B02-4679-976B-21A4AB79EB3B}" destId="{E1F358B4-FAF9-4FDA-B462-5DD6478DCE23}" srcOrd="1" destOrd="0" presId="urn:microsoft.com/office/officeart/2005/8/layout/process3"/>
    <dgm:cxn modelId="{B6AA1720-6C8E-4EDD-9972-82ACD6B9B884}" type="presParOf" srcId="{10F1E62D-2C0B-4014-B726-3913A03A96B9}" destId="{586F5B6A-C79F-40A4-90FE-035E03A93912}" srcOrd="0" destOrd="0" presId="urn:microsoft.com/office/officeart/2005/8/layout/process3"/>
    <dgm:cxn modelId="{04C90D14-E8E1-47AF-8C58-0CCF4C0E92E2}" type="presParOf" srcId="{586F5B6A-C79F-40A4-90FE-035E03A93912}" destId="{4815A485-D686-4B00-B8AA-C5755649CD01}" srcOrd="0" destOrd="0" presId="urn:microsoft.com/office/officeart/2005/8/layout/process3"/>
    <dgm:cxn modelId="{273DAA6F-6BB8-41E3-BDD8-6F7C9BD55340}" type="presParOf" srcId="{586F5B6A-C79F-40A4-90FE-035E03A93912}" destId="{9A1737ED-56B6-49FA-B6CD-24B66AE3A4AE}" srcOrd="1" destOrd="0" presId="urn:microsoft.com/office/officeart/2005/8/layout/process3"/>
    <dgm:cxn modelId="{061F2F50-2558-4782-9B40-245BFAA25B53}" type="presParOf" srcId="{586F5B6A-C79F-40A4-90FE-035E03A93912}" destId="{94E602EF-8AC3-49A6-8912-36FC379A002F}" srcOrd="2" destOrd="0" presId="urn:microsoft.com/office/officeart/2005/8/layout/process3"/>
    <dgm:cxn modelId="{078AA111-62B3-43CD-8F1C-6E165B78DBB3}" type="presParOf" srcId="{10F1E62D-2C0B-4014-B726-3913A03A96B9}" destId="{BB124925-5118-44DD-8B8F-51A1723C6DDA}" srcOrd="1" destOrd="0" presId="urn:microsoft.com/office/officeart/2005/8/layout/process3"/>
    <dgm:cxn modelId="{7D821B3B-4A80-4979-AD0A-9DF2FAB4C963}" type="presParOf" srcId="{BB124925-5118-44DD-8B8F-51A1723C6DDA}" destId="{672CB9D5-E55D-42C4-A6BC-1F0EDB329F7C}" srcOrd="0" destOrd="0" presId="urn:microsoft.com/office/officeart/2005/8/layout/process3"/>
    <dgm:cxn modelId="{7C82EAF9-C654-414F-A07A-97A5C631F2C3}" type="presParOf" srcId="{10F1E62D-2C0B-4014-B726-3913A03A96B9}" destId="{63454304-9644-4FB1-9ED4-A4D0955D8121}" srcOrd="2" destOrd="0" presId="urn:microsoft.com/office/officeart/2005/8/layout/process3"/>
    <dgm:cxn modelId="{9E6452D5-A2A7-4F52-8487-C9FF39DFBFE1}" type="presParOf" srcId="{63454304-9644-4FB1-9ED4-A4D0955D8121}" destId="{55151D8A-A245-4C88-A0EB-5C83719EE654}" srcOrd="0" destOrd="0" presId="urn:microsoft.com/office/officeart/2005/8/layout/process3"/>
    <dgm:cxn modelId="{1061B228-D2D0-48C6-A797-DE8152A59AE6}" type="presParOf" srcId="{63454304-9644-4FB1-9ED4-A4D0955D8121}" destId="{878EA352-9034-49C6-AE2F-BA68E571E215}" srcOrd="1" destOrd="0" presId="urn:microsoft.com/office/officeart/2005/8/layout/process3"/>
    <dgm:cxn modelId="{6D5305F3-408A-4AF6-873C-483BCC7F7791}" type="presParOf" srcId="{63454304-9644-4FB1-9ED4-A4D0955D8121}" destId="{452BE67E-2F79-414E-9D7A-98E6BA271A0F}" srcOrd="2" destOrd="0" presId="urn:microsoft.com/office/officeart/2005/8/layout/process3"/>
    <dgm:cxn modelId="{EB7F7306-DD23-4178-9436-F15AE662F874}" type="presParOf" srcId="{10F1E62D-2C0B-4014-B726-3913A03A96B9}" destId="{3C5A63D4-F024-433A-896A-37E247A13840}" srcOrd="3" destOrd="0" presId="urn:microsoft.com/office/officeart/2005/8/layout/process3"/>
    <dgm:cxn modelId="{D2E93495-776E-4F22-90B8-12B803FD5DDA}" type="presParOf" srcId="{3C5A63D4-F024-433A-896A-37E247A13840}" destId="{F510A4DA-96BD-4CF4-8AD7-052B111EA1D1}" srcOrd="0" destOrd="0" presId="urn:microsoft.com/office/officeart/2005/8/layout/process3"/>
    <dgm:cxn modelId="{3B431179-95F5-4C97-A086-E1A4622ED8FD}" type="presParOf" srcId="{10F1E62D-2C0B-4014-B726-3913A03A96B9}" destId="{32E62F43-9FC1-48E2-B9B7-648F4524E133}" srcOrd="4" destOrd="0" presId="urn:microsoft.com/office/officeart/2005/8/layout/process3"/>
    <dgm:cxn modelId="{A85099C3-DC21-458E-A0AE-B23F70E439B4}" type="presParOf" srcId="{32E62F43-9FC1-48E2-B9B7-648F4524E133}" destId="{D0084660-3FCE-4BBF-AAC8-58E815A60F99}" srcOrd="0" destOrd="0" presId="urn:microsoft.com/office/officeart/2005/8/layout/process3"/>
    <dgm:cxn modelId="{E3F4A043-F41A-44EA-AA59-C938409199B5}" type="presParOf" srcId="{32E62F43-9FC1-48E2-B9B7-648F4524E133}" destId="{E1F358B4-FAF9-4FDA-B462-5DD6478DCE23}" srcOrd="1" destOrd="0" presId="urn:microsoft.com/office/officeart/2005/8/layout/process3"/>
    <dgm:cxn modelId="{B36639FC-DFAB-4D5B-A242-7F52CDDBAE61}" type="presParOf" srcId="{32E62F43-9FC1-48E2-B9B7-648F4524E133}" destId="{5158D209-5A64-4DAA-A9FF-88D5F5FA9432}"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FFDC99"/>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FUNGSI MASUKAN</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DBEE5"/>
          </a:solidFill>
        </a:ln>
      </dgm:spPr>
      <dgm:t>
        <a:bodyPr/>
        <a:lstStyle/>
        <a:p>
          <a:pPr algn="just"/>
          <a:r>
            <a:rPr lang="en-ID" b="0" i="0" dirty="0" err="1">
              <a:latin typeface="Times New Roman" panose="02020603050405020304" pitchFamily="18" charset="0"/>
              <a:cs typeface="Times New Roman" panose="02020603050405020304" pitchFamily="18" charset="0"/>
            </a:rPr>
            <a:t>Yaitu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memberikan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kemampuan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personalia </a:t>
          </a:r>
          <a:r>
            <a:rPr lang="en-ID" b="0" i="0" dirty="0" err="1">
              <a:latin typeface="Times New Roman" panose="02020603050405020304" pitchFamily="18" charset="0"/>
              <a:cs typeface="Times New Roman" panose="02020603050405020304" pitchFamily="18" charset="0"/>
            </a:rPr>
            <a:t>kedalam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Sumber</a:t>
          </a:r>
          <a:r>
            <a:rPr lang="en-ID" b="0" i="0" dirty="0">
              <a:latin typeface="Times New Roman" panose="02020603050405020304" pitchFamily="18" charset="0"/>
              <a:cs typeface="Times New Roman" panose="02020603050405020304" pitchFamily="18" charset="0"/>
            </a:rPr>
            <a:t> Daya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mengumpulkan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seperti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siapa</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mengumpulkan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kapan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bagaimana</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diproses</a:t>
          </a:r>
          <a:r>
            <a:rPr lang="en-ID" b="0" i="0" dirty="0">
              <a:latin typeface="Times New Roman" panose="02020603050405020304" pitchFamily="18" charset="0"/>
              <a:cs typeface="Times New Roman" panose="02020603050405020304" pitchFamily="18" charset="0"/>
            </a:rPr>
            <a:t>.</a:t>
          </a:r>
        </a:p>
        <a:p>
          <a:pPr algn="just"/>
          <a:r>
            <a:rPr lang="en-ID" b="0" i="0" dirty="0" err="1">
              <a:latin typeface="Times New Roman" panose="02020603050405020304" pitchFamily="18" charset="0"/>
              <a:cs typeface="Times New Roman" panose="02020603050405020304" pitchFamily="18" charset="0"/>
            </a:rPr>
            <a:t>Masukan-masukan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Sumber</a:t>
          </a:r>
          <a:r>
            <a:rPr lang="en-ID" b="0" i="0" dirty="0">
              <a:latin typeface="Times New Roman" panose="02020603050405020304" pitchFamily="18" charset="0"/>
              <a:cs typeface="Times New Roman" panose="02020603050405020304" pitchFamily="18" charset="0"/>
            </a:rPr>
            <a:t> Daya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serupa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system manual,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karyawan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kebijakan-kebijakan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prosedur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sumber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berkaitan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personalia </a:t>
          </a:r>
          <a:r>
            <a:rPr lang="en-ID" b="0" i="0" dirty="0" err="1">
              <a:latin typeface="Times New Roman" panose="02020603050405020304" pitchFamily="18" charset="0"/>
              <a:cs typeface="Times New Roman" panose="02020603050405020304" pitchFamily="18" charset="0"/>
            </a:rPr>
            <a:t>lainnya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harus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agar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digunakan</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biasanya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dokumen-dokumen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seperti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formulir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lamaran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komputer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pribadi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dihubungkan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komputer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besar</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mainframe computer</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diketik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dibaca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digital </a:t>
          </a:r>
          <a:r>
            <a:rPr lang="en-ID" b="0" i="0" dirty="0" err="1">
              <a:latin typeface="Times New Roman" panose="02020603050405020304" pitchFamily="18" charset="0"/>
              <a:cs typeface="Times New Roman" panose="02020603050405020304" pitchFamily="18" charset="0"/>
            </a:rPr>
            <a:t>atau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dipindah</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scanned</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dokumen-dokumen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komputerkomputer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lainnya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atau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diambil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mesin-mesin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lainnya</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dihubungkan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komputer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misalnya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mesin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absensi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dihubungkan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langsung</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komputer</a:t>
          </a:r>
          <a:r>
            <a:rPr lang="en-ID" b="0" i="0" dirty="0">
              <a:latin typeface="Times New Roman" panose="02020603050405020304" pitchFamily="18" charset="0"/>
              <a:cs typeface="Times New Roman" panose="02020603050405020304" pitchFamily="18" charset="0"/>
            </a:rPr>
            <a:t>).</a:t>
          </a: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34AE0FE2-B146-40DF-AF65-447AF1BA8B1B}" type="pres">
      <dgm:prSet presAssocID="{36D66750-48BA-46D9-B73F-E4E93CAC6A4A}" presName="Name0" presStyleCnt="0">
        <dgm:presLayoutVars>
          <dgm:chMax val="5"/>
          <dgm:chPref val="5"/>
          <dgm:dir/>
          <dgm:animLvl val="lvl"/>
        </dgm:presLayoutVars>
      </dgm:prSet>
      <dgm:spPr/>
    </dgm:pt>
    <dgm:pt modelId="{594F076D-9DF4-469E-8D89-3F7C1A2F057D}" type="pres">
      <dgm:prSet presAssocID="{2BC66F9A-B864-4C45-ACC1-DEFB44DC12B1}" presName="parentText1" presStyleLbl="node1" presStyleIdx="0" presStyleCnt="1">
        <dgm:presLayoutVars>
          <dgm:chMax/>
          <dgm:chPref val="3"/>
          <dgm:bulletEnabled val="1"/>
        </dgm:presLayoutVars>
      </dgm:prSet>
      <dgm:spPr/>
    </dgm:pt>
    <dgm:pt modelId="{F6A6AA1F-BF13-479A-BF49-3A7934DA1DE4}"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329F8802-A3C2-44C4-AF8C-4E23353AA45A}" type="presOf" srcId="{A07F150E-95C8-4461-88FB-752F11714131}" destId="{F6A6AA1F-BF13-479A-BF49-3A7934DA1DE4}" srcOrd="0" destOrd="0" presId="urn:microsoft.com/office/officeart/2009/3/layout/IncreasingArrowsProcess"/>
    <dgm:cxn modelId="{4178A02C-995A-4C06-B6AD-7F0734087EAF}" type="presOf" srcId="{36D66750-48BA-46D9-B73F-E4E93CAC6A4A}" destId="{34AE0FE2-B146-40DF-AF65-447AF1BA8B1B}" srcOrd="0" destOrd="0" presId="urn:microsoft.com/office/officeart/2009/3/layout/IncreasingArrowsProcess"/>
    <dgm:cxn modelId="{410A7C7D-9CB0-4A06-BB3C-50585B8C0E32}" srcId="{2BC66F9A-B864-4C45-ACC1-DEFB44DC12B1}" destId="{A07F150E-95C8-4461-88FB-752F11714131}" srcOrd="0" destOrd="0" parTransId="{072E873D-6CBA-4B0E-9511-E860B478B740}" sibTransId="{1C9BAF2D-BAD7-4E39-AD64-E717D15284EF}"/>
    <dgm:cxn modelId="{4D72B8D2-3D08-4082-972E-48F3EB33F471}" type="presOf" srcId="{2BC66F9A-B864-4C45-ACC1-DEFB44DC12B1}" destId="{594F076D-9DF4-469E-8D89-3F7C1A2F057D}" srcOrd="0" destOrd="0" presId="urn:microsoft.com/office/officeart/2009/3/layout/IncreasingArrowsProcess"/>
    <dgm:cxn modelId="{36243A56-BC26-4F4E-BF78-F8CE302C27A4}" type="presParOf" srcId="{34AE0FE2-B146-40DF-AF65-447AF1BA8B1B}" destId="{594F076D-9DF4-469E-8D89-3F7C1A2F057D}" srcOrd="0" destOrd="0" presId="urn:microsoft.com/office/officeart/2009/3/layout/IncreasingArrowsProcess"/>
    <dgm:cxn modelId="{1BAF3144-1AFF-4ADE-8A26-D88150889D3D}" type="presParOf" srcId="{34AE0FE2-B146-40DF-AF65-447AF1BA8B1B}" destId="{F6A6AA1F-BF13-479A-BF49-3A7934DA1DE4}"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9DF3A2"/>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FUNGSI PEMROSESAN</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DBEE5"/>
          </a:solidFill>
        </a:ln>
      </dgm:spPr>
      <dgm:t>
        <a:bodyPr/>
        <a:lstStyle/>
        <a:p>
          <a:pPr algn="just"/>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dimasukan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pemeliharaan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baru</a:t>
          </a:r>
          <a:r>
            <a:rPr lang="en-ID" b="0" i="0" dirty="0">
              <a:latin typeface="Times New Roman" panose="02020603050405020304" pitchFamily="18" charset="0"/>
              <a:cs typeface="Times New Roman" panose="02020603050405020304" pitchFamily="18" charset="0"/>
            </a:rPr>
            <a:t> (</a:t>
          </a:r>
          <a:r>
            <a:rPr lang="en-ID" b="0" i="1" dirty="0">
              <a:latin typeface="Times New Roman" panose="02020603050405020304" pitchFamily="18" charset="0"/>
              <a:cs typeface="Times New Roman" panose="02020603050405020304" pitchFamily="18" charset="0"/>
            </a:rPr>
            <a:t>data maintenance function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memperbaharui</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menambahkan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baru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basis data yang </a:t>
          </a:r>
          <a:r>
            <a:rPr lang="en-ID" b="0" i="0" dirty="0" err="1">
              <a:latin typeface="Times New Roman" panose="02020603050405020304" pitchFamily="18" charset="0"/>
              <a:cs typeface="Times New Roman" panose="02020603050405020304" pitchFamily="18" charset="0"/>
            </a:rPr>
            <a:t>ada</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yang tidak </a:t>
          </a:r>
          <a:r>
            <a:rPr lang="en-ID" b="0" i="0" dirty="0" err="1">
              <a:latin typeface="Times New Roman" panose="02020603050405020304" pitchFamily="18" charset="0"/>
              <a:cs typeface="Times New Roman" panose="02020603050405020304" pitchFamily="18" charset="0"/>
            </a:rPr>
            <a:t>terkomputerisasi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karyawan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tangan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mereka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mengarsipkan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dokumen-dokumen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kertas</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membuat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masukan-masukan</a:t>
          </a:r>
          <a:r>
            <a:rPr lang="en-ID" b="0" i="0" dirty="0">
              <a:latin typeface="Times New Roman" panose="02020603050405020304" pitchFamily="18" charset="0"/>
              <a:cs typeface="Times New Roman" panose="02020603050405020304" pitchFamily="18" charset="0"/>
            </a:rPr>
            <a:t> data </a:t>
          </a:r>
          <a:r>
            <a:rPr lang="en-ID" b="0" i="0" dirty="0" err="1">
              <a:latin typeface="Times New Roman" panose="02020603050405020304" pitchFamily="18" charset="0"/>
              <a:cs typeface="Times New Roman" panose="02020603050405020304" pitchFamily="18" charset="0"/>
            </a:rPr>
            <a:t>ke</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dalam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arsip</a:t>
          </a:r>
          <a:r>
            <a:rPr lang="en-ID" b="0" i="0" dirty="0">
              <a:latin typeface="Times New Roman" panose="02020603050405020304" pitchFamily="18" charset="0"/>
              <a:cs typeface="Times New Roman" panose="02020603050405020304" pitchFamily="18" charset="0"/>
            </a:rPr>
            <a:t> ± </a:t>
          </a:r>
          <a:r>
            <a:rPr lang="en-ID" b="0" i="0" dirty="0" err="1">
              <a:latin typeface="Times New Roman" panose="02020603050405020304" pitchFamily="18" charset="0"/>
              <a:cs typeface="Times New Roman" panose="02020603050405020304" pitchFamily="18" charset="0"/>
            </a:rPr>
            <a:t>arsip</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terkomputerisasi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akurat</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cepat</a:t>
          </a:r>
          <a:r>
            <a:rPr lang="en-ID" b="0" i="0" dirty="0">
              <a:latin typeface="Times New Roman" panose="02020603050405020304" pitchFamily="18" charset="0"/>
              <a:cs typeface="Times New Roman" panose="02020603050405020304" pitchFamily="18" charset="0"/>
            </a:rPr>
            <a:t>.</a:t>
          </a:r>
        </a:p>
        <a:p>
          <a:pPr algn="just"/>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34AE0FE2-B146-40DF-AF65-447AF1BA8B1B}" type="pres">
      <dgm:prSet presAssocID="{36D66750-48BA-46D9-B73F-E4E93CAC6A4A}" presName="Name0" presStyleCnt="0">
        <dgm:presLayoutVars>
          <dgm:chMax val="5"/>
          <dgm:chPref val="5"/>
          <dgm:dir/>
          <dgm:animLvl val="lvl"/>
        </dgm:presLayoutVars>
      </dgm:prSet>
      <dgm:spPr/>
    </dgm:pt>
    <dgm:pt modelId="{594F076D-9DF4-469E-8D89-3F7C1A2F057D}" type="pres">
      <dgm:prSet presAssocID="{2BC66F9A-B864-4C45-ACC1-DEFB44DC12B1}" presName="parentText1" presStyleLbl="node1" presStyleIdx="0" presStyleCnt="1">
        <dgm:presLayoutVars>
          <dgm:chMax/>
          <dgm:chPref val="3"/>
          <dgm:bulletEnabled val="1"/>
        </dgm:presLayoutVars>
      </dgm:prSet>
      <dgm:spPr/>
    </dgm:pt>
    <dgm:pt modelId="{F6A6AA1F-BF13-479A-BF49-3A7934DA1DE4}"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329F8802-A3C2-44C4-AF8C-4E23353AA45A}" type="presOf" srcId="{A07F150E-95C8-4461-88FB-752F11714131}" destId="{F6A6AA1F-BF13-479A-BF49-3A7934DA1DE4}" srcOrd="0" destOrd="0" presId="urn:microsoft.com/office/officeart/2009/3/layout/IncreasingArrowsProcess"/>
    <dgm:cxn modelId="{4178A02C-995A-4C06-B6AD-7F0734087EAF}" type="presOf" srcId="{36D66750-48BA-46D9-B73F-E4E93CAC6A4A}" destId="{34AE0FE2-B146-40DF-AF65-447AF1BA8B1B}" srcOrd="0" destOrd="0" presId="urn:microsoft.com/office/officeart/2009/3/layout/IncreasingArrowsProcess"/>
    <dgm:cxn modelId="{410A7C7D-9CB0-4A06-BB3C-50585B8C0E32}" srcId="{2BC66F9A-B864-4C45-ACC1-DEFB44DC12B1}" destId="{A07F150E-95C8-4461-88FB-752F11714131}" srcOrd="0" destOrd="0" parTransId="{072E873D-6CBA-4B0E-9511-E860B478B740}" sibTransId="{1C9BAF2D-BAD7-4E39-AD64-E717D15284EF}"/>
    <dgm:cxn modelId="{4D72B8D2-3D08-4082-972E-48F3EB33F471}" type="presOf" srcId="{2BC66F9A-B864-4C45-ACC1-DEFB44DC12B1}" destId="{594F076D-9DF4-469E-8D89-3F7C1A2F057D}" srcOrd="0" destOrd="0" presId="urn:microsoft.com/office/officeart/2009/3/layout/IncreasingArrowsProcess"/>
    <dgm:cxn modelId="{36243A56-BC26-4F4E-BF78-F8CE302C27A4}" type="presParOf" srcId="{34AE0FE2-B146-40DF-AF65-447AF1BA8B1B}" destId="{594F076D-9DF4-469E-8D89-3F7C1A2F057D}" srcOrd="0" destOrd="0" presId="urn:microsoft.com/office/officeart/2009/3/layout/IncreasingArrowsProcess"/>
    <dgm:cxn modelId="{1BAF3144-1AFF-4ADE-8A26-D88150889D3D}" type="presParOf" srcId="{34AE0FE2-B146-40DF-AF65-447AF1BA8B1B}" destId="{F6A6AA1F-BF13-479A-BF49-3A7934DA1DE4}"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6D66750-48BA-46D9-B73F-E4E93CAC6A4A}"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n-ID"/>
        </a:p>
      </dgm:t>
    </dgm:pt>
    <dgm:pt modelId="{2BC66F9A-B864-4C45-ACC1-DEFB44DC12B1}">
      <dgm:prSet phldrT="[Text]"/>
      <dgm:spPr>
        <a:solidFill>
          <a:srgbClr val="ACC8E8"/>
        </a:solidFill>
      </dgm:spPr>
      <dgm:t>
        <a:bodyPr/>
        <a:lstStyle/>
        <a:p>
          <a:pPr algn="just"/>
          <a:r>
            <a:rPr lang="en-US" dirty="0">
              <a:solidFill>
                <a:srgbClr val="FF0000"/>
              </a:solidFill>
              <a:latin typeface="Times New Roman" panose="02020603050405020304" pitchFamily="18" charset="0"/>
              <a:cs typeface="Times New Roman" panose="02020603050405020304" pitchFamily="18" charset="0"/>
            </a:rPr>
            <a:t>FUNGSI KELUARAN</a:t>
          </a:r>
          <a:endParaRPr lang="en-ID" dirty="0">
            <a:solidFill>
              <a:srgbClr val="FF0000"/>
            </a:solidFill>
            <a:latin typeface="Times New Roman" panose="02020603050405020304" pitchFamily="18" charset="0"/>
            <a:cs typeface="Times New Roman" panose="02020603050405020304" pitchFamily="18" charset="0"/>
          </a:endParaRPr>
        </a:p>
      </dgm:t>
    </dgm:pt>
    <dgm:pt modelId="{6336DF7E-9564-421B-ACD4-27CACCEBC10F}" type="par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47AD7FE8-1BB6-4262-A2BA-31FD43B485B4}" type="sibTrans" cxnId="{39A00901-19F4-4CC2-830B-37C497FFD63C}">
      <dgm:prSet/>
      <dgm:spPr/>
      <dgm:t>
        <a:bodyPr/>
        <a:lstStyle/>
        <a:p>
          <a:pPr algn="just"/>
          <a:endParaRPr lang="en-ID">
            <a:latin typeface="Times New Roman" panose="02020603050405020304" pitchFamily="18" charset="0"/>
            <a:cs typeface="Times New Roman" panose="02020603050405020304" pitchFamily="18" charset="0"/>
          </a:endParaRPr>
        </a:p>
      </dgm:t>
    </dgm:pt>
    <dgm:pt modelId="{A07F150E-95C8-4461-88FB-752F11714131}">
      <dgm:prSet phldrT="[Text]"/>
      <dgm:spPr>
        <a:ln>
          <a:solidFill>
            <a:srgbClr val="9DBEE5"/>
          </a:solidFill>
        </a:ln>
      </dgm:spPr>
      <dgm:t>
        <a:bodyPr/>
        <a:lstStyle/>
        <a:p>
          <a:pPr algn="just"/>
          <a:r>
            <a:rPr lang="en-ID" b="0" i="0" dirty="0" err="1">
              <a:latin typeface="Times New Roman" panose="02020603050405020304" pitchFamily="18" charset="0"/>
              <a:cs typeface="Times New Roman" panose="02020603050405020304" pitchFamily="18" charset="0"/>
            </a:rPr>
            <a:t>Merupakan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yang paling </a:t>
          </a:r>
          <a:r>
            <a:rPr lang="en-ID" b="0" i="0" dirty="0" err="1">
              <a:latin typeface="Times New Roman" panose="02020603050405020304" pitchFamily="18" charset="0"/>
              <a:cs typeface="Times New Roman" panose="02020603050405020304" pitchFamily="18" charset="0"/>
            </a:rPr>
            <a:t>terlihat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dari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sebuah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br>
            <a:rPr lang="en-ID" b="0" i="0" dirty="0">
              <a:latin typeface="Times New Roman" panose="02020603050405020304" pitchFamily="18" charset="0"/>
              <a:cs typeface="Times New Roman" panose="02020603050405020304" pitchFamily="18" charset="0"/>
            </a:rPr>
          </a:br>
          <a:r>
            <a:rPr lang="en-ID" b="0" i="0" dirty="0" err="1">
              <a:latin typeface="Times New Roman" panose="02020603050405020304" pitchFamily="18" charset="0"/>
              <a:cs typeface="Times New Roman" panose="02020603050405020304" pitchFamily="18" charset="0"/>
            </a:rPr>
            <a:t>Sumber</a:t>
          </a:r>
          <a:r>
            <a:rPr lang="en-ID" b="0" i="0" dirty="0">
              <a:latin typeface="Times New Roman" panose="02020603050405020304" pitchFamily="18" charset="0"/>
              <a:cs typeface="Times New Roman" panose="02020603050405020304" pitchFamily="18" charset="0"/>
            </a:rPr>
            <a:t> Daya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Untuk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menghasilkan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fungsi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keluaran</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bernilai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bagi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pemakai-pemakai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komputer</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Informasi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Sumber</a:t>
          </a:r>
          <a:r>
            <a:rPr lang="en-ID" b="0" i="0" dirty="0">
              <a:latin typeface="Times New Roman" panose="02020603050405020304" pitchFamily="18" charset="0"/>
              <a:cs typeface="Times New Roman" panose="02020603050405020304" pitchFamily="18" charset="0"/>
            </a:rPr>
            <a:t> Daya </a:t>
          </a:r>
          <a:r>
            <a:rPr lang="en-ID" b="0" i="0" dirty="0" err="1">
              <a:latin typeface="Times New Roman" panose="02020603050405020304" pitchFamily="18" charset="0"/>
              <a:cs typeface="Times New Roman" panose="02020603050405020304" pitchFamily="18" charset="0"/>
            </a:rPr>
            <a:t>Manusia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harus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memproses</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keluaran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tersebut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membuat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kalkulasi-kalkulasi</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diperlukan</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setelah</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itu</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memformat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persentasinya</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cara</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dapat</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dimengerti</a:t>
          </a:r>
          <a:r>
            <a:rPr lang="en-ID" b="0" i="0" dirty="0">
              <a:latin typeface="Times New Roman" panose="02020603050405020304" pitchFamily="18" charset="0"/>
              <a:cs typeface="Times New Roman" panose="02020603050405020304" pitchFamily="18" charset="0"/>
            </a:rPr>
            <a:t> oleh para </a:t>
          </a:r>
          <a:r>
            <a:rPr lang="en-ID" b="0" i="0" dirty="0" err="1">
              <a:latin typeface="Times New Roman" panose="02020603050405020304" pitchFamily="18" charset="0"/>
              <a:cs typeface="Times New Roman" panose="02020603050405020304" pitchFamily="18" charset="0"/>
            </a:rPr>
            <a:t>pemakai</a:t>
          </a:r>
          <a:r>
            <a:rPr lang="en-ID" b="0" i="0" dirty="0">
              <a:latin typeface="Times New Roman" panose="02020603050405020304" pitchFamily="18" charset="0"/>
              <a:cs typeface="Times New Roman" panose="02020603050405020304" pitchFamily="18" charset="0"/>
            </a:rPr>
            <a:t>. </a:t>
          </a:r>
        </a:p>
        <a:p>
          <a:pPr algn="just"/>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yang tidak </a:t>
          </a:r>
          <a:r>
            <a:rPr lang="en-ID" b="0" i="0" dirty="0" err="1">
              <a:latin typeface="Times New Roman" panose="02020603050405020304" pitchFamily="18" charset="0"/>
              <a:cs typeface="Times New Roman" panose="02020603050405020304" pitchFamily="18" charset="0"/>
            </a:rPr>
            <a:t>terkomputerisasi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secara</a:t>
          </a:r>
          <a:r>
            <a:rPr lang="en-ID" b="0" i="0" dirty="0">
              <a:latin typeface="Times New Roman" panose="02020603050405020304" pitchFamily="18" charset="0"/>
              <a:cs typeface="Times New Roman" panose="02020603050405020304" pitchFamily="18" charset="0"/>
            </a:rPr>
            <a:t> manual, </a:t>
          </a:r>
          <a:r>
            <a:rPr lang="en-ID" b="0" i="0" dirty="0" err="1">
              <a:latin typeface="Times New Roman" panose="02020603050405020304" pitchFamily="18" charset="0"/>
              <a:cs typeface="Times New Roman" panose="02020603050405020304" pitchFamily="18" charset="0"/>
            </a:rPr>
            <a:t>menyusun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statistik-statistik</a:t>
          </a:r>
          <a:r>
            <a:rPr lang="en-ID" b="0" i="0" dirty="0">
              <a:latin typeface="Times New Roman" panose="02020603050405020304" pitchFamily="18" charset="0"/>
              <a:cs typeface="Times New Roman" panose="02020603050405020304" pitchFamily="18" charset="0"/>
            </a:rPr>
            <a:t> dan </a:t>
          </a:r>
          <a:r>
            <a:rPr lang="en-ID" b="0" i="0" dirty="0" err="1">
              <a:latin typeface="Times New Roman" panose="02020603050405020304" pitchFamily="18" charset="0"/>
              <a:cs typeface="Times New Roman" panose="02020603050405020304" pitchFamily="18" charset="0"/>
            </a:rPr>
            <a:t>mengetik</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laporan-laporan</a:t>
          </a:r>
          <a:r>
            <a:rPr lang="en-ID" b="0" i="0" dirty="0">
              <a:latin typeface="Times New Roman" panose="02020603050405020304" pitchFamily="18" charset="0"/>
              <a:cs typeface="Times New Roman" panose="02020603050405020304" pitchFamily="18" charset="0"/>
            </a:rPr>
            <a:t>.</a:t>
          </a:r>
        </a:p>
        <a:p>
          <a:pPr algn="just"/>
          <a:r>
            <a:rPr lang="en-ID" b="0" i="0" dirty="0" err="1">
              <a:latin typeface="Times New Roman" panose="02020603050405020304" pitchFamily="18" charset="0"/>
              <a:cs typeface="Times New Roman" panose="02020603050405020304" pitchFamily="18" charset="0"/>
            </a:rPr>
            <a:t>Sistem</a:t>
          </a:r>
          <a:r>
            <a:rPr lang="en-ID" b="0" i="0" dirty="0">
              <a:latin typeface="Times New Roman" panose="02020603050405020304" pitchFamily="18" charset="0"/>
              <a:cs typeface="Times New Roman" panose="02020603050405020304" pitchFamily="18" charset="0"/>
            </a:rPr>
            <a:t> yang </a:t>
          </a:r>
          <a:r>
            <a:rPr lang="en-ID" b="0" i="0" dirty="0" err="1">
              <a:latin typeface="Times New Roman" panose="02020603050405020304" pitchFamily="18" charset="0"/>
              <a:cs typeface="Times New Roman" panose="02020603050405020304" pitchFamily="18" charset="0"/>
            </a:rPr>
            <a:t>terkomputerisasi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melakukan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hal</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ini</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dengan</a:t>
          </a:r>
          <a:r>
            <a:rPr lang="en-ID" b="0" i="0" dirty="0">
              <a:latin typeface="Times New Roman" panose="02020603050405020304" pitchFamily="18" charset="0"/>
              <a:cs typeface="Times New Roman" panose="02020603050405020304" pitchFamily="18" charset="0"/>
            </a:rPr>
            <a:t> </a:t>
          </a:r>
          <a:r>
            <a:rPr lang="en-ID" b="0" i="0" dirty="0" err="1">
              <a:latin typeface="Times New Roman" panose="02020603050405020304" pitchFamily="18" charset="0"/>
              <a:cs typeface="Times New Roman" panose="02020603050405020304" pitchFamily="18" charset="0"/>
            </a:rPr>
            <a:t>menggunakan</a:t>
          </a:r>
          <a:r>
            <a:rPr lang="en-ID" b="0" i="0" dirty="0">
              <a:latin typeface="Times New Roman" panose="02020603050405020304" pitchFamily="18" charset="0"/>
              <a:cs typeface="Times New Roman" panose="02020603050405020304" pitchFamily="18" charset="0"/>
            </a:rPr>
            <a:t> program-program yang </a:t>
          </a:r>
          <a:r>
            <a:rPr lang="en-ID" b="0" i="0" dirty="0" err="1">
              <a:latin typeface="Times New Roman" panose="02020603050405020304" pitchFamily="18" charset="0"/>
              <a:cs typeface="Times New Roman" panose="02020603050405020304" pitchFamily="18" charset="0"/>
            </a:rPr>
            <a:t>canggih</a:t>
          </a:r>
          <a:r>
            <a:rPr lang="en-ID" b="0" i="0" dirty="0">
              <a:latin typeface="Times New Roman" panose="02020603050405020304" pitchFamily="18" charset="0"/>
              <a:cs typeface="Times New Roman" panose="02020603050405020304" pitchFamily="18" charset="0"/>
            </a:rPr>
            <a:t>.</a:t>
          </a:r>
        </a:p>
        <a:p>
          <a:pPr algn="just"/>
          <a:endParaRPr lang="en-ID" dirty="0">
            <a:latin typeface="Times New Roman" panose="02020603050405020304" pitchFamily="18" charset="0"/>
            <a:cs typeface="Times New Roman" panose="02020603050405020304" pitchFamily="18" charset="0"/>
          </a:endParaRPr>
        </a:p>
      </dgm:t>
    </dgm:pt>
    <dgm:pt modelId="{072E873D-6CBA-4B0E-9511-E860B478B740}" type="par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1C9BAF2D-BAD7-4E39-AD64-E717D15284EF}" type="sibTrans" cxnId="{410A7C7D-9CB0-4A06-BB3C-50585B8C0E32}">
      <dgm:prSet/>
      <dgm:spPr/>
      <dgm:t>
        <a:bodyPr/>
        <a:lstStyle/>
        <a:p>
          <a:pPr algn="just"/>
          <a:endParaRPr lang="en-ID">
            <a:latin typeface="Times New Roman" panose="02020603050405020304" pitchFamily="18" charset="0"/>
            <a:cs typeface="Times New Roman" panose="02020603050405020304" pitchFamily="18" charset="0"/>
          </a:endParaRPr>
        </a:p>
      </dgm:t>
    </dgm:pt>
    <dgm:pt modelId="{34AE0FE2-B146-40DF-AF65-447AF1BA8B1B}" type="pres">
      <dgm:prSet presAssocID="{36D66750-48BA-46D9-B73F-E4E93CAC6A4A}" presName="Name0" presStyleCnt="0">
        <dgm:presLayoutVars>
          <dgm:chMax val="5"/>
          <dgm:chPref val="5"/>
          <dgm:dir/>
          <dgm:animLvl val="lvl"/>
        </dgm:presLayoutVars>
      </dgm:prSet>
      <dgm:spPr/>
    </dgm:pt>
    <dgm:pt modelId="{594F076D-9DF4-469E-8D89-3F7C1A2F057D}" type="pres">
      <dgm:prSet presAssocID="{2BC66F9A-B864-4C45-ACC1-DEFB44DC12B1}" presName="parentText1" presStyleLbl="node1" presStyleIdx="0" presStyleCnt="1">
        <dgm:presLayoutVars>
          <dgm:chMax/>
          <dgm:chPref val="3"/>
          <dgm:bulletEnabled val="1"/>
        </dgm:presLayoutVars>
      </dgm:prSet>
      <dgm:spPr/>
    </dgm:pt>
    <dgm:pt modelId="{F6A6AA1F-BF13-479A-BF49-3A7934DA1DE4}" type="pres">
      <dgm:prSet presAssocID="{2BC66F9A-B864-4C45-ACC1-DEFB44DC12B1}" presName="childText1" presStyleLbl="solidAlignAcc1" presStyleIdx="0" presStyleCnt="1">
        <dgm:presLayoutVars>
          <dgm:chMax val="0"/>
          <dgm:chPref val="0"/>
          <dgm:bulletEnabled val="1"/>
        </dgm:presLayoutVars>
      </dgm:prSet>
      <dgm:spPr/>
    </dgm:pt>
  </dgm:ptLst>
  <dgm:cxnLst>
    <dgm:cxn modelId="{39A00901-19F4-4CC2-830B-37C497FFD63C}" srcId="{36D66750-48BA-46D9-B73F-E4E93CAC6A4A}" destId="{2BC66F9A-B864-4C45-ACC1-DEFB44DC12B1}" srcOrd="0" destOrd="0" parTransId="{6336DF7E-9564-421B-ACD4-27CACCEBC10F}" sibTransId="{47AD7FE8-1BB6-4262-A2BA-31FD43B485B4}"/>
    <dgm:cxn modelId="{329F8802-A3C2-44C4-AF8C-4E23353AA45A}" type="presOf" srcId="{A07F150E-95C8-4461-88FB-752F11714131}" destId="{F6A6AA1F-BF13-479A-BF49-3A7934DA1DE4}" srcOrd="0" destOrd="0" presId="urn:microsoft.com/office/officeart/2009/3/layout/IncreasingArrowsProcess"/>
    <dgm:cxn modelId="{4178A02C-995A-4C06-B6AD-7F0734087EAF}" type="presOf" srcId="{36D66750-48BA-46D9-B73F-E4E93CAC6A4A}" destId="{34AE0FE2-B146-40DF-AF65-447AF1BA8B1B}" srcOrd="0" destOrd="0" presId="urn:microsoft.com/office/officeart/2009/3/layout/IncreasingArrowsProcess"/>
    <dgm:cxn modelId="{410A7C7D-9CB0-4A06-BB3C-50585B8C0E32}" srcId="{2BC66F9A-B864-4C45-ACC1-DEFB44DC12B1}" destId="{A07F150E-95C8-4461-88FB-752F11714131}" srcOrd="0" destOrd="0" parTransId="{072E873D-6CBA-4B0E-9511-E860B478B740}" sibTransId="{1C9BAF2D-BAD7-4E39-AD64-E717D15284EF}"/>
    <dgm:cxn modelId="{4D72B8D2-3D08-4082-972E-48F3EB33F471}" type="presOf" srcId="{2BC66F9A-B864-4C45-ACC1-DEFB44DC12B1}" destId="{594F076D-9DF4-469E-8D89-3F7C1A2F057D}" srcOrd="0" destOrd="0" presId="urn:microsoft.com/office/officeart/2009/3/layout/IncreasingArrowsProcess"/>
    <dgm:cxn modelId="{36243A56-BC26-4F4E-BF78-F8CE302C27A4}" type="presParOf" srcId="{34AE0FE2-B146-40DF-AF65-447AF1BA8B1B}" destId="{594F076D-9DF4-469E-8D89-3F7C1A2F057D}" srcOrd="0" destOrd="0" presId="urn:microsoft.com/office/officeart/2009/3/layout/IncreasingArrowsProcess"/>
    <dgm:cxn modelId="{1BAF3144-1AFF-4ADE-8A26-D88150889D3D}" type="presParOf" srcId="{34AE0FE2-B146-40DF-AF65-447AF1BA8B1B}" destId="{F6A6AA1F-BF13-479A-BF49-3A7934DA1DE4}" srcOrd="1"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38CB86-3D00-4A00-95F1-184AACC9CC90}" type="doc">
      <dgm:prSet loTypeId="urn:microsoft.com/office/officeart/2005/8/layout/hProcess11" loCatId="process" qsTypeId="urn:microsoft.com/office/officeart/2005/8/quickstyle/simple3" qsCatId="simple" csTypeId="urn:microsoft.com/office/officeart/2005/8/colors/colorful4" csCatId="colorful"/>
      <dgm:spPr/>
      <dgm:t>
        <a:bodyPr/>
        <a:lstStyle/>
        <a:p>
          <a:endParaRPr lang="en-ID"/>
        </a:p>
      </dgm:t>
    </dgm:pt>
    <dgm:pt modelId="{3CDB4450-595E-4479-89F6-6A3B201B6490}">
      <dgm:prSet/>
      <dgm:spPr/>
      <dgm:t>
        <a:bodyPr/>
        <a:lstStyle/>
        <a:p>
          <a:r>
            <a:rPr lang="en-US" dirty="0" err="1">
              <a:latin typeface="Times New Roman" panose="02020603050405020304" pitchFamily="18" charset="0"/>
              <a:cs typeface="Times New Roman" panose="02020603050405020304" pitchFamily="18" charset="0"/>
            </a:rPr>
            <a:t>Imely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waktu</a:t>
          </a:r>
          <a:r>
            <a:rPr lang="en-US" dirty="0">
              <a:latin typeface="Times New Roman" panose="02020603050405020304" pitchFamily="18" charset="0"/>
              <a:cs typeface="Times New Roman" panose="02020603050405020304" pitchFamily="18" charset="0"/>
            </a:rPr>
            <a:t>)</a:t>
          </a:r>
          <a:endParaRPr lang="en-ID" dirty="0">
            <a:latin typeface="Times New Roman" panose="02020603050405020304" pitchFamily="18" charset="0"/>
            <a:cs typeface="Times New Roman" panose="02020603050405020304" pitchFamily="18" charset="0"/>
          </a:endParaRPr>
        </a:p>
      </dgm:t>
    </dgm:pt>
    <dgm:pt modelId="{C5845CD5-A921-4002-A3B1-EC2C4802E4DA}" type="parTrans" cxnId="{E519B976-3CEB-4131-A323-A59FDC5D93DA}">
      <dgm:prSet/>
      <dgm:spPr/>
      <dgm:t>
        <a:bodyPr/>
        <a:lstStyle/>
        <a:p>
          <a:endParaRPr lang="en-ID">
            <a:latin typeface="Times New Roman" panose="02020603050405020304" pitchFamily="18" charset="0"/>
            <a:cs typeface="Times New Roman" panose="02020603050405020304" pitchFamily="18" charset="0"/>
          </a:endParaRPr>
        </a:p>
      </dgm:t>
    </dgm:pt>
    <dgm:pt modelId="{E8A3910C-7B49-49EF-9282-C91DC59DA46D}" type="sibTrans" cxnId="{E519B976-3CEB-4131-A323-A59FDC5D93DA}">
      <dgm:prSet/>
      <dgm:spPr/>
      <dgm:t>
        <a:bodyPr/>
        <a:lstStyle/>
        <a:p>
          <a:endParaRPr lang="en-ID">
            <a:latin typeface="Times New Roman" panose="02020603050405020304" pitchFamily="18" charset="0"/>
            <a:cs typeface="Times New Roman" panose="02020603050405020304" pitchFamily="18" charset="0"/>
          </a:endParaRPr>
        </a:p>
      </dgm:t>
    </dgm:pt>
    <dgm:pt modelId="{4FB84690-CD4B-4CD4-A8F0-311CC0673034}">
      <dgm:prSet/>
      <dgm:spPr/>
      <dgm:t>
        <a:bodyPr/>
        <a:lstStyle/>
        <a:p>
          <a:r>
            <a:rPr lang="en-US">
              <a:latin typeface="Times New Roman" panose="02020603050405020304" pitchFamily="18" charset="0"/>
              <a:cs typeface="Times New Roman" panose="02020603050405020304" pitchFamily="18" charset="0"/>
            </a:rPr>
            <a:t>Accurate</a:t>
          </a:r>
          <a:endParaRPr lang="en-ID">
            <a:latin typeface="Times New Roman" panose="02020603050405020304" pitchFamily="18" charset="0"/>
            <a:cs typeface="Times New Roman" panose="02020603050405020304" pitchFamily="18" charset="0"/>
          </a:endParaRPr>
        </a:p>
      </dgm:t>
    </dgm:pt>
    <dgm:pt modelId="{29FB396C-38CD-4987-A130-5769E1290547}" type="parTrans" cxnId="{48DE2E24-C047-4ECC-BAC6-F32C63332113}">
      <dgm:prSet/>
      <dgm:spPr/>
      <dgm:t>
        <a:bodyPr/>
        <a:lstStyle/>
        <a:p>
          <a:endParaRPr lang="en-ID">
            <a:latin typeface="Times New Roman" panose="02020603050405020304" pitchFamily="18" charset="0"/>
            <a:cs typeface="Times New Roman" panose="02020603050405020304" pitchFamily="18" charset="0"/>
          </a:endParaRPr>
        </a:p>
      </dgm:t>
    </dgm:pt>
    <dgm:pt modelId="{B5298072-0155-4E50-8B4C-7552100C48B8}" type="sibTrans" cxnId="{48DE2E24-C047-4ECC-BAC6-F32C63332113}">
      <dgm:prSet/>
      <dgm:spPr/>
      <dgm:t>
        <a:bodyPr/>
        <a:lstStyle/>
        <a:p>
          <a:endParaRPr lang="en-ID">
            <a:latin typeface="Times New Roman" panose="02020603050405020304" pitchFamily="18" charset="0"/>
            <a:cs typeface="Times New Roman" panose="02020603050405020304" pitchFamily="18" charset="0"/>
          </a:endParaRPr>
        </a:p>
      </dgm:t>
    </dgm:pt>
    <dgm:pt modelId="{64123EF6-FE88-4D35-85CD-62505E06992A}">
      <dgm:prSet/>
      <dgm:spPr/>
      <dgm:t>
        <a:bodyPr/>
        <a:lstStyle/>
        <a:p>
          <a:r>
            <a:rPr lang="en-US">
              <a:latin typeface="Times New Roman" panose="02020603050405020304" pitchFamily="18" charset="0"/>
              <a:cs typeface="Times New Roman" panose="02020603050405020304" pitchFamily="18" charset="0"/>
            </a:rPr>
            <a:t>Concise (ringkas)</a:t>
          </a:r>
          <a:endParaRPr lang="en-ID">
            <a:latin typeface="Times New Roman" panose="02020603050405020304" pitchFamily="18" charset="0"/>
            <a:cs typeface="Times New Roman" panose="02020603050405020304" pitchFamily="18" charset="0"/>
          </a:endParaRPr>
        </a:p>
      </dgm:t>
    </dgm:pt>
    <dgm:pt modelId="{3918A936-254E-4B3E-A273-210C1CE93C35}" type="parTrans" cxnId="{29394F4B-6C9A-4B6C-86AC-CCD7E42452FA}">
      <dgm:prSet/>
      <dgm:spPr/>
      <dgm:t>
        <a:bodyPr/>
        <a:lstStyle/>
        <a:p>
          <a:endParaRPr lang="en-ID">
            <a:latin typeface="Times New Roman" panose="02020603050405020304" pitchFamily="18" charset="0"/>
            <a:cs typeface="Times New Roman" panose="02020603050405020304" pitchFamily="18" charset="0"/>
          </a:endParaRPr>
        </a:p>
      </dgm:t>
    </dgm:pt>
    <dgm:pt modelId="{AFEC4A14-A240-4972-AD4B-315BBE140774}" type="sibTrans" cxnId="{29394F4B-6C9A-4B6C-86AC-CCD7E42452FA}">
      <dgm:prSet/>
      <dgm:spPr/>
      <dgm:t>
        <a:bodyPr/>
        <a:lstStyle/>
        <a:p>
          <a:endParaRPr lang="en-ID">
            <a:latin typeface="Times New Roman" panose="02020603050405020304" pitchFamily="18" charset="0"/>
            <a:cs typeface="Times New Roman" panose="02020603050405020304" pitchFamily="18" charset="0"/>
          </a:endParaRPr>
        </a:p>
      </dgm:t>
    </dgm:pt>
    <dgm:pt modelId="{8AB3BDBA-722D-4F5D-9BC3-A1E7075C8999}">
      <dgm:prSet/>
      <dgm:spPr/>
      <dgm:t>
        <a:bodyPr/>
        <a:lstStyle/>
        <a:p>
          <a:r>
            <a:rPr lang="en-US">
              <a:latin typeface="Times New Roman" panose="02020603050405020304" pitchFamily="18" charset="0"/>
              <a:cs typeface="Times New Roman" panose="02020603050405020304" pitchFamily="18" charset="0"/>
            </a:rPr>
            <a:t>Relevant</a:t>
          </a:r>
          <a:endParaRPr lang="en-ID">
            <a:latin typeface="Times New Roman" panose="02020603050405020304" pitchFamily="18" charset="0"/>
            <a:cs typeface="Times New Roman" panose="02020603050405020304" pitchFamily="18" charset="0"/>
          </a:endParaRPr>
        </a:p>
      </dgm:t>
    </dgm:pt>
    <dgm:pt modelId="{C096E9DC-EB11-48AE-BD22-CE2A5A2F95B9}" type="parTrans" cxnId="{2A77B151-B274-4D5A-A6FB-2BA1CC5D2610}">
      <dgm:prSet/>
      <dgm:spPr/>
      <dgm:t>
        <a:bodyPr/>
        <a:lstStyle/>
        <a:p>
          <a:endParaRPr lang="en-ID">
            <a:latin typeface="Times New Roman" panose="02020603050405020304" pitchFamily="18" charset="0"/>
            <a:cs typeface="Times New Roman" panose="02020603050405020304" pitchFamily="18" charset="0"/>
          </a:endParaRPr>
        </a:p>
      </dgm:t>
    </dgm:pt>
    <dgm:pt modelId="{563270AA-8D99-4EDA-9E78-15D2CF5C1C68}" type="sibTrans" cxnId="{2A77B151-B274-4D5A-A6FB-2BA1CC5D2610}">
      <dgm:prSet/>
      <dgm:spPr/>
      <dgm:t>
        <a:bodyPr/>
        <a:lstStyle/>
        <a:p>
          <a:endParaRPr lang="en-ID">
            <a:latin typeface="Times New Roman" panose="02020603050405020304" pitchFamily="18" charset="0"/>
            <a:cs typeface="Times New Roman" panose="02020603050405020304" pitchFamily="18" charset="0"/>
          </a:endParaRPr>
        </a:p>
      </dgm:t>
    </dgm:pt>
    <dgm:pt modelId="{C121D05C-B3CF-4CA3-8489-FFCA39745A79}">
      <dgm:prSet/>
      <dgm:spPr/>
      <dgm:t>
        <a:bodyPr/>
        <a:lstStyle/>
        <a:p>
          <a:r>
            <a:rPr lang="en-US">
              <a:latin typeface="Times New Roman" panose="02020603050405020304" pitchFamily="18" charset="0"/>
              <a:cs typeface="Times New Roman" panose="02020603050405020304" pitchFamily="18" charset="0"/>
            </a:rPr>
            <a:t>Complete (lengkap)</a:t>
          </a:r>
          <a:endParaRPr lang="en-ID">
            <a:latin typeface="Times New Roman" panose="02020603050405020304" pitchFamily="18" charset="0"/>
            <a:cs typeface="Times New Roman" panose="02020603050405020304" pitchFamily="18" charset="0"/>
          </a:endParaRPr>
        </a:p>
      </dgm:t>
    </dgm:pt>
    <dgm:pt modelId="{DB453999-78CE-4B7C-82D8-F232DBE14E91}" type="parTrans" cxnId="{712941AC-9D52-4952-A793-F0C13F04AD8D}">
      <dgm:prSet/>
      <dgm:spPr/>
      <dgm:t>
        <a:bodyPr/>
        <a:lstStyle/>
        <a:p>
          <a:endParaRPr lang="en-ID">
            <a:latin typeface="Times New Roman" panose="02020603050405020304" pitchFamily="18" charset="0"/>
            <a:cs typeface="Times New Roman" panose="02020603050405020304" pitchFamily="18" charset="0"/>
          </a:endParaRPr>
        </a:p>
      </dgm:t>
    </dgm:pt>
    <dgm:pt modelId="{3B017D44-773A-4FAD-A017-2A53E9DB987A}" type="sibTrans" cxnId="{712941AC-9D52-4952-A793-F0C13F04AD8D}">
      <dgm:prSet/>
      <dgm:spPr/>
      <dgm:t>
        <a:bodyPr/>
        <a:lstStyle/>
        <a:p>
          <a:endParaRPr lang="en-ID">
            <a:latin typeface="Times New Roman" panose="02020603050405020304" pitchFamily="18" charset="0"/>
            <a:cs typeface="Times New Roman" panose="02020603050405020304" pitchFamily="18" charset="0"/>
          </a:endParaRPr>
        </a:p>
      </dgm:t>
    </dgm:pt>
    <dgm:pt modelId="{D515B69C-481C-413F-8831-0E4B629D023F}" type="pres">
      <dgm:prSet presAssocID="{7B38CB86-3D00-4A00-95F1-184AACC9CC90}" presName="Name0" presStyleCnt="0">
        <dgm:presLayoutVars>
          <dgm:dir/>
          <dgm:resizeHandles val="exact"/>
        </dgm:presLayoutVars>
      </dgm:prSet>
      <dgm:spPr/>
    </dgm:pt>
    <dgm:pt modelId="{FD199466-2123-4486-BE8D-4AD922C32A32}" type="pres">
      <dgm:prSet presAssocID="{7B38CB86-3D00-4A00-95F1-184AACC9CC90}" presName="arrow" presStyleLbl="bgShp" presStyleIdx="0" presStyleCnt="1"/>
      <dgm:spPr/>
    </dgm:pt>
    <dgm:pt modelId="{EA610623-55B0-4B0F-A9BC-34909ABF011B}" type="pres">
      <dgm:prSet presAssocID="{7B38CB86-3D00-4A00-95F1-184AACC9CC90}" presName="points" presStyleCnt="0"/>
      <dgm:spPr/>
    </dgm:pt>
    <dgm:pt modelId="{817096D4-DCA3-4634-BE6B-8D4217D8146E}" type="pres">
      <dgm:prSet presAssocID="{3CDB4450-595E-4479-89F6-6A3B201B6490}" presName="compositeA" presStyleCnt="0"/>
      <dgm:spPr/>
    </dgm:pt>
    <dgm:pt modelId="{DAECC3A5-E1D7-4863-9359-75BE6D74CD44}" type="pres">
      <dgm:prSet presAssocID="{3CDB4450-595E-4479-89F6-6A3B201B6490}" presName="textA" presStyleLbl="revTx" presStyleIdx="0" presStyleCnt="5">
        <dgm:presLayoutVars>
          <dgm:bulletEnabled val="1"/>
        </dgm:presLayoutVars>
      </dgm:prSet>
      <dgm:spPr/>
    </dgm:pt>
    <dgm:pt modelId="{57A56C60-A7C7-46F4-BBA7-CD2FBB302D94}" type="pres">
      <dgm:prSet presAssocID="{3CDB4450-595E-4479-89F6-6A3B201B6490}" presName="circleA" presStyleLbl="node1" presStyleIdx="0" presStyleCnt="5"/>
      <dgm:spPr/>
    </dgm:pt>
    <dgm:pt modelId="{6836AE26-BA2D-4BCC-8ED5-035DC1E128D0}" type="pres">
      <dgm:prSet presAssocID="{3CDB4450-595E-4479-89F6-6A3B201B6490}" presName="spaceA" presStyleCnt="0"/>
      <dgm:spPr/>
    </dgm:pt>
    <dgm:pt modelId="{7953C836-56C0-4FBD-893F-1D907A1F17D6}" type="pres">
      <dgm:prSet presAssocID="{E8A3910C-7B49-49EF-9282-C91DC59DA46D}" presName="space" presStyleCnt="0"/>
      <dgm:spPr/>
    </dgm:pt>
    <dgm:pt modelId="{EA70C8D8-DBC2-4114-BB19-A8C7FF730BE6}" type="pres">
      <dgm:prSet presAssocID="{4FB84690-CD4B-4CD4-A8F0-311CC0673034}" presName="compositeB" presStyleCnt="0"/>
      <dgm:spPr/>
    </dgm:pt>
    <dgm:pt modelId="{883E45F1-ED0D-4EED-B0B5-F88C9EC62700}" type="pres">
      <dgm:prSet presAssocID="{4FB84690-CD4B-4CD4-A8F0-311CC0673034}" presName="textB" presStyleLbl="revTx" presStyleIdx="1" presStyleCnt="5">
        <dgm:presLayoutVars>
          <dgm:bulletEnabled val="1"/>
        </dgm:presLayoutVars>
      </dgm:prSet>
      <dgm:spPr/>
    </dgm:pt>
    <dgm:pt modelId="{A7F53B21-63AF-47E4-8FED-05246C6F614F}" type="pres">
      <dgm:prSet presAssocID="{4FB84690-CD4B-4CD4-A8F0-311CC0673034}" presName="circleB" presStyleLbl="node1" presStyleIdx="1" presStyleCnt="5"/>
      <dgm:spPr/>
    </dgm:pt>
    <dgm:pt modelId="{829E4A7F-CC64-4957-A98B-59F6F4357045}" type="pres">
      <dgm:prSet presAssocID="{4FB84690-CD4B-4CD4-A8F0-311CC0673034}" presName="spaceB" presStyleCnt="0"/>
      <dgm:spPr/>
    </dgm:pt>
    <dgm:pt modelId="{A50D49B2-7CF1-4BE6-838B-6F6A56F4520D}" type="pres">
      <dgm:prSet presAssocID="{B5298072-0155-4E50-8B4C-7552100C48B8}" presName="space" presStyleCnt="0"/>
      <dgm:spPr/>
    </dgm:pt>
    <dgm:pt modelId="{DCA0C287-BAC4-4ED3-B2E3-734C936C4403}" type="pres">
      <dgm:prSet presAssocID="{64123EF6-FE88-4D35-85CD-62505E06992A}" presName="compositeA" presStyleCnt="0"/>
      <dgm:spPr/>
    </dgm:pt>
    <dgm:pt modelId="{E2A23914-B28A-4B53-9484-5F268E11B793}" type="pres">
      <dgm:prSet presAssocID="{64123EF6-FE88-4D35-85CD-62505E06992A}" presName="textA" presStyleLbl="revTx" presStyleIdx="2" presStyleCnt="5">
        <dgm:presLayoutVars>
          <dgm:bulletEnabled val="1"/>
        </dgm:presLayoutVars>
      </dgm:prSet>
      <dgm:spPr/>
    </dgm:pt>
    <dgm:pt modelId="{8872E393-6344-4630-BCFF-5F04BF196810}" type="pres">
      <dgm:prSet presAssocID="{64123EF6-FE88-4D35-85CD-62505E06992A}" presName="circleA" presStyleLbl="node1" presStyleIdx="2" presStyleCnt="5"/>
      <dgm:spPr/>
    </dgm:pt>
    <dgm:pt modelId="{C84F72FE-40F3-480B-B111-F35C9EF66193}" type="pres">
      <dgm:prSet presAssocID="{64123EF6-FE88-4D35-85CD-62505E06992A}" presName="spaceA" presStyleCnt="0"/>
      <dgm:spPr/>
    </dgm:pt>
    <dgm:pt modelId="{1792F071-A5CA-4CD8-8F40-EF8C2509EC0B}" type="pres">
      <dgm:prSet presAssocID="{AFEC4A14-A240-4972-AD4B-315BBE140774}" presName="space" presStyleCnt="0"/>
      <dgm:spPr/>
    </dgm:pt>
    <dgm:pt modelId="{FE12B88A-10DD-46CF-A945-81793F7CA6AB}" type="pres">
      <dgm:prSet presAssocID="{8AB3BDBA-722D-4F5D-9BC3-A1E7075C8999}" presName="compositeB" presStyleCnt="0"/>
      <dgm:spPr/>
    </dgm:pt>
    <dgm:pt modelId="{A1A1B2E0-5398-4D53-B67E-71F33C6FEED6}" type="pres">
      <dgm:prSet presAssocID="{8AB3BDBA-722D-4F5D-9BC3-A1E7075C8999}" presName="textB" presStyleLbl="revTx" presStyleIdx="3" presStyleCnt="5">
        <dgm:presLayoutVars>
          <dgm:bulletEnabled val="1"/>
        </dgm:presLayoutVars>
      </dgm:prSet>
      <dgm:spPr/>
    </dgm:pt>
    <dgm:pt modelId="{6571AEA5-1115-472F-94E4-0FA7C161A60B}" type="pres">
      <dgm:prSet presAssocID="{8AB3BDBA-722D-4F5D-9BC3-A1E7075C8999}" presName="circleB" presStyleLbl="node1" presStyleIdx="3" presStyleCnt="5"/>
      <dgm:spPr/>
    </dgm:pt>
    <dgm:pt modelId="{2754C657-ACDF-4B6A-B8E0-4068278A1B10}" type="pres">
      <dgm:prSet presAssocID="{8AB3BDBA-722D-4F5D-9BC3-A1E7075C8999}" presName="spaceB" presStyleCnt="0"/>
      <dgm:spPr/>
    </dgm:pt>
    <dgm:pt modelId="{8A6533F2-3372-47A1-9E72-31C2F9140364}" type="pres">
      <dgm:prSet presAssocID="{563270AA-8D99-4EDA-9E78-15D2CF5C1C68}" presName="space" presStyleCnt="0"/>
      <dgm:spPr/>
    </dgm:pt>
    <dgm:pt modelId="{5B08DC69-0DD5-47F8-AF37-09E5A33B1E02}" type="pres">
      <dgm:prSet presAssocID="{C121D05C-B3CF-4CA3-8489-FFCA39745A79}" presName="compositeA" presStyleCnt="0"/>
      <dgm:spPr/>
    </dgm:pt>
    <dgm:pt modelId="{B9DCC662-3A25-426B-90A0-DAC3BD0356C8}" type="pres">
      <dgm:prSet presAssocID="{C121D05C-B3CF-4CA3-8489-FFCA39745A79}" presName="textA" presStyleLbl="revTx" presStyleIdx="4" presStyleCnt="5">
        <dgm:presLayoutVars>
          <dgm:bulletEnabled val="1"/>
        </dgm:presLayoutVars>
      </dgm:prSet>
      <dgm:spPr/>
    </dgm:pt>
    <dgm:pt modelId="{D2D693A8-1053-4587-86FA-481A8D5CC5D2}" type="pres">
      <dgm:prSet presAssocID="{C121D05C-B3CF-4CA3-8489-FFCA39745A79}" presName="circleA" presStyleLbl="node1" presStyleIdx="4" presStyleCnt="5"/>
      <dgm:spPr/>
    </dgm:pt>
    <dgm:pt modelId="{097E626F-8D34-4823-AE9F-ADE48E3BD400}" type="pres">
      <dgm:prSet presAssocID="{C121D05C-B3CF-4CA3-8489-FFCA39745A79}" presName="spaceA" presStyleCnt="0"/>
      <dgm:spPr/>
    </dgm:pt>
  </dgm:ptLst>
  <dgm:cxnLst>
    <dgm:cxn modelId="{48DE2E24-C047-4ECC-BAC6-F32C63332113}" srcId="{7B38CB86-3D00-4A00-95F1-184AACC9CC90}" destId="{4FB84690-CD4B-4CD4-A8F0-311CC0673034}" srcOrd="1" destOrd="0" parTransId="{29FB396C-38CD-4987-A130-5769E1290547}" sibTransId="{B5298072-0155-4E50-8B4C-7552100C48B8}"/>
    <dgm:cxn modelId="{3A2EAE31-B092-4D4C-8E22-6928232480FF}" type="presOf" srcId="{8AB3BDBA-722D-4F5D-9BC3-A1E7075C8999}" destId="{A1A1B2E0-5398-4D53-B67E-71F33C6FEED6}" srcOrd="0" destOrd="0" presId="urn:microsoft.com/office/officeart/2005/8/layout/hProcess11"/>
    <dgm:cxn modelId="{4EFBE064-E673-4A72-B174-B5A9E7C176BF}" type="presOf" srcId="{7B38CB86-3D00-4A00-95F1-184AACC9CC90}" destId="{D515B69C-481C-413F-8831-0E4B629D023F}" srcOrd="0" destOrd="0" presId="urn:microsoft.com/office/officeart/2005/8/layout/hProcess11"/>
    <dgm:cxn modelId="{21B15D45-04CA-46F1-9C4C-40D695FD3DAF}" type="presOf" srcId="{C121D05C-B3CF-4CA3-8489-FFCA39745A79}" destId="{B9DCC662-3A25-426B-90A0-DAC3BD0356C8}" srcOrd="0" destOrd="0" presId="urn:microsoft.com/office/officeart/2005/8/layout/hProcess11"/>
    <dgm:cxn modelId="{29394F4B-6C9A-4B6C-86AC-CCD7E42452FA}" srcId="{7B38CB86-3D00-4A00-95F1-184AACC9CC90}" destId="{64123EF6-FE88-4D35-85CD-62505E06992A}" srcOrd="2" destOrd="0" parTransId="{3918A936-254E-4B3E-A273-210C1CE93C35}" sibTransId="{AFEC4A14-A240-4972-AD4B-315BBE140774}"/>
    <dgm:cxn modelId="{2A77B151-B274-4D5A-A6FB-2BA1CC5D2610}" srcId="{7B38CB86-3D00-4A00-95F1-184AACC9CC90}" destId="{8AB3BDBA-722D-4F5D-9BC3-A1E7075C8999}" srcOrd="3" destOrd="0" parTransId="{C096E9DC-EB11-48AE-BD22-CE2A5A2F95B9}" sibTransId="{563270AA-8D99-4EDA-9E78-15D2CF5C1C68}"/>
    <dgm:cxn modelId="{E519B976-3CEB-4131-A323-A59FDC5D93DA}" srcId="{7B38CB86-3D00-4A00-95F1-184AACC9CC90}" destId="{3CDB4450-595E-4479-89F6-6A3B201B6490}" srcOrd="0" destOrd="0" parTransId="{C5845CD5-A921-4002-A3B1-EC2C4802E4DA}" sibTransId="{E8A3910C-7B49-49EF-9282-C91DC59DA46D}"/>
    <dgm:cxn modelId="{712941AC-9D52-4952-A793-F0C13F04AD8D}" srcId="{7B38CB86-3D00-4A00-95F1-184AACC9CC90}" destId="{C121D05C-B3CF-4CA3-8489-FFCA39745A79}" srcOrd="4" destOrd="0" parTransId="{DB453999-78CE-4B7C-82D8-F232DBE14E91}" sibTransId="{3B017D44-773A-4FAD-A017-2A53E9DB987A}"/>
    <dgm:cxn modelId="{A6193DC2-313C-4301-8A98-C331539E197C}" type="presOf" srcId="{64123EF6-FE88-4D35-85CD-62505E06992A}" destId="{E2A23914-B28A-4B53-9484-5F268E11B793}" srcOrd="0" destOrd="0" presId="urn:microsoft.com/office/officeart/2005/8/layout/hProcess11"/>
    <dgm:cxn modelId="{7A2117CA-4EA3-4662-B422-92658E672BCC}" type="presOf" srcId="{4FB84690-CD4B-4CD4-A8F0-311CC0673034}" destId="{883E45F1-ED0D-4EED-B0B5-F88C9EC62700}" srcOrd="0" destOrd="0" presId="urn:microsoft.com/office/officeart/2005/8/layout/hProcess11"/>
    <dgm:cxn modelId="{9C73D7DF-0960-4043-814C-2BA87E9B5EFD}" type="presOf" srcId="{3CDB4450-595E-4479-89F6-6A3B201B6490}" destId="{DAECC3A5-E1D7-4863-9359-75BE6D74CD44}" srcOrd="0" destOrd="0" presId="urn:microsoft.com/office/officeart/2005/8/layout/hProcess11"/>
    <dgm:cxn modelId="{F48E8F60-29A5-4D60-93EB-EB130FA1B433}" type="presParOf" srcId="{D515B69C-481C-413F-8831-0E4B629D023F}" destId="{FD199466-2123-4486-BE8D-4AD922C32A32}" srcOrd="0" destOrd="0" presId="urn:microsoft.com/office/officeart/2005/8/layout/hProcess11"/>
    <dgm:cxn modelId="{9CC5E8AF-63BD-4BCA-9BF9-EB11E150E726}" type="presParOf" srcId="{D515B69C-481C-413F-8831-0E4B629D023F}" destId="{EA610623-55B0-4B0F-A9BC-34909ABF011B}" srcOrd="1" destOrd="0" presId="urn:microsoft.com/office/officeart/2005/8/layout/hProcess11"/>
    <dgm:cxn modelId="{13E26049-A9F5-4E28-A128-B44EE656F63D}" type="presParOf" srcId="{EA610623-55B0-4B0F-A9BC-34909ABF011B}" destId="{817096D4-DCA3-4634-BE6B-8D4217D8146E}" srcOrd="0" destOrd="0" presId="urn:microsoft.com/office/officeart/2005/8/layout/hProcess11"/>
    <dgm:cxn modelId="{F51FE598-C0FB-4FF7-A887-B821B04F48D3}" type="presParOf" srcId="{817096D4-DCA3-4634-BE6B-8D4217D8146E}" destId="{DAECC3A5-E1D7-4863-9359-75BE6D74CD44}" srcOrd="0" destOrd="0" presId="urn:microsoft.com/office/officeart/2005/8/layout/hProcess11"/>
    <dgm:cxn modelId="{DE939617-084D-459F-B7F0-EF217FFBBF30}" type="presParOf" srcId="{817096D4-DCA3-4634-BE6B-8D4217D8146E}" destId="{57A56C60-A7C7-46F4-BBA7-CD2FBB302D94}" srcOrd="1" destOrd="0" presId="urn:microsoft.com/office/officeart/2005/8/layout/hProcess11"/>
    <dgm:cxn modelId="{3B6568E9-8ECC-406A-9BE9-C016FEBF273E}" type="presParOf" srcId="{817096D4-DCA3-4634-BE6B-8D4217D8146E}" destId="{6836AE26-BA2D-4BCC-8ED5-035DC1E128D0}" srcOrd="2" destOrd="0" presId="urn:microsoft.com/office/officeart/2005/8/layout/hProcess11"/>
    <dgm:cxn modelId="{30F57B01-C69C-4642-9C08-282B18011FE9}" type="presParOf" srcId="{EA610623-55B0-4B0F-A9BC-34909ABF011B}" destId="{7953C836-56C0-4FBD-893F-1D907A1F17D6}" srcOrd="1" destOrd="0" presId="urn:microsoft.com/office/officeart/2005/8/layout/hProcess11"/>
    <dgm:cxn modelId="{DE2B188C-7FBD-4FE9-8122-1975EE22AA45}" type="presParOf" srcId="{EA610623-55B0-4B0F-A9BC-34909ABF011B}" destId="{EA70C8D8-DBC2-4114-BB19-A8C7FF730BE6}" srcOrd="2" destOrd="0" presId="urn:microsoft.com/office/officeart/2005/8/layout/hProcess11"/>
    <dgm:cxn modelId="{3B20F279-86A9-4619-AF5D-734C94505ED7}" type="presParOf" srcId="{EA70C8D8-DBC2-4114-BB19-A8C7FF730BE6}" destId="{883E45F1-ED0D-4EED-B0B5-F88C9EC62700}" srcOrd="0" destOrd="0" presId="urn:microsoft.com/office/officeart/2005/8/layout/hProcess11"/>
    <dgm:cxn modelId="{93347F2D-235A-4A26-B595-0F5922A28E4F}" type="presParOf" srcId="{EA70C8D8-DBC2-4114-BB19-A8C7FF730BE6}" destId="{A7F53B21-63AF-47E4-8FED-05246C6F614F}" srcOrd="1" destOrd="0" presId="urn:microsoft.com/office/officeart/2005/8/layout/hProcess11"/>
    <dgm:cxn modelId="{CED8D8E9-7612-4763-839F-8F722D3EE4D2}" type="presParOf" srcId="{EA70C8D8-DBC2-4114-BB19-A8C7FF730BE6}" destId="{829E4A7F-CC64-4957-A98B-59F6F4357045}" srcOrd="2" destOrd="0" presId="urn:microsoft.com/office/officeart/2005/8/layout/hProcess11"/>
    <dgm:cxn modelId="{473229F5-4753-4698-922C-D8963E937CA7}" type="presParOf" srcId="{EA610623-55B0-4B0F-A9BC-34909ABF011B}" destId="{A50D49B2-7CF1-4BE6-838B-6F6A56F4520D}" srcOrd="3" destOrd="0" presId="urn:microsoft.com/office/officeart/2005/8/layout/hProcess11"/>
    <dgm:cxn modelId="{9E27EF80-2E69-4096-9738-5AC081EDBD01}" type="presParOf" srcId="{EA610623-55B0-4B0F-A9BC-34909ABF011B}" destId="{DCA0C287-BAC4-4ED3-B2E3-734C936C4403}" srcOrd="4" destOrd="0" presId="urn:microsoft.com/office/officeart/2005/8/layout/hProcess11"/>
    <dgm:cxn modelId="{EC87225C-BF48-46F4-9421-FD3971C2D260}" type="presParOf" srcId="{DCA0C287-BAC4-4ED3-B2E3-734C936C4403}" destId="{E2A23914-B28A-4B53-9484-5F268E11B793}" srcOrd="0" destOrd="0" presId="urn:microsoft.com/office/officeart/2005/8/layout/hProcess11"/>
    <dgm:cxn modelId="{8693A85F-1189-4C04-A73D-054F7CD4BE69}" type="presParOf" srcId="{DCA0C287-BAC4-4ED3-B2E3-734C936C4403}" destId="{8872E393-6344-4630-BCFF-5F04BF196810}" srcOrd="1" destOrd="0" presId="urn:microsoft.com/office/officeart/2005/8/layout/hProcess11"/>
    <dgm:cxn modelId="{AEF49232-691D-40D2-BE53-2F15A33130C3}" type="presParOf" srcId="{DCA0C287-BAC4-4ED3-B2E3-734C936C4403}" destId="{C84F72FE-40F3-480B-B111-F35C9EF66193}" srcOrd="2" destOrd="0" presId="urn:microsoft.com/office/officeart/2005/8/layout/hProcess11"/>
    <dgm:cxn modelId="{3E1BBC2B-9148-40F3-A2AD-EF4DC5CD526D}" type="presParOf" srcId="{EA610623-55B0-4B0F-A9BC-34909ABF011B}" destId="{1792F071-A5CA-4CD8-8F40-EF8C2509EC0B}" srcOrd="5" destOrd="0" presId="urn:microsoft.com/office/officeart/2005/8/layout/hProcess11"/>
    <dgm:cxn modelId="{6036E3E4-B03E-4505-9888-0487BCC2EECE}" type="presParOf" srcId="{EA610623-55B0-4B0F-A9BC-34909ABF011B}" destId="{FE12B88A-10DD-46CF-A945-81793F7CA6AB}" srcOrd="6" destOrd="0" presId="urn:microsoft.com/office/officeart/2005/8/layout/hProcess11"/>
    <dgm:cxn modelId="{E9968A22-1D0F-4829-BFA5-873BEC48BC75}" type="presParOf" srcId="{FE12B88A-10DD-46CF-A945-81793F7CA6AB}" destId="{A1A1B2E0-5398-4D53-B67E-71F33C6FEED6}" srcOrd="0" destOrd="0" presId="urn:microsoft.com/office/officeart/2005/8/layout/hProcess11"/>
    <dgm:cxn modelId="{93169D7A-C5F4-4CCD-AF84-2A228AAB247B}" type="presParOf" srcId="{FE12B88A-10DD-46CF-A945-81793F7CA6AB}" destId="{6571AEA5-1115-472F-94E4-0FA7C161A60B}" srcOrd="1" destOrd="0" presId="urn:microsoft.com/office/officeart/2005/8/layout/hProcess11"/>
    <dgm:cxn modelId="{8A184374-A059-4FEA-ADB6-AEE721E11BBF}" type="presParOf" srcId="{FE12B88A-10DD-46CF-A945-81793F7CA6AB}" destId="{2754C657-ACDF-4B6A-B8E0-4068278A1B10}" srcOrd="2" destOrd="0" presId="urn:microsoft.com/office/officeart/2005/8/layout/hProcess11"/>
    <dgm:cxn modelId="{E3C8D265-21DD-4D65-9671-253BCDEF1D65}" type="presParOf" srcId="{EA610623-55B0-4B0F-A9BC-34909ABF011B}" destId="{8A6533F2-3372-47A1-9E72-31C2F9140364}" srcOrd="7" destOrd="0" presId="urn:microsoft.com/office/officeart/2005/8/layout/hProcess11"/>
    <dgm:cxn modelId="{57F8CE28-1DFB-4C2C-A9B2-108060244AC9}" type="presParOf" srcId="{EA610623-55B0-4B0F-A9BC-34909ABF011B}" destId="{5B08DC69-0DD5-47F8-AF37-09E5A33B1E02}" srcOrd="8" destOrd="0" presId="urn:microsoft.com/office/officeart/2005/8/layout/hProcess11"/>
    <dgm:cxn modelId="{95B18396-66BB-4F5E-B78A-E3493F41918B}" type="presParOf" srcId="{5B08DC69-0DD5-47F8-AF37-09E5A33B1E02}" destId="{B9DCC662-3A25-426B-90A0-DAC3BD0356C8}" srcOrd="0" destOrd="0" presId="urn:microsoft.com/office/officeart/2005/8/layout/hProcess11"/>
    <dgm:cxn modelId="{7CA3061C-E098-4E0D-BA90-FBC2910C7A98}" type="presParOf" srcId="{5B08DC69-0DD5-47F8-AF37-09E5A33B1E02}" destId="{D2D693A8-1053-4587-86FA-481A8D5CC5D2}" srcOrd="1" destOrd="0" presId="urn:microsoft.com/office/officeart/2005/8/layout/hProcess11"/>
    <dgm:cxn modelId="{CA265CED-ABBA-4C01-90BA-E9B4703AAF35}" type="presParOf" srcId="{5B08DC69-0DD5-47F8-AF37-09E5A33B1E02}" destId="{097E626F-8D34-4823-AE9F-ADE48E3BD400}"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93D63E-CCA6-4758-A774-91D11D4B5958}" type="doc">
      <dgm:prSet loTypeId="urn:microsoft.com/office/officeart/2005/8/layout/hList6" loCatId="list" qsTypeId="urn:microsoft.com/office/officeart/2005/8/quickstyle/simple3" qsCatId="simple" csTypeId="urn:microsoft.com/office/officeart/2005/8/colors/colorful4" csCatId="colorful"/>
      <dgm:spPr/>
      <dgm:t>
        <a:bodyPr/>
        <a:lstStyle/>
        <a:p>
          <a:endParaRPr lang="en-ID"/>
        </a:p>
      </dgm:t>
    </dgm:pt>
    <dgm:pt modelId="{FB282453-2F2E-4572-A7DB-D1F661F610A6}">
      <dgm:prSet/>
      <dgm:spPr/>
      <dgm:t>
        <a:bodyPr/>
        <a:lstStyle/>
        <a:p>
          <a:pPr algn="just"/>
          <a:r>
            <a:rPr lang="en-ID" b="1" dirty="0" err="1">
              <a:solidFill>
                <a:srgbClr val="FF0000"/>
              </a:solidFill>
              <a:latin typeface="Times New Roman" panose="02020603050405020304" pitchFamily="18" charset="0"/>
              <a:cs typeface="Times New Roman" panose="02020603050405020304" pitchFamily="18" charset="0"/>
            </a:rPr>
            <a:t>Untuk</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meningkatkan</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efisiensi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dimana</a:t>
          </a:r>
          <a:r>
            <a:rPr lang="en-ID" dirty="0">
              <a:latin typeface="Times New Roman" panose="02020603050405020304" pitchFamily="18" charset="0"/>
              <a:cs typeface="Times New Roman" panose="02020603050405020304" pitchFamily="18" charset="0"/>
            </a:rPr>
            <a:t> data </a:t>
          </a:r>
          <a:r>
            <a:rPr lang="en-ID" dirty="0" err="1">
              <a:latin typeface="Times New Roman" panose="02020603050405020304" pitchFamily="18" charset="0"/>
              <a:cs typeface="Times New Roman" panose="02020603050405020304" pitchFamily="18" charset="0"/>
            </a:rPr>
            <a:t>karyawan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aktivitas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digabungkan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menjadi</a:t>
          </a:r>
          <a:r>
            <a:rPr lang="en-ID" dirty="0">
              <a:latin typeface="Times New Roman" panose="02020603050405020304" pitchFamily="18" charset="0"/>
              <a:cs typeface="Times New Roman" panose="02020603050405020304" pitchFamily="18" charset="0"/>
            </a:rPr>
            <a:t>. Satu </a:t>
          </a:r>
          <a:r>
            <a:rPr lang="en-ID" dirty="0" err="1">
              <a:latin typeface="Times New Roman" panose="02020603050405020304" pitchFamily="18" charset="0"/>
              <a:cs typeface="Times New Roman" panose="02020603050405020304" pitchFamily="18" charset="0"/>
            </a:rPr>
            <a:t>supaya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lebih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strategis</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berhubungan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perencanaan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Ditinjau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manfaatnya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mempunyai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manfaat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organisasi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yaitu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otomatis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penggajian</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aktivitas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tunjangan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catatan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waktu</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karyawan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dimasukan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pengurangan</a:t>
          </a:r>
          <a:r>
            <a:rPr lang="en-ID" dirty="0">
              <a:latin typeface="Times New Roman" panose="02020603050405020304" pitchFamily="18" charset="0"/>
              <a:cs typeface="Times New Roman" panose="02020603050405020304" pitchFamily="18" charset="0"/>
            </a:rPr>
            <a:t> yang </a:t>
          </a:r>
          <a:r>
            <a:rPr lang="en-ID" dirty="0" err="1">
              <a:latin typeface="Times New Roman" panose="02020603050405020304" pitchFamily="18" charset="0"/>
              <a:cs typeface="Times New Roman" panose="02020603050405020304" pitchFamily="18" charset="0"/>
            </a:rPr>
            <a:t>sesuai</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penyesuaian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karyawan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lainnya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tercermin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dalam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pengecekan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gaji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terakhir</a:t>
          </a:r>
          <a:r>
            <a:rPr lang="en-ID" dirty="0">
              <a:latin typeface="Times New Roman" panose="02020603050405020304" pitchFamily="18" charset="0"/>
              <a:cs typeface="Times New Roman" panose="02020603050405020304" pitchFamily="18" charset="0"/>
            </a:rPr>
            <a:t>.</a:t>
          </a:r>
        </a:p>
      </dgm:t>
    </dgm:pt>
    <dgm:pt modelId="{FBE31AFA-4811-4217-8667-3AA5A614BEA9}" type="parTrans" cxnId="{6C4EADA3-AA24-49B9-BE27-838CD78BA17F}">
      <dgm:prSet/>
      <dgm:spPr/>
      <dgm:t>
        <a:bodyPr/>
        <a:lstStyle/>
        <a:p>
          <a:pPr algn="just"/>
          <a:endParaRPr lang="en-ID">
            <a:latin typeface="Times New Roman" panose="02020603050405020304" pitchFamily="18" charset="0"/>
            <a:cs typeface="Times New Roman" panose="02020603050405020304" pitchFamily="18" charset="0"/>
          </a:endParaRPr>
        </a:p>
      </dgm:t>
    </dgm:pt>
    <dgm:pt modelId="{CF7DD87B-1976-4C18-8B9B-57C004262133}" type="sibTrans" cxnId="{6C4EADA3-AA24-49B9-BE27-838CD78BA17F}">
      <dgm:prSet/>
      <dgm:spPr/>
      <dgm:t>
        <a:bodyPr/>
        <a:lstStyle/>
        <a:p>
          <a:pPr algn="just"/>
          <a:endParaRPr lang="en-ID">
            <a:latin typeface="Times New Roman" panose="02020603050405020304" pitchFamily="18" charset="0"/>
            <a:cs typeface="Times New Roman" panose="02020603050405020304" pitchFamily="18" charset="0"/>
          </a:endParaRPr>
        </a:p>
      </dgm:t>
    </dgm:pt>
    <dgm:pt modelId="{D20470ED-F781-4DC0-B321-AD937836F88C}">
      <dgm:prSet/>
      <dgm:spPr/>
      <dgm:t>
        <a:bodyPr/>
        <a:lstStyle/>
        <a:p>
          <a:pPr algn="just"/>
          <a:r>
            <a:rPr lang="en-ID" dirty="0" err="1">
              <a:latin typeface="Times New Roman" panose="02020603050405020304" pitchFamily="18" charset="0"/>
              <a:cs typeface="Times New Roman" panose="02020603050405020304" pitchFamily="18" charset="0"/>
            </a:rPr>
            <a:t>Tujuan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kedua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sistem</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adalah</a:t>
          </a:r>
          <a:r>
            <a:rPr lang="en-ID" dirty="0">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supaya</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lebih</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strategis</a:t>
          </a:r>
          <a:r>
            <a:rPr lang="en-ID" b="1" dirty="0">
              <a:solidFill>
                <a:srgbClr val="FF0000"/>
              </a:solidFill>
              <a:latin typeface="Times New Roman" panose="02020603050405020304" pitchFamily="18" charset="0"/>
              <a:cs typeface="Times New Roman" panose="02020603050405020304" pitchFamily="18" charset="0"/>
            </a:rPr>
            <a:t> dan </a:t>
          </a:r>
          <a:r>
            <a:rPr lang="en-ID" b="1" dirty="0" err="1">
              <a:solidFill>
                <a:srgbClr val="FF0000"/>
              </a:solidFill>
              <a:latin typeface="Times New Roman" panose="02020603050405020304" pitchFamily="18" charset="0"/>
              <a:cs typeface="Times New Roman" panose="02020603050405020304" pitchFamily="18" charset="0"/>
            </a:rPr>
            <a:t>berhubungan</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dengan</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perencanaan</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sumber</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daya</a:t>
          </a:r>
          <a:r>
            <a:rPr lang="en-ID" b="1" dirty="0">
              <a:solidFill>
                <a:srgbClr val="FF0000"/>
              </a:solidFill>
              <a:latin typeface="Times New Roman" panose="02020603050405020304" pitchFamily="18" charset="0"/>
              <a:cs typeface="Times New Roman" panose="02020603050405020304" pitchFamily="18" charset="0"/>
            </a:rPr>
            <a:t> </a:t>
          </a:r>
          <a:r>
            <a:rPr lang="en-ID" b="1" dirty="0" err="1">
              <a:solidFill>
                <a:srgbClr val="FF0000"/>
              </a:solidFill>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Dengan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mempunyai</a:t>
          </a:r>
          <a:r>
            <a:rPr lang="en-ID" dirty="0">
              <a:latin typeface="Times New Roman" panose="02020603050405020304" pitchFamily="18" charset="0"/>
              <a:cs typeface="Times New Roman" panose="02020603050405020304" pitchFamily="18" charset="0"/>
            </a:rPr>
            <a:t> data yang </a:t>
          </a:r>
          <a:r>
            <a:rPr lang="en-ID" dirty="0" err="1">
              <a:latin typeface="Times New Roman" panose="02020603050405020304" pitchFamily="18" charset="0"/>
              <a:cs typeface="Times New Roman" panose="02020603050405020304" pitchFamily="18" charset="0"/>
            </a:rPr>
            <a:t>mudah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diakses</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akan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membuat</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perencanaan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sumber</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daya</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manusia</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pembuatan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keputusan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manajerial</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didasarkan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lebih</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banyak</a:t>
          </a:r>
          <a:r>
            <a:rPr lang="en-ID" dirty="0">
              <a:latin typeface="Times New Roman" panose="02020603050405020304" pitchFamily="18" charset="0"/>
              <a:cs typeface="Times New Roman" panose="02020603050405020304" pitchFamily="18" charset="0"/>
            </a:rPr>
            <a:t> pada </a:t>
          </a:r>
          <a:r>
            <a:rPr lang="en-ID" dirty="0" err="1">
              <a:latin typeface="Times New Roman" panose="02020603050405020304" pitchFamily="18" charset="0"/>
              <a:cs typeface="Times New Roman" panose="02020603050405020304" pitchFamily="18" charset="0"/>
            </a:rPr>
            <a:t>informasi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dari</a:t>
          </a:r>
          <a:r>
            <a:rPr lang="en-ID" dirty="0">
              <a:latin typeface="Times New Roman" panose="02020603050405020304" pitchFamily="18" charset="0"/>
              <a:cs typeface="Times New Roman" panose="02020603050405020304" pitchFamily="18" charset="0"/>
            </a:rPr>
            <a:t> pada </a:t>
          </a:r>
          <a:r>
            <a:rPr lang="en-ID" dirty="0" err="1">
              <a:latin typeface="Times New Roman" panose="02020603050405020304" pitchFamily="18" charset="0"/>
              <a:cs typeface="Times New Roman" panose="02020603050405020304" pitchFamily="18" charset="0"/>
            </a:rPr>
            <a:t>mengandalkan</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persepsi</a:t>
          </a:r>
          <a:r>
            <a:rPr lang="en-ID" dirty="0">
              <a:latin typeface="Times New Roman" panose="02020603050405020304" pitchFamily="18" charset="0"/>
              <a:cs typeface="Times New Roman" panose="02020603050405020304" pitchFamily="18" charset="0"/>
            </a:rPr>
            <a:t> dan </a:t>
          </a:r>
          <a:r>
            <a:rPr lang="en-ID" dirty="0" err="1">
              <a:latin typeface="Times New Roman" panose="02020603050405020304" pitchFamily="18" charset="0"/>
              <a:cs typeface="Times New Roman" panose="02020603050405020304" pitchFamily="18" charset="0"/>
            </a:rPr>
            <a:t>institusi</a:t>
          </a:r>
          <a:r>
            <a:rPr lang="en-ID" dirty="0">
              <a:latin typeface="Times New Roman" panose="02020603050405020304" pitchFamily="18" charset="0"/>
              <a:cs typeface="Times New Roman" panose="02020603050405020304" pitchFamily="18" charset="0"/>
            </a:rPr>
            <a:t> </a:t>
          </a:r>
          <a:r>
            <a:rPr lang="en-ID" dirty="0" err="1">
              <a:latin typeface="Times New Roman" panose="02020603050405020304" pitchFamily="18" charset="0"/>
              <a:cs typeface="Times New Roman" panose="02020603050405020304" pitchFamily="18" charset="0"/>
            </a:rPr>
            <a:t>manajerial</a:t>
          </a:r>
          <a:r>
            <a:rPr lang="en-ID" dirty="0">
              <a:latin typeface="Times New Roman" panose="02020603050405020304" pitchFamily="18" charset="0"/>
              <a:cs typeface="Times New Roman" panose="02020603050405020304" pitchFamily="18" charset="0"/>
            </a:rPr>
            <a:t>.</a:t>
          </a:r>
        </a:p>
      </dgm:t>
    </dgm:pt>
    <dgm:pt modelId="{6999ACEC-420B-46A7-BECE-F9C312A24D23}" type="parTrans" cxnId="{87EA1D07-91FD-4C7F-824B-9B03BBB076A8}">
      <dgm:prSet/>
      <dgm:spPr/>
      <dgm:t>
        <a:bodyPr/>
        <a:lstStyle/>
        <a:p>
          <a:pPr algn="just"/>
          <a:endParaRPr lang="en-ID">
            <a:latin typeface="Times New Roman" panose="02020603050405020304" pitchFamily="18" charset="0"/>
            <a:cs typeface="Times New Roman" panose="02020603050405020304" pitchFamily="18" charset="0"/>
          </a:endParaRPr>
        </a:p>
      </dgm:t>
    </dgm:pt>
    <dgm:pt modelId="{F2B61BDF-C5F8-4D0D-A04C-FA804C5FB24E}" type="sibTrans" cxnId="{87EA1D07-91FD-4C7F-824B-9B03BBB076A8}">
      <dgm:prSet/>
      <dgm:spPr/>
      <dgm:t>
        <a:bodyPr/>
        <a:lstStyle/>
        <a:p>
          <a:pPr algn="just"/>
          <a:endParaRPr lang="en-ID">
            <a:latin typeface="Times New Roman" panose="02020603050405020304" pitchFamily="18" charset="0"/>
            <a:cs typeface="Times New Roman" panose="02020603050405020304" pitchFamily="18" charset="0"/>
          </a:endParaRPr>
        </a:p>
      </dgm:t>
    </dgm:pt>
    <dgm:pt modelId="{DDEE9D24-A86E-4228-9DED-B81F502B3A2E}" type="pres">
      <dgm:prSet presAssocID="{A493D63E-CCA6-4758-A774-91D11D4B5958}" presName="Name0" presStyleCnt="0">
        <dgm:presLayoutVars>
          <dgm:dir/>
          <dgm:resizeHandles val="exact"/>
        </dgm:presLayoutVars>
      </dgm:prSet>
      <dgm:spPr/>
    </dgm:pt>
    <dgm:pt modelId="{FB411A1C-AFBC-4DD8-83DE-9A4F9D235115}" type="pres">
      <dgm:prSet presAssocID="{FB282453-2F2E-4572-A7DB-D1F661F610A6}" presName="node" presStyleLbl="node1" presStyleIdx="0" presStyleCnt="2">
        <dgm:presLayoutVars>
          <dgm:bulletEnabled val="1"/>
        </dgm:presLayoutVars>
      </dgm:prSet>
      <dgm:spPr/>
    </dgm:pt>
    <dgm:pt modelId="{A0F899D6-722C-4C6A-86A9-046AC2AC158E}" type="pres">
      <dgm:prSet presAssocID="{CF7DD87B-1976-4C18-8B9B-57C004262133}" presName="sibTrans" presStyleCnt="0"/>
      <dgm:spPr/>
    </dgm:pt>
    <dgm:pt modelId="{FADE0666-2390-4B08-AAFC-175C83311356}" type="pres">
      <dgm:prSet presAssocID="{D20470ED-F781-4DC0-B321-AD937836F88C}" presName="node" presStyleLbl="node1" presStyleIdx="1" presStyleCnt="2">
        <dgm:presLayoutVars>
          <dgm:bulletEnabled val="1"/>
        </dgm:presLayoutVars>
      </dgm:prSet>
      <dgm:spPr/>
    </dgm:pt>
  </dgm:ptLst>
  <dgm:cxnLst>
    <dgm:cxn modelId="{87EA1D07-91FD-4C7F-824B-9B03BBB076A8}" srcId="{A493D63E-CCA6-4758-A774-91D11D4B5958}" destId="{D20470ED-F781-4DC0-B321-AD937836F88C}" srcOrd="1" destOrd="0" parTransId="{6999ACEC-420B-46A7-BECE-F9C312A24D23}" sibTransId="{F2B61BDF-C5F8-4D0D-A04C-FA804C5FB24E}"/>
    <dgm:cxn modelId="{35E6DD59-1922-4C96-80F5-34B187168DB5}" type="presOf" srcId="{FB282453-2F2E-4572-A7DB-D1F661F610A6}" destId="{FB411A1C-AFBC-4DD8-83DE-9A4F9D235115}" srcOrd="0" destOrd="0" presId="urn:microsoft.com/office/officeart/2005/8/layout/hList6"/>
    <dgm:cxn modelId="{5A91EF9D-726D-46CF-B18B-1BFF4FF8E7B2}" type="presOf" srcId="{D20470ED-F781-4DC0-B321-AD937836F88C}" destId="{FADE0666-2390-4B08-AAFC-175C83311356}" srcOrd="0" destOrd="0" presId="urn:microsoft.com/office/officeart/2005/8/layout/hList6"/>
    <dgm:cxn modelId="{6C4EADA3-AA24-49B9-BE27-838CD78BA17F}" srcId="{A493D63E-CCA6-4758-A774-91D11D4B5958}" destId="{FB282453-2F2E-4572-A7DB-D1F661F610A6}" srcOrd="0" destOrd="0" parTransId="{FBE31AFA-4811-4217-8667-3AA5A614BEA9}" sibTransId="{CF7DD87B-1976-4C18-8B9B-57C004262133}"/>
    <dgm:cxn modelId="{145E42B4-234E-47B4-AE8D-41E27D9F0C58}" type="presOf" srcId="{A493D63E-CCA6-4758-A774-91D11D4B5958}" destId="{DDEE9D24-A86E-4228-9DED-B81F502B3A2E}" srcOrd="0" destOrd="0" presId="urn:microsoft.com/office/officeart/2005/8/layout/hList6"/>
    <dgm:cxn modelId="{BA140BA4-36BD-4C13-82C1-D32C759B14B8}" type="presParOf" srcId="{DDEE9D24-A86E-4228-9DED-B81F502B3A2E}" destId="{FB411A1C-AFBC-4DD8-83DE-9A4F9D235115}" srcOrd="0" destOrd="0" presId="urn:microsoft.com/office/officeart/2005/8/layout/hList6"/>
    <dgm:cxn modelId="{A3BDBAED-08A1-4740-B4D7-09EBA012BE3A}" type="presParOf" srcId="{DDEE9D24-A86E-4228-9DED-B81F502B3A2E}" destId="{A0F899D6-722C-4C6A-86A9-046AC2AC158E}" srcOrd="1" destOrd="0" presId="urn:microsoft.com/office/officeart/2005/8/layout/hList6"/>
    <dgm:cxn modelId="{843D12F5-51E4-48B4-9808-5BDE0B9090E8}" type="presParOf" srcId="{DDEE9D24-A86E-4228-9DED-B81F502B3A2E}" destId="{FADE0666-2390-4B08-AAFC-175C83311356}" srcOrd="2"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BE9DD1-F72E-4BC5-BB53-F8D6CA3E774B}" type="doc">
      <dgm:prSet loTypeId="urn:microsoft.com/office/officeart/2005/8/layout/venn1" loCatId="relationship" qsTypeId="urn:microsoft.com/office/officeart/2005/8/quickstyle/simple3" qsCatId="simple" csTypeId="urn:microsoft.com/office/officeart/2005/8/colors/colorful4" csCatId="colorful"/>
      <dgm:spPr/>
      <dgm:t>
        <a:bodyPr/>
        <a:lstStyle/>
        <a:p>
          <a:endParaRPr lang="en-ID"/>
        </a:p>
      </dgm:t>
    </dgm:pt>
    <dgm:pt modelId="{58757055-E8EE-4969-90D6-F629031140DC}">
      <dgm:prSet/>
      <dgm:spPr/>
      <dgm:t>
        <a:bodyPr/>
        <a:lstStyle/>
        <a:p>
          <a:r>
            <a:rPr lang="en-US" b="1">
              <a:latin typeface="Times New Roman" panose="02020603050405020304" pitchFamily="18" charset="0"/>
              <a:cs typeface="Times New Roman" panose="02020603050405020304" pitchFamily="18" charset="0"/>
            </a:rPr>
            <a:t>Staffing Employement</a:t>
          </a:r>
          <a:endParaRPr lang="en-ID" b="1">
            <a:latin typeface="Times New Roman" panose="02020603050405020304" pitchFamily="18" charset="0"/>
            <a:cs typeface="Times New Roman" panose="02020603050405020304" pitchFamily="18" charset="0"/>
          </a:endParaRPr>
        </a:p>
      </dgm:t>
    </dgm:pt>
    <dgm:pt modelId="{143138F7-C053-4968-99E8-84C63B48FE1D}" type="parTrans" cxnId="{89734239-19D7-4F4E-A579-413AE8BE9FC3}">
      <dgm:prSet/>
      <dgm:spPr/>
      <dgm:t>
        <a:bodyPr/>
        <a:lstStyle/>
        <a:p>
          <a:endParaRPr lang="en-ID" b="1">
            <a:latin typeface="Times New Roman" panose="02020603050405020304" pitchFamily="18" charset="0"/>
            <a:cs typeface="Times New Roman" panose="02020603050405020304" pitchFamily="18" charset="0"/>
          </a:endParaRPr>
        </a:p>
      </dgm:t>
    </dgm:pt>
    <dgm:pt modelId="{077F3994-57B9-4B1C-88BB-0E6A60A77D7B}" type="sibTrans" cxnId="{89734239-19D7-4F4E-A579-413AE8BE9FC3}">
      <dgm:prSet/>
      <dgm:spPr/>
      <dgm:t>
        <a:bodyPr/>
        <a:lstStyle/>
        <a:p>
          <a:endParaRPr lang="en-ID" b="1">
            <a:latin typeface="Times New Roman" panose="02020603050405020304" pitchFamily="18" charset="0"/>
            <a:cs typeface="Times New Roman" panose="02020603050405020304" pitchFamily="18" charset="0"/>
          </a:endParaRPr>
        </a:p>
      </dgm:t>
    </dgm:pt>
    <dgm:pt modelId="{6B2B035E-E84D-4D1C-B87F-301F97527208}">
      <dgm:prSet/>
      <dgm:spPr/>
      <dgm:t>
        <a:bodyPr/>
        <a:lstStyle/>
        <a:p>
          <a:r>
            <a:rPr lang="en-US" b="1">
              <a:latin typeface="Times New Roman" panose="02020603050405020304" pitchFamily="18" charset="0"/>
              <a:cs typeface="Times New Roman" panose="02020603050405020304" pitchFamily="18" charset="0"/>
            </a:rPr>
            <a:t>Performance Evaluation</a:t>
          </a:r>
          <a:endParaRPr lang="en-ID" b="1">
            <a:latin typeface="Times New Roman" panose="02020603050405020304" pitchFamily="18" charset="0"/>
            <a:cs typeface="Times New Roman" panose="02020603050405020304" pitchFamily="18" charset="0"/>
          </a:endParaRPr>
        </a:p>
      </dgm:t>
    </dgm:pt>
    <dgm:pt modelId="{8CEA700A-5430-482D-8F6D-FDE649B4681C}" type="parTrans" cxnId="{86EDA46F-B62E-4E2C-A1F1-DD02D2D2B20B}">
      <dgm:prSet/>
      <dgm:spPr/>
      <dgm:t>
        <a:bodyPr/>
        <a:lstStyle/>
        <a:p>
          <a:endParaRPr lang="en-ID" b="1">
            <a:latin typeface="Times New Roman" panose="02020603050405020304" pitchFamily="18" charset="0"/>
            <a:cs typeface="Times New Roman" panose="02020603050405020304" pitchFamily="18" charset="0"/>
          </a:endParaRPr>
        </a:p>
      </dgm:t>
    </dgm:pt>
    <dgm:pt modelId="{D545D6D1-3C17-4157-ACDF-2788FB2735DB}" type="sibTrans" cxnId="{86EDA46F-B62E-4E2C-A1F1-DD02D2D2B20B}">
      <dgm:prSet/>
      <dgm:spPr/>
      <dgm:t>
        <a:bodyPr/>
        <a:lstStyle/>
        <a:p>
          <a:endParaRPr lang="en-ID" b="1">
            <a:latin typeface="Times New Roman" panose="02020603050405020304" pitchFamily="18" charset="0"/>
            <a:cs typeface="Times New Roman" panose="02020603050405020304" pitchFamily="18" charset="0"/>
          </a:endParaRPr>
        </a:p>
      </dgm:t>
    </dgm:pt>
    <dgm:pt modelId="{E0A5BCCE-74D2-4171-BC48-24FDD12BE419}">
      <dgm:prSet/>
      <dgm:spPr/>
      <dgm:t>
        <a:bodyPr/>
        <a:lstStyle/>
        <a:p>
          <a:r>
            <a:rPr lang="en-US" b="1">
              <a:latin typeface="Times New Roman" panose="02020603050405020304" pitchFamily="18" charset="0"/>
              <a:cs typeface="Times New Roman" panose="02020603050405020304" pitchFamily="18" charset="0"/>
            </a:rPr>
            <a:t>Compensation</a:t>
          </a:r>
          <a:endParaRPr lang="en-ID" b="1">
            <a:latin typeface="Times New Roman" panose="02020603050405020304" pitchFamily="18" charset="0"/>
            <a:cs typeface="Times New Roman" panose="02020603050405020304" pitchFamily="18" charset="0"/>
          </a:endParaRPr>
        </a:p>
      </dgm:t>
    </dgm:pt>
    <dgm:pt modelId="{DCD2E2F1-6AE8-4BB4-ABCA-61C1A5D315E2}" type="parTrans" cxnId="{4A47CD62-D7A4-4DC6-889C-75C7B8FB8B09}">
      <dgm:prSet/>
      <dgm:spPr/>
      <dgm:t>
        <a:bodyPr/>
        <a:lstStyle/>
        <a:p>
          <a:endParaRPr lang="en-ID" b="1">
            <a:latin typeface="Times New Roman" panose="02020603050405020304" pitchFamily="18" charset="0"/>
            <a:cs typeface="Times New Roman" panose="02020603050405020304" pitchFamily="18" charset="0"/>
          </a:endParaRPr>
        </a:p>
      </dgm:t>
    </dgm:pt>
    <dgm:pt modelId="{8D6F7272-46FC-4BE8-A6FB-A62473A9550F}" type="sibTrans" cxnId="{4A47CD62-D7A4-4DC6-889C-75C7B8FB8B09}">
      <dgm:prSet/>
      <dgm:spPr/>
      <dgm:t>
        <a:bodyPr/>
        <a:lstStyle/>
        <a:p>
          <a:endParaRPr lang="en-ID" b="1">
            <a:latin typeface="Times New Roman" panose="02020603050405020304" pitchFamily="18" charset="0"/>
            <a:cs typeface="Times New Roman" panose="02020603050405020304" pitchFamily="18" charset="0"/>
          </a:endParaRPr>
        </a:p>
      </dgm:t>
    </dgm:pt>
    <dgm:pt modelId="{44BB771B-F77F-4820-BCAE-D3AF1F0A5845}">
      <dgm:prSet/>
      <dgm:spPr/>
      <dgm:t>
        <a:bodyPr/>
        <a:lstStyle/>
        <a:p>
          <a:r>
            <a:rPr lang="en-US" b="1">
              <a:latin typeface="Times New Roman" panose="02020603050405020304" pitchFamily="18" charset="0"/>
              <a:cs typeface="Times New Roman" panose="02020603050405020304" pitchFamily="18" charset="0"/>
            </a:rPr>
            <a:t>Training &amp; Development</a:t>
          </a:r>
          <a:endParaRPr lang="en-ID" b="1">
            <a:latin typeface="Times New Roman" panose="02020603050405020304" pitchFamily="18" charset="0"/>
            <a:cs typeface="Times New Roman" panose="02020603050405020304" pitchFamily="18" charset="0"/>
          </a:endParaRPr>
        </a:p>
      </dgm:t>
    </dgm:pt>
    <dgm:pt modelId="{61107AE4-6CF0-4AB3-ACD1-986B90FA3327}" type="parTrans" cxnId="{C9142217-2E28-44DB-A04D-DD0362D5BE5D}">
      <dgm:prSet/>
      <dgm:spPr/>
      <dgm:t>
        <a:bodyPr/>
        <a:lstStyle/>
        <a:p>
          <a:endParaRPr lang="en-ID" b="1">
            <a:latin typeface="Times New Roman" panose="02020603050405020304" pitchFamily="18" charset="0"/>
            <a:cs typeface="Times New Roman" panose="02020603050405020304" pitchFamily="18" charset="0"/>
          </a:endParaRPr>
        </a:p>
      </dgm:t>
    </dgm:pt>
    <dgm:pt modelId="{F17E7250-C15C-4718-BDF3-602058F316A0}" type="sibTrans" cxnId="{C9142217-2E28-44DB-A04D-DD0362D5BE5D}">
      <dgm:prSet/>
      <dgm:spPr/>
      <dgm:t>
        <a:bodyPr/>
        <a:lstStyle/>
        <a:p>
          <a:endParaRPr lang="en-ID" b="1">
            <a:latin typeface="Times New Roman" panose="02020603050405020304" pitchFamily="18" charset="0"/>
            <a:cs typeface="Times New Roman" panose="02020603050405020304" pitchFamily="18" charset="0"/>
          </a:endParaRPr>
        </a:p>
      </dgm:t>
    </dgm:pt>
    <dgm:pt modelId="{9CC43591-4ABE-4ABC-8530-B7DC7B38F9E8}">
      <dgm:prSet/>
      <dgm:spPr/>
      <dgm:t>
        <a:bodyPr/>
        <a:lstStyle/>
        <a:p>
          <a:r>
            <a:rPr lang="en-US" b="1">
              <a:latin typeface="Times New Roman" panose="02020603050405020304" pitchFamily="18" charset="0"/>
              <a:cs typeface="Times New Roman" panose="02020603050405020304" pitchFamily="18" charset="0"/>
            </a:rPr>
            <a:t>Employee Relations</a:t>
          </a:r>
          <a:endParaRPr lang="en-ID" b="1">
            <a:latin typeface="Times New Roman" panose="02020603050405020304" pitchFamily="18" charset="0"/>
            <a:cs typeface="Times New Roman" panose="02020603050405020304" pitchFamily="18" charset="0"/>
          </a:endParaRPr>
        </a:p>
      </dgm:t>
    </dgm:pt>
    <dgm:pt modelId="{51558DFE-C9BD-446C-B42B-017205CAC7F4}" type="parTrans" cxnId="{A02D6572-1A4C-4C9C-9E2C-50D1911DEF0B}">
      <dgm:prSet/>
      <dgm:spPr/>
      <dgm:t>
        <a:bodyPr/>
        <a:lstStyle/>
        <a:p>
          <a:endParaRPr lang="en-ID" b="1">
            <a:latin typeface="Times New Roman" panose="02020603050405020304" pitchFamily="18" charset="0"/>
            <a:cs typeface="Times New Roman" panose="02020603050405020304" pitchFamily="18" charset="0"/>
          </a:endParaRPr>
        </a:p>
      </dgm:t>
    </dgm:pt>
    <dgm:pt modelId="{CC89CB9B-8CE7-4A93-AF26-13C9AF662548}" type="sibTrans" cxnId="{A02D6572-1A4C-4C9C-9E2C-50D1911DEF0B}">
      <dgm:prSet/>
      <dgm:spPr/>
      <dgm:t>
        <a:bodyPr/>
        <a:lstStyle/>
        <a:p>
          <a:endParaRPr lang="en-ID" b="1">
            <a:latin typeface="Times New Roman" panose="02020603050405020304" pitchFamily="18" charset="0"/>
            <a:cs typeface="Times New Roman" panose="02020603050405020304" pitchFamily="18" charset="0"/>
          </a:endParaRPr>
        </a:p>
      </dgm:t>
    </dgm:pt>
    <dgm:pt modelId="{397FF2C6-5FDB-4990-9EDD-4F9704D08C13}">
      <dgm:prSet/>
      <dgm:spPr/>
      <dgm:t>
        <a:bodyPr/>
        <a:lstStyle/>
        <a:p>
          <a:r>
            <a:rPr lang="en-US" b="1">
              <a:latin typeface="Times New Roman" panose="02020603050405020304" pitchFamily="18" charset="0"/>
              <a:cs typeface="Times New Roman" panose="02020603050405020304" pitchFamily="18" charset="0"/>
            </a:rPr>
            <a:t>Safety &amp; Healts</a:t>
          </a:r>
          <a:endParaRPr lang="en-ID" b="1">
            <a:latin typeface="Times New Roman" panose="02020603050405020304" pitchFamily="18" charset="0"/>
            <a:cs typeface="Times New Roman" panose="02020603050405020304" pitchFamily="18" charset="0"/>
          </a:endParaRPr>
        </a:p>
      </dgm:t>
    </dgm:pt>
    <dgm:pt modelId="{2FC13E8B-4BFC-4F9B-8394-B8C6AA8447DA}" type="parTrans" cxnId="{5C8C88AE-B83C-43DC-A557-4740D28B5563}">
      <dgm:prSet/>
      <dgm:spPr/>
      <dgm:t>
        <a:bodyPr/>
        <a:lstStyle/>
        <a:p>
          <a:endParaRPr lang="en-ID" b="1">
            <a:latin typeface="Times New Roman" panose="02020603050405020304" pitchFamily="18" charset="0"/>
            <a:cs typeface="Times New Roman" panose="02020603050405020304" pitchFamily="18" charset="0"/>
          </a:endParaRPr>
        </a:p>
      </dgm:t>
    </dgm:pt>
    <dgm:pt modelId="{E28B17CC-AB2A-4182-A261-2EF119DDB0A5}" type="sibTrans" cxnId="{5C8C88AE-B83C-43DC-A557-4740D28B5563}">
      <dgm:prSet/>
      <dgm:spPr/>
      <dgm:t>
        <a:bodyPr/>
        <a:lstStyle/>
        <a:p>
          <a:endParaRPr lang="en-ID" b="1">
            <a:latin typeface="Times New Roman" panose="02020603050405020304" pitchFamily="18" charset="0"/>
            <a:cs typeface="Times New Roman" panose="02020603050405020304" pitchFamily="18" charset="0"/>
          </a:endParaRPr>
        </a:p>
      </dgm:t>
    </dgm:pt>
    <dgm:pt modelId="{BA711EF3-6000-40DC-A22C-DF5940EC4651}">
      <dgm:prSet/>
      <dgm:spPr/>
      <dgm:t>
        <a:bodyPr/>
        <a:lstStyle/>
        <a:p>
          <a:r>
            <a:rPr lang="en-US" b="1" dirty="0" err="1">
              <a:latin typeface="Times New Roman" panose="02020603050405020304" pitchFamily="18" charset="0"/>
              <a:cs typeface="Times New Roman" panose="02020603050405020304" pitchFamily="18" charset="0"/>
            </a:rPr>
            <a:t>Personel</a:t>
          </a:r>
          <a:r>
            <a:rPr lang="en-US" b="1" dirty="0">
              <a:latin typeface="Times New Roman" panose="02020603050405020304" pitchFamily="18" charset="0"/>
              <a:cs typeface="Times New Roman" panose="02020603050405020304" pitchFamily="18" charset="0"/>
            </a:rPr>
            <a:t> Research</a:t>
          </a:r>
          <a:endParaRPr lang="en-ID" b="1" dirty="0">
            <a:latin typeface="Times New Roman" panose="02020603050405020304" pitchFamily="18" charset="0"/>
            <a:cs typeface="Times New Roman" panose="02020603050405020304" pitchFamily="18" charset="0"/>
          </a:endParaRPr>
        </a:p>
      </dgm:t>
    </dgm:pt>
    <dgm:pt modelId="{F20D7A47-13AD-4271-9AC5-CC597934D249}" type="parTrans" cxnId="{8CF0DD9E-C0B2-4370-A682-1D04BCD27A2D}">
      <dgm:prSet/>
      <dgm:spPr/>
      <dgm:t>
        <a:bodyPr/>
        <a:lstStyle/>
        <a:p>
          <a:endParaRPr lang="en-ID" b="1">
            <a:latin typeface="Times New Roman" panose="02020603050405020304" pitchFamily="18" charset="0"/>
            <a:cs typeface="Times New Roman" panose="02020603050405020304" pitchFamily="18" charset="0"/>
          </a:endParaRPr>
        </a:p>
      </dgm:t>
    </dgm:pt>
    <dgm:pt modelId="{24EC90AA-730E-4ED4-AEE4-AB5FE259E57C}" type="sibTrans" cxnId="{8CF0DD9E-C0B2-4370-A682-1D04BCD27A2D}">
      <dgm:prSet/>
      <dgm:spPr/>
      <dgm:t>
        <a:bodyPr/>
        <a:lstStyle/>
        <a:p>
          <a:endParaRPr lang="en-ID" b="1">
            <a:latin typeface="Times New Roman" panose="02020603050405020304" pitchFamily="18" charset="0"/>
            <a:cs typeface="Times New Roman" panose="02020603050405020304" pitchFamily="18" charset="0"/>
          </a:endParaRPr>
        </a:p>
      </dgm:t>
    </dgm:pt>
    <dgm:pt modelId="{CED0C2DA-5191-40A9-AC35-3B26632B776C}" type="pres">
      <dgm:prSet presAssocID="{4ABE9DD1-F72E-4BC5-BB53-F8D6CA3E774B}" presName="compositeShape" presStyleCnt="0">
        <dgm:presLayoutVars>
          <dgm:chMax val="7"/>
          <dgm:dir/>
          <dgm:resizeHandles val="exact"/>
        </dgm:presLayoutVars>
      </dgm:prSet>
      <dgm:spPr/>
    </dgm:pt>
    <dgm:pt modelId="{AF2E9399-85CD-4A96-B3DD-339A40F77324}" type="pres">
      <dgm:prSet presAssocID="{58757055-E8EE-4969-90D6-F629031140DC}" presName="circ1" presStyleLbl="vennNode1" presStyleIdx="0" presStyleCnt="7"/>
      <dgm:spPr/>
    </dgm:pt>
    <dgm:pt modelId="{0282B5D1-1228-47B7-9AA9-6EAC5D742EF6}" type="pres">
      <dgm:prSet presAssocID="{58757055-E8EE-4969-90D6-F629031140DC}" presName="circ1Tx" presStyleLbl="revTx" presStyleIdx="0" presStyleCnt="0">
        <dgm:presLayoutVars>
          <dgm:chMax val="0"/>
          <dgm:chPref val="0"/>
          <dgm:bulletEnabled val="1"/>
        </dgm:presLayoutVars>
      </dgm:prSet>
      <dgm:spPr/>
    </dgm:pt>
    <dgm:pt modelId="{0F09C4A3-4F1B-4CD5-BC66-CEC4D640BC36}" type="pres">
      <dgm:prSet presAssocID="{6B2B035E-E84D-4D1C-B87F-301F97527208}" presName="circ2" presStyleLbl="vennNode1" presStyleIdx="1" presStyleCnt="7"/>
      <dgm:spPr/>
    </dgm:pt>
    <dgm:pt modelId="{9CF5E596-AB9E-4D94-A628-F2C2AB56A7D9}" type="pres">
      <dgm:prSet presAssocID="{6B2B035E-E84D-4D1C-B87F-301F97527208}" presName="circ2Tx" presStyleLbl="revTx" presStyleIdx="0" presStyleCnt="0">
        <dgm:presLayoutVars>
          <dgm:chMax val="0"/>
          <dgm:chPref val="0"/>
          <dgm:bulletEnabled val="1"/>
        </dgm:presLayoutVars>
      </dgm:prSet>
      <dgm:spPr/>
    </dgm:pt>
    <dgm:pt modelId="{054DBF9D-CC7B-4B76-BA5E-7BD594D76CA8}" type="pres">
      <dgm:prSet presAssocID="{E0A5BCCE-74D2-4171-BC48-24FDD12BE419}" presName="circ3" presStyleLbl="vennNode1" presStyleIdx="2" presStyleCnt="7"/>
      <dgm:spPr/>
    </dgm:pt>
    <dgm:pt modelId="{C47C964B-3275-49E4-836B-1EC9A99E5222}" type="pres">
      <dgm:prSet presAssocID="{E0A5BCCE-74D2-4171-BC48-24FDD12BE419}" presName="circ3Tx" presStyleLbl="revTx" presStyleIdx="0" presStyleCnt="0">
        <dgm:presLayoutVars>
          <dgm:chMax val="0"/>
          <dgm:chPref val="0"/>
          <dgm:bulletEnabled val="1"/>
        </dgm:presLayoutVars>
      </dgm:prSet>
      <dgm:spPr/>
    </dgm:pt>
    <dgm:pt modelId="{46A48E2C-233A-4AD1-8C0C-70E9017A3F9F}" type="pres">
      <dgm:prSet presAssocID="{44BB771B-F77F-4820-BCAE-D3AF1F0A5845}" presName="circ4" presStyleLbl="vennNode1" presStyleIdx="3" presStyleCnt="7"/>
      <dgm:spPr/>
    </dgm:pt>
    <dgm:pt modelId="{2925CAF6-D432-47D3-B0FE-00EEF1BE3D13}" type="pres">
      <dgm:prSet presAssocID="{44BB771B-F77F-4820-BCAE-D3AF1F0A5845}" presName="circ4Tx" presStyleLbl="revTx" presStyleIdx="0" presStyleCnt="0">
        <dgm:presLayoutVars>
          <dgm:chMax val="0"/>
          <dgm:chPref val="0"/>
          <dgm:bulletEnabled val="1"/>
        </dgm:presLayoutVars>
      </dgm:prSet>
      <dgm:spPr/>
    </dgm:pt>
    <dgm:pt modelId="{6EB7DE70-3E2F-4650-8AC1-984C15BE0228}" type="pres">
      <dgm:prSet presAssocID="{9CC43591-4ABE-4ABC-8530-B7DC7B38F9E8}" presName="circ5" presStyleLbl="vennNode1" presStyleIdx="4" presStyleCnt="7"/>
      <dgm:spPr/>
    </dgm:pt>
    <dgm:pt modelId="{417FC0BA-ABA8-4BF0-96CC-E97325D0AB8E}" type="pres">
      <dgm:prSet presAssocID="{9CC43591-4ABE-4ABC-8530-B7DC7B38F9E8}" presName="circ5Tx" presStyleLbl="revTx" presStyleIdx="0" presStyleCnt="0">
        <dgm:presLayoutVars>
          <dgm:chMax val="0"/>
          <dgm:chPref val="0"/>
          <dgm:bulletEnabled val="1"/>
        </dgm:presLayoutVars>
      </dgm:prSet>
      <dgm:spPr/>
    </dgm:pt>
    <dgm:pt modelId="{72609B7A-8515-4D83-946E-84C83C839B43}" type="pres">
      <dgm:prSet presAssocID="{397FF2C6-5FDB-4990-9EDD-4F9704D08C13}" presName="circ6" presStyleLbl="vennNode1" presStyleIdx="5" presStyleCnt="7"/>
      <dgm:spPr/>
    </dgm:pt>
    <dgm:pt modelId="{D940A271-2F20-4E79-9A57-4908F0C5E494}" type="pres">
      <dgm:prSet presAssocID="{397FF2C6-5FDB-4990-9EDD-4F9704D08C13}" presName="circ6Tx" presStyleLbl="revTx" presStyleIdx="0" presStyleCnt="0">
        <dgm:presLayoutVars>
          <dgm:chMax val="0"/>
          <dgm:chPref val="0"/>
          <dgm:bulletEnabled val="1"/>
        </dgm:presLayoutVars>
      </dgm:prSet>
      <dgm:spPr/>
    </dgm:pt>
    <dgm:pt modelId="{FB00DD9E-6FB2-4C91-8F2E-A1B3BEEA0332}" type="pres">
      <dgm:prSet presAssocID="{BA711EF3-6000-40DC-A22C-DF5940EC4651}" presName="circ7" presStyleLbl="vennNode1" presStyleIdx="6" presStyleCnt="7"/>
      <dgm:spPr/>
    </dgm:pt>
    <dgm:pt modelId="{262C9489-4F1B-4EC0-8BF2-EC9446DB7418}" type="pres">
      <dgm:prSet presAssocID="{BA711EF3-6000-40DC-A22C-DF5940EC4651}" presName="circ7Tx" presStyleLbl="revTx" presStyleIdx="0" presStyleCnt="0">
        <dgm:presLayoutVars>
          <dgm:chMax val="0"/>
          <dgm:chPref val="0"/>
          <dgm:bulletEnabled val="1"/>
        </dgm:presLayoutVars>
      </dgm:prSet>
      <dgm:spPr/>
    </dgm:pt>
  </dgm:ptLst>
  <dgm:cxnLst>
    <dgm:cxn modelId="{366D2800-D65D-4BAD-80FE-4823AF4DA5B1}" type="presOf" srcId="{BA711EF3-6000-40DC-A22C-DF5940EC4651}" destId="{262C9489-4F1B-4EC0-8BF2-EC9446DB7418}" srcOrd="0" destOrd="0" presId="urn:microsoft.com/office/officeart/2005/8/layout/venn1"/>
    <dgm:cxn modelId="{C9142217-2E28-44DB-A04D-DD0362D5BE5D}" srcId="{4ABE9DD1-F72E-4BC5-BB53-F8D6CA3E774B}" destId="{44BB771B-F77F-4820-BCAE-D3AF1F0A5845}" srcOrd="3" destOrd="0" parTransId="{61107AE4-6CF0-4AB3-ACD1-986B90FA3327}" sibTransId="{F17E7250-C15C-4718-BDF3-602058F316A0}"/>
    <dgm:cxn modelId="{B3145E17-2B66-4BCC-BE5C-48D121DE031A}" type="presOf" srcId="{44BB771B-F77F-4820-BCAE-D3AF1F0A5845}" destId="{2925CAF6-D432-47D3-B0FE-00EEF1BE3D13}" srcOrd="0" destOrd="0" presId="urn:microsoft.com/office/officeart/2005/8/layout/venn1"/>
    <dgm:cxn modelId="{89734239-19D7-4F4E-A579-413AE8BE9FC3}" srcId="{4ABE9DD1-F72E-4BC5-BB53-F8D6CA3E774B}" destId="{58757055-E8EE-4969-90D6-F629031140DC}" srcOrd="0" destOrd="0" parTransId="{143138F7-C053-4968-99E8-84C63B48FE1D}" sibTransId="{077F3994-57B9-4B1C-88BB-0E6A60A77D7B}"/>
    <dgm:cxn modelId="{5C06063B-CBEE-4987-94A3-683C54AF53AC}" type="presOf" srcId="{6B2B035E-E84D-4D1C-B87F-301F97527208}" destId="{9CF5E596-AB9E-4D94-A628-F2C2AB56A7D9}" srcOrd="0" destOrd="0" presId="urn:microsoft.com/office/officeart/2005/8/layout/venn1"/>
    <dgm:cxn modelId="{4A47CD62-D7A4-4DC6-889C-75C7B8FB8B09}" srcId="{4ABE9DD1-F72E-4BC5-BB53-F8D6CA3E774B}" destId="{E0A5BCCE-74D2-4171-BC48-24FDD12BE419}" srcOrd="2" destOrd="0" parTransId="{DCD2E2F1-6AE8-4BB4-ABCA-61C1A5D315E2}" sibTransId="{8D6F7272-46FC-4BE8-A6FB-A62473A9550F}"/>
    <dgm:cxn modelId="{86EDA46F-B62E-4E2C-A1F1-DD02D2D2B20B}" srcId="{4ABE9DD1-F72E-4BC5-BB53-F8D6CA3E774B}" destId="{6B2B035E-E84D-4D1C-B87F-301F97527208}" srcOrd="1" destOrd="0" parTransId="{8CEA700A-5430-482D-8F6D-FDE649B4681C}" sibTransId="{D545D6D1-3C17-4157-ACDF-2788FB2735DB}"/>
    <dgm:cxn modelId="{A02D6572-1A4C-4C9C-9E2C-50D1911DEF0B}" srcId="{4ABE9DD1-F72E-4BC5-BB53-F8D6CA3E774B}" destId="{9CC43591-4ABE-4ABC-8530-B7DC7B38F9E8}" srcOrd="4" destOrd="0" parTransId="{51558DFE-C9BD-446C-B42B-017205CAC7F4}" sibTransId="{CC89CB9B-8CE7-4A93-AF26-13C9AF662548}"/>
    <dgm:cxn modelId="{A0021173-1663-4353-B8E7-9479A985D907}" type="presOf" srcId="{E0A5BCCE-74D2-4171-BC48-24FDD12BE419}" destId="{C47C964B-3275-49E4-836B-1EC9A99E5222}" srcOrd="0" destOrd="0" presId="urn:microsoft.com/office/officeart/2005/8/layout/venn1"/>
    <dgm:cxn modelId="{7214A083-387F-49CD-928E-D555557214C2}" type="presOf" srcId="{397FF2C6-5FDB-4990-9EDD-4F9704D08C13}" destId="{D940A271-2F20-4E79-9A57-4908F0C5E494}" srcOrd="0" destOrd="0" presId="urn:microsoft.com/office/officeart/2005/8/layout/venn1"/>
    <dgm:cxn modelId="{2615D789-A8E0-4C12-99C1-726BF76AA249}" type="presOf" srcId="{4ABE9DD1-F72E-4BC5-BB53-F8D6CA3E774B}" destId="{CED0C2DA-5191-40A9-AC35-3B26632B776C}" srcOrd="0" destOrd="0" presId="urn:microsoft.com/office/officeart/2005/8/layout/venn1"/>
    <dgm:cxn modelId="{8CF0DD9E-C0B2-4370-A682-1D04BCD27A2D}" srcId="{4ABE9DD1-F72E-4BC5-BB53-F8D6CA3E774B}" destId="{BA711EF3-6000-40DC-A22C-DF5940EC4651}" srcOrd="6" destOrd="0" parTransId="{F20D7A47-13AD-4271-9AC5-CC597934D249}" sibTransId="{24EC90AA-730E-4ED4-AEE4-AB5FE259E57C}"/>
    <dgm:cxn modelId="{BB15CEA4-A8E9-43E1-8346-CE2131F64CE2}" type="presOf" srcId="{9CC43591-4ABE-4ABC-8530-B7DC7B38F9E8}" destId="{417FC0BA-ABA8-4BF0-96CC-E97325D0AB8E}" srcOrd="0" destOrd="0" presId="urn:microsoft.com/office/officeart/2005/8/layout/venn1"/>
    <dgm:cxn modelId="{5C8C88AE-B83C-43DC-A557-4740D28B5563}" srcId="{4ABE9DD1-F72E-4BC5-BB53-F8D6CA3E774B}" destId="{397FF2C6-5FDB-4990-9EDD-4F9704D08C13}" srcOrd="5" destOrd="0" parTransId="{2FC13E8B-4BFC-4F9B-8394-B8C6AA8447DA}" sibTransId="{E28B17CC-AB2A-4182-A261-2EF119DDB0A5}"/>
    <dgm:cxn modelId="{477B2AE7-C1F8-4012-A392-858071A0F02B}" type="presOf" srcId="{58757055-E8EE-4969-90D6-F629031140DC}" destId="{0282B5D1-1228-47B7-9AA9-6EAC5D742EF6}" srcOrd="0" destOrd="0" presId="urn:microsoft.com/office/officeart/2005/8/layout/venn1"/>
    <dgm:cxn modelId="{ECD3E929-90D1-419A-A10C-D36564D26813}" type="presParOf" srcId="{CED0C2DA-5191-40A9-AC35-3B26632B776C}" destId="{AF2E9399-85CD-4A96-B3DD-339A40F77324}" srcOrd="0" destOrd="0" presId="urn:microsoft.com/office/officeart/2005/8/layout/venn1"/>
    <dgm:cxn modelId="{9AED472C-7E3C-464B-BA9C-A90FA940E02A}" type="presParOf" srcId="{CED0C2DA-5191-40A9-AC35-3B26632B776C}" destId="{0282B5D1-1228-47B7-9AA9-6EAC5D742EF6}" srcOrd="1" destOrd="0" presId="urn:microsoft.com/office/officeart/2005/8/layout/venn1"/>
    <dgm:cxn modelId="{D299A4C8-7D34-4DDA-B09A-8F89FC65B9D7}" type="presParOf" srcId="{CED0C2DA-5191-40A9-AC35-3B26632B776C}" destId="{0F09C4A3-4F1B-4CD5-BC66-CEC4D640BC36}" srcOrd="2" destOrd="0" presId="urn:microsoft.com/office/officeart/2005/8/layout/venn1"/>
    <dgm:cxn modelId="{FBA0BD21-835B-43D7-B7EC-D4B35A02E351}" type="presParOf" srcId="{CED0C2DA-5191-40A9-AC35-3B26632B776C}" destId="{9CF5E596-AB9E-4D94-A628-F2C2AB56A7D9}" srcOrd="3" destOrd="0" presId="urn:microsoft.com/office/officeart/2005/8/layout/venn1"/>
    <dgm:cxn modelId="{F39C26CF-A42E-4D9B-8C64-3FC65E1DF144}" type="presParOf" srcId="{CED0C2DA-5191-40A9-AC35-3B26632B776C}" destId="{054DBF9D-CC7B-4B76-BA5E-7BD594D76CA8}" srcOrd="4" destOrd="0" presId="urn:microsoft.com/office/officeart/2005/8/layout/venn1"/>
    <dgm:cxn modelId="{1547CB7A-731B-40F7-9CE2-EFAD981C263C}" type="presParOf" srcId="{CED0C2DA-5191-40A9-AC35-3B26632B776C}" destId="{C47C964B-3275-49E4-836B-1EC9A99E5222}" srcOrd="5" destOrd="0" presId="urn:microsoft.com/office/officeart/2005/8/layout/venn1"/>
    <dgm:cxn modelId="{8CACEF76-7D97-488F-8530-4E186E4BD308}" type="presParOf" srcId="{CED0C2DA-5191-40A9-AC35-3B26632B776C}" destId="{46A48E2C-233A-4AD1-8C0C-70E9017A3F9F}" srcOrd="6" destOrd="0" presId="urn:microsoft.com/office/officeart/2005/8/layout/venn1"/>
    <dgm:cxn modelId="{CFFBD32E-E98E-4644-B861-1C0C9F361B02}" type="presParOf" srcId="{CED0C2DA-5191-40A9-AC35-3B26632B776C}" destId="{2925CAF6-D432-47D3-B0FE-00EEF1BE3D13}" srcOrd="7" destOrd="0" presId="urn:microsoft.com/office/officeart/2005/8/layout/venn1"/>
    <dgm:cxn modelId="{7EF6450D-170A-442B-BDE5-0D060F8FD1A1}" type="presParOf" srcId="{CED0C2DA-5191-40A9-AC35-3B26632B776C}" destId="{6EB7DE70-3E2F-4650-8AC1-984C15BE0228}" srcOrd="8" destOrd="0" presId="urn:microsoft.com/office/officeart/2005/8/layout/venn1"/>
    <dgm:cxn modelId="{3AA8EAEE-70AD-4F67-84A2-BA27C61A8CE2}" type="presParOf" srcId="{CED0C2DA-5191-40A9-AC35-3B26632B776C}" destId="{417FC0BA-ABA8-4BF0-96CC-E97325D0AB8E}" srcOrd="9" destOrd="0" presId="urn:microsoft.com/office/officeart/2005/8/layout/venn1"/>
    <dgm:cxn modelId="{61F0AE49-CD84-47E1-9695-BF9C12DDBF48}" type="presParOf" srcId="{CED0C2DA-5191-40A9-AC35-3B26632B776C}" destId="{72609B7A-8515-4D83-946E-84C83C839B43}" srcOrd="10" destOrd="0" presId="urn:microsoft.com/office/officeart/2005/8/layout/venn1"/>
    <dgm:cxn modelId="{AD8E31E3-9797-4C0C-9F72-DFBCA9D455DC}" type="presParOf" srcId="{CED0C2DA-5191-40A9-AC35-3B26632B776C}" destId="{D940A271-2F20-4E79-9A57-4908F0C5E494}" srcOrd="11" destOrd="0" presId="urn:microsoft.com/office/officeart/2005/8/layout/venn1"/>
    <dgm:cxn modelId="{A040EE59-91EE-406C-9183-6411E52080F2}" type="presParOf" srcId="{CED0C2DA-5191-40A9-AC35-3B26632B776C}" destId="{FB00DD9E-6FB2-4C91-8F2E-A1B3BEEA0332}" srcOrd="12" destOrd="0" presId="urn:microsoft.com/office/officeart/2005/8/layout/venn1"/>
    <dgm:cxn modelId="{90F45CBE-F2FD-493A-A56B-B8626DEC3708}" type="presParOf" srcId="{CED0C2DA-5191-40A9-AC35-3B26632B776C}" destId="{262C9489-4F1B-4EC0-8BF2-EC9446DB7418}" srcOrd="1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F0B8AC6-128A-4F53-B0B6-C6505CF78925}" type="doc">
      <dgm:prSet loTypeId="urn:microsoft.com/office/officeart/2005/8/layout/venn1" loCatId="relationship" qsTypeId="urn:microsoft.com/office/officeart/2005/8/quickstyle/simple3" qsCatId="simple" csTypeId="urn:microsoft.com/office/officeart/2005/8/colors/colorful4" csCatId="colorful"/>
      <dgm:spPr/>
      <dgm:t>
        <a:bodyPr/>
        <a:lstStyle/>
        <a:p>
          <a:endParaRPr lang="en-ID"/>
        </a:p>
      </dgm:t>
    </dgm:pt>
    <dgm:pt modelId="{DD06DC2C-EB3D-4A57-BF65-65C1EF8E3D88}">
      <dgm:prSet/>
      <dgm:spPr/>
      <dgm:t>
        <a:bodyPr/>
        <a:lstStyle/>
        <a:p>
          <a:r>
            <a:rPr lang="en-US" b="1">
              <a:solidFill>
                <a:srgbClr val="FF0000"/>
              </a:solidFill>
              <a:latin typeface="Times New Roman" panose="02020603050405020304" pitchFamily="18" charset="0"/>
              <a:cs typeface="Times New Roman" panose="02020603050405020304" pitchFamily="18" charset="0"/>
            </a:rPr>
            <a:t>Perekrutan dan Penerimaan (Recruiting &amp; Hiring)</a:t>
          </a:r>
          <a:endParaRPr lang="en-ID" b="1">
            <a:solidFill>
              <a:srgbClr val="FF0000"/>
            </a:solidFill>
            <a:latin typeface="Times New Roman" panose="02020603050405020304" pitchFamily="18" charset="0"/>
            <a:cs typeface="Times New Roman" panose="02020603050405020304" pitchFamily="18" charset="0"/>
          </a:endParaRPr>
        </a:p>
      </dgm:t>
    </dgm:pt>
    <dgm:pt modelId="{992503A7-75A5-4658-ACF1-3F59B04704C3}" type="parTrans" cxnId="{59F3355D-D1DA-4E5D-8C5B-60151F7F75AC}">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31262E15-9611-460F-8B4A-98CE88302089}" type="sibTrans" cxnId="{59F3355D-D1DA-4E5D-8C5B-60151F7F75AC}">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107D11FD-92F3-47D8-81FD-FC6FFCB4A4DD}">
      <dgm:prSet/>
      <dgm:spPr/>
      <dgm:t>
        <a:bodyPr/>
        <a:lstStyle/>
        <a:p>
          <a:r>
            <a:rPr lang="en-US" b="1">
              <a:solidFill>
                <a:srgbClr val="FF0000"/>
              </a:solidFill>
              <a:latin typeface="Times New Roman" panose="02020603050405020304" pitchFamily="18" charset="0"/>
              <a:cs typeface="Times New Roman" panose="02020603050405020304" pitchFamily="18" charset="0"/>
            </a:rPr>
            <a:t>Pendidikan dan Pelatihan</a:t>
          </a:r>
          <a:endParaRPr lang="en-ID" b="1">
            <a:solidFill>
              <a:srgbClr val="FF0000"/>
            </a:solidFill>
            <a:latin typeface="Times New Roman" panose="02020603050405020304" pitchFamily="18" charset="0"/>
            <a:cs typeface="Times New Roman" panose="02020603050405020304" pitchFamily="18" charset="0"/>
          </a:endParaRPr>
        </a:p>
      </dgm:t>
    </dgm:pt>
    <dgm:pt modelId="{81AFED81-7922-4388-849D-C8A389432F12}" type="parTrans" cxnId="{0F3365E8-A94A-41A9-AB7C-E994DCC16B91}">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A98FDA2A-BC6E-4E42-A72E-D563A2F557FC}" type="sibTrans" cxnId="{0F3365E8-A94A-41A9-AB7C-E994DCC16B91}">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7F296508-C86D-41F4-9339-F61439B8B229}">
      <dgm:prSet/>
      <dgm:spPr/>
      <dgm:t>
        <a:bodyPr/>
        <a:lstStyle/>
        <a:p>
          <a:r>
            <a:rPr lang="en-US" b="1">
              <a:solidFill>
                <a:srgbClr val="FF0000"/>
              </a:solidFill>
              <a:latin typeface="Times New Roman" panose="02020603050405020304" pitchFamily="18" charset="0"/>
              <a:cs typeface="Times New Roman" panose="02020603050405020304" pitchFamily="18" charset="0"/>
            </a:rPr>
            <a:t>Manajemen Data</a:t>
          </a:r>
          <a:endParaRPr lang="en-ID" b="1">
            <a:solidFill>
              <a:srgbClr val="FF0000"/>
            </a:solidFill>
            <a:latin typeface="Times New Roman" panose="02020603050405020304" pitchFamily="18" charset="0"/>
            <a:cs typeface="Times New Roman" panose="02020603050405020304" pitchFamily="18" charset="0"/>
          </a:endParaRPr>
        </a:p>
      </dgm:t>
    </dgm:pt>
    <dgm:pt modelId="{C7E640C4-ADA6-4FD9-A65E-448C9E0628E2}" type="parTrans" cxnId="{297FA7CB-9400-42F4-98E7-B9CC2DCB41A4}">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6E769C84-803A-4E0A-9991-4502FF307B39}" type="sibTrans" cxnId="{297FA7CB-9400-42F4-98E7-B9CC2DCB41A4}">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5DCAA3D5-93C8-4149-84D6-199A87BAB648}">
      <dgm:prSet/>
      <dgm:spPr/>
      <dgm:t>
        <a:bodyPr/>
        <a:lstStyle/>
        <a:p>
          <a:r>
            <a:rPr lang="en-US" b="1">
              <a:solidFill>
                <a:srgbClr val="FF0000"/>
              </a:solidFill>
              <a:latin typeface="Times New Roman" panose="02020603050405020304" pitchFamily="18" charset="0"/>
              <a:cs typeface="Times New Roman" panose="02020603050405020304" pitchFamily="18" charset="0"/>
            </a:rPr>
            <a:t>Penghentian dan Administrasi Tunjangan</a:t>
          </a:r>
          <a:endParaRPr lang="en-ID" b="1">
            <a:solidFill>
              <a:srgbClr val="FF0000"/>
            </a:solidFill>
            <a:latin typeface="Times New Roman" panose="02020603050405020304" pitchFamily="18" charset="0"/>
            <a:cs typeface="Times New Roman" panose="02020603050405020304" pitchFamily="18" charset="0"/>
          </a:endParaRPr>
        </a:p>
      </dgm:t>
    </dgm:pt>
    <dgm:pt modelId="{50FD4BC3-C02E-4AD0-9068-15EB72F016A7}" type="parTrans" cxnId="{3F4044C9-34CB-4780-8653-EC34808707BE}">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F730A56D-3E8A-4AB5-8704-E4E25F2A3C35}" type="sibTrans" cxnId="{3F4044C9-34CB-4780-8653-EC34808707BE}">
      <dgm:prSet/>
      <dgm:spPr/>
      <dgm:t>
        <a:bodyPr/>
        <a:lstStyle/>
        <a:p>
          <a:endParaRPr lang="en-ID" b="1">
            <a:solidFill>
              <a:srgbClr val="FF0000"/>
            </a:solidFill>
            <a:latin typeface="Times New Roman" panose="02020603050405020304" pitchFamily="18" charset="0"/>
            <a:cs typeface="Times New Roman" panose="02020603050405020304" pitchFamily="18" charset="0"/>
          </a:endParaRPr>
        </a:p>
      </dgm:t>
    </dgm:pt>
    <dgm:pt modelId="{92BAEC45-8397-4229-B694-61985874E2CF}" type="pres">
      <dgm:prSet presAssocID="{4F0B8AC6-128A-4F53-B0B6-C6505CF78925}" presName="compositeShape" presStyleCnt="0">
        <dgm:presLayoutVars>
          <dgm:chMax val="7"/>
          <dgm:dir/>
          <dgm:resizeHandles val="exact"/>
        </dgm:presLayoutVars>
      </dgm:prSet>
      <dgm:spPr/>
    </dgm:pt>
    <dgm:pt modelId="{18C43982-AEB5-48AE-81B8-044223E26BE1}" type="pres">
      <dgm:prSet presAssocID="{DD06DC2C-EB3D-4A57-BF65-65C1EF8E3D88}" presName="circ1" presStyleLbl="vennNode1" presStyleIdx="0" presStyleCnt="4"/>
      <dgm:spPr/>
    </dgm:pt>
    <dgm:pt modelId="{A1DCCB79-0B02-4D3B-9761-AC64BCCC5964}" type="pres">
      <dgm:prSet presAssocID="{DD06DC2C-EB3D-4A57-BF65-65C1EF8E3D88}" presName="circ1Tx" presStyleLbl="revTx" presStyleIdx="0" presStyleCnt="0">
        <dgm:presLayoutVars>
          <dgm:chMax val="0"/>
          <dgm:chPref val="0"/>
          <dgm:bulletEnabled val="1"/>
        </dgm:presLayoutVars>
      </dgm:prSet>
      <dgm:spPr/>
    </dgm:pt>
    <dgm:pt modelId="{673EFDA5-8545-4565-9835-84371FBF1281}" type="pres">
      <dgm:prSet presAssocID="{107D11FD-92F3-47D8-81FD-FC6FFCB4A4DD}" presName="circ2" presStyleLbl="vennNode1" presStyleIdx="1" presStyleCnt="4"/>
      <dgm:spPr/>
    </dgm:pt>
    <dgm:pt modelId="{A0A33244-88F0-4CBC-80E1-CBC3EC6F22B2}" type="pres">
      <dgm:prSet presAssocID="{107D11FD-92F3-47D8-81FD-FC6FFCB4A4DD}" presName="circ2Tx" presStyleLbl="revTx" presStyleIdx="0" presStyleCnt="0">
        <dgm:presLayoutVars>
          <dgm:chMax val="0"/>
          <dgm:chPref val="0"/>
          <dgm:bulletEnabled val="1"/>
        </dgm:presLayoutVars>
      </dgm:prSet>
      <dgm:spPr/>
    </dgm:pt>
    <dgm:pt modelId="{155F3400-2812-4A99-8E34-AE4511481E58}" type="pres">
      <dgm:prSet presAssocID="{7F296508-C86D-41F4-9339-F61439B8B229}" presName="circ3" presStyleLbl="vennNode1" presStyleIdx="2" presStyleCnt="4"/>
      <dgm:spPr/>
    </dgm:pt>
    <dgm:pt modelId="{209272F0-597F-4D8C-8208-BB75F80EA5C1}" type="pres">
      <dgm:prSet presAssocID="{7F296508-C86D-41F4-9339-F61439B8B229}" presName="circ3Tx" presStyleLbl="revTx" presStyleIdx="0" presStyleCnt="0">
        <dgm:presLayoutVars>
          <dgm:chMax val="0"/>
          <dgm:chPref val="0"/>
          <dgm:bulletEnabled val="1"/>
        </dgm:presLayoutVars>
      </dgm:prSet>
      <dgm:spPr/>
    </dgm:pt>
    <dgm:pt modelId="{555B657B-00E1-47C2-8599-D2ECCCD9DDD9}" type="pres">
      <dgm:prSet presAssocID="{5DCAA3D5-93C8-4149-84D6-199A87BAB648}" presName="circ4" presStyleLbl="vennNode1" presStyleIdx="3" presStyleCnt="4"/>
      <dgm:spPr/>
    </dgm:pt>
    <dgm:pt modelId="{63B19856-8593-4723-95C2-DD01F27A12BB}" type="pres">
      <dgm:prSet presAssocID="{5DCAA3D5-93C8-4149-84D6-199A87BAB648}" presName="circ4Tx" presStyleLbl="revTx" presStyleIdx="0" presStyleCnt="0">
        <dgm:presLayoutVars>
          <dgm:chMax val="0"/>
          <dgm:chPref val="0"/>
          <dgm:bulletEnabled val="1"/>
        </dgm:presLayoutVars>
      </dgm:prSet>
      <dgm:spPr/>
    </dgm:pt>
  </dgm:ptLst>
  <dgm:cxnLst>
    <dgm:cxn modelId="{12959D16-C317-4EEE-BAAA-48DEC9291B36}" type="presOf" srcId="{DD06DC2C-EB3D-4A57-BF65-65C1EF8E3D88}" destId="{A1DCCB79-0B02-4D3B-9761-AC64BCCC5964}" srcOrd="1" destOrd="0" presId="urn:microsoft.com/office/officeart/2005/8/layout/venn1"/>
    <dgm:cxn modelId="{59F3355D-D1DA-4E5D-8C5B-60151F7F75AC}" srcId="{4F0B8AC6-128A-4F53-B0B6-C6505CF78925}" destId="{DD06DC2C-EB3D-4A57-BF65-65C1EF8E3D88}" srcOrd="0" destOrd="0" parTransId="{992503A7-75A5-4658-ACF1-3F59B04704C3}" sibTransId="{31262E15-9611-460F-8B4A-98CE88302089}"/>
    <dgm:cxn modelId="{D7E70B63-65C9-49A5-8B55-ABF5B4C706F0}" type="presOf" srcId="{107D11FD-92F3-47D8-81FD-FC6FFCB4A4DD}" destId="{673EFDA5-8545-4565-9835-84371FBF1281}" srcOrd="0" destOrd="0" presId="urn:microsoft.com/office/officeart/2005/8/layout/venn1"/>
    <dgm:cxn modelId="{2F928965-60BC-4DBC-8B7F-B77DDCA1EEA1}" type="presOf" srcId="{5DCAA3D5-93C8-4149-84D6-199A87BAB648}" destId="{555B657B-00E1-47C2-8599-D2ECCCD9DDD9}" srcOrd="0" destOrd="0" presId="urn:microsoft.com/office/officeart/2005/8/layout/venn1"/>
    <dgm:cxn modelId="{0D3FDDA0-5DEC-4A56-8978-6618FD6321C7}" type="presOf" srcId="{7F296508-C86D-41F4-9339-F61439B8B229}" destId="{209272F0-597F-4D8C-8208-BB75F80EA5C1}" srcOrd="1" destOrd="0" presId="urn:microsoft.com/office/officeart/2005/8/layout/venn1"/>
    <dgm:cxn modelId="{DB6573A6-4E37-4B3F-AEF2-773C1F0C7103}" type="presOf" srcId="{107D11FD-92F3-47D8-81FD-FC6FFCB4A4DD}" destId="{A0A33244-88F0-4CBC-80E1-CBC3EC6F22B2}" srcOrd="1" destOrd="0" presId="urn:microsoft.com/office/officeart/2005/8/layout/venn1"/>
    <dgm:cxn modelId="{50BF9BB3-3316-4BCC-A8FB-21801D7935CD}" type="presOf" srcId="{5DCAA3D5-93C8-4149-84D6-199A87BAB648}" destId="{63B19856-8593-4723-95C2-DD01F27A12BB}" srcOrd="1" destOrd="0" presId="urn:microsoft.com/office/officeart/2005/8/layout/venn1"/>
    <dgm:cxn modelId="{C97F4DBD-F4ED-4D99-A214-EACAD3831FDD}" type="presOf" srcId="{DD06DC2C-EB3D-4A57-BF65-65C1EF8E3D88}" destId="{18C43982-AEB5-48AE-81B8-044223E26BE1}" srcOrd="0" destOrd="0" presId="urn:microsoft.com/office/officeart/2005/8/layout/venn1"/>
    <dgm:cxn modelId="{3F4044C9-34CB-4780-8653-EC34808707BE}" srcId="{4F0B8AC6-128A-4F53-B0B6-C6505CF78925}" destId="{5DCAA3D5-93C8-4149-84D6-199A87BAB648}" srcOrd="3" destOrd="0" parTransId="{50FD4BC3-C02E-4AD0-9068-15EB72F016A7}" sibTransId="{F730A56D-3E8A-4AB5-8704-E4E25F2A3C35}"/>
    <dgm:cxn modelId="{297FA7CB-9400-42F4-98E7-B9CC2DCB41A4}" srcId="{4F0B8AC6-128A-4F53-B0B6-C6505CF78925}" destId="{7F296508-C86D-41F4-9339-F61439B8B229}" srcOrd="2" destOrd="0" parTransId="{C7E640C4-ADA6-4FD9-A65E-448C9E0628E2}" sibTransId="{6E769C84-803A-4E0A-9991-4502FF307B39}"/>
    <dgm:cxn modelId="{DC3FCCD9-F048-465F-AC6A-01EDAAB6BB5E}" type="presOf" srcId="{4F0B8AC6-128A-4F53-B0B6-C6505CF78925}" destId="{92BAEC45-8397-4229-B694-61985874E2CF}" srcOrd="0" destOrd="0" presId="urn:microsoft.com/office/officeart/2005/8/layout/venn1"/>
    <dgm:cxn modelId="{CF9BD3E5-0204-4BC4-A800-7E4E674D10BE}" type="presOf" srcId="{7F296508-C86D-41F4-9339-F61439B8B229}" destId="{155F3400-2812-4A99-8E34-AE4511481E58}" srcOrd="0" destOrd="0" presId="urn:microsoft.com/office/officeart/2005/8/layout/venn1"/>
    <dgm:cxn modelId="{0F3365E8-A94A-41A9-AB7C-E994DCC16B91}" srcId="{4F0B8AC6-128A-4F53-B0B6-C6505CF78925}" destId="{107D11FD-92F3-47D8-81FD-FC6FFCB4A4DD}" srcOrd="1" destOrd="0" parTransId="{81AFED81-7922-4388-849D-C8A389432F12}" sibTransId="{A98FDA2A-BC6E-4E42-A72E-D563A2F557FC}"/>
    <dgm:cxn modelId="{3F0429E6-1C7C-4C2C-A4A0-F52B31D067E3}" type="presParOf" srcId="{92BAEC45-8397-4229-B694-61985874E2CF}" destId="{18C43982-AEB5-48AE-81B8-044223E26BE1}" srcOrd="0" destOrd="0" presId="urn:microsoft.com/office/officeart/2005/8/layout/venn1"/>
    <dgm:cxn modelId="{0A2B730F-7CE5-41BD-A8F2-F2D9DF940764}" type="presParOf" srcId="{92BAEC45-8397-4229-B694-61985874E2CF}" destId="{A1DCCB79-0B02-4D3B-9761-AC64BCCC5964}" srcOrd="1" destOrd="0" presId="urn:microsoft.com/office/officeart/2005/8/layout/venn1"/>
    <dgm:cxn modelId="{967FDBE1-D86B-4E90-8E55-A96C281D70AD}" type="presParOf" srcId="{92BAEC45-8397-4229-B694-61985874E2CF}" destId="{673EFDA5-8545-4565-9835-84371FBF1281}" srcOrd="2" destOrd="0" presId="urn:microsoft.com/office/officeart/2005/8/layout/venn1"/>
    <dgm:cxn modelId="{51BD4B7B-0CE4-4F7E-A207-2B18706C726F}" type="presParOf" srcId="{92BAEC45-8397-4229-B694-61985874E2CF}" destId="{A0A33244-88F0-4CBC-80E1-CBC3EC6F22B2}" srcOrd="3" destOrd="0" presId="urn:microsoft.com/office/officeart/2005/8/layout/venn1"/>
    <dgm:cxn modelId="{68C6071B-C05B-4CE0-A316-5271D30B57E2}" type="presParOf" srcId="{92BAEC45-8397-4229-B694-61985874E2CF}" destId="{155F3400-2812-4A99-8E34-AE4511481E58}" srcOrd="4" destOrd="0" presId="urn:microsoft.com/office/officeart/2005/8/layout/venn1"/>
    <dgm:cxn modelId="{71438E97-4ADF-4B12-B414-9B3AB381C4DF}" type="presParOf" srcId="{92BAEC45-8397-4229-B694-61985874E2CF}" destId="{209272F0-597F-4D8C-8208-BB75F80EA5C1}" srcOrd="5" destOrd="0" presId="urn:microsoft.com/office/officeart/2005/8/layout/venn1"/>
    <dgm:cxn modelId="{554BF6E9-198B-4661-90D3-53EBEA1F8AD2}" type="presParOf" srcId="{92BAEC45-8397-4229-B694-61985874E2CF}" destId="{555B657B-00E1-47C2-8599-D2ECCCD9DDD9}" srcOrd="6" destOrd="0" presId="urn:microsoft.com/office/officeart/2005/8/layout/venn1"/>
    <dgm:cxn modelId="{5FE0E3E4-190A-4B1F-996A-897795F5C3B7}" type="presParOf" srcId="{92BAEC45-8397-4229-B694-61985874E2CF}" destId="{63B19856-8593-4723-95C2-DD01F27A12BB}"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ABFBBE-2870-4932-93FC-0454A853E149}"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FC8FA007-2274-468A-8148-9F8212B6ABBF}">
      <dgm:prSet custT="1"/>
      <dgm:spPr/>
      <dgm:t>
        <a:bodyPr/>
        <a:lstStyle/>
        <a:p>
          <a:pPr algn="just"/>
          <a:r>
            <a:rPr lang="pt-BR" sz="2000" dirty="0">
              <a:solidFill>
                <a:srgbClr val="FF0000"/>
              </a:solidFill>
              <a:latin typeface="Times New Roman" panose="02020603050405020304" pitchFamily="18" charset="0"/>
              <a:cs typeface="Times New Roman" panose="02020603050405020304" pitchFamily="18" charset="0"/>
            </a:rPr>
            <a:t>Rekrutmen</a:t>
          </a:r>
          <a:r>
            <a:rPr lang="pt-BR" sz="2000" dirty="0">
              <a:latin typeface="Times New Roman" panose="02020603050405020304" pitchFamily="18" charset="0"/>
              <a:cs typeface="Times New Roman" panose="02020603050405020304" pitchFamily="18" charset="0"/>
            </a:rPr>
            <a:t> adalah proses mencari, menemukan, mengajak dan menetapkan sejumlah orang dari dalam maupun dari luar perusahaan sebagai calon tenaga kerja dengan karakteristik tertentu seperti yang telah ditetapkan dalam perencanaan sumber daya manusia. </a:t>
          </a:r>
          <a:endParaRPr lang="en-ID" sz="2000" dirty="0">
            <a:latin typeface="Times New Roman" panose="02020603050405020304" pitchFamily="18" charset="0"/>
            <a:cs typeface="Times New Roman" panose="02020603050405020304" pitchFamily="18" charset="0"/>
          </a:endParaRPr>
        </a:p>
      </dgm:t>
    </dgm:pt>
    <dgm:pt modelId="{0C14A4C5-4B6D-4E9D-BCB6-9DD422860A26}" type="parTrans" cxnId="{FB8E421E-36B6-44B9-A5F1-A99026691DC8}">
      <dgm:prSet/>
      <dgm:spPr/>
      <dgm:t>
        <a:bodyPr/>
        <a:lstStyle/>
        <a:p>
          <a:pPr algn="just"/>
          <a:endParaRPr lang="en-ID" sz="1600">
            <a:latin typeface="Times New Roman" panose="02020603050405020304" pitchFamily="18" charset="0"/>
            <a:cs typeface="Times New Roman" panose="02020603050405020304" pitchFamily="18" charset="0"/>
          </a:endParaRPr>
        </a:p>
      </dgm:t>
    </dgm:pt>
    <dgm:pt modelId="{3E800782-F59E-408E-9C94-307D39350CF4}" type="sibTrans" cxnId="{FB8E421E-36B6-44B9-A5F1-A99026691DC8}">
      <dgm:prSet/>
      <dgm:spPr/>
      <dgm:t>
        <a:bodyPr/>
        <a:lstStyle/>
        <a:p>
          <a:pPr algn="just"/>
          <a:endParaRPr lang="en-ID" sz="1600">
            <a:latin typeface="Times New Roman" panose="02020603050405020304" pitchFamily="18" charset="0"/>
            <a:cs typeface="Times New Roman" panose="02020603050405020304" pitchFamily="18" charset="0"/>
          </a:endParaRPr>
        </a:p>
      </dgm:t>
    </dgm:pt>
    <dgm:pt modelId="{33151385-35E1-4B2F-A155-1CDD0284B923}">
      <dgm:prSet custT="1"/>
      <dgm:spPr/>
      <dgm:t>
        <a:bodyPr/>
        <a:lstStyle/>
        <a:p>
          <a:pPr algn="just"/>
          <a:r>
            <a:rPr lang="pt-BR" sz="2000">
              <a:latin typeface="Times New Roman" panose="02020603050405020304" pitchFamily="18" charset="0"/>
              <a:cs typeface="Times New Roman" panose="02020603050405020304" pitchFamily="18" charset="0"/>
            </a:rPr>
            <a:t>Seleksi dan rekrutmen bertanggung jawab untuk menjawab kebutuhan pegawai melalui penerimaan pegawai hingga penempatan para pegawai baru tersebut di posisi-posisi yang tepat. </a:t>
          </a:r>
          <a:endParaRPr lang="en-ID" sz="2000">
            <a:latin typeface="Times New Roman" panose="02020603050405020304" pitchFamily="18" charset="0"/>
            <a:cs typeface="Times New Roman" panose="02020603050405020304" pitchFamily="18" charset="0"/>
          </a:endParaRPr>
        </a:p>
      </dgm:t>
    </dgm:pt>
    <dgm:pt modelId="{61A51B65-9533-4183-AF6F-C0D48F19327D}" type="parTrans" cxnId="{F56F5AF6-6163-4595-9958-E7E4876E79E4}">
      <dgm:prSet/>
      <dgm:spPr/>
      <dgm:t>
        <a:bodyPr/>
        <a:lstStyle/>
        <a:p>
          <a:pPr algn="just"/>
          <a:endParaRPr lang="en-ID" sz="1600">
            <a:latin typeface="Times New Roman" panose="02020603050405020304" pitchFamily="18" charset="0"/>
            <a:cs typeface="Times New Roman" panose="02020603050405020304" pitchFamily="18" charset="0"/>
          </a:endParaRPr>
        </a:p>
      </dgm:t>
    </dgm:pt>
    <dgm:pt modelId="{3114DF06-A3BC-429E-A038-881BB683FE2F}" type="sibTrans" cxnId="{F56F5AF6-6163-4595-9958-E7E4876E79E4}">
      <dgm:prSet/>
      <dgm:spPr/>
      <dgm:t>
        <a:bodyPr/>
        <a:lstStyle/>
        <a:p>
          <a:pPr algn="just"/>
          <a:endParaRPr lang="en-ID" sz="1600">
            <a:latin typeface="Times New Roman" panose="02020603050405020304" pitchFamily="18" charset="0"/>
            <a:cs typeface="Times New Roman" panose="02020603050405020304" pitchFamily="18" charset="0"/>
          </a:endParaRPr>
        </a:p>
      </dgm:t>
    </dgm:pt>
    <dgm:pt modelId="{348A9AC1-A7A8-4343-B42B-61B11D1C3C11}">
      <dgm:prSet custT="1"/>
      <dgm:spPr/>
      <dgm:t>
        <a:bodyPr/>
        <a:lstStyle/>
        <a:p>
          <a:pPr algn="just"/>
          <a:r>
            <a:rPr lang="pt-BR" sz="2000" dirty="0">
              <a:latin typeface="Times New Roman" panose="02020603050405020304" pitchFamily="18" charset="0"/>
              <a:cs typeface="Times New Roman" panose="02020603050405020304" pitchFamily="18" charset="0"/>
            </a:rPr>
            <a:t>Sedangkan </a:t>
          </a:r>
          <a:r>
            <a:rPr lang="pt-BR" sz="2000" dirty="0">
              <a:solidFill>
                <a:srgbClr val="FF0000"/>
              </a:solidFill>
              <a:latin typeface="Times New Roman" panose="02020603050405020304" pitchFamily="18" charset="0"/>
              <a:cs typeface="Times New Roman" panose="02020603050405020304" pitchFamily="18" charset="0"/>
            </a:rPr>
            <a:t>penerimaan</a:t>
          </a:r>
          <a:r>
            <a:rPr lang="pt-BR" sz="2000" dirty="0">
              <a:latin typeface="Times New Roman" panose="02020603050405020304" pitchFamily="18" charset="0"/>
              <a:cs typeface="Times New Roman" panose="02020603050405020304" pitchFamily="18" charset="0"/>
            </a:rPr>
            <a:t> adalah proses menerima sejumlah orang sebagai pegawai setelah melalui proses seleksi yang telah ditetapkan oleh perusahaan.</a:t>
          </a:r>
          <a:endParaRPr lang="en-ID" sz="2000" dirty="0">
            <a:latin typeface="Times New Roman" panose="02020603050405020304" pitchFamily="18" charset="0"/>
            <a:cs typeface="Times New Roman" panose="02020603050405020304" pitchFamily="18" charset="0"/>
          </a:endParaRPr>
        </a:p>
      </dgm:t>
    </dgm:pt>
    <dgm:pt modelId="{D5319D64-B6A0-4D23-944E-D2B95B7832CB}" type="parTrans" cxnId="{DD7BC2AD-2A21-4695-8036-AB67E3822316}">
      <dgm:prSet/>
      <dgm:spPr/>
      <dgm:t>
        <a:bodyPr/>
        <a:lstStyle/>
        <a:p>
          <a:pPr algn="just"/>
          <a:endParaRPr lang="en-ID" sz="1600">
            <a:latin typeface="Times New Roman" panose="02020603050405020304" pitchFamily="18" charset="0"/>
            <a:cs typeface="Times New Roman" panose="02020603050405020304" pitchFamily="18" charset="0"/>
          </a:endParaRPr>
        </a:p>
      </dgm:t>
    </dgm:pt>
    <dgm:pt modelId="{BD597891-8432-4E5D-A726-FE08364E7B62}" type="sibTrans" cxnId="{DD7BC2AD-2A21-4695-8036-AB67E3822316}">
      <dgm:prSet/>
      <dgm:spPr/>
      <dgm:t>
        <a:bodyPr/>
        <a:lstStyle/>
        <a:p>
          <a:pPr algn="just"/>
          <a:endParaRPr lang="en-ID" sz="1600">
            <a:latin typeface="Times New Roman" panose="02020603050405020304" pitchFamily="18" charset="0"/>
            <a:cs typeface="Times New Roman" panose="02020603050405020304" pitchFamily="18" charset="0"/>
          </a:endParaRPr>
        </a:p>
      </dgm:t>
    </dgm:pt>
    <dgm:pt modelId="{FE07C21C-04D7-485A-9D23-697399944530}" type="pres">
      <dgm:prSet presAssocID="{57ABFBBE-2870-4932-93FC-0454A853E149}" presName="linear" presStyleCnt="0">
        <dgm:presLayoutVars>
          <dgm:animLvl val="lvl"/>
          <dgm:resizeHandles val="exact"/>
        </dgm:presLayoutVars>
      </dgm:prSet>
      <dgm:spPr/>
    </dgm:pt>
    <dgm:pt modelId="{9578E086-ABB9-4DFD-9401-EEB3C38ABE9B}" type="pres">
      <dgm:prSet presAssocID="{FC8FA007-2274-468A-8148-9F8212B6ABBF}" presName="parentText" presStyleLbl="node1" presStyleIdx="0" presStyleCnt="3">
        <dgm:presLayoutVars>
          <dgm:chMax val="0"/>
          <dgm:bulletEnabled val="1"/>
        </dgm:presLayoutVars>
      </dgm:prSet>
      <dgm:spPr/>
    </dgm:pt>
    <dgm:pt modelId="{AA34F3AB-294B-4A91-A1D9-928B37FFD80D}" type="pres">
      <dgm:prSet presAssocID="{3E800782-F59E-408E-9C94-307D39350CF4}" presName="spacer" presStyleCnt="0"/>
      <dgm:spPr/>
    </dgm:pt>
    <dgm:pt modelId="{5CB704B7-A136-4D3F-BC1F-A0C6A43E8159}" type="pres">
      <dgm:prSet presAssocID="{33151385-35E1-4B2F-A155-1CDD0284B923}" presName="parentText" presStyleLbl="node1" presStyleIdx="1" presStyleCnt="3">
        <dgm:presLayoutVars>
          <dgm:chMax val="0"/>
          <dgm:bulletEnabled val="1"/>
        </dgm:presLayoutVars>
      </dgm:prSet>
      <dgm:spPr/>
    </dgm:pt>
    <dgm:pt modelId="{3BC918BF-1348-4FD8-BFCE-FCE9E1465BFF}" type="pres">
      <dgm:prSet presAssocID="{3114DF06-A3BC-429E-A038-881BB683FE2F}" presName="spacer" presStyleCnt="0"/>
      <dgm:spPr/>
    </dgm:pt>
    <dgm:pt modelId="{23B33778-F889-46F8-A3C9-AF434E54FC42}" type="pres">
      <dgm:prSet presAssocID="{348A9AC1-A7A8-4343-B42B-61B11D1C3C11}" presName="parentText" presStyleLbl="node1" presStyleIdx="2" presStyleCnt="3">
        <dgm:presLayoutVars>
          <dgm:chMax val="0"/>
          <dgm:bulletEnabled val="1"/>
        </dgm:presLayoutVars>
      </dgm:prSet>
      <dgm:spPr/>
    </dgm:pt>
  </dgm:ptLst>
  <dgm:cxnLst>
    <dgm:cxn modelId="{FB8E421E-36B6-44B9-A5F1-A99026691DC8}" srcId="{57ABFBBE-2870-4932-93FC-0454A853E149}" destId="{FC8FA007-2274-468A-8148-9F8212B6ABBF}" srcOrd="0" destOrd="0" parTransId="{0C14A4C5-4B6D-4E9D-BCB6-9DD422860A26}" sibTransId="{3E800782-F59E-408E-9C94-307D39350CF4}"/>
    <dgm:cxn modelId="{752C3225-F641-4671-9A37-160A75F2C18C}" type="presOf" srcId="{FC8FA007-2274-468A-8148-9F8212B6ABBF}" destId="{9578E086-ABB9-4DFD-9401-EEB3C38ABE9B}" srcOrd="0" destOrd="0" presId="urn:microsoft.com/office/officeart/2005/8/layout/vList2"/>
    <dgm:cxn modelId="{6B8DDA52-F18C-47E3-B379-99EFE2149F11}" type="presOf" srcId="{33151385-35E1-4B2F-A155-1CDD0284B923}" destId="{5CB704B7-A136-4D3F-BC1F-A0C6A43E8159}" srcOrd="0" destOrd="0" presId="urn:microsoft.com/office/officeart/2005/8/layout/vList2"/>
    <dgm:cxn modelId="{DD7BC2AD-2A21-4695-8036-AB67E3822316}" srcId="{57ABFBBE-2870-4932-93FC-0454A853E149}" destId="{348A9AC1-A7A8-4343-B42B-61B11D1C3C11}" srcOrd="2" destOrd="0" parTransId="{D5319D64-B6A0-4D23-944E-D2B95B7832CB}" sibTransId="{BD597891-8432-4E5D-A726-FE08364E7B62}"/>
    <dgm:cxn modelId="{BE99A2B7-6F89-46EB-B678-F0D0A19CD84E}" type="presOf" srcId="{348A9AC1-A7A8-4343-B42B-61B11D1C3C11}" destId="{23B33778-F889-46F8-A3C9-AF434E54FC42}" srcOrd="0" destOrd="0" presId="urn:microsoft.com/office/officeart/2005/8/layout/vList2"/>
    <dgm:cxn modelId="{F56F5AF6-6163-4595-9958-E7E4876E79E4}" srcId="{57ABFBBE-2870-4932-93FC-0454A853E149}" destId="{33151385-35E1-4B2F-A155-1CDD0284B923}" srcOrd="1" destOrd="0" parTransId="{61A51B65-9533-4183-AF6F-C0D48F19327D}" sibTransId="{3114DF06-A3BC-429E-A038-881BB683FE2F}"/>
    <dgm:cxn modelId="{013EF0FB-6C0D-4BD3-908F-81CE696EEC25}" type="presOf" srcId="{57ABFBBE-2870-4932-93FC-0454A853E149}" destId="{FE07C21C-04D7-485A-9D23-697399944530}" srcOrd="0" destOrd="0" presId="urn:microsoft.com/office/officeart/2005/8/layout/vList2"/>
    <dgm:cxn modelId="{C6EAA08E-90D2-45D6-A719-5BECCB6EE5E8}" type="presParOf" srcId="{FE07C21C-04D7-485A-9D23-697399944530}" destId="{9578E086-ABB9-4DFD-9401-EEB3C38ABE9B}" srcOrd="0" destOrd="0" presId="urn:microsoft.com/office/officeart/2005/8/layout/vList2"/>
    <dgm:cxn modelId="{6472EE21-BC32-4505-B718-03708B19AC43}" type="presParOf" srcId="{FE07C21C-04D7-485A-9D23-697399944530}" destId="{AA34F3AB-294B-4A91-A1D9-928B37FFD80D}" srcOrd="1" destOrd="0" presId="urn:microsoft.com/office/officeart/2005/8/layout/vList2"/>
    <dgm:cxn modelId="{DAEBBC71-EC19-4F02-BEFF-93C37C3EA35A}" type="presParOf" srcId="{FE07C21C-04D7-485A-9D23-697399944530}" destId="{5CB704B7-A136-4D3F-BC1F-A0C6A43E8159}" srcOrd="2" destOrd="0" presId="urn:microsoft.com/office/officeart/2005/8/layout/vList2"/>
    <dgm:cxn modelId="{9A6EBD7A-7184-447A-97AB-65B03135DF94}" type="presParOf" srcId="{FE07C21C-04D7-485A-9D23-697399944530}" destId="{3BC918BF-1348-4FD8-BFCE-FCE9E1465BFF}" srcOrd="3" destOrd="0" presId="urn:microsoft.com/office/officeart/2005/8/layout/vList2"/>
    <dgm:cxn modelId="{3D691323-B74B-4E74-842A-EF928D402A8A}" type="presParOf" srcId="{FE07C21C-04D7-485A-9D23-697399944530}" destId="{23B33778-F889-46F8-A3C9-AF434E54FC4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893141-0C66-46C2-BF39-517A5F903E13}" type="doc">
      <dgm:prSet loTypeId="urn:microsoft.com/office/officeart/2005/8/layout/radial4" loCatId="relationship" qsTypeId="urn:microsoft.com/office/officeart/2005/8/quickstyle/simple3" qsCatId="simple" csTypeId="urn:microsoft.com/office/officeart/2005/8/colors/colorful5" csCatId="colorful"/>
      <dgm:spPr/>
      <dgm:t>
        <a:bodyPr/>
        <a:lstStyle/>
        <a:p>
          <a:endParaRPr lang="en-ID"/>
        </a:p>
      </dgm:t>
    </dgm:pt>
    <dgm:pt modelId="{5DFD4734-A841-4A39-9677-6B5A2FC71C5F}">
      <dgm:prSet/>
      <dgm:spPr/>
      <dgm:t>
        <a:bodyPr/>
        <a:lstStyle/>
        <a:p>
          <a:pPr algn="ctr"/>
          <a:r>
            <a:rPr lang="en-ID">
              <a:latin typeface="Times New Roman" panose="02020603050405020304" pitchFamily="18" charset="0"/>
              <a:cs typeface="Times New Roman" panose="02020603050405020304" pitchFamily="18" charset="0"/>
            </a:rPr>
            <a:t>Pendidikan dan pelatihan digunakan untuk :</a:t>
          </a:r>
        </a:p>
      </dgm:t>
    </dgm:pt>
    <dgm:pt modelId="{284F31FB-35F9-487D-8C50-BFFDCC0D7D0A}" type="parTrans" cxnId="{857ABC8E-292E-445A-8A95-BAF86E47E9A6}">
      <dgm:prSet/>
      <dgm:spPr/>
      <dgm:t>
        <a:bodyPr/>
        <a:lstStyle/>
        <a:p>
          <a:pPr algn="ctr"/>
          <a:endParaRPr lang="en-ID">
            <a:latin typeface="Times New Roman" panose="02020603050405020304" pitchFamily="18" charset="0"/>
            <a:cs typeface="Times New Roman" panose="02020603050405020304" pitchFamily="18" charset="0"/>
          </a:endParaRPr>
        </a:p>
      </dgm:t>
    </dgm:pt>
    <dgm:pt modelId="{3254DEAE-7842-48B7-B4B2-7CF9E37F2A4C}" type="sibTrans" cxnId="{857ABC8E-292E-445A-8A95-BAF86E47E9A6}">
      <dgm:prSet/>
      <dgm:spPr/>
      <dgm:t>
        <a:bodyPr/>
        <a:lstStyle/>
        <a:p>
          <a:pPr algn="ctr"/>
          <a:endParaRPr lang="en-ID">
            <a:latin typeface="Times New Roman" panose="02020603050405020304" pitchFamily="18" charset="0"/>
            <a:cs typeface="Times New Roman" panose="02020603050405020304" pitchFamily="18" charset="0"/>
          </a:endParaRPr>
        </a:p>
      </dgm:t>
    </dgm:pt>
    <dgm:pt modelId="{CD79C8DD-230A-49BD-AF77-CA9F7DC14FF1}">
      <dgm:prSet/>
      <dgm:spPr/>
      <dgm:t>
        <a:bodyPr/>
        <a:lstStyle/>
        <a:p>
          <a:pPr algn="ctr"/>
          <a:r>
            <a:rPr lang="en-ID">
              <a:latin typeface="Times New Roman" panose="02020603050405020304" pitchFamily="18" charset="0"/>
              <a:cs typeface="Times New Roman" panose="02020603050405020304" pitchFamily="18" charset="0"/>
            </a:rPr>
            <a:t>Mendapatkan kualitas dan kuantitas pegawai yang tepat yang diperlukan untuk mencapai tujuan organisasi.</a:t>
          </a:r>
        </a:p>
      </dgm:t>
    </dgm:pt>
    <dgm:pt modelId="{2CD0AEB1-9FED-47A6-9FFC-F3D60ABA5AD2}" type="parTrans" cxnId="{81521DE8-1AC3-4C96-8454-33E58F02EAD7}">
      <dgm:prSet/>
      <dgm:spPr/>
      <dgm:t>
        <a:bodyPr/>
        <a:lstStyle/>
        <a:p>
          <a:pPr algn="ctr"/>
          <a:endParaRPr lang="en-ID">
            <a:latin typeface="Times New Roman" panose="02020603050405020304" pitchFamily="18" charset="0"/>
            <a:cs typeface="Times New Roman" panose="02020603050405020304" pitchFamily="18" charset="0"/>
          </a:endParaRPr>
        </a:p>
      </dgm:t>
    </dgm:pt>
    <dgm:pt modelId="{13C3233B-C2B2-4741-A18A-7132BA89264D}" type="sibTrans" cxnId="{81521DE8-1AC3-4C96-8454-33E58F02EAD7}">
      <dgm:prSet/>
      <dgm:spPr/>
      <dgm:t>
        <a:bodyPr/>
        <a:lstStyle/>
        <a:p>
          <a:pPr algn="ctr"/>
          <a:endParaRPr lang="en-ID">
            <a:latin typeface="Times New Roman" panose="02020603050405020304" pitchFamily="18" charset="0"/>
            <a:cs typeface="Times New Roman" panose="02020603050405020304" pitchFamily="18" charset="0"/>
          </a:endParaRPr>
        </a:p>
      </dgm:t>
    </dgm:pt>
    <dgm:pt modelId="{5F776889-492F-440E-BFEE-55D1A5318C8F}">
      <dgm:prSet/>
      <dgm:spPr/>
      <dgm:t>
        <a:bodyPr/>
        <a:lstStyle/>
        <a:p>
          <a:pPr algn="ctr"/>
          <a:r>
            <a:rPr lang="en-ID">
              <a:latin typeface="Times New Roman" panose="02020603050405020304" pitchFamily="18" charset="0"/>
              <a:cs typeface="Times New Roman" panose="02020603050405020304" pitchFamily="18" charset="0"/>
            </a:rPr>
            <a:t>Memberikan informasi kepada pegawai sehingga dapat menambah pengetahuan dan keterampilan.</a:t>
          </a:r>
        </a:p>
      </dgm:t>
    </dgm:pt>
    <dgm:pt modelId="{52A87075-C699-46C3-BCDB-0E87D9E0E146}" type="parTrans" cxnId="{098B9B9B-593A-4803-84DE-FC355916FA88}">
      <dgm:prSet/>
      <dgm:spPr/>
      <dgm:t>
        <a:bodyPr/>
        <a:lstStyle/>
        <a:p>
          <a:pPr algn="ctr"/>
          <a:endParaRPr lang="en-ID">
            <a:latin typeface="Times New Roman" panose="02020603050405020304" pitchFamily="18" charset="0"/>
            <a:cs typeface="Times New Roman" panose="02020603050405020304" pitchFamily="18" charset="0"/>
          </a:endParaRPr>
        </a:p>
      </dgm:t>
    </dgm:pt>
    <dgm:pt modelId="{E55BC1BA-7D68-4060-A32D-69B4FED74E2E}" type="sibTrans" cxnId="{098B9B9B-593A-4803-84DE-FC355916FA88}">
      <dgm:prSet/>
      <dgm:spPr/>
      <dgm:t>
        <a:bodyPr/>
        <a:lstStyle/>
        <a:p>
          <a:pPr algn="ctr"/>
          <a:endParaRPr lang="en-ID">
            <a:latin typeface="Times New Roman" panose="02020603050405020304" pitchFamily="18" charset="0"/>
            <a:cs typeface="Times New Roman" panose="02020603050405020304" pitchFamily="18" charset="0"/>
          </a:endParaRPr>
        </a:p>
      </dgm:t>
    </dgm:pt>
    <dgm:pt modelId="{212FDA20-BBD2-4C6B-A1EF-802E0FC76BED}">
      <dgm:prSet/>
      <dgm:spPr/>
      <dgm:t>
        <a:bodyPr/>
        <a:lstStyle/>
        <a:p>
          <a:pPr algn="ctr"/>
          <a:r>
            <a:rPr lang="en-ID">
              <a:latin typeface="Times New Roman" panose="02020603050405020304" pitchFamily="18" charset="0"/>
              <a:cs typeface="Times New Roman" panose="02020603050405020304" pitchFamily="18" charset="0"/>
            </a:rPr>
            <a:t>Memberikan pengertian tentang kewajiban dan tanggung jawab dari suatu jabatan dan tentang tugas-tugas yang terkandung dalam tiap jabatan, serta bagaimana melaksanakan tugas tersebut.</a:t>
          </a:r>
        </a:p>
      </dgm:t>
    </dgm:pt>
    <dgm:pt modelId="{ADCDED1C-4FC3-4960-B175-81025FC0DECE}" type="parTrans" cxnId="{DB6B3670-AB84-4C83-A466-376A30E190BA}">
      <dgm:prSet/>
      <dgm:spPr/>
      <dgm:t>
        <a:bodyPr/>
        <a:lstStyle/>
        <a:p>
          <a:pPr algn="ctr"/>
          <a:endParaRPr lang="en-ID">
            <a:latin typeface="Times New Roman" panose="02020603050405020304" pitchFamily="18" charset="0"/>
            <a:cs typeface="Times New Roman" panose="02020603050405020304" pitchFamily="18" charset="0"/>
          </a:endParaRPr>
        </a:p>
      </dgm:t>
    </dgm:pt>
    <dgm:pt modelId="{A00CA190-162D-4A1E-8F0C-3FD2651D32F5}" type="sibTrans" cxnId="{DB6B3670-AB84-4C83-A466-376A30E190BA}">
      <dgm:prSet/>
      <dgm:spPr/>
      <dgm:t>
        <a:bodyPr/>
        <a:lstStyle/>
        <a:p>
          <a:pPr algn="ctr"/>
          <a:endParaRPr lang="en-ID">
            <a:latin typeface="Times New Roman" panose="02020603050405020304" pitchFamily="18" charset="0"/>
            <a:cs typeface="Times New Roman" panose="02020603050405020304" pitchFamily="18" charset="0"/>
          </a:endParaRPr>
        </a:p>
      </dgm:t>
    </dgm:pt>
    <dgm:pt modelId="{7BC2AB25-BF75-4079-82BC-B06A90FFB559}" type="pres">
      <dgm:prSet presAssocID="{C1893141-0C66-46C2-BF39-517A5F903E13}" presName="cycle" presStyleCnt="0">
        <dgm:presLayoutVars>
          <dgm:chMax val="1"/>
          <dgm:dir/>
          <dgm:animLvl val="ctr"/>
          <dgm:resizeHandles val="exact"/>
        </dgm:presLayoutVars>
      </dgm:prSet>
      <dgm:spPr/>
    </dgm:pt>
    <dgm:pt modelId="{CF757241-D4E4-47C6-8C0F-C0EA8705E590}" type="pres">
      <dgm:prSet presAssocID="{5DFD4734-A841-4A39-9677-6B5A2FC71C5F}" presName="centerShape" presStyleLbl="node0" presStyleIdx="0" presStyleCnt="1"/>
      <dgm:spPr/>
    </dgm:pt>
    <dgm:pt modelId="{DE1512BC-76A5-404C-B787-6C995FEE58DF}" type="pres">
      <dgm:prSet presAssocID="{2CD0AEB1-9FED-47A6-9FFC-F3D60ABA5AD2}" presName="parTrans" presStyleLbl="bgSibTrans2D1" presStyleIdx="0" presStyleCnt="3"/>
      <dgm:spPr/>
    </dgm:pt>
    <dgm:pt modelId="{E1105161-D099-4077-A8BE-B9273702D086}" type="pres">
      <dgm:prSet presAssocID="{CD79C8DD-230A-49BD-AF77-CA9F7DC14FF1}" presName="node" presStyleLbl="node1" presStyleIdx="0" presStyleCnt="3">
        <dgm:presLayoutVars>
          <dgm:bulletEnabled val="1"/>
        </dgm:presLayoutVars>
      </dgm:prSet>
      <dgm:spPr/>
    </dgm:pt>
    <dgm:pt modelId="{B4FE24C0-05B0-4BC2-BC92-E6D95E74AB3C}" type="pres">
      <dgm:prSet presAssocID="{52A87075-C699-46C3-BCDB-0E87D9E0E146}" presName="parTrans" presStyleLbl="bgSibTrans2D1" presStyleIdx="1" presStyleCnt="3"/>
      <dgm:spPr/>
    </dgm:pt>
    <dgm:pt modelId="{DAC90072-A5AF-4185-97F7-958DCE0A0963}" type="pres">
      <dgm:prSet presAssocID="{5F776889-492F-440E-BFEE-55D1A5318C8F}" presName="node" presStyleLbl="node1" presStyleIdx="1" presStyleCnt="3">
        <dgm:presLayoutVars>
          <dgm:bulletEnabled val="1"/>
        </dgm:presLayoutVars>
      </dgm:prSet>
      <dgm:spPr/>
    </dgm:pt>
    <dgm:pt modelId="{5D832487-4454-49F0-A7AD-51F3C44ECC97}" type="pres">
      <dgm:prSet presAssocID="{ADCDED1C-4FC3-4960-B175-81025FC0DECE}" presName="parTrans" presStyleLbl="bgSibTrans2D1" presStyleIdx="2" presStyleCnt="3"/>
      <dgm:spPr/>
    </dgm:pt>
    <dgm:pt modelId="{AD549B0A-EE52-4E12-8975-429F2AD88099}" type="pres">
      <dgm:prSet presAssocID="{212FDA20-BBD2-4C6B-A1EF-802E0FC76BED}" presName="node" presStyleLbl="node1" presStyleIdx="2" presStyleCnt="3">
        <dgm:presLayoutVars>
          <dgm:bulletEnabled val="1"/>
        </dgm:presLayoutVars>
      </dgm:prSet>
      <dgm:spPr/>
    </dgm:pt>
  </dgm:ptLst>
  <dgm:cxnLst>
    <dgm:cxn modelId="{619B9401-8417-4BC8-A545-F089DD5E4CC9}" type="presOf" srcId="{2CD0AEB1-9FED-47A6-9FFC-F3D60ABA5AD2}" destId="{DE1512BC-76A5-404C-B787-6C995FEE58DF}" srcOrd="0" destOrd="0" presId="urn:microsoft.com/office/officeart/2005/8/layout/radial4"/>
    <dgm:cxn modelId="{B3A3721A-C6C2-4654-8306-9A80162FF17D}" type="presOf" srcId="{C1893141-0C66-46C2-BF39-517A5F903E13}" destId="{7BC2AB25-BF75-4079-82BC-B06A90FFB559}" srcOrd="0" destOrd="0" presId="urn:microsoft.com/office/officeart/2005/8/layout/radial4"/>
    <dgm:cxn modelId="{93BFB062-B85C-403E-BD8A-6D3C807F20D5}" type="presOf" srcId="{5F776889-492F-440E-BFEE-55D1A5318C8F}" destId="{DAC90072-A5AF-4185-97F7-958DCE0A0963}" srcOrd="0" destOrd="0" presId="urn:microsoft.com/office/officeart/2005/8/layout/radial4"/>
    <dgm:cxn modelId="{DB6B3670-AB84-4C83-A466-376A30E190BA}" srcId="{5DFD4734-A841-4A39-9677-6B5A2FC71C5F}" destId="{212FDA20-BBD2-4C6B-A1EF-802E0FC76BED}" srcOrd="2" destOrd="0" parTransId="{ADCDED1C-4FC3-4960-B175-81025FC0DECE}" sibTransId="{A00CA190-162D-4A1E-8F0C-3FD2651D32F5}"/>
    <dgm:cxn modelId="{05254480-C916-4C22-BEE8-FF5F3AF71169}" type="presOf" srcId="{ADCDED1C-4FC3-4960-B175-81025FC0DECE}" destId="{5D832487-4454-49F0-A7AD-51F3C44ECC97}" srcOrd="0" destOrd="0" presId="urn:microsoft.com/office/officeart/2005/8/layout/radial4"/>
    <dgm:cxn modelId="{857ABC8E-292E-445A-8A95-BAF86E47E9A6}" srcId="{C1893141-0C66-46C2-BF39-517A5F903E13}" destId="{5DFD4734-A841-4A39-9677-6B5A2FC71C5F}" srcOrd="0" destOrd="0" parTransId="{284F31FB-35F9-487D-8C50-BFFDCC0D7D0A}" sibTransId="{3254DEAE-7842-48B7-B4B2-7CF9E37F2A4C}"/>
    <dgm:cxn modelId="{098B9B9B-593A-4803-84DE-FC355916FA88}" srcId="{5DFD4734-A841-4A39-9677-6B5A2FC71C5F}" destId="{5F776889-492F-440E-BFEE-55D1A5318C8F}" srcOrd="1" destOrd="0" parTransId="{52A87075-C699-46C3-BCDB-0E87D9E0E146}" sibTransId="{E55BC1BA-7D68-4060-A32D-69B4FED74E2E}"/>
    <dgm:cxn modelId="{E7083EBA-1C35-42A6-9DAF-EC4FBCE276D6}" type="presOf" srcId="{CD79C8DD-230A-49BD-AF77-CA9F7DC14FF1}" destId="{E1105161-D099-4077-A8BE-B9273702D086}" srcOrd="0" destOrd="0" presId="urn:microsoft.com/office/officeart/2005/8/layout/radial4"/>
    <dgm:cxn modelId="{6EA338BE-5059-420D-AFCD-80CCD12E6B6C}" type="presOf" srcId="{52A87075-C699-46C3-BCDB-0E87D9E0E146}" destId="{B4FE24C0-05B0-4BC2-BC92-E6D95E74AB3C}" srcOrd="0" destOrd="0" presId="urn:microsoft.com/office/officeart/2005/8/layout/radial4"/>
    <dgm:cxn modelId="{09C230DA-3EB2-4479-BF57-5E35710FA08A}" type="presOf" srcId="{212FDA20-BBD2-4C6B-A1EF-802E0FC76BED}" destId="{AD549B0A-EE52-4E12-8975-429F2AD88099}" srcOrd="0" destOrd="0" presId="urn:microsoft.com/office/officeart/2005/8/layout/radial4"/>
    <dgm:cxn modelId="{81521DE8-1AC3-4C96-8454-33E58F02EAD7}" srcId="{5DFD4734-A841-4A39-9677-6B5A2FC71C5F}" destId="{CD79C8DD-230A-49BD-AF77-CA9F7DC14FF1}" srcOrd="0" destOrd="0" parTransId="{2CD0AEB1-9FED-47A6-9FFC-F3D60ABA5AD2}" sibTransId="{13C3233B-C2B2-4741-A18A-7132BA89264D}"/>
    <dgm:cxn modelId="{5F16D2F8-1513-4B36-81E7-A6487D567CD6}" type="presOf" srcId="{5DFD4734-A841-4A39-9677-6B5A2FC71C5F}" destId="{CF757241-D4E4-47C6-8C0F-C0EA8705E590}" srcOrd="0" destOrd="0" presId="urn:microsoft.com/office/officeart/2005/8/layout/radial4"/>
    <dgm:cxn modelId="{A28799D3-391C-4323-B92E-770634808CF8}" type="presParOf" srcId="{7BC2AB25-BF75-4079-82BC-B06A90FFB559}" destId="{CF757241-D4E4-47C6-8C0F-C0EA8705E590}" srcOrd="0" destOrd="0" presId="urn:microsoft.com/office/officeart/2005/8/layout/radial4"/>
    <dgm:cxn modelId="{9B11EA9A-5858-4E24-A3D9-2EF3E36CB03E}" type="presParOf" srcId="{7BC2AB25-BF75-4079-82BC-B06A90FFB559}" destId="{DE1512BC-76A5-404C-B787-6C995FEE58DF}" srcOrd="1" destOrd="0" presId="urn:microsoft.com/office/officeart/2005/8/layout/radial4"/>
    <dgm:cxn modelId="{9D883369-182C-4336-8867-DDE69ABC6CB6}" type="presParOf" srcId="{7BC2AB25-BF75-4079-82BC-B06A90FFB559}" destId="{E1105161-D099-4077-A8BE-B9273702D086}" srcOrd="2" destOrd="0" presId="urn:microsoft.com/office/officeart/2005/8/layout/radial4"/>
    <dgm:cxn modelId="{E7DE1C5D-9F0C-4E83-B936-388732B4776F}" type="presParOf" srcId="{7BC2AB25-BF75-4079-82BC-B06A90FFB559}" destId="{B4FE24C0-05B0-4BC2-BC92-E6D95E74AB3C}" srcOrd="3" destOrd="0" presId="urn:microsoft.com/office/officeart/2005/8/layout/radial4"/>
    <dgm:cxn modelId="{4CBD1385-C84C-4E34-BEC4-9FF16EB1EC04}" type="presParOf" srcId="{7BC2AB25-BF75-4079-82BC-B06A90FFB559}" destId="{DAC90072-A5AF-4185-97F7-958DCE0A0963}" srcOrd="4" destOrd="0" presId="urn:microsoft.com/office/officeart/2005/8/layout/radial4"/>
    <dgm:cxn modelId="{1DBB1431-0D77-4C76-8770-ED3A158BD9FA}" type="presParOf" srcId="{7BC2AB25-BF75-4079-82BC-B06A90FFB559}" destId="{5D832487-4454-49F0-A7AD-51F3C44ECC97}" srcOrd="5" destOrd="0" presId="urn:microsoft.com/office/officeart/2005/8/layout/radial4"/>
    <dgm:cxn modelId="{B6A43ECC-9C3D-4FD0-949B-3638FE7CD682}" type="presParOf" srcId="{7BC2AB25-BF75-4079-82BC-B06A90FFB559}" destId="{AD549B0A-EE52-4E12-8975-429F2AD8809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0F9B1C-F97D-40B8-88AF-58C8A2030EC6}" type="doc">
      <dgm:prSet loTypeId="urn:microsoft.com/office/officeart/2005/8/layout/vList2" loCatId="list" qsTypeId="urn:microsoft.com/office/officeart/2005/8/quickstyle/simple3" qsCatId="simple" csTypeId="urn:microsoft.com/office/officeart/2005/8/colors/colorful4" csCatId="colorful"/>
      <dgm:spPr/>
      <dgm:t>
        <a:bodyPr/>
        <a:lstStyle/>
        <a:p>
          <a:endParaRPr lang="en-ID"/>
        </a:p>
      </dgm:t>
    </dgm:pt>
    <dgm:pt modelId="{191BC0A1-B4CD-4139-B2BE-C09B5AD4BFBA}">
      <dgm:prSet custT="1"/>
      <dgm:spPr/>
      <dgm:t>
        <a:bodyPr/>
        <a:lstStyle/>
        <a:p>
          <a:pPr algn="just">
            <a:lnSpc>
              <a:spcPct val="150000"/>
            </a:lnSpc>
          </a:pPr>
          <a:r>
            <a:rPr lang="en-ID" sz="2000" dirty="0" err="1">
              <a:latin typeface="Times New Roman" panose="02020603050405020304" pitchFamily="18" charset="0"/>
              <a:cs typeface="Times New Roman" panose="02020603050405020304" pitchFamily="18" charset="0"/>
            </a:rPr>
            <a:t>Manajemen</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adalah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suatu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kegiatan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pengolahan</a:t>
          </a:r>
          <a:r>
            <a:rPr lang="en-ID" sz="2000" dirty="0">
              <a:latin typeface="Times New Roman" panose="02020603050405020304" pitchFamily="18" charset="0"/>
              <a:cs typeface="Times New Roman" panose="02020603050405020304" pitchFamily="18" charset="0"/>
            </a:rPr>
            <a:t> data yang </a:t>
          </a:r>
          <a:r>
            <a:rPr lang="en-ID" sz="2000" dirty="0" err="1">
              <a:latin typeface="Times New Roman" panose="02020603050405020304" pitchFamily="18" charset="0"/>
              <a:cs typeface="Times New Roman" panose="02020603050405020304" pitchFamily="18" charset="0"/>
            </a:rPr>
            <a:t>berhubungan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pegawai</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memproses</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tersebut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sehingga</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tersebut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dapat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digunakan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sebagai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sumber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informasi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memenuhi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kebutuhan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informasi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bagi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semua</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membutuhkan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Sumber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manusia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menyimpan</a:t>
          </a:r>
          <a:r>
            <a:rPr lang="en-ID" sz="2000" dirty="0">
              <a:latin typeface="Times New Roman" panose="02020603050405020304" pitchFamily="18" charset="0"/>
              <a:cs typeface="Times New Roman" panose="02020603050405020304" pitchFamily="18" charset="0"/>
            </a:rPr>
            <a:t> database yang </a:t>
          </a:r>
          <a:r>
            <a:rPr lang="en-ID" sz="2000" dirty="0" err="1">
              <a:latin typeface="Times New Roman" panose="02020603050405020304" pitchFamily="18" charset="0"/>
              <a:cs typeface="Times New Roman" panose="02020603050405020304" pitchFamily="18" charset="0"/>
            </a:rPr>
            <a:t>berhubungan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pegawai</a:t>
          </a:r>
          <a:r>
            <a:rPr lang="en-ID" sz="2000" dirty="0">
              <a:latin typeface="Times New Roman" panose="02020603050405020304" pitchFamily="18" charset="0"/>
              <a:cs typeface="Times New Roman" panose="02020603050405020304" pitchFamily="18" charset="0"/>
            </a:rPr>
            <a:t> dan </a:t>
          </a:r>
          <a:r>
            <a:rPr lang="en-ID" sz="2000" dirty="0" err="1">
              <a:latin typeface="Times New Roman" panose="02020603050405020304" pitchFamily="18" charset="0"/>
              <a:cs typeface="Times New Roman" panose="02020603050405020304" pitchFamily="18" charset="0"/>
            </a:rPr>
            <a:t>memproses</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tersebut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memenuhi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kebutuhan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informasi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pemakai</a:t>
          </a:r>
          <a:r>
            <a:rPr lang="en-ID" sz="2000" dirty="0">
              <a:latin typeface="Times New Roman" panose="02020603050405020304" pitchFamily="18" charset="0"/>
              <a:cs typeface="Times New Roman" panose="02020603050405020304" pitchFamily="18" charset="0"/>
            </a:rPr>
            <a:t>.</a:t>
          </a:r>
        </a:p>
      </dgm:t>
    </dgm:pt>
    <dgm:pt modelId="{919E4A2D-7F9D-435D-9065-ADE4755ECFE0}" type="parTrans" cxnId="{D48CE667-F3CE-4D5F-B8EE-71752616F5D7}">
      <dgm:prSet/>
      <dgm:spPr/>
      <dgm:t>
        <a:bodyPr/>
        <a:lstStyle/>
        <a:p>
          <a:pPr algn="just">
            <a:lnSpc>
              <a:spcPct val="150000"/>
            </a:lnSpc>
          </a:pPr>
          <a:endParaRPr lang="en-ID" sz="1400">
            <a:latin typeface="Times New Roman" panose="02020603050405020304" pitchFamily="18" charset="0"/>
            <a:cs typeface="Times New Roman" panose="02020603050405020304" pitchFamily="18" charset="0"/>
          </a:endParaRPr>
        </a:p>
      </dgm:t>
    </dgm:pt>
    <dgm:pt modelId="{280CE563-2E05-48A0-9894-F1D645374EA4}" type="sibTrans" cxnId="{D48CE667-F3CE-4D5F-B8EE-71752616F5D7}">
      <dgm:prSet/>
      <dgm:spPr/>
      <dgm:t>
        <a:bodyPr/>
        <a:lstStyle/>
        <a:p>
          <a:pPr algn="just">
            <a:lnSpc>
              <a:spcPct val="150000"/>
            </a:lnSpc>
          </a:pPr>
          <a:endParaRPr lang="en-ID" sz="1400">
            <a:latin typeface="Times New Roman" panose="02020603050405020304" pitchFamily="18" charset="0"/>
            <a:cs typeface="Times New Roman" panose="02020603050405020304" pitchFamily="18" charset="0"/>
          </a:endParaRPr>
        </a:p>
      </dgm:t>
    </dgm:pt>
    <dgm:pt modelId="{73BF454F-1EB6-442E-99C3-CCD922965B4E}" type="pres">
      <dgm:prSet presAssocID="{380F9B1C-F97D-40B8-88AF-58C8A2030EC6}" presName="linear" presStyleCnt="0">
        <dgm:presLayoutVars>
          <dgm:animLvl val="lvl"/>
          <dgm:resizeHandles val="exact"/>
        </dgm:presLayoutVars>
      </dgm:prSet>
      <dgm:spPr/>
    </dgm:pt>
    <dgm:pt modelId="{7DB7D25F-CF33-45B1-AF82-27DD6146CEC2}" type="pres">
      <dgm:prSet presAssocID="{191BC0A1-B4CD-4139-B2BE-C09B5AD4BFBA}" presName="parentText" presStyleLbl="node1" presStyleIdx="0" presStyleCnt="1">
        <dgm:presLayoutVars>
          <dgm:chMax val="0"/>
          <dgm:bulletEnabled val="1"/>
        </dgm:presLayoutVars>
      </dgm:prSet>
      <dgm:spPr/>
    </dgm:pt>
  </dgm:ptLst>
  <dgm:cxnLst>
    <dgm:cxn modelId="{05DD6E00-2FAE-4442-B843-1A382777D800}" type="presOf" srcId="{191BC0A1-B4CD-4139-B2BE-C09B5AD4BFBA}" destId="{7DB7D25F-CF33-45B1-AF82-27DD6146CEC2}" srcOrd="0" destOrd="0" presId="urn:microsoft.com/office/officeart/2005/8/layout/vList2"/>
    <dgm:cxn modelId="{D48CE667-F3CE-4D5F-B8EE-71752616F5D7}" srcId="{380F9B1C-F97D-40B8-88AF-58C8A2030EC6}" destId="{191BC0A1-B4CD-4139-B2BE-C09B5AD4BFBA}" srcOrd="0" destOrd="0" parTransId="{919E4A2D-7F9D-435D-9065-ADE4755ECFE0}" sibTransId="{280CE563-2E05-48A0-9894-F1D645374EA4}"/>
    <dgm:cxn modelId="{78F1CAA0-A52B-41A9-BB75-D54CE7136A9B}" type="presOf" srcId="{380F9B1C-F97D-40B8-88AF-58C8A2030EC6}" destId="{73BF454F-1EB6-442E-99C3-CCD922965B4E}" srcOrd="0" destOrd="0" presId="urn:microsoft.com/office/officeart/2005/8/layout/vList2"/>
    <dgm:cxn modelId="{1A52B15E-61BD-4652-BEBF-19CD67959644}" type="presParOf" srcId="{73BF454F-1EB6-442E-99C3-CCD922965B4E}" destId="{7DB7D25F-CF33-45B1-AF82-27DD6146CEC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8DADC0-57FE-497B-934B-28570EC89D88}">
      <dsp:nvSpPr>
        <dsp:cNvPr id="0" name=""/>
        <dsp:cNvSpPr/>
      </dsp:nvSpPr>
      <dsp:spPr>
        <a:xfrm>
          <a:off x="0" y="107211"/>
          <a:ext cx="9179517" cy="1562069"/>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System informasi sumber daya manusia (</a:t>
          </a:r>
          <a:r>
            <a:rPr lang="en-ID" sz="1900" i="1" kern="1200">
              <a:latin typeface="Times New Roman" panose="02020603050405020304" pitchFamily="18" charset="0"/>
              <a:cs typeface="Times New Roman" panose="02020603050405020304" pitchFamily="18" charset="0"/>
            </a:rPr>
            <a:t>human resources information system</a:t>
          </a:r>
          <a:r>
            <a:rPr lang="en-ID" sz="1900" kern="1200">
              <a:latin typeface="Times New Roman" panose="02020603050405020304" pitchFamily="18" charset="0"/>
              <a:cs typeface="Times New Roman" panose="02020603050405020304" pitchFamily="18" charset="0"/>
            </a:rPr>
            <a:t>-HRIS) menyediakan informasi kepada para seluruh manajer Perusahaan mengenai sumber daya manusia perusahaan mengilustrasikan HRIS menggunakan format yang sama.</a:t>
          </a:r>
        </a:p>
      </dsp:txBody>
      <dsp:txXfrm>
        <a:off x="76254" y="183465"/>
        <a:ext cx="9027009" cy="1409561"/>
      </dsp:txXfrm>
    </dsp:sp>
    <dsp:sp modelId="{15423DEB-84FB-4C90-8098-130FB7AF75CF}">
      <dsp:nvSpPr>
        <dsp:cNvPr id="0" name=""/>
        <dsp:cNvSpPr/>
      </dsp:nvSpPr>
      <dsp:spPr>
        <a:xfrm>
          <a:off x="0" y="1724001"/>
          <a:ext cx="9179517" cy="1562069"/>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System pengolahan transaksi menyediakan input data, seperti halnya subsistem riset sumber daya manusia yang menjalankan studi-studi khusus dan sub system kecerdasan sumber daya manusia yang mengumpulkan data-data lingkungan yang berhubungan dengan isu-isu seputar sumber daya manusia.</a:t>
          </a:r>
        </a:p>
      </dsp:txBody>
      <dsp:txXfrm>
        <a:off x="76254" y="1800255"/>
        <a:ext cx="9027009" cy="1409561"/>
      </dsp:txXfrm>
    </dsp:sp>
    <dsp:sp modelId="{FAEE39E6-68DF-481C-9A68-72CDC34A202F}">
      <dsp:nvSpPr>
        <dsp:cNvPr id="0" name=""/>
        <dsp:cNvSpPr/>
      </dsp:nvSpPr>
      <dsp:spPr>
        <a:xfrm>
          <a:off x="0" y="3340791"/>
          <a:ext cx="9179517" cy="1562069"/>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n-ID" sz="1900" kern="1200">
              <a:latin typeface="Times New Roman" panose="02020603050405020304" pitchFamily="18" charset="0"/>
              <a:cs typeface="Times New Roman" panose="02020603050405020304" pitchFamily="18" charset="0"/>
            </a:rPr>
            <a:t>Setiap output subsistem dalam HRIS memberikan aspek tertentu dari manajemen sumber daya manusia seperti perencanaan, perekrutan tenaga kerja baru, pengaturan target kerja, kompensasi untuk pekerja, peningkatan kesejahteraan pekerja, dan mempersiapkan laporan-laporan mengenai sumber daya manusia yang diminta oleh lingkungan, terutama lembaga pemerintah</a:t>
          </a:r>
        </a:p>
      </dsp:txBody>
      <dsp:txXfrm>
        <a:off x="76254" y="3417045"/>
        <a:ext cx="9027009" cy="14095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41D48-57EA-4468-B5A7-59E7444FBB23}">
      <dsp:nvSpPr>
        <dsp:cNvPr id="0" name=""/>
        <dsp:cNvSpPr/>
      </dsp:nvSpPr>
      <dsp:spPr>
        <a:xfrm>
          <a:off x="788669" y="0"/>
          <a:ext cx="8938260" cy="435133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2D6814A1-D85B-4418-BF5A-8AB7A77751C1}">
      <dsp:nvSpPr>
        <dsp:cNvPr id="0" name=""/>
        <dsp:cNvSpPr/>
      </dsp:nvSpPr>
      <dsp:spPr>
        <a:xfrm>
          <a:off x="220914" y="1305401"/>
          <a:ext cx="4908649" cy="1740535"/>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Tunjangan Kegiatan penghentian berfungsi untuk mengelola seluruh tindakan pemutusan hubungan kerja dalam organisasi yang disebabkan karena banyak hal seperti habisnya masa kontrak, pensiun, meninggal, atau karena suatu kesalahan yang menyebabkan seorang pegawai harus diberhentikan.</a:t>
          </a:r>
        </a:p>
      </dsp:txBody>
      <dsp:txXfrm>
        <a:off x="305880" y="1390367"/>
        <a:ext cx="4738717" cy="1570603"/>
      </dsp:txXfrm>
    </dsp:sp>
    <dsp:sp modelId="{AC7D9D39-8113-4340-AEFE-5CA37FF084A0}">
      <dsp:nvSpPr>
        <dsp:cNvPr id="0" name=""/>
        <dsp:cNvSpPr/>
      </dsp:nvSpPr>
      <dsp:spPr>
        <a:xfrm>
          <a:off x="5386035" y="1305401"/>
          <a:ext cx="4908649" cy="1740535"/>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Sedangkan administrasi tunjangan suatu kegiatan di dalam perusahaan yang bertugas untuk mengelola tunjangan-tunjangan yang harus diberikan kepada pegawai yang masih bekerja maupun pegawai yang sudah pensiun. Selama seseorang diperkerjakan oleh perusahaan mereka menerima paket tunjangan. Setelah penghentian, sumber daya manusia mengurus program pensiun perusahaan bagi mantan pegawai yang berhak.</a:t>
          </a:r>
        </a:p>
      </dsp:txBody>
      <dsp:txXfrm>
        <a:off x="5471001" y="1390367"/>
        <a:ext cx="4738717" cy="15706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D03DC-72E5-4E56-BD77-1C31E4A2BEC3}">
      <dsp:nvSpPr>
        <dsp:cNvPr id="0" name=""/>
        <dsp:cNvSpPr/>
      </dsp:nvSpPr>
      <dsp:spPr>
        <a:xfrm>
          <a:off x="6280"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CF303EF-11D0-4E36-B745-78B093B26A71}">
      <dsp:nvSpPr>
        <dsp:cNvPr id="0" name=""/>
        <dsp:cNvSpPr/>
      </dsp:nvSpPr>
      <dsp:spPr>
        <a:xfrm>
          <a:off x="693813" y="2749948"/>
          <a:ext cx="1302361" cy="1302361"/>
        </a:xfrm>
        <a:prstGeom prst="leftCircularArrow">
          <a:avLst>
            <a:gd name="adj1" fmla="val 2894"/>
            <a:gd name="adj2" fmla="val 353918"/>
            <a:gd name="adj3" fmla="val 2129428"/>
            <a:gd name="adj4" fmla="val 9024489"/>
            <a:gd name="adj5" fmla="val 337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3F9B8961-F098-4A33-B14F-5C902EB42FBF}">
      <dsp:nvSpPr>
        <dsp:cNvPr id="0" name=""/>
        <dsp:cNvSpPr/>
      </dsp:nvSpPr>
      <dsp:spPr>
        <a:xfrm>
          <a:off x="275603" y="3274129"/>
          <a:ext cx="1077293" cy="428404"/>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Usulan Kepada Manajemen</a:t>
          </a:r>
          <a:endParaRPr lang="en-ID" sz="1200" kern="1200">
            <a:latin typeface="Times New Roman" panose="02020603050405020304" pitchFamily="18" charset="0"/>
            <a:cs typeface="Times New Roman" panose="02020603050405020304" pitchFamily="18" charset="0"/>
          </a:endParaRPr>
        </a:p>
      </dsp:txBody>
      <dsp:txXfrm>
        <a:off x="288151" y="3286677"/>
        <a:ext cx="1052197" cy="403308"/>
      </dsp:txXfrm>
    </dsp:sp>
    <dsp:sp modelId="{325E1D46-7558-455E-B2DD-09D98F134EF8}">
      <dsp:nvSpPr>
        <dsp:cNvPr id="0" name=""/>
        <dsp:cNvSpPr/>
      </dsp:nvSpPr>
      <dsp:spPr>
        <a:xfrm>
          <a:off x="1532350"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633482"/>
              <a:satOff val="-6796"/>
              <a:lumOff val="1601"/>
              <a:alphaOff val="0"/>
            </a:schemeClr>
          </a:solidFill>
          <a:prstDash val="solid"/>
          <a:miter lim="800000"/>
        </a:ln>
        <a:effectLst/>
      </dsp:spPr>
      <dsp:style>
        <a:lnRef idx="1">
          <a:scrgbClr r="0" g="0" b="0"/>
        </a:lnRef>
        <a:fillRef idx="1">
          <a:scrgbClr r="0" g="0" b="0"/>
        </a:fillRef>
        <a:effectRef idx="0">
          <a:scrgbClr r="0" g="0" b="0"/>
        </a:effectRef>
        <a:fontRef idx="minor"/>
      </dsp:style>
    </dsp:sp>
    <dsp:sp modelId="{67D63964-C350-4316-8FAD-776394353717}">
      <dsp:nvSpPr>
        <dsp:cNvPr id="0" name=""/>
        <dsp:cNvSpPr/>
      </dsp:nvSpPr>
      <dsp:spPr>
        <a:xfrm>
          <a:off x="2209784" y="1885549"/>
          <a:ext cx="1457222" cy="1457222"/>
        </a:xfrm>
        <a:prstGeom prst="circularArrow">
          <a:avLst>
            <a:gd name="adj1" fmla="val 2586"/>
            <a:gd name="adj2" fmla="val 314044"/>
            <a:gd name="adj3" fmla="val 19510445"/>
            <a:gd name="adj4" fmla="val 12575511"/>
            <a:gd name="adj5" fmla="val 3017"/>
          </a:avLst>
        </a:prstGeom>
        <a:gradFill rotWithShape="0">
          <a:gsLst>
            <a:gs pos="0">
              <a:schemeClr val="accent4">
                <a:hueOff val="1960178"/>
                <a:satOff val="-8155"/>
                <a:lumOff val="1922"/>
                <a:alphaOff val="0"/>
                <a:lumMod val="110000"/>
                <a:satMod val="105000"/>
                <a:tint val="67000"/>
              </a:schemeClr>
            </a:gs>
            <a:gs pos="50000">
              <a:schemeClr val="accent4">
                <a:hueOff val="1960178"/>
                <a:satOff val="-8155"/>
                <a:lumOff val="1922"/>
                <a:alphaOff val="0"/>
                <a:lumMod val="105000"/>
                <a:satMod val="103000"/>
                <a:tint val="73000"/>
              </a:schemeClr>
            </a:gs>
            <a:gs pos="100000">
              <a:schemeClr val="accent4">
                <a:hueOff val="1960178"/>
                <a:satOff val="-8155"/>
                <a:lumOff val="1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53F2244-AA97-45D5-9007-056077436A5F}">
      <dsp:nvSpPr>
        <dsp:cNvPr id="0" name=""/>
        <dsp:cNvSpPr/>
      </dsp:nvSpPr>
      <dsp:spPr>
        <a:xfrm>
          <a:off x="1801674" y="2274520"/>
          <a:ext cx="1077293" cy="428404"/>
        </a:xfrm>
        <a:prstGeom prst="roundRect">
          <a:avLst>
            <a:gd name="adj" fmla="val 10000"/>
          </a:avLst>
        </a:prstGeom>
        <a:gradFill rotWithShape="0">
          <a:gsLst>
            <a:gs pos="0">
              <a:schemeClr val="accent4">
                <a:hueOff val="1633482"/>
                <a:satOff val="-6796"/>
                <a:lumOff val="1601"/>
                <a:alphaOff val="0"/>
                <a:lumMod val="110000"/>
                <a:satMod val="105000"/>
                <a:tint val="67000"/>
              </a:schemeClr>
            </a:gs>
            <a:gs pos="50000">
              <a:schemeClr val="accent4">
                <a:hueOff val="1633482"/>
                <a:satOff val="-6796"/>
                <a:lumOff val="1601"/>
                <a:alphaOff val="0"/>
                <a:lumMod val="105000"/>
                <a:satMod val="103000"/>
                <a:tint val="73000"/>
              </a:schemeClr>
            </a:gs>
            <a:gs pos="100000">
              <a:schemeClr val="accent4">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Analisis Kebutuhan </a:t>
          </a:r>
          <a:endParaRPr lang="en-ID" sz="1200" kern="1200">
            <a:latin typeface="Times New Roman" panose="02020603050405020304" pitchFamily="18" charset="0"/>
            <a:cs typeface="Times New Roman" panose="02020603050405020304" pitchFamily="18" charset="0"/>
          </a:endParaRPr>
        </a:p>
      </dsp:txBody>
      <dsp:txXfrm>
        <a:off x="1814222" y="2287068"/>
        <a:ext cx="1052197" cy="403308"/>
      </dsp:txXfrm>
    </dsp:sp>
    <dsp:sp modelId="{1C302735-C9CE-4336-871A-3C449446E125}">
      <dsp:nvSpPr>
        <dsp:cNvPr id="0" name=""/>
        <dsp:cNvSpPr/>
      </dsp:nvSpPr>
      <dsp:spPr>
        <a:xfrm>
          <a:off x="3058421"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1">
          <a:scrgbClr r="0" g="0" b="0"/>
        </a:fillRef>
        <a:effectRef idx="0">
          <a:scrgbClr r="0" g="0" b="0"/>
        </a:effectRef>
        <a:fontRef idx="minor"/>
      </dsp:style>
    </dsp:sp>
    <dsp:sp modelId="{47D58D12-1C46-421C-BC14-CE02F0F7E2D1}">
      <dsp:nvSpPr>
        <dsp:cNvPr id="0" name=""/>
        <dsp:cNvSpPr/>
      </dsp:nvSpPr>
      <dsp:spPr>
        <a:xfrm>
          <a:off x="3745954" y="2749948"/>
          <a:ext cx="1302361" cy="1302361"/>
        </a:xfrm>
        <a:prstGeom prst="leftCircularArrow">
          <a:avLst>
            <a:gd name="adj1" fmla="val 2894"/>
            <a:gd name="adj2" fmla="val 353918"/>
            <a:gd name="adj3" fmla="val 2129428"/>
            <a:gd name="adj4" fmla="val 9024489"/>
            <a:gd name="adj5" fmla="val 3376"/>
          </a:avLst>
        </a:prstGeom>
        <a:gradFill rotWithShape="0">
          <a:gsLst>
            <a:gs pos="0">
              <a:schemeClr val="accent4">
                <a:hueOff val="3920356"/>
                <a:satOff val="-16311"/>
                <a:lumOff val="3843"/>
                <a:alphaOff val="0"/>
                <a:lumMod val="110000"/>
                <a:satMod val="105000"/>
                <a:tint val="67000"/>
              </a:schemeClr>
            </a:gs>
            <a:gs pos="50000">
              <a:schemeClr val="accent4">
                <a:hueOff val="3920356"/>
                <a:satOff val="-16311"/>
                <a:lumOff val="3843"/>
                <a:alphaOff val="0"/>
                <a:lumMod val="105000"/>
                <a:satMod val="103000"/>
                <a:tint val="73000"/>
              </a:schemeClr>
            </a:gs>
            <a:gs pos="100000">
              <a:schemeClr val="accent4">
                <a:hueOff val="3920356"/>
                <a:satOff val="-16311"/>
                <a:lumOff val="384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B0C32CA4-1E97-4B55-99E1-BFFF673E2A2A}">
      <dsp:nvSpPr>
        <dsp:cNvPr id="0" name=""/>
        <dsp:cNvSpPr/>
      </dsp:nvSpPr>
      <dsp:spPr>
        <a:xfrm>
          <a:off x="3327744" y="3274129"/>
          <a:ext cx="1077293" cy="428404"/>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Spesifikasi Sistem</a:t>
          </a:r>
          <a:endParaRPr lang="en-ID" sz="1200" kern="1200">
            <a:latin typeface="Times New Roman" panose="02020603050405020304" pitchFamily="18" charset="0"/>
            <a:cs typeface="Times New Roman" panose="02020603050405020304" pitchFamily="18" charset="0"/>
          </a:endParaRPr>
        </a:p>
      </dsp:txBody>
      <dsp:txXfrm>
        <a:off x="3340292" y="3286677"/>
        <a:ext cx="1052197" cy="403308"/>
      </dsp:txXfrm>
    </dsp:sp>
    <dsp:sp modelId="{0B73B6DD-2DFF-4B77-A5D0-214FDC1B9EEF}">
      <dsp:nvSpPr>
        <dsp:cNvPr id="0" name=""/>
        <dsp:cNvSpPr/>
      </dsp:nvSpPr>
      <dsp:spPr>
        <a:xfrm>
          <a:off x="4584491"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21DDB142-0E08-4015-A175-E1CD09814941}">
      <dsp:nvSpPr>
        <dsp:cNvPr id="0" name=""/>
        <dsp:cNvSpPr/>
      </dsp:nvSpPr>
      <dsp:spPr>
        <a:xfrm>
          <a:off x="5261924" y="1885549"/>
          <a:ext cx="1457222" cy="1457222"/>
        </a:xfrm>
        <a:prstGeom prst="circularArrow">
          <a:avLst>
            <a:gd name="adj1" fmla="val 2586"/>
            <a:gd name="adj2" fmla="val 314044"/>
            <a:gd name="adj3" fmla="val 19510445"/>
            <a:gd name="adj4" fmla="val 12575511"/>
            <a:gd name="adj5" fmla="val 3017"/>
          </a:avLst>
        </a:prstGeom>
        <a:gradFill rotWithShape="0">
          <a:gsLst>
            <a:gs pos="0">
              <a:schemeClr val="accent4">
                <a:hueOff val="5880535"/>
                <a:satOff val="-24466"/>
                <a:lumOff val="5765"/>
                <a:alphaOff val="0"/>
                <a:lumMod val="110000"/>
                <a:satMod val="105000"/>
                <a:tint val="67000"/>
              </a:schemeClr>
            </a:gs>
            <a:gs pos="50000">
              <a:schemeClr val="accent4">
                <a:hueOff val="5880535"/>
                <a:satOff val="-24466"/>
                <a:lumOff val="5765"/>
                <a:alphaOff val="0"/>
                <a:lumMod val="105000"/>
                <a:satMod val="103000"/>
                <a:tint val="73000"/>
              </a:schemeClr>
            </a:gs>
            <a:gs pos="100000">
              <a:schemeClr val="accent4">
                <a:hueOff val="5880535"/>
                <a:satOff val="-24466"/>
                <a:lumOff val="5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756BA63-8A5F-463F-B94F-7EBF9F8EBB3C}">
      <dsp:nvSpPr>
        <dsp:cNvPr id="0" name=""/>
        <dsp:cNvSpPr/>
      </dsp:nvSpPr>
      <dsp:spPr>
        <a:xfrm>
          <a:off x="4853814" y="2274520"/>
          <a:ext cx="1077293" cy="428404"/>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Desain Sistem</a:t>
          </a:r>
          <a:endParaRPr lang="en-ID" sz="1200" kern="1200">
            <a:latin typeface="Times New Roman" panose="02020603050405020304" pitchFamily="18" charset="0"/>
            <a:cs typeface="Times New Roman" panose="02020603050405020304" pitchFamily="18" charset="0"/>
          </a:endParaRPr>
        </a:p>
      </dsp:txBody>
      <dsp:txXfrm>
        <a:off x="4866362" y="2287068"/>
        <a:ext cx="1052197" cy="403308"/>
      </dsp:txXfrm>
    </dsp:sp>
    <dsp:sp modelId="{ACD0A8C0-DB8F-44D8-B049-ADFD216009D3}">
      <dsp:nvSpPr>
        <dsp:cNvPr id="0" name=""/>
        <dsp:cNvSpPr/>
      </dsp:nvSpPr>
      <dsp:spPr>
        <a:xfrm>
          <a:off x="6110561"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1">
          <a:scrgbClr r="0" g="0" b="0"/>
        </a:fillRef>
        <a:effectRef idx="0">
          <a:scrgbClr r="0" g="0" b="0"/>
        </a:effectRef>
        <a:fontRef idx="minor"/>
      </dsp:style>
    </dsp:sp>
    <dsp:sp modelId="{D9FB1D9C-E84B-4F9D-BCF3-C0815DBB162F}">
      <dsp:nvSpPr>
        <dsp:cNvPr id="0" name=""/>
        <dsp:cNvSpPr/>
      </dsp:nvSpPr>
      <dsp:spPr>
        <a:xfrm>
          <a:off x="6798094" y="2749948"/>
          <a:ext cx="1302361" cy="1302361"/>
        </a:xfrm>
        <a:prstGeom prst="leftCircularArrow">
          <a:avLst>
            <a:gd name="adj1" fmla="val 2894"/>
            <a:gd name="adj2" fmla="val 353918"/>
            <a:gd name="adj3" fmla="val 2129428"/>
            <a:gd name="adj4" fmla="val 9024489"/>
            <a:gd name="adj5" fmla="val 3376"/>
          </a:avLst>
        </a:prstGeom>
        <a:gradFill rotWithShape="0">
          <a:gsLst>
            <a:gs pos="0">
              <a:schemeClr val="accent4">
                <a:hueOff val="7840713"/>
                <a:satOff val="-32622"/>
                <a:lumOff val="7686"/>
                <a:alphaOff val="0"/>
                <a:lumMod val="110000"/>
                <a:satMod val="105000"/>
                <a:tint val="67000"/>
              </a:schemeClr>
            </a:gs>
            <a:gs pos="50000">
              <a:schemeClr val="accent4">
                <a:hueOff val="7840713"/>
                <a:satOff val="-32622"/>
                <a:lumOff val="7686"/>
                <a:alphaOff val="0"/>
                <a:lumMod val="105000"/>
                <a:satMod val="103000"/>
                <a:tint val="73000"/>
              </a:schemeClr>
            </a:gs>
            <a:gs pos="100000">
              <a:schemeClr val="accent4">
                <a:hueOff val="7840713"/>
                <a:satOff val="-32622"/>
                <a:lumOff val="7686"/>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CDF6A938-F071-4676-A489-B943D630F9F1}">
      <dsp:nvSpPr>
        <dsp:cNvPr id="0" name=""/>
        <dsp:cNvSpPr/>
      </dsp:nvSpPr>
      <dsp:spPr>
        <a:xfrm>
          <a:off x="6379885" y="3274129"/>
          <a:ext cx="1077293" cy="428404"/>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Pengembangan Sistem</a:t>
          </a:r>
          <a:endParaRPr lang="en-ID" sz="1200" kern="1200">
            <a:latin typeface="Times New Roman" panose="02020603050405020304" pitchFamily="18" charset="0"/>
            <a:cs typeface="Times New Roman" panose="02020603050405020304" pitchFamily="18" charset="0"/>
          </a:endParaRPr>
        </a:p>
      </dsp:txBody>
      <dsp:txXfrm>
        <a:off x="6392433" y="3286677"/>
        <a:ext cx="1052197" cy="403308"/>
      </dsp:txXfrm>
    </dsp:sp>
    <dsp:sp modelId="{ADA3418D-B403-4859-8A5F-968C23680611}">
      <dsp:nvSpPr>
        <dsp:cNvPr id="0" name=""/>
        <dsp:cNvSpPr/>
      </dsp:nvSpPr>
      <dsp:spPr>
        <a:xfrm>
          <a:off x="7636632"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8167408"/>
              <a:satOff val="-33981"/>
              <a:lumOff val="8007"/>
              <a:alphaOff val="0"/>
            </a:schemeClr>
          </a:solidFill>
          <a:prstDash val="solid"/>
          <a:miter lim="800000"/>
        </a:ln>
        <a:effectLst/>
      </dsp:spPr>
      <dsp:style>
        <a:lnRef idx="1">
          <a:scrgbClr r="0" g="0" b="0"/>
        </a:lnRef>
        <a:fillRef idx="1">
          <a:scrgbClr r="0" g="0" b="0"/>
        </a:fillRef>
        <a:effectRef idx="0">
          <a:scrgbClr r="0" g="0" b="0"/>
        </a:effectRef>
        <a:fontRef idx="minor"/>
      </dsp:style>
    </dsp:sp>
    <dsp:sp modelId="{276795DC-A1E2-45F9-B396-31E71DD85E82}">
      <dsp:nvSpPr>
        <dsp:cNvPr id="0" name=""/>
        <dsp:cNvSpPr/>
      </dsp:nvSpPr>
      <dsp:spPr>
        <a:xfrm>
          <a:off x="8314065" y="1885549"/>
          <a:ext cx="1457222" cy="1457222"/>
        </a:xfrm>
        <a:prstGeom prst="circularArrow">
          <a:avLst>
            <a:gd name="adj1" fmla="val 2586"/>
            <a:gd name="adj2" fmla="val 314044"/>
            <a:gd name="adj3" fmla="val 19510445"/>
            <a:gd name="adj4" fmla="val 12575511"/>
            <a:gd name="adj5" fmla="val 3017"/>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6C747EA-342D-406F-BB88-913360127045}">
      <dsp:nvSpPr>
        <dsp:cNvPr id="0" name=""/>
        <dsp:cNvSpPr/>
      </dsp:nvSpPr>
      <dsp:spPr>
        <a:xfrm>
          <a:off x="7905955" y="2274520"/>
          <a:ext cx="1077293" cy="428404"/>
        </a:xfrm>
        <a:prstGeom prst="roundRect">
          <a:avLst>
            <a:gd name="adj" fmla="val 10000"/>
          </a:avLst>
        </a:prstGeom>
        <a:gradFill rotWithShape="0">
          <a:gsLst>
            <a:gs pos="0">
              <a:schemeClr val="accent4">
                <a:hueOff val="8167408"/>
                <a:satOff val="-33981"/>
                <a:lumOff val="8007"/>
                <a:alphaOff val="0"/>
                <a:lumMod val="110000"/>
                <a:satMod val="105000"/>
                <a:tint val="67000"/>
              </a:schemeClr>
            </a:gs>
            <a:gs pos="50000">
              <a:schemeClr val="accent4">
                <a:hueOff val="8167408"/>
                <a:satOff val="-33981"/>
                <a:lumOff val="8007"/>
                <a:alphaOff val="0"/>
                <a:lumMod val="105000"/>
                <a:satMod val="103000"/>
                <a:tint val="73000"/>
              </a:schemeClr>
            </a:gs>
            <a:gs pos="100000">
              <a:schemeClr val="accent4">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Instalasi dan Konversi</a:t>
          </a:r>
          <a:endParaRPr lang="en-ID" sz="1200" kern="1200">
            <a:latin typeface="Times New Roman" panose="02020603050405020304" pitchFamily="18" charset="0"/>
            <a:cs typeface="Times New Roman" panose="02020603050405020304" pitchFamily="18" charset="0"/>
          </a:endParaRPr>
        </a:p>
      </dsp:txBody>
      <dsp:txXfrm>
        <a:off x="7918503" y="2287068"/>
        <a:ext cx="1052197" cy="403308"/>
      </dsp:txXfrm>
    </dsp:sp>
    <dsp:sp modelId="{89A555A6-EDDD-4F75-BD0E-AD7FBD3E1E63}">
      <dsp:nvSpPr>
        <dsp:cNvPr id="0" name=""/>
        <dsp:cNvSpPr/>
      </dsp:nvSpPr>
      <dsp:spPr>
        <a:xfrm>
          <a:off x="9162702" y="2488722"/>
          <a:ext cx="1211955" cy="99960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 modelId="{ADAA434E-1A06-4469-A6E3-FB1ACF6DEF2B}">
      <dsp:nvSpPr>
        <dsp:cNvPr id="0" name=""/>
        <dsp:cNvSpPr/>
      </dsp:nvSpPr>
      <dsp:spPr>
        <a:xfrm>
          <a:off x="9432025" y="3274129"/>
          <a:ext cx="1077293" cy="428404"/>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Times New Roman" panose="02020603050405020304" pitchFamily="18" charset="0"/>
              <a:cs typeface="Times New Roman" panose="02020603050405020304" pitchFamily="18" charset="0"/>
            </a:rPr>
            <a:t>Evaluasi</a:t>
          </a:r>
          <a:endParaRPr lang="en-ID" sz="1200" kern="1200">
            <a:latin typeface="Times New Roman" panose="02020603050405020304" pitchFamily="18" charset="0"/>
            <a:cs typeface="Times New Roman" panose="02020603050405020304" pitchFamily="18" charset="0"/>
          </a:endParaRPr>
        </a:p>
      </dsp:txBody>
      <dsp:txXfrm>
        <a:off x="9444573" y="3286677"/>
        <a:ext cx="1052197" cy="4033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FFD6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a) </a:t>
          </a:r>
          <a:r>
            <a:rPr lang="en-US" sz="2800" kern="1200" dirty="0" err="1">
              <a:solidFill>
                <a:srgbClr val="FF0000"/>
              </a:solidFill>
              <a:latin typeface="Times New Roman" panose="02020603050405020304" pitchFamily="18" charset="0"/>
              <a:cs typeface="Times New Roman" panose="02020603050405020304" pitchFamily="18" charset="0"/>
            </a:rPr>
            <a:t>Usulan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Kepada</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Manajemen</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Tahap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pengusulan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berkenan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dengan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masalah-masalah</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umum</a:t>
          </a:r>
          <a:r>
            <a:rPr lang="en-ID" sz="2400" b="0" i="0" kern="1200" dirty="0">
              <a:latin typeface="Times New Roman" panose="02020603050405020304" pitchFamily="18" charset="0"/>
              <a:cs typeface="Times New Roman" panose="02020603050405020304" pitchFamily="18" charset="0"/>
            </a:rPr>
            <a:t> yang di </a:t>
          </a:r>
          <a:r>
            <a:rPr lang="en-ID" sz="2400" b="0" i="0" kern="1200" dirty="0" err="1">
              <a:latin typeface="Times New Roman" panose="02020603050405020304" pitchFamily="18" charset="0"/>
              <a:cs typeface="Times New Roman" panose="02020603050405020304" pitchFamily="18" charset="0"/>
            </a:rPr>
            <a:t>hadapi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organisasi</a:t>
          </a:r>
          <a:r>
            <a:rPr lang="en-ID" sz="2400" b="0" i="0" kern="1200" dirty="0">
              <a:latin typeface="Times New Roman" panose="02020603050405020304" pitchFamily="18" charset="0"/>
              <a:cs typeface="Times New Roman" panose="02020603050405020304" pitchFamily="18" charset="0"/>
            </a:rPr>
            <a:t> dan di </a:t>
          </a:r>
          <a:r>
            <a:rPr lang="en-ID" sz="2400" b="0" i="0" kern="1200" dirty="0" err="1">
              <a:latin typeface="Times New Roman" panose="02020603050405020304" pitchFamily="18" charset="0"/>
              <a:cs typeface="Times New Roman" panose="02020603050405020304" pitchFamily="18" charset="0"/>
            </a:rPr>
            <a:t>arahkan</a:t>
          </a:r>
          <a:r>
            <a:rPr lang="en-ID" sz="2400" b="0" i="0" kern="1200" dirty="0">
              <a:latin typeface="Times New Roman" panose="02020603050405020304" pitchFamily="18" charset="0"/>
              <a:cs typeface="Times New Roman" panose="02020603050405020304" pitchFamily="18" charset="0"/>
            </a:rPr>
            <a:t> pada </a:t>
          </a:r>
          <a:r>
            <a:rPr lang="en-ID" sz="2400" b="0" i="0" kern="1200" dirty="0" err="1">
              <a:latin typeface="Times New Roman" panose="02020603050405020304" pitchFamily="18" charset="0"/>
              <a:cs typeface="Times New Roman" panose="02020603050405020304" pitchFamily="18" charset="0"/>
            </a:rPr>
            <a:t>suatu</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keputusan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untuk</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menyelidiki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lebih</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lanjut</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a:latin typeface="Times New Roman" panose="02020603050405020304" pitchFamily="18" charset="0"/>
              <a:cs typeface="Times New Roman" panose="02020603050405020304" pitchFamily="18" charset="0"/>
            </a:rPr>
            <a:t>Pada </a:t>
          </a:r>
          <a:r>
            <a:rPr lang="en-ID" sz="2400" b="0" i="0" kern="1200" dirty="0" err="1">
              <a:latin typeface="Times New Roman" panose="02020603050405020304" pitchFamily="18" charset="0"/>
              <a:cs typeface="Times New Roman" panose="02020603050405020304" pitchFamily="18" charset="0"/>
            </a:rPr>
            <a:t>tahap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ini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konsep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pengembangan</a:t>
          </a:r>
          <a:r>
            <a:rPr lang="en-ID" sz="2400" b="0" i="0" kern="1200" dirty="0">
              <a:latin typeface="Times New Roman" panose="02020603050405020304" pitchFamily="18" charset="0"/>
              <a:cs typeface="Times New Roman" panose="02020603050405020304" pitchFamily="18" charset="0"/>
            </a:rPr>
            <a:t> SISDM </a:t>
          </a:r>
          <a:r>
            <a:rPr lang="en-ID" sz="2400" b="0" i="0" kern="1200" dirty="0" err="1">
              <a:latin typeface="Times New Roman" panose="02020603050405020304" pitchFamily="18" charset="0"/>
              <a:cs typeface="Times New Roman" panose="02020603050405020304" pitchFamily="18" charset="0"/>
            </a:rPr>
            <a:t>diajukan</a:t>
          </a:r>
          <a:r>
            <a:rPr lang="en-ID" sz="2400" b="0" i="0" kern="1200" dirty="0">
              <a:latin typeface="Times New Roman" panose="02020603050405020304" pitchFamily="18" charset="0"/>
              <a:cs typeface="Times New Roman" panose="02020603050405020304" pitchFamily="18" charset="0"/>
            </a:rPr>
            <a:t>, dan oleh </a:t>
          </a:r>
          <a:r>
            <a:rPr lang="en-ID" sz="2400" b="0" i="0" kern="1200" dirty="0" err="1">
              <a:latin typeface="Times New Roman" panose="02020603050405020304" pitchFamily="18" charset="0"/>
              <a:cs typeface="Times New Roman" panose="02020603050405020304" pitchFamily="18" charset="0"/>
            </a:rPr>
            <a:t>karena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itu</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berbagai</a:t>
          </a:r>
          <a:r>
            <a:rPr lang="en-ID" sz="2400" b="0" i="0" kern="1200" dirty="0">
              <a:latin typeface="Times New Roman" panose="02020603050405020304" pitchFamily="18" charset="0"/>
              <a:cs typeface="Times New Roman" panose="02020603050405020304" pitchFamily="18" charset="0"/>
            </a:rPr>
            <a:t> parameter system </a:t>
          </a:r>
          <a:r>
            <a:rPr lang="en-ID" sz="2400" b="0" i="0" kern="1200" dirty="0" err="1">
              <a:latin typeface="Times New Roman" panose="02020603050405020304" pitchFamily="18" charset="0"/>
              <a:cs typeface="Times New Roman" panose="02020603050405020304" pitchFamily="18" charset="0"/>
            </a:rPr>
            <a:t>secara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keseluruhan</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analisis</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biaya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manfaat</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besar</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perlu</a:t>
          </a:r>
          <a:r>
            <a:rPr lang="en-ID" sz="2400" b="0" i="0" kern="1200" dirty="0">
              <a:latin typeface="Times New Roman" panose="02020603050405020304" pitchFamily="18" charset="0"/>
              <a:cs typeface="Times New Roman" panose="02020603050405020304" pitchFamily="18" charset="0"/>
            </a:rPr>
            <a:t> di </a:t>
          </a:r>
          <a:r>
            <a:rPr lang="en-ID" sz="2400" b="0" i="0" kern="1200" dirty="0" err="1">
              <a:latin typeface="Times New Roman" panose="02020603050405020304" pitchFamily="18" charset="0"/>
              <a:cs typeface="Times New Roman" panose="02020603050405020304" pitchFamily="18" charset="0"/>
            </a:rPr>
            <a:t>uraikan</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Masalah-masalah</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kebijakan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biasanya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dibahas</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dampak</a:t>
          </a:r>
          <a:r>
            <a:rPr lang="en-ID" sz="2400" b="0" i="0" kern="1200" dirty="0">
              <a:latin typeface="Times New Roman" panose="02020603050405020304" pitchFamily="18" charset="0"/>
              <a:cs typeface="Times New Roman" panose="02020603050405020304" pitchFamily="18" charset="0"/>
            </a:rPr>
            <a:t> system </a:t>
          </a:r>
          <a:r>
            <a:rPr lang="en-ID" sz="2400" b="0" i="0" kern="1200" dirty="0" err="1">
              <a:latin typeface="Times New Roman" panose="02020603050405020304" pitchFamily="18" charset="0"/>
              <a:cs typeface="Times New Roman" panose="02020603050405020304" pitchFamily="18" charset="0"/>
            </a:rPr>
            <a:t>terhadap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dinamika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organisasi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dinyatakan</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Tahap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ini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diakhiri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dengan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saransaran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untuk</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manajemen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bahwa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analisis</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kebutuhan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perlu</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dilakukan</a:t>
          </a:r>
          <a:r>
            <a:rPr lang="en-ID" sz="2400" b="0" i="0" kern="1200" dirty="0">
              <a:latin typeface="Times New Roman" panose="02020603050405020304" pitchFamily="18" charset="0"/>
              <a:cs typeface="Times New Roman" panose="02020603050405020304" pitchFamily="18" charset="0"/>
            </a:rPr>
            <a:t>.</a:t>
          </a:r>
          <a:endParaRPr lang="en-ID" sz="24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DDFC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b) </a:t>
          </a:r>
          <a:r>
            <a:rPr lang="en-US" sz="2800" kern="1200" dirty="0" err="1">
              <a:solidFill>
                <a:srgbClr val="FF0000"/>
              </a:solidFill>
              <a:latin typeface="Times New Roman" panose="02020603050405020304" pitchFamily="18" charset="0"/>
              <a:cs typeface="Times New Roman" panose="02020603050405020304" pitchFamily="18" charset="0"/>
            </a:rPr>
            <a:t>Analisis</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Kebutuhan</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rgbClr val="DDFC9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just" defTabSz="933450">
            <a:lnSpc>
              <a:spcPct val="90000"/>
            </a:lnSpc>
            <a:spcBef>
              <a:spcPct val="0"/>
            </a:spcBef>
            <a:spcAft>
              <a:spcPct val="35000"/>
            </a:spcAft>
            <a:buNone/>
          </a:pPr>
          <a:r>
            <a:rPr lang="en-ID" sz="2100" b="0" i="0" kern="1200" dirty="0" err="1">
              <a:latin typeface="Times New Roman" panose="02020603050405020304" pitchFamily="18" charset="0"/>
              <a:cs typeface="Times New Roman" panose="02020603050405020304" pitchFamily="18" charset="0"/>
            </a:rPr>
            <a:t>Tahap</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ini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diarahkan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untuk</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merinci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lebih</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lanjut</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masalah-masalah</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umum</a:t>
          </a:r>
          <a:br>
            <a:rPr lang="en-ID" sz="2100" b="0" i="0" kern="1200" dirty="0">
              <a:latin typeface="Times New Roman" panose="02020603050405020304" pitchFamily="18" charset="0"/>
              <a:cs typeface="Times New Roman" panose="02020603050405020304" pitchFamily="18" charset="0"/>
            </a:rPr>
          </a:br>
          <a:r>
            <a:rPr lang="en-ID" sz="2100" b="0" i="0" kern="1200" dirty="0">
              <a:latin typeface="Times New Roman" panose="02020603050405020304" pitchFamily="18" charset="0"/>
              <a:cs typeface="Times New Roman" panose="02020603050405020304" pitchFamily="18" charset="0"/>
            </a:rPr>
            <a:t>yang </a:t>
          </a:r>
          <a:r>
            <a:rPr lang="en-ID" sz="2100" b="0" i="0" kern="1200" dirty="0" err="1">
              <a:latin typeface="Times New Roman" panose="02020603050405020304" pitchFamily="18" charset="0"/>
              <a:cs typeface="Times New Roman" panose="02020603050405020304" pitchFamily="18" charset="0"/>
            </a:rPr>
            <a:t>dinyatakan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dalam</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tahap</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usulan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menjadi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beberapa</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sasaran</a:t>
          </a:r>
          <a:r>
            <a:rPr lang="en-ID" sz="2100" b="0" i="0" kern="1200" dirty="0">
              <a:latin typeface="Times New Roman" panose="02020603050405020304" pitchFamily="18" charset="0"/>
              <a:cs typeface="Times New Roman" panose="02020603050405020304" pitchFamily="18" charset="0"/>
            </a:rPr>
            <a:t> dan</a:t>
          </a:r>
          <a:br>
            <a:rPr lang="en-ID" sz="2100" b="0" i="0" kern="1200" dirty="0">
              <a:latin typeface="Times New Roman" panose="02020603050405020304" pitchFamily="18" charset="0"/>
              <a:cs typeface="Times New Roman" panose="02020603050405020304" pitchFamily="18" charset="0"/>
            </a:rPr>
          </a:br>
          <a:r>
            <a:rPr lang="en-ID" sz="2100" b="0" i="0" kern="1200" dirty="0" err="1">
              <a:latin typeface="Times New Roman" panose="02020603050405020304" pitchFamily="18" charset="0"/>
              <a:cs typeface="Times New Roman" panose="02020603050405020304" pitchFamily="18" charset="0"/>
            </a:rPr>
            <a:t>spesifikasi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pemakai</a:t>
          </a:r>
          <a:r>
            <a:rPr lang="en-ID" sz="2100" b="0" i="0" kern="1200" dirty="0">
              <a:latin typeface="Times New Roman" panose="02020603050405020304" pitchFamily="18" charset="0"/>
              <a:cs typeface="Times New Roman" panose="02020603050405020304" pitchFamily="18" charset="0"/>
            </a:rPr>
            <a:t>. </a:t>
          </a:r>
        </a:p>
        <a:p>
          <a:pPr marL="0" lvl="0" indent="0" algn="just" defTabSz="933450">
            <a:lnSpc>
              <a:spcPct val="90000"/>
            </a:lnSpc>
            <a:spcBef>
              <a:spcPct val="0"/>
            </a:spcBef>
            <a:spcAft>
              <a:spcPct val="35000"/>
            </a:spcAft>
            <a:buNone/>
          </a:pPr>
          <a:r>
            <a:rPr lang="en-ID" sz="2100" b="0" i="0" kern="1200" dirty="0" err="1">
              <a:latin typeface="Times New Roman" panose="02020603050405020304" pitchFamily="18" charset="0"/>
              <a:cs typeface="Times New Roman" panose="02020603050405020304" pitchFamily="18" charset="0"/>
            </a:rPr>
            <a:t>Tujuan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utama</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tahap</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ini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adalah</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menemukan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masalahmasalah</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sesungguhnya</a:t>
          </a:r>
          <a:r>
            <a:rPr lang="en-ID" sz="2100" b="0" i="0" kern="1200" dirty="0">
              <a:latin typeface="Times New Roman" panose="02020603050405020304" pitchFamily="18" charset="0"/>
              <a:cs typeface="Times New Roman" panose="02020603050405020304" pitchFamily="18" charset="0"/>
            </a:rPr>
            <a:t> dan </a:t>
          </a:r>
          <a:r>
            <a:rPr lang="en-ID" sz="2100" b="0" i="0" kern="1200" dirty="0" err="1">
              <a:latin typeface="Times New Roman" panose="02020603050405020304" pitchFamily="18" charset="0"/>
              <a:cs typeface="Times New Roman" panose="02020603050405020304" pitchFamily="18" charset="0"/>
            </a:rPr>
            <a:t>mengembangkan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berbagai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metode</a:t>
          </a:r>
          <a:r>
            <a:rPr lang="en-ID" sz="2100" b="0" i="0" kern="1200" dirty="0">
              <a:latin typeface="Times New Roman" panose="02020603050405020304" pitchFamily="18" charset="0"/>
              <a:cs typeface="Times New Roman" panose="02020603050405020304" pitchFamily="18" charset="0"/>
            </a:rPr>
            <a:t> dan strategi </a:t>
          </a:r>
          <a:r>
            <a:rPr lang="en-ID" sz="2100" b="0" i="0" kern="1200" dirty="0" err="1">
              <a:latin typeface="Times New Roman" panose="02020603050405020304" pitchFamily="18" charset="0"/>
              <a:cs typeface="Times New Roman" panose="02020603050405020304" pitchFamily="18" charset="0"/>
            </a:rPr>
            <a:t>untuk</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menanggapi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kebutuhan-kebutuhan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tersebut</a:t>
          </a:r>
          <a:r>
            <a:rPr lang="en-ID" sz="2100" b="0" i="0" kern="1200" dirty="0">
              <a:latin typeface="Times New Roman" panose="02020603050405020304" pitchFamily="18" charset="0"/>
              <a:cs typeface="Times New Roman" panose="02020603050405020304" pitchFamily="18" charset="0"/>
            </a:rPr>
            <a:t>.</a:t>
          </a:r>
        </a:p>
        <a:p>
          <a:pPr marL="0" lvl="0" indent="0" algn="just" defTabSz="933450">
            <a:lnSpc>
              <a:spcPct val="90000"/>
            </a:lnSpc>
            <a:spcBef>
              <a:spcPct val="0"/>
            </a:spcBef>
            <a:spcAft>
              <a:spcPct val="35000"/>
            </a:spcAft>
            <a:buNone/>
          </a:pPr>
          <a:r>
            <a:rPr lang="en-ID" sz="2100" b="0" i="0" kern="1200" dirty="0" err="1">
              <a:latin typeface="Times New Roman" panose="02020603050405020304" pitchFamily="18" charset="0"/>
              <a:cs typeface="Times New Roman" panose="02020603050405020304" pitchFamily="18" charset="0"/>
            </a:rPr>
            <a:t>Analisis</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kebutuhan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mencakup</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analisis</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biaya</a:t>
          </a:r>
          <a:r>
            <a:rPr lang="en-ID" sz="2100" b="0" i="0" kern="1200" dirty="0">
              <a:latin typeface="Times New Roman" panose="02020603050405020304" pitchFamily="18" charset="0"/>
              <a:cs typeface="Times New Roman" panose="02020603050405020304" pitchFamily="18" charset="0"/>
            </a:rPr>
            <a:t> dan </a:t>
          </a:r>
          <a:r>
            <a:rPr lang="en-ID" sz="2100" b="0" i="0" kern="1200" dirty="0" err="1">
              <a:latin typeface="Times New Roman" panose="02020603050405020304" pitchFamily="18" charset="0"/>
              <a:cs typeface="Times New Roman" panose="02020603050405020304" pitchFamily="18" charset="0"/>
            </a:rPr>
            <a:t>manfaat</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secara</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lebih</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rinci</a:t>
          </a:r>
          <a:r>
            <a:rPr lang="en-ID" sz="2100" b="0" i="0" kern="1200" dirty="0">
              <a:latin typeface="Times New Roman" panose="02020603050405020304" pitchFamily="18" charset="0"/>
              <a:cs typeface="Times New Roman" panose="02020603050405020304" pitchFamily="18" charset="0"/>
            </a:rPr>
            <a:t>,</a:t>
          </a:r>
          <a:br>
            <a:rPr lang="en-ID" sz="2100" b="0" i="0" kern="1200" dirty="0">
              <a:latin typeface="Times New Roman" panose="02020603050405020304" pitchFamily="18" charset="0"/>
              <a:cs typeface="Times New Roman" panose="02020603050405020304" pitchFamily="18" charset="0"/>
            </a:rPr>
          </a:br>
          <a:r>
            <a:rPr lang="en-ID" sz="2100" b="0" i="0" kern="1200" dirty="0" err="1">
              <a:latin typeface="Times New Roman" panose="02020603050405020304" pitchFamily="18" charset="0"/>
              <a:cs typeface="Times New Roman" panose="02020603050405020304" pitchFamily="18" charset="0"/>
            </a:rPr>
            <a:t>alternatif-alternatif</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dalam</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pengembangan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berbagai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masukan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keluaran</a:t>
          </a:r>
          <a:br>
            <a:rPr lang="en-ID" sz="2100" b="0" i="0" kern="1200" dirty="0">
              <a:latin typeface="Times New Roman" panose="02020603050405020304" pitchFamily="18" charset="0"/>
              <a:cs typeface="Times New Roman" panose="02020603050405020304" pitchFamily="18" charset="0"/>
            </a:rPr>
          </a:br>
          <a:r>
            <a:rPr lang="en-ID" sz="2100" b="0" i="0" kern="1200" dirty="0">
              <a:latin typeface="Times New Roman" panose="02020603050405020304" pitchFamily="18" charset="0"/>
              <a:cs typeface="Times New Roman" panose="02020603050405020304" pitchFamily="18" charset="0"/>
            </a:rPr>
            <a:t>system. “</a:t>
          </a:r>
          <a:r>
            <a:rPr lang="en-ID" sz="2100" b="0" i="1" kern="1200" dirty="0">
              <a:latin typeface="Times New Roman" panose="02020603050405020304" pitchFamily="18" charset="0"/>
              <a:cs typeface="Times New Roman" panose="02020603050405020304" pitchFamily="18" charset="0"/>
            </a:rPr>
            <a:t>trade offs</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dalam</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pengembangan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berbagai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pilihan</a:t>
          </a:r>
          <a:r>
            <a:rPr lang="en-ID" sz="2100" b="0" i="0" kern="1200" dirty="0">
              <a:latin typeface="Times New Roman" panose="02020603050405020304" pitchFamily="18" charset="0"/>
              <a:cs typeface="Times New Roman" panose="02020603050405020304" pitchFamily="18" charset="0"/>
            </a:rPr>
            <a:t> yang </a:t>
          </a:r>
          <a:r>
            <a:rPr lang="en-ID" sz="2100" b="0" i="0" kern="1200" dirty="0" err="1">
              <a:latin typeface="Times New Roman" panose="02020603050405020304" pitchFamily="18" charset="0"/>
              <a:cs typeface="Times New Roman" panose="02020603050405020304" pitchFamily="18" charset="0"/>
            </a:rPr>
            <a:t>mungkin</a:t>
          </a:r>
          <a:br>
            <a:rPr lang="en-ID" sz="2100" b="0" i="0" kern="1200" dirty="0">
              <a:latin typeface="Times New Roman" panose="02020603050405020304" pitchFamily="18" charset="0"/>
              <a:cs typeface="Times New Roman" panose="02020603050405020304" pitchFamily="18" charset="0"/>
            </a:rPr>
          </a:br>
          <a:r>
            <a:rPr lang="en-ID" sz="2100" b="0" i="0" kern="1200" dirty="0" err="1">
              <a:latin typeface="Times New Roman" panose="02020603050405020304" pitchFamily="18" charset="0"/>
              <a:cs typeface="Times New Roman" panose="02020603050405020304" pitchFamily="18" charset="0"/>
            </a:rPr>
            <a:t>dibahas</a:t>
          </a:r>
          <a:r>
            <a:rPr lang="en-ID" sz="2100" b="0" i="0" kern="1200" dirty="0">
              <a:latin typeface="Times New Roman" panose="02020603050405020304" pitchFamily="18" charset="0"/>
              <a:cs typeface="Times New Roman" panose="02020603050405020304" pitchFamily="18" charset="0"/>
            </a:rPr>
            <a:t>, dan </a:t>
          </a:r>
          <a:r>
            <a:rPr lang="en-ID" sz="2100" b="0" i="0" kern="1200" dirty="0" err="1">
              <a:latin typeface="Times New Roman" panose="02020603050405020304" pitchFamily="18" charset="0"/>
              <a:cs typeface="Times New Roman" panose="02020603050405020304" pitchFamily="18" charset="0"/>
            </a:rPr>
            <a:t>atas</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dasar</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informasi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ini</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manajemen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kemudian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dapat</a:t>
          </a:r>
          <a:br>
            <a:rPr lang="en-ID" sz="2100" b="0" i="0" kern="1200" dirty="0">
              <a:latin typeface="Times New Roman" panose="02020603050405020304" pitchFamily="18" charset="0"/>
              <a:cs typeface="Times New Roman" panose="02020603050405020304" pitchFamily="18" charset="0"/>
            </a:rPr>
          </a:br>
          <a:r>
            <a:rPr lang="en-ID" sz="2100" b="0" i="0" kern="1200" dirty="0" err="1">
              <a:latin typeface="Times New Roman" panose="02020603050405020304" pitchFamily="18" charset="0"/>
              <a:cs typeface="Times New Roman" panose="02020603050405020304" pitchFamily="18" charset="0"/>
            </a:rPr>
            <a:t>menentukan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apakah</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proyek</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dapat</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dilanjutkan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atau</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memerlukan</a:t>
          </a:r>
          <a:br>
            <a:rPr lang="en-ID" sz="2100" b="0" i="0" kern="1200" dirty="0">
              <a:latin typeface="Times New Roman" panose="02020603050405020304" pitchFamily="18" charset="0"/>
              <a:cs typeface="Times New Roman" panose="02020603050405020304" pitchFamily="18" charset="0"/>
            </a:rPr>
          </a:br>
          <a:r>
            <a:rPr lang="en-ID" sz="2100" b="0" i="0" kern="1200" dirty="0" err="1">
              <a:latin typeface="Times New Roman" panose="02020603050405020304" pitchFamily="18" charset="0"/>
              <a:cs typeface="Times New Roman" panose="02020603050405020304" pitchFamily="18" charset="0"/>
            </a:rPr>
            <a:t>perubahan-perubahan</a:t>
          </a:r>
          <a:r>
            <a:rPr lang="en-ID" sz="2100" b="0" i="0" kern="1200" dirty="0">
              <a:latin typeface="Times New Roman" panose="02020603050405020304" pitchFamily="18" charset="0"/>
              <a:cs typeface="Times New Roman" panose="02020603050405020304" pitchFamily="18" charset="0"/>
            </a:rPr>
            <a:t> </a:t>
          </a:r>
          <a:r>
            <a:rPr lang="en-ID" sz="2100" b="0" i="0" kern="1200" dirty="0" err="1">
              <a:latin typeface="Times New Roman" panose="02020603050405020304" pitchFamily="18" charset="0"/>
              <a:cs typeface="Times New Roman" panose="02020603050405020304" pitchFamily="18" charset="0"/>
            </a:rPr>
            <a:t>atau</a:t>
          </a:r>
          <a:r>
            <a:rPr lang="en-ID" sz="2100" b="0" i="0" kern="1200" dirty="0">
              <a:latin typeface="Times New Roman" panose="02020603050405020304" pitchFamily="18" charset="0"/>
              <a:cs typeface="Times New Roman" panose="02020603050405020304" pitchFamily="18" charset="0"/>
            </a:rPr>
            <a:t> tidak </a:t>
          </a:r>
          <a:r>
            <a:rPr lang="en-ID" sz="2100" b="0" i="0" kern="1200" dirty="0" err="1">
              <a:latin typeface="Times New Roman" panose="02020603050405020304" pitchFamily="18" charset="0"/>
              <a:cs typeface="Times New Roman" panose="02020603050405020304" pitchFamily="18" charset="0"/>
            </a:rPr>
            <a:t>dilanjutkan</a:t>
          </a:r>
          <a:r>
            <a:rPr lang="en-ID" sz="2100" b="0" i="0" kern="1200" dirty="0">
              <a:latin typeface="Times New Roman" panose="02020603050405020304" pitchFamily="18" charset="0"/>
              <a:cs typeface="Times New Roman" panose="02020603050405020304" pitchFamily="18" charset="0"/>
            </a:rPr>
            <a:t>.</a:t>
          </a:r>
          <a:endParaRPr lang="en-ID" sz="21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A6F6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c) </a:t>
          </a:r>
          <a:r>
            <a:rPr lang="en-US" sz="2800" kern="1200" dirty="0" err="1">
              <a:solidFill>
                <a:srgbClr val="FF0000"/>
              </a:solidFill>
              <a:latin typeface="Times New Roman" panose="02020603050405020304" pitchFamily="18" charset="0"/>
              <a:cs typeface="Times New Roman" panose="02020603050405020304" pitchFamily="18" charset="0"/>
            </a:rPr>
            <a:t>Spesifikasi</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Sistem</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rgbClr val="A6F69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just" defTabSz="889000">
            <a:lnSpc>
              <a:spcPct val="90000"/>
            </a:lnSpc>
            <a:spcBef>
              <a:spcPct val="0"/>
            </a:spcBef>
            <a:spcAft>
              <a:spcPct val="35000"/>
            </a:spcAft>
            <a:buNone/>
          </a:pPr>
          <a:r>
            <a:rPr lang="en-ID" sz="2000" b="0" i="0" kern="1200" dirty="0" err="1">
              <a:latin typeface="Times New Roman" panose="02020603050405020304" pitchFamily="18" charset="0"/>
              <a:cs typeface="Times New Roman" panose="02020603050405020304" pitchFamily="18" charset="0"/>
            </a:rPr>
            <a:t>Tahap</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ini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memerlukan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isi</a:t>
          </a:r>
          <a:r>
            <a:rPr lang="en-ID" sz="2000" b="0" i="0" kern="1200" dirty="0">
              <a:latin typeface="Times New Roman" panose="02020603050405020304" pitchFamily="18" charset="0"/>
              <a:cs typeface="Times New Roman" panose="02020603050405020304" pitchFamily="18" charset="0"/>
            </a:rPr>
            <a:t> system yang </a:t>
          </a:r>
          <a:r>
            <a:rPr lang="en-ID" sz="2000" b="0" i="0" kern="1200" dirty="0" err="1">
              <a:latin typeface="Times New Roman" panose="02020603050405020304" pitchFamily="18" charset="0"/>
              <a:cs typeface="Times New Roman" panose="02020603050405020304" pitchFamily="18" charset="0"/>
            </a:rPr>
            <a:t>sebenarnya</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dari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sudut</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pandang</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pemakai</a:t>
          </a:r>
          <a:r>
            <a:rPr lang="en-ID" sz="2000" b="0" i="0" kern="1200" dirty="0">
              <a:latin typeface="Times New Roman" panose="02020603050405020304" pitchFamily="18" charset="0"/>
              <a:cs typeface="Times New Roman" panose="02020603050405020304" pitchFamily="18" charset="0"/>
            </a:rPr>
            <a:t>. </a:t>
          </a:r>
        </a:p>
        <a:p>
          <a:pPr marL="0" lvl="0" indent="0" algn="just" defTabSz="889000">
            <a:lnSpc>
              <a:spcPct val="90000"/>
            </a:lnSpc>
            <a:spcBef>
              <a:spcPct val="0"/>
            </a:spcBef>
            <a:spcAft>
              <a:spcPct val="35000"/>
            </a:spcAft>
            <a:buNone/>
          </a:pPr>
          <a:r>
            <a:rPr lang="en-ID" sz="2000" b="0" i="0" kern="1200" dirty="0" err="1">
              <a:latin typeface="Times New Roman" panose="02020603050405020304" pitchFamily="18" charset="0"/>
              <a:cs typeface="Times New Roman" panose="02020603050405020304" pitchFamily="18" charset="0"/>
            </a:rPr>
            <a:t>Berbagai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fungsi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dasar</a:t>
          </a:r>
          <a:r>
            <a:rPr lang="en-ID" sz="2000" b="0" i="0" kern="1200" dirty="0">
              <a:latin typeface="Times New Roman" panose="02020603050405020304" pitchFamily="18" charset="0"/>
              <a:cs typeface="Times New Roman" panose="02020603050405020304" pitchFamily="18" charset="0"/>
            </a:rPr>
            <a:t> system </a:t>
          </a:r>
          <a:r>
            <a:rPr lang="en-ID" sz="2000" b="0" i="0" kern="1200" dirty="0" err="1">
              <a:latin typeface="Times New Roman" panose="02020603050405020304" pitchFamily="18" charset="0"/>
              <a:cs typeface="Times New Roman" panose="02020603050405020304" pitchFamily="18" charset="0"/>
            </a:rPr>
            <a:t>dijelaskan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serinci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mungkin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untuk</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menentukan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urutan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kegiatan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pemerosesan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Semua</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produk</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akhir</a:t>
          </a:r>
          <a:r>
            <a:rPr lang="en-ID" sz="2000" b="0" i="0" kern="1200" dirty="0">
              <a:latin typeface="Times New Roman" panose="02020603050405020304" pitchFamily="18" charset="0"/>
              <a:cs typeface="Times New Roman" panose="02020603050405020304" pitchFamily="18" charset="0"/>
            </a:rPr>
            <a:t> system dan </a:t>
          </a:r>
          <a:r>
            <a:rPr lang="en-ID" sz="2000" b="0" i="0" kern="1200" dirty="0" err="1">
              <a:latin typeface="Times New Roman" panose="02020603050405020304" pitchFamily="18" charset="0"/>
              <a:cs typeface="Times New Roman" panose="02020603050405020304" pitchFamily="18" charset="0"/>
            </a:rPr>
            <a:t>semua</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masukan</a:t>
          </a:r>
          <a:r>
            <a:rPr lang="en-ID" sz="2000" b="0" i="0" kern="1200" dirty="0">
              <a:latin typeface="Times New Roman" panose="02020603050405020304" pitchFamily="18" charset="0"/>
              <a:cs typeface="Times New Roman" panose="02020603050405020304" pitchFamily="18" charset="0"/>
            </a:rPr>
            <a:t> yang </a:t>
          </a:r>
          <a:r>
            <a:rPr lang="en-ID" sz="2000" b="0" i="0" kern="1200" dirty="0" err="1">
              <a:latin typeface="Times New Roman" panose="02020603050405020304" pitchFamily="18" charset="0"/>
              <a:cs typeface="Times New Roman" panose="02020603050405020304" pitchFamily="18" charset="0"/>
            </a:rPr>
            <a:t>diperlukan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diuraikan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Semua</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fungsi</a:t>
          </a:r>
          <a:r>
            <a:rPr lang="en-ID" sz="2000" b="0" i="0" kern="1200" dirty="0">
              <a:latin typeface="Times New Roman" panose="02020603050405020304" pitchFamily="18" charset="0"/>
              <a:cs typeface="Times New Roman" panose="02020603050405020304" pitchFamily="18" charset="0"/>
            </a:rPr>
            <a:t> manual yang </a:t>
          </a:r>
          <a:r>
            <a:rPr lang="en-ID" sz="2000" b="0" i="0" kern="1200" dirty="0" err="1">
              <a:latin typeface="Times New Roman" panose="02020603050405020304" pitchFamily="18" charset="0"/>
              <a:cs typeface="Times New Roman" panose="02020603050405020304" pitchFamily="18" charset="0"/>
            </a:rPr>
            <a:t>disyaratkan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ditentukan</a:t>
          </a:r>
          <a:r>
            <a:rPr lang="en-ID" sz="2000" b="0" i="0" kern="1200" dirty="0">
              <a:latin typeface="Times New Roman" panose="02020603050405020304" pitchFamily="18" charset="0"/>
              <a:cs typeface="Times New Roman" panose="02020603050405020304" pitchFamily="18" charset="0"/>
            </a:rPr>
            <a:t>. </a:t>
          </a:r>
        </a:p>
        <a:p>
          <a:pPr marL="0" lvl="0" indent="0" algn="just" defTabSz="889000">
            <a:lnSpc>
              <a:spcPct val="90000"/>
            </a:lnSpc>
            <a:spcBef>
              <a:spcPct val="0"/>
            </a:spcBef>
            <a:spcAft>
              <a:spcPct val="35000"/>
            </a:spcAft>
            <a:buNone/>
          </a:pPr>
          <a:r>
            <a:rPr lang="en-ID" sz="2000" b="0" i="0" kern="1200" dirty="0">
              <a:latin typeface="Times New Roman" panose="02020603050405020304" pitchFamily="18" charset="0"/>
              <a:cs typeface="Times New Roman" panose="02020603050405020304" pitchFamily="18" charset="0"/>
            </a:rPr>
            <a:t>Tingkat </a:t>
          </a:r>
          <a:r>
            <a:rPr lang="en-ID" sz="2000" b="0" i="0" kern="1200" dirty="0" err="1">
              <a:latin typeface="Times New Roman" panose="02020603050405020304" pitchFamily="18" charset="0"/>
              <a:cs typeface="Times New Roman" panose="02020603050405020304" pitchFamily="18" charset="0"/>
            </a:rPr>
            <a:t>akurasi</a:t>
          </a:r>
          <a:r>
            <a:rPr lang="en-ID" sz="2000" b="0" i="0" kern="1200" dirty="0">
              <a:latin typeface="Times New Roman" panose="02020603050405020304" pitchFamily="18" charset="0"/>
              <a:cs typeface="Times New Roman" panose="02020603050405020304" pitchFamily="18" charset="0"/>
            </a:rPr>
            <a:t> dan </a:t>
          </a:r>
          <a:r>
            <a:rPr lang="en-ID" sz="2000" b="0" i="0" kern="1200" dirty="0" err="1">
              <a:latin typeface="Times New Roman" panose="02020603050405020304" pitchFamily="18" charset="0"/>
              <a:cs typeface="Times New Roman" panose="02020603050405020304" pitchFamily="18" charset="0"/>
            </a:rPr>
            <a:t>jangka</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waktu</a:t>
          </a:r>
          <a:r>
            <a:rPr lang="en-ID" sz="2000" b="0" i="0" kern="1200" dirty="0">
              <a:latin typeface="Times New Roman" panose="02020603050405020304" pitchFamily="18" charset="0"/>
              <a:cs typeface="Times New Roman" panose="02020603050405020304" pitchFamily="18" charset="0"/>
            </a:rPr>
            <a:t> yang </a:t>
          </a:r>
          <a:r>
            <a:rPr lang="en-ID" sz="2000" b="0" i="0" kern="1200" dirty="0" err="1">
              <a:latin typeface="Times New Roman" panose="02020603050405020304" pitchFamily="18" charset="0"/>
              <a:cs typeface="Times New Roman" panose="02020603050405020304" pitchFamily="18" charset="0"/>
            </a:rPr>
            <a:t>harus</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dipenuhi</a:t>
          </a:r>
          <a:r>
            <a:rPr lang="en-ID" sz="2000" b="0" i="0" kern="1200" dirty="0">
              <a:latin typeface="Times New Roman" panose="02020603050405020304" pitchFamily="18" charset="0"/>
              <a:cs typeface="Times New Roman" panose="02020603050405020304" pitchFamily="18" charset="0"/>
            </a:rPr>
            <a:t> system </a:t>
          </a:r>
          <a:r>
            <a:rPr lang="en-ID" sz="2000" b="0" i="0" kern="1200" dirty="0" err="1">
              <a:latin typeface="Times New Roman" panose="02020603050405020304" pitchFamily="18" charset="0"/>
              <a:cs typeface="Times New Roman" panose="02020603050405020304" pitchFamily="18" charset="0"/>
            </a:rPr>
            <a:t>dijabarkan</a:t>
          </a:r>
          <a:r>
            <a:rPr lang="en-ID" sz="2000" b="0" i="0" kern="1200" dirty="0">
              <a:latin typeface="Times New Roman" panose="02020603050405020304" pitchFamily="18" charset="0"/>
              <a:cs typeface="Times New Roman" panose="02020603050405020304" pitchFamily="18" charset="0"/>
            </a:rPr>
            <a:t> oleh para </a:t>
          </a:r>
          <a:r>
            <a:rPr lang="en-ID" sz="2000" b="0" i="0" kern="1200" dirty="0" err="1">
              <a:latin typeface="Times New Roman" panose="02020603050405020304" pitchFamily="18" charset="0"/>
              <a:cs typeface="Times New Roman" panose="02020603050405020304" pitchFamily="18" charset="0"/>
            </a:rPr>
            <a:t>pemakai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Semua</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ukuran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pengawasan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kerahasiaan</a:t>
          </a:r>
          <a:r>
            <a:rPr lang="en-ID" sz="2000" b="0" i="0" kern="1200" dirty="0">
              <a:latin typeface="Times New Roman" panose="02020603050405020304" pitchFamily="18" charset="0"/>
              <a:cs typeface="Times New Roman" panose="02020603050405020304" pitchFamily="18" charset="0"/>
            </a:rPr>
            <a:t> dan </a:t>
          </a:r>
          <a:r>
            <a:rPr lang="en-ID" sz="2000" b="0" i="0" kern="1200" dirty="0" err="1">
              <a:latin typeface="Times New Roman" panose="02020603050405020304" pitchFamily="18" charset="0"/>
              <a:cs typeface="Times New Roman" panose="02020603050405020304" pitchFamily="18" charset="0"/>
            </a:rPr>
            <a:t>keamanan</a:t>
          </a:r>
          <a:r>
            <a:rPr lang="en-ID" sz="2000" b="0" i="0" kern="1200" dirty="0">
              <a:latin typeface="Times New Roman" panose="02020603050405020304" pitchFamily="18" charset="0"/>
              <a:cs typeface="Times New Roman" panose="02020603050405020304" pitchFamily="18" charset="0"/>
            </a:rPr>
            <a:t> juga </a:t>
          </a:r>
          <a:r>
            <a:rPr lang="en-ID" sz="2000" b="0" i="0" kern="1200" dirty="0" err="1">
              <a:latin typeface="Times New Roman" panose="02020603050405020304" pitchFamily="18" charset="0"/>
              <a:cs typeface="Times New Roman" panose="02020603050405020304" pitchFamily="18" charset="0"/>
            </a:rPr>
            <a:t>harus</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ditetapkan</a:t>
          </a:r>
          <a:r>
            <a:rPr lang="en-ID" sz="2000" b="0" i="0" kern="1200" dirty="0">
              <a:latin typeface="Times New Roman" panose="02020603050405020304" pitchFamily="18" charset="0"/>
              <a:cs typeface="Times New Roman" panose="02020603050405020304" pitchFamily="18" charset="0"/>
            </a:rPr>
            <a:t>. </a:t>
          </a:r>
        </a:p>
        <a:p>
          <a:pPr marL="0" lvl="0" indent="0" algn="just" defTabSz="889000">
            <a:lnSpc>
              <a:spcPct val="90000"/>
            </a:lnSpc>
            <a:spcBef>
              <a:spcPct val="0"/>
            </a:spcBef>
            <a:spcAft>
              <a:spcPct val="35000"/>
            </a:spcAft>
            <a:buNone/>
          </a:pPr>
          <a:r>
            <a:rPr lang="en-ID" sz="2000" b="0" i="0" kern="1200" dirty="0" err="1">
              <a:latin typeface="Times New Roman" panose="02020603050405020304" pitchFamily="18" charset="0"/>
              <a:cs typeface="Times New Roman" panose="02020603050405020304" pitchFamily="18" charset="0"/>
            </a:rPr>
            <a:t>Dalam</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tahap</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ini</a:t>
          </a:r>
          <a:r>
            <a:rPr lang="en-ID" sz="2000" b="0" i="0" kern="1200" dirty="0">
              <a:latin typeface="Times New Roman" panose="02020603050405020304" pitchFamily="18" charset="0"/>
              <a:cs typeface="Times New Roman" panose="02020603050405020304" pitchFamily="18" charset="0"/>
            </a:rPr>
            <a:t>, para </a:t>
          </a:r>
          <a:r>
            <a:rPr lang="en-ID" sz="2000" b="0" i="0" kern="1200" dirty="0" err="1">
              <a:latin typeface="Times New Roman" panose="02020603050405020304" pitchFamily="18" charset="0"/>
              <a:cs typeface="Times New Roman" panose="02020603050405020304" pitchFamily="18" charset="0"/>
            </a:rPr>
            <a:t>pemakai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menguraikan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berbagai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kebutuhan</a:t>
          </a:r>
          <a:r>
            <a:rPr lang="en-ID" sz="2000" b="0" i="0" kern="1200" dirty="0">
              <a:latin typeface="Times New Roman" panose="02020603050405020304" pitchFamily="18" charset="0"/>
              <a:cs typeface="Times New Roman" panose="02020603050405020304" pitchFamily="18" charset="0"/>
            </a:rPr>
            <a:t> dan </a:t>
          </a:r>
          <a:r>
            <a:rPr lang="en-ID" sz="2000" b="0" i="0" kern="1200" dirty="0" err="1">
              <a:latin typeface="Times New Roman" panose="02020603050405020304" pitchFamily="18" charset="0"/>
              <a:cs typeface="Times New Roman" panose="02020603050405020304" pitchFamily="18" charset="0"/>
            </a:rPr>
            <a:t>keinginan</a:t>
          </a:r>
          <a:br>
            <a:rPr lang="en-ID" sz="2000" b="0" i="0" kern="1200" dirty="0">
              <a:latin typeface="Times New Roman" panose="02020603050405020304" pitchFamily="18" charset="0"/>
              <a:cs typeface="Times New Roman" panose="02020603050405020304" pitchFamily="18" charset="0"/>
            </a:rPr>
          </a:br>
          <a:r>
            <a:rPr lang="en-ID" sz="2000" b="0" i="0" kern="1200" dirty="0" err="1">
              <a:latin typeface="Times New Roman" panose="02020603050405020304" pitchFamily="18" charset="0"/>
              <a:cs typeface="Times New Roman" panose="02020603050405020304" pitchFamily="18" charset="0"/>
            </a:rPr>
            <a:t>mereka</a:t>
          </a:r>
          <a:r>
            <a:rPr lang="en-ID" sz="2000" b="0" i="0" kern="1200" dirty="0">
              <a:latin typeface="Times New Roman" panose="02020603050405020304" pitchFamily="18" charset="0"/>
              <a:cs typeface="Times New Roman" panose="02020603050405020304" pitchFamily="18" charset="0"/>
            </a:rPr>
            <a:t>, dan </a:t>
          </a:r>
          <a:r>
            <a:rPr lang="en-ID" sz="2000" b="0" i="0" kern="1200" dirty="0" err="1">
              <a:latin typeface="Times New Roman" panose="02020603050405020304" pitchFamily="18" charset="0"/>
              <a:cs typeface="Times New Roman" panose="02020603050405020304" pitchFamily="18" charset="0"/>
            </a:rPr>
            <a:t>sasaran-sasaran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sistem</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diterjemahkan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menjadi</a:t>
          </a:r>
          <a:r>
            <a:rPr lang="en-ID" sz="2000" b="0" i="0" kern="1200" dirty="0">
              <a:latin typeface="Times New Roman" panose="02020603050405020304" pitchFamily="18" charset="0"/>
              <a:cs typeface="Times New Roman" panose="02020603050405020304" pitchFamily="18" charset="0"/>
            </a:rPr>
            <a:t> dua </a:t>
          </a:r>
          <a:r>
            <a:rPr lang="en-ID" sz="2000" b="0" i="0" kern="1200" dirty="0" err="1">
              <a:latin typeface="Times New Roman" panose="02020603050405020304" pitchFamily="18" charset="0"/>
              <a:cs typeface="Times New Roman" panose="02020603050405020304" pitchFamily="18" charset="0"/>
            </a:rPr>
            <a:t>bentuk</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keluaran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laporan</a:t>
          </a:r>
          <a:r>
            <a:rPr lang="en-ID" sz="2000" b="0" i="0" kern="1200" dirty="0">
              <a:latin typeface="Times New Roman" panose="02020603050405020304" pitchFamily="18" charset="0"/>
              <a:cs typeface="Times New Roman" panose="02020603050405020304" pitchFamily="18" charset="0"/>
            </a:rPr>
            <a:t> dan </a:t>
          </a:r>
          <a:r>
            <a:rPr lang="en-ID" sz="2000" b="0" i="0" kern="1200" dirty="0" err="1">
              <a:latin typeface="Times New Roman" panose="02020603050405020304" pitchFamily="18" charset="0"/>
              <a:cs typeface="Times New Roman" panose="02020603050405020304" pitchFamily="18" charset="0"/>
            </a:rPr>
            <a:t>analisis</a:t>
          </a:r>
          <a:r>
            <a:rPr lang="en-ID" sz="2000" b="0" i="0" kern="1200" dirty="0">
              <a:latin typeface="Times New Roman" panose="02020603050405020304" pitchFamily="18" charset="0"/>
              <a:cs typeface="Times New Roman" panose="02020603050405020304" pitchFamily="18" charset="0"/>
            </a:rPr>
            <a:t>. </a:t>
          </a:r>
        </a:p>
        <a:p>
          <a:pPr marL="0" lvl="0" indent="0" algn="just" defTabSz="889000">
            <a:lnSpc>
              <a:spcPct val="90000"/>
            </a:lnSpc>
            <a:spcBef>
              <a:spcPct val="0"/>
            </a:spcBef>
            <a:spcAft>
              <a:spcPct val="35000"/>
            </a:spcAft>
            <a:buNone/>
          </a:pPr>
          <a:r>
            <a:rPr lang="en-ID" sz="2000" b="0" i="0" kern="1200" dirty="0">
              <a:latin typeface="Times New Roman" panose="02020603050405020304" pitchFamily="18" charset="0"/>
              <a:cs typeface="Times New Roman" panose="02020603050405020304" pitchFamily="18" charset="0"/>
            </a:rPr>
            <a:t>Jadi, </a:t>
          </a:r>
          <a:r>
            <a:rPr lang="en-ID" sz="2000" b="0" i="0" kern="1200" dirty="0" err="1">
              <a:latin typeface="Times New Roman" panose="02020603050405020304" pitchFamily="18" charset="0"/>
              <a:cs typeface="Times New Roman" panose="02020603050405020304" pitchFamily="18" charset="0"/>
            </a:rPr>
            <a:t>tahap</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ini</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menguraikan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apa</a:t>
          </a:r>
          <a:r>
            <a:rPr lang="en-ID" sz="2000" b="0" i="0" kern="1200" dirty="0">
              <a:latin typeface="Times New Roman" panose="02020603050405020304" pitchFamily="18" charset="0"/>
              <a:cs typeface="Times New Roman" panose="02020603050405020304" pitchFamily="18" charset="0"/>
            </a:rPr>
            <a:t> yang </a:t>
          </a:r>
          <a:r>
            <a:rPr lang="en-ID" sz="2000" b="0" i="0" kern="1200" dirty="0" err="1">
              <a:latin typeface="Times New Roman" panose="02020603050405020304" pitchFamily="18" charset="0"/>
              <a:cs typeface="Times New Roman" panose="02020603050405020304" pitchFamily="18" charset="0"/>
            </a:rPr>
            <a:t>akan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dilakukan</a:t>
          </a:r>
          <a:r>
            <a:rPr lang="en-ID" sz="2000" b="0" i="0" kern="1200" dirty="0">
              <a:latin typeface="Times New Roman" panose="02020603050405020304" pitchFamily="18" charset="0"/>
              <a:cs typeface="Times New Roman" panose="02020603050405020304" pitchFamily="18" charset="0"/>
            </a:rPr>
            <a:t> SISM dan </a:t>
          </a:r>
          <a:r>
            <a:rPr lang="en-ID" sz="2000" b="0" i="0" kern="1200" dirty="0" err="1">
              <a:latin typeface="Times New Roman" panose="02020603050405020304" pitchFamily="18" charset="0"/>
              <a:cs typeface="Times New Roman" panose="02020603050405020304" pitchFamily="18" charset="0"/>
            </a:rPr>
            <a:t>bagaimana</a:t>
          </a:r>
          <a:r>
            <a:rPr lang="en-ID" sz="2000" b="0" i="0" kern="1200" dirty="0">
              <a:latin typeface="Times New Roman" panose="02020603050405020304" pitchFamily="18" charset="0"/>
              <a:cs typeface="Times New Roman" panose="02020603050405020304" pitchFamily="18" charset="0"/>
            </a:rPr>
            <a:t> system </a:t>
          </a:r>
          <a:r>
            <a:rPr lang="en-ID" sz="2000" b="0" i="0" kern="1200" dirty="0" err="1">
              <a:latin typeface="Times New Roman" panose="02020603050405020304" pitchFamily="18" charset="0"/>
              <a:cs typeface="Times New Roman" panose="02020603050405020304" pitchFamily="18" charset="0"/>
            </a:rPr>
            <a:t>akan</a:t>
          </a:r>
          <a:r>
            <a:rPr lang="en-ID" sz="2000" b="0" i="0" kern="1200" dirty="0">
              <a:latin typeface="Times New Roman" panose="02020603050405020304" pitchFamily="18" charset="0"/>
              <a:cs typeface="Times New Roman" panose="02020603050405020304" pitchFamily="18" charset="0"/>
            </a:rPr>
            <a:t> </a:t>
          </a:r>
          <a:r>
            <a:rPr lang="en-ID" sz="2000" b="0" i="0" kern="1200" dirty="0" err="1">
              <a:latin typeface="Times New Roman" panose="02020603050405020304" pitchFamily="18" charset="0"/>
              <a:cs typeface="Times New Roman" panose="02020603050405020304" pitchFamily="18" charset="0"/>
            </a:rPr>
            <a:t>dioperasi</a:t>
          </a:r>
          <a:r>
            <a:rPr lang="en-ID" sz="2000" b="0" i="0" kern="1200" dirty="0">
              <a:latin typeface="Times New Roman" panose="02020603050405020304" pitchFamily="18" charset="0"/>
              <a:cs typeface="Times New Roman" panose="02020603050405020304" pitchFamily="18" charset="0"/>
            </a:rPr>
            <a:t>. </a:t>
          </a:r>
          <a:endParaRPr lang="en-ID" sz="20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9EF3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d) Desain </a:t>
          </a:r>
          <a:r>
            <a:rPr lang="en-US" sz="2800" kern="1200" dirty="0" err="1">
              <a:solidFill>
                <a:srgbClr val="FF0000"/>
              </a:solidFill>
              <a:latin typeface="Times New Roman" panose="02020603050405020304" pitchFamily="18" charset="0"/>
              <a:cs typeface="Times New Roman" panose="02020603050405020304" pitchFamily="18" charset="0"/>
            </a:rPr>
            <a:t>Sistem</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rgbClr val="9EF3A3"/>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Dalam</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tahap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desain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ini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keseluruhan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dirinci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secara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spesifik</a:t>
          </a:r>
          <a:r>
            <a:rPr lang="en-ID" sz="2400" b="0" i="0" kern="1200" dirty="0">
              <a:latin typeface="Times New Roman" panose="02020603050405020304" pitchFamily="18" charset="0"/>
              <a:cs typeface="Times New Roman" panose="02020603050405020304" pitchFamily="18" charset="0"/>
            </a:rPr>
            <a:t> agar </a:t>
          </a:r>
          <a:r>
            <a:rPr lang="en-ID" sz="2400" b="0" i="0" kern="1200" dirty="0" err="1">
              <a:latin typeface="Times New Roman" panose="02020603050405020304" pitchFamily="18" charset="0"/>
              <a:cs typeface="Times New Roman" panose="02020603050405020304" pitchFamily="18" charset="0"/>
            </a:rPr>
            <a:t>semua</a:t>
          </a:r>
          <a:br>
            <a:rPr lang="en-ID" sz="2400" b="0" i="0" kern="1200" dirty="0">
              <a:latin typeface="Times New Roman" panose="02020603050405020304" pitchFamily="18" charset="0"/>
              <a:cs typeface="Times New Roman" panose="02020603050405020304" pitchFamily="18" charset="0"/>
            </a:rPr>
          </a:br>
          <a:r>
            <a:rPr lang="en-ID" sz="2400" b="0" i="0" kern="1200" dirty="0" err="1">
              <a:latin typeface="Times New Roman" panose="02020603050405020304" pitchFamily="18" charset="0"/>
              <a:cs typeface="Times New Roman" panose="02020603050405020304" pitchFamily="18" charset="0"/>
            </a:rPr>
            <a:t>fungsi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dapat</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diperiksa</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semua</a:t>
          </a:r>
          <a:r>
            <a:rPr lang="en-ID" sz="2400" b="0" i="0" kern="1200" dirty="0">
              <a:latin typeface="Times New Roman" panose="02020603050405020304" pitchFamily="18" charset="0"/>
              <a:cs typeface="Times New Roman" panose="02020603050405020304" pitchFamily="18" charset="0"/>
            </a:rPr>
            <a:t> program </a:t>
          </a:r>
          <a:r>
            <a:rPr lang="en-ID" sz="2400" b="0" i="0" kern="1200" dirty="0" err="1">
              <a:latin typeface="Times New Roman" panose="02020603050405020304" pitchFamily="18" charset="0"/>
              <a:cs typeface="Times New Roman" panose="02020603050405020304" pitchFamily="18" charset="0"/>
            </a:rPr>
            <a:t>dapat</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disebutkan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perancang</a:t>
          </a:r>
          <a:br>
            <a:rPr lang="en-ID" sz="2400" b="0" i="0" kern="1200" dirty="0">
              <a:latin typeface="Times New Roman" panose="02020603050405020304" pitchFamily="18" charset="0"/>
              <a:cs typeface="Times New Roman" panose="02020603050405020304" pitchFamily="18" charset="0"/>
            </a:rPr>
          </a:br>
          <a:r>
            <a:rPr lang="en-ID" sz="2400" b="0" i="0" kern="1200" dirty="0">
              <a:latin typeface="Times New Roman" panose="02020603050405020304" pitchFamily="18" charset="0"/>
              <a:cs typeface="Times New Roman" panose="02020603050405020304" pitchFamily="18" charset="0"/>
            </a:rPr>
            <a:t>system </a:t>
          </a:r>
          <a:r>
            <a:rPr lang="en-ID" sz="2400" b="0" i="0" kern="1200" dirty="0" err="1">
              <a:latin typeface="Times New Roman" panose="02020603050405020304" pitchFamily="18" charset="0"/>
              <a:cs typeface="Times New Roman" panose="02020603050405020304" pitchFamily="18" charset="0"/>
            </a:rPr>
            <a:t>menentukan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bagaimana</a:t>
          </a:r>
          <a:r>
            <a:rPr lang="en-ID" sz="2400" b="0" i="0" kern="1200" dirty="0">
              <a:latin typeface="Times New Roman" panose="02020603050405020304" pitchFamily="18" charset="0"/>
              <a:cs typeface="Times New Roman" panose="02020603050405020304" pitchFamily="18" charset="0"/>
            </a:rPr>
            <a:t> SISDM </a:t>
          </a:r>
          <a:r>
            <a:rPr lang="en-ID" sz="2400" b="0" i="0" kern="1200" dirty="0" err="1">
              <a:latin typeface="Times New Roman" panose="02020603050405020304" pitchFamily="18" charset="0"/>
              <a:cs typeface="Times New Roman" panose="02020603050405020304" pitchFamily="18" charset="0"/>
            </a:rPr>
            <a:t>akan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mencapai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sasaran-sasaran</a:t>
          </a:r>
          <a:r>
            <a:rPr lang="en-ID" sz="2400" b="0" i="0" kern="1200" dirty="0">
              <a:latin typeface="Times New Roman" panose="02020603050405020304" pitchFamily="18" charset="0"/>
              <a:cs typeface="Times New Roman" panose="02020603050405020304" pitchFamily="18" charset="0"/>
            </a:rPr>
            <a:t> yang </a:t>
          </a:r>
          <a:r>
            <a:rPr lang="en-ID" sz="2400" b="0" i="0" kern="1200" dirty="0" err="1">
              <a:latin typeface="Times New Roman" panose="02020603050405020304" pitchFamily="18" charset="0"/>
              <a:cs typeface="Times New Roman" panose="02020603050405020304" pitchFamily="18" charset="0"/>
            </a:rPr>
            <a:t>dirumuskan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dalam</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tahap</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spesifikasi</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a:latin typeface="Times New Roman" panose="02020603050405020304" pitchFamily="18" charset="0"/>
              <a:cs typeface="Times New Roman" panose="02020603050405020304" pitchFamily="18" charset="0"/>
            </a:rPr>
            <a:t>Program-program </a:t>
          </a:r>
          <a:r>
            <a:rPr lang="en-ID" sz="2400" b="0" i="1" kern="1200" dirty="0">
              <a:latin typeface="Times New Roman" panose="02020603050405020304" pitchFamily="18" charset="0"/>
              <a:cs typeface="Times New Roman" panose="02020603050405020304" pitchFamily="18" charset="0"/>
            </a:rPr>
            <a:t>computer </a:t>
          </a:r>
          <a:r>
            <a:rPr lang="en-ID" sz="2400" b="0" i="0" kern="1200" dirty="0" err="1">
              <a:latin typeface="Times New Roman" panose="02020603050405020304" pitchFamily="18" charset="0"/>
              <a:cs typeface="Times New Roman" panose="02020603050405020304" pitchFamily="18" charset="0"/>
            </a:rPr>
            <a:t>dirancang</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semua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konfigurasi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perangkat</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keras</a:t>
          </a:r>
          <a:r>
            <a:rPr lang="en-ID" sz="2400" b="0" i="0" kern="1200" dirty="0">
              <a:latin typeface="Times New Roman" panose="02020603050405020304" pitchFamily="18" charset="0"/>
              <a:cs typeface="Times New Roman" panose="02020603050405020304" pitchFamily="18" charset="0"/>
            </a:rPr>
            <a:t> (</a:t>
          </a:r>
          <a:r>
            <a:rPr lang="en-ID" sz="2400" b="0" i="1" kern="1200" dirty="0" err="1">
              <a:latin typeface="Times New Roman" panose="02020603050405020304" pitchFamily="18" charset="0"/>
              <a:cs typeface="Times New Roman" panose="02020603050405020304" pitchFamily="18" charset="0"/>
            </a:rPr>
            <a:t>hardwere</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lunak</a:t>
          </a:r>
          <a:r>
            <a:rPr lang="en-ID" sz="2400" b="0" i="0" kern="1200" dirty="0">
              <a:latin typeface="Times New Roman" panose="02020603050405020304" pitchFamily="18" charset="0"/>
              <a:cs typeface="Times New Roman" panose="02020603050405020304" pitchFamily="18" charset="0"/>
            </a:rPr>
            <a:t> (</a:t>
          </a:r>
          <a:r>
            <a:rPr lang="en-ID" sz="2400" b="0" i="1" kern="1200" dirty="0" err="1">
              <a:latin typeface="Times New Roman" panose="02020603050405020304" pitchFamily="18" charset="0"/>
              <a:cs typeface="Times New Roman" panose="02020603050405020304" pitchFamily="18" charset="0"/>
            </a:rPr>
            <a:t>softwere</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ditentukan</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a:latin typeface="Times New Roman" panose="02020603050405020304" pitchFamily="18" charset="0"/>
              <a:cs typeface="Times New Roman" panose="02020603050405020304" pitchFamily="18" charset="0"/>
            </a:rPr>
            <a:t>Di </a:t>
          </a:r>
          <a:r>
            <a:rPr lang="en-ID" sz="2400" b="0" i="0" kern="1200" dirty="0" err="1">
              <a:latin typeface="Times New Roman" panose="02020603050405020304" pitchFamily="18" charset="0"/>
              <a:cs typeface="Times New Roman" panose="02020603050405020304" pitchFamily="18" charset="0"/>
            </a:rPr>
            <a:t>samping</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itu</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hubungan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antara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fungsi-fungsi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manusia</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mesin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dijelaskan</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dokumentasi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pemakai</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programprogram</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latihan</a:t>
          </a:r>
          <a:r>
            <a:rPr lang="en-ID" sz="2400" b="0" i="0" kern="1200" dirty="0">
              <a:latin typeface="Times New Roman" panose="02020603050405020304" pitchFamily="18" charset="0"/>
              <a:cs typeface="Times New Roman" panose="02020603050405020304" pitchFamily="18" charset="0"/>
            </a:rPr>
            <a:t> yang </a:t>
          </a:r>
          <a:r>
            <a:rPr lang="en-ID" sz="2400" b="0" i="0" kern="1200" dirty="0" err="1">
              <a:latin typeface="Times New Roman" panose="02020603050405020304" pitchFamily="18" charset="0"/>
              <a:cs typeface="Times New Roman" panose="02020603050405020304" pitchFamily="18" charset="0"/>
            </a:rPr>
            <a:t>sesuai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diidentifikasi</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bahan-bahan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latihan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disusun</a:t>
          </a:r>
          <a:r>
            <a:rPr lang="en-ID" sz="2400" b="0" i="0" kern="1200" dirty="0">
              <a:latin typeface="Times New Roman" panose="02020603050405020304" pitchFamily="18" charset="0"/>
              <a:cs typeface="Times New Roman" panose="02020603050405020304" pitchFamily="18" charset="0"/>
            </a:rPr>
            <a:t>.</a:t>
          </a:r>
          <a:endParaRPr lang="en-ID" sz="24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90EDB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e) </a:t>
          </a:r>
          <a:r>
            <a:rPr lang="en-US" sz="2800" kern="1200" dirty="0" err="1">
              <a:solidFill>
                <a:srgbClr val="FF0000"/>
              </a:solidFill>
              <a:latin typeface="Times New Roman" panose="02020603050405020304" pitchFamily="18" charset="0"/>
              <a:cs typeface="Times New Roman" panose="02020603050405020304" pitchFamily="18" charset="0"/>
            </a:rPr>
            <a:t>Pengembangan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Sistem</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rgbClr val="90EDBD"/>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just" defTabSz="1111250">
            <a:lnSpc>
              <a:spcPct val="90000"/>
            </a:lnSpc>
            <a:spcBef>
              <a:spcPct val="0"/>
            </a:spcBef>
            <a:spcAft>
              <a:spcPct val="35000"/>
            </a:spcAft>
            <a:buNone/>
          </a:pPr>
          <a:r>
            <a:rPr lang="en-ID" sz="2500" b="0" i="0" kern="1200" dirty="0">
              <a:latin typeface="Times New Roman" panose="02020603050405020304" pitchFamily="18" charset="0"/>
              <a:cs typeface="Times New Roman" panose="02020603050405020304" pitchFamily="18" charset="0"/>
            </a:rPr>
            <a:t>Program-program </a:t>
          </a:r>
          <a:r>
            <a:rPr lang="en-ID" sz="2500" b="0" i="1" kern="1200" dirty="0">
              <a:latin typeface="Times New Roman" panose="02020603050405020304" pitchFamily="18" charset="0"/>
              <a:cs typeface="Times New Roman" panose="02020603050405020304" pitchFamily="18" charset="0"/>
            </a:rPr>
            <a:t>computer </a:t>
          </a:r>
          <a:r>
            <a:rPr lang="en-ID" sz="2500" b="0" i="0" kern="1200" dirty="0" err="1">
              <a:latin typeface="Times New Roman" panose="02020603050405020304" pitchFamily="18" charset="0"/>
              <a:cs typeface="Times New Roman" panose="02020603050405020304" pitchFamily="18" charset="0"/>
            </a:rPr>
            <a:t>dibuat</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dalam</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tahap</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ini</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fungsi-fungsi</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manusia</a:t>
          </a:r>
          <a:r>
            <a:rPr lang="en-ID" sz="2500" b="0" i="0" kern="1200" dirty="0">
              <a:latin typeface="Times New Roman" panose="02020603050405020304" pitchFamily="18" charset="0"/>
              <a:cs typeface="Times New Roman" panose="02020603050405020304" pitchFamily="18" charset="0"/>
            </a:rPr>
            <a:t> juga </a:t>
          </a:r>
          <a:r>
            <a:rPr lang="en-ID" sz="2500" b="0" i="0" kern="1200" dirty="0" err="1">
              <a:latin typeface="Times New Roman" panose="02020603050405020304" pitchFamily="18" charset="0"/>
              <a:cs typeface="Times New Roman" panose="02020603050405020304" pitchFamily="18" charset="0"/>
            </a:rPr>
            <a:t>dijabarkan</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dalam</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bentuk</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diskripsi</a:t>
          </a:r>
          <a:r>
            <a:rPr lang="en-ID" sz="2500" b="0" i="0" kern="1200" dirty="0">
              <a:latin typeface="Times New Roman" panose="02020603050405020304" pitchFamily="18" charset="0"/>
              <a:cs typeface="Times New Roman" panose="02020603050405020304" pitchFamily="18" charset="0"/>
            </a:rPr>
            <a:t> dan </a:t>
          </a:r>
          <a:r>
            <a:rPr lang="en-ID" sz="2500" b="0" i="0" kern="1200" dirty="0" err="1">
              <a:latin typeface="Times New Roman" panose="02020603050405020304" pitchFamily="18" charset="0"/>
              <a:cs typeface="Times New Roman" panose="02020603050405020304" pitchFamily="18" charset="0"/>
            </a:rPr>
            <a:t>spesifikasi</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pekerjaan</a:t>
          </a:r>
          <a:r>
            <a:rPr lang="en-ID" sz="2500" b="0" i="0" kern="1200" dirty="0">
              <a:latin typeface="Times New Roman" panose="02020603050405020304" pitchFamily="18" charset="0"/>
              <a:cs typeface="Times New Roman" panose="02020603050405020304" pitchFamily="18" charset="0"/>
            </a:rPr>
            <a:t>. </a:t>
          </a:r>
        </a:p>
        <a:p>
          <a:pPr marL="0" lvl="0" indent="0" algn="just" defTabSz="1111250">
            <a:lnSpc>
              <a:spcPct val="90000"/>
            </a:lnSpc>
            <a:spcBef>
              <a:spcPct val="0"/>
            </a:spcBef>
            <a:spcAft>
              <a:spcPct val="35000"/>
            </a:spcAft>
            <a:buNone/>
          </a:pPr>
          <a:r>
            <a:rPr lang="en-ID" sz="2500" b="0" i="0" kern="1200" dirty="0" err="1">
              <a:latin typeface="Times New Roman" panose="02020603050405020304" pitchFamily="18" charset="0"/>
              <a:cs typeface="Times New Roman" panose="02020603050405020304" pitchFamily="18" charset="0"/>
            </a:rPr>
            <a:t>Semua</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bagian</a:t>
          </a:r>
          <a:r>
            <a:rPr lang="en-ID" sz="2500" b="0" i="0" kern="1200" dirty="0">
              <a:latin typeface="Times New Roman" panose="02020603050405020304" pitchFamily="18" charset="0"/>
              <a:cs typeface="Times New Roman" panose="02020603050405020304" pitchFamily="18" charset="0"/>
            </a:rPr>
            <a:t> system </a:t>
          </a:r>
          <a:r>
            <a:rPr lang="en-ID" sz="2500" b="0" i="0" kern="1200" dirty="0" err="1">
              <a:latin typeface="Times New Roman" panose="02020603050405020304" pitchFamily="18" charset="0"/>
              <a:cs typeface="Times New Roman" panose="02020603050405020304" pitchFamily="18" charset="0"/>
            </a:rPr>
            <a:t>diuji</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dengan</a:t>
          </a:r>
          <a:r>
            <a:rPr lang="en-ID" sz="2500" b="0" i="0" kern="1200" dirty="0">
              <a:latin typeface="Times New Roman" panose="02020603050405020304" pitchFamily="18" charset="0"/>
              <a:cs typeface="Times New Roman" panose="02020603050405020304" pitchFamily="18" charset="0"/>
            </a:rPr>
            <a:t> data yang </a:t>
          </a:r>
          <a:r>
            <a:rPr lang="en-ID" sz="2500" b="0" i="0" kern="1200" dirty="0" err="1">
              <a:latin typeface="Times New Roman" panose="02020603050405020304" pitchFamily="18" charset="0"/>
              <a:cs typeface="Times New Roman" panose="02020603050405020304" pitchFamily="18" charset="0"/>
            </a:rPr>
            <a:t>disuplai</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dari</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pemakai</a:t>
          </a:r>
          <a:r>
            <a:rPr lang="en-ID" sz="2500" b="0" i="0" kern="1200" dirty="0">
              <a:latin typeface="Times New Roman" panose="02020603050405020304" pitchFamily="18" charset="0"/>
              <a:cs typeface="Times New Roman" panose="02020603050405020304" pitchFamily="18" charset="0"/>
            </a:rPr>
            <a:t>. </a:t>
          </a:r>
        </a:p>
        <a:p>
          <a:pPr marL="0" lvl="0" indent="0" algn="just" defTabSz="1111250">
            <a:lnSpc>
              <a:spcPct val="90000"/>
            </a:lnSpc>
            <a:spcBef>
              <a:spcPct val="0"/>
            </a:spcBef>
            <a:spcAft>
              <a:spcPct val="35000"/>
            </a:spcAft>
            <a:buNone/>
          </a:pPr>
          <a:r>
            <a:rPr lang="en-ID" sz="2500" b="0" i="0" kern="1200" dirty="0" err="1">
              <a:latin typeface="Times New Roman" panose="02020603050405020304" pitchFamily="18" charset="0"/>
              <a:cs typeface="Times New Roman" panose="02020603050405020304" pitchFamily="18" charset="0"/>
            </a:rPr>
            <a:t>Berbagai</a:t>
          </a:r>
          <a:r>
            <a:rPr lang="en-ID" sz="2500" b="0" i="0" kern="1200" dirty="0">
              <a:latin typeface="Times New Roman" panose="02020603050405020304" pitchFamily="18" charset="0"/>
              <a:cs typeface="Times New Roman" panose="02020603050405020304" pitchFamily="18" charset="0"/>
            </a:rPr>
            <a:t> program </a:t>
          </a:r>
          <a:r>
            <a:rPr lang="en-ID" sz="2500" b="0" i="0" kern="1200" dirty="0" err="1">
              <a:latin typeface="Times New Roman" panose="02020603050405020304" pitchFamily="18" charset="0"/>
              <a:cs typeface="Times New Roman" panose="02020603050405020304" pitchFamily="18" charset="0"/>
            </a:rPr>
            <a:t>latihan</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dikembangkan</a:t>
          </a:r>
          <a:r>
            <a:rPr lang="en-ID" sz="2500" b="0" i="0" kern="1200" dirty="0">
              <a:latin typeface="Times New Roman" panose="02020603050405020304" pitchFamily="18" charset="0"/>
              <a:cs typeface="Times New Roman" panose="02020603050405020304" pitchFamily="18" charset="0"/>
            </a:rPr>
            <a:t>, dan </a:t>
          </a:r>
          <a:r>
            <a:rPr lang="en-ID" sz="2500" b="0" i="0" kern="1200" dirty="0" err="1">
              <a:latin typeface="Times New Roman" panose="02020603050405020304" pitchFamily="18" charset="0"/>
              <a:cs typeface="Times New Roman" panose="02020603050405020304" pitchFamily="18" charset="0"/>
            </a:rPr>
            <a:t>percobaan-percobaan</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dilaksanakan</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dalam</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situasi-situasi</a:t>
          </a:r>
          <a:r>
            <a:rPr lang="en-ID" sz="2500" b="0" i="0" kern="1200" dirty="0">
              <a:latin typeface="Times New Roman" panose="02020603050405020304" pitchFamily="18" charset="0"/>
              <a:cs typeface="Times New Roman" panose="02020603050405020304" pitchFamily="18" charset="0"/>
            </a:rPr>
            <a:t> uji </a:t>
          </a:r>
          <a:r>
            <a:rPr lang="en-ID" sz="2500" b="0" i="0" kern="1200" dirty="0" err="1">
              <a:latin typeface="Times New Roman" panose="02020603050405020304" pitchFamily="18" charset="0"/>
              <a:cs typeface="Times New Roman" panose="02020603050405020304" pitchFamily="18" charset="0"/>
            </a:rPr>
            <a:t>semu</a:t>
          </a:r>
          <a:r>
            <a:rPr lang="en-ID" sz="2500" b="0" i="0" kern="1200" dirty="0">
              <a:latin typeface="Times New Roman" panose="02020603050405020304" pitchFamily="18" charset="0"/>
              <a:cs typeface="Times New Roman" panose="02020603050405020304" pitchFamily="18" charset="0"/>
            </a:rPr>
            <a:t> (</a:t>
          </a:r>
          <a:r>
            <a:rPr lang="en-ID" sz="2500" b="0" i="1" kern="1200" dirty="0">
              <a:latin typeface="Times New Roman" panose="02020603050405020304" pitchFamily="18" charset="0"/>
              <a:cs typeface="Times New Roman" panose="02020603050405020304" pitchFamily="18" charset="0"/>
            </a:rPr>
            <a:t>dummy test</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maupun</a:t>
          </a:r>
          <a:r>
            <a:rPr lang="en-ID" sz="2500" b="0" i="0" kern="1200" dirty="0">
              <a:latin typeface="Times New Roman" panose="02020603050405020304" pitchFamily="18" charset="0"/>
              <a:cs typeface="Times New Roman" panose="02020603050405020304" pitchFamily="18" charset="0"/>
            </a:rPr>
            <a:t> </a:t>
          </a:r>
          <a:r>
            <a:rPr lang="en-ID" sz="2500" b="0" i="0" kern="1200" dirty="0" err="1">
              <a:latin typeface="Times New Roman" panose="02020603050405020304" pitchFamily="18" charset="0"/>
              <a:cs typeface="Times New Roman" panose="02020603050405020304" pitchFamily="18" charset="0"/>
            </a:rPr>
            <a:t>dengan</a:t>
          </a:r>
          <a:r>
            <a:rPr lang="en-ID" sz="2500" b="0" i="0" kern="1200" dirty="0">
              <a:latin typeface="Times New Roman" panose="02020603050405020304" pitchFamily="18" charset="0"/>
              <a:cs typeface="Times New Roman" panose="02020603050405020304" pitchFamily="18" charset="0"/>
            </a:rPr>
            <a:t> data </a:t>
          </a:r>
          <a:r>
            <a:rPr lang="en-ID" sz="2500" b="0" i="0" kern="1200" dirty="0" err="1">
              <a:latin typeface="Times New Roman" panose="02020603050405020304" pitchFamily="18" charset="0"/>
              <a:cs typeface="Times New Roman" panose="02020603050405020304" pitchFamily="18" charset="0"/>
            </a:rPr>
            <a:t>sesungguhnya</a:t>
          </a:r>
          <a:r>
            <a:rPr lang="en-ID" sz="2500" b="0" i="0" kern="1200" dirty="0">
              <a:latin typeface="Times New Roman" panose="02020603050405020304" pitchFamily="18" charset="0"/>
              <a:cs typeface="Times New Roman" panose="02020603050405020304" pitchFamily="18" charset="0"/>
            </a:rPr>
            <a:t>.</a:t>
          </a:r>
        </a:p>
        <a:p>
          <a:pPr marL="0" lvl="0" indent="0" algn="just" defTabSz="1111250">
            <a:lnSpc>
              <a:spcPct val="90000"/>
            </a:lnSpc>
            <a:spcBef>
              <a:spcPct val="0"/>
            </a:spcBef>
            <a:spcAft>
              <a:spcPct val="35000"/>
            </a:spcAft>
            <a:buNone/>
          </a:pPr>
          <a:br>
            <a:rPr lang="en-ID" sz="2500" kern="1200" dirty="0">
              <a:latin typeface="Times New Roman" panose="02020603050405020304" pitchFamily="18" charset="0"/>
              <a:cs typeface="Times New Roman" panose="02020603050405020304" pitchFamily="18" charset="0"/>
            </a:rPr>
          </a:br>
          <a:endParaRPr lang="en-ID" sz="25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95E6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f) </a:t>
          </a:r>
          <a:r>
            <a:rPr lang="en-US" sz="2800" kern="1200" dirty="0" err="1">
              <a:solidFill>
                <a:srgbClr val="FF0000"/>
              </a:solidFill>
              <a:latin typeface="Times New Roman" panose="02020603050405020304" pitchFamily="18" charset="0"/>
              <a:cs typeface="Times New Roman" panose="02020603050405020304" pitchFamily="18" charset="0"/>
            </a:rPr>
            <a:t>Instalasi</a:t>
          </a:r>
          <a:r>
            <a:rPr lang="en-US" sz="2800" kern="1200" dirty="0">
              <a:solidFill>
                <a:srgbClr val="FF0000"/>
              </a:solidFill>
              <a:latin typeface="Times New Roman" panose="02020603050405020304" pitchFamily="18" charset="0"/>
              <a:cs typeface="Times New Roman" panose="02020603050405020304" pitchFamily="18" charset="0"/>
            </a:rPr>
            <a:t> dan </a:t>
          </a:r>
          <a:r>
            <a:rPr lang="en-US" sz="2800" kern="1200" dirty="0" err="1">
              <a:solidFill>
                <a:srgbClr val="FF0000"/>
              </a:solidFill>
              <a:latin typeface="Times New Roman" panose="02020603050405020304" pitchFamily="18" charset="0"/>
              <a:cs typeface="Times New Roman" panose="02020603050405020304" pitchFamily="18" charset="0"/>
            </a:rPr>
            <a:t>Konversi</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rgbClr val="95E6E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Setelah</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pengujian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dilingkungan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laboratorium</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berhasil</a:t>
          </a:r>
          <a:r>
            <a:rPr lang="en-ID" sz="2400" b="0" i="0" kern="1200" dirty="0">
              <a:latin typeface="Times New Roman" panose="02020603050405020304" pitchFamily="18" charset="0"/>
              <a:cs typeface="Times New Roman" panose="02020603050405020304" pitchFamily="18" charset="0"/>
            </a:rPr>
            <a:t>, SISM </a:t>
          </a:r>
          <a:r>
            <a:rPr lang="en-ID" sz="2400" b="0" i="0" kern="1200" dirty="0" err="1">
              <a:latin typeface="Times New Roman" panose="02020603050405020304" pitchFamily="18" charset="0"/>
              <a:cs typeface="Times New Roman" panose="02020603050405020304" pitchFamily="18" charset="0"/>
            </a:rPr>
            <a:t>dipasangdilingkungan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organisasi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pemakai</a:t>
          </a:r>
          <a:r>
            <a:rPr lang="en-ID" sz="2400" b="0" i="0" kern="1200" dirty="0">
              <a:latin typeface="Times New Roman" panose="02020603050405020304" pitchFamily="18" charset="0"/>
              <a:cs typeface="Times New Roman" panose="02020603050405020304" pitchFamily="18" charset="0"/>
            </a:rPr>
            <a:t> da </a:t>
          </a:r>
          <a:r>
            <a:rPr lang="en-ID" sz="2400" b="0" i="0" kern="1200" dirty="0" err="1">
              <a:latin typeface="Times New Roman" panose="02020603050405020304" pitchFamily="18" charset="0"/>
              <a:cs typeface="Times New Roman" panose="02020603050405020304" pitchFamily="18" charset="0"/>
            </a:rPr>
            <a:t>diuji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lagi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sebelum</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percobaan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dilakukan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dengan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menggunakan</a:t>
          </a:r>
          <a:r>
            <a:rPr lang="en-ID" sz="2400" b="0" i="0" kern="1200" dirty="0">
              <a:latin typeface="Times New Roman" panose="02020603050405020304" pitchFamily="18" charset="0"/>
              <a:cs typeface="Times New Roman" panose="02020603050405020304" pitchFamily="18" charset="0"/>
            </a:rPr>
            <a:t> data </a:t>
          </a:r>
          <a:r>
            <a:rPr lang="en-ID" sz="2400" b="0" i="0" kern="1200" dirty="0" err="1">
              <a:latin typeface="Times New Roman" panose="02020603050405020304" pitchFamily="18" charset="0"/>
              <a:cs typeface="Times New Roman" panose="02020603050405020304" pitchFamily="18" charset="0"/>
            </a:rPr>
            <a:t>semu</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Keseluruhan</a:t>
          </a:r>
          <a:r>
            <a:rPr lang="en-ID" sz="2400" b="0" i="0" kern="1200" dirty="0">
              <a:latin typeface="Times New Roman" panose="02020603050405020304" pitchFamily="18" charset="0"/>
              <a:cs typeface="Times New Roman" panose="02020603050405020304" pitchFamily="18" charset="0"/>
            </a:rPr>
            <a:t> SISDM </a:t>
          </a:r>
          <a:r>
            <a:rPr lang="en-ID" sz="2400" b="0" i="0" kern="1200" dirty="0" err="1">
              <a:latin typeface="Times New Roman" panose="02020603050405020304" pitchFamily="18" charset="0"/>
              <a:cs typeface="Times New Roman" panose="02020603050405020304" pitchFamily="18" charset="0"/>
            </a:rPr>
            <a:t>kemudian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dicoba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dengan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menggunakan</a:t>
          </a:r>
          <a:r>
            <a:rPr lang="en-ID" sz="2400" b="0" i="0" kern="1200" dirty="0">
              <a:latin typeface="Times New Roman" panose="02020603050405020304" pitchFamily="18" charset="0"/>
              <a:cs typeface="Times New Roman" panose="02020603050405020304" pitchFamily="18" charset="0"/>
            </a:rPr>
            <a:t> data </a:t>
          </a:r>
          <a:r>
            <a:rPr lang="en-ID" sz="2400" b="0" i="0" kern="1200" dirty="0" err="1">
              <a:latin typeface="Times New Roman" panose="02020603050405020304" pitchFamily="18" charset="0"/>
              <a:cs typeface="Times New Roman" panose="02020603050405020304" pitchFamily="18" charset="0"/>
            </a:rPr>
            <a:t>sesungguhnya</a:t>
          </a:r>
          <a:r>
            <a:rPr lang="en-ID" sz="2400" b="0" i="0" kern="1200" dirty="0">
              <a:latin typeface="Times New Roman" panose="02020603050405020304" pitchFamily="18" charset="0"/>
              <a:cs typeface="Times New Roman" panose="02020603050405020304" pitchFamily="18" charset="0"/>
            </a:rPr>
            <a:t>, dan para </a:t>
          </a:r>
          <a:r>
            <a:rPr lang="en-ID" sz="2400" b="0" i="0" kern="1200" dirty="0" err="1">
              <a:latin typeface="Times New Roman" panose="02020603050405020304" pitchFamily="18" charset="0"/>
              <a:cs typeface="Times New Roman" panose="02020603050405020304" pitchFamily="18" charset="0"/>
            </a:rPr>
            <a:t>pemakai</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dilatih</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tentang</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cara</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pengoperasian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sistem</a:t>
          </a:r>
          <a:r>
            <a:rPr lang="en-ID" sz="2400" b="0" i="0" kern="1200" dirty="0">
              <a:latin typeface="Times New Roman" panose="02020603050405020304" pitchFamily="18" charset="0"/>
              <a:cs typeface="Times New Roman" panose="02020603050405020304" pitchFamily="18" charset="0"/>
            </a:rPr>
            <a:t>. </a:t>
          </a:r>
        </a:p>
        <a:p>
          <a:pPr marL="0" lvl="0" indent="0" algn="just" defTabSz="1066800">
            <a:lnSpc>
              <a:spcPct val="90000"/>
            </a:lnSpc>
            <a:spcBef>
              <a:spcPct val="0"/>
            </a:spcBef>
            <a:spcAft>
              <a:spcPct val="35000"/>
            </a:spcAft>
            <a:buNone/>
          </a:pPr>
          <a:r>
            <a:rPr lang="en-ID" sz="2400" b="0" i="0" kern="1200" dirty="0" err="1">
              <a:latin typeface="Times New Roman" panose="02020603050405020304" pitchFamily="18" charset="0"/>
              <a:cs typeface="Times New Roman" panose="02020603050405020304" pitchFamily="18" charset="0"/>
            </a:rPr>
            <a:t>Penyesuaian-penyesuaian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dilakukan</a:t>
          </a:r>
          <a:r>
            <a:rPr lang="en-ID" sz="2400" b="0" i="0" kern="1200" dirty="0">
              <a:latin typeface="Times New Roman" panose="02020603050405020304" pitchFamily="18" charset="0"/>
              <a:cs typeface="Times New Roman" panose="02020603050405020304" pitchFamily="18" charset="0"/>
            </a:rPr>
            <a:t>, dan </a:t>
          </a:r>
          <a:r>
            <a:rPr lang="en-ID" sz="2400" b="0" i="0" kern="1200" dirty="0" err="1">
              <a:latin typeface="Times New Roman" panose="02020603050405020304" pitchFamily="18" charset="0"/>
              <a:cs typeface="Times New Roman" panose="02020603050405020304" pitchFamily="18" charset="0"/>
            </a:rPr>
            <a:t>bila</a:t>
          </a:r>
          <a:r>
            <a:rPr lang="en-ID" sz="2400" b="0" i="0" kern="1200" dirty="0">
              <a:latin typeface="Times New Roman" panose="02020603050405020304" pitchFamily="18" charset="0"/>
              <a:cs typeface="Times New Roman" panose="02020603050405020304" pitchFamily="18" charset="0"/>
            </a:rPr>
            <a:t> system </a:t>
          </a:r>
          <a:r>
            <a:rPr lang="en-ID" sz="2400" b="0" i="0" kern="1200" dirty="0" err="1">
              <a:latin typeface="Times New Roman" panose="02020603050405020304" pitchFamily="18" charset="0"/>
              <a:cs typeface="Times New Roman" panose="02020603050405020304" pitchFamily="18" charset="0"/>
            </a:rPr>
            <a:t>berjalan</a:t>
          </a:r>
          <a:r>
            <a:rPr lang="en-ID" sz="2400" b="0" i="0" kern="1200" dirty="0">
              <a:latin typeface="Times New Roman" panose="02020603050405020304" pitchFamily="18" charset="0"/>
              <a:cs typeface="Times New Roman" panose="02020603050405020304" pitchFamily="18" charset="0"/>
            </a:rPr>
            <a:t> </a:t>
          </a:r>
          <a:r>
            <a:rPr lang="en-ID" sz="2400" b="0" i="0" kern="1200" dirty="0" err="1">
              <a:latin typeface="Times New Roman" panose="02020603050405020304" pitchFamily="18" charset="0"/>
              <a:cs typeface="Times New Roman" panose="02020603050405020304" pitchFamily="18" charset="0"/>
            </a:rPr>
            <a:t>baik</a:t>
          </a:r>
          <a:r>
            <a:rPr lang="en-ID" sz="2400" b="0" i="0" kern="1200" dirty="0">
              <a:latin typeface="Times New Roman" panose="02020603050405020304" pitchFamily="18" charset="0"/>
              <a:cs typeface="Times New Roman" panose="02020603050405020304" pitchFamily="18" charset="0"/>
            </a:rPr>
            <a:t>, system lama bias </a:t>
          </a:r>
          <a:r>
            <a:rPr lang="en-ID" sz="2400" b="0" i="0" kern="1200" dirty="0" err="1">
              <a:latin typeface="Times New Roman" panose="02020603050405020304" pitchFamily="18" charset="0"/>
              <a:cs typeface="Times New Roman" panose="02020603050405020304" pitchFamily="18" charset="0"/>
            </a:rPr>
            <a:t>dihentikan</a:t>
          </a:r>
          <a:r>
            <a:rPr lang="en-ID" sz="2400" b="0" i="0" kern="1200" dirty="0">
              <a:latin typeface="Times New Roman" panose="02020603050405020304" pitchFamily="18" charset="0"/>
              <a:cs typeface="Times New Roman" panose="02020603050405020304" pitchFamily="18" charset="0"/>
            </a:rPr>
            <a:t>.</a:t>
          </a:r>
        </a:p>
        <a:p>
          <a:pPr marL="0" lvl="0" indent="0" algn="just" defTabSz="1066800">
            <a:lnSpc>
              <a:spcPct val="90000"/>
            </a:lnSpc>
            <a:spcBef>
              <a:spcPct val="0"/>
            </a:spcBef>
            <a:spcAft>
              <a:spcPct val="35000"/>
            </a:spcAft>
            <a:buNone/>
          </a:pPr>
          <a:br>
            <a:rPr lang="en-ID" sz="2400" kern="1200" dirty="0">
              <a:latin typeface="Times New Roman" panose="02020603050405020304" pitchFamily="18" charset="0"/>
              <a:cs typeface="Times New Roman" panose="02020603050405020304" pitchFamily="18" charset="0"/>
            </a:rPr>
          </a:br>
          <a:endParaRPr lang="en-ID" sz="24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23F5F5-A60B-43A2-A0DC-56450E0A707C}">
      <dsp:nvSpPr>
        <dsp:cNvPr id="0" name=""/>
        <dsp:cNvSpPr/>
      </dsp:nvSpPr>
      <dsp:spPr>
        <a:xfrm>
          <a:off x="569883" y="0"/>
          <a:ext cx="9824567" cy="1430853"/>
        </a:xfrm>
        <a:prstGeom prst="rightArrow">
          <a:avLst>
            <a:gd name="adj1" fmla="val 50000"/>
            <a:gd name="adj2" fmla="val 50000"/>
          </a:avLst>
        </a:prstGeom>
        <a:solidFill>
          <a:srgbClr val="9DBEE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254000" bIns="227148" numCol="1" spcCol="1270" anchor="ctr" anchorCtr="0">
          <a:noAutofit/>
        </a:bodyPr>
        <a:lstStyle/>
        <a:p>
          <a:pPr marL="0" lvl="0" indent="0" algn="just" defTabSz="1244600">
            <a:lnSpc>
              <a:spcPct val="90000"/>
            </a:lnSpc>
            <a:spcBef>
              <a:spcPct val="0"/>
            </a:spcBef>
            <a:spcAft>
              <a:spcPct val="35000"/>
            </a:spcAft>
            <a:buNone/>
          </a:pPr>
          <a:r>
            <a:rPr lang="en-US" sz="2800" kern="1200" dirty="0">
              <a:solidFill>
                <a:srgbClr val="FF0000"/>
              </a:solidFill>
              <a:latin typeface="Times New Roman" panose="02020603050405020304" pitchFamily="18" charset="0"/>
              <a:cs typeface="Times New Roman" panose="02020603050405020304" pitchFamily="18" charset="0"/>
            </a:rPr>
            <a:t>g) </a:t>
          </a:r>
          <a:r>
            <a:rPr lang="en-US" sz="2800" kern="1200" dirty="0" err="1">
              <a:solidFill>
                <a:srgbClr val="FF0000"/>
              </a:solidFill>
              <a:latin typeface="Times New Roman" panose="02020603050405020304" pitchFamily="18" charset="0"/>
              <a:cs typeface="Times New Roman" panose="02020603050405020304" pitchFamily="18" charset="0"/>
            </a:rPr>
            <a:t>Evaluasi</a:t>
          </a:r>
          <a:endParaRPr lang="en-ID" sz="2800" kern="1200" dirty="0">
            <a:solidFill>
              <a:srgbClr val="FF0000"/>
            </a:solidFill>
            <a:latin typeface="Times New Roman" panose="02020603050405020304" pitchFamily="18" charset="0"/>
            <a:cs typeface="Times New Roman" panose="02020603050405020304" pitchFamily="18" charset="0"/>
          </a:endParaRPr>
        </a:p>
      </dsp:txBody>
      <dsp:txXfrm>
        <a:off x="569883" y="357713"/>
        <a:ext cx="9466854" cy="715427"/>
      </dsp:txXfrm>
    </dsp:sp>
    <dsp:sp modelId="{DCDD071B-0DBC-4929-948E-89DB23DFFBC9}">
      <dsp:nvSpPr>
        <dsp:cNvPr id="0" name=""/>
        <dsp:cNvSpPr/>
      </dsp:nvSpPr>
      <dsp:spPr>
        <a:xfrm>
          <a:off x="569883" y="1107885"/>
          <a:ext cx="9078882" cy="3838030"/>
        </a:xfrm>
        <a:prstGeom prst="rect">
          <a:avLst/>
        </a:prstGeom>
        <a:solidFill>
          <a:schemeClr val="lt1">
            <a:hueOff val="0"/>
            <a:satOff val="0"/>
            <a:lumOff val="0"/>
            <a:alphaOff val="0"/>
          </a:schemeClr>
        </a:solidFill>
        <a:ln w="12700" cap="flat" cmpd="sng" algn="ctr">
          <a:solidFill>
            <a:srgbClr val="9DBEE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just" defTabSz="1200150">
            <a:lnSpc>
              <a:spcPct val="90000"/>
            </a:lnSpc>
            <a:spcBef>
              <a:spcPct val="0"/>
            </a:spcBef>
            <a:spcAft>
              <a:spcPct val="35000"/>
            </a:spcAft>
            <a:buNone/>
          </a:pPr>
          <a:r>
            <a:rPr lang="en-ID" sz="2700" b="0" i="0" kern="1200" dirty="0" err="1">
              <a:latin typeface="Times New Roman" panose="02020603050405020304" pitchFamily="18" charset="0"/>
              <a:cs typeface="Times New Roman" panose="02020603050405020304" pitchFamily="18" charset="0"/>
            </a:rPr>
            <a:t>Kerja</a:t>
          </a:r>
          <a:r>
            <a:rPr lang="en-ID" sz="2700" b="0" i="0" kern="1200" dirty="0">
              <a:latin typeface="Times New Roman" panose="02020603050405020304" pitchFamily="18" charset="0"/>
              <a:cs typeface="Times New Roman" panose="02020603050405020304" pitchFamily="18" charset="0"/>
            </a:rPr>
            <a:t> SISDM, </a:t>
          </a:r>
          <a:r>
            <a:rPr lang="en-ID" sz="2700" b="0" i="0" kern="1200" dirty="0" err="1">
              <a:latin typeface="Times New Roman" panose="02020603050405020304" pitchFamily="18" charset="0"/>
              <a:cs typeface="Times New Roman" panose="02020603050405020304" pitchFamily="18" charset="0"/>
            </a:rPr>
            <a:t>baru</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diukur</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dengan</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sasaran-sasaran</a:t>
          </a:r>
          <a:r>
            <a:rPr lang="en-ID" sz="2700" b="0" i="0" kern="1200" dirty="0">
              <a:latin typeface="Times New Roman" panose="02020603050405020304" pitchFamily="18" charset="0"/>
              <a:cs typeface="Times New Roman" panose="02020603050405020304" pitchFamily="18" charset="0"/>
            </a:rPr>
            <a:t> yang </a:t>
          </a:r>
          <a:r>
            <a:rPr lang="en-ID" sz="2700" b="0" i="0" kern="1200" dirty="0" err="1">
              <a:latin typeface="Times New Roman" panose="02020603050405020304" pitchFamily="18" charset="0"/>
              <a:cs typeface="Times New Roman" panose="02020603050405020304" pitchFamily="18" charset="0"/>
            </a:rPr>
            <a:t>telah</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ditetapkan</a:t>
          </a:r>
          <a:r>
            <a:rPr lang="en-ID" sz="2700" b="0" i="0" kern="1200" dirty="0">
              <a:latin typeface="Times New Roman" panose="02020603050405020304" pitchFamily="18" charset="0"/>
              <a:cs typeface="Times New Roman" panose="02020603050405020304" pitchFamily="18" charset="0"/>
            </a:rPr>
            <a:t> pada </a:t>
          </a:r>
          <a:r>
            <a:rPr lang="en-ID" sz="2700" b="0" i="0" kern="1200" dirty="0" err="1">
              <a:latin typeface="Times New Roman" panose="02020603050405020304" pitchFamily="18" charset="0"/>
              <a:cs typeface="Times New Roman" panose="02020603050405020304" pitchFamily="18" charset="0"/>
            </a:rPr>
            <a:t>tahap-tahap</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awal</a:t>
          </a:r>
          <a:r>
            <a:rPr lang="en-ID" sz="2700" b="0" i="0" kern="1200" dirty="0">
              <a:latin typeface="Times New Roman" panose="02020603050405020304" pitchFamily="18" charset="0"/>
              <a:cs typeface="Times New Roman" panose="02020603050405020304" pitchFamily="18" charset="0"/>
            </a:rPr>
            <a:t>. </a:t>
          </a:r>
        </a:p>
        <a:p>
          <a:pPr marL="0" lvl="0" indent="0" algn="just" defTabSz="1200150">
            <a:lnSpc>
              <a:spcPct val="90000"/>
            </a:lnSpc>
            <a:spcBef>
              <a:spcPct val="0"/>
            </a:spcBef>
            <a:spcAft>
              <a:spcPct val="35000"/>
            </a:spcAft>
            <a:buNone/>
          </a:pPr>
          <a:r>
            <a:rPr lang="en-ID" sz="2700" b="0" i="0" kern="1200" dirty="0" err="1">
              <a:latin typeface="Times New Roman" panose="02020603050405020304" pitchFamily="18" charset="0"/>
              <a:cs typeface="Times New Roman" panose="02020603050405020304" pitchFamily="18" charset="0"/>
            </a:rPr>
            <a:t>Biaya-biaya</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penjualan</a:t>
          </a:r>
          <a:r>
            <a:rPr lang="en-ID" sz="2700" b="0" i="0" kern="1200" dirty="0">
              <a:latin typeface="Times New Roman" panose="02020603050405020304" pitchFamily="18" charset="0"/>
              <a:cs typeface="Times New Roman" panose="02020603050405020304" pitchFamily="18" charset="0"/>
            </a:rPr>
            <a:t> system, </a:t>
          </a:r>
          <a:r>
            <a:rPr lang="en-ID" sz="2700" b="0" i="0" kern="1200" dirty="0" err="1">
              <a:latin typeface="Times New Roman" panose="02020603050405020304" pitchFamily="18" charset="0"/>
              <a:cs typeface="Times New Roman" panose="02020603050405020304" pitchFamily="18" charset="0"/>
            </a:rPr>
            <a:t>akurasi</a:t>
          </a:r>
          <a:r>
            <a:rPr lang="en-ID" sz="2700" b="0" i="0" kern="1200" dirty="0">
              <a:latin typeface="Times New Roman" panose="02020603050405020304" pitchFamily="18" charset="0"/>
              <a:cs typeface="Times New Roman" panose="02020603050405020304" pitchFamily="18" charset="0"/>
            </a:rPr>
            <a:t> dan </a:t>
          </a:r>
          <a:r>
            <a:rPr lang="en-ID" sz="2700" b="0" i="0" kern="1200" dirty="0" err="1">
              <a:latin typeface="Times New Roman" panose="02020603050405020304" pitchFamily="18" charset="0"/>
              <a:cs typeface="Times New Roman" panose="02020603050405020304" pitchFamily="18" charset="0"/>
            </a:rPr>
            <a:t>ketepatan</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laporan</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serta</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berbagai</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karakteristik</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operasional</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lainnya</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dievaluasi</a:t>
          </a:r>
          <a:r>
            <a:rPr lang="en-ID" sz="2700" b="0" i="0" kern="1200" dirty="0">
              <a:latin typeface="Times New Roman" panose="02020603050405020304" pitchFamily="18" charset="0"/>
              <a:cs typeface="Times New Roman" panose="02020603050405020304" pitchFamily="18" charset="0"/>
            </a:rPr>
            <a:t> dan </a:t>
          </a:r>
          <a:r>
            <a:rPr lang="en-ID" sz="2700" b="0" i="0" kern="1200" dirty="0" err="1">
              <a:latin typeface="Times New Roman" panose="02020603050405020304" pitchFamily="18" charset="0"/>
              <a:cs typeface="Times New Roman" panose="02020603050405020304" pitchFamily="18" charset="0"/>
            </a:rPr>
            <a:t>dilaporkan</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kembali</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kepada</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manajemen</a:t>
          </a:r>
          <a:r>
            <a:rPr lang="en-ID" sz="2700" b="0" i="0" kern="1200" dirty="0">
              <a:latin typeface="Times New Roman" panose="02020603050405020304" pitchFamily="18" charset="0"/>
              <a:cs typeface="Times New Roman" panose="02020603050405020304" pitchFamily="18" charset="0"/>
            </a:rPr>
            <a:t>. </a:t>
          </a:r>
        </a:p>
        <a:p>
          <a:pPr marL="0" lvl="0" indent="0" algn="just" defTabSz="1200150">
            <a:lnSpc>
              <a:spcPct val="90000"/>
            </a:lnSpc>
            <a:spcBef>
              <a:spcPct val="0"/>
            </a:spcBef>
            <a:spcAft>
              <a:spcPct val="35000"/>
            </a:spcAft>
            <a:buNone/>
          </a:pPr>
          <a:r>
            <a:rPr lang="en-ID" sz="2700" b="0" i="0" kern="1200" dirty="0">
              <a:latin typeface="Times New Roman" panose="02020603050405020304" pitchFamily="18" charset="0"/>
              <a:cs typeface="Times New Roman" panose="02020603050405020304" pitchFamily="18" charset="0"/>
            </a:rPr>
            <a:t>Bila </a:t>
          </a:r>
          <a:r>
            <a:rPr lang="en-ID" sz="2700" b="0" i="0" kern="1200" dirty="0" err="1">
              <a:latin typeface="Times New Roman" panose="02020603050405020304" pitchFamily="18" charset="0"/>
              <a:cs typeface="Times New Roman" panose="02020603050405020304" pitchFamily="18" charset="0"/>
            </a:rPr>
            <a:t>perlu</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berbagai</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penggantian</a:t>
          </a:r>
          <a:r>
            <a:rPr lang="en-ID" sz="2700" b="0" i="0" kern="1200" dirty="0">
              <a:latin typeface="Times New Roman" panose="02020603050405020304" pitchFamily="18" charset="0"/>
              <a:cs typeface="Times New Roman" panose="02020603050405020304" pitchFamily="18" charset="0"/>
            </a:rPr>
            <a:t> dan </a:t>
          </a:r>
          <a:r>
            <a:rPr lang="en-ID" sz="2700" b="0" i="0" kern="1200" dirty="0" err="1">
              <a:latin typeface="Times New Roman" panose="02020603050405020304" pitchFamily="18" charset="0"/>
              <a:cs typeface="Times New Roman" panose="02020603050405020304" pitchFamily="18" charset="0"/>
            </a:rPr>
            <a:t>perubahan</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modifikasi</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dapat</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dilakukan</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untuk</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memperbaiki</a:t>
          </a:r>
          <a:r>
            <a:rPr lang="en-ID" sz="2700" b="0" i="0" kern="1200" dirty="0">
              <a:latin typeface="Times New Roman" panose="02020603050405020304" pitchFamily="18" charset="0"/>
              <a:cs typeface="Times New Roman" panose="02020603050405020304" pitchFamily="18" charset="0"/>
            </a:rPr>
            <a:t> </a:t>
          </a:r>
          <a:r>
            <a:rPr lang="en-ID" sz="2700" b="0" i="0" kern="1200" dirty="0" err="1">
              <a:latin typeface="Times New Roman" panose="02020603050405020304" pitchFamily="18" charset="0"/>
              <a:cs typeface="Times New Roman" panose="02020603050405020304" pitchFamily="18" charset="0"/>
            </a:rPr>
            <a:t>kerja</a:t>
          </a:r>
          <a:r>
            <a:rPr lang="en-ID" sz="2700" b="0" i="0" kern="1200" dirty="0">
              <a:latin typeface="Times New Roman" panose="02020603050405020304" pitchFamily="18" charset="0"/>
              <a:cs typeface="Times New Roman" panose="02020603050405020304" pitchFamily="18" charset="0"/>
            </a:rPr>
            <a:t> system.</a:t>
          </a:r>
        </a:p>
        <a:p>
          <a:pPr marL="0" lvl="0" indent="0" algn="just" defTabSz="1200150">
            <a:lnSpc>
              <a:spcPct val="90000"/>
            </a:lnSpc>
            <a:spcBef>
              <a:spcPct val="0"/>
            </a:spcBef>
            <a:spcAft>
              <a:spcPct val="35000"/>
            </a:spcAft>
            <a:buNone/>
          </a:pPr>
          <a:br>
            <a:rPr lang="en-ID" sz="2700" kern="1200" dirty="0">
              <a:latin typeface="Times New Roman" panose="02020603050405020304" pitchFamily="18" charset="0"/>
              <a:cs typeface="Times New Roman" panose="02020603050405020304" pitchFamily="18" charset="0"/>
            </a:rPr>
          </a:br>
          <a:endParaRPr lang="en-ID" sz="2700" kern="1200" dirty="0">
            <a:latin typeface="Times New Roman" panose="02020603050405020304" pitchFamily="18" charset="0"/>
            <a:cs typeface="Times New Roman" panose="02020603050405020304" pitchFamily="18" charset="0"/>
          </a:endParaRPr>
        </a:p>
      </dsp:txBody>
      <dsp:txXfrm>
        <a:off x="569883" y="1107885"/>
        <a:ext cx="9078882" cy="383803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715B6-506B-435A-ABE9-584FB8D03C9E}">
      <dsp:nvSpPr>
        <dsp:cNvPr id="0" name=""/>
        <dsp:cNvSpPr/>
      </dsp:nvSpPr>
      <dsp:spPr>
        <a:xfrm>
          <a:off x="656793" y="0"/>
          <a:ext cx="2681799" cy="2681792"/>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BLANGKO-BLANGKO LAMARAN</a:t>
          </a:r>
          <a:endParaRPr lang="en-ID" sz="1800" b="0" kern="1200">
            <a:latin typeface="Times New Roman" panose="02020603050405020304" pitchFamily="18" charset="0"/>
            <a:cs typeface="Times New Roman" panose="02020603050405020304" pitchFamily="18" charset="0"/>
          </a:endParaRPr>
        </a:p>
      </dsp:txBody>
      <dsp:txXfrm>
        <a:off x="1049533" y="392739"/>
        <a:ext cx="1896319" cy="1896314"/>
      </dsp:txXfrm>
    </dsp:sp>
    <dsp:sp modelId="{C637A2C7-D5FD-463B-B9C8-0C376EB74532}">
      <dsp:nvSpPr>
        <dsp:cNvPr id="0" name=""/>
        <dsp:cNvSpPr/>
      </dsp:nvSpPr>
      <dsp:spPr>
        <a:xfrm>
          <a:off x="2035816" y="1788607"/>
          <a:ext cx="2681799" cy="2681792"/>
        </a:xfrm>
        <a:prstGeom prst="ellipse">
          <a:avLst/>
        </a:prstGeom>
        <a:gradFill rotWithShape="0">
          <a:gsLst>
            <a:gs pos="0">
              <a:schemeClr val="accent4">
                <a:alpha val="50000"/>
                <a:hueOff val="2450223"/>
                <a:satOff val="-10194"/>
                <a:lumOff val="2402"/>
                <a:alphaOff val="0"/>
                <a:lumMod val="110000"/>
                <a:satMod val="105000"/>
                <a:tint val="67000"/>
              </a:schemeClr>
            </a:gs>
            <a:gs pos="50000">
              <a:schemeClr val="accent4">
                <a:alpha val="50000"/>
                <a:hueOff val="2450223"/>
                <a:satOff val="-10194"/>
                <a:lumOff val="2402"/>
                <a:alphaOff val="0"/>
                <a:lumMod val="105000"/>
                <a:satMod val="103000"/>
                <a:tint val="73000"/>
              </a:schemeClr>
            </a:gs>
            <a:gs pos="100000">
              <a:schemeClr val="accent4">
                <a:alpha val="50000"/>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EVALUASI-EVALUASI PENTING</a:t>
          </a:r>
          <a:endParaRPr lang="en-ID" sz="1800" b="0" kern="1200">
            <a:latin typeface="Times New Roman" panose="02020603050405020304" pitchFamily="18" charset="0"/>
            <a:cs typeface="Times New Roman" panose="02020603050405020304" pitchFamily="18" charset="0"/>
          </a:endParaRPr>
        </a:p>
      </dsp:txBody>
      <dsp:txXfrm>
        <a:off x="2428556" y="2181346"/>
        <a:ext cx="1896319" cy="1896314"/>
      </dsp:txXfrm>
    </dsp:sp>
    <dsp:sp modelId="{3BC7A2D7-21B6-4A2F-9751-ACD391248E52}">
      <dsp:nvSpPr>
        <dsp:cNvPr id="0" name=""/>
        <dsp:cNvSpPr/>
      </dsp:nvSpPr>
      <dsp:spPr>
        <a:xfrm>
          <a:off x="3415660" y="0"/>
          <a:ext cx="2681799" cy="2681792"/>
        </a:xfrm>
        <a:prstGeom prst="ellipse">
          <a:avLst/>
        </a:prstGeom>
        <a:gradFill rotWithShape="0">
          <a:gsLst>
            <a:gs pos="0">
              <a:schemeClr val="accent4">
                <a:alpha val="50000"/>
                <a:hueOff val="4900445"/>
                <a:satOff val="-20388"/>
                <a:lumOff val="4804"/>
                <a:alphaOff val="0"/>
                <a:lumMod val="110000"/>
                <a:satMod val="105000"/>
                <a:tint val="67000"/>
              </a:schemeClr>
            </a:gs>
            <a:gs pos="50000">
              <a:schemeClr val="accent4">
                <a:alpha val="50000"/>
                <a:hueOff val="4900445"/>
                <a:satOff val="-20388"/>
                <a:lumOff val="4804"/>
                <a:alphaOff val="0"/>
                <a:lumMod val="105000"/>
                <a:satMod val="103000"/>
                <a:tint val="73000"/>
              </a:schemeClr>
            </a:gs>
            <a:gs pos="100000">
              <a:schemeClr val="accent4">
                <a:alpha val="50000"/>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MAKLUMAT-MAKLUMAT PERUBAHAN PERSONALIA</a:t>
          </a:r>
          <a:endParaRPr lang="en-ID" sz="1800" b="0" kern="1200">
            <a:latin typeface="Times New Roman" panose="02020603050405020304" pitchFamily="18" charset="0"/>
            <a:cs typeface="Times New Roman" panose="02020603050405020304" pitchFamily="18" charset="0"/>
          </a:endParaRPr>
        </a:p>
      </dsp:txBody>
      <dsp:txXfrm>
        <a:off x="3808400" y="392739"/>
        <a:ext cx="1896319" cy="1896314"/>
      </dsp:txXfrm>
    </dsp:sp>
    <dsp:sp modelId="{35906B13-61C9-4A14-8113-7CC42D27C4C5}">
      <dsp:nvSpPr>
        <dsp:cNvPr id="0" name=""/>
        <dsp:cNvSpPr/>
      </dsp:nvSpPr>
      <dsp:spPr>
        <a:xfrm>
          <a:off x="4794683" y="1788607"/>
          <a:ext cx="2681799" cy="2681792"/>
        </a:xfrm>
        <a:prstGeom prst="ellipse">
          <a:avLst/>
        </a:prstGeom>
        <a:gradFill rotWithShape="0">
          <a:gsLst>
            <a:gs pos="0">
              <a:schemeClr val="accent4">
                <a:alpha val="50000"/>
                <a:hueOff val="7350668"/>
                <a:satOff val="-30583"/>
                <a:lumOff val="7206"/>
                <a:alphaOff val="0"/>
                <a:lumMod val="110000"/>
                <a:satMod val="105000"/>
                <a:tint val="67000"/>
              </a:schemeClr>
            </a:gs>
            <a:gs pos="50000">
              <a:schemeClr val="accent4">
                <a:alpha val="50000"/>
                <a:hueOff val="7350668"/>
                <a:satOff val="-30583"/>
                <a:lumOff val="7206"/>
                <a:alphaOff val="0"/>
                <a:lumMod val="105000"/>
                <a:satMod val="103000"/>
                <a:tint val="73000"/>
              </a:schemeClr>
            </a:gs>
            <a:gs pos="100000">
              <a:schemeClr val="accent4">
                <a:alpha val="50000"/>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TINDAKAN-TINDAKAN PENDISIPLINAN</a:t>
          </a:r>
          <a:endParaRPr lang="en-ID" sz="1800" b="0" kern="1200">
            <a:latin typeface="Times New Roman" panose="02020603050405020304" pitchFamily="18" charset="0"/>
            <a:cs typeface="Times New Roman" panose="02020603050405020304" pitchFamily="18" charset="0"/>
          </a:endParaRPr>
        </a:p>
      </dsp:txBody>
      <dsp:txXfrm>
        <a:off x="5187423" y="2181346"/>
        <a:ext cx="1896319" cy="1896314"/>
      </dsp:txXfrm>
    </dsp:sp>
    <dsp:sp modelId="{D5E651D9-5CBC-471B-847E-CBC5854400A4}">
      <dsp:nvSpPr>
        <dsp:cNvPr id="0" name=""/>
        <dsp:cNvSpPr/>
      </dsp:nvSpPr>
      <dsp:spPr>
        <a:xfrm>
          <a:off x="6173707" y="0"/>
          <a:ext cx="2681799" cy="2681792"/>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latin typeface="Times New Roman" panose="02020603050405020304" pitchFamily="18" charset="0"/>
              <a:cs typeface="Times New Roman" panose="02020603050405020304" pitchFamily="18" charset="0"/>
            </a:rPr>
            <a:t>DAFTAR GAJI</a:t>
          </a:r>
          <a:endParaRPr lang="en-ID" sz="1800" b="0" kern="1200">
            <a:latin typeface="Times New Roman" panose="02020603050405020304" pitchFamily="18" charset="0"/>
            <a:cs typeface="Times New Roman" panose="02020603050405020304" pitchFamily="18" charset="0"/>
          </a:endParaRPr>
        </a:p>
      </dsp:txBody>
      <dsp:txXfrm>
        <a:off x="6566447" y="392739"/>
        <a:ext cx="1896319" cy="1896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740E5-E85A-4274-B533-992A95E040F3}">
      <dsp:nvSpPr>
        <dsp:cNvPr id="0" name=""/>
        <dsp:cNvSpPr/>
      </dsp:nvSpPr>
      <dsp:spPr>
        <a:xfrm>
          <a:off x="840333" y="1458091"/>
          <a:ext cx="4200078" cy="273005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dirty="0" err="1">
              <a:latin typeface="Times New Roman" panose="02020603050405020304" pitchFamily="18" charset="0"/>
              <a:cs typeface="Times New Roman" panose="02020603050405020304" pitchFamily="18" charset="0"/>
            </a:rPr>
            <a:t>Sistem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ini</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menggabungkan</a:t>
          </a:r>
          <a:r>
            <a:rPr lang="en-ID" sz="1600" kern="1200" dirty="0">
              <a:latin typeface="Times New Roman" panose="02020603050405020304" pitchFamily="18" charset="0"/>
              <a:cs typeface="Times New Roman" panose="02020603050405020304" pitchFamily="18" charset="0"/>
            </a:rPr>
            <a:t> MSDM </a:t>
          </a:r>
          <a:r>
            <a:rPr lang="en-ID" sz="1600" kern="1200" dirty="0" err="1">
              <a:latin typeface="Times New Roman" panose="02020603050405020304" pitchFamily="18" charset="0"/>
              <a:cs typeface="Times New Roman" panose="02020603050405020304" pitchFamily="18" charset="0"/>
            </a:rPr>
            <a:t>sebagai</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suatu</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disiplin</a:t>
          </a:r>
          <a:r>
            <a:rPr lang="en-ID" sz="1600" kern="1200" dirty="0">
              <a:latin typeface="Times New Roman" panose="02020603050405020304" pitchFamily="18" charset="0"/>
              <a:cs typeface="Times New Roman" panose="02020603050405020304" pitchFamily="18" charset="0"/>
            </a:rPr>
            <a:t> yang </a:t>
          </a:r>
          <a:r>
            <a:rPr lang="en-ID" sz="1600" kern="1200" dirty="0" err="1">
              <a:latin typeface="Times New Roman" panose="02020603050405020304" pitchFamily="18" charset="0"/>
              <a:cs typeface="Times New Roman" panose="02020603050405020304" pitchFamily="18" charset="0"/>
            </a:rPr>
            <a:t>utamanya</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mengaplikasikan</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bidang</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teknologi</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informasi</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ke</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dalam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aktivitas-aktivitas</a:t>
          </a:r>
          <a:r>
            <a:rPr lang="en-ID" sz="1600" kern="1200" dirty="0">
              <a:latin typeface="Times New Roman" panose="02020603050405020304" pitchFamily="18" charset="0"/>
              <a:cs typeface="Times New Roman" panose="02020603050405020304" pitchFamily="18" charset="0"/>
            </a:rPr>
            <a:t> MSDM </a:t>
          </a:r>
          <a:r>
            <a:rPr lang="en-ID" sz="1600" kern="1200" dirty="0" err="1">
              <a:latin typeface="Times New Roman" panose="02020603050405020304" pitchFamily="18" charset="0"/>
              <a:cs typeface="Times New Roman" panose="02020603050405020304" pitchFamily="18" charset="0"/>
            </a:rPr>
            <a:t>seperti</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dalam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hal</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perencanaan</a:t>
          </a:r>
          <a:r>
            <a:rPr lang="en-ID" sz="1600" kern="1200" dirty="0">
              <a:latin typeface="Times New Roman" panose="02020603050405020304" pitchFamily="18" charset="0"/>
              <a:cs typeface="Times New Roman" panose="02020603050405020304" pitchFamily="18" charset="0"/>
            </a:rPr>
            <a:t>, dan </a:t>
          </a:r>
          <a:r>
            <a:rPr lang="en-ID" sz="1600" kern="1200" dirty="0" err="1">
              <a:latin typeface="Times New Roman" panose="02020603050405020304" pitchFamily="18" charset="0"/>
              <a:cs typeface="Times New Roman" panose="02020603050405020304" pitchFamily="18" charset="0"/>
            </a:rPr>
            <a:t>menyusun</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sistem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pemrosesan</a:t>
          </a:r>
          <a:r>
            <a:rPr lang="en-ID" sz="1600" kern="1200" dirty="0">
              <a:latin typeface="Times New Roman" panose="02020603050405020304" pitchFamily="18" charset="0"/>
              <a:cs typeface="Times New Roman" panose="02020603050405020304" pitchFamily="18" charset="0"/>
            </a:rPr>
            <a:t> data </a:t>
          </a:r>
          <a:r>
            <a:rPr lang="en-ID" sz="1600" kern="1200" dirty="0" err="1">
              <a:latin typeface="Times New Roman" panose="02020603050405020304" pitchFamily="18" charset="0"/>
              <a:cs typeface="Times New Roman" panose="02020603050405020304" pitchFamily="18" charset="0"/>
            </a:rPr>
            <a:t>dalam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serangkaian</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langkah-langkah</a:t>
          </a:r>
          <a:r>
            <a:rPr lang="en-ID" sz="1600" kern="1200" dirty="0">
              <a:latin typeface="Times New Roman" panose="02020603050405020304" pitchFamily="18" charset="0"/>
              <a:cs typeface="Times New Roman" panose="02020603050405020304" pitchFamily="18" charset="0"/>
            </a:rPr>
            <a:t> yang </a:t>
          </a:r>
          <a:r>
            <a:rPr lang="en-ID" sz="1600" kern="1200" dirty="0" err="1">
              <a:latin typeface="Times New Roman" panose="02020603050405020304" pitchFamily="18" charset="0"/>
              <a:cs typeface="Times New Roman" panose="02020603050405020304" pitchFamily="18" charset="0"/>
            </a:rPr>
            <a:t>terstandarisasi</a:t>
          </a:r>
          <a:r>
            <a:rPr lang="en-ID" sz="1600" kern="1200" dirty="0">
              <a:latin typeface="Times New Roman" panose="02020603050405020304" pitchFamily="18" charset="0"/>
              <a:cs typeface="Times New Roman" panose="02020603050405020304" pitchFamily="18" charset="0"/>
            </a:rPr>
            <a:t> dan </a:t>
          </a:r>
          <a:r>
            <a:rPr lang="en-ID" sz="1600" kern="1200" dirty="0" err="1">
              <a:latin typeface="Times New Roman" panose="02020603050405020304" pitchFamily="18" charset="0"/>
              <a:cs typeface="Times New Roman" panose="02020603050405020304" pitchFamily="18" charset="0"/>
            </a:rPr>
            <a:t>terangkum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dalam</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aplikasi</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perencanaan</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sumber</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daya</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perusahaan</a:t>
          </a:r>
          <a:r>
            <a:rPr lang="en-ID" sz="1600" kern="1200" dirty="0">
              <a:latin typeface="Times New Roman" panose="02020603050405020304" pitchFamily="18" charset="0"/>
              <a:cs typeface="Times New Roman" panose="02020603050405020304" pitchFamily="18" charset="0"/>
            </a:rPr>
            <a:t> </a:t>
          </a:r>
          <a:r>
            <a:rPr lang="en-ID" sz="1600" kern="1200" dirty="0" err="1">
              <a:latin typeface="Times New Roman" panose="02020603050405020304" pitchFamily="18" charset="0"/>
              <a:cs typeface="Times New Roman" panose="02020603050405020304" pitchFamily="18" charset="0"/>
            </a:rPr>
            <a:t>atau</a:t>
          </a:r>
          <a:r>
            <a:rPr lang="en-ID" sz="1600" kern="1200" dirty="0">
              <a:latin typeface="Times New Roman" panose="02020603050405020304" pitchFamily="18" charset="0"/>
              <a:cs typeface="Times New Roman" panose="02020603050405020304" pitchFamily="18" charset="0"/>
            </a:rPr>
            <a:t> </a:t>
          </a:r>
          <a:r>
            <a:rPr lang="en-ID" sz="1600" i="1" kern="1200" dirty="0">
              <a:latin typeface="Times New Roman" panose="02020603050405020304" pitchFamily="18" charset="0"/>
              <a:cs typeface="Times New Roman" panose="02020603050405020304" pitchFamily="18" charset="0"/>
            </a:rPr>
            <a:t>enterprise resource planning</a:t>
          </a:r>
          <a:r>
            <a:rPr lang="en-ID" sz="1600" kern="1200" dirty="0">
              <a:latin typeface="Times New Roman" panose="02020603050405020304" pitchFamily="18" charset="0"/>
              <a:cs typeface="Times New Roman" panose="02020603050405020304" pitchFamily="18" charset="0"/>
            </a:rPr>
            <a:t> (ERP). </a:t>
          </a:r>
        </a:p>
      </dsp:txBody>
      <dsp:txXfrm>
        <a:off x="973603" y="1591361"/>
        <a:ext cx="3933538" cy="2463511"/>
      </dsp:txXfrm>
    </dsp:sp>
    <dsp:sp modelId="{B7376301-8EEE-4041-AB9B-14E347A824C0}">
      <dsp:nvSpPr>
        <dsp:cNvPr id="0" name=""/>
        <dsp:cNvSpPr/>
      </dsp:nvSpPr>
      <dsp:spPr>
        <a:xfrm>
          <a:off x="2940373" y="505690"/>
          <a:ext cx="4634853" cy="4634853"/>
        </a:xfrm>
        <a:custGeom>
          <a:avLst/>
          <a:gdLst/>
          <a:ahLst/>
          <a:cxnLst/>
          <a:rect l="0" t="0" r="0" b="0"/>
          <a:pathLst>
            <a:path>
              <a:moveTo>
                <a:pt x="466987" y="922313"/>
              </a:moveTo>
              <a:arcTo wR="2317426" hR="2317426" stAng="13020838" swAng="6358323"/>
            </a:path>
          </a:pathLst>
        </a:custGeom>
        <a:noFill/>
        <a:ln w="6350" cap="flat" cmpd="sng" algn="ctr">
          <a:solidFill>
            <a:schemeClr val="accent4">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EA1B8A6-C7E6-46F6-A2E7-CF73DD05C04D}">
      <dsp:nvSpPr>
        <dsp:cNvPr id="0" name=""/>
        <dsp:cNvSpPr/>
      </dsp:nvSpPr>
      <dsp:spPr>
        <a:xfrm>
          <a:off x="5475187" y="1458091"/>
          <a:ext cx="4200078" cy="2730051"/>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ID" sz="1600" kern="1200">
              <a:latin typeface="Times New Roman" panose="02020603050405020304" pitchFamily="18" charset="0"/>
              <a:cs typeface="Times New Roman" panose="02020603050405020304" pitchFamily="18" charset="0"/>
            </a:rPr>
            <a:t>Sistem informasi sumber daya manusia (SISDM) atau </a:t>
          </a:r>
          <a:r>
            <a:rPr lang="en-ID" sz="1600" i="1" kern="1200">
              <a:latin typeface="Times New Roman" panose="02020603050405020304" pitchFamily="18" charset="0"/>
              <a:cs typeface="Times New Roman" panose="02020603050405020304" pitchFamily="18" charset="0"/>
            </a:rPr>
            <a:t>human resources information system </a:t>
          </a:r>
          <a:r>
            <a:rPr lang="en-ID" sz="1600" kern="1200">
              <a:latin typeface="Times New Roman" panose="02020603050405020304" pitchFamily="18" charset="0"/>
              <a:cs typeface="Times New Roman" panose="02020603050405020304" pitchFamily="18" charset="0"/>
            </a:rPr>
            <a:t>(HRIS) adalah program aplikasi komputer yang mengorganisir tata kelola dan tata laksana manajemen sumber daya manusia di perusahaan guna mendukung proses pengambilan keputusan atau biasa disebut dengan </a:t>
          </a:r>
          <a:r>
            <a:rPr lang="en-ID" sz="1600" i="1" kern="1200">
              <a:latin typeface="Times New Roman" panose="02020603050405020304" pitchFamily="18" charset="0"/>
              <a:cs typeface="Times New Roman" panose="02020603050405020304" pitchFamily="18" charset="0"/>
            </a:rPr>
            <a:t>decision support system </a:t>
          </a:r>
          <a:r>
            <a:rPr lang="en-ID" sz="1600" kern="1200">
              <a:latin typeface="Times New Roman" panose="02020603050405020304" pitchFamily="18" charset="0"/>
              <a:cs typeface="Times New Roman" panose="02020603050405020304" pitchFamily="18" charset="0"/>
            </a:rPr>
            <a:t>dengan menyediakan berbagai informasi yang diperlukan.</a:t>
          </a:r>
        </a:p>
      </dsp:txBody>
      <dsp:txXfrm>
        <a:off x="5608457" y="1591361"/>
        <a:ext cx="3933538" cy="2463511"/>
      </dsp:txXfrm>
    </dsp:sp>
    <dsp:sp modelId="{B6352818-DEA9-4B6E-98DB-11736E5CA047}">
      <dsp:nvSpPr>
        <dsp:cNvPr id="0" name=""/>
        <dsp:cNvSpPr/>
      </dsp:nvSpPr>
      <dsp:spPr>
        <a:xfrm>
          <a:off x="2940373" y="505690"/>
          <a:ext cx="4634853" cy="4634853"/>
        </a:xfrm>
        <a:custGeom>
          <a:avLst/>
          <a:gdLst/>
          <a:ahLst/>
          <a:cxnLst/>
          <a:rect l="0" t="0" r="0" b="0"/>
          <a:pathLst>
            <a:path>
              <a:moveTo>
                <a:pt x="4167866" y="3712540"/>
              </a:moveTo>
              <a:arcTo wR="2317426" hR="2317426" stAng="2220838" swAng="6358323"/>
            </a:path>
          </a:pathLst>
        </a:custGeom>
        <a:noFill/>
        <a:ln w="6350" cap="flat" cmpd="sng" algn="ctr">
          <a:solidFill>
            <a:schemeClr val="accent4">
              <a:hueOff val="9800891"/>
              <a:satOff val="-40777"/>
              <a:lumOff val="960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1737ED-56B6-49FA-B6CD-24B66AE3A4AE}">
      <dsp:nvSpPr>
        <dsp:cNvPr id="0" name=""/>
        <dsp:cNvSpPr/>
      </dsp:nvSpPr>
      <dsp:spPr>
        <a:xfrm>
          <a:off x="5230" y="1082790"/>
          <a:ext cx="2378024" cy="129143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FUNGSI MASUKAN</a:t>
          </a:r>
          <a:endParaRPr lang="en-ID" sz="2300" b="1" kern="1200">
            <a:latin typeface="Times New Roman" panose="02020603050405020304" pitchFamily="18" charset="0"/>
            <a:cs typeface="Times New Roman" panose="02020603050405020304" pitchFamily="18" charset="0"/>
          </a:endParaRPr>
        </a:p>
      </dsp:txBody>
      <dsp:txXfrm>
        <a:off x="5230" y="1082790"/>
        <a:ext cx="2378024" cy="860956"/>
      </dsp:txXfrm>
    </dsp:sp>
    <dsp:sp modelId="{94E602EF-8AC3-49A6-8912-36FC379A002F}">
      <dsp:nvSpPr>
        <dsp:cNvPr id="0" name=""/>
        <dsp:cNvSpPr/>
      </dsp:nvSpPr>
      <dsp:spPr>
        <a:xfrm>
          <a:off x="492295" y="1943747"/>
          <a:ext cx="2378024" cy="13248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B124925-5118-44DD-8B8F-51A1723C6DDA}">
      <dsp:nvSpPr>
        <dsp:cNvPr id="0" name=""/>
        <dsp:cNvSpPr/>
      </dsp:nvSpPr>
      <dsp:spPr>
        <a:xfrm>
          <a:off x="2743754" y="1217239"/>
          <a:ext cx="764259" cy="592059"/>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b="1" kern="1200">
            <a:latin typeface="Times New Roman" panose="02020603050405020304" pitchFamily="18" charset="0"/>
            <a:cs typeface="Times New Roman" panose="02020603050405020304" pitchFamily="18" charset="0"/>
          </a:endParaRPr>
        </a:p>
      </dsp:txBody>
      <dsp:txXfrm>
        <a:off x="2743754" y="1335651"/>
        <a:ext cx="586641" cy="355235"/>
      </dsp:txXfrm>
    </dsp:sp>
    <dsp:sp modelId="{878EA352-9034-49C6-AE2F-BA68E571E215}">
      <dsp:nvSpPr>
        <dsp:cNvPr id="0" name=""/>
        <dsp:cNvSpPr/>
      </dsp:nvSpPr>
      <dsp:spPr>
        <a:xfrm>
          <a:off x="3825254" y="1082790"/>
          <a:ext cx="2378024" cy="1291435"/>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FUNGSI PEMROSESAN</a:t>
          </a:r>
          <a:endParaRPr lang="en-ID" sz="2300" b="1" kern="1200">
            <a:latin typeface="Times New Roman" panose="02020603050405020304" pitchFamily="18" charset="0"/>
            <a:cs typeface="Times New Roman" panose="02020603050405020304" pitchFamily="18" charset="0"/>
          </a:endParaRPr>
        </a:p>
      </dsp:txBody>
      <dsp:txXfrm>
        <a:off x="3825254" y="1082790"/>
        <a:ext cx="2378024" cy="860956"/>
      </dsp:txXfrm>
    </dsp:sp>
    <dsp:sp modelId="{452BE67E-2F79-414E-9D7A-98E6BA271A0F}">
      <dsp:nvSpPr>
        <dsp:cNvPr id="0" name=""/>
        <dsp:cNvSpPr/>
      </dsp:nvSpPr>
      <dsp:spPr>
        <a:xfrm>
          <a:off x="4312320" y="1943747"/>
          <a:ext cx="2378024" cy="13248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4900445"/>
              <a:satOff val="-20388"/>
              <a:lumOff val="4804"/>
              <a:alphaOff val="0"/>
            </a:schemeClr>
          </a:solidFill>
          <a:prstDash val="solid"/>
          <a:miter lim="800000"/>
        </a:ln>
        <a:effectLst/>
      </dsp:spPr>
      <dsp:style>
        <a:lnRef idx="1">
          <a:scrgbClr r="0" g="0" b="0"/>
        </a:lnRef>
        <a:fillRef idx="1">
          <a:scrgbClr r="0" g="0" b="0"/>
        </a:fillRef>
        <a:effectRef idx="0">
          <a:scrgbClr r="0" g="0" b="0"/>
        </a:effectRef>
        <a:fontRef idx="minor"/>
      </dsp:style>
    </dsp:sp>
    <dsp:sp modelId="{3C5A63D4-F024-433A-896A-37E247A13840}">
      <dsp:nvSpPr>
        <dsp:cNvPr id="0" name=""/>
        <dsp:cNvSpPr/>
      </dsp:nvSpPr>
      <dsp:spPr>
        <a:xfrm>
          <a:off x="6563779" y="1217239"/>
          <a:ext cx="764259" cy="592059"/>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D" sz="1800" b="1" kern="1200">
            <a:latin typeface="Times New Roman" panose="02020603050405020304" pitchFamily="18" charset="0"/>
            <a:cs typeface="Times New Roman" panose="02020603050405020304" pitchFamily="18" charset="0"/>
          </a:endParaRPr>
        </a:p>
      </dsp:txBody>
      <dsp:txXfrm>
        <a:off x="6563779" y="1335651"/>
        <a:ext cx="586641" cy="355235"/>
      </dsp:txXfrm>
    </dsp:sp>
    <dsp:sp modelId="{E1F358B4-FAF9-4FDA-B462-5DD6478DCE23}">
      <dsp:nvSpPr>
        <dsp:cNvPr id="0" name=""/>
        <dsp:cNvSpPr/>
      </dsp:nvSpPr>
      <dsp:spPr>
        <a:xfrm>
          <a:off x="7645279" y="1082790"/>
          <a:ext cx="2378024" cy="1291435"/>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FUNGSI KELUARAN</a:t>
          </a:r>
          <a:endParaRPr lang="en-ID" sz="2300" b="1" kern="1200">
            <a:latin typeface="Times New Roman" panose="02020603050405020304" pitchFamily="18" charset="0"/>
            <a:cs typeface="Times New Roman" panose="02020603050405020304" pitchFamily="18" charset="0"/>
          </a:endParaRPr>
        </a:p>
      </dsp:txBody>
      <dsp:txXfrm>
        <a:off x="7645279" y="1082790"/>
        <a:ext cx="2378024" cy="860956"/>
      </dsp:txXfrm>
    </dsp:sp>
    <dsp:sp modelId="{5158D209-5A64-4DAA-A9FF-88D5F5FA9432}">
      <dsp:nvSpPr>
        <dsp:cNvPr id="0" name=""/>
        <dsp:cNvSpPr/>
      </dsp:nvSpPr>
      <dsp:spPr>
        <a:xfrm>
          <a:off x="8132345" y="1943747"/>
          <a:ext cx="2378024" cy="1324800"/>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F076D-9DF4-469E-8D89-3F7C1A2F057D}">
      <dsp:nvSpPr>
        <dsp:cNvPr id="0" name=""/>
        <dsp:cNvSpPr/>
      </dsp:nvSpPr>
      <dsp:spPr>
        <a:xfrm>
          <a:off x="311288" y="0"/>
          <a:ext cx="9109856" cy="1326762"/>
        </a:xfrm>
        <a:prstGeom prst="rightArrow">
          <a:avLst>
            <a:gd name="adj1" fmla="val 50000"/>
            <a:gd name="adj2" fmla="val 50000"/>
          </a:avLst>
        </a:prstGeom>
        <a:solidFill>
          <a:srgbClr val="FFD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254000" bIns="210624" numCol="1" spcCol="1270" anchor="ctr" anchorCtr="0">
          <a:noAutofit/>
        </a:bodyPr>
        <a:lstStyle/>
        <a:p>
          <a:pPr marL="0" lvl="0" indent="0" algn="just" defTabSz="1155700">
            <a:lnSpc>
              <a:spcPct val="90000"/>
            </a:lnSpc>
            <a:spcBef>
              <a:spcPct val="0"/>
            </a:spcBef>
            <a:spcAft>
              <a:spcPct val="35000"/>
            </a:spcAft>
            <a:buNone/>
          </a:pPr>
          <a:r>
            <a:rPr lang="en-US" sz="2600" kern="1200" dirty="0">
              <a:solidFill>
                <a:srgbClr val="FF0000"/>
              </a:solidFill>
              <a:latin typeface="Times New Roman" panose="02020603050405020304" pitchFamily="18" charset="0"/>
              <a:cs typeface="Times New Roman" panose="02020603050405020304" pitchFamily="18" charset="0"/>
            </a:rPr>
            <a:t>FUNGSI MASUKAN</a:t>
          </a:r>
          <a:endParaRPr lang="en-ID" sz="2600" kern="1200" dirty="0">
            <a:solidFill>
              <a:srgbClr val="FF0000"/>
            </a:solidFill>
            <a:latin typeface="Times New Roman" panose="02020603050405020304" pitchFamily="18" charset="0"/>
            <a:cs typeface="Times New Roman" panose="02020603050405020304" pitchFamily="18" charset="0"/>
          </a:endParaRPr>
        </a:p>
      </dsp:txBody>
      <dsp:txXfrm>
        <a:off x="311288" y="331691"/>
        <a:ext cx="8778166" cy="663381"/>
      </dsp:txXfrm>
    </dsp:sp>
    <dsp:sp modelId="{F6A6AA1F-BF13-479A-BF49-3A7934DA1DE4}">
      <dsp:nvSpPr>
        <dsp:cNvPr id="0" name=""/>
        <dsp:cNvSpPr/>
      </dsp:nvSpPr>
      <dsp:spPr>
        <a:xfrm>
          <a:off x="311288" y="1027289"/>
          <a:ext cx="8418418" cy="3558824"/>
        </a:xfrm>
        <a:prstGeom prst="rect">
          <a:avLst/>
        </a:prstGeom>
        <a:solidFill>
          <a:schemeClr val="lt1">
            <a:hueOff val="0"/>
            <a:satOff val="0"/>
            <a:lumOff val="0"/>
            <a:alphaOff val="0"/>
          </a:schemeClr>
        </a:solidFill>
        <a:ln w="12700" cap="flat" cmpd="sng" algn="ctr">
          <a:solidFill>
            <a:srgbClr val="9DBEE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Yaitu</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memberikan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kemampuan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untuk</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memasukan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personalia </a:t>
          </a:r>
          <a:r>
            <a:rPr lang="en-ID" sz="1700" b="0" i="0" kern="1200" dirty="0" err="1">
              <a:latin typeface="Times New Roman" panose="02020603050405020304" pitchFamily="18" charset="0"/>
              <a:cs typeface="Times New Roman" panose="02020603050405020304" pitchFamily="18" charset="0"/>
            </a:rPr>
            <a:t>kedalam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Sumber</a:t>
          </a:r>
          <a:r>
            <a:rPr lang="en-ID" sz="1700" b="0" i="0" kern="1200" dirty="0">
              <a:latin typeface="Times New Roman" panose="02020603050405020304" pitchFamily="18" charset="0"/>
              <a:cs typeface="Times New Roman" panose="02020603050405020304" pitchFamily="18" charset="0"/>
            </a:rPr>
            <a:t> Daya </a:t>
          </a:r>
          <a:r>
            <a:rPr lang="en-ID" sz="1700" b="0" i="0" kern="1200" dirty="0" err="1">
              <a:latin typeface="Times New Roman" panose="02020603050405020304" pitchFamily="18" charset="0"/>
              <a:cs typeface="Times New Roman" panose="02020603050405020304" pitchFamily="18" charset="0"/>
            </a:rPr>
            <a:t>Manusia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fungsi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mengumpulkan</a:t>
          </a:r>
          <a:r>
            <a:rPr lang="en-ID" sz="1700" b="0" i="0" kern="1200" dirty="0">
              <a:latin typeface="Times New Roman" panose="02020603050405020304" pitchFamily="18" charset="0"/>
              <a:cs typeface="Times New Roman" panose="02020603050405020304" pitchFamily="18" charset="0"/>
            </a:rPr>
            <a:t> data </a:t>
          </a:r>
          <a:r>
            <a:rPr lang="en-ID" sz="1700" b="0" i="0" kern="1200" dirty="0" err="1">
              <a:latin typeface="Times New Roman" panose="02020603050405020304" pitchFamily="18" charset="0"/>
              <a:cs typeface="Times New Roman" panose="02020603050405020304" pitchFamily="18" charset="0"/>
            </a:rPr>
            <a:t>seperti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siapa</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mengumpulkan</a:t>
          </a:r>
          <a:r>
            <a:rPr lang="en-ID" sz="1700" b="0" i="0" kern="1200" dirty="0">
              <a:latin typeface="Times New Roman" panose="02020603050405020304" pitchFamily="18" charset="0"/>
              <a:cs typeface="Times New Roman" panose="02020603050405020304" pitchFamily="18" charset="0"/>
            </a:rPr>
            <a:t> data, </a:t>
          </a:r>
          <a:r>
            <a:rPr lang="en-ID" sz="1700" b="0" i="0" kern="1200" dirty="0" err="1">
              <a:latin typeface="Times New Roman" panose="02020603050405020304" pitchFamily="18" charset="0"/>
              <a:cs typeface="Times New Roman" panose="02020603050405020304" pitchFamily="18" charset="0"/>
            </a:rPr>
            <a:t>kapan</a:t>
          </a:r>
          <a:r>
            <a:rPr lang="en-ID" sz="1700" b="0" i="0" kern="1200" dirty="0">
              <a:latin typeface="Times New Roman" panose="02020603050405020304" pitchFamily="18" charset="0"/>
              <a:cs typeface="Times New Roman" panose="02020603050405020304" pitchFamily="18" charset="0"/>
            </a:rPr>
            <a:t>, dan </a:t>
          </a:r>
          <a:r>
            <a:rPr lang="en-ID" sz="1700" b="0" i="0" kern="1200" dirty="0" err="1">
              <a:latin typeface="Times New Roman" panose="02020603050405020304" pitchFamily="18" charset="0"/>
              <a:cs typeface="Times New Roman" panose="02020603050405020304" pitchFamily="18" charset="0"/>
            </a:rPr>
            <a:t>bagaimana</a:t>
          </a:r>
          <a:r>
            <a:rPr lang="en-ID" sz="1700" b="0" i="0" kern="1200" dirty="0">
              <a:latin typeface="Times New Roman" panose="02020603050405020304" pitchFamily="18" charset="0"/>
              <a:cs typeface="Times New Roman" panose="02020603050405020304" pitchFamily="18" charset="0"/>
            </a:rPr>
            <a:t> data </a:t>
          </a:r>
          <a:r>
            <a:rPr lang="en-ID" sz="1700" b="0" i="0" kern="1200" dirty="0" err="1">
              <a:latin typeface="Times New Roman" panose="02020603050405020304" pitchFamily="18" charset="0"/>
              <a:cs typeface="Times New Roman" panose="02020603050405020304" pitchFamily="18" charset="0"/>
            </a:rPr>
            <a:t>diproses</a:t>
          </a:r>
          <a:r>
            <a:rPr lang="en-ID" sz="1700" b="0" i="0" kern="1200" dirty="0">
              <a:latin typeface="Times New Roman" panose="02020603050405020304" pitchFamily="18" charset="0"/>
              <a:cs typeface="Times New Roman" panose="02020603050405020304" pitchFamily="18" charset="0"/>
            </a:rPr>
            <a:t>.</a:t>
          </a:r>
        </a:p>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Masukan-masukan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dari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Sumber</a:t>
          </a:r>
          <a:r>
            <a:rPr lang="en-ID" sz="1700" b="0" i="0" kern="1200" dirty="0">
              <a:latin typeface="Times New Roman" panose="02020603050405020304" pitchFamily="18" charset="0"/>
              <a:cs typeface="Times New Roman" panose="02020603050405020304" pitchFamily="18" charset="0"/>
            </a:rPr>
            <a:t> Daya </a:t>
          </a:r>
          <a:r>
            <a:rPr lang="en-ID" sz="1700" b="0" i="0" kern="1200" dirty="0" err="1">
              <a:latin typeface="Times New Roman" panose="02020603050405020304" pitchFamily="18" charset="0"/>
              <a:cs typeface="Times New Roman" panose="02020603050405020304" pitchFamily="18" charset="0"/>
            </a:rPr>
            <a:t>Manusia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serupa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system manual, </a:t>
          </a: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karyawan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kebijakan-kebijakan</a:t>
          </a:r>
          <a:r>
            <a:rPr lang="en-ID" sz="1700" b="0" i="0" kern="1200" dirty="0">
              <a:latin typeface="Times New Roman" panose="02020603050405020304" pitchFamily="18" charset="0"/>
              <a:cs typeface="Times New Roman" panose="02020603050405020304" pitchFamily="18" charset="0"/>
            </a:rPr>
            <a:t> dan </a:t>
          </a:r>
          <a:r>
            <a:rPr lang="en-ID" sz="1700" b="0" i="0" kern="1200" dirty="0" err="1">
              <a:latin typeface="Times New Roman" panose="02020603050405020304" pitchFamily="18" charset="0"/>
              <a:cs typeface="Times New Roman" panose="02020603050405020304" pitchFamily="18" charset="0"/>
            </a:rPr>
            <a:t>prosedur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sumber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daya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manusia</a:t>
          </a:r>
          <a:r>
            <a:rPr lang="en-ID" sz="1700" b="0" i="0" kern="1200" dirty="0">
              <a:latin typeface="Times New Roman" panose="02020603050405020304" pitchFamily="18" charset="0"/>
              <a:cs typeface="Times New Roman" panose="02020603050405020304" pitchFamily="18" charset="0"/>
            </a:rPr>
            <a:t> dan </a:t>
          </a: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berkaitan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personalia </a:t>
          </a:r>
          <a:r>
            <a:rPr lang="en-ID" sz="1700" b="0" i="0" kern="1200" dirty="0" err="1">
              <a:latin typeface="Times New Roman" panose="02020603050405020304" pitchFamily="18" charset="0"/>
              <a:cs typeface="Times New Roman" panose="02020603050405020304" pitchFamily="18" charset="0"/>
            </a:rPr>
            <a:t>lainnya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harus</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dimasukan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dalam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agar </a:t>
          </a:r>
          <a:r>
            <a:rPr lang="en-ID" sz="1700" b="0" i="0" kern="1200" dirty="0" err="1">
              <a:latin typeface="Times New Roman" panose="02020603050405020304" pitchFamily="18" charset="0"/>
              <a:cs typeface="Times New Roman" panose="02020603050405020304" pitchFamily="18" charset="0"/>
            </a:rPr>
            <a:t>dapat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digunakan</a:t>
          </a:r>
          <a:r>
            <a:rPr lang="en-ID" sz="1700" b="0" i="0" kern="1200" dirty="0">
              <a:latin typeface="Times New Roman" panose="02020603050405020304" pitchFamily="18" charset="0"/>
              <a:cs typeface="Times New Roman" panose="02020603050405020304" pitchFamily="18" charset="0"/>
            </a:rPr>
            <a:t>. </a:t>
          </a:r>
        </a:p>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biasanya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dimasukan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dari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dokumen-dokumen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seperti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formulir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lamaran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dalam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komputer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pribadi</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dihubungkan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komputer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besar</a:t>
          </a:r>
          <a:r>
            <a:rPr lang="en-ID" sz="1700" b="0" i="0" kern="1200" dirty="0">
              <a:latin typeface="Times New Roman" panose="02020603050405020304" pitchFamily="18" charset="0"/>
              <a:cs typeface="Times New Roman" panose="02020603050405020304" pitchFamily="18" charset="0"/>
            </a:rPr>
            <a:t> (</a:t>
          </a:r>
          <a:r>
            <a:rPr lang="en-ID" sz="1700" b="0" i="1" kern="1200" dirty="0">
              <a:latin typeface="Times New Roman" panose="02020603050405020304" pitchFamily="18" charset="0"/>
              <a:cs typeface="Times New Roman" panose="02020603050405020304" pitchFamily="18" charset="0"/>
            </a:rPr>
            <a:t>mainframe computer</a:t>
          </a:r>
          <a:r>
            <a:rPr lang="en-ID" sz="1700" b="0" i="0" kern="1200" dirty="0">
              <a:latin typeface="Times New Roman" panose="02020603050405020304" pitchFamily="18" charset="0"/>
              <a:cs typeface="Times New Roman" panose="02020603050405020304" pitchFamily="18" charset="0"/>
            </a:rPr>
            <a:t>). </a:t>
          </a:r>
        </a:p>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dapat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diketik</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dibaca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secara</a:t>
          </a:r>
          <a:r>
            <a:rPr lang="en-ID" sz="1700" b="0" i="0" kern="1200" dirty="0">
              <a:latin typeface="Times New Roman" panose="02020603050405020304" pitchFamily="18" charset="0"/>
              <a:cs typeface="Times New Roman" panose="02020603050405020304" pitchFamily="18" charset="0"/>
            </a:rPr>
            <a:t> digital </a:t>
          </a:r>
          <a:r>
            <a:rPr lang="en-ID" sz="1700" b="0" i="0" kern="1200" dirty="0" err="1">
              <a:latin typeface="Times New Roman" panose="02020603050405020304" pitchFamily="18" charset="0"/>
              <a:cs typeface="Times New Roman" panose="02020603050405020304" pitchFamily="18" charset="0"/>
            </a:rPr>
            <a:t>atau</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dipindah</a:t>
          </a:r>
          <a:r>
            <a:rPr lang="en-ID" sz="1700" b="0" i="0" kern="1200" dirty="0">
              <a:latin typeface="Times New Roman" panose="02020603050405020304" pitchFamily="18" charset="0"/>
              <a:cs typeface="Times New Roman" panose="02020603050405020304" pitchFamily="18" charset="0"/>
            </a:rPr>
            <a:t> (</a:t>
          </a:r>
          <a:r>
            <a:rPr lang="en-ID" sz="1700" b="0" i="1" kern="1200" dirty="0">
              <a:latin typeface="Times New Roman" panose="02020603050405020304" pitchFamily="18" charset="0"/>
              <a:cs typeface="Times New Roman" panose="02020603050405020304" pitchFamily="18" charset="0"/>
            </a:rPr>
            <a:t>scanned</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dari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dokumen-dokumen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dimasukan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kedalam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dari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komputerkomputer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lainnya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atau</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diambil</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dari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mesin-mesin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lainnya</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dihubungkan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komputer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misalnya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mesin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absensi</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dihubungkan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langsung</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komputer</a:t>
          </a:r>
          <a:r>
            <a:rPr lang="en-ID" sz="1700" b="0" i="0" kern="1200" dirty="0">
              <a:latin typeface="Times New Roman" panose="02020603050405020304" pitchFamily="18" charset="0"/>
              <a:cs typeface="Times New Roman" panose="02020603050405020304" pitchFamily="18" charset="0"/>
            </a:rPr>
            <a:t>).</a:t>
          </a:r>
        </a:p>
      </dsp:txBody>
      <dsp:txXfrm>
        <a:off x="311288" y="1027289"/>
        <a:ext cx="8418418" cy="35588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F076D-9DF4-469E-8D89-3F7C1A2F057D}">
      <dsp:nvSpPr>
        <dsp:cNvPr id="0" name=""/>
        <dsp:cNvSpPr/>
      </dsp:nvSpPr>
      <dsp:spPr>
        <a:xfrm>
          <a:off x="946892" y="0"/>
          <a:ext cx="7838648" cy="1141623"/>
        </a:xfrm>
        <a:prstGeom prst="rightArrow">
          <a:avLst>
            <a:gd name="adj1" fmla="val 50000"/>
            <a:gd name="adj2" fmla="val 50000"/>
          </a:avLst>
        </a:prstGeom>
        <a:solidFill>
          <a:srgbClr val="9DF3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233"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rgbClr val="FF0000"/>
              </a:solidFill>
              <a:latin typeface="Times New Roman" panose="02020603050405020304" pitchFamily="18" charset="0"/>
              <a:cs typeface="Times New Roman" panose="02020603050405020304" pitchFamily="18" charset="0"/>
            </a:rPr>
            <a:t>FUNGSI PEMROSESAN</a:t>
          </a:r>
          <a:endParaRPr lang="en-ID" sz="2200" kern="1200" dirty="0">
            <a:solidFill>
              <a:srgbClr val="FF0000"/>
            </a:solidFill>
            <a:latin typeface="Times New Roman" panose="02020603050405020304" pitchFamily="18" charset="0"/>
            <a:cs typeface="Times New Roman" panose="02020603050405020304" pitchFamily="18" charset="0"/>
          </a:endParaRPr>
        </a:p>
      </dsp:txBody>
      <dsp:txXfrm>
        <a:off x="946892" y="285406"/>
        <a:ext cx="7553242" cy="570811"/>
      </dsp:txXfrm>
    </dsp:sp>
    <dsp:sp modelId="{F6A6AA1F-BF13-479A-BF49-3A7934DA1DE4}">
      <dsp:nvSpPr>
        <dsp:cNvPr id="0" name=""/>
        <dsp:cNvSpPr/>
      </dsp:nvSpPr>
      <dsp:spPr>
        <a:xfrm>
          <a:off x="946892" y="883939"/>
          <a:ext cx="7243694" cy="3062218"/>
        </a:xfrm>
        <a:prstGeom prst="rect">
          <a:avLst/>
        </a:prstGeom>
        <a:solidFill>
          <a:schemeClr val="lt1">
            <a:hueOff val="0"/>
            <a:satOff val="0"/>
            <a:lumOff val="0"/>
            <a:alphaOff val="0"/>
          </a:schemeClr>
        </a:solidFill>
        <a:ln w="12700" cap="flat" cmpd="sng" algn="ctr">
          <a:solidFill>
            <a:srgbClr val="9DBEE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en-ID" sz="1900" b="0" i="0" kern="1200" dirty="0" err="1">
              <a:latin typeface="Times New Roman" panose="02020603050405020304" pitchFamily="18" charset="0"/>
              <a:cs typeface="Times New Roman" panose="02020603050405020304" pitchFamily="18" charset="0"/>
            </a:rPr>
            <a:t>Sistem</a:t>
          </a:r>
          <a:r>
            <a:rPr lang="en-ID" sz="1900" b="0" i="0" kern="1200" dirty="0">
              <a:latin typeface="Times New Roman" panose="02020603050405020304" pitchFamily="18" charset="0"/>
              <a:cs typeface="Times New Roman" panose="02020603050405020304" pitchFamily="18" charset="0"/>
            </a:rPr>
            <a:t> data </a:t>
          </a:r>
          <a:r>
            <a:rPr lang="en-ID" sz="1900" b="0" i="0" kern="1200" dirty="0" err="1">
              <a:latin typeface="Times New Roman" panose="02020603050405020304" pitchFamily="18" charset="0"/>
              <a:cs typeface="Times New Roman" panose="02020603050405020304" pitchFamily="18" charset="0"/>
            </a:rPr>
            <a:t>dimasukan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ke</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dalam</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sistem</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informasi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fungsi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pemeliharaan</a:t>
          </a:r>
          <a:r>
            <a:rPr lang="en-ID" sz="1900" b="0" i="0" kern="1200" dirty="0">
              <a:latin typeface="Times New Roman" panose="02020603050405020304" pitchFamily="18" charset="0"/>
              <a:cs typeface="Times New Roman" panose="02020603050405020304" pitchFamily="18" charset="0"/>
            </a:rPr>
            <a:t> data </a:t>
          </a:r>
          <a:r>
            <a:rPr lang="en-ID" sz="1900" b="0" i="0" kern="1200" dirty="0" err="1">
              <a:latin typeface="Times New Roman" panose="02020603050405020304" pitchFamily="18" charset="0"/>
              <a:cs typeface="Times New Roman" panose="02020603050405020304" pitchFamily="18" charset="0"/>
            </a:rPr>
            <a:t>baru</a:t>
          </a:r>
          <a:r>
            <a:rPr lang="en-ID" sz="1900" b="0" i="0" kern="1200" dirty="0">
              <a:latin typeface="Times New Roman" panose="02020603050405020304" pitchFamily="18" charset="0"/>
              <a:cs typeface="Times New Roman" panose="02020603050405020304" pitchFamily="18" charset="0"/>
            </a:rPr>
            <a:t> (</a:t>
          </a:r>
          <a:r>
            <a:rPr lang="en-ID" sz="1900" b="0" i="1" kern="1200" dirty="0">
              <a:latin typeface="Times New Roman" panose="02020603050405020304" pitchFamily="18" charset="0"/>
              <a:cs typeface="Times New Roman" panose="02020603050405020304" pitchFamily="18" charset="0"/>
            </a:rPr>
            <a:t>data maintenance function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akan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memperbaharui</a:t>
          </a:r>
          <a:r>
            <a:rPr lang="en-ID" sz="1900" b="0" i="0" kern="1200" dirty="0">
              <a:latin typeface="Times New Roman" panose="02020603050405020304" pitchFamily="18" charset="0"/>
              <a:cs typeface="Times New Roman" panose="02020603050405020304" pitchFamily="18" charset="0"/>
            </a:rPr>
            <a:t> dan </a:t>
          </a:r>
          <a:r>
            <a:rPr lang="en-ID" sz="1900" b="0" i="0" kern="1200" dirty="0" err="1">
              <a:latin typeface="Times New Roman" panose="02020603050405020304" pitchFamily="18" charset="0"/>
              <a:cs typeface="Times New Roman" panose="02020603050405020304" pitchFamily="18" charset="0"/>
            </a:rPr>
            <a:t>menambahkan</a:t>
          </a:r>
          <a:r>
            <a:rPr lang="en-ID" sz="1900" b="0" i="0" kern="1200" dirty="0">
              <a:latin typeface="Times New Roman" panose="02020603050405020304" pitchFamily="18" charset="0"/>
              <a:cs typeface="Times New Roman" panose="02020603050405020304" pitchFamily="18" charset="0"/>
            </a:rPr>
            <a:t> data </a:t>
          </a:r>
          <a:r>
            <a:rPr lang="en-ID" sz="1900" b="0" i="0" kern="1200" dirty="0" err="1">
              <a:latin typeface="Times New Roman" panose="02020603050405020304" pitchFamily="18" charset="0"/>
              <a:cs typeface="Times New Roman" panose="02020603050405020304" pitchFamily="18" charset="0"/>
            </a:rPr>
            <a:t>baru</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ke</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dalam</a:t>
          </a:r>
          <a:r>
            <a:rPr lang="en-ID" sz="1900" b="0" i="0" kern="1200" dirty="0">
              <a:latin typeface="Times New Roman" panose="02020603050405020304" pitchFamily="18" charset="0"/>
              <a:cs typeface="Times New Roman" panose="02020603050405020304" pitchFamily="18" charset="0"/>
            </a:rPr>
            <a:t> basis data yang </a:t>
          </a:r>
          <a:r>
            <a:rPr lang="en-ID" sz="1900" b="0" i="0" kern="1200" dirty="0" err="1">
              <a:latin typeface="Times New Roman" panose="02020603050405020304" pitchFamily="18" charset="0"/>
              <a:cs typeface="Times New Roman" panose="02020603050405020304" pitchFamily="18" charset="0"/>
            </a:rPr>
            <a:t>ada</a:t>
          </a:r>
          <a:r>
            <a:rPr lang="en-ID" sz="1900" b="0" i="0" kern="1200" dirty="0">
              <a:latin typeface="Times New Roman" panose="02020603050405020304" pitchFamily="18" charset="0"/>
              <a:cs typeface="Times New Roman" panose="02020603050405020304" pitchFamily="18" charset="0"/>
            </a:rPr>
            <a:t>. </a:t>
          </a:r>
        </a:p>
        <a:p>
          <a:pPr marL="0" lvl="0" indent="0" algn="just" defTabSz="844550">
            <a:lnSpc>
              <a:spcPct val="90000"/>
            </a:lnSpc>
            <a:spcBef>
              <a:spcPct val="0"/>
            </a:spcBef>
            <a:spcAft>
              <a:spcPct val="35000"/>
            </a:spcAft>
            <a:buNone/>
          </a:pPr>
          <a:r>
            <a:rPr lang="en-ID" sz="1900" b="0" i="0" kern="1200" dirty="0" err="1">
              <a:latin typeface="Times New Roman" panose="02020603050405020304" pitchFamily="18" charset="0"/>
              <a:cs typeface="Times New Roman" panose="02020603050405020304" pitchFamily="18" charset="0"/>
            </a:rPr>
            <a:t>Dalam</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sistem</a:t>
          </a:r>
          <a:r>
            <a:rPr lang="en-ID" sz="1900" b="0" i="0" kern="1200" dirty="0">
              <a:latin typeface="Times New Roman" panose="02020603050405020304" pitchFamily="18" charset="0"/>
              <a:cs typeface="Times New Roman" panose="02020603050405020304" pitchFamily="18" charset="0"/>
            </a:rPr>
            <a:t> yang tidak </a:t>
          </a:r>
          <a:r>
            <a:rPr lang="en-ID" sz="1900" b="0" i="0" kern="1200" dirty="0" err="1">
              <a:latin typeface="Times New Roman" panose="02020603050405020304" pitchFamily="18" charset="0"/>
              <a:cs typeface="Times New Roman" panose="02020603050405020304" pitchFamily="18" charset="0"/>
            </a:rPr>
            <a:t>terkomputerisasi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karyawan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melakukan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hal</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ini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dengan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tangan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mereka</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mengarsipkan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dokumen-dokumen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kertas</a:t>
          </a:r>
          <a:r>
            <a:rPr lang="en-ID" sz="1900" b="0" i="0" kern="1200" dirty="0">
              <a:latin typeface="Times New Roman" panose="02020603050405020304" pitchFamily="18" charset="0"/>
              <a:cs typeface="Times New Roman" panose="02020603050405020304" pitchFamily="18" charset="0"/>
            </a:rPr>
            <a:t> dan </a:t>
          </a:r>
          <a:r>
            <a:rPr lang="en-ID" sz="1900" b="0" i="0" kern="1200" dirty="0" err="1">
              <a:latin typeface="Times New Roman" panose="02020603050405020304" pitchFamily="18" charset="0"/>
              <a:cs typeface="Times New Roman" panose="02020603050405020304" pitchFamily="18" charset="0"/>
            </a:rPr>
            <a:t>membuat</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masukan-masukan</a:t>
          </a:r>
          <a:r>
            <a:rPr lang="en-ID" sz="1900" b="0" i="0" kern="1200" dirty="0">
              <a:latin typeface="Times New Roman" panose="02020603050405020304" pitchFamily="18" charset="0"/>
              <a:cs typeface="Times New Roman" panose="02020603050405020304" pitchFamily="18" charset="0"/>
            </a:rPr>
            <a:t> data </a:t>
          </a:r>
          <a:r>
            <a:rPr lang="en-ID" sz="1900" b="0" i="0" kern="1200" dirty="0" err="1">
              <a:latin typeface="Times New Roman" panose="02020603050405020304" pitchFamily="18" charset="0"/>
              <a:cs typeface="Times New Roman" panose="02020603050405020304" pitchFamily="18" charset="0"/>
            </a:rPr>
            <a:t>ke</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dalam</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arsip</a:t>
          </a:r>
          <a:r>
            <a:rPr lang="en-ID" sz="1900" b="0" i="0" kern="1200" dirty="0">
              <a:latin typeface="Times New Roman" panose="02020603050405020304" pitchFamily="18" charset="0"/>
              <a:cs typeface="Times New Roman" panose="02020603050405020304" pitchFamily="18" charset="0"/>
            </a:rPr>
            <a:t> ± </a:t>
          </a:r>
          <a:r>
            <a:rPr lang="en-ID" sz="1900" b="0" i="0" kern="1200" dirty="0" err="1">
              <a:latin typeface="Times New Roman" panose="02020603050405020304" pitchFamily="18" charset="0"/>
              <a:cs typeface="Times New Roman" panose="02020603050405020304" pitchFamily="18" charset="0"/>
            </a:rPr>
            <a:t>arsip</a:t>
          </a:r>
          <a:r>
            <a:rPr lang="en-ID" sz="1900" b="0" i="0" kern="1200" dirty="0">
              <a:latin typeface="Times New Roman" panose="02020603050405020304" pitchFamily="18" charset="0"/>
              <a:cs typeface="Times New Roman" panose="02020603050405020304" pitchFamily="18" charset="0"/>
            </a:rPr>
            <a:t>. </a:t>
          </a:r>
        </a:p>
        <a:p>
          <a:pPr marL="0" lvl="0" indent="0" algn="just" defTabSz="844550">
            <a:lnSpc>
              <a:spcPct val="90000"/>
            </a:lnSpc>
            <a:spcBef>
              <a:spcPct val="0"/>
            </a:spcBef>
            <a:spcAft>
              <a:spcPct val="35000"/>
            </a:spcAft>
            <a:buNone/>
          </a:pPr>
          <a:r>
            <a:rPr lang="en-ID" sz="1900" b="0" i="0" kern="1200" dirty="0" err="1">
              <a:latin typeface="Times New Roman" panose="02020603050405020304" pitchFamily="18" charset="0"/>
              <a:cs typeface="Times New Roman" panose="02020603050405020304" pitchFamily="18" charset="0"/>
            </a:rPr>
            <a:t>Sistem</a:t>
          </a:r>
          <a:r>
            <a:rPr lang="en-ID" sz="1900" b="0" i="0" kern="1200" dirty="0">
              <a:latin typeface="Times New Roman" panose="02020603050405020304" pitchFamily="18" charset="0"/>
              <a:cs typeface="Times New Roman" panose="02020603050405020304" pitchFamily="18" charset="0"/>
            </a:rPr>
            <a:t> yang </a:t>
          </a:r>
          <a:r>
            <a:rPr lang="en-ID" sz="1900" b="0" i="0" kern="1200" dirty="0" err="1">
              <a:latin typeface="Times New Roman" panose="02020603050405020304" pitchFamily="18" charset="0"/>
              <a:cs typeface="Times New Roman" panose="02020603050405020304" pitchFamily="18" charset="0"/>
            </a:rPr>
            <a:t>terkomputerisasi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melakukan</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fungsi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ini</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secara</a:t>
          </a:r>
          <a:r>
            <a:rPr lang="en-ID" sz="1900" b="0" i="0" kern="1200" dirty="0">
              <a:latin typeface="Times New Roman" panose="02020603050405020304" pitchFamily="18" charset="0"/>
              <a:cs typeface="Times New Roman" panose="02020603050405020304" pitchFamily="18" charset="0"/>
            </a:rPr>
            <a:t> </a:t>
          </a:r>
          <a:r>
            <a:rPr lang="en-ID" sz="1900" b="0" i="0" kern="1200" dirty="0" err="1">
              <a:latin typeface="Times New Roman" panose="02020603050405020304" pitchFamily="18" charset="0"/>
              <a:cs typeface="Times New Roman" panose="02020603050405020304" pitchFamily="18" charset="0"/>
            </a:rPr>
            <a:t>akurat</a:t>
          </a:r>
          <a:r>
            <a:rPr lang="en-ID" sz="1900" b="0" i="0" kern="1200" dirty="0">
              <a:latin typeface="Times New Roman" panose="02020603050405020304" pitchFamily="18" charset="0"/>
              <a:cs typeface="Times New Roman" panose="02020603050405020304" pitchFamily="18" charset="0"/>
            </a:rPr>
            <a:t> dan </a:t>
          </a:r>
          <a:r>
            <a:rPr lang="en-ID" sz="1900" b="0" i="0" kern="1200" dirty="0" err="1">
              <a:latin typeface="Times New Roman" panose="02020603050405020304" pitchFamily="18" charset="0"/>
              <a:cs typeface="Times New Roman" panose="02020603050405020304" pitchFamily="18" charset="0"/>
            </a:rPr>
            <a:t>cepat</a:t>
          </a:r>
          <a:r>
            <a:rPr lang="en-ID" sz="1900" b="0" i="0" kern="1200" dirty="0">
              <a:latin typeface="Times New Roman" panose="02020603050405020304" pitchFamily="18" charset="0"/>
              <a:cs typeface="Times New Roman" panose="02020603050405020304" pitchFamily="18" charset="0"/>
            </a:rPr>
            <a:t>.</a:t>
          </a:r>
        </a:p>
        <a:p>
          <a:pPr marL="0" lvl="0" indent="0" algn="just" defTabSz="844550">
            <a:lnSpc>
              <a:spcPct val="90000"/>
            </a:lnSpc>
            <a:spcBef>
              <a:spcPct val="0"/>
            </a:spcBef>
            <a:spcAft>
              <a:spcPct val="35000"/>
            </a:spcAft>
            <a:buNone/>
          </a:pPr>
          <a:endParaRPr lang="en-ID" sz="1900" kern="1200" dirty="0">
            <a:latin typeface="Times New Roman" panose="02020603050405020304" pitchFamily="18" charset="0"/>
            <a:cs typeface="Times New Roman" panose="02020603050405020304" pitchFamily="18" charset="0"/>
          </a:endParaRPr>
        </a:p>
      </dsp:txBody>
      <dsp:txXfrm>
        <a:off x="946892" y="883939"/>
        <a:ext cx="7243694" cy="306221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F076D-9DF4-469E-8D89-3F7C1A2F057D}">
      <dsp:nvSpPr>
        <dsp:cNvPr id="0" name=""/>
        <dsp:cNvSpPr/>
      </dsp:nvSpPr>
      <dsp:spPr>
        <a:xfrm>
          <a:off x="946892" y="0"/>
          <a:ext cx="7838648" cy="1141623"/>
        </a:xfrm>
        <a:prstGeom prst="rightArrow">
          <a:avLst>
            <a:gd name="adj1" fmla="val 50000"/>
            <a:gd name="adj2" fmla="val 50000"/>
          </a:avLst>
        </a:prstGeom>
        <a:solidFill>
          <a:srgbClr val="ACC8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1233" numCol="1" spcCol="1270" anchor="ctr" anchorCtr="0">
          <a:noAutofit/>
        </a:bodyPr>
        <a:lstStyle/>
        <a:p>
          <a:pPr marL="0" lvl="0" indent="0" algn="just" defTabSz="977900">
            <a:lnSpc>
              <a:spcPct val="90000"/>
            </a:lnSpc>
            <a:spcBef>
              <a:spcPct val="0"/>
            </a:spcBef>
            <a:spcAft>
              <a:spcPct val="35000"/>
            </a:spcAft>
            <a:buNone/>
          </a:pPr>
          <a:r>
            <a:rPr lang="en-US" sz="2200" kern="1200" dirty="0">
              <a:solidFill>
                <a:srgbClr val="FF0000"/>
              </a:solidFill>
              <a:latin typeface="Times New Roman" panose="02020603050405020304" pitchFamily="18" charset="0"/>
              <a:cs typeface="Times New Roman" panose="02020603050405020304" pitchFamily="18" charset="0"/>
            </a:rPr>
            <a:t>FUNGSI KELUARAN</a:t>
          </a:r>
          <a:endParaRPr lang="en-ID" sz="2200" kern="1200" dirty="0">
            <a:solidFill>
              <a:srgbClr val="FF0000"/>
            </a:solidFill>
            <a:latin typeface="Times New Roman" panose="02020603050405020304" pitchFamily="18" charset="0"/>
            <a:cs typeface="Times New Roman" panose="02020603050405020304" pitchFamily="18" charset="0"/>
          </a:endParaRPr>
        </a:p>
      </dsp:txBody>
      <dsp:txXfrm>
        <a:off x="946892" y="285406"/>
        <a:ext cx="7553242" cy="570811"/>
      </dsp:txXfrm>
    </dsp:sp>
    <dsp:sp modelId="{F6A6AA1F-BF13-479A-BF49-3A7934DA1DE4}">
      <dsp:nvSpPr>
        <dsp:cNvPr id="0" name=""/>
        <dsp:cNvSpPr/>
      </dsp:nvSpPr>
      <dsp:spPr>
        <a:xfrm>
          <a:off x="946892" y="883939"/>
          <a:ext cx="7243694" cy="3062218"/>
        </a:xfrm>
        <a:prstGeom prst="rect">
          <a:avLst/>
        </a:prstGeom>
        <a:solidFill>
          <a:schemeClr val="lt1">
            <a:hueOff val="0"/>
            <a:satOff val="0"/>
            <a:lumOff val="0"/>
            <a:alphaOff val="0"/>
          </a:schemeClr>
        </a:solidFill>
        <a:ln w="12700" cap="flat" cmpd="sng" algn="ctr">
          <a:solidFill>
            <a:srgbClr val="9DBEE5"/>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Merupakan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fungsi</a:t>
          </a:r>
          <a:r>
            <a:rPr lang="en-ID" sz="1700" b="0" i="0" kern="1200" dirty="0">
              <a:latin typeface="Times New Roman" panose="02020603050405020304" pitchFamily="18" charset="0"/>
              <a:cs typeface="Times New Roman" panose="02020603050405020304" pitchFamily="18" charset="0"/>
            </a:rPr>
            <a:t> yang paling </a:t>
          </a:r>
          <a:r>
            <a:rPr lang="en-ID" sz="1700" b="0" i="0" kern="1200" dirty="0" err="1">
              <a:latin typeface="Times New Roman" panose="02020603050405020304" pitchFamily="18" charset="0"/>
              <a:cs typeface="Times New Roman" panose="02020603050405020304" pitchFamily="18" charset="0"/>
            </a:rPr>
            <a:t>terlihat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dari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sebuah</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Informasi</a:t>
          </a:r>
          <a:br>
            <a:rPr lang="en-ID" sz="1700" b="0" i="0" kern="1200" dirty="0">
              <a:latin typeface="Times New Roman" panose="02020603050405020304" pitchFamily="18" charset="0"/>
              <a:cs typeface="Times New Roman" panose="02020603050405020304" pitchFamily="18" charset="0"/>
            </a:rPr>
          </a:br>
          <a:r>
            <a:rPr lang="en-ID" sz="1700" b="0" i="0" kern="1200" dirty="0" err="1">
              <a:latin typeface="Times New Roman" panose="02020603050405020304" pitchFamily="18" charset="0"/>
              <a:cs typeface="Times New Roman" panose="02020603050405020304" pitchFamily="18" charset="0"/>
            </a:rPr>
            <a:t>Sumber</a:t>
          </a:r>
          <a:r>
            <a:rPr lang="en-ID" sz="1700" b="0" i="0" kern="1200" dirty="0">
              <a:latin typeface="Times New Roman" panose="02020603050405020304" pitchFamily="18" charset="0"/>
              <a:cs typeface="Times New Roman" panose="02020603050405020304" pitchFamily="18" charset="0"/>
            </a:rPr>
            <a:t> Daya </a:t>
          </a:r>
          <a:r>
            <a:rPr lang="en-ID" sz="1700" b="0" i="0" kern="1200" dirty="0" err="1">
              <a:latin typeface="Times New Roman" panose="02020603050405020304" pitchFamily="18" charset="0"/>
              <a:cs typeface="Times New Roman" panose="02020603050405020304" pitchFamily="18" charset="0"/>
            </a:rPr>
            <a:t>Manusia</a:t>
          </a:r>
          <a:r>
            <a:rPr lang="en-ID" sz="1700" b="0" i="0" kern="1200" dirty="0">
              <a:latin typeface="Times New Roman" panose="02020603050405020304" pitchFamily="18" charset="0"/>
              <a:cs typeface="Times New Roman" panose="02020603050405020304" pitchFamily="18" charset="0"/>
            </a:rPr>
            <a:t>. </a:t>
          </a:r>
        </a:p>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Untuk</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menghasilkan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fungsi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keluaran</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bernilai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bagi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pemakai-pemakai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komputer</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Informasi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Sumber</a:t>
          </a:r>
          <a:r>
            <a:rPr lang="en-ID" sz="1700" b="0" i="0" kern="1200" dirty="0">
              <a:latin typeface="Times New Roman" panose="02020603050405020304" pitchFamily="18" charset="0"/>
              <a:cs typeface="Times New Roman" panose="02020603050405020304" pitchFamily="18" charset="0"/>
            </a:rPr>
            <a:t> Daya </a:t>
          </a:r>
          <a:r>
            <a:rPr lang="en-ID" sz="1700" b="0" i="0" kern="1200" dirty="0" err="1">
              <a:latin typeface="Times New Roman" panose="02020603050405020304" pitchFamily="18" charset="0"/>
              <a:cs typeface="Times New Roman" panose="02020603050405020304" pitchFamily="18" charset="0"/>
            </a:rPr>
            <a:t>Manusia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harus</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memproses</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keluaran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tersebut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membuat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kalkulasi-kalkulasi</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diperlukan</a:t>
          </a:r>
          <a:r>
            <a:rPr lang="en-ID" sz="1700" b="0" i="0" kern="1200" dirty="0">
              <a:latin typeface="Times New Roman" panose="02020603050405020304" pitchFamily="18" charset="0"/>
              <a:cs typeface="Times New Roman" panose="02020603050405020304" pitchFamily="18" charset="0"/>
            </a:rPr>
            <a:t> dan </a:t>
          </a:r>
          <a:r>
            <a:rPr lang="en-ID" sz="1700" b="0" i="0" kern="1200" dirty="0" err="1">
              <a:latin typeface="Times New Roman" panose="02020603050405020304" pitchFamily="18" charset="0"/>
              <a:cs typeface="Times New Roman" panose="02020603050405020304" pitchFamily="18" charset="0"/>
            </a:rPr>
            <a:t>setelah</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itu</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memformat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persentasinya</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cara</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dapat</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dimengerti</a:t>
          </a:r>
          <a:r>
            <a:rPr lang="en-ID" sz="1700" b="0" i="0" kern="1200" dirty="0">
              <a:latin typeface="Times New Roman" panose="02020603050405020304" pitchFamily="18" charset="0"/>
              <a:cs typeface="Times New Roman" panose="02020603050405020304" pitchFamily="18" charset="0"/>
            </a:rPr>
            <a:t> oleh para </a:t>
          </a:r>
          <a:r>
            <a:rPr lang="en-ID" sz="1700" b="0" i="0" kern="1200" dirty="0" err="1">
              <a:latin typeface="Times New Roman" panose="02020603050405020304" pitchFamily="18" charset="0"/>
              <a:cs typeface="Times New Roman" panose="02020603050405020304" pitchFamily="18" charset="0"/>
            </a:rPr>
            <a:t>pemakai</a:t>
          </a:r>
          <a:r>
            <a:rPr lang="en-ID" sz="1700" b="0" i="0" kern="1200" dirty="0">
              <a:latin typeface="Times New Roman" panose="02020603050405020304" pitchFamily="18" charset="0"/>
              <a:cs typeface="Times New Roman" panose="02020603050405020304" pitchFamily="18" charset="0"/>
            </a:rPr>
            <a:t>. </a:t>
          </a:r>
        </a:p>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yang tidak </a:t>
          </a:r>
          <a:r>
            <a:rPr lang="en-ID" sz="1700" b="0" i="0" kern="1200" dirty="0" err="1">
              <a:latin typeface="Times New Roman" panose="02020603050405020304" pitchFamily="18" charset="0"/>
              <a:cs typeface="Times New Roman" panose="02020603050405020304" pitchFamily="18" charset="0"/>
            </a:rPr>
            <a:t>terkomputerisasi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melakukan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hal</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secara</a:t>
          </a:r>
          <a:r>
            <a:rPr lang="en-ID" sz="1700" b="0" i="0" kern="1200" dirty="0">
              <a:latin typeface="Times New Roman" panose="02020603050405020304" pitchFamily="18" charset="0"/>
              <a:cs typeface="Times New Roman" panose="02020603050405020304" pitchFamily="18" charset="0"/>
            </a:rPr>
            <a:t> manual, </a:t>
          </a:r>
          <a:r>
            <a:rPr lang="en-ID" sz="1700" b="0" i="0" kern="1200" dirty="0" err="1">
              <a:latin typeface="Times New Roman" panose="02020603050405020304" pitchFamily="18" charset="0"/>
              <a:cs typeface="Times New Roman" panose="02020603050405020304" pitchFamily="18" charset="0"/>
            </a:rPr>
            <a:t>menyusun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statistik-statistik</a:t>
          </a:r>
          <a:r>
            <a:rPr lang="en-ID" sz="1700" b="0" i="0" kern="1200" dirty="0">
              <a:latin typeface="Times New Roman" panose="02020603050405020304" pitchFamily="18" charset="0"/>
              <a:cs typeface="Times New Roman" panose="02020603050405020304" pitchFamily="18" charset="0"/>
            </a:rPr>
            <a:t> dan </a:t>
          </a:r>
          <a:r>
            <a:rPr lang="en-ID" sz="1700" b="0" i="0" kern="1200" dirty="0" err="1">
              <a:latin typeface="Times New Roman" panose="02020603050405020304" pitchFamily="18" charset="0"/>
              <a:cs typeface="Times New Roman" panose="02020603050405020304" pitchFamily="18" charset="0"/>
            </a:rPr>
            <a:t>mengetik</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laporan-laporan</a:t>
          </a:r>
          <a:r>
            <a:rPr lang="en-ID" sz="1700" b="0" i="0" kern="1200" dirty="0">
              <a:latin typeface="Times New Roman" panose="02020603050405020304" pitchFamily="18" charset="0"/>
              <a:cs typeface="Times New Roman" panose="02020603050405020304" pitchFamily="18" charset="0"/>
            </a:rPr>
            <a:t>.</a:t>
          </a:r>
        </a:p>
        <a:p>
          <a:pPr marL="0" lvl="0" indent="0" algn="just" defTabSz="755650">
            <a:lnSpc>
              <a:spcPct val="90000"/>
            </a:lnSpc>
            <a:spcBef>
              <a:spcPct val="0"/>
            </a:spcBef>
            <a:spcAft>
              <a:spcPct val="35000"/>
            </a:spcAft>
            <a:buNone/>
          </a:pPr>
          <a:r>
            <a:rPr lang="en-ID" sz="1700" b="0" i="0" kern="1200" dirty="0" err="1">
              <a:latin typeface="Times New Roman" panose="02020603050405020304" pitchFamily="18" charset="0"/>
              <a:cs typeface="Times New Roman" panose="02020603050405020304" pitchFamily="18" charset="0"/>
            </a:rPr>
            <a:t>Sistem</a:t>
          </a:r>
          <a:r>
            <a:rPr lang="en-ID" sz="1700" b="0" i="0" kern="1200" dirty="0">
              <a:latin typeface="Times New Roman" panose="02020603050405020304" pitchFamily="18" charset="0"/>
              <a:cs typeface="Times New Roman" panose="02020603050405020304" pitchFamily="18" charset="0"/>
            </a:rPr>
            <a:t> yang </a:t>
          </a:r>
          <a:r>
            <a:rPr lang="en-ID" sz="1700" b="0" i="0" kern="1200" dirty="0" err="1">
              <a:latin typeface="Times New Roman" panose="02020603050405020304" pitchFamily="18" charset="0"/>
              <a:cs typeface="Times New Roman" panose="02020603050405020304" pitchFamily="18" charset="0"/>
            </a:rPr>
            <a:t>terkomputerisasi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melakukan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hal</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ini</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dengan</a:t>
          </a:r>
          <a:r>
            <a:rPr lang="en-ID" sz="1700" b="0" i="0" kern="1200" dirty="0">
              <a:latin typeface="Times New Roman" panose="02020603050405020304" pitchFamily="18" charset="0"/>
              <a:cs typeface="Times New Roman" panose="02020603050405020304" pitchFamily="18" charset="0"/>
            </a:rPr>
            <a:t> </a:t>
          </a:r>
          <a:r>
            <a:rPr lang="en-ID" sz="1700" b="0" i="0" kern="1200" dirty="0" err="1">
              <a:latin typeface="Times New Roman" panose="02020603050405020304" pitchFamily="18" charset="0"/>
              <a:cs typeface="Times New Roman" panose="02020603050405020304" pitchFamily="18" charset="0"/>
            </a:rPr>
            <a:t>menggunakan</a:t>
          </a:r>
          <a:r>
            <a:rPr lang="en-ID" sz="1700" b="0" i="0" kern="1200" dirty="0">
              <a:latin typeface="Times New Roman" panose="02020603050405020304" pitchFamily="18" charset="0"/>
              <a:cs typeface="Times New Roman" panose="02020603050405020304" pitchFamily="18" charset="0"/>
            </a:rPr>
            <a:t> program-program yang </a:t>
          </a:r>
          <a:r>
            <a:rPr lang="en-ID" sz="1700" b="0" i="0" kern="1200" dirty="0" err="1">
              <a:latin typeface="Times New Roman" panose="02020603050405020304" pitchFamily="18" charset="0"/>
              <a:cs typeface="Times New Roman" panose="02020603050405020304" pitchFamily="18" charset="0"/>
            </a:rPr>
            <a:t>canggih</a:t>
          </a:r>
          <a:r>
            <a:rPr lang="en-ID" sz="1700" b="0" i="0" kern="1200" dirty="0">
              <a:latin typeface="Times New Roman" panose="02020603050405020304" pitchFamily="18" charset="0"/>
              <a:cs typeface="Times New Roman" panose="02020603050405020304" pitchFamily="18" charset="0"/>
            </a:rPr>
            <a:t>.</a:t>
          </a:r>
        </a:p>
        <a:p>
          <a:pPr marL="0" lvl="0" indent="0" algn="just" defTabSz="755650">
            <a:lnSpc>
              <a:spcPct val="90000"/>
            </a:lnSpc>
            <a:spcBef>
              <a:spcPct val="0"/>
            </a:spcBef>
            <a:spcAft>
              <a:spcPct val="35000"/>
            </a:spcAft>
            <a:buNone/>
          </a:pPr>
          <a:endParaRPr lang="en-ID" sz="1700" kern="1200" dirty="0">
            <a:latin typeface="Times New Roman" panose="02020603050405020304" pitchFamily="18" charset="0"/>
            <a:cs typeface="Times New Roman" panose="02020603050405020304" pitchFamily="18" charset="0"/>
          </a:endParaRPr>
        </a:p>
      </dsp:txBody>
      <dsp:txXfrm>
        <a:off x="946892" y="883939"/>
        <a:ext cx="7243694" cy="3062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99466-2123-4486-BE8D-4AD922C32A32}">
      <dsp:nvSpPr>
        <dsp:cNvPr id="0" name=""/>
        <dsp:cNvSpPr/>
      </dsp:nvSpPr>
      <dsp:spPr>
        <a:xfrm>
          <a:off x="0" y="1305401"/>
          <a:ext cx="10515600" cy="1740535"/>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DAECC3A5-E1D7-4863-9359-75BE6D74CD44}">
      <dsp:nvSpPr>
        <dsp:cNvPr id="0" name=""/>
        <dsp:cNvSpPr/>
      </dsp:nvSpPr>
      <dsp:spPr>
        <a:xfrm>
          <a:off x="4159" y="0"/>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Imely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tepat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waktu</a:t>
          </a:r>
          <a:r>
            <a:rPr lang="en-US" sz="2800" kern="1200" dirty="0">
              <a:latin typeface="Times New Roman" panose="02020603050405020304" pitchFamily="18" charset="0"/>
              <a:cs typeface="Times New Roman" panose="02020603050405020304" pitchFamily="18" charset="0"/>
            </a:rPr>
            <a:t>)</a:t>
          </a:r>
          <a:endParaRPr lang="en-ID" sz="2800" kern="1200" dirty="0">
            <a:latin typeface="Times New Roman" panose="02020603050405020304" pitchFamily="18" charset="0"/>
            <a:cs typeface="Times New Roman" panose="02020603050405020304" pitchFamily="18" charset="0"/>
          </a:endParaRPr>
        </a:p>
      </dsp:txBody>
      <dsp:txXfrm>
        <a:off x="4159" y="0"/>
        <a:ext cx="1818408" cy="1740535"/>
      </dsp:txXfrm>
    </dsp:sp>
    <dsp:sp modelId="{57A56C60-A7C7-46F4-BBA7-CD2FBB302D94}">
      <dsp:nvSpPr>
        <dsp:cNvPr id="0" name=""/>
        <dsp:cNvSpPr/>
      </dsp:nvSpPr>
      <dsp:spPr>
        <a:xfrm>
          <a:off x="695796" y="1958102"/>
          <a:ext cx="435133" cy="435133"/>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83E45F1-ED0D-4EED-B0B5-F88C9EC62700}">
      <dsp:nvSpPr>
        <dsp:cNvPr id="0" name=""/>
        <dsp:cNvSpPr/>
      </dsp:nvSpPr>
      <dsp:spPr>
        <a:xfrm>
          <a:off x="1913487" y="2610802"/>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Accurate</a:t>
          </a:r>
          <a:endParaRPr lang="en-ID" sz="2800" kern="1200">
            <a:latin typeface="Times New Roman" panose="02020603050405020304" pitchFamily="18" charset="0"/>
            <a:cs typeface="Times New Roman" panose="02020603050405020304" pitchFamily="18" charset="0"/>
          </a:endParaRPr>
        </a:p>
      </dsp:txBody>
      <dsp:txXfrm>
        <a:off x="1913487" y="2610802"/>
        <a:ext cx="1818408" cy="1740535"/>
      </dsp:txXfrm>
    </dsp:sp>
    <dsp:sp modelId="{A7F53B21-63AF-47E4-8FED-05246C6F614F}">
      <dsp:nvSpPr>
        <dsp:cNvPr id="0" name=""/>
        <dsp:cNvSpPr/>
      </dsp:nvSpPr>
      <dsp:spPr>
        <a:xfrm>
          <a:off x="2605124" y="1958102"/>
          <a:ext cx="435133" cy="435133"/>
        </a:xfrm>
        <a:prstGeom prst="ellipse">
          <a:avLst/>
        </a:prstGeom>
        <a:gradFill rotWithShape="0">
          <a:gsLst>
            <a:gs pos="0">
              <a:schemeClr val="accent4">
                <a:hueOff val="2450223"/>
                <a:satOff val="-10194"/>
                <a:lumOff val="2402"/>
                <a:alphaOff val="0"/>
                <a:lumMod val="110000"/>
                <a:satMod val="105000"/>
                <a:tint val="67000"/>
              </a:schemeClr>
            </a:gs>
            <a:gs pos="50000">
              <a:schemeClr val="accent4">
                <a:hueOff val="2450223"/>
                <a:satOff val="-10194"/>
                <a:lumOff val="2402"/>
                <a:alphaOff val="0"/>
                <a:lumMod val="105000"/>
                <a:satMod val="103000"/>
                <a:tint val="73000"/>
              </a:schemeClr>
            </a:gs>
            <a:gs pos="100000">
              <a:schemeClr val="accent4">
                <a:hueOff val="2450223"/>
                <a:satOff val="-10194"/>
                <a:lumOff val="240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A23914-B28A-4B53-9484-5F268E11B793}">
      <dsp:nvSpPr>
        <dsp:cNvPr id="0" name=""/>
        <dsp:cNvSpPr/>
      </dsp:nvSpPr>
      <dsp:spPr>
        <a:xfrm>
          <a:off x="3822815" y="0"/>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Concise (ringkas)</a:t>
          </a:r>
          <a:endParaRPr lang="en-ID" sz="2800" kern="1200">
            <a:latin typeface="Times New Roman" panose="02020603050405020304" pitchFamily="18" charset="0"/>
            <a:cs typeface="Times New Roman" panose="02020603050405020304" pitchFamily="18" charset="0"/>
          </a:endParaRPr>
        </a:p>
      </dsp:txBody>
      <dsp:txXfrm>
        <a:off x="3822815" y="0"/>
        <a:ext cx="1818408" cy="1740535"/>
      </dsp:txXfrm>
    </dsp:sp>
    <dsp:sp modelId="{8872E393-6344-4630-BCFF-5F04BF196810}">
      <dsp:nvSpPr>
        <dsp:cNvPr id="0" name=""/>
        <dsp:cNvSpPr/>
      </dsp:nvSpPr>
      <dsp:spPr>
        <a:xfrm>
          <a:off x="4514453" y="1958102"/>
          <a:ext cx="435133" cy="435133"/>
        </a:xfrm>
        <a:prstGeom prst="ellipse">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1A1B2E0-5398-4D53-B67E-71F33C6FEED6}">
      <dsp:nvSpPr>
        <dsp:cNvPr id="0" name=""/>
        <dsp:cNvSpPr/>
      </dsp:nvSpPr>
      <dsp:spPr>
        <a:xfrm>
          <a:off x="5732144" y="2610802"/>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Relevant</a:t>
          </a:r>
          <a:endParaRPr lang="en-ID" sz="2800" kern="1200">
            <a:latin typeface="Times New Roman" panose="02020603050405020304" pitchFamily="18" charset="0"/>
            <a:cs typeface="Times New Roman" panose="02020603050405020304" pitchFamily="18" charset="0"/>
          </a:endParaRPr>
        </a:p>
      </dsp:txBody>
      <dsp:txXfrm>
        <a:off x="5732144" y="2610802"/>
        <a:ext cx="1818408" cy="1740535"/>
      </dsp:txXfrm>
    </dsp:sp>
    <dsp:sp modelId="{6571AEA5-1115-472F-94E4-0FA7C161A60B}">
      <dsp:nvSpPr>
        <dsp:cNvPr id="0" name=""/>
        <dsp:cNvSpPr/>
      </dsp:nvSpPr>
      <dsp:spPr>
        <a:xfrm>
          <a:off x="6423781" y="1958102"/>
          <a:ext cx="435133" cy="435133"/>
        </a:xfrm>
        <a:prstGeom prst="ellipse">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9DCC662-3A25-426B-90A0-DAC3BD0356C8}">
      <dsp:nvSpPr>
        <dsp:cNvPr id="0" name=""/>
        <dsp:cNvSpPr/>
      </dsp:nvSpPr>
      <dsp:spPr>
        <a:xfrm>
          <a:off x="7641472" y="0"/>
          <a:ext cx="1818408"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marL="0" lvl="0" indent="0" algn="ctr" defTabSz="12446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Complete (lengkap)</a:t>
          </a:r>
          <a:endParaRPr lang="en-ID" sz="2800" kern="1200">
            <a:latin typeface="Times New Roman" panose="02020603050405020304" pitchFamily="18" charset="0"/>
            <a:cs typeface="Times New Roman" panose="02020603050405020304" pitchFamily="18" charset="0"/>
          </a:endParaRPr>
        </a:p>
      </dsp:txBody>
      <dsp:txXfrm>
        <a:off x="7641472" y="0"/>
        <a:ext cx="1818408" cy="1740535"/>
      </dsp:txXfrm>
    </dsp:sp>
    <dsp:sp modelId="{D2D693A8-1053-4587-86FA-481A8D5CC5D2}">
      <dsp:nvSpPr>
        <dsp:cNvPr id="0" name=""/>
        <dsp:cNvSpPr/>
      </dsp:nvSpPr>
      <dsp:spPr>
        <a:xfrm>
          <a:off x="8333110" y="1958102"/>
          <a:ext cx="435133" cy="435133"/>
        </a:xfrm>
        <a:prstGeom prst="ellipse">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11A1C-AFBC-4DD8-83DE-9A4F9D235115}">
      <dsp:nvSpPr>
        <dsp:cNvPr id="0" name=""/>
        <dsp:cNvSpPr/>
      </dsp:nvSpPr>
      <dsp:spPr>
        <a:xfrm rot="16200000">
          <a:off x="300603" y="-295780"/>
          <a:ext cx="4047893" cy="4639453"/>
        </a:xfrm>
        <a:prstGeom prst="flowChartManualOperati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374" bIns="0" numCol="1" spcCol="1270" anchor="ctr" anchorCtr="0">
          <a:noAutofit/>
        </a:bodyPr>
        <a:lstStyle/>
        <a:p>
          <a:pPr marL="0" lvl="0" indent="0" algn="just" defTabSz="666750">
            <a:lnSpc>
              <a:spcPct val="90000"/>
            </a:lnSpc>
            <a:spcBef>
              <a:spcPct val="0"/>
            </a:spcBef>
            <a:spcAft>
              <a:spcPct val="35000"/>
            </a:spcAft>
            <a:buNone/>
          </a:pPr>
          <a:r>
            <a:rPr lang="en-ID" sz="1500" b="1" kern="1200" dirty="0" err="1">
              <a:solidFill>
                <a:srgbClr val="FF0000"/>
              </a:solidFill>
              <a:latin typeface="Times New Roman" panose="02020603050405020304" pitchFamily="18" charset="0"/>
              <a:cs typeface="Times New Roman" panose="02020603050405020304" pitchFamily="18" charset="0"/>
            </a:rPr>
            <a:t>Untuk</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meningkatkan</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efisiensi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dimana</a:t>
          </a:r>
          <a:r>
            <a:rPr lang="en-ID" sz="1500" kern="1200" dirty="0">
              <a:latin typeface="Times New Roman" panose="02020603050405020304" pitchFamily="18" charset="0"/>
              <a:cs typeface="Times New Roman" panose="02020603050405020304" pitchFamily="18" charset="0"/>
            </a:rPr>
            <a:t> data </a:t>
          </a:r>
          <a:r>
            <a:rPr lang="en-ID" sz="1500" kern="1200" dirty="0" err="1">
              <a:latin typeface="Times New Roman" panose="02020603050405020304" pitchFamily="18" charset="0"/>
              <a:cs typeface="Times New Roman" panose="02020603050405020304" pitchFamily="18" charset="0"/>
            </a:rPr>
            <a:t>karyawan</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aktivitas</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sumber</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digabungkan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menjadi</a:t>
          </a:r>
          <a:r>
            <a:rPr lang="en-ID" sz="1500" kern="1200" dirty="0">
              <a:latin typeface="Times New Roman" panose="02020603050405020304" pitchFamily="18" charset="0"/>
              <a:cs typeface="Times New Roman" panose="02020603050405020304" pitchFamily="18" charset="0"/>
            </a:rPr>
            <a:t>. Satu </a:t>
          </a:r>
          <a:r>
            <a:rPr lang="en-ID" sz="1500" kern="1200" dirty="0" err="1">
              <a:latin typeface="Times New Roman" panose="02020603050405020304" pitchFamily="18" charset="0"/>
              <a:cs typeface="Times New Roman" panose="02020603050405020304" pitchFamily="18" charset="0"/>
            </a:rPr>
            <a:t>supaya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lebih</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strategis</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berhubungan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dengan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perencanaan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sumber</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Ditinjau</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dari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manfaatnya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sistem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informasi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sumber</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mempunyai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manfaat</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dalam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organisasi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yaitu</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otomatis</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dalam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sistem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penggajian</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aktivitas</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tunjangan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Dengan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sistem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informasi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sumber</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catatan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waktu</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karyawan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dimasukan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dalam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sistem</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pengurangan</a:t>
          </a:r>
          <a:r>
            <a:rPr lang="en-ID" sz="1500" kern="1200" dirty="0">
              <a:latin typeface="Times New Roman" panose="02020603050405020304" pitchFamily="18" charset="0"/>
              <a:cs typeface="Times New Roman" panose="02020603050405020304" pitchFamily="18" charset="0"/>
            </a:rPr>
            <a:t> yang </a:t>
          </a:r>
          <a:r>
            <a:rPr lang="en-ID" sz="1500" kern="1200" dirty="0" err="1">
              <a:latin typeface="Times New Roman" panose="02020603050405020304" pitchFamily="18" charset="0"/>
              <a:cs typeface="Times New Roman" panose="02020603050405020304" pitchFamily="18" charset="0"/>
            </a:rPr>
            <a:t>sesuai</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penyesuaian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karyawan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lainnya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akan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tercermin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dalam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pengecekan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gaji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terakhir</a:t>
          </a:r>
          <a:r>
            <a:rPr lang="en-ID" sz="1500" kern="1200" dirty="0">
              <a:latin typeface="Times New Roman" panose="02020603050405020304" pitchFamily="18" charset="0"/>
              <a:cs typeface="Times New Roman" panose="02020603050405020304" pitchFamily="18" charset="0"/>
            </a:rPr>
            <a:t>.</a:t>
          </a:r>
        </a:p>
      </dsp:txBody>
      <dsp:txXfrm rot="5400000">
        <a:off x="4823" y="809579"/>
        <a:ext cx="4639453" cy="2428735"/>
      </dsp:txXfrm>
    </dsp:sp>
    <dsp:sp modelId="{FADE0666-2390-4B08-AAFC-175C83311356}">
      <dsp:nvSpPr>
        <dsp:cNvPr id="0" name=""/>
        <dsp:cNvSpPr/>
      </dsp:nvSpPr>
      <dsp:spPr>
        <a:xfrm rot="16200000">
          <a:off x="5288015" y="-295780"/>
          <a:ext cx="4047893" cy="4639453"/>
        </a:xfrm>
        <a:prstGeom prst="flowChartManualOperati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0" rIns="95374" bIns="0" numCol="1" spcCol="1270" anchor="ctr" anchorCtr="0">
          <a:noAutofit/>
        </a:bodyPr>
        <a:lstStyle/>
        <a:p>
          <a:pPr marL="0" lvl="0" indent="0" algn="just" defTabSz="666750">
            <a:lnSpc>
              <a:spcPct val="90000"/>
            </a:lnSpc>
            <a:spcBef>
              <a:spcPct val="0"/>
            </a:spcBef>
            <a:spcAft>
              <a:spcPct val="35000"/>
            </a:spcAft>
            <a:buNone/>
          </a:pPr>
          <a:r>
            <a:rPr lang="en-ID" sz="1500" kern="1200" dirty="0" err="1">
              <a:latin typeface="Times New Roman" panose="02020603050405020304" pitchFamily="18" charset="0"/>
              <a:cs typeface="Times New Roman" panose="02020603050405020304" pitchFamily="18" charset="0"/>
            </a:rPr>
            <a:t>Tujuan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kedua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sistem</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informasi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sumber</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adalah</a:t>
          </a:r>
          <a:r>
            <a:rPr lang="en-ID" sz="1500" kern="1200" dirty="0">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supaya</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lebih</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strategis</a:t>
          </a:r>
          <a:r>
            <a:rPr lang="en-ID" sz="1500" b="1" kern="1200" dirty="0">
              <a:solidFill>
                <a:srgbClr val="FF0000"/>
              </a:solidFill>
              <a:latin typeface="Times New Roman" panose="02020603050405020304" pitchFamily="18" charset="0"/>
              <a:cs typeface="Times New Roman" panose="02020603050405020304" pitchFamily="18" charset="0"/>
            </a:rPr>
            <a:t> dan </a:t>
          </a:r>
          <a:r>
            <a:rPr lang="en-ID" sz="1500" b="1" kern="1200" dirty="0" err="1">
              <a:solidFill>
                <a:srgbClr val="FF0000"/>
              </a:solidFill>
              <a:latin typeface="Times New Roman" panose="02020603050405020304" pitchFamily="18" charset="0"/>
              <a:cs typeface="Times New Roman" panose="02020603050405020304" pitchFamily="18" charset="0"/>
            </a:rPr>
            <a:t>berhubungan</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dengan</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perencanaan</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sumber</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daya</a:t>
          </a:r>
          <a:r>
            <a:rPr lang="en-ID" sz="1500" b="1" kern="1200" dirty="0">
              <a:solidFill>
                <a:srgbClr val="FF0000"/>
              </a:solidFill>
              <a:latin typeface="Times New Roman" panose="02020603050405020304" pitchFamily="18" charset="0"/>
              <a:cs typeface="Times New Roman" panose="02020603050405020304" pitchFamily="18" charset="0"/>
            </a:rPr>
            <a:t> </a:t>
          </a:r>
          <a:r>
            <a:rPr lang="en-ID" sz="1500" b="1" kern="1200" dirty="0" err="1">
              <a:solidFill>
                <a:srgbClr val="FF0000"/>
              </a:solidFill>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Dengan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mempunyai</a:t>
          </a:r>
          <a:r>
            <a:rPr lang="en-ID" sz="1500" kern="1200" dirty="0">
              <a:latin typeface="Times New Roman" panose="02020603050405020304" pitchFamily="18" charset="0"/>
              <a:cs typeface="Times New Roman" panose="02020603050405020304" pitchFamily="18" charset="0"/>
            </a:rPr>
            <a:t> data yang </a:t>
          </a:r>
          <a:r>
            <a:rPr lang="en-ID" sz="1500" kern="1200" dirty="0" err="1">
              <a:latin typeface="Times New Roman" panose="02020603050405020304" pitchFamily="18" charset="0"/>
              <a:cs typeface="Times New Roman" panose="02020603050405020304" pitchFamily="18" charset="0"/>
            </a:rPr>
            <a:t>mudah</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diakses</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akan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membuat</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perencanaan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sumber</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daya</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manusia</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pembuatan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keputusan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manajerial</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didasarkan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lebih</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banyak</a:t>
          </a:r>
          <a:r>
            <a:rPr lang="en-ID" sz="1500" kern="1200" dirty="0">
              <a:latin typeface="Times New Roman" panose="02020603050405020304" pitchFamily="18" charset="0"/>
              <a:cs typeface="Times New Roman" panose="02020603050405020304" pitchFamily="18" charset="0"/>
            </a:rPr>
            <a:t> pada </a:t>
          </a:r>
          <a:r>
            <a:rPr lang="en-ID" sz="1500" kern="1200" dirty="0" err="1">
              <a:latin typeface="Times New Roman" panose="02020603050405020304" pitchFamily="18" charset="0"/>
              <a:cs typeface="Times New Roman" panose="02020603050405020304" pitchFamily="18" charset="0"/>
            </a:rPr>
            <a:t>informasi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dari</a:t>
          </a:r>
          <a:r>
            <a:rPr lang="en-ID" sz="1500" kern="1200" dirty="0">
              <a:latin typeface="Times New Roman" panose="02020603050405020304" pitchFamily="18" charset="0"/>
              <a:cs typeface="Times New Roman" panose="02020603050405020304" pitchFamily="18" charset="0"/>
            </a:rPr>
            <a:t> pada </a:t>
          </a:r>
          <a:r>
            <a:rPr lang="en-ID" sz="1500" kern="1200" dirty="0" err="1">
              <a:latin typeface="Times New Roman" panose="02020603050405020304" pitchFamily="18" charset="0"/>
              <a:cs typeface="Times New Roman" panose="02020603050405020304" pitchFamily="18" charset="0"/>
            </a:rPr>
            <a:t>mengandalkan</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persepsi</a:t>
          </a:r>
          <a:r>
            <a:rPr lang="en-ID" sz="1500" kern="1200" dirty="0">
              <a:latin typeface="Times New Roman" panose="02020603050405020304" pitchFamily="18" charset="0"/>
              <a:cs typeface="Times New Roman" panose="02020603050405020304" pitchFamily="18" charset="0"/>
            </a:rPr>
            <a:t> dan </a:t>
          </a:r>
          <a:r>
            <a:rPr lang="en-ID" sz="1500" kern="1200" dirty="0" err="1">
              <a:latin typeface="Times New Roman" panose="02020603050405020304" pitchFamily="18" charset="0"/>
              <a:cs typeface="Times New Roman" panose="02020603050405020304" pitchFamily="18" charset="0"/>
            </a:rPr>
            <a:t>institusi</a:t>
          </a:r>
          <a:r>
            <a:rPr lang="en-ID" sz="1500" kern="1200" dirty="0">
              <a:latin typeface="Times New Roman" panose="02020603050405020304" pitchFamily="18" charset="0"/>
              <a:cs typeface="Times New Roman" panose="02020603050405020304" pitchFamily="18" charset="0"/>
            </a:rPr>
            <a:t> </a:t>
          </a:r>
          <a:r>
            <a:rPr lang="en-ID" sz="1500" kern="1200" dirty="0" err="1">
              <a:latin typeface="Times New Roman" panose="02020603050405020304" pitchFamily="18" charset="0"/>
              <a:cs typeface="Times New Roman" panose="02020603050405020304" pitchFamily="18" charset="0"/>
            </a:rPr>
            <a:t>manajerial</a:t>
          </a:r>
          <a:r>
            <a:rPr lang="en-ID" sz="1500" kern="1200" dirty="0">
              <a:latin typeface="Times New Roman" panose="02020603050405020304" pitchFamily="18" charset="0"/>
              <a:cs typeface="Times New Roman" panose="02020603050405020304" pitchFamily="18" charset="0"/>
            </a:rPr>
            <a:t>.</a:t>
          </a:r>
        </a:p>
      </dsp:txBody>
      <dsp:txXfrm rot="5400000">
        <a:off x="4992235" y="809579"/>
        <a:ext cx="4639453" cy="24287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E9399-85CD-4A96-B3DD-339A40F77324}">
      <dsp:nvSpPr>
        <dsp:cNvPr id="0" name=""/>
        <dsp:cNvSpPr/>
      </dsp:nvSpPr>
      <dsp:spPr>
        <a:xfrm>
          <a:off x="4382563" y="1366415"/>
          <a:ext cx="1750472" cy="1750686"/>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0282B5D1-1228-47B7-9AA9-6EAC5D742EF6}">
      <dsp:nvSpPr>
        <dsp:cNvPr id="0" name=""/>
        <dsp:cNvSpPr/>
      </dsp:nvSpPr>
      <dsp:spPr>
        <a:xfrm>
          <a:off x="4254925" y="0"/>
          <a:ext cx="2005749" cy="10733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Staffing Employement</a:t>
          </a:r>
          <a:endParaRPr lang="en-ID" sz="2300" b="1" kern="1200">
            <a:latin typeface="Times New Roman" panose="02020603050405020304" pitchFamily="18" charset="0"/>
            <a:cs typeface="Times New Roman" panose="02020603050405020304" pitchFamily="18" charset="0"/>
          </a:endParaRPr>
        </a:p>
      </dsp:txBody>
      <dsp:txXfrm>
        <a:off x="4254925" y="0"/>
        <a:ext cx="2005749" cy="1073382"/>
      </dsp:txXfrm>
    </dsp:sp>
    <dsp:sp modelId="{0F09C4A3-4F1B-4CD5-BC66-CEC4D640BC36}">
      <dsp:nvSpPr>
        <dsp:cNvPr id="0" name=""/>
        <dsp:cNvSpPr/>
      </dsp:nvSpPr>
      <dsp:spPr>
        <a:xfrm>
          <a:off x="4896035" y="1613293"/>
          <a:ext cx="1750472" cy="1750686"/>
        </a:xfrm>
        <a:prstGeom prst="ellipse">
          <a:avLst/>
        </a:prstGeom>
        <a:gradFill rotWithShape="0">
          <a:gsLst>
            <a:gs pos="0">
              <a:schemeClr val="accent4">
                <a:alpha val="50000"/>
                <a:hueOff val="1633482"/>
                <a:satOff val="-6796"/>
                <a:lumOff val="1601"/>
                <a:alphaOff val="0"/>
                <a:lumMod val="110000"/>
                <a:satMod val="105000"/>
                <a:tint val="67000"/>
              </a:schemeClr>
            </a:gs>
            <a:gs pos="50000">
              <a:schemeClr val="accent4">
                <a:alpha val="50000"/>
                <a:hueOff val="1633482"/>
                <a:satOff val="-6796"/>
                <a:lumOff val="1601"/>
                <a:alphaOff val="0"/>
                <a:lumMod val="105000"/>
                <a:satMod val="103000"/>
                <a:tint val="73000"/>
              </a:schemeClr>
            </a:gs>
            <a:gs pos="100000">
              <a:schemeClr val="accent4">
                <a:alpha val="50000"/>
                <a:hueOff val="1633482"/>
                <a:satOff val="-6796"/>
                <a:lumOff val="160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9CF5E596-AB9E-4D94-A628-F2C2AB56A7D9}">
      <dsp:nvSpPr>
        <dsp:cNvPr id="0" name=""/>
        <dsp:cNvSpPr/>
      </dsp:nvSpPr>
      <dsp:spPr>
        <a:xfrm>
          <a:off x="6862399" y="1019713"/>
          <a:ext cx="1896344" cy="11807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Performance Evaluation</a:t>
          </a:r>
          <a:endParaRPr lang="en-ID" sz="2300" b="1" kern="1200">
            <a:latin typeface="Times New Roman" panose="02020603050405020304" pitchFamily="18" charset="0"/>
            <a:cs typeface="Times New Roman" panose="02020603050405020304" pitchFamily="18" charset="0"/>
          </a:endParaRPr>
        </a:p>
      </dsp:txBody>
      <dsp:txXfrm>
        <a:off x="6862399" y="1019713"/>
        <a:ext cx="1896344" cy="1180720"/>
      </dsp:txXfrm>
    </dsp:sp>
    <dsp:sp modelId="{054DBF9D-CC7B-4B76-BA5E-7BD594D76CA8}">
      <dsp:nvSpPr>
        <dsp:cNvPr id="0" name=""/>
        <dsp:cNvSpPr/>
      </dsp:nvSpPr>
      <dsp:spPr>
        <a:xfrm>
          <a:off x="5022215" y="2168769"/>
          <a:ext cx="1750472" cy="1750686"/>
        </a:xfrm>
        <a:prstGeom prst="ellipse">
          <a:avLst/>
        </a:prstGeom>
        <a:gradFill rotWithShape="0">
          <a:gsLst>
            <a:gs pos="0">
              <a:schemeClr val="accent4">
                <a:alpha val="50000"/>
                <a:hueOff val="3266964"/>
                <a:satOff val="-13592"/>
                <a:lumOff val="3203"/>
                <a:alphaOff val="0"/>
                <a:lumMod val="110000"/>
                <a:satMod val="105000"/>
                <a:tint val="67000"/>
              </a:schemeClr>
            </a:gs>
            <a:gs pos="50000">
              <a:schemeClr val="accent4">
                <a:alpha val="50000"/>
                <a:hueOff val="3266964"/>
                <a:satOff val="-13592"/>
                <a:lumOff val="3203"/>
                <a:alphaOff val="0"/>
                <a:lumMod val="105000"/>
                <a:satMod val="103000"/>
                <a:tint val="73000"/>
              </a:schemeClr>
            </a:gs>
            <a:gs pos="100000">
              <a:schemeClr val="accent4">
                <a:alpha val="50000"/>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C47C964B-3275-49E4-836B-1EC9A99E5222}">
      <dsp:nvSpPr>
        <dsp:cNvPr id="0" name=""/>
        <dsp:cNvSpPr/>
      </dsp:nvSpPr>
      <dsp:spPr>
        <a:xfrm>
          <a:off x="7044740" y="2522448"/>
          <a:ext cx="1859876" cy="12612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Compensation</a:t>
          </a:r>
          <a:endParaRPr lang="en-ID" sz="2300" b="1" kern="1200">
            <a:latin typeface="Times New Roman" panose="02020603050405020304" pitchFamily="18" charset="0"/>
            <a:cs typeface="Times New Roman" panose="02020603050405020304" pitchFamily="18" charset="0"/>
          </a:endParaRPr>
        </a:p>
      </dsp:txBody>
      <dsp:txXfrm>
        <a:off x="7044740" y="2522448"/>
        <a:ext cx="1859876" cy="1261224"/>
      </dsp:txXfrm>
    </dsp:sp>
    <dsp:sp modelId="{46A48E2C-233A-4AD1-8C0C-70E9017A3F9F}">
      <dsp:nvSpPr>
        <dsp:cNvPr id="0" name=""/>
        <dsp:cNvSpPr/>
      </dsp:nvSpPr>
      <dsp:spPr>
        <a:xfrm>
          <a:off x="4667015" y="2614222"/>
          <a:ext cx="1750472" cy="1750686"/>
        </a:xfrm>
        <a:prstGeom prst="ellipse">
          <a:avLst/>
        </a:prstGeom>
        <a:gradFill rotWithShape="0">
          <a:gsLst>
            <a:gs pos="0">
              <a:schemeClr val="accent4">
                <a:alpha val="50000"/>
                <a:hueOff val="4900445"/>
                <a:satOff val="-20388"/>
                <a:lumOff val="4804"/>
                <a:alphaOff val="0"/>
                <a:lumMod val="110000"/>
                <a:satMod val="105000"/>
                <a:tint val="67000"/>
              </a:schemeClr>
            </a:gs>
            <a:gs pos="50000">
              <a:schemeClr val="accent4">
                <a:alpha val="50000"/>
                <a:hueOff val="4900445"/>
                <a:satOff val="-20388"/>
                <a:lumOff val="4804"/>
                <a:alphaOff val="0"/>
                <a:lumMod val="105000"/>
                <a:satMod val="103000"/>
                <a:tint val="73000"/>
              </a:schemeClr>
            </a:gs>
            <a:gs pos="100000">
              <a:schemeClr val="accent4">
                <a:alpha val="50000"/>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925CAF6-D432-47D3-B0FE-00EEF1BE3D13}">
      <dsp:nvSpPr>
        <dsp:cNvPr id="0" name=""/>
        <dsp:cNvSpPr/>
      </dsp:nvSpPr>
      <dsp:spPr>
        <a:xfrm>
          <a:off x="6242440" y="4213025"/>
          <a:ext cx="2005749" cy="11538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Training &amp; Development</a:t>
          </a:r>
          <a:endParaRPr lang="en-ID" sz="2300" b="1" kern="1200">
            <a:latin typeface="Times New Roman" panose="02020603050405020304" pitchFamily="18" charset="0"/>
            <a:cs typeface="Times New Roman" panose="02020603050405020304" pitchFamily="18" charset="0"/>
          </a:endParaRPr>
        </a:p>
      </dsp:txBody>
      <dsp:txXfrm>
        <a:off x="6242440" y="4213025"/>
        <a:ext cx="2005749" cy="1153886"/>
      </dsp:txXfrm>
    </dsp:sp>
    <dsp:sp modelId="{6EB7DE70-3E2F-4650-8AC1-984C15BE0228}">
      <dsp:nvSpPr>
        <dsp:cNvPr id="0" name=""/>
        <dsp:cNvSpPr/>
      </dsp:nvSpPr>
      <dsp:spPr>
        <a:xfrm>
          <a:off x="4098112" y="2614222"/>
          <a:ext cx="1750472" cy="1750686"/>
        </a:xfrm>
        <a:prstGeom prst="ellipse">
          <a:avLst/>
        </a:prstGeom>
        <a:gradFill rotWithShape="0">
          <a:gsLst>
            <a:gs pos="0">
              <a:schemeClr val="accent4">
                <a:alpha val="50000"/>
                <a:hueOff val="6533927"/>
                <a:satOff val="-27185"/>
                <a:lumOff val="6405"/>
                <a:alphaOff val="0"/>
                <a:lumMod val="110000"/>
                <a:satMod val="105000"/>
                <a:tint val="67000"/>
              </a:schemeClr>
            </a:gs>
            <a:gs pos="50000">
              <a:schemeClr val="accent4">
                <a:alpha val="50000"/>
                <a:hueOff val="6533927"/>
                <a:satOff val="-27185"/>
                <a:lumOff val="6405"/>
                <a:alphaOff val="0"/>
                <a:lumMod val="105000"/>
                <a:satMod val="103000"/>
                <a:tint val="73000"/>
              </a:schemeClr>
            </a:gs>
            <a:gs pos="100000">
              <a:schemeClr val="accent4">
                <a:alpha val="50000"/>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17FC0BA-ABA8-4BF0-96CC-E97325D0AB8E}">
      <dsp:nvSpPr>
        <dsp:cNvPr id="0" name=""/>
        <dsp:cNvSpPr/>
      </dsp:nvSpPr>
      <dsp:spPr>
        <a:xfrm>
          <a:off x="2267410" y="4213025"/>
          <a:ext cx="2005749" cy="11538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Employee Relations</a:t>
          </a:r>
          <a:endParaRPr lang="en-ID" sz="2300" b="1" kern="1200">
            <a:latin typeface="Times New Roman" panose="02020603050405020304" pitchFamily="18" charset="0"/>
            <a:cs typeface="Times New Roman" panose="02020603050405020304" pitchFamily="18" charset="0"/>
          </a:endParaRPr>
        </a:p>
      </dsp:txBody>
      <dsp:txXfrm>
        <a:off x="2267410" y="4213025"/>
        <a:ext cx="2005749" cy="1153886"/>
      </dsp:txXfrm>
    </dsp:sp>
    <dsp:sp modelId="{72609B7A-8515-4D83-946E-84C83C839B43}">
      <dsp:nvSpPr>
        <dsp:cNvPr id="0" name=""/>
        <dsp:cNvSpPr/>
      </dsp:nvSpPr>
      <dsp:spPr>
        <a:xfrm>
          <a:off x="3742912" y="2168769"/>
          <a:ext cx="1750472" cy="1750686"/>
        </a:xfrm>
        <a:prstGeom prst="ellipse">
          <a:avLst/>
        </a:prstGeom>
        <a:gradFill rotWithShape="0">
          <a:gsLst>
            <a:gs pos="0">
              <a:schemeClr val="accent4">
                <a:alpha val="50000"/>
                <a:hueOff val="8167408"/>
                <a:satOff val="-33981"/>
                <a:lumOff val="8007"/>
                <a:alphaOff val="0"/>
                <a:lumMod val="110000"/>
                <a:satMod val="105000"/>
                <a:tint val="67000"/>
              </a:schemeClr>
            </a:gs>
            <a:gs pos="50000">
              <a:schemeClr val="accent4">
                <a:alpha val="50000"/>
                <a:hueOff val="8167408"/>
                <a:satOff val="-33981"/>
                <a:lumOff val="8007"/>
                <a:alphaOff val="0"/>
                <a:lumMod val="105000"/>
                <a:satMod val="103000"/>
                <a:tint val="73000"/>
              </a:schemeClr>
            </a:gs>
            <a:gs pos="100000">
              <a:schemeClr val="accent4">
                <a:alpha val="50000"/>
                <a:hueOff val="8167408"/>
                <a:satOff val="-33981"/>
                <a:lumOff val="8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D940A271-2F20-4E79-9A57-4908F0C5E494}">
      <dsp:nvSpPr>
        <dsp:cNvPr id="0" name=""/>
        <dsp:cNvSpPr/>
      </dsp:nvSpPr>
      <dsp:spPr>
        <a:xfrm>
          <a:off x="1610983" y="2522448"/>
          <a:ext cx="1859876" cy="1261224"/>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a:latin typeface="Times New Roman" panose="02020603050405020304" pitchFamily="18" charset="0"/>
              <a:cs typeface="Times New Roman" panose="02020603050405020304" pitchFamily="18" charset="0"/>
            </a:rPr>
            <a:t>Safety &amp; Healts</a:t>
          </a:r>
          <a:endParaRPr lang="en-ID" sz="2300" b="1" kern="1200">
            <a:latin typeface="Times New Roman" panose="02020603050405020304" pitchFamily="18" charset="0"/>
            <a:cs typeface="Times New Roman" panose="02020603050405020304" pitchFamily="18" charset="0"/>
          </a:endParaRPr>
        </a:p>
      </dsp:txBody>
      <dsp:txXfrm>
        <a:off x="1610983" y="2522448"/>
        <a:ext cx="1859876" cy="1261224"/>
      </dsp:txXfrm>
    </dsp:sp>
    <dsp:sp modelId="{FB00DD9E-6FB2-4C91-8F2E-A1B3BEEA0332}">
      <dsp:nvSpPr>
        <dsp:cNvPr id="0" name=""/>
        <dsp:cNvSpPr/>
      </dsp:nvSpPr>
      <dsp:spPr>
        <a:xfrm>
          <a:off x="3869092" y="1613293"/>
          <a:ext cx="1750472" cy="1750686"/>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62C9489-4F1B-4EC0-8BF2-EC9446DB7418}">
      <dsp:nvSpPr>
        <dsp:cNvPr id="0" name=""/>
        <dsp:cNvSpPr/>
      </dsp:nvSpPr>
      <dsp:spPr>
        <a:xfrm>
          <a:off x="1756855" y="1019713"/>
          <a:ext cx="1896344" cy="11807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b="1" kern="1200" dirty="0" err="1">
              <a:latin typeface="Times New Roman" panose="02020603050405020304" pitchFamily="18" charset="0"/>
              <a:cs typeface="Times New Roman" panose="02020603050405020304" pitchFamily="18" charset="0"/>
            </a:rPr>
            <a:t>Personel</a:t>
          </a:r>
          <a:r>
            <a:rPr lang="en-US" sz="2300" b="1" kern="1200" dirty="0">
              <a:latin typeface="Times New Roman" panose="02020603050405020304" pitchFamily="18" charset="0"/>
              <a:cs typeface="Times New Roman" panose="02020603050405020304" pitchFamily="18" charset="0"/>
            </a:rPr>
            <a:t> Research</a:t>
          </a:r>
          <a:endParaRPr lang="en-ID" sz="2300" b="1" kern="1200" dirty="0">
            <a:latin typeface="Times New Roman" panose="02020603050405020304" pitchFamily="18" charset="0"/>
            <a:cs typeface="Times New Roman" panose="02020603050405020304" pitchFamily="18" charset="0"/>
          </a:endParaRPr>
        </a:p>
      </dsp:txBody>
      <dsp:txXfrm>
        <a:off x="1756855" y="1019713"/>
        <a:ext cx="1896344" cy="1180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43982-AEB5-48AE-81B8-044223E26BE1}">
      <dsp:nvSpPr>
        <dsp:cNvPr id="0" name=""/>
        <dsp:cNvSpPr/>
      </dsp:nvSpPr>
      <dsp:spPr>
        <a:xfrm>
          <a:off x="3871926" y="53302"/>
          <a:ext cx="2771747" cy="2771747"/>
        </a:xfrm>
        <a:prstGeom prst="ellipse">
          <a:avLst/>
        </a:prstGeom>
        <a:gradFill rotWithShape="0">
          <a:gsLst>
            <a:gs pos="0">
              <a:schemeClr val="accent4">
                <a:alpha val="50000"/>
                <a:hueOff val="0"/>
                <a:satOff val="0"/>
                <a:lumOff val="0"/>
                <a:alphaOff val="0"/>
                <a:lumMod val="110000"/>
                <a:satMod val="105000"/>
                <a:tint val="67000"/>
              </a:schemeClr>
            </a:gs>
            <a:gs pos="50000">
              <a:schemeClr val="accent4">
                <a:alpha val="50000"/>
                <a:hueOff val="0"/>
                <a:satOff val="0"/>
                <a:lumOff val="0"/>
                <a:alphaOff val="0"/>
                <a:lumMod val="105000"/>
                <a:satMod val="103000"/>
                <a:tint val="73000"/>
              </a:schemeClr>
            </a:gs>
            <a:gs pos="100000">
              <a:schemeClr val="accent4">
                <a:alpha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FF0000"/>
              </a:solidFill>
              <a:latin typeface="Times New Roman" panose="02020603050405020304" pitchFamily="18" charset="0"/>
              <a:cs typeface="Times New Roman" panose="02020603050405020304" pitchFamily="18" charset="0"/>
            </a:rPr>
            <a:t>Perekrutan dan Penerimaan (Recruiting &amp; Hiring)</a:t>
          </a:r>
          <a:endParaRPr lang="en-ID" sz="1500" b="1" kern="1200">
            <a:solidFill>
              <a:srgbClr val="FF0000"/>
            </a:solidFill>
            <a:latin typeface="Times New Roman" panose="02020603050405020304" pitchFamily="18" charset="0"/>
            <a:cs typeface="Times New Roman" panose="02020603050405020304" pitchFamily="18" charset="0"/>
          </a:endParaRPr>
        </a:p>
      </dsp:txBody>
      <dsp:txXfrm>
        <a:off x="4191743" y="426422"/>
        <a:ext cx="2132113" cy="879496"/>
      </dsp:txXfrm>
    </dsp:sp>
    <dsp:sp modelId="{673EFDA5-8545-4565-9835-84371FBF1281}">
      <dsp:nvSpPr>
        <dsp:cNvPr id="0" name=""/>
        <dsp:cNvSpPr/>
      </dsp:nvSpPr>
      <dsp:spPr>
        <a:xfrm>
          <a:off x="5097891" y="1279267"/>
          <a:ext cx="2771747" cy="2771747"/>
        </a:xfrm>
        <a:prstGeom prst="ellipse">
          <a:avLst/>
        </a:prstGeom>
        <a:gradFill rotWithShape="0">
          <a:gsLst>
            <a:gs pos="0">
              <a:schemeClr val="accent4">
                <a:alpha val="50000"/>
                <a:hueOff val="3266964"/>
                <a:satOff val="-13592"/>
                <a:lumOff val="3203"/>
                <a:alphaOff val="0"/>
                <a:lumMod val="110000"/>
                <a:satMod val="105000"/>
                <a:tint val="67000"/>
              </a:schemeClr>
            </a:gs>
            <a:gs pos="50000">
              <a:schemeClr val="accent4">
                <a:alpha val="50000"/>
                <a:hueOff val="3266964"/>
                <a:satOff val="-13592"/>
                <a:lumOff val="3203"/>
                <a:alphaOff val="0"/>
                <a:lumMod val="105000"/>
                <a:satMod val="103000"/>
                <a:tint val="73000"/>
              </a:schemeClr>
            </a:gs>
            <a:gs pos="100000">
              <a:schemeClr val="accent4">
                <a:alpha val="50000"/>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FF0000"/>
              </a:solidFill>
              <a:latin typeface="Times New Roman" panose="02020603050405020304" pitchFamily="18" charset="0"/>
              <a:cs typeface="Times New Roman" panose="02020603050405020304" pitchFamily="18" charset="0"/>
            </a:rPr>
            <a:t>Pendidikan dan Pelatihan</a:t>
          </a:r>
          <a:endParaRPr lang="en-ID" sz="1500" b="1" kern="1200">
            <a:solidFill>
              <a:srgbClr val="FF0000"/>
            </a:solidFill>
            <a:latin typeface="Times New Roman" panose="02020603050405020304" pitchFamily="18" charset="0"/>
            <a:cs typeface="Times New Roman" panose="02020603050405020304" pitchFamily="18" charset="0"/>
          </a:endParaRPr>
        </a:p>
      </dsp:txBody>
      <dsp:txXfrm>
        <a:off x="6590370" y="1599084"/>
        <a:ext cx="1066056" cy="2132113"/>
      </dsp:txXfrm>
    </dsp:sp>
    <dsp:sp modelId="{155F3400-2812-4A99-8E34-AE4511481E58}">
      <dsp:nvSpPr>
        <dsp:cNvPr id="0" name=""/>
        <dsp:cNvSpPr/>
      </dsp:nvSpPr>
      <dsp:spPr>
        <a:xfrm>
          <a:off x="3871926" y="2505233"/>
          <a:ext cx="2771747" cy="2771747"/>
        </a:xfrm>
        <a:prstGeom prst="ellipse">
          <a:avLst/>
        </a:prstGeom>
        <a:gradFill rotWithShape="0">
          <a:gsLst>
            <a:gs pos="0">
              <a:schemeClr val="accent4">
                <a:alpha val="50000"/>
                <a:hueOff val="6533927"/>
                <a:satOff val="-27185"/>
                <a:lumOff val="6405"/>
                <a:alphaOff val="0"/>
                <a:lumMod val="110000"/>
                <a:satMod val="105000"/>
                <a:tint val="67000"/>
              </a:schemeClr>
            </a:gs>
            <a:gs pos="50000">
              <a:schemeClr val="accent4">
                <a:alpha val="50000"/>
                <a:hueOff val="6533927"/>
                <a:satOff val="-27185"/>
                <a:lumOff val="6405"/>
                <a:alphaOff val="0"/>
                <a:lumMod val="105000"/>
                <a:satMod val="103000"/>
                <a:tint val="73000"/>
              </a:schemeClr>
            </a:gs>
            <a:gs pos="100000">
              <a:schemeClr val="accent4">
                <a:alpha val="50000"/>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FF0000"/>
              </a:solidFill>
              <a:latin typeface="Times New Roman" panose="02020603050405020304" pitchFamily="18" charset="0"/>
              <a:cs typeface="Times New Roman" panose="02020603050405020304" pitchFamily="18" charset="0"/>
            </a:rPr>
            <a:t>Manajemen Data</a:t>
          </a:r>
          <a:endParaRPr lang="en-ID" sz="1500" b="1" kern="1200">
            <a:solidFill>
              <a:srgbClr val="FF0000"/>
            </a:solidFill>
            <a:latin typeface="Times New Roman" panose="02020603050405020304" pitchFamily="18" charset="0"/>
            <a:cs typeface="Times New Roman" panose="02020603050405020304" pitchFamily="18" charset="0"/>
          </a:endParaRPr>
        </a:p>
      </dsp:txBody>
      <dsp:txXfrm>
        <a:off x="4191743" y="4024363"/>
        <a:ext cx="2132113" cy="879496"/>
      </dsp:txXfrm>
    </dsp:sp>
    <dsp:sp modelId="{555B657B-00E1-47C2-8599-D2ECCCD9DDD9}">
      <dsp:nvSpPr>
        <dsp:cNvPr id="0" name=""/>
        <dsp:cNvSpPr/>
      </dsp:nvSpPr>
      <dsp:spPr>
        <a:xfrm>
          <a:off x="2645961" y="1279267"/>
          <a:ext cx="2771747" cy="2771747"/>
        </a:xfrm>
        <a:prstGeom prst="ellipse">
          <a:avLst/>
        </a:prstGeom>
        <a:gradFill rotWithShape="0">
          <a:gsLst>
            <a:gs pos="0">
              <a:schemeClr val="accent4">
                <a:alpha val="50000"/>
                <a:hueOff val="9800891"/>
                <a:satOff val="-40777"/>
                <a:lumOff val="9608"/>
                <a:alphaOff val="0"/>
                <a:lumMod val="110000"/>
                <a:satMod val="105000"/>
                <a:tint val="67000"/>
              </a:schemeClr>
            </a:gs>
            <a:gs pos="50000">
              <a:schemeClr val="accent4">
                <a:alpha val="50000"/>
                <a:hueOff val="9800891"/>
                <a:satOff val="-40777"/>
                <a:lumOff val="9608"/>
                <a:alphaOff val="0"/>
                <a:lumMod val="105000"/>
                <a:satMod val="103000"/>
                <a:tint val="73000"/>
              </a:schemeClr>
            </a:gs>
            <a:gs pos="100000">
              <a:schemeClr val="accent4">
                <a:alpha val="50000"/>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FF0000"/>
              </a:solidFill>
              <a:latin typeface="Times New Roman" panose="02020603050405020304" pitchFamily="18" charset="0"/>
              <a:cs typeface="Times New Roman" panose="02020603050405020304" pitchFamily="18" charset="0"/>
            </a:rPr>
            <a:t>Penghentian dan Administrasi Tunjangan</a:t>
          </a:r>
          <a:endParaRPr lang="en-ID" sz="1500" b="1" kern="1200">
            <a:solidFill>
              <a:srgbClr val="FF0000"/>
            </a:solidFill>
            <a:latin typeface="Times New Roman" panose="02020603050405020304" pitchFamily="18" charset="0"/>
            <a:cs typeface="Times New Roman" panose="02020603050405020304" pitchFamily="18" charset="0"/>
          </a:endParaRPr>
        </a:p>
      </dsp:txBody>
      <dsp:txXfrm>
        <a:off x="2859172" y="1599084"/>
        <a:ext cx="1066056" cy="21321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78E086-ABB9-4DFD-9401-EEB3C38ABE9B}">
      <dsp:nvSpPr>
        <dsp:cNvPr id="0" name=""/>
        <dsp:cNvSpPr/>
      </dsp:nvSpPr>
      <dsp:spPr>
        <a:xfrm>
          <a:off x="0" y="293704"/>
          <a:ext cx="9926444" cy="1216800"/>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t-BR" sz="2000" kern="1200" dirty="0">
              <a:solidFill>
                <a:srgbClr val="FF0000"/>
              </a:solidFill>
              <a:latin typeface="Times New Roman" panose="02020603050405020304" pitchFamily="18" charset="0"/>
              <a:cs typeface="Times New Roman" panose="02020603050405020304" pitchFamily="18" charset="0"/>
            </a:rPr>
            <a:t>Rekrutmen</a:t>
          </a:r>
          <a:r>
            <a:rPr lang="pt-BR" sz="2000" kern="1200" dirty="0">
              <a:latin typeface="Times New Roman" panose="02020603050405020304" pitchFamily="18" charset="0"/>
              <a:cs typeface="Times New Roman" panose="02020603050405020304" pitchFamily="18" charset="0"/>
            </a:rPr>
            <a:t> adalah proses mencari, menemukan, mengajak dan menetapkan sejumlah orang dari dalam maupun dari luar perusahaan sebagai calon tenaga kerja dengan karakteristik tertentu seperti yang telah ditetapkan dalam perencanaan sumber daya manusia. </a:t>
          </a:r>
          <a:endParaRPr lang="en-ID" sz="2000" kern="1200" dirty="0">
            <a:latin typeface="Times New Roman" panose="02020603050405020304" pitchFamily="18" charset="0"/>
            <a:cs typeface="Times New Roman" panose="02020603050405020304" pitchFamily="18" charset="0"/>
          </a:endParaRPr>
        </a:p>
      </dsp:txBody>
      <dsp:txXfrm>
        <a:off x="59399" y="353103"/>
        <a:ext cx="9807646" cy="1098002"/>
      </dsp:txXfrm>
    </dsp:sp>
    <dsp:sp modelId="{5CB704B7-A136-4D3F-BC1F-A0C6A43E8159}">
      <dsp:nvSpPr>
        <dsp:cNvPr id="0" name=""/>
        <dsp:cNvSpPr/>
      </dsp:nvSpPr>
      <dsp:spPr>
        <a:xfrm>
          <a:off x="0" y="1697705"/>
          <a:ext cx="9926444" cy="1216800"/>
        </a:xfrm>
        <a:prstGeom prst="roundRect">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t-BR" sz="2000" kern="1200">
              <a:latin typeface="Times New Roman" panose="02020603050405020304" pitchFamily="18" charset="0"/>
              <a:cs typeface="Times New Roman" panose="02020603050405020304" pitchFamily="18" charset="0"/>
            </a:rPr>
            <a:t>Seleksi dan rekrutmen bertanggung jawab untuk menjawab kebutuhan pegawai melalui penerimaan pegawai hingga penempatan para pegawai baru tersebut di posisi-posisi yang tepat. </a:t>
          </a:r>
          <a:endParaRPr lang="en-ID" sz="2000" kern="1200">
            <a:latin typeface="Times New Roman" panose="02020603050405020304" pitchFamily="18" charset="0"/>
            <a:cs typeface="Times New Roman" panose="02020603050405020304" pitchFamily="18" charset="0"/>
          </a:endParaRPr>
        </a:p>
      </dsp:txBody>
      <dsp:txXfrm>
        <a:off x="59399" y="1757104"/>
        <a:ext cx="9807646" cy="1098002"/>
      </dsp:txXfrm>
    </dsp:sp>
    <dsp:sp modelId="{23B33778-F889-46F8-A3C9-AF434E54FC42}">
      <dsp:nvSpPr>
        <dsp:cNvPr id="0" name=""/>
        <dsp:cNvSpPr/>
      </dsp:nvSpPr>
      <dsp:spPr>
        <a:xfrm>
          <a:off x="0" y="3101705"/>
          <a:ext cx="9926444" cy="1216800"/>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pt-BR" sz="2000" kern="1200" dirty="0">
              <a:latin typeface="Times New Roman" panose="02020603050405020304" pitchFamily="18" charset="0"/>
              <a:cs typeface="Times New Roman" panose="02020603050405020304" pitchFamily="18" charset="0"/>
            </a:rPr>
            <a:t>Sedangkan </a:t>
          </a:r>
          <a:r>
            <a:rPr lang="pt-BR" sz="2000" kern="1200" dirty="0">
              <a:solidFill>
                <a:srgbClr val="FF0000"/>
              </a:solidFill>
              <a:latin typeface="Times New Roman" panose="02020603050405020304" pitchFamily="18" charset="0"/>
              <a:cs typeface="Times New Roman" panose="02020603050405020304" pitchFamily="18" charset="0"/>
            </a:rPr>
            <a:t>penerimaan</a:t>
          </a:r>
          <a:r>
            <a:rPr lang="pt-BR" sz="2000" kern="1200" dirty="0">
              <a:latin typeface="Times New Roman" panose="02020603050405020304" pitchFamily="18" charset="0"/>
              <a:cs typeface="Times New Roman" panose="02020603050405020304" pitchFamily="18" charset="0"/>
            </a:rPr>
            <a:t> adalah proses menerima sejumlah orang sebagai pegawai setelah melalui proses seleksi yang telah ditetapkan oleh perusahaan.</a:t>
          </a:r>
          <a:endParaRPr lang="en-ID" sz="2000" kern="1200" dirty="0">
            <a:latin typeface="Times New Roman" panose="02020603050405020304" pitchFamily="18" charset="0"/>
            <a:cs typeface="Times New Roman" panose="02020603050405020304" pitchFamily="18" charset="0"/>
          </a:endParaRPr>
        </a:p>
      </dsp:txBody>
      <dsp:txXfrm>
        <a:off x="59399" y="3161104"/>
        <a:ext cx="9807646"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57241-D4E4-47C6-8C0F-C0EA8705E590}">
      <dsp:nvSpPr>
        <dsp:cNvPr id="0" name=""/>
        <dsp:cNvSpPr/>
      </dsp:nvSpPr>
      <dsp:spPr>
        <a:xfrm>
          <a:off x="4122392" y="2708762"/>
          <a:ext cx="2270815" cy="2270815"/>
        </a:xfrm>
        <a:prstGeom prst="ellips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ID" sz="2300" kern="1200">
              <a:latin typeface="Times New Roman" panose="02020603050405020304" pitchFamily="18" charset="0"/>
              <a:cs typeface="Times New Roman" panose="02020603050405020304" pitchFamily="18" charset="0"/>
            </a:rPr>
            <a:t>Pendidikan dan pelatihan digunakan untuk :</a:t>
          </a:r>
        </a:p>
      </dsp:txBody>
      <dsp:txXfrm>
        <a:off x="4454945" y="3041315"/>
        <a:ext cx="1605709" cy="1605709"/>
      </dsp:txXfrm>
    </dsp:sp>
    <dsp:sp modelId="{DE1512BC-76A5-404C-B787-6C995FEE58DF}">
      <dsp:nvSpPr>
        <dsp:cNvPr id="0" name=""/>
        <dsp:cNvSpPr/>
      </dsp:nvSpPr>
      <dsp:spPr>
        <a:xfrm rot="12900000">
          <a:off x="2658529" y="2311040"/>
          <a:ext cx="1743740" cy="647182"/>
        </a:xfrm>
        <a:prstGeom prst="leftArrow">
          <a:avLst>
            <a:gd name="adj1" fmla="val 60000"/>
            <a:gd name="adj2" fmla="val 5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1105161-D099-4077-A8BE-B9273702D086}">
      <dsp:nvSpPr>
        <dsp:cNvPr id="0" name=""/>
        <dsp:cNvSpPr/>
      </dsp:nvSpPr>
      <dsp:spPr>
        <a:xfrm>
          <a:off x="1737568" y="1271637"/>
          <a:ext cx="2157274" cy="1725819"/>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Mendapatkan kualitas dan kuantitas pegawai yang tepat yang diperlukan untuk mencapai tujuan organisasi.</a:t>
          </a:r>
        </a:p>
      </dsp:txBody>
      <dsp:txXfrm>
        <a:off x="1788116" y="1322185"/>
        <a:ext cx="2056178" cy="1624723"/>
      </dsp:txXfrm>
    </dsp:sp>
    <dsp:sp modelId="{B4FE24C0-05B0-4BC2-BC92-E6D95E74AB3C}">
      <dsp:nvSpPr>
        <dsp:cNvPr id="0" name=""/>
        <dsp:cNvSpPr/>
      </dsp:nvSpPr>
      <dsp:spPr>
        <a:xfrm rot="16200000">
          <a:off x="4385929" y="1411812"/>
          <a:ext cx="1743740" cy="647182"/>
        </a:xfrm>
        <a:prstGeom prst="leftArrow">
          <a:avLst>
            <a:gd name="adj1" fmla="val 60000"/>
            <a:gd name="adj2" fmla="val 5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AC90072-A5AF-4185-97F7-958DCE0A0963}">
      <dsp:nvSpPr>
        <dsp:cNvPr id="0" name=""/>
        <dsp:cNvSpPr/>
      </dsp:nvSpPr>
      <dsp:spPr>
        <a:xfrm>
          <a:off x="4179162" y="623"/>
          <a:ext cx="2157274" cy="1725819"/>
        </a:xfrm>
        <a:prstGeom prst="roundRect">
          <a:avLst>
            <a:gd name="adj" fmla="val 10000"/>
          </a:avLst>
        </a:prstGeom>
        <a:gradFill rotWithShape="0">
          <a:gsLst>
            <a:gs pos="0">
              <a:schemeClr val="accent5">
                <a:hueOff val="-3379271"/>
                <a:satOff val="-8710"/>
                <a:lumOff val="-5883"/>
                <a:alphaOff val="0"/>
                <a:lumMod val="110000"/>
                <a:satMod val="105000"/>
                <a:tint val="67000"/>
              </a:schemeClr>
            </a:gs>
            <a:gs pos="50000">
              <a:schemeClr val="accent5">
                <a:hueOff val="-3379271"/>
                <a:satOff val="-8710"/>
                <a:lumOff val="-5883"/>
                <a:alphaOff val="0"/>
                <a:lumMod val="105000"/>
                <a:satMod val="103000"/>
                <a:tint val="73000"/>
              </a:schemeClr>
            </a:gs>
            <a:gs pos="100000">
              <a:schemeClr val="accent5">
                <a:hueOff val="-3379271"/>
                <a:satOff val="-8710"/>
                <a:lumOff val="-588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Memberikan informasi kepada pegawai sehingga dapat menambah pengetahuan dan keterampilan.</a:t>
          </a:r>
        </a:p>
      </dsp:txBody>
      <dsp:txXfrm>
        <a:off x="4229710" y="51171"/>
        <a:ext cx="2056178" cy="1624723"/>
      </dsp:txXfrm>
    </dsp:sp>
    <dsp:sp modelId="{5D832487-4454-49F0-A7AD-51F3C44ECC97}">
      <dsp:nvSpPr>
        <dsp:cNvPr id="0" name=""/>
        <dsp:cNvSpPr/>
      </dsp:nvSpPr>
      <dsp:spPr>
        <a:xfrm rot="19500000">
          <a:off x="6113329" y="2311040"/>
          <a:ext cx="1743740" cy="647182"/>
        </a:xfrm>
        <a:prstGeom prst="leftArrow">
          <a:avLst>
            <a:gd name="adj1" fmla="val 60000"/>
            <a:gd name="adj2" fmla="val 5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D549B0A-EE52-4E12-8975-429F2AD88099}">
      <dsp:nvSpPr>
        <dsp:cNvPr id="0" name=""/>
        <dsp:cNvSpPr/>
      </dsp:nvSpPr>
      <dsp:spPr>
        <a:xfrm>
          <a:off x="6620756" y="1271637"/>
          <a:ext cx="2157274" cy="1725819"/>
        </a:xfrm>
        <a:prstGeom prst="roundRect">
          <a:avLst>
            <a:gd name="adj" fmla="val 10000"/>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ID" sz="1400" kern="1200">
              <a:latin typeface="Times New Roman" panose="02020603050405020304" pitchFamily="18" charset="0"/>
              <a:cs typeface="Times New Roman" panose="02020603050405020304" pitchFamily="18" charset="0"/>
            </a:rPr>
            <a:t>Memberikan pengertian tentang kewajiban dan tanggung jawab dari suatu jabatan dan tentang tugas-tugas yang terkandung dalam tiap jabatan, serta bagaimana melaksanakan tugas tersebut.</a:t>
          </a:r>
        </a:p>
      </dsp:txBody>
      <dsp:txXfrm>
        <a:off x="6671304" y="1322185"/>
        <a:ext cx="2056178" cy="16247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7D25F-CF33-45B1-AF82-27DD6146CEC2}">
      <dsp:nvSpPr>
        <dsp:cNvPr id="0" name=""/>
        <dsp:cNvSpPr/>
      </dsp:nvSpPr>
      <dsp:spPr>
        <a:xfrm>
          <a:off x="0" y="770"/>
          <a:ext cx="9030629" cy="2633322"/>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just" defTabSz="889000">
            <a:lnSpc>
              <a:spcPct val="150000"/>
            </a:lnSpc>
            <a:spcBef>
              <a:spcPct val="0"/>
            </a:spcBef>
            <a:spcAft>
              <a:spcPct val="35000"/>
            </a:spcAft>
            <a:buNone/>
          </a:pPr>
          <a:r>
            <a:rPr lang="en-ID" sz="2000" kern="1200" dirty="0" err="1">
              <a:latin typeface="Times New Roman" panose="02020603050405020304" pitchFamily="18" charset="0"/>
              <a:cs typeface="Times New Roman" panose="02020603050405020304" pitchFamily="18" charset="0"/>
            </a:rPr>
            <a:t>Manajemen</a:t>
          </a:r>
          <a:r>
            <a:rPr lang="en-ID" sz="2000" kern="1200" dirty="0">
              <a:latin typeface="Times New Roman" panose="02020603050405020304" pitchFamily="18" charset="0"/>
              <a:cs typeface="Times New Roman" panose="02020603050405020304" pitchFamily="18" charset="0"/>
            </a:rPr>
            <a:t> data </a:t>
          </a:r>
          <a:r>
            <a:rPr lang="en-ID" sz="2000" kern="1200" dirty="0" err="1">
              <a:latin typeface="Times New Roman" panose="02020603050405020304" pitchFamily="18" charset="0"/>
              <a:cs typeface="Times New Roman" panose="02020603050405020304" pitchFamily="18" charset="0"/>
            </a:rPr>
            <a:t>adalah</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suatu</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kegiatan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pengolahan</a:t>
          </a:r>
          <a:r>
            <a:rPr lang="en-ID" sz="2000" kern="1200" dirty="0">
              <a:latin typeface="Times New Roman" panose="02020603050405020304" pitchFamily="18" charset="0"/>
              <a:cs typeface="Times New Roman" panose="02020603050405020304" pitchFamily="18" charset="0"/>
            </a:rPr>
            <a:t> data yang </a:t>
          </a:r>
          <a:r>
            <a:rPr lang="en-ID" sz="2000" kern="1200" dirty="0" err="1">
              <a:latin typeface="Times New Roman" panose="02020603050405020304" pitchFamily="18" charset="0"/>
              <a:cs typeface="Times New Roman" panose="02020603050405020304" pitchFamily="18" charset="0"/>
            </a:rPr>
            <a:t>berhubungan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dengan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pegawai</a:t>
          </a:r>
          <a:r>
            <a:rPr lang="en-ID" sz="2000" kern="1200" dirty="0">
              <a:latin typeface="Times New Roman" panose="02020603050405020304" pitchFamily="18" charset="0"/>
              <a:cs typeface="Times New Roman" panose="02020603050405020304" pitchFamily="18" charset="0"/>
            </a:rPr>
            <a:t> dan </a:t>
          </a:r>
          <a:r>
            <a:rPr lang="en-ID" sz="2000" kern="1200" dirty="0" err="1">
              <a:latin typeface="Times New Roman" panose="02020603050405020304" pitchFamily="18" charset="0"/>
              <a:cs typeface="Times New Roman" panose="02020603050405020304" pitchFamily="18" charset="0"/>
            </a:rPr>
            <a:t>memproses</a:t>
          </a:r>
          <a:r>
            <a:rPr lang="en-ID" sz="2000" kern="1200" dirty="0">
              <a:latin typeface="Times New Roman" panose="02020603050405020304" pitchFamily="18" charset="0"/>
              <a:cs typeface="Times New Roman" panose="02020603050405020304" pitchFamily="18" charset="0"/>
            </a:rPr>
            <a:t> data </a:t>
          </a:r>
          <a:r>
            <a:rPr lang="en-ID" sz="2000" kern="1200" dirty="0" err="1">
              <a:latin typeface="Times New Roman" panose="02020603050405020304" pitchFamily="18" charset="0"/>
              <a:cs typeface="Times New Roman" panose="02020603050405020304" pitchFamily="18" charset="0"/>
            </a:rPr>
            <a:t>tersebut</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sehingga</a:t>
          </a:r>
          <a:r>
            <a:rPr lang="en-ID" sz="2000" kern="1200" dirty="0">
              <a:latin typeface="Times New Roman" panose="02020603050405020304" pitchFamily="18" charset="0"/>
              <a:cs typeface="Times New Roman" panose="02020603050405020304" pitchFamily="18" charset="0"/>
            </a:rPr>
            <a:t> data </a:t>
          </a:r>
          <a:r>
            <a:rPr lang="en-ID" sz="2000" kern="1200" dirty="0" err="1">
              <a:latin typeface="Times New Roman" panose="02020603050405020304" pitchFamily="18" charset="0"/>
              <a:cs typeface="Times New Roman" panose="02020603050405020304" pitchFamily="18" charset="0"/>
            </a:rPr>
            <a:t>tersebut</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dapat</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digunakan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sebagai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sumber</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informasi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untuk</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memenuhi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kebutuhan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informasi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bagi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semua</a:t>
          </a:r>
          <a:r>
            <a:rPr lang="en-ID" sz="2000" kern="1200" dirty="0">
              <a:latin typeface="Times New Roman" panose="02020603050405020304" pitchFamily="18" charset="0"/>
              <a:cs typeface="Times New Roman" panose="02020603050405020304" pitchFamily="18" charset="0"/>
            </a:rPr>
            <a:t> yang </a:t>
          </a:r>
          <a:r>
            <a:rPr lang="en-ID" sz="2000" kern="1200" dirty="0" err="1">
              <a:latin typeface="Times New Roman" panose="02020603050405020304" pitchFamily="18" charset="0"/>
              <a:cs typeface="Times New Roman" panose="02020603050405020304" pitchFamily="18" charset="0"/>
            </a:rPr>
            <a:t>membutuhkan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Sumber</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daya</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manusia</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menyimpan</a:t>
          </a:r>
          <a:r>
            <a:rPr lang="en-ID" sz="2000" kern="1200" dirty="0">
              <a:latin typeface="Times New Roman" panose="02020603050405020304" pitchFamily="18" charset="0"/>
              <a:cs typeface="Times New Roman" panose="02020603050405020304" pitchFamily="18" charset="0"/>
            </a:rPr>
            <a:t> database yang </a:t>
          </a:r>
          <a:r>
            <a:rPr lang="en-ID" sz="2000" kern="1200" dirty="0" err="1">
              <a:latin typeface="Times New Roman" panose="02020603050405020304" pitchFamily="18" charset="0"/>
              <a:cs typeface="Times New Roman" panose="02020603050405020304" pitchFamily="18" charset="0"/>
            </a:rPr>
            <a:t>berhubungan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dengan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pegawai</a:t>
          </a:r>
          <a:r>
            <a:rPr lang="en-ID" sz="2000" kern="1200" dirty="0">
              <a:latin typeface="Times New Roman" panose="02020603050405020304" pitchFamily="18" charset="0"/>
              <a:cs typeface="Times New Roman" panose="02020603050405020304" pitchFamily="18" charset="0"/>
            </a:rPr>
            <a:t> dan </a:t>
          </a:r>
          <a:r>
            <a:rPr lang="en-ID" sz="2000" kern="1200" dirty="0" err="1">
              <a:latin typeface="Times New Roman" panose="02020603050405020304" pitchFamily="18" charset="0"/>
              <a:cs typeface="Times New Roman" panose="02020603050405020304" pitchFamily="18" charset="0"/>
            </a:rPr>
            <a:t>memproses</a:t>
          </a:r>
          <a:r>
            <a:rPr lang="en-ID" sz="2000" kern="1200" dirty="0">
              <a:latin typeface="Times New Roman" panose="02020603050405020304" pitchFamily="18" charset="0"/>
              <a:cs typeface="Times New Roman" panose="02020603050405020304" pitchFamily="18" charset="0"/>
            </a:rPr>
            <a:t> data </a:t>
          </a:r>
          <a:r>
            <a:rPr lang="en-ID" sz="2000" kern="1200" dirty="0" err="1">
              <a:latin typeface="Times New Roman" panose="02020603050405020304" pitchFamily="18" charset="0"/>
              <a:cs typeface="Times New Roman" panose="02020603050405020304" pitchFamily="18" charset="0"/>
            </a:rPr>
            <a:t>tersebut</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untuk</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memenuhi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kebutuhan</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informasi</a:t>
          </a:r>
          <a:r>
            <a:rPr lang="en-ID" sz="2000" kern="1200" dirty="0">
              <a:latin typeface="Times New Roman" panose="02020603050405020304" pitchFamily="18" charset="0"/>
              <a:cs typeface="Times New Roman" panose="02020603050405020304" pitchFamily="18" charset="0"/>
            </a:rPr>
            <a:t> </a:t>
          </a:r>
          <a:r>
            <a:rPr lang="en-ID" sz="2000" kern="1200" dirty="0" err="1">
              <a:latin typeface="Times New Roman" panose="02020603050405020304" pitchFamily="18" charset="0"/>
              <a:cs typeface="Times New Roman" panose="02020603050405020304" pitchFamily="18" charset="0"/>
            </a:rPr>
            <a:t>pemakai</a:t>
          </a:r>
          <a:r>
            <a:rPr lang="en-ID" sz="2000" kern="1200" dirty="0">
              <a:latin typeface="Times New Roman" panose="02020603050405020304" pitchFamily="18" charset="0"/>
              <a:cs typeface="Times New Roman" panose="02020603050405020304" pitchFamily="18" charset="0"/>
            </a:rPr>
            <a:t>.</a:t>
          </a:r>
        </a:p>
      </dsp:txBody>
      <dsp:txXfrm>
        <a:off x="128548" y="129318"/>
        <a:ext cx="8773533" cy="23762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9D33F-EA4C-40C2-8279-1F083F22BB9C}" type="datetimeFigureOut">
              <a:rPr lang="en-ID" smtClean="0"/>
              <a:pPr/>
              <a:t>22/11/2023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4993A2-2E68-4857-9A2A-941D75306FB5}" type="slidenum">
              <a:rPr lang="en-ID" smtClean="0"/>
              <a:pPr/>
              <a:t>‹#›</a:t>
            </a:fld>
            <a:endParaRPr lang="en-ID"/>
          </a:p>
        </p:txBody>
      </p:sp>
    </p:spTree>
    <p:extLst>
      <p:ext uri="{BB962C8B-B14F-4D97-AF65-F5344CB8AC3E}">
        <p14:creationId xmlns:p14="http://schemas.microsoft.com/office/powerpoint/2010/main" val="1509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3</a:t>
            </a:fld>
            <a:endParaRPr lang="en-ID"/>
          </a:p>
        </p:txBody>
      </p:sp>
    </p:spTree>
    <p:extLst>
      <p:ext uri="{BB962C8B-B14F-4D97-AF65-F5344CB8AC3E}">
        <p14:creationId xmlns:p14="http://schemas.microsoft.com/office/powerpoint/2010/main" val="3850400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16</a:t>
            </a:fld>
            <a:endParaRPr lang="en-ID"/>
          </a:p>
        </p:txBody>
      </p:sp>
    </p:spTree>
    <p:extLst>
      <p:ext uri="{BB962C8B-B14F-4D97-AF65-F5344CB8AC3E}">
        <p14:creationId xmlns:p14="http://schemas.microsoft.com/office/powerpoint/2010/main" val="4024858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17</a:t>
            </a:fld>
            <a:endParaRPr lang="en-ID"/>
          </a:p>
        </p:txBody>
      </p:sp>
    </p:spTree>
    <p:extLst>
      <p:ext uri="{BB962C8B-B14F-4D97-AF65-F5344CB8AC3E}">
        <p14:creationId xmlns:p14="http://schemas.microsoft.com/office/powerpoint/2010/main" val="4055525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18</a:t>
            </a:fld>
            <a:endParaRPr lang="en-ID"/>
          </a:p>
        </p:txBody>
      </p:sp>
    </p:spTree>
    <p:extLst>
      <p:ext uri="{BB962C8B-B14F-4D97-AF65-F5344CB8AC3E}">
        <p14:creationId xmlns:p14="http://schemas.microsoft.com/office/powerpoint/2010/main" val="2984045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19</a:t>
            </a:fld>
            <a:endParaRPr lang="en-ID"/>
          </a:p>
        </p:txBody>
      </p:sp>
    </p:spTree>
    <p:extLst>
      <p:ext uri="{BB962C8B-B14F-4D97-AF65-F5344CB8AC3E}">
        <p14:creationId xmlns:p14="http://schemas.microsoft.com/office/powerpoint/2010/main" val="131955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20</a:t>
            </a:fld>
            <a:endParaRPr lang="en-ID"/>
          </a:p>
        </p:txBody>
      </p:sp>
    </p:spTree>
    <p:extLst>
      <p:ext uri="{BB962C8B-B14F-4D97-AF65-F5344CB8AC3E}">
        <p14:creationId xmlns:p14="http://schemas.microsoft.com/office/powerpoint/2010/main" val="1995510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21</a:t>
            </a:fld>
            <a:endParaRPr lang="en-ID"/>
          </a:p>
        </p:txBody>
      </p:sp>
    </p:spTree>
    <p:extLst>
      <p:ext uri="{BB962C8B-B14F-4D97-AF65-F5344CB8AC3E}">
        <p14:creationId xmlns:p14="http://schemas.microsoft.com/office/powerpoint/2010/main" val="330391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22</a:t>
            </a:fld>
            <a:endParaRPr lang="en-ID"/>
          </a:p>
        </p:txBody>
      </p:sp>
    </p:spTree>
    <p:extLst>
      <p:ext uri="{BB962C8B-B14F-4D97-AF65-F5344CB8AC3E}">
        <p14:creationId xmlns:p14="http://schemas.microsoft.com/office/powerpoint/2010/main" val="238210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23</a:t>
            </a:fld>
            <a:endParaRPr lang="en-ID"/>
          </a:p>
        </p:txBody>
      </p:sp>
    </p:spTree>
    <p:extLst>
      <p:ext uri="{BB962C8B-B14F-4D97-AF65-F5344CB8AC3E}">
        <p14:creationId xmlns:p14="http://schemas.microsoft.com/office/powerpoint/2010/main" val="2643863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24</a:t>
            </a:fld>
            <a:endParaRPr lang="en-ID"/>
          </a:p>
        </p:txBody>
      </p:sp>
    </p:spTree>
    <p:extLst>
      <p:ext uri="{BB962C8B-B14F-4D97-AF65-F5344CB8AC3E}">
        <p14:creationId xmlns:p14="http://schemas.microsoft.com/office/powerpoint/2010/main" val="385153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25</a:t>
            </a:fld>
            <a:endParaRPr lang="en-ID"/>
          </a:p>
        </p:txBody>
      </p:sp>
    </p:spTree>
    <p:extLst>
      <p:ext uri="{BB962C8B-B14F-4D97-AF65-F5344CB8AC3E}">
        <p14:creationId xmlns:p14="http://schemas.microsoft.com/office/powerpoint/2010/main" val="392448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4</a:t>
            </a:fld>
            <a:endParaRPr lang="en-ID"/>
          </a:p>
        </p:txBody>
      </p:sp>
    </p:spTree>
    <p:extLst>
      <p:ext uri="{BB962C8B-B14F-4D97-AF65-F5344CB8AC3E}">
        <p14:creationId xmlns:p14="http://schemas.microsoft.com/office/powerpoint/2010/main" val="2271465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26</a:t>
            </a:fld>
            <a:endParaRPr lang="en-ID"/>
          </a:p>
        </p:txBody>
      </p:sp>
    </p:spTree>
    <p:extLst>
      <p:ext uri="{BB962C8B-B14F-4D97-AF65-F5344CB8AC3E}">
        <p14:creationId xmlns:p14="http://schemas.microsoft.com/office/powerpoint/2010/main" val="260374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27</a:t>
            </a:fld>
            <a:endParaRPr lang="en-ID"/>
          </a:p>
        </p:txBody>
      </p:sp>
    </p:spTree>
    <p:extLst>
      <p:ext uri="{BB962C8B-B14F-4D97-AF65-F5344CB8AC3E}">
        <p14:creationId xmlns:p14="http://schemas.microsoft.com/office/powerpoint/2010/main" val="141669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5</a:t>
            </a:fld>
            <a:endParaRPr lang="en-ID"/>
          </a:p>
        </p:txBody>
      </p:sp>
    </p:spTree>
    <p:extLst>
      <p:ext uri="{BB962C8B-B14F-4D97-AF65-F5344CB8AC3E}">
        <p14:creationId xmlns:p14="http://schemas.microsoft.com/office/powerpoint/2010/main" val="47126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6</a:t>
            </a:fld>
            <a:endParaRPr lang="en-ID"/>
          </a:p>
        </p:txBody>
      </p:sp>
    </p:spTree>
    <p:extLst>
      <p:ext uri="{BB962C8B-B14F-4D97-AF65-F5344CB8AC3E}">
        <p14:creationId xmlns:p14="http://schemas.microsoft.com/office/powerpoint/2010/main" val="410075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7</a:t>
            </a:fld>
            <a:endParaRPr lang="en-ID"/>
          </a:p>
        </p:txBody>
      </p:sp>
    </p:spTree>
    <p:extLst>
      <p:ext uri="{BB962C8B-B14F-4D97-AF65-F5344CB8AC3E}">
        <p14:creationId xmlns:p14="http://schemas.microsoft.com/office/powerpoint/2010/main" val="352250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8</a:t>
            </a:fld>
            <a:endParaRPr lang="en-ID"/>
          </a:p>
        </p:txBody>
      </p:sp>
    </p:spTree>
    <p:extLst>
      <p:ext uri="{BB962C8B-B14F-4D97-AF65-F5344CB8AC3E}">
        <p14:creationId xmlns:p14="http://schemas.microsoft.com/office/powerpoint/2010/main" val="295613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13</a:t>
            </a:fld>
            <a:endParaRPr lang="en-ID"/>
          </a:p>
        </p:txBody>
      </p:sp>
    </p:spTree>
    <p:extLst>
      <p:ext uri="{BB962C8B-B14F-4D97-AF65-F5344CB8AC3E}">
        <p14:creationId xmlns:p14="http://schemas.microsoft.com/office/powerpoint/2010/main" val="1430977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14</a:t>
            </a:fld>
            <a:endParaRPr lang="en-ID"/>
          </a:p>
        </p:txBody>
      </p:sp>
    </p:spTree>
    <p:extLst>
      <p:ext uri="{BB962C8B-B14F-4D97-AF65-F5344CB8AC3E}">
        <p14:creationId xmlns:p14="http://schemas.microsoft.com/office/powerpoint/2010/main" val="119390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854993A2-2E68-4857-9A2A-941D75306FB5}" type="slidenum">
              <a:rPr lang="en-ID" smtClean="0"/>
              <a:pPr/>
              <a:t>15</a:t>
            </a:fld>
            <a:endParaRPr lang="en-ID"/>
          </a:p>
        </p:txBody>
      </p:sp>
    </p:spTree>
    <p:extLst>
      <p:ext uri="{BB962C8B-B14F-4D97-AF65-F5344CB8AC3E}">
        <p14:creationId xmlns:p14="http://schemas.microsoft.com/office/powerpoint/2010/main" val="415654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592FC-A3CD-449C-A1DD-528AA997CA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7A2CC2E3-A756-4B23-882C-1A1D996426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7600B570-E9E3-41E5-8A93-C536E9DA2CC1}"/>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5" name="Footer Placeholder 4">
            <a:extLst>
              <a:ext uri="{FF2B5EF4-FFF2-40B4-BE49-F238E27FC236}">
                <a16:creationId xmlns:a16="http://schemas.microsoft.com/office/drawing/2014/main" id="{D79A622D-199E-4E9F-B877-183491A42EF1}"/>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28ADE4F5-5A70-43CF-80E8-92FD38B0F64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83243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7D36-0D3A-40AF-A3CD-0BEC6765F743}"/>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E85E858-BAE0-4C12-A56E-6CF5C8AA6C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B0918D8-8908-4834-AACA-4039FA4CE506}"/>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5" name="Footer Placeholder 4">
            <a:extLst>
              <a:ext uri="{FF2B5EF4-FFF2-40B4-BE49-F238E27FC236}">
                <a16:creationId xmlns:a16="http://schemas.microsoft.com/office/drawing/2014/main" id="{7AE4D61C-5E11-41F8-81C2-A642E852C2A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F883A7-86EB-45A7-9DDF-21A9B2AB549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29655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AD0893-3BCB-4770-8439-FD29A50EEA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8C85B155-ED54-4D18-9BAE-47B72033E5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78D3AB4-A95E-4F72-8A40-68FF61209513}"/>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5" name="Footer Placeholder 4">
            <a:extLst>
              <a:ext uri="{FF2B5EF4-FFF2-40B4-BE49-F238E27FC236}">
                <a16:creationId xmlns:a16="http://schemas.microsoft.com/office/drawing/2014/main" id="{D60A3195-01C0-4EE7-84BE-6F243EB48A9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CBC125F-B1CD-4183-8235-EBA84FF440A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08322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E5187-267F-4F9C-B959-47F8B3DE0FE1}"/>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4C69C08-9EA7-48AD-B17C-76AE5329DD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93961E5-5C5C-4CA3-A6FB-54B1D11CC713}"/>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5" name="Footer Placeholder 4">
            <a:extLst>
              <a:ext uri="{FF2B5EF4-FFF2-40B4-BE49-F238E27FC236}">
                <a16:creationId xmlns:a16="http://schemas.microsoft.com/office/drawing/2014/main" id="{C06216C3-A361-447C-AEC8-8E1414592BA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8C37EB93-E6F6-40A7-95A5-25D6F663A5B5}"/>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395739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B58-0A63-4967-9FC4-D193C2960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D9F8C39-6840-4DC2-A22D-D32075F15A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7A2F20-91B5-4821-9F5E-4162DE9317E4}"/>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5" name="Footer Placeholder 4">
            <a:extLst>
              <a:ext uri="{FF2B5EF4-FFF2-40B4-BE49-F238E27FC236}">
                <a16:creationId xmlns:a16="http://schemas.microsoft.com/office/drawing/2014/main" id="{F18A33CA-F542-40C6-9A77-6210A0B2D35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A568AC1C-314E-4DB8-9401-343A5F349CC8}"/>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5530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D487-518B-484A-9835-D903D2B26770}"/>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AA9C69E9-2281-4967-9F92-2C1463C10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B8696C1F-38DA-496A-8EC2-D49D28BD1C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05958719-1FB1-41A8-AEEC-DB395F811273}"/>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6" name="Footer Placeholder 5">
            <a:extLst>
              <a:ext uri="{FF2B5EF4-FFF2-40B4-BE49-F238E27FC236}">
                <a16:creationId xmlns:a16="http://schemas.microsoft.com/office/drawing/2014/main" id="{58D60B25-5C6D-40F8-AC3F-E99CC158CDAE}"/>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146FC8-45D6-461C-9DB5-9BB95FD8770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8257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27BF-5943-4A2E-A1B6-74F0DA6FB99C}"/>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D3D2702E-9E2B-448D-8178-49B1EDBF67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40A8D-DDAE-4B40-9930-655DD32217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CACB8511-2E93-46A5-939B-6CA5AE31CD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A577CB-3D61-4CFA-8547-E39A26F8A3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765A1B55-96A0-4C4C-9F91-3C0EDC999A32}"/>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8" name="Footer Placeholder 7">
            <a:extLst>
              <a:ext uri="{FF2B5EF4-FFF2-40B4-BE49-F238E27FC236}">
                <a16:creationId xmlns:a16="http://schemas.microsoft.com/office/drawing/2014/main" id="{6ED96E6D-E07A-4FEE-B2DE-F68C48DD2085}"/>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BAF03BDC-9CA1-4F20-8B81-2751395DABFF}"/>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167420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5EA1-1B96-4E31-8B10-308A03841646}"/>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D2B71B9D-C432-4B62-988C-CFCCBADCC9AA}"/>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4" name="Footer Placeholder 3">
            <a:extLst>
              <a:ext uri="{FF2B5EF4-FFF2-40B4-BE49-F238E27FC236}">
                <a16:creationId xmlns:a16="http://schemas.microsoft.com/office/drawing/2014/main" id="{207DDF09-B4F4-4B8E-A01B-EC13D4FCE099}"/>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E70445FD-EB8E-4138-B68E-FAC49F875F9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511138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11C3-7336-4C38-A16E-B09268E5DBF7}"/>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3" name="Footer Placeholder 2">
            <a:extLst>
              <a:ext uri="{FF2B5EF4-FFF2-40B4-BE49-F238E27FC236}">
                <a16:creationId xmlns:a16="http://schemas.microsoft.com/office/drawing/2014/main" id="{74020408-2ED4-4916-B22A-9C9C16205941}"/>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AAF673C-4784-4270-8AAC-087642DB143B}"/>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270378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9DE8E-BE4D-4371-983A-DA3F202EF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CEFCAC58-7A4D-468E-B884-118DE6C495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BA5C42C5-44BE-4826-B122-4DC201953D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47C297-039A-4B53-BAC9-5EF2EA5C42AF}"/>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6" name="Footer Placeholder 5">
            <a:extLst>
              <a:ext uri="{FF2B5EF4-FFF2-40B4-BE49-F238E27FC236}">
                <a16:creationId xmlns:a16="http://schemas.microsoft.com/office/drawing/2014/main" id="{192B12FF-B8DA-4818-B6BB-F8C8B32AC05D}"/>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F799B050-FC08-4F60-85B9-393E2D758090}"/>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861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2CCF-999D-4E19-940D-A01A15FE61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F90B2EEB-6725-4A6D-8207-5E16D5EC35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130AD5A-8B0C-46D2-B601-A239E9B58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9CA95D-3E87-4E7A-BD29-BBF545609E14}"/>
              </a:ext>
            </a:extLst>
          </p:cNvPr>
          <p:cNvSpPr>
            <a:spLocks noGrp="1"/>
          </p:cNvSpPr>
          <p:nvPr>
            <p:ph type="dt" sz="half" idx="10"/>
          </p:nvPr>
        </p:nvSpPr>
        <p:spPr/>
        <p:txBody>
          <a:bodyPr/>
          <a:lstStyle/>
          <a:p>
            <a:fld id="{7B885B6B-6DA8-495E-8507-772BDC8BD176}" type="datetimeFigureOut">
              <a:rPr lang="en-ID" smtClean="0"/>
              <a:pPr/>
              <a:t>22/11/2023</a:t>
            </a:fld>
            <a:endParaRPr lang="en-ID"/>
          </a:p>
        </p:txBody>
      </p:sp>
      <p:sp>
        <p:nvSpPr>
          <p:cNvPr id="6" name="Footer Placeholder 5">
            <a:extLst>
              <a:ext uri="{FF2B5EF4-FFF2-40B4-BE49-F238E27FC236}">
                <a16:creationId xmlns:a16="http://schemas.microsoft.com/office/drawing/2014/main" id="{D52735A5-9174-4561-AED7-8F6E4D584AB9}"/>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93F544ED-9431-4520-8AA9-0AFE4D8F9B86}"/>
              </a:ext>
            </a:extLst>
          </p:cNvPr>
          <p:cNvSpPr>
            <a:spLocks noGrp="1"/>
          </p:cNvSpPr>
          <p:nvPr>
            <p:ph type="sldNum" sz="quarter" idx="12"/>
          </p:nvPr>
        </p:nvSpPr>
        <p:spPr/>
        <p:txBody>
          <a:bodyPr/>
          <a:lstStyle/>
          <a:p>
            <a:fld id="{2F945442-FB92-4BC5-B273-3CD4ACE76EDC}" type="slidenum">
              <a:rPr lang="en-ID" smtClean="0"/>
              <a:pPr/>
              <a:t>‹#›</a:t>
            </a:fld>
            <a:endParaRPr lang="en-ID"/>
          </a:p>
        </p:txBody>
      </p:sp>
    </p:spTree>
    <p:extLst>
      <p:ext uri="{BB962C8B-B14F-4D97-AF65-F5344CB8AC3E}">
        <p14:creationId xmlns:p14="http://schemas.microsoft.com/office/powerpoint/2010/main" val="37649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E335FB-3450-43C2-879A-8AA8F52B9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347811A-ABAE-4D0B-A7A7-21D27B1800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B253DBF-F874-4188-BEFF-9D6012F269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85B6B-6DA8-495E-8507-772BDC8BD176}" type="datetimeFigureOut">
              <a:rPr lang="en-ID" smtClean="0"/>
              <a:pPr/>
              <a:t>22/11/2023</a:t>
            </a:fld>
            <a:endParaRPr lang="en-ID"/>
          </a:p>
        </p:txBody>
      </p:sp>
      <p:sp>
        <p:nvSpPr>
          <p:cNvPr id="5" name="Footer Placeholder 4">
            <a:extLst>
              <a:ext uri="{FF2B5EF4-FFF2-40B4-BE49-F238E27FC236}">
                <a16:creationId xmlns:a16="http://schemas.microsoft.com/office/drawing/2014/main" id="{79DF4148-1CC1-46C0-B90E-D250248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FEFD056-6FC8-4460-A07F-2E17C3C55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945442-FB92-4BC5-B273-3CD4ACE76EDC}" type="slidenum">
              <a:rPr lang="en-ID" smtClean="0"/>
              <a:pPr/>
              <a:t>‹#›</a:t>
            </a:fld>
            <a:endParaRPr lang="en-ID"/>
          </a:p>
        </p:txBody>
      </p:sp>
    </p:spTree>
    <p:extLst>
      <p:ext uri="{BB962C8B-B14F-4D97-AF65-F5344CB8AC3E}">
        <p14:creationId xmlns:p14="http://schemas.microsoft.com/office/powerpoint/2010/main" val="101242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png"/><Relationship Id="rId7" Type="http://schemas.openxmlformats.org/officeDocument/2006/relationships/diagramColors" Target="../diagrams/colors1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4.png"/><Relationship Id="rId7" Type="http://schemas.openxmlformats.org/officeDocument/2006/relationships/diagramColors" Target="../diagrams/colors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4.png"/><Relationship Id="rId7" Type="http://schemas.openxmlformats.org/officeDocument/2006/relationships/diagramColors" Target="../diagrams/colors1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4.png"/><Relationship Id="rId7" Type="http://schemas.openxmlformats.org/officeDocument/2006/relationships/diagramColors" Target="../diagrams/colors1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4.png"/><Relationship Id="rId7" Type="http://schemas.openxmlformats.org/officeDocument/2006/relationships/diagramColors" Target="../diagrams/colors1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8.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4.png"/><Relationship Id="rId7" Type="http://schemas.openxmlformats.org/officeDocument/2006/relationships/diagramColors" Target="../diagrams/colors1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9.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4.png"/><Relationship Id="rId7" Type="http://schemas.openxmlformats.org/officeDocument/2006/relationships/diagramColors" Target="../diagrams/colors1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4.png"/><Relationship Id="rId7" Type="http://schemas.openxmlformats.org/officeDocument/2006/relationships/diagramColors" Target="../diagrams/colors1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21.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4.png"/><Relationship Id="rId7" Type="http://schemas.openxmlformats.org/officeDocument/2006/relationships/diagramColors" Target="../diagrams/colors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2.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4.png"/><Relationship Id="rId7" Type="http://schemas.openxmlformats.org/officeDocument/2006/relationships/diagramColors" Target="../diagrams/colors2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23.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4.png"/><Relationship Id="rId7" Type="http://schemas.openxmlformats.org/officeDocument/2006/relationships/diagramColors" Target="../diagrams/colors2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4.png"/><Relationship Id="rId7" Type="http://schemas.openxmlformats.org/officeDocument/2006/relationships/diagramColors" Target="../diagrams/colors2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8" Type="http://schemas.microsoft.com/office/2007/relationships/diagramDrawing" Target="../diagrams/drawing23.xml"/><Relationship Id="rId3" Type="http://schemas.openxmlformats.org/officeDocument/2006/relationships/image" Target="../media/image4.png"/><Relationship Id="rId7" Type="http://schemas.openxmlformats.org/officeDocument/2006/relationships/diagramColors" Target="../diagrams/colors2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23.xml"/><Relationship Id="rId5" Type="http://schemas.openxmlformats.org/officeDocument/2006/relationships/diagramLayout" Target="../diagrams/layout23.xml"/><Relationship Id="rId4" Type="http://schemas.openxmlformats.org/officeDocument/2006/relationships/diagramData" Target="../diagrams/data2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0B2ED-9E2E-458E-A6BD-24646CA39454}"/>
              </a:ext>
            </a:extLst>
          </p:cNvPr>
          <p:cNvSpPr>
            <a:spLocks noGrp="1"/>
          </p:cNvSpPr>
          <p:nvPr>
            <p:ph type="ctrTitle"/>
          </p:nvPr>
        </p:nvSpPr>
        <p:spPr>
          <a:xfrm>
            <a:off x="662743" y="568712"/>
            <a:ext cx="6313714" cy="4583151"/>
          </a:xfrm>
        </p:spPr>
        <p:txBody>
          <a:bodyPr anchor="ctr">
            <a:normAutofit/>
          </a:bodyPr>
          <a:lstStyle/>
          <a:p>
            <a:r>
              <a:rPr lang="en-US" sz="4400" dirty="0">
                <a:latin typeface="Montserrat SemiBold" panose="00000700000000000000" pitchFamily="50" charset="0"/>
              </a:rPr>
              <a:t>SISTEM INFORMASI MANAJEMEN</a:t>
            </a:r>
            <a:br>
              <a:rPr lang="id-ID" sz="4400" dirty="0">
                <a:latin typeface="Montserrat SemiBold" panose="00000700000000000000" pitchFamily="50" charset="0"/>
              </a:rPr>
            </a:br>
            <a:br>
              <a:rPr lang="en-US" sz="4400" dirty="0">
                <a:latin typeface="Montserrat SemiBold" panose="00000700000000000000" pitchFamily="50" charset="0"/>
              </a:rPr>
            </a:br>
            <a:r>
              <a:rPr lang="id-ID" sz="3600" dirty="0">
                <a:latin typeface="Montserrat Light" panose="00000400000000000000" pitchFamily="50" charset="0"/>
              </a:rPr>
              <a:t>PERTEMUAN KE-</a:t>
            </a:r>
            <a:r>
              <a:rPr lang="en-US" sz="3600" dirty="0">
                <a:latin typeface="Montserrat Light" panose="00000400000000000000" pitchFamily="50" charset="0"/>
              </a:rPr>
              <a:t>11</a:t>
            </a:r>
            <a:br>
              <a:rPr lang="en-US" sz="4000" dirty="0">
                <a:latin typeface="Montserrat Light" panose="00000400000000000000" pitchFamily="50" charset="0"/>
              </a:rPr>
            </a:br>
            <a:r>
              <a:rPr lang="en-US" sz="3600" b="1" dirty="0">
                <a:solidFill>
                  <a:srgbClr val="FF0000"/>
                </a:solidFill>
                <a:latin typeface="Microsoft Tai Le" panose="020B0502040204020203" pitchFamily="34" charset="0"/>
                <a:cs typeface="Microsoft Tai Le" panose="020B0502040204020203" pitchFamily="34" charset="0"/>
              </a:rPr>
              <a:t>SISTEM INFORMASI SUMBER DAYA MANUSIA</a:t>
            </a:r>
            <a:endParaRPr lang="en-ID" sz="4400" b="1" dirty="0">
              <a:solidFill>
                <a:srgbClr val="FF0000"/>
              </a:solidFill>
              <a:latin typeface="Microsoft Tai Le" panose="020B0502040204020203" pitchFamily="34" charset="0"/>
              <a:cs typeface="Microsoft Tai Le" panose="020B0502040204020203" pitchFamily="34" charset="0"/>
            </a:endParaRPr>
          </a:p>
        </p:txBody>
      </p:sp>
      <p:pic>
        <p:nvPicPr>
          <p:cNvPr id="5" name="Picture 4">
            <a:extLst>
              <a:ext uri="{FF2B5EF4-FFF2-40B4-BE49-F238E27FC236}">
                <a16:creationId xmlns:a16="http://schemas.microsoft.com/office/drawing/2014/main" id="{1AB32C0C-7D56-44FA-AC9E-56B1ED9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48310" y="355851"/>
            <a:ext cx="1591970" cy="672849"/>
          </a:xfrm>
          <a:prstGeom prst="rect">
            <a:avLst/>
          </a:prstGeom>
        </p:spPr>
      </p:pic>
      <p:pic>
        <p:nvPicPr>
          <p:cNvPr id="9" name="Picture 8">
            <a:extLst>
              <a:ext uri="{FF2B5EF4-FFF2-40B4-BE49-F238E27FC236}">
                <a16:creationId xmlns:a16="http://schemas.microsoft.com/office/drawing/2014/main" id="{14099877-1A5F-4202-827A-3526A83D2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714" y="1197428"/>
            <a:ext cx="5003214" cy="5003214"/>
          </a:xfrm>
          <a:prstGeom prst="rect">
            <a:avLst/>
          </a:prstGeom>
        </p:spPr>
      </p:pic>
      <p:sp>
        <p:nvSpPr>
          <p:cNvPr id="6" name="Subtitle 2">
            <a:extLst>
              <a:ext uri="{FF2B5EF4-FFF2-40B4-BE49-F238E27FC236}">
                <a16:creationId xmlns:a16="http://schemas.microsoft.com/office/drawing/2014/main" id="{3663BF6E-8C6D-4A36-B2BA-D98FF525A049}"/>
              </a:ext>
            </a:extLst>
          </p:cNvPr>
          <p:cNvSpPr txBox="1">
            <a:spLocks/>
          </p:cNvSpPr>
          <p:nvPr/>
        </p:nvSpPr>
        <p:spPr>
          <a:xfrm>
            <a:off x="508001" y="5262952"/>
            <a:ext cx="6313714" cy="592591"/>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d-ID" dirty="0">
                <a:latin typeface="Montserrat Light" panose="00000400000000000000" pitchFamily="50" charset="0"/>
              </a:rPr>
              <a:t>Udriyah, S.S.T., M.Mgt</a:t>
            </a:r>
            <a:endParaRPr lang="en-ID" dirty="0">
              <a:latin typeface="Montserrat Light" panose="00000400000000000000" pitchFamily="50" charset="0"/>
            </a:endParaRPr>
          </a:p>
        </p:txBody>
      </p:sp>
    </p:spTree>
    <p:extLst>
      <p:ext uri="{BB962C8B-B14F-4D97-AF65-F5344CB8AC3E}">
        <p14:creationId xmlns:p14="http://schemas.microsoft.com/office/powerpoint/2010/main" val="72568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463"/>
          </a:xfrm>
        </p:spPr>
        <p:txBody>
          <a:bodyPr>
            <a:noAutofit/>
          </a:bodyPr>
          <a:lstStyle/>
          <a:p>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2. Pendidikan dan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Pelatihan</a:t>
            </a:r>
            <a:endParaRPr lang="id-ID"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6" name="Content Placeholder 5">
            <a:extLst>
              <a:ext uri="{FF2B5EF4-FFF2-40B4-BE49-F238E27FC236}">
                <a16:creationId xmlns:a16="http://schemas.microsoft.com/office/drawing/2014/main" id="{19FDFED7-3E79-50CC-5178-C3092E625203}"/>
              </a:ext>
            </a:extLst>
          </p:cNvPr>
          <p:cNvGraphicFramePr>
            <a:graphicFrameLocks noGrp="1"/>
          </p:cNvGraphicFramePr>
          <p:nvPr>
            <p:ph idx="1"/>
            <p:extLst>
              <p:ext uri="{D42A27DB-BD31-4B8C-83A1-F6EECF244321}">
                <p14:modId xmlns:p14="http://schemas.microsoft.com/office/powerpoint/2010/main" val="911717896"/>
              </p:ext>
            </p:extLst>
          </p:nvPr>
        </p:nvGraphicFramePr>
        <p:xfrm>
          <a:off x="838200" y="1253330"/>
          <a:ext cx="10515600" cy="4980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908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463"/>
          </a:xfrm>
        </p:spPr>
        <p:txBody>
          <a:bodyPr>
            <a:noAutofit/>
          </a:bodyPr>
          <a:lstStyle/>
          <a:p>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3.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Manajemen</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Data</a:t>
            </a:r>
            <a:endParaRPr lang="id-ID"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6423907E-BDCB-5332-B361-DE11D40BDDB0}"/>
              </a:ext>
            </a:extLst>
          </p:cNvPr>
          <p:cNvGraphicFramePr>
            <a:graphicFrameLocks noGrp="1"/>
          </p:cNvGraphicFramePr>
          <p:nvPr>
            <p:ph idx="1"/>
            <p:extLst>
              <p:ext uri="{D42A27DB-BD31-4B8C-83A1-F6EECF244321}">
                <p14:modId xmlns:p14="http://schemas.microsoft.com/office/powerpoint/2010/main" val="121183891"/>
              </p:ext>
            </p:extLst>
          </p:nvPr>
        </p:nvGraphicFramePr>
        <p:xfrm>
          <a:off x="1580685" y="1669508"/>
          <a:ext cx="9030629" cy="2634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087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463"/>
          </a:xfrm>
        </p:spPr>
        <p:txBody>
          <a:bodyPr>
            <a:noAutofit/>
          </a:bodyPr>
          <a:lstStyle/>
          <a:p>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4.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Penghentian</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dan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Administrasi</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Tunjangan</a:t>
            </a:r>
            <a:endParaRPr lang="id-ID"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3" name="Content Placeholder 2">
            <a:extLst>
              <a:ext uri="{FF2B5EF4-FFF2-40B4-BE49-F238E27FC236}">
                <a16:creationId xmlns:a16="http://schemas.microsoft.com/office/drawing/2014/main" id="{6300131F-3927-143F-4496-788E7C2672D6}"/>
              </a:ext>
            </a:extLst>
          </p:cNvPr>
          <p:cNvGraphicFramePr>
            <a:graphicFrameLocks noGrp="1"/>
          </p:cNvGraphicFramePr>
          <p:nvPr>
            <p:ph idx="1"/>
            <p:extLst>
              <p:ext uri="{D42A27DB-BD31-4B8C-83A1-F6EECF244321}">
                <p14:modId xmlns:p14="http://schemas.microsoft.com/office/powerpoint/2010/main" val="2191110181"/>
              </p:ext>
            </p:extLst>
          </p:nvPr>
        </p:nvGraphicFramePr>
        <p:xfrm>
          <a:off x="838200" y="111194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360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TAHAP-TAHAP SISDM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74C15F2E-9BFF-5351-D29A-4D2DC9982024}"/>
              </a:ext>
            </a:extLst>
          </p:cNvPr>
          <p:cNvGraphicFramePr>
            <a:graphicFrameLocks noGrp="1"/>
          </p:cNvGraphicFramePr>
          <p:nvPr>
            <p:ph idx="1"/>
            <p:extLst>
              <p:ext uri="{D42A27DB-BD31-4B8C-83A1-F6EECF244321}">
                <p14:modId xmlns:p14="http://schemas.microsoft.com/office/powerpoint/2010/main" val="4120484782"/>
              </p:ext>
            </p:extLst>
          </p:nvPr>
        </p:nvGraphicFramePr>
        <p:xfrm>
          <a:off x="838200" y="289931"/>
          <a:ext cx="10515600" cy="5977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0457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2219991904"/>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7198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974912956"/>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4764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3254117490"/>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9857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666600855"/>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64896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2304788979"/>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3071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1221855868"/>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7746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CAPAIAN PEMBELAJARAN</a:t>
            </a:r>
            <a:endParaRPr lang="id-ID"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a:xfrm>
            <a:off x="1427356" y="1515074"/>
            <a:ext cx="9926444" cy="4351338"/>
          </a:xfrm>
        </p:spPr>
        <p:txBody>
          <a:bodyPr>
            <a:normAutofit fontScale="92500" lnSpcReduction="10000"/>
          </a:bodyPr>
          <a:lstStyle/>
          <a:p>
            <a:pPr marL="0" lvl="0" indent="0" algn="just">
              <a:lnSpc>
                <a:spcPct val="120000"/>
              </a:lnSpc>
              <a:buNone/>
            </a:pPr>
            <a:r>
              <a:rPr lang="en-US" dirty="0" err="1">
                <a:latin typeface="Times New Roman" panose="02020603050405020304" pitchFamily="18" charset="0"/>
                <a:cs typeface="Times New Roman" panose="02020603050405020304" pitchFamily="18" charset="0"/>
              </a:rPr>
              <a:t>Setelah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mempelajari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bab</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diharapkan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mahasiswa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mampu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memahami</a:t>
            </a:r>
            <a:r>
              <a:rPr lang="en-US" dirty="0">
                <a:latin typeface="Times New Roman" panose="02020603050405020304" pitchFamily="18" charset="0"/>
                <a:cs typeface="Times New Roman" panose="02020603050405020304" pitchFamily="18" charset="0"/>
              </a:rPr>
              <a:t>:</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Sistem Informasi Sumber Daya Manusia (SISDM)</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Tujuan SISDM</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Fungsi SISDM</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Kegiatan Utama SDM</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Tahap-tahap pengembangan SISDM</a:t>
            </a:r>
          </a:p>
          <a:p>
            <a:pPr marL="514350" lvl="0" indent="-514350" algn="just">
              <a:lnSpc>
                <a:spcPct val="120000"/>
              </a:lnSpc>
              <a:buAutoNum type="arabicPeriod"/>
            </a:pPr>
            <a:r>
              <a:rPr lang="pt-BR" dirty="0">
                <a:latin typeface="Times New Roman" panose="02020603050405020304" pitchFamily="18" charset="0"/>
                <a:cs typeface="Times New Roman" panose="02020603050405020304" pitchFamily="18" charset="0"/>
              </a:rPr>
              <a:t>Komponen SISDM</a:t>
            </a:r>
          </a:p>
        </p:txBody>
      </p:sp>
    </p:spTree>
    <p:extLst>
      <p:ext uri="{BB962C8B-B14F-4D97-AF65-F5344CB8AC3E}">
        <p14:creationId xmlns:p14="http://schemas.microsoft.com/office/powerpoint/2010/main" val="297465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3141678768"/>
              </p:ext>
            </p:extLst>
          </p:nvPr>
        </p:nvGraphicFramePr>
        <p:xfrm>
          <a:off x="939800" y="956042"/>
          <a:ext cx="10964334" cy="4945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37883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SUMBER SISTEM INFORMASI 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28A1D080-DF0A-EE89-0F8A-4ADE7D9FACA5}"/>
              </a:ext>
            </a:extLst>
          </p:cNvPr>
          <p:cNvGraphicFramePr>
            <a:graphicFrameLocks noGrp="1"/>
          </p:cNvGraphicFramePr>
          <p:nvPr>
            <p:ph idx="1"/>
            <p:extLst>
              <p:ext uri="{D42A27DB-BD31-4B8C-83A1-F6EECF244321}">
                <p14:modId xmlns:p14="http://schemas.microsoft.com/office/powerpoint/2010/main" val="3110840802"/>
              </p:ext>
            </p:extLst>
          </p:nvPr>
        </p:nvGraphicFramePr>
        <p:xfrm>
          <a:off x="1339850" y="1346201"/>
          <a:ext cx="9512300" cy="447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194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KOMPONEN SISTEM INFORMASI 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28C48B52-0FC3-EC7A-2F03-64961441AAA6}"/>
              </a:ext>
            </a:extLst>
          </p:cNvPr>
          <p:cNvGraphicFramePr>
            <a:graphicFrameLocks noGrp="1"/>
          </p:cNvGraphicFramePr>
          <p:nvPr>
            <p:ph idx="1"/>
            <p:extLst>
              <p:ext uri="{D42A27DB-BD31-4B8C-83A1-F6EECF244321}">
                <p14:modId xmlns:p14="http://schemas.microsoft.com/office/powerpoint/2010/main" val="3635467148"/>
              </p:ext>
            </p:extLst>
          </p:nvPr>
        </p:nvGraphicFramePr>
        <p:xfrm>
          <a:off x="838200" y="1253331"/>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13564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297459075"/>
              </p:ext>
            </p:extLst>
          </p:nvPr>
        </p:nvGraphicFramePr>
        <p:xfrm>
          <a:off x="1447800" y="956042"/>
          <a:ext cx="9732434" cy="45861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59773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2947516218"/>
              </p:ext>
            </p:extLst>
          </p:nvPr>
        </p:nvGraphicFramePr>
        <p:xfrm>
          <a:off x="1447800" y="956042"/>
          <a:ext cx="9732434" cy="3946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44405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00B2FDAC-E0A3-8A2F-722A-343DEBABC9F1}"/>
              </a:ext>
            </a:extLst>
          </p:cNvPr>
          <p:cNvGraphicFramePr>
            <a:graphicFrameLocks noGrp="1"/>
          </p:cNvGraphicFramePr>
          <p:nvPr>
            <p:ph idx="1"/>
            <p:extLst>
              <p:ext uri="{D42A27DB-BD31-4B8C-83A1-F6EECF244321}">
                <p14:modId xmlns:p14="http://schemas.microsoft.com/office/powerpoint/2010/main" val="3332259227"/>
              </p:ext>
            </p:extLst>
          </p:nvPr>
        </p:nvGraphicFramePr>
        <p:xfrm>
          <a:off x="1447800" y="956042"/>
          <a:ext cx="9732434" cy="39461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7844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Latihan </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Membuat</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Flowchart SISDM (</a:t>
            </a:r>
            <a:r>
              <a:rPr lang="en-US" sz="32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Rekrutment</a:t>
            </a:r>
            <a:r>
              <a:rPr 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endParaRPr lang="en-ID" sz="3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545BC7B6-2BA4-2598-93A4-51CA0540E5BC}"/>
              </a:ext>
            </a:extLst>
          </p:cNvPr>
          <p:cNvPicPr>
            <a:picLocks noChangeAspect="1"/>
          </p:cNvPicPr>
          <p:nvPr/>
        </p:nvPicPr>
        <p:blipFill rotWithShape="1">
          <a:blip r:embed="rId4"/>
          <a:srcRect l="22683" t="22114" r="21433" b="14797"/>
          <a:stretch/>
        </p:blipFill>
        <p:spPr>
          <a:xfrm>
            <a:off x="2765502" y="1516566"/>
            <a:ext cx="6813396" cy="4326673"/>
          </a:xfrm>
          <a:prstGeom prst="rect">
            <a:avLst/>
          </a:prstGeom>
        </p:spPr>
      </p:pic>
    </p:spTree>
    <p:extLst>
      <p:ext uri="{BB962C8B-B14F-4D97-AF65-F5344CB8AC3E}">
        <p14:creationId xmlns:p14="http://schemas.microsoft.com/office/powerpoint/2010/main" val="2613058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Lanjutan</a:t>
            </a:r>
            <a:r>
              <a:rPr lang="en-US" sz="3200" b="1" dirty="0">
                <a:solidFill>
                  <a:srgbClr val="FF0000"/>
                </a:solidFill>
                <a:latin typeface="Times New Roman" panose="02020603050405020304" pitchFamily="18" charset="0"/>
                <a:cs typeface="Times New Roman" panose="02020603050405020304" pitchFamily="18" charset="0"/>
              </a:rPr>
              <a:t>..</a:t>
            </a:r>
            <a:endParaRPr lang="en-ID" sz="3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454CDD57-4AA6-6D10-2452-A9FF1B225CAC}"/>
              </a:ext>
            </a:extLst>
          </p:cNvPr>
          <p:cNvPicPr>
            <a:picLocks noChangeAspect="1"/>
          </p:cNvPicPr>
          <p:nvPr/>
        </p:nvPicPr>
        <p:blipFill rotWithShape="1">
          <a:blip r:embed="rId4"/>
          <a:srcRect l="21128" t="21626" r="21433" b="14634"/>
          <a:stretch/>
        </p:blipFill>
        <p:spPr>
          <a:xfrm>
            <a:off x="2575932" y="1483112"/>
            <a:ext cx="7002966" cy="4371278"/>
          </a:xfrm>
          <a:prstGeom prst="rect">
            <a:avLst/>
          </a:prstGeom>
        </p:spPr>
      </p:pic>
    </p:spTree>
    <p:extLst>
      <p:ext uri="{BB962C8B-B14F-4D97-AF65-F5344CB8AC3E}">
        <p14:creationId xmlns:p14="http://schemas.microsoft.com/office/powerpoint/2010/main" val="481526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PENDAHULUAN</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D617004E-404E-EBA7-3F66-1C72A7F6E0E5}"/>
              </a:ext>
            </a:extLst>
          </p:cNvPr>
          <p:cNvGraphicFramePr>
            <a:graphicFrameLocks noGrp="1"/>
          </p:cNvGraphicFramePr>
          <p:nvPr>
            <p:ph idx="1"/>
            <p:extLst>
              <p:ext uri="{D42A27DB-BD31-4B8C-83A1-F6EECF244321}">
                <p14:modId xmlns:p14="http://schemas.microsoft.com/office/powerpoint/2010/main" val="2477896350"/>
              </p:ext>
            </p:extLst>
          </p:nvPr>
        </p:nvGraphicFramePr>
        <p:xfrm>
          <a:off x="1416204" y="1033888"/>
          <a:ext cx="9179517" cy="50100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99930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DEFINISI SISTEM INFORMASI 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16B056E7-1AD3-B27E-97BC-21F58D631378}"/>
              </a:ext>
            </a:extLst>
          </p:cNvPr>
          <p:cNvGraphicFramePr>
            <a:graphicFrameLocks noGrp="1"/>
          </p:cNvGraphicFramePr>
          <p:nvPr>
            <p:ph idx="1"/>
            <p:extLst>
              <p:ext uri="{D42A27DB-BD31-4B8C-83A1-F6EECF244321}">
                <p14:modId xmlns:p14="http://schemas.microsoft.com/office/powerpoint/2010/main" val="2444564051"/>
              </p:ext>
            </p:extLst>
          </p:nvPr>
        </p:nvGraphicFramePr>
        <p:xfrm>
          <a:off x="838200" y="1066800"/>
          <a:ext cx="10515600" cy="56462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170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err="1">
                <a:solidFill>
                  <a:srgbClr val="FF0000"/>
                </a:solidFill>
                <a:latin typeface="Times New Roman" panose="02020603050405020304" pitchFamily="18" charset="0"/>
                <a:cs typeface="Times New Roman" panose="02020603050405020304" pitchFamily="18" charset="0"/>
              </a:rPr>
              <a:t>Karakteristik</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informasi</a:t>
            </a:r>
            <a:r>
              <a:rPr lang="en-US" sz="3200" b="1" dirty="0">
                <a:solidFill>
                  <a:srgbClr val="FF0000"/>
                </a:solidFill>
                <a:latin typeface="Times New Roman" panose="02020603050405020304" pitchFamily="18" charset="0"/>
                <a:cs typeface="Times New Roman" panose="02020603050405020304" pitchFamily="18" charset="0"/>
              </a:rPr>
              <a:t> yang </a:t>
            </a:r>
            <a:r>
              <a:rPr lang="en-US" sz="3200" b="1" dirty="0" err="1">
                <a:solidFill>
                  <a:srgbClr val="FF0000"/>
                </a:solidFill>
                <a:latin typeface="Times New Roman" panose="02020603050405020304" pitchFamily="18" charset="0"/>
                <a:cs typeface="Times New Roman" panose="02020603050405020304" pitchFamily="18" charset="0"/>
              </a:rPr>
              <a:t>disiapkan</a:t>
            </a:r>
            <a:r>
              <a:rPr lang="en-US" sz="3200" b="1" dirty="0">
                <a:solidFill>
                  <a:srgbClr val="FF0000"/>
                </a:solidFill>
                <a:latin typeface="Times New Roman" panose="02020603050405020304" pitchFamily="18" charset="0"/>
                <a:cs typeface="Times New Roman" panose="02020603050405020304" pitchFamily="18" charset="0"/>
              </a:rPr>
              <a:t> SISDM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5F42BDDC-DBC8-446A-A8AB-6DE1447126B5}"/>
              </a:ext>
            </a:extLst>
          </p:cNvPr>
          <p:cNvGraphicFramePr>
            <a:graphicFrameLocks noGrp="1"/>
          </p:cNvGraphicFramePr>
          <p:nvPr>
            <p:ph idx="1"/>
            <p:extLst>
              <p:ext uri="{D42A27DB-BD31-4B8C-83A1-F6EECF244321}">
                <p14:modId xmlns:p14="http://schemas.microsoft.com/office/powerpoint/2010/main" val="3004997268"/>
              </p:ext>
            </p:extLst>
          </p:nvPr>
        </p:nvGraphicFramePr>
        <p:xfrm>
          <a:off x="838200" y="13684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56054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TUJUAN SISDM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740F4808-C26D-E344-79DC-0E7DD3FF1708}"/>
              </a:ext>
            </a:extLst>
          </p:cNvPr>
          <p:cNvGraphicFramePr>
            <a:graphicFrameLocks noGrp="1"/>
          </p:cNvGraphicFramePr>
          <p:nvPr>
            <p:ph idx="1"/>
            <p:extLst>
              <p:ext uri="{D42A27DB-BD31-4B8C-83A1-F6EECF244321}">
                <p14:modId xmlns:p14="http://schemas.microsoft.com/office/powerpoint/2010/main" val="2927449977"/>
              </p:ext>
            </p:extLst>
          </p:nvPr>
        </p:nvGraphicFramePr>
        <p:xfrm>
          <a:off x="1483112" y="1315844"/>
          <a:ext cx="9636512" cy="4047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8397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FUNGSI SISDM (</a:t>
            </a:r>
            <a:r>
              <a:rPr lang="en-US" sz="3200" b="1" dirty="0" err="1">
                <a:solidFill>
                  <a:srgbClr val="FF0000"/>
                </a:solidFill>
                <a:latin typeface="Times New Roman" panose="02020603050405020304" pitchFamily="18" charset="0"/>
                <a:cs typeface="Times New Roman" panose="02020603050405020304" pitchFamily="18" charset="0"/>
              </a:rPr>
              <a:t>Menurut</a:t>
            </a:r>
            <a:r>
              <a:rPr lang="en-US" sz="3200" b="1" dirty="0">
                <a:solidFill>
                  <a:srgbClr val="FF0000"/>
                </a:solidFill>
                <a:latin typeface="Times New Roman" panose="02020603050405020304" pitchFamily="18" charset="0"/>
                <a:cs typeface="Times New Roman" panose="02020603050405020304" pitchFamily="18" charset="0"/>
              </a:rPr>
              <a:t> Cherrington, 1995)</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D228C269-AC60-0D77-2294-67D30833C69A}"/>
              </a:ext>
            </a:extLst>
          </p:cNvPr>
          <p:cNvGraphicFramePr>
            <a:graphicFrameLocks noGrp="1"/>
          </p:cNvGraphicFramePr>
          <p:nvPr>
            <p:ph idx="1"/>
            <p:extLst>
              <p:ext uri="{D42A27DB-BD31-4B8C-83A1-F6EECF244321}">
                <p14:modId xmlns:p14="http://schemas.microsoft.com/office/powerpoint/2010/main" val="2352225559"/>
              </p:ext>
            </p:extLst>
          </p:nvPr>
        </p:nvGraphicFramePr>
        <p:xfrm>
          <a:off x="838200" y="1011586"/>
          <a:ext cx="10515600" cy="5366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6268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19554-164F-5061-101D-FDD06F42AFA7}"/>
              </a:ext>
            </a:extLst>
          </p:cNvPr>
          <p:cNvSpPr>
            <a:spLocks noGrp="1"/>
          </p:cNvSpPr>
          <p:nvPr>
            <p:ph type="title"/>
          </p:nvPr>
        </p:nvSpPr>
        <p:spPr>
          <a:xfrm>
            <a:off x="234176" y="289931"/>
            <a:ext cx="10024946" cy="635620"/>
          </a:xfrm>
          <a:solidFill>
            <a:schemeClr val="accent4">
              <a:lumMod val="60000"/>
              <a:lumOff val="40000"/>
            </a:schemeClr>
          </a:solidFill>
        </p:spPr>
        <p:txBody>
          <a:bodyPr>
            <a:noAutofit/>
          </a:bodyPr>
          <a:lstStyle/>
          <a:p>
            <a:r>
              <a:rPr lang="en-US" sz="3200" b="1" dirty="0">
                <a:solidFill>
                  <a:srgbClr val="FF0000"/>
                </a:solidFill>
                <a:latin typeface="Times New Roman" panose="02020603050405020304" pitchFamily="18" charset="0"/>
                <a:cs typeface="Times New Roman" panose="02020603050405020304" pitchFamily="18" charset="0"/>
              </a:rPr>
              <a:t>KEGIATAN UTAMA SDM</a:t>
            </a:r>
            <a:endParaRPr lang="en-ID" sz="32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Content Placeholder 1">
            <a:extLst>
              <a:ext uri="{FF2B5EF4-FFF2-40B4-BE49-F238E27FC236}">
                <a16:creationId xmlns:a16="http://schemas.microsoft.com/office/drawing/2014/main" id="{59F2ADE7-6C62-375A-CD32-35C9B31527B8}"/>
              </a:ext>
            </a:extLst>
          </p:cNvPr>
          <p:cNvGraphicFramePr>
            <a:graphicFrameLocks noGrp="1"/>
          </p:cNvGraphicFramePr>
          <p:nvPr>
            <p:ph idx="1"/>
            <p:extLst>
              <p:ext uri="{D42A27DB-BD31-4B8C-83A1-F6EECF244321}">
                <p14:modId xmlns:p14="http://schemas.microsoft.com/office/powerpoint/2010/main" val="1163741419"/>
              </p:ext>
            </p:extLst>
          </p:nvPr>
        </p:nvGraphicFramePr>
        <p:xfrm>
          <a:off x="838200" y="1103970"/>
          <a:ext cx="10515600" cy="5330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4093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463"/>
          </a:xfrm>
        </p:spPr>
        <p:txBody>
          <a:bodyPr>
            <a:noAutofit/>
          </a:bodyPr>
          <a:lstStyle/>
          <a:p>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1.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Perekrutan</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dan </a:t>
            </a:r>
            <a:r>
              <a:rPr lang="en-US" sz="32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Penerimaan</a:t>
            </a:r>
            <a:endParaRPr lang="id-ID"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DB7495C1-FB5D-F5A4-C600-9E4B8346DA74}"/>
              </a:ext>
            </a:extLst>
          </p:cNvPr>
          <p:cNvGraphicFramePr>
            <a:graphicFrameLocks noGrp="1"/>
          </p:cNvGraphicFramePr>
          <p:nvPr>
            <p:ph idx="1"/>
            <p:extLst>
              <p:ext uri="{D42A27DB-BD31-4B8C-83A1-F6EECF244321}">
                <p14:modId xmlns:p14="http://schemas.microsoft.com/office/powerpoint/2010/main" val="1467399432"/>
              </p:ext>
            </p:extLst>
          </p:nvPr>
        </p:nvGraphicFramePr>
        <p:xfrm>
          <a:off x="1427356" y="1253331"/>
          <a:ext cx="9926444" cy="4612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396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13302</TotalTime>
  <Words>1675</Words>
  <Application>Microsoft Office PowerPoint</Application>
  <PresentationFormat>Widescreen</PresentationFormat>
  <Paragraphs>142</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Times New Roman</vt:lpstr>
      <vt:lpstr>Arial</vt:lpstr>
      <vt:lpstr>Calibri</vt:lpstr>
      <vt:lpstr>Montserrat SemiBold</vt:lpstr>
      <vt:lpstr>Microsoft Tai Le</vt:lpstr>
      <vt:lpstr>Calibri Light</vt:lpstr>
      <vt:lpstr>Montserrat Light</vt:lpstr>
      <vt:lpstr>Office Theme</vt:lpstr>
      <vt:lpstr>SISTEM INFORMASI MANAJEMEN  PERTEMUAN KE-11 SISTEM INFORMASI SUMBER DAYA MANUSIA</vt:lpstr>
      <vt:lpstr>CAPAIAN PEMBELAJARAN</vt:lpstr>
      <vt:lpstr>PENDAHULUAN</vt:lpstr>
      <vt:lpstr>DEFINISI SISTEM INFORMASI SDM</vt:lpstr>
      <vt:lpstr>Karakteristik informasi yang disiapkan SISDM</vt:lpstr>
      <vt:lpstr>TUJUAN SISDM</vt:lpstr>
      <vt:lpstr>FUNGSI SISDM (Menurut Cherrington, 1995)</vt:lpstr>
      <vt:lpstr>KEGIATAN UTAMA SDM</vt:lpstr>
      <vt:lpstr>1. Perekrutan dan Penerimaan</vt:lpstr>
      <vt:lpstr>2. Pendidikan dan Pelatihan</vt:lpstr>
      <vt:lpstr>3. Manajemen Data</vt:lpstr>
      <vt:lpstr>4. Penghentian dan Administrasi Tunjangan</vt:lpstr>
      <vt:lpstr>TAHAP-TAHAP SISDM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SUMBER SISTEM INFORMASI SDM</vt:lpstr>
      <vt:lpstr>KOMPONEN SISTEM INFORMASI SDM</vt:lpstr>
      <vt:lpstr>PowerPoint Presentation</vt:lpstr>
      <vt:lpstr>PowerPoint Presentation</vt:lpstr>
      <vt:lpstr>PowerPoint Presentation</vt:lpstr>
      <vt:lpstr>Latihan  Membuat Flowchart SISDM (Rekrutment)</vt:lpstr>
      <vt:lpstr>Lanjutan..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Udriyah</dc:creator>
  <cp:lastModifiedBy>Udriyah JGU</cp:lastModifiedBy>
  <cp:revision>87</cp:revision>
  <dcterms:created xsi:type="dcterms:W3CDTF">2020-09-21T02:34:50Z</dcterms:created>
  <dcterms:modified xsi:type="dcterms:W3CDTF">2023-11-22T12:26:23Z</dcterms:modified>
</cp:coreProperties>
</file>