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Caveat Brush" charset="1" panose="00000000000000000000"/>
      <p:regular r:id="rId12"/>
    </p:embeddedFont>
    <p:embeddedFont>
      <p:font typeface="Adlery Swash" charset="1" panose="0200000000000000000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21" Target="../media/image20.png" Type="http://schemas.openxmlformats.org/officeDocument/2006/relationships/image"/><Relationship Id="rId22" Target="../media/image21.svg" Type="http://schemas.openxmlformats.org/officeDocument/2006/relationships/image"/><Relationship Id="rId23" Target="../media/image22.png" Type="http://schemas.openxmlformats.org/officeDocument/2006/relationships/image"/><Relationship Id="rId24" Target="../media/image23.svg" Type="http://schemas.openxmlformats.org/officeDocument/2006/relationships/image"/><Relationship Id="rId25" Target="../media/image24.png" Type="http://schemas.openxmlformats.org/officeDocument/2006/relationships/image"/><Relationship Id="rId26" Target="../media/image25.svg" Type="http://schemas.openxmlformats.org/officeDocument/2006/relationships/image"/><Relationship Id="rId27" Target="../media/image26.png" Type="http://schemas.openxmlformats.org/officeDocument/2006/relationships/image"/><Relationship Id="rId28" Target="../media/image27.svg" Type="http://schemas.openxmlformats.org/officeDocument/2006/relationships/image"/><Relationship Id="rId29" Target="../media/image28.png" Type="http://schemas.openxmlformats.org/officeDocument/2006/relationships/image"/><Relationship Id="rId3" Target="../media/image2.png" Type="http://schemas.openxmlformats.org/officeDocument/2006/relationships/image"/><Relationship Id="rId30" Target="../media/image29.svg" Type="http://schemas.openxmlformats.org/officeDocument/2006/relationships/image"/><Relationship Id="rId31" Target="../media/image30.png" Type="http://schemas.openxmlformats.org/officeDocument/2006/relationships/image"/><Relationship Id="rId32" Target="../media/image31.svg" Type="http://schemas.openxmlformats.org/officeDocument/2006/relationships/image"/><Relationship Id="rId33" Target="../media/image3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33.png" Type="http://schemas.openxmlformats.org/officeDocument/2006/relationships/image"/><Relationship Id="rId12" Target="../media/image34.svg" Type="http://schemas.openxmlformats.org/officeDocument/2006/relationships/image"/><Relationship Id="rId13" Target="../media/image35.png" Type="http://schemas.openxmlformats.org/officeDocument/2006/relationships/image"/><Relationship Id="rId14" Target="../media/image36.svg" Type="http://schemas.openxmlformats.org/officeDocument/2006/relationships/image"/><Relationship Id="rId15" Target="../media/image28.png" Type="http://schemas.openxmlformats.org/officeDocument/2006/relationships/image"/><Relationship Id="rId16" Target="../media/image29.svg" Type="http://schemas.openxmlformats.org/officeDocument/2006/relationships/image"/><Relationship Id="rId17" Target="../media/image37.png" Type="http://schemas.openxmlformats.org/officeDocument/2006/relationships/image"/><Relationship Id="rId18" Target="../media/image38.png" Type="http://schemas.openxmlformats.org/officeDocument/2006/relationships/image"/><Relationship Id="rId19" Target="../media/image39.svg" Type="http://schemas.openxmlformats.org/officeDocument/2006/relationships/image"/><Relationship Id="rId2" Target="../media/image1.png" Type="http://schemas.openxmlformats.org/officeDocument/2006/relationships/image"/><Relationship Id="rId20" Target="../media/image40.png" Type="http://schemas.openxmlformats.org/officeDocument/2006/relationships/image"/><Relationship Id="rId21" Target="../media/image41.svg" Type="http://schemas.openxmlformats.org/officeDocument/2006/relationships/image"/><Relationship Id="rId22" Target="../media/image11.png" Type="http://schemas.openxmlformats.org/officeDocument/2006/relationships/image"/><Relationship Id="rId23" Target="../media/image12.svg" Type="http://schemas.openxmlformats.org/officeDocument/2006/relationships/image"/><Relationship Id="rId24" Target="../media/image8.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png" Type="http://schemas.openxmlformats.org/officeDocument/2006/relationships/image"/><Relationship Id="rId11" Target="../media/image43.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media/image44.png" Type="http://schemas.openxmlformats.org/officeDocument/2006/relationships/image"/><Relationship Id="rId15" Target="../media/image45.svg" Type="http://schemas.openxmlformats.org/officeDocument/2006/relationships/image"/><Relationship Id="rId16" Target="../media/image46.png" Type="http://schemas.openxmlformats.org/officeDocument/2006/relationships/image"/><Relationship Id="rId17" Target="../media/image47.svg" Type="http://schemas.openxmlformats.org/officeDocument/2006/relationships/image"/><Relationship Id="rId18" Target="../media/image48.png" Type="http://schemas.openxmlformats.org/officeDocument/2006/relationships/image"/><Relationship Id="rId19" Target="../media/image49.svg" Type="http://schemas.openxmlformats.org/officeDocument/2006/relationships/image"/><Relationship Id="rId2" Target="../media/image1.png" Type="http://schemas.openxmlformats.org/officeDocument/2006/relationships/image"/><Relationship Id="rId20" Target="../media/image40.png" Type="http://schemas.openxmlformats.org/officeDocument/2006/relationships/image"/><Relationship Id="rId21" Target="../media/image41.svg" Type="http://schemas.openxmlformats.org/officeDocument/2006/relationships/image"/><Relationship Id="rId22" Target="../media/image11.png" Type="http://schemas.openxmlformats.org/officeDocument/2006/relationships/image"/><Relationship Id="rId23" Target="../media/image12.svg" Type="http://schemas.openxmlformats.org/officeDocument/2006/relationships/image"/><Relationship Id="rId24" Target="../media/image8.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11" Target="../media/image11.png" Type="http://schemas.openxmlformats.org/officeDocument/2006/relationships/image"/><Relationship Id="rId12" Target="../media/image12.svg" Type="http://schemas.openxmlformats.org/officeDocument/2006/relationships/image"/><Relationship Id="rId13" Target="../media/image50.png" Type="http://schemas.openxmlformats.org/officeDocument/2006/relationships/image"/><Relationship Id="rId14" Target="../media/image51.svg" Type="http://schemas.openxmlformats.org/officeDocument/2006/relationships/image"/><Relationship Id="rId15" Target="../media/image52.png" Type="http://schemas.openxmlformats.org/officeDocument/2006/relationships/image"/><Relationship Id="rId16" Target="../media/image53.svg" Type="http://schemas.openxmlformats.org/officeDocument/2006/relationships/image"/><Relationship Id="rId17" Target="../media/image54.png" Type="http://schemas.openxmlformats.org/officeDocument/2006/relationships/image"/><Relationship Id="rId18" Target="../media/image55.svg" Type="http://schemas.openxmlformats.org/officeDocument/2006/relationships/image"/><Relationship Id="rId19" Target="../media/image56.png" Type="http://schemas.openxmlformats.org/officeDocument/2006/relationships/image"/><Relationship Id="rId2" Target="../media/image1.png" Type="http://schemas.openxmlformats.org/officeDocument/2006/relationships/image"/><Relationship Id="rId20" Target="../media/image57.svg" Type="http://schemas.openxmlformats.org/officeDocument/2006/relationships/image"/><Relationship Id="rId21" Target="../media/image58.png" Type="http://schemas.openxmlformats.org/officeDocument/2006/relationships/image"/><Relationship Id="rId22" Target="../media/image59.svg" Type="http://schemas.openxmlformats.org/officeDocument/2006/relationships/image"/><Relationship Id="rId23" Target="../media/image60.png" Type="http://schemas.openxmlformats.org/officeDocument/2006/relationships/image"/><Relationship Id="rId24" Target="../media/image61.svg" Type="http://schemas.openxmlformats.org/officeDocument/2006/relationships/image"/><Relationship Id="rId25" Target="../media/image62.png" Type="http://schemas.openxmlformats.org/officeDocument/2006/relationships/image"/><Relationship Id="rId26" Target="../media/image63.svg" Type="http://schemas.openxmlformats.org/officeDocument/2006/relationships/image"/><Relationship Id="rId27" Target="../media/image64.png" Type="http://schemas.openxmlformats.org/officeDocument/2006/relationships/image"/><Relationship Id="rId28" Target="../media/image65.svg" Type="http://schemas.openxmlformats.org/officeDocument/2006/relationships/image"/><Relationship Id="rId29" Target="../media/image8.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21" Target="../media/image20.png" Type="http://schemas.openxmlformats.org/officeDocument/2006/relationships/image"/><Relationship Id="rId22" Target="../media/image21.svg" Type="http://schemas.openxmlformats.org/officeDocument/2006/relationships/image"/><Relationship Id="rId23" Target="../media/image22.png" Type="http://schemas.openxmlformats.org/officeDocument/2006/relationships/image"/><Relationship Id="rId24" Target="../media/image23.svg" Type="http://schemas.openxmlformats.org/officeDocument/2006/relationships/image"/><Relationship Id="rId25" Target="../media/image24.png" Type="http://schemas.openxmlformats.org/officeDocument/2006/relationships/image"/><Relationship Id="rId26" Target="../media/image25.svg" Type="http://schemas.openxmlformats.org/officeDocument/2006/relationships/image"/><Relationship Id="rId27" Target="../media/image26.png" Type="http://schemas.openxmlformats.org/officeDocument/2006/relationships/image"/><Relationship Id="rId28" Target="../media/image27.svg" Type="http://schemas.openxmlformats.org/officeDocument/2006/relationships/image"/><Relationship Id="rId29" Target="../media/image28.png" Type="http://schemas.openxmlformats.org/officeDocument/2006/relationships/image"/><Relationship Id="rId3" Target="../media/image2.png" Type="http://schemas.openxmlformats.org/officeDocument/2006/relationships/image"/><Relationship Id="rId30" Target="../media/image29.svg" Type="http://schemas.openxmlformats.org/officeDocument/2006/relationships/image"/><Relationship Id="rId31" Target="../media/image30.png" Type="http://schemas.openxmlformats.org/officeDocument/2006/relationships/image"/><Relationship Id="rId32" Target="../media/image31.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21" Target="../media/image20.png" Type="http://schemas.openxmlformats.org/officeDocument/2006/relationships/image"/><Relationship Id="rId22" Target="../media/image21.svg" Type="http://schemas.openxmlformats.org/officeDocument/2006/relationships/image"/><Relationship Id="rId23" Target="../media/image22.png" Type="http://schemas.openxmlformats.org/officeDocument/2006/relationships/image"/><Relationship Id="rId24" Target="../media/image23.svg" Type="http://schemas.openxmlformats.org/officeDocument/2006/relationships/image"/><Relationship Id="rId25" Target="../media/image24.png" Type="http://schemas.openxmlformats.org/officeDocument/2006/relationships/image"/><Relationship Id="rId26" Target="../media/image25.svg" Type="http://schemas.openxmlformats.org/officeDocument/2006/relationships/image"/><Relationship Id="rId27" Target="../media/image26.png" Type="http://schemas.openxmlformats.org/officeDocument/2006/relationships/image"/><Relationship Id="rId28" Target="../media/image27.svg" Type="http://schemas.openxmlformats.org/officeDocument/2006/relationships/image"/><Relationship Id="rId29" Target="../media/image28.png" Type="http://schemas.openxmlformats.org/officeDocument/2006/relationships/image"/><Relationship Id="rId3" Target="../media/image2.png" Type="http://schemas.openxmlformats.org/officeDocument/2006/relationships/image"/><Relationship Id="rId30" Target="../media/image29.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8B6C56"/>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695956" y="3669363"/>
            <a:ext cx="10254864" cy="2948273"/>
          </a:xfrm>
          <a:custGeom>
            <a:avLst/>
            <a:gdLst/>
            <a:ahLst/>
            <a:cxnLst/>
            <a:rect r="r" b="b" t="t" l="l"/>
            <a:pathLst>
              <a:path h="2948273" w="10254864">
                <a:moveTo>
                  <a:pt x="0" y="0"/>
                </a:moveTo>
                <a:lnTo>
                  <a:pt x="10254864" y="0"/>
                </a:lnTo>
                <a:lnTo>
                  <a:pt x="10254864" y="2948274"/>
                </a:lnTo>
                <a:lnTo>
                  <a:pt x="0" y="2948274"/>
                </a:lnTo>
                <a:lnTo>
                  <a:pt x="0" y="0"/>
                </a:lnTo>
                <a:close/>
              </a:path>
            </a:pathLst>
          </a:custGeom>
          <a:blipFill>
            <a:blip r:embed="rId2"/>
            <a:stretch>
              <a:fillRect l="0" t="0" r="0" b="0"/>
            </a:stretch>
          </a:blipFill>
        </p:spPr>
      </p:sp>
      <p:sp>
        <p:nvSpPr>
          <p:cNvPr name="Freeform 3" id="3"/>
          <p:cNvSpPr/>
          <p:nvPr/>
        </p:nvSpPr>
        <p:spPr>
          <a:xfrm flipH="false" flipV="false" rot="-4814880">
            <a:off x="-1917291" y="1855060"/>
            <a:ext cx="5170175" cy="3507896"/>
          </a:xfrm>
          <a:custGeom>
            <a:avLst/>
            <a:gdLst/>
            <a:ahLst/>
            <a:cxnLst/>
            <a:rect r="r" b="b" t="t" l="l"/>
            <a:pathLst>
              <a:path h="3507896" w="5170175">
                <a:moveTo>
                  <a:pt x="0" y="0"/>
                </a:moveTo>
                <a:lnTo>
                  <a:pt x="5170175" y="0"/>
                </a:lnTo>
                <a:lnTo>
                  <a:pt x="5170175" y="3507896"/>
                </a:lnTo>
                <a:lnTo>
                  <a:pt x="0" y="3507896"/>
                </a:lnTo>
                <a:lnTo>
                  <a:pt x="0" y="0"/>
                </a:lnTo>
                <a:close/>
              </a:path>
            </a:pathLst>
          </a:custGeom>
          <a:blipFill>
            <a:blip r:embed="rId3"/>
            <a:stretch>
              <a:fillRect l="0" t="0" r="0" b="0"/>
            </a:stretch>
          </a:blipFill>
        </p:spPr>
      </p:sp>
      <p:sp>
        <p:nvSpPr>
          <p:cNvPr name="Freeform 4" id="4"/>
          <p:cNvSpPr/>
          <p:nvPr/>
        </p:nvSpPr>
        <p:spPr>
          <a:xfrm flipH="false" flipV="false" rot="-2959459">
            <a:off x="-1183252" y="5305254"/>
            <a:ext cx="4761903" cy="3696427"/>
          </a:xfrm>
          <a:custGeom>
            <a:avLst/>
            <a:gdLst/>
            <a:ahLst/>
            <a:cxnLst/>
            <a:rect r="r" b="b" t="t" l="l"/>
            <a:pathLst>
              <a:path h="3696427" w="4761903">
                <a:moveTo>
                  <a:pt x="0" y="0"/>
                </a:moveTo>
                <a:lnTo>
                  <a:pt x="4761904" y="0"/>
                </a:lnTo>
                <a:lnTo>
                  <a:pt x="4761904" y="3696427"/>
                </a:lnTo>
                <a:lnTo>
                  <a:pt x="0" y="3696427"/>
                </a:lnTo>
                <a:lnTo>
                  <a:pt x="0" y="0"/>
                </a:lnTo>
                <a:close/>
              </a:path>
            </a:pathLst>
          </a:custGeom>
          <a:blipFill>
            <a:blip r:embed="rId4"/>
            <a:stretch>
              <a:fillRect l="0" t="0" r="0" b="0"/>
            </a:stretch>
          </a:blipFill>
        </p:spPr>
      </p:sp>
      <p:sp>
        <p:nvSpPr>
          <p:cNvPr name="Freeform 5" id="5"/>
          <p:cNvSpPr/>
          <p:nvPr/>
        </p:nvSpPr>
        <p:spPr>
          <a:xfrm flipH="false" flipV="false" rot="10644637">
            <a:off x="-975938" y="9024922"/>
            <a:ext cx="6485348" cy="1418670"/>
          </a:xfrm>
          <a:custGeom>
            <a:avLst/>
            <a:gdLst/>
            <a:ahLst/>
            <a:cxnLst/>
            <a:rect r="r" b="b" t="t" l="l"/>
            <a:pathLst>
              <a:path h="1418670" w="6485348">
                <a:moveTo>
                  <a:pt x="0" y="0"/>
                </a:moveTo>
                <a:lnTo>
                  <a:pt x="6485348" y="0"/>
                </a:lnTo>
                <a:lnTo>
                  <a:pt x="6485348" y="1418670"/>
                </a:lnTo>
                <a:lnTo>
                  <a:pt x="0" y="1418670"/>
                </a:lnTo>
                <a:lnTo>
                  <a:pt x="0" y="0"/>
                </a:lnTo>
                <a:close/>
              </a:path>
            </a:pathLst>
          </a:custGeom>
          <a:blipFill>
            <a:blip r:embed="rId5"/>
            <a:stretch>
              <a:fillRect l="0" t="0" r="0" b="0"/>
            </a:stretch>
          </a:blipFill>
        </p:spPr>
      </p:sp>
      <p:sp>
        <p:nvSpPr>
          <p:cNvPr name="Freeform 6" id="6"/>
          <p:cNvSpPr/>
          <p:nvPr/>
        </p:nvSpPr>
        <p:spPr>
          <a:xfrm flipH="false" flipV="false" rot="0">
            <a:off x="14127726" y="6839173"/>
            <a:ext cx="4160274" cy="3447827"/>
          </a:xfrm>
          <a:custGeom>
            <a:avLst/>
            <a:gdLst/>
            <a:ahLst/>
            <a:cxnLst/>
            <a:rect r="r" b="b" t="t" l="l"/>
            <a:pathLst>
              <a:path h="3447827" w="4160274">
                <a:moveTo>
                  <a:pt x="0" y="0"/>
                </a:moveTo>
                <a:lnTo>
                  <a:pt x="4160274" y="0"/>
                </a:lnTo>
                <a:lnTo>
                  <a:pt x="4160274" y="3447827"/>
                </a:lnTo>
                <a:lnTo>
                  <a:pt x="0" y="3447827"/>
                </a:lnTo>
                <a:lnTo>
                  <a:pt x="0" y="0"/>
                </a:lnTo>
                <a:close/>
              </a:path>
            </a:pathLst>
          </a:custGeom>
          <a:blipFill>
            <a:blip r:embed="rId6"/>
            <a:stretch>
              <a:fillRect l="0" t="0" r="0" b="0"/>
            </a:stretch>
          </a:blipFill>
        </p:spPr>
      </p:sp>
      <p:sp>
        <p:nvSpPr>
          <p:cNvPr name="Freeform 7" id="7"/>
          <p:cNvSpPr/>
          <p:nvPr/>
        </p:nvSpPr>
        <p:spPr>
          <a:xfrm flipH="false" flipV="false" rot="0">
            <a:off x="-255370" y="-190900"/>
            <a:ext cx="5044212" cy="1179085"/>
          </a:xfrm>
          <a:custGeom>
            <a:avLst/>
            <a:gdLst/>
            <a:ahLst/>
            <a:cxnLst/>
            <a:rect r="r" b="b" t="t" l="l"/>
            <a:pathLst>
              <a:path h="1179085" w="5044212">
                <a:moveTo>
                  <a:pt x="0" y="0"/>
                </a:moveTo>
                <a:lnTo>
                  <a:pt x="5044212" y="0"/>
                </a:lnTo>
                <a:lnTo>
                  <a:pt x="5044212" y="1179084"/>
                </a:lnTo>
                <a:lnTo>
                  <a:pt x="0" y="1179084"/>
                </a:lnTo>
                <a:lnTo>
                  <a:pt x="0" y="0"/>
                </a:lnTo>
                <a:close/>
              </a:path>
            </a:pathLst>
          </a:custGeom>
          <a:blipFill>
            <a:blip r:embed="rId7"/>
            <a:stretch>
              <a:fillRect l="0" t="0" r="0" b="0"/>
            </a:stretch>
          </a:blipFill>
        </p:spPr>
      </p:sp>
      <p:grpSp>
        <p:nvGrpSpPr>
          <p:cNvPr name="Group 8" id="8"/>
          <p:cNvGrpSpPr/>
          <p:nvPr/>
        </p:nvGrpSpPr>
        <p:grpSpPr>
          <a:xfrm rot="0">
            <a:off x="1744100" y="1110417"/>
            <a:ext cx="14719908" cy="8248585"/>
            <a:chOff x="0" y="0"/>
            <a:chExt cx="3685457" cy="2065217"/>
          </a:xfrm>
        </p:grpSpPr>
        <p:sp>
          <p:nvSpPr>
            <p:cNvPr name="Freeform 9" id="9"/>
            <p:cNvSpPr/>
            <p:nvPr/>
          </p:nvSpPr>
          <p:spPr>
            <a:xfrm flipH="false" flipV="false" rot="0">
              <a:off x="0" y="0"/>
              <a:ext cx="3685457" cy="2065217"/>
            </a:xfrm>
            <a:custGeom>
              <a:avLst/>
              <a:gdLst/>
              <a:ahLst/>
              <a:cxnLst/>
              <a:rect r="r" b="b" t="t" l="l"/>
              <a:pathLst>
                <a:path h="2065217" w="3685457">
                  <a:moveTo>
                    <a:pt x="27875" y="0"/>
                  </a:moveTo>
                  <a:lnTo>
                    <a:pt x="3657581" y="0"/>
                  </a:lnTo>
                  <a:cubicBezTo>
                    <a:pt x="3664974" y="0"/>
                    <a:pt x="3672065" y="2937"/>
                    <a:pt x="3677292" y="8164"/>
                  </a:cubicBezTo>
                  <a:cubicBezTo>
                    <a:pt x="3682520" y="13392"/>
                    <a:pt x="3685457" y="20482"/>
                    <a:pt x="3685457" y="27875"/>
                  </a:cubicBezTo>
                  <a:lnTo>
                    <a:pt x="3685457" y="2037342"/>
                  </a:lnTo>
                  <a:cubicBezTo>
                    <a:pt x="3685457" y="2052737"/>
                    <a:pt x="3672977" y="2065217"/>
                    <a:pt x="3657581" y="2065217"/>
                  </a:cubicBezTo>
                  <a:lnTo>
                    <a:pt x="27875" y="2065217"/>
                  </a:lnTo>
                  <a:cubicBezTo>
                    <a:pt x="20482" y="2065217"/>
                    <a:pt x="13392" y="2062280"/>
                    <a:pt x="8164" y="2057053"/>
                  </a:cubicBezTo>
                  <a:cubicBezTo>
                    <a:pt x="2937" y="2051825"/>
                    <a:pt x="0" y="2044735"/>
                    <a:pt x="0" y="2037342"/>
                  </a:cubicBezTo>
                  <a:lnTo>
                    <a:pt x="0" y="27875"/>
                  </a:lnTo>
                  <a:cubicBezTo>
                    <a:pt x="0" y="20482"/>
                    <a:pt x="2937" y="13392"/>
                    <a:pt x="8164" y="8164"/>
                  </a:cubicBezTo>
                  <a:cubicBezTo>
                    <a:pt x="13392" y="2937"/>
                    <a:pt x="20482" y="0"/>
                    <a:pt x="27875" y="0"/>
                  </a:cubicBezTo>
                  <a:close/>
                </a:path>
              </a:pathLst>
            </a:custGeom>
            <a:solidFill>
              <a:srgbClr val="4A2600"/>
            </a:solidFill>
          </p:spPr>
        </p:sp>
        <p:sp>
          <p:nvSpPr>
            <p:cNvPr name="TextBox 10" id="10"/>
            <p:cNvSpPr txBox="true"/>
            <p:nvPr/>
          </p:nvSpPr>
          <p:spPr>
            <a:xfrm>
              <a:off x="0" y="-28575"/>
              <a:ext cx="3685457" cy="2093792"/>
            </a:xfrm>
            <a:prstGeom prst="rect">
              <a:avLst/>
            </a:prstGeom>
          </p:spPr>
          <p:txBody>
            <a:bodyPr anchor="ctr" rtlCol="false" tIns="50800" lIns="50800" bIns="50800" rIns="50800"/>
            <a:lstStyle/>
            <a:p>
              <a:pPr algn="ctr">
                <a:lnSpc>
                  <a:spcPts val="2894"/>
                </a:lnSpc>
              </a:pPr>
            </a:p>
          </p:txBody>
        </p:sp>
      </p:grpSp>
      <p:sp>
        <p:nvSpPr>
          <p:cNvPr name="Freeform 11" id="11"/>
          <p:cNvSpPr/>
          <p:nvPr/>
        </p:nvSpPr>
        <p:spPr>
          <a:xfrm flipH="false" flipV="false" rot="-15348">
            <a:off x="1847616" y="992322"/>
            <a:ext cx="14673190" cy="8633021"/>
          </a:xfrm>
          <a:custGeom>
            <a:avLst/>
            <a:gdLst/>
            <a:ahLst/>
            <a:cxnLst/>
            <a:rect r="r" b="b" t="t" l="l"/>
            <a:pathLst>
              <a:path h="8633021" w="14673190">
                <a:moveTo>
                  <a:pt x="0" y="0"/>
                </a:moveTo>
                <a:lnTo>
                  <a:pt x="14673190" y="0"/>
                </a:lnTo>
                <a:lnTo>
                  <a:pt x="14673190" y="8633022"/>
                </a:lnTo>
                <a:lnTo>
                  <a:pt x="0" y="8633022"/>
                </a:lnTo>
                <a:lnTo>
                  <a:pt x="0" y="0"/>
                </a:lnTo>
                <a:close/>
              </a:path>
            </a:pathLst>
          </a:custGeom>
          <a:blipFill>
            <a:blip r:embed="rId8">
              <a:alphaModFix amt="37000"/>
            </a:blip>
            <a:stretch>
              <a:fillRect l="0" t="0" r="0" b="0"/>
            </a:stretch>
          </a:blipFill>
        </p:spPr>
      </p:sp>
      <p:grpSp>
        <p:nvGrpSpPr>
          <p:cNvPr name="Group 12" id="12"/>
          <p:cNvGrpSpPr/>
          <p:nvPr/>
        </p:nvGrpSpPr>
        <p:grpSpPr>
          <a:xfrm rot="-15348">
            <a:off x="2149148" y="1244883"/>
            <a:ext cx="13899677" cy="7939190"/>
            <a:chOff x="0" y="0"/>
            <a:chExt cx="4339298" cy="2478511"/>
          </a:xfrm>
        </p:grpSpPr>
        <p:sp>
          <p:nvSpPr>
            <p:cNvPr name="Freeform 13" id="13"/>
            <p:cNvSpPr/>
            <p:nvPr/>
          </p:nvSpPr>
          <p:spPr>
            <a:xfrm flipH="false" flipV="false" rot="0">
              <a:off x="0" y="0"/>
              <a:ext cx="4339298" cy="2478512"/>
            </a:xfrm>
            <a:custGeom>
              <a:avLst/>
              <a:gdLst/>
              <a:ahLst/>
              <a:cxnLst/>
              <a:rect r="r" b="b" t="t" l="l"/>
              <a:pathLst>
                <a:path h="2478512" w="4339298">
                  <a:moveTo>
                    <a:pt x="0" y="0"/>
                  </a:moveTo>
                  <a:lnTo>
                    <a:pt x="4339298" y="0"/>
                  </a:lnTo>
                  <a:lnTo>
                    <a:pt x="4339298" y="2478512"/>
                  </a:lnTo>
                  <a:lnTo>
                    <a:pt x="0" y="2478512"/>
                  </a:lnTo>
                  <a:close/>
                </a:path>
              </a:pathLst>
            </a:custGeom>
            <a:solidFill>
              <a:srgbClr val="EDE0D4"/>
            </a:solidFill>
            <a:ln cap="sq">
              <a:noFill/>
              <a:prstDash val="solid"/>
              <a:miter/>
            </a:ln>
          </p:spPr>
        </p:sp>
        <p:sp>
          <p:nvSpPr>
            <p:cNvPr name="TextBox 14" id="14"/>
            <p:cNvSpPr txBox="true"/>
            <p:nvPr/>
          </p:nvSpPr>
          <p:spPr>
            <a:xfrm>
              <a:off x="0" y="-38100"/>
              <a:ext cx="4339298" cy="2516611"/>
            </a:xfrm>
            <a:prstGeom prst="rect">
              <a:avLst/>
            </a:prstGeom>
          </p:spPr>
          <p:txBody>
            <a:bodyPr anchor="ctr" rtlCol="false" tIns="42857" lIns="42857" bIns="42857" rIns="42857"/>
            <a:lstStyle/>
            <a:p>
              <a:pPr algn="ctr">
                <a:lnSpc>
                  <a:spcPts val="2659"/>
                </a:lnSpc>
                <a:spcBef>
                  <a:spcPct val="0"/>
                </a:spcBef>
              </a:pPr>
            </a:p>
          </p:txBody>
        </p:sp>
      </p:grpSp>
      <p:sp>
        <p:nvSpPr>
          <p:cNvPr name="Freeform 15" id="15"/>
          <p:cNvSpPr/>
          <p:nvPr/>
        </p:nvSpPr>
        <p:spPr>
          <a:xfrm flipH="false" flipV="false" rot="-52634">
            <a:off x="9060503" y="1193027"/>
            <a:ext cx="1126234" cy="7956731"/>
          </a:xfrm>
          <a:custGeom>
            <a:avLst/>
            <a:gdLst/>
            <a:ahLst/>
            <a:cxnLst/>
            <a:rect r="r" b="b" t="t" l="l"/>
            <a:pathLst>
              <a:path h="7956731" w="1126234">
                <a:moveTo>
                  <a:pt x="0" y="0"/>
                </a:moveTo>
                <a:lnTo>
                  <a:pt x="1126234" y="0"/>
                </a:lnTo>
                <a:lnTo>
                  <a:pt x="1126234" y="7956731"/>
                </a:lnTo>
                <a:lnTo>
                  <a:pt x="0" y="7956731"/>
                </a:lnTo>
                <a:lnTo>
                  <a:pt x="0" y="0"/>
                </a:lnTo>
                <a:close/>
              </a:path>
            </a:pathLst>
          </a:custGeom>
          <a:blipFill>
            <a:blip r:embed="rId9">
              <a:alphaModFix amt="50000"/>
            </a:blip>
            <a:stretch>
              <a:fillRect l="-179063" t="0" r="0" b="0"/>
            </a:stretch>
          </a:blipFill>
        </p:spPr>
      </p:sp>
      <p:sp>
        <p:nvSpPr>
          <p:cNvPr name="Freeform 16" id="16"/>
          <p:cNvSpPr/>
          <p:nvPr/>
        </p:nvSpPr>
        <p:spPr>
          <a:xfrm flipH="true" flipV="false" rot="-52634">
            <a:off x="7976185" y="1237664"/>
            <a:ext cx="1126234" cy="7956731"/>
          </a:xfrm>
          <a:custGeom>
            <a:avLst/>
            <a:gdLst/>
            <a:ahLst/>
            <a:cxnLst/>
            <a:rect r="r" b="b" t="t" l="l"/>
            <a:pathLst>
              <a:path h="7956731" w="1126234">
                <a:moveTo>
                  <a:pt x="1126233" y="0"/>
                </a:moveTo>
                <a:lnTo>
                  <a:pt x="0" y="0"/>
                </a:lnTo>
                <a:lnTo>
                  <a:pt x="0" y="7956732"/>
                </a:lnTo>
                <a:lnTo>
                  <a:pt x="1126233" y="7956732"/>
                </a:lnTo>
                <a:lnTo>
                  <a:pt x="1126233" y="0"/>
                </a:lnTo>
                <a:close/>
              </a:path>
            </a:pathLst>
          </a:custGeom>
          <a:blipFill>
            <a:blip r:embed="rId9">
              <a:alphaModFix amt="50000"/>
            </a:blip>
            <a:stretch>
              <a:fillRect l="-179063" t="0" r="0" b="0"/>
            </a:stretch>
          </a:blipFill>
        </p:spPr>
      </p:sp>
      <p:sp>
        <p:nvSpPr>
          <p:cNvPr name="Freeform 17" id="17"/>
          <p:cNvSpPr/>
          <p:nvPr/>
        </p:nvSpPr>
        <p:spPr>
          <a:xfrm flipH="false" flipV="false" rot="5381784">
            <a:off x="-1747808" y="5024107"/>
            <a:ext cx="7898018" cy="430801"/>
          </a:xfrm>
          <a:custGeom>
            <a:avLst/>
            <a:gdLst/>
            <a:ahLst/>
            <a:cxnLst/>
            <a:rect r="r" b="b" t="t" l="l"/>
            <a:pathLst>
              <a:path h="430801" w="7898018">
                <a:moveTo>
                  <a:pt x="0" y="0"/>
                </a:moveTo>
                <a:lnTo>
                  <a:pt x="7898017" y="0"/>
                </a:lnTo>
                <a:lnTo>
                  <a:pt x="7898017" y="430801"/>
                </a:lnTo>
                <a:lnTo>
                  <a:pt x="0" y="43080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true" rot="5381784">
            <a:off x="12066971" y="4956455"/>
            <a:ext cx="7898018" cy="430801"/>
          </a:xfrm>
          <a:custGeom>
            <a:avLst/>
            <a:gdLst/>
            <a:ahLst/>
            <a:cxnLst/>
            <a:rect r="r" b="b" t="t" l="l"/>
            <a:pathLst>
              <a:path h="430801" w="7898018">
                <a:moveTo>
                  <a:pt x="0" y="430801"/>
                </a:moveTo>
                <a:lnTo>
                  <a:pt x="7898018" y="430801"/>
                </a:lnTo>
                <a:lnTo>
                  <a:pt x="7898018" y="0"/>
                </a:lnTo>
                <a:lnTo>
                  <a:pt x="0" y="0"/>
                </a:lnTo>
                <a:lnTo>
                  <a:pt x="0" y="430801"/>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0">
            <a:off x="9951193" y="304563"/>
            <a:ext cx="1176941" cy="1179085"/>
          </a:xfrm>
          <a:custGeom>
            <a:avLst/>
            <a:gdLst/>
            <a:ahLst/>
            <a:cxnLst/>
            <a:rect r="r" b="b" t="t" l="l"/>
            <a:pathLst>
              <a:path h="1179085" w="1176941">
                <a:moveTo>
                  <a:pt x="0" y="0"/>
                </a:moveTo>
                <a:lnTo>
                  <a:pt x="1176941" y="0"/>
                </a:lnTo>
                <a:lnTo>
                  <a:pt x="1176941" y="1179085"/>
                </a:lnTo>
                <a:lnTo>
                  <a:pt x="0" y="117908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0" id="20"/>
          <p:cNvSpPr/>
          <p:nvPr/>
        </p:nvSpPr>
        <p:spPr>
          <a:xfrm flipH="false" flipV="false" rot="0">
            <a:off x="2733231" y="2508229"/>
            <a:ext cx="5969667" cy="5701032"/>
          </a:xfrm>
          <a:custGeom>
            <a:avLst/>
            <a:gdLst/>
            <a:ahLst/>
            <a:cxnLst/>
            <a:rect r="r" b="b" t="t" l="l"/>
            <a:pathLst>
              <a:path h="5701032" w="5969667">
                <a:moveTo>
                  <a:pt x="0" y="0"/>
                </a:moveTo>
                <a:lnTo>
                  <a:pt x="5969666" y="0"/>
                </a:lnTo>
                <a:lnTo>
                  <a:pt x="5969666" y="5701031"/>
                </a:lnTo>
                <a:lnTo>
                  <a:pt x="0" y="5701031"/>
                </a:lnTo>
                <a:lnTo>
                  <a:pt x="0" y="0"/>
                </a:lnTo>
                <a:close/>
              </a:path>
            </a:pathLst>
          </a:custGeom>
          <a:blipFill>
            <a:blip r:embed="rId14">
              <a:alphaModFix amt="44999"/>
            </a:blip>
            <a:stretch>
              <a:fillRect l="0" t="0" r="0" b="0"/>
            </a:stretch>
          </a:blipFill>
        </p:spPr>
      </p:sp>
      <p:sp>
        <p:nvSpPr>
          <p:cNvPr name="Freeform 21" id="21"/>
          <p:cNvSpPr/>
          <p:nvPr/>
        </p:nvSpPr>
        <p:spPr>
          <a:xfrm flipH="false" flipV="false" rot="-1524809">
            <a:off x="3416057" y="5285535"/>
            <a:ext cx="1413630" cy="2275461"/>
          </a:xfrm>
          <a:custGeom>
            <a:avLst/>
            <a:gdLst/>
            <a:ahLst/>
            <a:cxnLst/>
            <a:rect r="r" b="b" t="t" l="l"/>
            <a:pathLst>
              <a:path h="2275461" w="1413630">
                <a:moveTo>
                  <a:pt x="0" y="0"/>
                </a:moveTo>
                <a:lnTo>
                  <a:pt x="1413630" y="0"/>
                </a:lnTo>
                <a:lnTo>
                  <a:pt x="1413630" y="2275462"/>
                </a:lnTo>
                <a:lnTo>
                  <a:pt x="0" y="227546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2" id="22"/>
          <p:cNvSpPr/>
          <p:nvPr/>
        </p:nvSpPr>
        <p:spPr>
          <a:xfrm flipH="true" flipV="false" rot="10257519">
            <a:off x="6829773" y="2706908"/>
            <a:ext cx="1271225" cy="2220480"/>
          </a:xfrm>
          <a:custGeom>
            <a:avLst/>
            <a:gdLst/>
            <a:ahLst/>
            <a:cxnLst/>
            <a:rect r="r" b="b" t="t" l="l"/>
            <a:pathLst>
              <a:path h="2220480" w="1271225">
                <a:moveTo>
                  <a:pt x="1271225" y="0"/>
                </a:moveTo>
                <a:lnTo>
                  <a:pt x="0" y="0"/>
                </a:lnTo>
                <a:lnTo>
                  <a:pt x="0" y="2220480"/>
                </a:lnTo>
                <a:lnTo>
                  <a:pt x="1271225" y="2220480"/>
                </a:lnTo>
                <a:lnTo>
                  <a:pt x="1271225"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3" id="23"/>
          <p:cNvSpPr/>
          <p:nvPr/>
        </p:nvSpPr>
        <p:spPr>
          <a:xfrm flipH="false" flipV="false" rot="-542766">
            <a:off x="5780772" y="6236631"/>
            <a:ext cx="1791374" cy="1222613"/>
          </a:xfrm>
          <a:custGeom>
            <a:avLst/>
            <a:gdLst/>
            <a:ahLst/>
            <a:cxnLst/>
            <a:rect r="r" b="b" t="t" l="l"/>
            <a:pathLst>
              <a:path h="1222613" w="1791374">
                <a:moveTo>
                  <a:pt x="0" y="0"/>
                </a:moveTo>
                <a:lnTo>
                  <a:pt x="1791375" y="0"/>
                </a:lnTo>
                <a:lnTo>
                  <a:pt x="1791375" y="1222613"/>
                </a:lnTo>
                <a:lnTo>
                  <a:pt x="0" y="1222613"/>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4" id="24"/>
          <p:cNvSpPr/>
          <p:nvPr/>
        </p:nvSpPr>
        <p:spPr>
          <a:xfrm flipH="false" flipV="false" rot="0">
            <a:off x="4455747" y="3446197"/>
            <a:ext cx="446251" cy="437326"/>
          </a:xfrm>
          <a:custGeom>
            <a:avLst/>
            <a:gdLst/>
            <a:ahLst/>
            <a:cxnLst/>
            <a:rect r="r" b="b" t="t" l="l"/>
            <a:pathLst>
              <a:path h="437326" w="446251">
                <a:moveTo>
                  <a:pt x="0" y="0"/>
                </a:moveTo>
                <a:lnTo>
                  <a:pt x="446251" y="0"/>
                </a:lnTo>
                <a:lnTo>
                  <a:pt x="446251" y="437326"/>
                </a:lnTo>
                <a:lnTo>
                  <a:pt x="0" y="437326"/>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5" id="25"/>
          <p:cNvSpPr/>
          <p:nvPr/>
        </p:nvSpPr>
        <p:spPr>
          <a:xfrm flipH="false" flipV="false" rot="0">
            <a:off x="6674730" y="5013478"/>
            <a:ext cx="446251" cy="437326"/>
          </a:xfrm>
          <a:custGeom>
            <a:avLst/>
            <a:gdLst/>
            <a:ahLst/>
            <a:cxnLst/>
            <a:rect r="r" b="b" t="t" l="l"/>
            <a:pathLst>
              <a:path h="437326" w="446251">
                <a:moveTo>
                  <a:pt x="0" y="0"/>
                </a:moveTo>
                <a:lnTo>
                  <a:pt x="446251" y="0"/>
                </a:lnTo>
                <a:lnTo>
                  <a:pt x="446251" y="437326"/>
                </a:lnTo>
                <a:lnTo>
                  <a:pt x="0" y="437326"/>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6" id="26"/>
          <p:cNvSpPr/>
          <p:nvPr/>
        </p:nvSpPr>
        <p:spPr>
          <a:xfrm flipH="false" flipV="false" rot="0">
            <a:off x="3544483" y="5143500"/>
            <a:ext cx="241173" cy="236350"/>
          </a:xfrm>
          <a:custGeom>
            <a:avLst/>
            <a:gdLst/>
            <a:ahLst/>
            <a:cxnLst/>
            <a:rect r="r" b="b" t="t" l="l"/>
            <a:pathLst>
              <a:path h="236350" w="241173">
                <a:moveTo>
                  <a:pt x="0" y="0"/>
                </a:moveTo>
                <a:lnTo>
                  <a:pt x="241173" y="0"/>
                </a:lnTo>
                <a:lnTo>
                  <a:pt x="241173" y="236350"/>
                </a:lnTo>
                <a:lnTo>
                  <a:pt x="0" y="236350"/>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7" id="27"/>
          <p:cNvSpPr/>
          <p:nvPr/>
        </p:nvSpPr>
        <p:spPr>
          <a:xfrm flipH="false" flipV="false" rot="0">
            <a:off x="4781411" y="6335657"/>
            <a:ext cx="241173" cy="236350"/>
          </a:xfrm>
          <a:custGeom>
            <a:avLst/>
            <a:gdLst/>
            <a:ahLst/>
            <a:cxnLst/>
            <a:rect r="r" b="b" t="t" l="l"/>
            <a:pathLst>
              <a:path h="236350" w="241173">
                <a:moveTo>
                  <a:pt x="0" y="0"/>
                </a:moveTo>
                <a:lnTo>
                  <a:pt x="241173" y="0"/>
                </a:lnTo>
                <a:lnTo>
                  <a:pt x="241173" y="236350"/>
                </a:lnTo>
                <a:lnTo>
                  <a:pt x="0" y="236350"/>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8" id="28"/>
          <p:cNvSpPr/>
          <p:nvPr/>
        </p:nvSpPr>
        <p:spPr>
          <a:xfrm flipH="false" flipV="false" rot="0">
            <a:off x="5695798" y="2768035"/>
            <a:ext cx="779423" cy="896825"/>
          </a:xfrm>
          <a:custGeom>
            <a:avLst/>
            <a:gdLst/>
            <a:ahLst/>
            <a:cxnLst/>
            <a:rect r="r" b="b" t="t" l="l"/>
            <a:pathLst>
              <a:path h="896825" w="779423">
                <a:moveTo>
                  <a:pt x="0" y="0"/>
                </a:moveTo>
                <a:lnTo>
                  <a:pt x="779422" y="0"/>
                </a:lnTo>
                <a:lnTo>
                  <a:pt x="779422" y="896825"/>
                </a:lnTo>
                <a:lnTo>
                  <a:pt x="0" y="896825"/>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9" id="29"/>
          <p:cNvSpPr/>
          <p:nvPr/>
        </p:nvSpPr>
        <p:spPr>
          <a:xfrm flipH="false" flipV="false" rot="0">
            <a:off x="2996198" y="3817148"/>
            <a:ext cx="1596204" cy="969331"/>
          </a:xfrm>
          <a:custGeom>
            <a:avLst/>
            <a:gdLst/>
            <a:ahLst/>
            <a:cxnLst/>
            <a:rect r="r" b="b" t="t" l="l"/>
            <a:pathLst>
              <a:path h="969331" w="1596204">
                <a:moveTo>
                  <a:pt x="0" y="0"/>
                </a:moveTo>
                <a:lnTo>
                  <a:pt x="1596204" y="0"/>
                </a:lnTo>
                <a:lnTo>
                  <a:pt x="1596204" y="969331"/>
                </a:lnTo>
                <a:lnTo>
                  <a:pt x="0" y="969331"/>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0" id="30"/>
          <p:cNvSpPr/>
          <p:nvPr/>
        </p:nvSpPr>
        <p:spPr>
          <a:xfrm flipH="false" flipV="false" rot="2069893">
            <a:off x="6980857" y="5465859"/>
            <a:ext cx="1561530" cy="780765"/>
          </a:xfrm>
          <a:custGeom>
            <a:avLst/>
            <a:gdLst/>
            <a:ahLst/>
            <a:cxnLst/>
            <a:rect r="r" b="b" t="t" l="l"/>
            <a:pathLst>
              <a:path h="780765" w="1561530">
                <a:moveTo>
                  <a:pt x="0" y="0"/>
                </a:moveTo>
                <a:lnTo>
                  <a:pt x="1561529" y="0"/>
                </a:lnTo>
                <a:lnTo>
                  <a:pt x="1561529" y="780765"/>
                </a:lnTo>
                <a:lnTo>
                  <a:pt x="0" y="780765"/>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31" id="31"/>
          <p:cNvSpPr/>
          <p:nvPr/>
        </p:nvSpPr>
        <p:spPr>
          <a:xfrm flipH="false" flipV="false" rot="0">
            <a:off x="4208130" y="6847938"/>
            <a:ext cx="1387735" cy="1310528"/>
          </a:xfrm>
          <a:custGeom>
            <a:avLst/>
            <a:gdLst/>
            <a:ahLst/>
            <a:cxnLst/>
            <a:rect r="r" b="b" t="t" l="l"/>
            <a:pathLst>
              <a:path h="1310528" w="1387735">
                <a:moveTo>
                  <a:pt x="0" y="0"/>
                </a:moveTo>
                <a:lnTo>
                  <a:pt x="1387735" y="0"/>
                </a:lnTo>
                <a:lnTo>
                  <a:pt x="1387735" y="1310528"/>
                </a:lnTo>
                <a:lnTo>
                  <a:pt x="0" y="1310528"/>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32" id="32"/>
          <p:cNvSpPr/>
          <p:nvPr/>
        </p:nvSpPr>
        <p:spPr>
          <a:xfrm flipH="false" flipV="false" rot="0">
            <a:off x="11001320" y="6453832"/>
            <a:ext cx="3460633" cy="566285"/>
          </a:xfrm>
          <a:custGeom>
            <a:avLst/>
            <a:gdLst/>
            <a:ahLst/>
            <a:cxnLst/>
            <a:rect r="r" b="b" t="t" l="l"/>
            <a:pathLst>
              <a:path h="566285" w="3460633">
                <a:moveTo>
                  <a:pt x="0" y="0"/>
                </a:moveTo>
                <a:lnTo>
                  <a:pt x="3460633" y="0"/>
                </a:lnTo>
                <a:lnTo>
                  <a:pt x="3460633" y="566285"/>
                </a:lnTo>
                <a:lnTo>
                  <a:pt x="0" y="566285"/>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33" id="33"/>
          <p:cNvSpPr/>
          <p:nvPr/>
        </p:nvSpPr>
        <p:spPr>
          <a:xfrm flipH="false" flipV="false" rot="0">
            <a:off x="10720512" y="4042550"/>
            <a:ext cx="4586215" cy="4586215"/>
          </a:xfrm>
          <a:custGeom>
            <a:avLst/>
            <a:gdLst/>
            <a:ahLst/>
            <a:cxnLst/>
            <a:rect r="r" b="b" t="t" l="l"/>
            <a:pathLst>
              <a:path h="4586215" w="4586215">
                <a:moveTo>
                  <a:pt x="0" y="0"/>
                </a:moveTo>
                <a:lnTo>
                  <a:pt x="4586215" y="0"/>
                </a:lnTo>
                <a:lnTo>
                  <a:pt x="4586215" y="4586214"/>
                </a:lnTo>
                <a:lnTo>
                  <a:pt x="0" y="4586214"/>
                </a:lnTo>
                <a:lnTo>
                  <a:pt x="0" y="0"/>
                </a:lnTo>
                <a:close/>
              </a:path>
            </a:pathLst>
          </a:custGeom>
          <a:blipFill>
            <a:blip r:embed="rId33"/>
            <a:stretch>
              <a:fillRect l="0" t="0" r="0" b="0"/>
            </a:stretch>
          </a:blipFill>
        </p:spPr>
      </p:sp>
      <p:sp>
        <p:nvSpPr>
          <p:cNvPr name="TextBox 34" id="34"/>
          <p:cNvSpPr txBox="true"/>
          <p:nvPr/>
        </p:nvSpPr>
        <p:spPr>
          <a:xfrm rot="0">
            <a:off x="11683405" y="6483137"/>
            <a:ext cx="2096463" cy="422205"/>
          </a:xfrm>
          <a:prstGeom prst="rect">
            <a:avLst/>
          </a:prstGeom>
        </p:spPr>
        <p:txBody>
          <a:bodyPr anchor="t" rtlCol="false" tIns="0" lIns="0" bIns="0" rIns="0">
            <a:spAutoFit/>
          </a:bodyPr>
          <a:lstStyle/>
          <a:p>
            <a:pPr algn="ctr">
              <a:lnSpc>
                <a:spcPts val="3499"/>
              </a:lnSpc>
              <a:spcBef>
                <a:spcPct val="0"/>
              </a:spcBef>
            </a:pPr>
            <a:r>
              <a:rPr lang="en-US" sz="2499">
                <a:solidFill>
                  <a:srgbClr val="3C3C3C"/>
                </a:solidFill>
                <a:latin typeface="Caveat Brush"/>
                <a:ea typeface="Caveat Brush"/>
                <a:cs typeface="Caveat Brush"/>
                <a:sym typeface="Caveat Brush"/>
              </a:rPr>
              <a:t>Kelompok Rimberio</a:t>
            </a:r>
          </a:p>
        </p:txBody>
      </p:sp>
      <p:sp>
        <p:nvSpPr>
          <p:cNvPr name="TextBox 35" id="35"/>
          <p:cNvSpPr txBox="true"/>
          <p:nvPr/>
        </p:nvSpPr>
        <p:spPr>
          <a:xfrm rot="0">
            <a:off x="9363287" y="1938247"/>
            <a:ext cx="6069474" cy="3417722"/>
          </a:xfrm>
          <a:prstGeom prst="rect">
            <a:avLst/>
          </a:prstGeom>
        </p:spPr>
        <p:txBody>
          <a:bodyPr anchor="t" rtlCol="false" tIns="0" lIns="0" bIns="0" rIns="0">
            <a:spAutoFit/>
          </a:bodyPr>
          <a:lstStyle/>
          <a:p>
            <a:pPr algn="ctr">
              <a:lnSpc>
                <a:spcPts val="8623"/>
              </a:lnSpc>
            </a:pPr>
            <a:r>
              <a:rPr lang="en-US" sz="8623">
                <a:solidFill>
                  <a:srgbClr val="3C3C3C"/>
                </a:solidFill>
                <a:latin typeface="Adlery Swash"/>
                <a:ea typeface="Adlery Swash"/>
                <a:cs typeface="Adlery Swash"/>
                <a:sym typeface="Adlery Swash"/>
              </a:rPr>
              <a:t>Memahami</a:t>
            </a:r>
          </a:p>
          <a:p>
            <a:pPr algn="ctr">
              <a:lnSpc>
                <a:spcPts val="8623"/>
              </a:lnSpc>
            </a:pPr>
            <a:r>
              <a:rPr lang="en-US" sz="8623">
                <a:solidFill>
                  <a:srgbClr val="3C3C3C"/>
                </a:solidFill>
                <a:latin typeface="Adlery Swash"/>
                <a:ea typeface="Adlery Swash"/>
                <a:cs typeface="Adlery Swash"/>
                <a:sym typeface="Adlery Swash"/>
              </a:rPr>
              <a:t>Peluang Usaha</a:t>
            </a:r>
          </a:p>
          <a:p>
            <a:pPr algn="ctr">
              <a:lnSpc>
                <a:spcPts val="8623"/>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8B6C56"/>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695956" y="3669363"/>
            <a:ext cx="10254864" cy="2948273"/>
          </a:xfrm>
          <a:custGeom>
            <a:avLst/>
            <a:gdLst/>
            <a:ahLst/>
            <a:cxnLst/>
            <a:rect r="r" b="b" t="t" l="l"/>
            <a:pathLst>
              <a:path h="2948273" w="10254864">
                <a:moveTo>
                  <a:pt x="0" y="0"/>
                </a:moveTo>
                <a:lnTo>
                  <a:pt x="10254864" y="0"/>
                </a:lnTo>
                <a:lnTo>
                  <a:pt x="10254864" y="2948274"/>
                </a:lnTo>
                <a:lnTo>
                  <a:pt x="0" y="2948274"/>
                </a:lnTo>
                <a:lnTo>
                  <a:pt x="0" y="0"/>
                </a:lnTo>
                <a:close/>
              </a:path>
            </a:pathLst>
          </a:custGeom>
          <a:blipFill>
            <a:blip r:embed="rId2"/>
            <a:stretch>
              <a:fillRect l="0" t="0" r="0" b="0"/>
            </a:stretch>
          </a:blipFill>
        </p:spPr>
      </p:sp>
      <p:sp>
        <p:nvSpPr>
          <p:cNvPr name="Freeform 3" id="3"/>
          <p:cNvSpPr/>
          <p:nvPr/>
        </p:nvSpPr>
        <p:spPr>
          <a:xfrm flipH="false" flipV="false" rot="-4814880">
            <a:off x="-1917291" y="1855060"/>
            <a:ext cx="5170175" cy="3507896"/>
          </a:xfrm>
          <a:custGeom>
            <a:avLst/>
            <a:gdLst/>
            <a:ahLst/>
            <a:cxnLst/>
            <a:rect r="r" b="b" t="t" l="l"/>
            <a:pathLst>
              <a:path h="3507896" w="5170175">
                <a:moveTo>
                  <a:pt x="0" y="0"/>
                </a:moveTo>
                <a:lnTo>
                  <a:pt x="5170175" y="0"/>
                </a:lnTo>
                <a:lnTo>
                  <a:pt x="5170175" y="3507896"/>
                </a:lnTo>
                <a:lnTo>
                  <a:pt x="0" y="3507896"/>
                </a:lnTo>
                <a:lnTo>
                  <a:pt x="0" y="0"/>
                </a:lnTo>
                <a:close/>
              </a:path>
            </a:pathLst>
          </a:custGeom>
          <a:blipFill>
            <a:blip r:embed="rId3"/>
            <a:stretch>
              <a:fillRect l="0" t="0" r="0" b="0"/>
            </a:stretch>
          </a:blipFill>
        </p:spPr>
      </p:sp>
      <p:sp>
        <p:nvSpPr>
          <p:cNvPr name="Freeform 4" id="4"/>
          <p:cNvSpPr/>
          <p:nvPr/>
        </p:nvSpPr>
        <p:spPr>
          <a:xfrm flipH="false" flipV="false" rot="-2959459">
            <a:off x="-1183252" y="5305254"/>
            <a:ext cx="4761903" cy="3696427"/>
          </a:xfrm>
          <a:custGeom>
            <a:avLst/>
            <a:gdLst/>
            <a:ahLst/>
            <a:cxnLst/>
            <a:rect r="r" b="b" t="t" l="l"/>
            <a:pathLst>
              <a:path h="3696427" w="4761903">
                <a:moveTo>
                  <a:pt x="0" y="0"/>
                </a:moveTo>
                <a:lnTo>
                  <a:pt x="4761904" y="0"/>
                </a:lnTo>
                <a:lnTo>
                  <a:pt x="4761904" y="3696427"/>
                </a:lnTo>
                <a:lnTo>
                  <a:pt x="0" y="3696427"/>
                </a:lnTo>
                <a:lnTo>
                  <a:pt x="0" y="0"/>
                </a:lnTo>
                <a:close/>
              </a:path>
            </a:pathLst>
          </a:custGeom>
          <a:blipFill>
            <a:blip r:embed="rId4"/>
            <a:stretch>
              <a:fillRect l="0" t="0" r="0" b="0"/>
            </a:stretch>
          </a:blipFill>
        </p:spPr>
      </p:sp>
      <p:sp>
        <p:nvSpPr>
          <p:cNvPr name="Freeform 5" id="5"/>
          <p:cNvSpPr/>
          <p:nvPr/>
        </p:nvSpPr>
        <p:spPr>
          <a:xfrm flipH="false" flipV="false" rot="10644637">
            <a:off x="-975938" y="9024922"/>
            <a:ext cx="6485348" cy="1418670"/>
          </a:xfrm>
          <a:custGeom>
            <a:avLst/>
            <a:gdLst/>
            <a:ahLst/>
            <a:cxnLst/>
            <a:rect r="r" b="b" t="t" l="l"/>
            <a:pathLst>
              <a:path h="1418670" w="6485348">
                <a:moveTo>
                  <a:pt x="0" y="0"/>
                </a:moveTo>
                <a:lnTo>
                  <a:pt x="6485348" y="0"/>
                </a:lnTo>
                <a:lnTo>
                  <a:pt x="6485348" y="1418670"/>
                </a:lnTo>
                <a:lnTo>
                  <a:pt x="0" y="1418670"/>
                </a:lnTo>
                <a:lnTo>
                  <a:pt x="0" y="0"/>
                </a:lnTo>
                <a:close/>
              </a:path>
            </a:pathLst>
          </a:custGeom>
          <a:blipFill>
            <a:blip r:embed="rId5"/>
            <a:stretch>
              <a:fillRect l="0" t="0" r="0" b="0"/>
            </a:stretch>
          </a:blipFill>
        </p:spPr>
      </p:sp>
      <p:sp>
        <p:nvSpPr>
          <p:cNvPr name="Freeform 6" id="6"/>
          <p:cNvSpPr/>
          <p:nvPr/>
        </p:nvSpPr>
        <p:spPr>
          <a:xfrm flipH="false" flipV="false" rot="0">
            <a:off x="14127726" y="6839173"/>
            <a:ext cx="4160274" cy="3447827"/>
          </a:xfrm>
          <a:custGeom>
            <a:avLst/>
            <a:gdLst/>
            <a:ahLst/>
            <a:cxnLst/>
            <a:rect r="r" b="b" t="t" l="l"/>
            <a:pathLst>
              <a:path h="3447827" w="4160274">
                <a:moveTo>
                  <a:pt x="0" y="0"/>
                </a:moveTo>
                <a:lnTo>
                  <a:pt x="4160274" y="0"/>
                </a:lnTo>
                <a:lnTo>
                  <a:pt x="4160274" y="3447827"/>
                </a:lnTo>
                <a:lnTo>
                  <a:pt x="0" y="3447827"/>
                </a:lnTo>
                <a:lnTo>
                  <a:pt x="0" y="0"/>
                </a:lnTo>
                <a:close/>
              </a:path>
            </a:pathLst>
          </a:custGeom>
          <a:blipFill>
            <a:blip r:embed="rId6"/>
            <a:stretch>
              <a:fillRect l="0" t="0" r="0" b="0"/>
            </a:stretch>
          </a:blipFill>
        </p:spPr>
      </p:sp>
      <p:sp>
        <p:nvSpPr>
          <p:cNvPr name="Freeform 7" id="7"/>
          <p:cNvSpPr/>
          <p:nvPr/>
        </p:nvSpPr>
        <p:spPr>
          <a:xfrm flipH="false" flipV="false" rot="0">
            <a:off x="-255370" y="-190900"/>
            <a:ext cx="5044212" cy="1179085"/>
          </a:xfrm>
          <a:custGeom>
            <a:avLst/>
            <a:gdLst/>
            <a:ahLst/>
            <a:cxnLst/>
            <a:rect r="r" b="b" t="t" l="l"/>
            <a:pathLst>
              <a:path h="1179085" w="5044212">
                <a:moveTo>
                  <a:pt x="0" y="0"/>
                </a:moveTo>
                <a:lnTo>
                  <a:pt x="5044212" y="0"/>
                </a:lnTo>
                <a:lnTo>
                  <a:pt x="5044212" y="1179084"/>
                </a:lnTo>
                <a:lnTo>
                  <a:pt x="0" y="1179084"/>
                </a:lnTo>
                <a:lnTo>
                  <a:pt x="0" y="0"/>
                </a:lnTo>
                <a:close/>
              </a:path>
            </a:pathLst>
          </a:custGeom>
          <a:blipFill>
            <a:blip r:embed="rId7"/>
            <a:stretch>
              <a:fillRect l="0" t="0" r="0" b="0"/>
            </a:stretch>
          </a:blipFill>
        </p:spPr>
      </p:sp>
      <p:grpSp>
        <p:nvGrpSpPr>
          <p:cNvPr name="Group 8" id="8"/>
          <p:cNvGrpSpPr/>
          <p:nvPr/>
        </p:nvGrpSpPr>
        <p:grpSpPr>
          <a:xfrm rot="0">
            <a:off x="1744100" y="1110417"/>
            <a:ext cx="14719908" cy="8248585"/>
            <a:chOff x="0" y="0"/>
            <a:chExt cx="3685457" cy="2065217"/>
          </a:xfrm>
        </p:grpSpPr>
        <p:sp>
          <p:nvSpPr>
            <p:cNvPr name="Freeform 9" id="9"/>
            <p:cNvSpPr/>
            <p:nvPr/>
          </p:nvSpPr>
          <p:spPr>
            <a:xfrm flipH="false" flipV="false" rot="0">
              <a:off x="0" y="0"/>
              <a:ext cx="3685457" cy="2065217"/>
            </a:xfrm>
            <a:custGeom>
              <a:avLst/>
              <a:gdLst/>
              <a:ahLst/>
              <a:cxnLst/>
              <a:rect r="r" b="b" t="t" l="l"/>
              <a:pathLst>
                <a:path h="2065217" w="3685457">
                  <a:moveTo>
                    <a:pt x="27875" y="0"/>
                  </a:moveTo>
                  <a:lnTo>
                    <a:pt x="3657581" y="0"/>
                  </a:lnTo>
                  <a:cubicBezTo>
                    <a:pt x="3664974" y="0"/>
                    <a:pt x="3672065" y="2937"/>
                    <a:pt x="3677292" y="8164"/>
                  </a:cubicBezTo>
                  <a:cubicBezTo>
                    <a:pt x="3682520" y="13392"/>
                    <a:pt x="3685457" y="20482"/>
                    <a:pt x="3685457" y="27875"/>
                  </a:cubicBezTo>
                  <a:lnTo>
                    <a:pt x="3685457" y="2037342"/>
                  </a:lnTo>
                  <a:cubicBezTo>
                    <a:pt x="3685457" y="2052737"/>
                    <a:pt x="3672977" y="2065217"/>
                    <a:pt x="3657581" y="2065217"/>
                  </a:cubicBezTo>
                  <a:lnTo>
                    <a:pt x="27875" y="2065217"/>
                  </a:lnTo>
                  <a:cubicBezTo>
                    <a:pt x="20482" y="2065217"/>
                    <a:pt x="13392" y="2062280"/>
                    <a:pt x="8164" y="2057053"/>
                  </a:cubicBezTo>
                  <a:cubicBezTo>
                    <a:pt x="2937" y="2051825"/>
                    <a:pt x="0" y="2044735"/>
                    <a:pt x="0" y="2037342"/>
                  </a:cubicBezTo>
                  <a:lnTo>
                    <a:pt x="0" y="27875"/>
                  </a:lnTo>
                  <a:cubicBezTo>
                    <a:pt x="0" y="20482"/>
                    <a:pt x="2937" y="13392"/>
                    <a:pt x="8164" y="8164"/>
                  </a:cubicBezTo>
                  <a:cubicBezTo>
                    <a:pt x="13392" y="2937"/>
                    <a:pt x="20482" y="0"/>
                    <a:pt x="27875" y="0"/>
                  </a:cubicBezTo>
                  <a:close/>
                </a:path>
              </a:pathLst>
            </a:custGeom>
            <a:solidFill>
              <a:srgbClr val="4A2600"/>
            </a:solidFill>
          </p:spPr>
        </p:sp>
        <p:sp>
          <p:nvSpPr>
            <p:cNvPr name="TextBox 10" id="10"/>
            <p:cNvSpPr txBox="true"/>
            <p:nvPr/>
          </p:nvSpPr>
          <p:spPr>
            <a:xfrm>
              <a:off x="0" y="-28575"/>
              <a:ext cx="3685457" cy="2093792"/>
            </a:xfrm>
            <a:prstGeom prst="rect">
              <a:avLst/>
            </a:prstGeom>
          </p:spPr>
          <p:txBody>
            <a:bodyPr anchor="ctr" rtlCol="false" tIns="50800" lIns="50800" bIns="50800" rIns="50800"/>
            <a:lstStyle/>
            <a:p>
              <a:pPr algn="ctr">
                <a:lnSpc>
                  <a:spcPts val="2894"/>
                </a:lnSpc>
              </a:pPr>
            </a:p>
          </p:txBody>
        </p:sp>
      </p:grpSp>
      <p:sp>
        <p:nvSpPr>
          <p:cNvPr name="Freeform 11" id="11"/>
          <p:cNvSpPr/>
          <p:nvPr/>
        </p:nvSpPr>
        <p:spPr>
          <a:xfrm flipH="false" flipV="false" rot="-15348">
            <a:off x="1847616" y="992322"/>
            <a:ext cx="14673190" cy="8633021"/>
          </a:xfrm>
          <a:custGeom>
            <a:avLst/>
            <a:gdLst/>
            <a:ahLst/>
            <a:cxnLst/>
            <a:rect r="r" b="b" t="t" l="l"/>
            <a:pathLst>
              <a:path h="8633021" w="14673190">
                <a:moveTo>
                  <a:pt x="0" y="0"/>
                </a:moveTo>
                <a:lnTo>
                  <a:pt x="14673190" y="0"/>
                </a:lnTo>
                <a:lnTo>
                  <a:pt x="14673190" y="8633022"/>
                </a:lnTo>
                <a:lnTo>
                  <a:pt x="0" y="8633022"/>
                </a:lnTo>
                <a:lnTo>
                  <a:pt x="0" y="0"/>
                </a:lnTo>
                <a:close/>
              </a:path>
            </a:pathLst>
          </a:custGeom>
          <a:blipFill>
            <a:blip r:embed="rId8">
              <a:alphaModFix amt="37000"/>
            </a:blip>
            <a:stretch>
              <a:fillRect l="0" t="0" r="0" b="0"/>
            </a:stretch>
          </a:blipFill>
        </p:spPr>
      </p:sp>
      <p:grpSp>
        <p:nvGrpSpPr>
          <p:cNvPr name="Group 12" id="12"/>
          <p:cNvGrpSpPr/>
          <p:nvPr/>
        </p:nvGrpSpPr>
        <p:grpSpPr>
          <a:xfrm rot="-15348">
            <a:off x="2149148" y="1244883"/>
            <a:ext cx="13899677" cy="7939190"/>
            <a:chOff x="0" y="0"/>
            <a:chExt cx="4339298" cy="2478511"/>
          </a:xfrm>
        </p:grpSpPr>
        <p:sp>
          <p:nvSpPr>
            <p:cNvPr name="Freeform 13" id="13"/>
            <p:cNvSpPr/>
            <p:nvPr/>
          </p:nvSpPr>
          <p:spPr>
            <a:xfrm flipH="false" flipV="false" rot="0">
              <a:off x="0" y="0"/>
              <a:ext cx="4339298" cy="2478512"/>
            </a:xfrm>
            <a:custGeom>
              <a:avLst/>
              <a:gdLst/>
              <a:ahLst/>
              <a:cxnLst/>
              <a:rect r="r" b="b" t="t" l="l"/>
              <a:pathLst>
                <a:path h="2478512" w="4339298">
                  <a:moveTo>
                    <a:pt x="0" y="0"/>
                  </a:moveTo>
                  <a:lnTo>
                    <a:pt x="4339298" y="0"/>
                  </a:lnTo>
                  <a:lnTo>
                    <a:pt x="4339298" y="2478512"/>
                  </a:lnTo>
                  <a:lnTo>
                    <a:pt x="0" y="2478512"/>
                  </a:lnTo>
                  <a:close/>
                </a:path>
              </a:pathLst>
            </a:custGeom>
            <a:solidFill>
              <a:srgbClr val="EDE0D4"/>
            </a:solidFill>
            <a:ln cap="sq">
              <a:noFill/>
              <a:prstDash val="solid"/>
              <a:miter/>
            </a:ln>
          </p:spPr>
        </p:sp>
        <p:sp>
          <p:nvSpPr>
            <p:cNvPr name="TextBox 14" id="14"/>
            <p:cNvSpPr txBox="true"/>
            <p:nvPr/>
          </p:nvSpPr>
          <p:spPr>
            <a:xfrm>
              <a:off x="0" y="-38100"/>
              <a:ext cx="4339298" cy="2516611"/>
            </a:xfrm>
            <a:prstGeom prst="rect">
              <a:avLst/>
            </a:prstGeom>
          </p:spPr>
          <p:txBody>
            <a:bodyPr anchor="ctr" rtlCol="false" tIns="42857" lIns="42857" bIns="42857" rIns="42857"/>
            <a:lstStyle/>
            <a:p>
              <a:pPr algn="ctr">
                <a:lnSpc>
                  <a:spcPts val="2659"/>
                </a:lnSpc>
                <a:spcBef>
                  <a:spcPct val="0"/>
                </a:spcBef>
              </a:pPr>
            </a:p>
          </p:txBody>
        </p:sp>
      </p:grpSp>
      <p:sp>
        <p:nvSpPr>
          <p:cNvPr name="Freeform 15" id="15"/>
          <p:cNvSpPr/>
          <p:nvPr/>
        </p:nvSpPr>
        <p:spPr>
          <a:xfrm flipH="false" flipV="false" rot="5381784">
            <a:off x="-1747808" y="5024107"/>
            <a:ext cx="7898018" cy="430801"/>
          </a:xfrm>
          <a:custGeom>
            <a:avLst/>
            <a:gdLst/>
            <a:ahLst/>
            <a:cxnLst/>
            <a:rect r="r" b="b" t="t" l="l"/>
            <a:pathLst>
              <a:path h="430801" w="7898018">
                <a:moveTo>
                  <a:pt x="0" y="0"/>
                </a:moveTo>
                <a:lnTo>
                  <a:pt x="7898017" y="0"/>
                </a:lnTo>
                <a:lnTo>
                  <a:pt x="7898017" y="430801"/>
                </a:lnTo>
                <a:lnTo>
                  <a:pt x="0" y="43080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true" rot="5381784">
            <a:off x="12066971" y="4956455"/>
            <a:ext cx="7898018" cy="430801"/>
          </a:xfrm>
          <a:custGeom>
            <a:avLst/>
            <a:gdLst/>
            <a:ahLst/>
            <a:cxnLst/>
            <a:rect r="r" b="b" t="t" l="l"/>
            <a:pathLst>
              <a:path h="430801" w="7898018">
                <a:moveTo>
                  <a:pt x="0" y="430801"/>
                </a:moveTo>
                <a:lnTo>
                  <a:pt x="7898018" y="430801"/>
                </a:lnTo>
                <a:lnTo>
                  <a:pt x="7898018" y="0"/>
                </a:lnTo>
                <a:lnTo>
                  <a:pt x="0" y="0"/>
                </a:lnTo>
                <a:lnTo>
                  <a:pt x="0" y="430801"/>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4094551">
            <a:off x="6931056" y="2191584"/>
            <a:ext cx="1968571" cy="1023657"/>
          </a:xfrm>
          <a:custGeom>
            <a:avLst/>
            <a:gdLst/>
            <a:ahLst/>
            <a:cxnLst/>
            <a:rect r="r" b="b" t="t" l="l"/>
            <a:pathLst>
              <a:path h="1023657" w="1968571">
                <a:moveTo>
                  <a:pt x="0" y="0"/>
                </a:moveTo>
                <a:lnTo>
                  <a:pt x="1968571" y="0"/>
                </a:lnTo>
                <a:lnTo>
                  <a:pt x="1968571" y="1023657"/>
                </a:lnTo>
                <a:lnTo>
                  <a:pt x="0" y="102365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8" id="18"/>
          <p:cNvSpPr/>
          <p:nvPr/>
        </p:nvSpPr>
        <p:spPr>
          <a:xfrm flipH="false" flipV="false" rot="1030718">
            <a:off x="2627019" y="1504623"/>
            <a:ext cx="414508" cy="1163530"/>
          </a:xfrm>
          <a:custGeom>
            <a:avLst/>
            <a:gdLst/>
            <a:ahLst/>
            <a:cxnLst/>
            <a:rect r="r" b="b" t="t" l="l"/>
            <a:pathLst>
              <a:path h="1163530" w="414508">
                <a:moveTo>
                  <a:pt x="0" y="0"/>
                </a:moveTo>
                <a:lnTo>
                  <a:pt x="414508" y="0"/>
                </a:lnTo>
                <a:lnTo>
                  <a:pt x="414508" y="1163530"/>
                </a:lnTo>
                <a:lnTo>
                  <a:pt x="0" y="116353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9" id="19"/>
          <p:cNvSpPr/>
          <p:nvPr/>
        </p:nvSpPr>
        <p:spPr>
          <a:xfrm flipH="false" flipV="false" rot="0">
            <a:off x="7537423" y="4584243"/>
            <a:ext cx="1387735" cy="1310528"/>
          </a:xfrm>
          <a:custGeom>
            <a:avLst/>
            <a:gdLst/>
            <a:ahLst/>
            <a:cxnLst/>
            <a:rect r="r" b="b" t="t" l="l"/>
            <a:pathLst>
              <a:path h="1310528" w="1387735">
                <a:moveTo>
                  <a:pt x="0" y="0"/>
                </a:moveTo>
                <a:lnTo>
                  <a:pt x="1387734" y="0"/>
                </a:lnTo>
                <a:lnTo>
                  <a:pt x="1387734" y="1310528"/>
                </a:lnTo>
                <a:lnTo>
                  <a:pt x="0" y="131052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0" id="20"/>
          <p:cNvSpPr/>
          <p:nvPr/>
        </p:nvSpPr>
        <p:spPr>
          <a:xfrm flipH="false" flipV="false" rot="64989">
            <a:off x="9852735" y="7348742"/>
            <a:ext cx="5726289" cy="515366"/>
          </a:xfrm>
          <a:custGeom>
            <a:avLst/>
            <a:gdLst/>
            <a:ahLst/>
            <a:cxnLst/>
            <a:rect r="r" b="b" t="t" l="l"/>
            <a:pathLst>
              <a:path h="515366" w="5726289">
                <a:moveTo>
                  <a:pt x="0" y="0"/>
                </a:moveTo>
                <a:lnTo>
                  <a:pt x="5726289" y="0"/>
                </a:lnTo>
                <a:lnTo>
                  <a:pt x="5726289" y="515366"/>
                </a:lnTo>
                <a:lnTo>
                  <a:pt x="0" y="515366"/>
                </a:lnTo>
                <a:lnTo>
                  <a:pt x="0" y="0"/>
                </a:lnTo>
                <a:close/>
              </a:path>
            </a:pathLst>
          </a:custGeom>
          <a:blipFill>
            <a:blip r:embed="rId17"/>
            <a:stretch>
              <a:fillRect l="0" t="0" r="0" b="0"/>
            </a:stretch>
          </a:blipFill>
        </p:spPr>
      </p:sp>
      <p:sp>
        <p:nvSpPr>
          <p:cNvPr name="Freeform 21" id="21"/>
          <p:cNvSpPr/>
          <p:nvPr/>
        </p:nvSpPr>
        <p:spPr>
          <a:xfrm flipH="false" flipV="false" rot="-5303041">
            <a:off x="10757280" y="1455353"/>
            <a:ext cx="6952052" cy="8649521"/>
          </a:xfrm>
          <a:custGeom>
            <a:avLst/>
            <a:gdLst/>
            <a:ahLst/>
            <a:cxnLst/>
            <a:rect r="r" b="b" t="t" l="l"/>
            <a:pathLst>
              <a:path h="8649521" w="6952052">
                <a:moveTo>
                  <a:pt x="0" y="0"/>
                </a:moveTo>
                <a:lnTo>
                  <a:pt x="6952052" y="0"/>
                </a:lnTo>
                <a:lnTo>
                  <a:pt x="6952052" y="8649521"/>
                </a:lnTo>
                <a:lnTo>
                  <a:pt x="0" y="864952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2" id="22"/>
          <p:cNvSpPr/>
          <p:nvPr/>
        </p:nvSpPr>
        <p:spPr>
          <a:xfrm flipH="false" flipV="false" rot="-8607236">
            <a:off x="8935997" y="9478699"/>
            <a:ext cx="1640542" cy="820271"/>
          </a:xfrm>
          <a:custGeom>
            <a:avLst/>
            <a:gdLst/>
            <a:ahLst/>
            <a:cxnLst/>
            <a:rect r="r" b="b" t="t" l="l"/>
            <a:pathLst>
              <a:path h="820271" w="1640542">
                <a:moveTo>
                  <a:pt x="0" y="0"/>
                </a:moveTo>
                <a:lnTo>
                  <a:pt x="1640541" y="0"/>
                </a:lnTo>
                <a:lnTo>
                  <a:pt x="1640541" y="820271"/>
                </a:lnTo>
                <a:lnTo>
                  <a:pt x="0" y="82027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3" id="23"/>
          <p:cNvSpPr/>
          <p:nvPr/>
        </p:nvSpPr>
        <p:spPr>
          <a:xfrm flipH="false" flipV="false" rot="2139089">
            <a:off x="5885135" y="7686342"/>
            <a:ext cx="1750301" cy="1753489"/>
          </a:xfrm>
          <a:custGeom>
            <a:avLst/>
            <a:gdLst/>
            <a:ahLst/>
            <a:cxnLst/>
            <a:rect r="r" b="b" t="t" l="l"/>
            <a:pathLst>
              <a:path h="1753489" w="1750301">
                <a:moveTo>
                  <a:pt x="0" y="0"/>
                </a:moveTo>
                <a:lnTo>
                  <a:pt x="1750301" y="0"/>
                </a:lnTo>
                <a:lnTo>
                  <a:pt x="1750301" y="1753489"/>
                </a:lnTo>
                <a:lnTo>
                  <a:pt x="0" y="1753489"/>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24" id="24"/>
          <p:cNvSpPr txBox="true"/>
          <p:nvPr/>
        </p:nvSpPr>
        <p:spPr>
          <a:xfrm rot="0">
            <a:off x="10247580" y="3750153"/>
            <a:ext cx="7312110" cy="5123947"/>
          </a:xfrm>
          <a:prstGeom prst="rect">
            <a:avLst/>
          </a:prstGeom>
        </p:spPr>
        <p:txBody>
          <a:bodyPr anchor="t" rtlCol="false" tIns="0" lIns="0" bIns="0" rIns="0">
            <a:spAutoFit/>
          </a:bodyPr>
          <a:lstStyle/>
          <a:p>
            <a:pPr algn="just">
              <a:lnSpc>
                <a:spcPts val="3702"/>
              </a:lnSpc>
            </a:pPr>
            <a:r>
              <a:rPr lang="en-US" sz="2644">
                <a:solidFill>
                  <a:srgbClr val="FFFFFF"/>
                </a:solidFill>
                <a:latin typeface="Caveat Brush"/>
                <a:ea typeface="Caveat Brush"/>
                <a:cs typeface="Caveat Brush"/>
                <a:sym typeface="Caveat Brush"/>
              </a:rPr>
              <a:t>Definisi dari lokasi adalah letak, tempat atau penempatan suatu benda, keadaan pada permukaan bumi. Lokasi adalah tempat dimana orang-orang biasa berkunjung. Lokasi dalam hubungannya dengan pemasaran adalah tempat yang khusus dan unik dimana lahan tersebut dapat digunakan untuk berbelanja. Maka dapat disimpulkan bahwa lokasi yang dimaksud adalah suatu letak atau tempat yang tetap dimana orang bisa berkunjung untuk berbelanja, tempat itu berupa daerah pertokoan atau suatu stand atau counter bark di dalam maupun di luar gedung.</a:t>
            </a:r>
          </a:p>
          <a:p>
            <a:pPr algn="just">
              <a:lnSpc>
                <a:spcPts val="3702"/>
              </a:lnSpc>
              <a:spcBef>
                <a:spcPct val="0"/>
              </a:spcBef>
            </a:pPr>
          </a:p>
        </p:txBody>
      </p:sp>
      <p:sp>
        <p:nvSpPr>
          <p:cNvPr name="TextBox 25" id="25"/>
          <p:cNvSpPr txBox="true"/>
          <p:nvPr/>
        </p:nvSpPr>
        <p:spPr>
          <a:xfrm rot="-1739226">
            <a:off x="5801979" y="4759104"/>
            <a:ext cx="4173065" cy="998537"/>
          </a:xfrm>
          <a:prstGeom prst="rect">
            <a:avLst/>
          </a:prstGeom>
        </p:spPr>
        <p:txBody>
          <a:bodyPr anchor="t" rtlCol="false" tIns="0" lIns="0" bIns="0" rIns="0">
            <a:spAutoFit/>
          </a:bodyPr>
          <a:lstStyle/>
          <a:p>
            <a:pPr algn="just">
              <a:lnSpc>
                <a:spcPts val="8260"/>
              </a:lnSpc>
              <a:spcBef>
                <a:spcPct val="0"/>
              </a:spcBef>
            </a:pPr>
            <a:r>
              <a:rPr lang="en-US" sz="5900">
                <a:solidFill>
                  <a:srgbClr val="3C3C3C"/>
                </a:solidFill>
                <a:latin typeface="Caveat Brush"/>
                <a:ea typeface="Caveat Brush"/>
                <a:cs typeface="Caveat Brush"/>
                <a:sym typeface="Caveat Brush"/>
              </a:rPr>
              <a:t>Lokasi</a:t>
            </a:r>
          </a:p>
        </p:txBody>
      </p:sp>
      <p:sp>
        <p:nvSpPr>
          <p:cNvPr name="TextBox 26" id="26"/>
          <p:cNvSpPr txBox="true"/>
          <p:nvPr/>
        </p:nvSpPr>
        <p:spPr>
          <a:xfrm rot="0">
            <a:off x="3346484" y="2475055"/>
            <a:ext cx="4048560" cy="2696338"/>
          </a:xfrm>
          <a:prstGeom prst="rect">
            <a:avLst/>
          </a:prstGeom>
        </p:spPr>
        <p:txBody>
          <a:bodyPr anchor="t" rtlCol="false" tIns="0" lIns="0" bIns="0" rIns="0">
            <a:spAutoFit/>
          </a:bodyPr>
          <a:lstStyle/>
          <a:p>
            <a:pPr algn="l">
              <a:lnSpc>
                <a:spcPts val="5161"/>
              </a:lnSpc>
            </a:pPr>
            <a:r>
              <a:rPr lang="en-US" sz="5161">
                <a:solidFill>
                  <a:srgbClr val="2F3031"/>
                </a:solidFill>
                <a:latin typeface="Adlery Swash"/>
                <a:ea typeface="Adlery Swash"/>
                <a:cs typeface="Adlery Swash"/>
                <a:sym typeface="Adlery Swash"/>
              </a:rPr>
              <a:t>Faktor-Faktor</a:t>
            </a:r>
          </a:p>
          <a:p>
            <a:pPr algn="l">
              <a:lnSpc>
                <a:spcPts val="5161"/>
              </a:lnSpc>
            </a:pPr>
            <a:r>
              <a:rPr lang="en-US" sz="5161">
                <a:solidFill>
                  <a:srgbClr val="2F3031"/>
                </a:solidFill>
                <a:latin typeface="Adlery Swash"/>
                <a:ea typeface="Adlery Swash"/>
                <a:cs typeface="Adlery Swash"/>
                <a:sym typeface="Adlery Swash"/>
              </a:rPr>
              <a:t>DalamMemahami</a:t>
            </a:r>
          </a:p>
          <a:p>
            <a:pPr algn="l">
              <a:lnSpc>
                <a:spcPts val="5161"/>
              </a:lnSpc>
            </a:pPr>
            <a:r>
              <a:rPr lang="en-US" sz="5161">
                <a:solidFill>
                  <a:srgbClr val="2F3031"/>
                </a:solidFill>
                <a:latin typeface="Adlery Swash"/>
                <a:ea typeface="Adlery Swash"/>
                <a:cs typeface="Adlery Swash"/>
                <a:sym typeface="Adlery Swash"/>
              </a:rPr>
              <a:t>Peluang Usaha</a:t>
            </a:r>
          </a:p>
          <a:p>
            <a:pPr algn="ctr">
              <a:lnSpc>
                <a:spcPts val="5161"/>
              </a:lnSpc>
            </a:pPr>
          </a:p>
        </p:txBody>
      </p:sp>
      <p:sp>
        <p:nvSpPr>
          <p:cNvPr name="Freeform 27" id="27"/>
          <p:cNvSpPr/>
          <p:nvPr/>
        </p:nvSpPr>
        <p:spPr>
          <a:xfrm flipH="false" flipV="false" rot="-52634">
            <a:off x="9060503" y="1193027"/>
            <a:ext cx="1126234" cy="7956731"/>
          </a:xfrm>
          <a:custGeom>
            <a:avLst/>
            <a:gdLst/>
            <a:ahLst/>
            <a:cxnLst/>
            <a:rect r="r" b="b" t="t" l="l"/>
            <a:pathLst>
              <a:path h="7956731" w="1126234">
                <a:moveTo>
                  <a:pt x="0" y="0"/>
                </a:moveTo>
                <a:lnTo>
                  <a:pt x="1126234" y="0"/>
                </a:lnTo>
                <a:lnTo>
                  <a:pt x="1126234" y="7956731"/>
                </a:lnTo>
                <a:lnTo>
                  <a:pt x="0" y="7956731"/>
                </a:lnTo>
                <a:lnTo>
                  <a:pt x="0" y="0"/>
                </a:lnTo>
                <a:close/>
              </a:path>
            </a:pathLst>
          </a:custGeom>
          <a:blipFill>
            <a:blip r:embed="rId24">
              <a:alphaModFix amt="50000"/>
            </a:blip>
            <a:stretch>
              <a:fillRect l="-179063" t="0" r="0" b="0"/>
            </a:stretch>
          </a:blipFill>
        </p:spPr>
      </p:sp>
      <p:sp>
        <p:nvSpPr>
          <p:cNvPr name="Freeform 28" id="28"/>
          <p:cNvSpPr/>
          <p:nvPr/>
        </p:nvSpPr>
        <p:spPr>
          <a:xfrm flipH="true" flipV="false" rot="-52634">
            <a:off x="7976185" y="1237664"/>
            <a:ext cx="1126234" cy="7956731"/>
          </a:xfrm>
          <a:custGeom>
            <a:avLst/>
            <a:gdLst/>
            <a:ahLst/>
            <a:cxnLst/>
            <a:rect r="r" b="b" t="t" l="l"/>
            <a:pathLst>
              <a:path h="7956731" w="1126234">
                <a:moveTo>
                  <a:pt x="1126233" y="0"/>
                </a:moveTo>
                <a:lnTo>
                  <a:pt x="0" y="0"/>
                </a:lnTo>
                <a:lnTo>
                  <a:pt x="0" y="7956732"/>
                </a:lnTo>
                <a:lnTo>
                  <a:pt x="1126233" y="7956732"/>
                </a:lnTo>
                <a:lnTo>
                  <a:pt x="1126233" y="0"/>
                </a:lnTo>
                <a:close/>
              </a:path>
            </a:pathLst>
          </a:custGeom>
          <a:blipFill>
            <a:blip r:embed="rId24">
              <a:alphaModFix amt="50000"/>
            </a:blip>
            <a:stretch>
              <a:fillRect l="-179063"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8B6C56"/>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695956" y="3669363"/>
            <a:ext cx="10254864" cy="2948273"/>
          </a:xfrm>
          <a:custGeom>
            <a:avLst/>
            <a:gdLst/>
            <a:ahLst/>
            <a:cxnLst/>
            <a:rect r="r" b="b" t="t" l="l"/>
            <a:pathLst>
              <a:path h="2948273" w="10254864">
                <a:moveTo>
                  <a:pt x="0" y="0"/>
                </a:moveTo>
                <a:lnTo>
                  <a:pt x="10254864" y="0"/>
                </a:lnTo>
                <a:lnTo>
                  <a:pt x="10254864" y="2948274"/>
                </a:lnTo>
                <a:lnTo>
                  <a:pt x="0" y="2948274"/>
                </a:lnTo>
                <a:lnTo>
                  <a:pt x="0" y="0"/>
                </a:lnTo>
                <a:close/>
              </a:path>
            </a:pathLst>
          </a:custGeom>
          <a:blipFill>
            <a:blip r:embed="rId2"/>
            <a:stretch>
              <a:fillRect l="0" t="0" r="0" b="0"/>
            </a:stretch>
          </a:blipFill>
        </p:spPr>
      </p:sp>
      <p:sp>
        <p:nvSpPr>
          <p:cNvPr name="Freeform 3" id="3"/>
          <p:cNvSpPr/>
          <p:nvPr/>
        </p:nvSpPr>
        <p:spPr>
          <a:xfrm flipH="false" flipV="false" rot="-4814880">
            <a:off x="-1917291" y="1855060"/>
            <a:ext cx="5170175" cy="3507896"/>
          </a:xfrm>
          <a:custGeom>
            <a:avLst/>
            <a:gdLst/>
            <a:ahLst/>
            <a:cxnLst/>
            <a:rect r="r" b="b" t="t" l="l"/>
            <a:pathLst>
              <a:path h="3507896" w="5170175">
                <a:moveTo>
                  <a:pt x="0" y="0"/>
                </a:moveTo>
                <a:lnTo>
                  <a:pt x="5170175" y="0"/>
                </a:lnTo>
                <a:lnTo>
                  <a:pt x="5170175" y="3507896"/>
                </a:lnTo>
                <a:lnTo>
                  <a:pt x="0" y="3507896"/>
                </a:lnTo>
                <a:lnTo>
                  <a:pt x="0" y="0"/>
                </a:lnTo>
                <a:close/>
              </a:path>
            </a:pathLst>
          </a:custGeom>
          <a:blipFill>
            <a:blip r:embed="rId3"/>
            <a:stretch>
              <a:fillRect l="0" t="0" r="0" b="0"/>
            </a:stretch>
          </a:blipFill>
        </p:spPr>
      </p:sp>
      <p:sp>
        <p:nvSpPr>
          <p:cNvPr name="Freeform 4" id="4"/>
          <p:cNvSpPr/>
          <p:nvPr/>
        </p:nvSpPr>
        <p:spPr>
          <a:xfrm flipH="false" flipV="false" rot="-2959459">
            <a:off x="-1183252" y="5305254"/>
            <a:ext cx="4761903" cy="3696427"/>
          </a:xfrm>
          <a:custGeom>
            <a:avLst/>
            <a:gdLst/>
            <a:ahLst/>
            <a:cxnLst/>
            <a:rect r="r" b="b" t="t" l="l"/>
            <a:pathLst>
              <a:path h="3696427" w="4761903">
                <a:moveTo>
                  <a:pt x="0" y="0"/>
                </a:moveTo>
                <a:lnTo>
                  <a:pt x="4761904" y="0"/>
                </a:lnTo>
                <a:lnTo>
                  <a:pt x="4761904" y="3696427"/>
                </a:lnTo>
                <a:lnTo>
                  <a:pt x="0" y="3696427"/>
                </a:lnTo>
                <a:lnTo>
                  <a:pt x="0" y="0"/>
                </a:lnTo>
                <a:close/>
              </a:path>
            </a:pathLst>
          </a:custGeom>
          <a:blipFill>
            <a:blip r:embed="rId4"/>
            <a:stretch>
              <a:fillRect l="0" t="0" r="0" b="0"/>
            </a:stretch>
          </a:blipFill>
        </p:spPr>
      </p:sp>
      <p:sp>
        <p:nvSpPr>
          <p:cNvPr name="Freeform 5" id="5"/>
          <p:cNvSpPr/>
          <p:nvPr/>
        </p:nvSpPr>
        <p:spPr>
          <a:xfrm flipH="false" flipV="false" rot="10644637">
            <a:off x="-975938" y="9024922"/>
            <a:ext cx="6485348" cy="1418670"/>
          </a:xfrm>
          <a:custGeom>
            <a:avLst/>
            <a:gdLst/>
            <a:ahLst/>
            <a:cxnLst/>
            <a:rect r="r" b="b" t="t" l="l"/>
            <a:pathLst>
              <a:path h="1418670" w="6485348">
                <a:moveTo>
                  <a:pt x="0" y="0"/>
                </a:moveTo>
                <a:lnTo>
                  <a:pt x="6485348" y="0"/>
                </a:lnTo>
                <a:lnTo>
                  <a:pt x="6485348" y="1418670"/>
                </a:lnTo>
                <a:lnTo>
                  <a:pt x="0" y="1418670"/>
                </a:lnTo>
                <a:lnTo>
                  <a:pt x="0" y="0"/>
                </a:lnTo>
                <a:close/>
              </a:path>
            </a:pathLst>
          </a:custGeom>
          <a:blipFill>
            <a:blip r:embed="rId5"/>
            <a:stretch>
              <a:fillRect l="0" t="0" r="0" b="0"/>
            </a:stretch>
          </a:blipFill>
        </p:spPr>
      </p:sp>
      <p:sp>
        <p:nvSpPr>
          <p:cNvPr name="Freeform 6" id="6"/>
          <p:cNvSpPr/>
          <p:nvPr/>
        </p:nvSpPr>
        <p:spPr>
          <a:xfrm flipH="false" flipV="false" rot="0">
            <a:off x="14127726" y="6839173"/>
            <a:ext cx="4160274" cy="3447827"/>
          </a:xfrm>
          <a:custGeom>
            <a:avLst/>
            <a:gdLst/>
            <a:ahLst/>
            <a:cxnLst/>
            <a:rect r="r" b="b" t="t" l="l"/>
            <a:pathLst>
              <a:path h="3447827" w="4160274">
                <a:moveTo>
                  <a:pt x="0" y="0"/>
                </a:moveTo>
                <a:lnTo>
                  <a:pt x="4160274" y="0"/>
                </a:lnTo>
                <a:lnTo>
                  <a:pt x="4160274" y="3447827"/>
                </a:lnTo>
                <a:lnTo>
                  <a:pt x="0" y="3447827"/>
                </a:lnTo>
                <a:lnTo>
                  <a:pt x="0" y="0"/>
                </a:lnTo>
                <a:close/>
              </a:path>
            </a:pathLst>
          </a:custGeom>
          <a:blipFill>
            <a:blip r:embed="rId6"/>
            <a:stretch>
              <a:fillRect l="0" t="0" r="0" b="0"/>
            </a:stretch>
          </a:blipFill>
        </p:spPr>
      </p:sp>
      <p:sp>
        <p:nvSpPr>
          <p:cNvPr name="Freeform 7" id="7"/>
          <p:cNvSpPr/>
          <p:nvPr/>
        </p:nvSpPr>
        <p:spPr>
          <a:xfrm flipH="false" flipV="false" rot="0">
            <a:off x="-255370" y="-190900"/>
            <a:ext cx="5044212" cy="1179085"/>
          </a:xfrm>
          <a:custGeom>
            <a:avLst/>
            <a:gdLst/>
            <a:ahLst/>
            <a:cxnLst/>
            <a:rect r="r" b="b" t="t" l="l"/>
            <a:pathLst>
              <a:path h="1179085" w="5044212">
                <a:moveTo>
                  <a:pt x="0" y="0"/>
                </a:moveTo>
                <a:lnTo>
                  <a:pt x="5044212" y="0"/>
                </a:lnTo>
                <a:lnTo>
                  <a:pt x="5044212" y="1179084"/>
                </a:lnTo>
                <a:lnTo>
                  <a:pt x="0" y="1179084"/>
                </a:lnTo>
                <a:lnTo>
                  <a:pt x="0" y="0"/>
                </a:lnTo>
                <a:close/>
              </a:path>
            </a:pathLst>
          </a:custGeom>
          <a:blipFill>
            <a:blip r:embed="rId7"/>
            <a:stretch>
              <a:fillRect l="0" t="0" r="0" b="0"/>
            </a:stretch>
          </a:blipFill>
        </p:spPr>
      </p:sp>
      <p:grpSp>
        <p:nvGrpSpPr>
          <p:cNvPr name="Group 8" id="8"/>
          <p:cNvGrpSpPr/>
          <p:nvPr/>
        </p:nvGrpSpPr>
        <p:grpSpPr>
          <a:xfrm rot="0">
            <a:off x="1744100" y="1110417"/>
            <a:ext cx="14719908" cy="8248585"/>
            <a:chOff x="0" y="0"/>
            <a:chExt cx="3685457" cy="2065217"/>
          </a:xfrm>
        </p:grpSpPr>
        <p:sp>
          <p:nvSpPr>
            <p:cNvPr name="Freeform 9" id="9"/>
            <p:cNvSpPr/>
            <p:nvPr/>
          </p:nvSpPr>
          <p:spPr>
            <a:xfrm flipH="false" flipV="false" rot="0">
              <a:off x="0" y="0"/>
              <a:ext cx="3685457" cy="2065217"/>
            </a:xfrm>
            <a:custGeom>
              <a:avLst/>
              <a:gdLst/>
              <a:ahLst/>
              <a:cxnLst/>
              <a:rect r="r" b="b" t="t" l="l"/>
              <a:pathLst>
                <a:path h="2065217" w="3685457">
                  <a:moveTo>
                    <a:pt x="27875" y="0"/>
                  </a:moveTo>
                  <a:lnTo>
                    <a:pt x="3657581" y="0"/>
                  </a:lnTo>
                  <a:cubicBezTo>
                    <a:pt x="3664974" y="0"/>
                    <a:pt x="3672065" y="2937"/>
                    <a:pt x="3677292" y="8164"/>
                  </a:cubicBezTo>
                  <a:cubicBezTo>
                    <a:pt x="3682520" y="13392"/>
                    <a:pt x="3685457" y="20482"/>
                    <a:pt x="3685457" y="27875"/>
                  </a:cubicBezTo>
                  <a:lnTo>
                    <a:pt x="3685457" y="2037342"/>
                  </a:lnTo>
                  <a:cubicBezTo>
                    <a:pt x="3685457" y="2052737"/>
                    <a:pt x="3672977" y="2065217"/>
                    <a:pt x="3657581" y="2065217"/>
                  </a:cubicBezTo>
                  <a:lnTo>
                    <a:pt x="27875" y="2065217"/>
                  </a:lnTo>
                  <a:cubicBezTo>
                    <a:pt x="20482" y="2065217"/>
                    <a:pt x="13392" y="2062280"/>
                    <a:pt x="8164" y="2057053"/>
                  </a:cubicBezTo>
                  <a:cubicBezTo>
                    <a:pt x="2937" y="2051825"/>
                    <a:pt x="0" y="2044735"/>
                    <a:pt x="0" y="2037342"/>
                  </a:cubicBezTo>
                  <a:lnTo>
                    <a:pt x="0" y="27875"/>
                  </a:lnTo>
                  <a:cubicBezTo>
                    <a:pt x="0" y="20482"/>
                    <a:pt x="2937" y="13392"/>
                    <a:pt x="8164" y="8164"/>
                  </a:cubicBezTo>
                  <a:cubicBezTo>
                    <a:pt x="13392" y="2937"/>
                    <a:pt x="20482" y="0"/>
                    <a:pt x="27875" y="0"/>
                  </a:cubicBezTo>
                  <a:close/>
                </a:path>
              </a:pathLst>
            </a:custGeom>
            <a:solidFill>
              <a:srgbClr val="4A2600"/>
            </a:solidFill>
          </p:spPr>
        </p:sp>
        <p:sp>
          <p:nvSpPr>
            <p:cNvPr name="TextBox 10" id="10"/>
            <p:cNvSpPr txBox="true"/>
            <p:nvPr/>
          </p:nvSpPr>
          <p:spPr>
            <a:xfrm>
              <a:off x="0" y="-28575"/>
              <a:ext cx="3685457" cy="2093792"/>
            </a:xfrm>
            <a:prstGeom prst="rect">
              <a:avLst/>
            </a:prstGeom>
          </p:spPr>
          <p:txBody>
            <a:bodyPr anchor="ctr" rtlCol="false" tIns="50800" lIns="50800" bIns="50800" rIns="50800"/>
            <a:lstStyle/>
            <a:p>
              <a:pPr algn="ctr">
                <a:lnSpc>
                  <a:spcPts val="2894"/>
                </a:lnSpc>
              </a:pPr>
            </a:p>
          </p:txBody>
        </p:sp>
      </p:grpSp>
      <p:sp>
        <p:nvSpPr>
          <p:cNvPr name="Freeform 11" id="11"/>
          <p:cNvSpPr/>
          <p:nvPr/>
        </p:nvSpPr>
        <p:spPr>
          <a:xfrm flipH="false" flipV="false" rot="-15348">
            <a:off x="1847616" y="992322"/>
            <a:ext cx="14673190" cy="8633021"/>
          </a:xfrm>
          <a:custGeom>
            <a:avLst/>
            <a:gdLst/>
            <a:ahLst/>
            <a:cxnLst/>
            <a:rect r="r" b="b" t="t" l="l"/>
            <a:pathLst>
              <a:path h="8633021" w="14673190">
                <a:moveTo>
                  <a:pt x="0" y="0"/>
                </a:moveTo>
                <a:lnTo>
                  <a:pt x="14673190" y="0"/>
                </a:lnTo>
                <a:lnTo>
                  <a:pt x="14673190" y="8633022"/>
                </a:lnTo>
                <a:lnTo>
                  <a:pt x="0" y="8633022"/>
                </a:lnTo>
                <a:lnTo>
                  <a:pt x="0" y="0"/>
                </a:lnTo>
                <a:close/>
              </a:path>
            </a:pathLst>
          </a:custGeom>
          <a:blipFill>
            <a:blip r:embed="rId8">
              <a:alphaModFix amt="37000"/>
            </a:blip>
            <a:stretch>
              <a:fillRect l="0" t="0" r="0" b="0"/>
            </a:stretch>
          </a:blipFill>
        </p:spPr>
      </p:sp>
      <p:grpSp>
        <p:nvGrpSpPr>
          <p:cNvPr name="Group 12" id="12"/>
          <p:cNvGrpSpPr/>
          <p:nvPr/>
        </p:nvGrpSpPr>
        <p:grpSpPr>
          <a:xfrm rot="-15348">
            <a:off x="2149148" y="1244883"/>
            <a:ext cx="13899677" cy="7939190"/>
            <a:chOff x="0" y="0"/>
            <a:chExt cx="4339298" cy="2478511"/>
          </a:xfrm>
        </p:grpSpPr>
        <p:sp>
          <p:nvSpPr>
            <p:cNvPr name="Freeform 13" id="13"/>
            <p:cNvSpPr/>
            <p:nvPr/>
          </p:nvSpPr>
          <p:spPr>
            <a:xfrm flipH="false" flipV="false" rot="0">
              <a:off x="0" y="0"/>
              <a:ext cx="4339298" cy="2478512"/>
            </a:xfrm>
            <a:custGeom>
              <a:avLst/>
              <a:gdLst/>
              <a:ahLst/>
              <a:cxnLst/>
              <a:rect r="r" b="b" t="t" l="l"/>
              <a:pathLst>
                <a:path h="2478512" w="4339298">
                  <a:moveTo>
                    <a:pt x="0" y="0"/>
                  </a:moveTo>
                  <a:lnTo>
                    <a:pt x="4339298" y="0"/>
                  </a:lnTo>
                  <a:lnTo>
                    <a:pt x="4339298" y="2478512"/>
                  </a:lnTo>
                  <a:lnTo>
                    <a:pt x="0" y="2478512"/>
                  </a:lnTo>
                  <a:close/>
                </a:path>
              </a:pathLst>
            </a:custGeom>
            <a:solidFill>
              <a:srgbClr val="EDE0D4"/>
            </a:solidFill>
            <a:ln cap="sq">
              <a:noFill/>
              <a:prstDash val="solid"/>
              <a:miter/>
            </a:ln>
          </p:spPr>
        </p:sp>
        <p:sp>
          <p:nvSpPr>
            <p:cNvPr name="TextBox 14" id="14"/>
            <p:cNvSpPr txBox="true"/>
            <p:nvPr/>
          </p:nvSpPr>
          <p:spPr>
            <a:xfrm>
              <a:off x="0" y="-38100"/>
              <a:ext cx="4339298" cy="2516611"/>
            </a:xfrm>
            <a:prstGeom prst="rect">
              <a:avLst/>
            </a:prstGeom>
          </p:spPr>
          <p:txBody>
            <a:bodyPr anchor="ctr" rtlCol="false" tIns="42857" lIns="42857" bIns="42857" rIns="42857"/>
            <a:lstStyle/>
            <a:p>
              <a:pPr algn="ctr">
                <a:lnSpc>
                  <a:spcPts val="2659"/>
                </a:lnSpc>
                <a:spcBef>
                  <a:spcPct val="0"/>
                </a:spcBef>
              </a:pPr>
            </a:p>
          </p:txBody>
        </p:sp>
      </p:grpSp>
      <p:sp>
        <p:nvSpPr>
          <p:cNvPr name="Freeform 15" id="15"/>
          <p:cNvSpPr/>
          <p:nvPr/>
        </p:nvSpPr>
        <p:spPr>
          <a:xfrm flipH="false" flipV="false" rot="0">
            <a:off x="6014827" y="2292984"/>
            <a:ext cx="5969667" cy="5701032"/>
          </a:xfrm>
          <a:custGeom>
            <a:avLst/>
            <a:gdLst/>
            <a:ahLst/>
            <a:cxnLst/>
            <a:rect r="r" b="b" t="t" l="l"/>
            <a:pathLst>
              <a:path h="5701032" w="5969667">
                <a:moveTo>
                  <a:pt x="0" y="0"/>
                </a:moveTo>
                <a:lnTo>
                  <a:pt x="5969666" y="0"/>
                </a:lnTo>
                <a:lnTo>
                  <a:pt x="5969666" y="5701032"/>
                </a:lnTo>
                <a:lnTo>
                  <a:pt x="0" y="5701032"/>
                </a:lnTo>
                <a:lnTo>
                  <a:pt x="0" y="0"/>
                </a:lnTo>
                <a:close/>
              </a:path>
            </a:pathLst>
          </a:custGeom>
          <a:blipFill>
            <a:blip r:embed="rId9">
              <a:alphaModFix amt="44999"/>
            </a:blip>
            <a:stretch>
              <a:fillRect l="0" t="0" r="0" b="0"/>
            </a:stretch>
          </a:blipFill>
        </p:spPr>
      </p:sp>
      <p:sp>
        <p:nvSpPr>
          <p:cNvPr name="Freeform 16" id="16"/>
          <p:cNvSpPr/>
          <p:nvPr/>
        </p:nvSpPr>
        <p:spPr>
          <a:xfrm flipH="false" flipV="false" rot="0">
            <a:off x="9951193" y="1221760"/>
            <a:ext cx="6618466" cy="8512496"/>
          </a:xfrm>
          <a:custGeom>
            <a:avLst/>
            <a:gdLst/>
            <a:ahLst/>
            <a:cxnLst/>
            <a:rect r="r" b="b" t="t" l="l"/>
            <a:pathLst>
              <a:path h="8512496" w="6618466">
                <a:moveTo>
                  <a:pt x="0" y="0"/>
                </a:moveTo>
                <a:lnTo>
                  <a:pt x="6618466" y="0"/>
                </a:lnTo>
                <a:lnTo>
                  <a:pt x="6618466" y="8512497"/>
                </a:lnTo>
                <a:lnTo>
                  <a:pt x="0" y="851249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5381784">
            <a:off x="-1747808" y="5024107"/>
            <a:ext cx="7898018" cy="430801"/>
          </a:xfrm>
          <a:custGeom>
            <a:avLst/>
            <a:gdLst/>
            <a:ahLst/>
            <a:cxnLst/>
            <a:rect r="r" b="b" t="t" l="l"/>
            <a:pathLst>
              <a:path h="430801" w="7898018">
                <a:moveTo>
                  <a:pt x="0" y="0"/>
                </a:moveTo>
                <a:lnTo>
                  <a:pt x="7898017" y="0"/>
                </a:lnTo>
                <a:lnTo>
                  <a:pt x="7898017" y="430801"/>
                </a:lnTo>
                <a:lnTo>
                  <a:pt x="0" y="43080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8" id="18"/>
          <p:cNvSpPr/>
          <p:nvPr/>
        </p:nvSpPr>
        <p:spPr>
          <a:xfrm flipH="false" flipV="true" rot="5381784">
            <a:off x="12066971" y="4956455"/>
            <a:ext cx="7898018" cy="430801"/>
          </a:xfrm>
          <a:custGeom>
            <a:avLst/>
            <a:gdLst/>
            <a:ahLst/>
            <a:cxnLst/>
            <a:rect r="r" b="b" t="t" l="l"/>
            <a:pathLst>
              <a:path h="430801" w="7898018">
                <a:moveTo>
                  <a:pt x="0" y="430801"/>
                </a:moveTo>
                <a:lnTo>
                  <a:pt x="7898018" y="430801"/>
                </a:lnTo>
                <a:lnTo>
                  <a:pt x="7898018" y="0"/>
                </a:lnTo>
                <a:lnTo>
                  <a:pt x="0" y="0"/>
                </a:lnTo>
                <a:lnTo>
                  <a:pt x="0" y="430801"/>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9" id="19"/>
          <p:cNvSpPr/>
          <p:nvPr/>
        </p:nvSpPr>
        <p:spPr>
          <a:xfrm flipH="false" flipV="false" rot="0">
            <a:off x="15040422" y="6742105"/>
            <a:ext cx="171990" cy="161983"/>
          </a:xfrm>
          <a:custGeom>
            <a:avLst/>
            <a:gdLst/>
            <a:ahLst/>
            <a:cxnLst/>
            <a:rect r="r" b="b" t="t" l="l"/>
            <a:pathLst>
              <a:path h="161983" w="171990">
                <a:moveTo>
                  <a:pt x="0" y="0"/>
                </a:moveTo>
                <a:lnTo>
                  <a:pt x="171990" y="0"/>
                </a:lnTo>
                <a:lnTo>
                  <a:pt x="171990" y="161983"/>
                </a:lnTo>
                <a:lnTo>
                  <a:pt x="0" y="16198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0" id="20"/>
          <p:cNvSpPr/>
          <p:nvPr/>
        </p:nvSpPr>
        <p:spPr>
          <a:xfrm flipH="false" flipV="false" rot="0">
            <a:off x="13362142" y="7623163"/>
            <a:ext cx="1987110" cy="1246460"/>
          </a:xfrm>
          <a:custGeom>
            <a:avLst/>
            <a:gdLst/>
            <a:ahLst/>
            <a:cxnLst/>
            <a:rect r="r" b="b" t="t" l="l"/>
            <a:pathLst>
              <a:path h="1246460" w="1987110">
                <a:moveTo>
                  <a:pt x="0" y="0"/>
                </a:moveTo>
                <a:lnTo>
                  <a:pt x="1987110" y="0"/>
                </a:lnTo>
                <a:lnTo>
                  <a:pt x="1987110" y="1246460"/>
                </a:lnTo>
                <a:lnTo>
                  <a:pt x="0" y="124646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1" id="21"/>
          <p:cNvSpPr/>
          <p:nvPr/>
        </p:nvSpPr>
        <p:spPr>
          <a:xfrm flipH="false" flipV="false" rot="1296653">
            <a:off x="6161844" y="5924729"/>
            <a:ext cx="2009008" cy="3026754"/>
          </a:xfrm>
          <a:custGeom>
            <a:avLst/>
            <a:gdLst/>
            <a:ahLst/>
            <a:cxnLst/>
            <a:rect r="r" b="b" t="t" l="l"/>
            <a:pathLst>
              <a:path h="3026754" w="2009008">
                <a:moveTo>
                  <a:pt x="0" y="0"/>
                </a:moveTo>
                <a:lnTo>
                  <a:pt x="2009008" y="0"/>
                </a:lnTo>
                <a:lnTo>
                  <a:pt x="2009008" y="3026754"/>
                </a:lnTo>
                <a:lnTo>
                  <a:pt x="0" y="3026754"/>
                </a:lnTo>
                <a:lnTo>
                  <a:pt x="0" y="0"/>
                </a:lnTo>
                <a:close/>
              </a:path>
            </a:pathLst>
          </a:custGeom>
          <a:blipFill>
            <a:blip r:embed="rId18">
              <a:alphaModFix amt="99000"/>
              <a:extLst>
                <a:ext uri="{96DAC541-7B7A-43D3-8B79-37D633B846F1}">
                  <asvg:svgBlip xmlns:asvg="http://schemas.microsoft.com/office/drawing/2016/SVG/main" r:embed="rId19"/>
                </a:ext>
              </a:extLst>
            </a:blip>
            <a:stretch>
              <a:fillRect l="0" t="0" r="0" b="0"/>
            </a:stretch>
          </a:blipFill>
        </p:spPr>
      </p:sp>
      <p:sp>
        <p:nvSpPr>
          <p:cNvPr name="Freeform 22" id="22"/>
          <p:cNvSpPr/>
          <p:nvPr/>
        </p:nvSpPr>
        <p:spPr>
          <a:xfrm flipH="false" flipV="false" rot="9320893">
            <a:off x="5330859" y="2814152"/>
            <a:ext cx="1733711" cy="866855"/>
          </a:xfrm>
          <a:custGeom>
            <a:avLst/>
            <a:gdLst/>
            <a:ahLst/>
            <a:cxnLst/>
            <a:rect r="r" b="b" t="t" l="l"/>
            <a:pathLst>
              <a:path h="866855" w="1733711">
                <a:moveTo>
                  <a:pt x="0" y="0"/>
                </a:moveTo>
                <a:lnTo>
                  <a:pt x="1733711" y="0"/>
                </a:lnTo>
                <a:lnTo>
                  <a:pt x="1733711" y="866856"/>
                </a:lnTo>
                <a:lnTo>
                  <a:pt x="0" y="86685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3" id="23"/>
          <p:cNvSpPr/>
          <p:nvPr/>
        </p:nvSpPr>
        <p:spPr>
          <a:xfrm flipH="false" flipV="false" rot="-1532779">
            <a:off x="4737537" y="1226312"/>
            <a:ext cx="1849703" cy="1853072"/>
          </a:xfrm>
          <a:custGeom>
            <a:avLst/>
            <a:gdLst/>
            <a:ahLst/>
            <a:cxnLst/>
            <a:rect r="r" b="b" t="t" l="l"/>
            <a:pathLst>
              <a:path h="1853072" w="1849703">
                <a:moveTo>
                  <a:pt x="0" y="0"/>
                </a:moveTo>
                <a:lnTo>
                  <a:pt x="1849702" y="0"/>
                </a:lnTo>
                <a:lnTo>
                  <a:pt x="1849702" y="1853072"/>
                </a:lnTo>
                <a:lnTo>
                  <a:pt x="0" y="1853072"/>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24" id="24"/>
          <p:cNvSpPr txBox="true"/>
          <p:nvPr/>
        </p:nvSpPr>
        <p:spPr>
          <a:xfrm rot="0">
            <a:off x="10523805" y="2342555"/>
            <a:ext cx="5461270" cy="4496618"/>
          </a:xfrm>
          <a:prstGeom prst="rect">
            <a:avLst/>
          </a:prstGeom>
        </p:spPr>
        <p:txBody>
          <a:bodyPr anchor="t" rtlCol="false" tIns="0" lIns="0" bIns="0" rIns="0">
            <a:spAutoFit/>
          </a:bodyPr>
          <a:lstStyle/>
          <a:p>
            <a:pPr algn="just">
              <a:lnSpc>
                <a:spcPts val="4504"/>
              </a:lnSpc>
              <a:spcBef>
                <a:spcPct val="0"/>
              </a:spcBef>
            </a:pPr>
            <a:r>
              <a:rPr lang="en-US" sz="3217">
                <a:solidFill>
                  <a:srgbClr val="FFFFFF"/>
                </a:solidFill>
                <a:latin typeface="Caveat Brush"/>
                <a:ea typeface="Caveat Brush"/>
                <a:cs typeface="Caveat Brush"/>
                <a:sym typeface="Caveat Brush"/>
              </a:rPr>
              <a:t>Untuk ini ada lima faktor sebagai dasar yaitu (1) dekat dengan pasar, (2) dekat dengan bahan baku, (3) tersedianya fasilitas pengangkutan,(4) terjaminnya pelayanan umum seperti penerangan listrik ,air, bahan bakar dan (5) kondisi iklim dan lingkungan yang menyenangkan. </a:t>
            </a:r>
          </a:p>
        </p:txBody>
      </p:sp>
      <p:sp>
        <p:nvSpPr>
          <p:cNvPr name="TextBox 25" id="25"/>
          <p:cNvSpPr txBox="true"/>
          <p:nvPr/>
        </p:nvSpPr>
        <p:spPr>
          <a:xfrm rot="-2232842">
            <a:off x="1976344" y="4312806"/>
            <a:ext cx="7762941" cy="1883831"/>
          </a:xfrm>
          <a:prstGeom prst="rect">
            <a:avLst/>
          </a:prstGeom>
        </p:spPr>
        <p:txBody>
          <a:bodyPr anchor="t" rtlCol="false" tIns="0" lIns="0" bIns="0" rIns="0">
            <a:spAutoFit/>
          </a:bodyPr>
          <a:lstStyle/>
          <a:p>
            <a:pPr algn="ctr">
              <a:lnSpc>
                <a:spcPts val="4745"/>
              </a:lnSpc>
            </a:pPr>
            <a:r>
              <a:rPr lang="en-US" sz="4745">
                <a:solidFill>
                  <a:srgbClr val="2F3031"/>
                </a:solidFill>
                <a:latin typeface="Adlery Swash"/>
                <a:ea typeface="Adlery Swash"/>
                <a:cs typeface="Adlery Swash"/>
                <a:sym typeface="Adlery Swash"/>
              </a:rPr>
              <a:t>cara pemilihan lokasi yang lebih pragmatis menggunakan tiga langka sebagai berikut: </a:t>
            </a:r>
          </a:p>
        </p:txBody>
      </p:sp>
      <p:sp>
        <p:nvSpPr>
          <p:cNvPr name="Freeform 26" id="26"/>
          <p:cNvSpPr/>
          <p:nvPr/>
        </p:nvSpPr>
        <p:spPr>
          <a:xfrm flipH="false" flipV="false" rot="-52634">
            <a:off x="9060503" y="1193027"/>
            <a:ext cx="1126234" cy="7956731"/>
          </a:xfrm>
          <a:custGeom>
            <a:avLst/>
            <a:gdLst/>
            <a:ahLst/>
            <a:cxnLst/>
            <a:rect r="r" b="b" t="t" l="l"/>
            <a:pathLst>
              <a:path h="7956731" w="1126234">
                <a:moveTo>
                  <a:pt x="0" y="0"/>
                </a:moveTo>
                <a:lnTo>
                  <a:pt x="1126234" y="0"/>
                </a:lnTo>
                <a:lnTo>
                  <a:pt x="1126234" y="7956731"/>
                </a:lnTo>
                <a:lnTo>
                  <a:pt x="0" y="7956731"/>
                </a:lnTo>
                <a:lnTo>
                  <a:pt x="0" y="0"/>
                </a:lnTo>
                <a:close/>
              </a:path>
            </a:pathLst>
          </a:custGeom>
          <a:blipFill>
            <a:blip r:embed="rId24">
              <a:alphaModFix amt="50000"/>
            </a:blip>
            <a:stretch>
              <a:fillRect l="-179063" t="0" r="0" b="0"/>
            </a:stretch>
          </a:blipFill>
        </p:spPr>
      </p:sp>
      <p:sp>
        <p:nvSpPr>
          <p:cNvPr name="Freeform 27" id="27"/>
          <p:cNvSpPr/>
          <p:nvPr/>
        </p:nvSpPr>
        <p:spPr>
          <a:xfrm flipH="true" flipV="false" rot="-52634">
            <a:off x="7976185" y="1237664"/>
            <a:ext cx="1126234" cy="7956731"/>
          </a:xfrm>
          <a:custGeom>
            <a:avLst/>
            <a:gdLst/>
            <a:ahLst/>
            <a:cxnLst/>
            <a:rect r="r" b="b" t="t" l="l"/>
            <a:pathLst>
              <a:path h="7956731" w="1126234">
                <a:moveTo>
                  <a:pt x="1126233" y="0"/>
                </a:moveTo>
                <a:lnTo>
                  <a:pt x="0" y="0"/>
                </a:lnTo>
                <a:lnTo>
                  <a:pt x="0" y="7956732"/>
                </a:lnTo>
                <a:lnTo>
                  <a:pt x="1126233" y="7956732"/>
                </a:lnTo>
                <a:lnTo>
                  <a:pt x="1126233" y="0"/>
                </a:lnTo>
                <a:close/>
              </a:path>
            </a:pathLst>
          </a:custGeom>
          <a:blipFill>
            <a:blip r:embed="rId24">
              <a:alphaModFix amt="50000"/>
            </a:blip>
            <a:stretch>
              <a:fillRect l="-179063"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8B6C56"/>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695956" y="3669363"/>
            <a:ext cx="10254864" cy="2948273"/>
          </a:xfrm>
          <a:custGeom>
            <a:avLst/>
            <a:gdLst/>
            <a:ahLst/>
            <a:cxnLst/>
            <a:rect r="r" b="b" t="t" l="l"/>
            <a:pathLst>
              <a:path h="2948273" w="10254864">
                <a:moveTo>
                  <a:pt x="0" y="0"/>
                </a:moveTo>
                <a:lnTo>
                  <a:pt x="10254864" y="0"/>
                </a:lnTo>
                <a:lnTo>
                  <a:pt x="10254864" y="2948274"/>
                </a:lnTo>
                <a:lnTo>
                  <a:pt x="0" y="2948274"/>
                </a:lnTo>
                <a:lnTo>
                  <a:pt x="0" y="0"/>
                </a:lnTo>
                <a:close/>
              </a:path>
            </a:pathLst>
          </a:custGeom>
          <a:blipFill>
            <a:blip r:embed="rId2"/>
            <a:stretch>
              <a:fillRect l="0" t="0" r="0" b="0"/>
            </a:stretch>
          </a:blipFill>
        </p:spPr>
      </p:sp>
      <p:sp>
        <p:nvSpPr>
          <p:cNvPr name="Freeform 3" id="3"/>
          <p:cNvSpPr/>
          <p:nvPr/>
        </p:nvSpPr>
        <p:spPr>
          <a:xfrm flipH="false" flipV="false" rot="-4814880">
            <a:off x="-1917291" y="1855060"/>
            <a:ext cx="5170175" cy="3507896"/>
          </a:xfrm>
          <a:custGeom>
            <a:avLst/>
            <a:gdLst/>
            <a:ahLst/>
            <a:cxnLst/>
            <a:rect r="r" b="b" t="t" l="l"/>
            <a:pathLst>
              <a:path h="3507896" w="5170175">
                <a:moveTo>
                  <a:pt x="0" y="0"/>
                </a:moveTo>
                <a:lnTo>
                  <a:pt x="5170175" y="0"/>
                </a:lnTo>
                <a:lnTo>
                  <a:pt x="5170175" y="3507896"/>
                </a:lnTo>
                <a:lnTo>
                  <a:pt x="0" y="3507896"/>
                </a:lnTo>
                <a:lnTo>
                  <a:pt x="0" y="0"/>
                </a:lnTo>
                <a:close/>
              </a:path>
            </a:pathLst>
          </a:custGeom>
          <a:blipFill>
            <a:blip r:embed="rId3"/>
            <a:stretch>
              <a:fillRect l="0" t="0" r="0" b="0"/>
            </a:stretch>
          </a:blipFill>
        </p:spPr>
      </p:sp>
      <p:sp>
        <p:nvSpPr>
          <p:cNvPr name="Freeform 4" id="4"/>
          <p:cNvSpPr/>
          <p:nvPr/>
        </p:nvSpPr>
        <p:spPr>
          <a:xfrm flipH="false" flipV="false" rot="-2959459">
            <a:off x="-1183252" y="5305254"/>
            <a:ext cx="4761903" cy="3696427"/>
          </a:xfrm>
          <a:custGeom>
            <a:avLst/>
            <a:gdLst/>
            <a:ahLst/>
            <a:cxnLst/>
            <a:rect r="r" b="b" t="t" l="l"/>
            <a:pathLst>
              <a:path h="3696427" w="4761903">
                <a:moveTo>
                  <a:pt x="0" y="0"/>
                </a:moveTo>
                <a:lnTo>
                  <a:pt x="4761904" y="0"/>
                </a:lnTo>
                <a:lnTo>
                  <a:pt x="4761904" y="3696427"/>
                </a:lnTo>
                <a:lnTo>
                  <a:pt x="0" y="3696427"/>
                </a:lnTo>
                <a:lnTo>
                  <a:pt x="0" y="0"/>
                </a:lnTo>
                <a:close/>
              </a:path>
            </a:pathLst>
          </a:custGeom>
          <a:blipFill>
            <a:blip r:embed="rId4"/>
            <a:stretch>
              <a:fillRect l="0" t="0" r="0" b="0"/>
            </a:stretch>
          </a:blipFill>
        </p:spPr>
      </p:sp>
      <p:sp>
        <p:nvSpPr>
          <p:cNvPr name="Freeform 5" id="5"/>
          <p:cNvSpPr/>
          <p:nvPr/>
        </p:nvSpPr>
        <p:spPr>
          <a:xfrm flipH="false" flipV="false" rot="10644637">
            <a:off x="-975938" y="9024922"/>
            <a:ext cx="6485348" cy="1418670"/>
          </a:xfrm>
          <a:custGeom>
            <a:avLst/>
            <a:gdLst/>
            <a:ahLst/>
            <a:cxnLst/>
            <a:rect r="r" b="b" t="t" l="l"/>
            <a:pathLst>
              <a:path h="1418670" w="6485348">
                <a:moveTo>
                  <a:pt x="0" y="0"/>
                </a:moveTo>
                <a:lnTo>
                  <a:pt x="6485348" y="0"/>
                </a:lnTo>
                <a:lnTo>
                  <a:pt x="6485348" y="1418670"/>
                </a:lnTo>
                <a:lnTo>
                  <a:pt x="0" y="1418670"/>
                </a:lnTo>
                <a:lnTo>
                  <a:pt x="0" y="0"/>
                </a:lnTo>
                <a:close/>
              </a:path>
            </a:pathLst>
          </a:custGeom>
          <a:blipFill>
            <a:blip r:embed="rId5"/>
            <a:stretch>
              <a:fillRect l="0" t="0" r="0" b="0"/>
            </a:stretch>
          </a:blipFill>
        </p:spPr>
      </p:sp>
      <p:sp>
        <p:nvSpPr>
          <p:cNvPr name="Freeform 6" id="6"/>
          <p:cNvSpPr/>
          <p:nvPr/>
        </p:nvSpPr>
        <p:spPr>
          <a:xfrm flipH="false" flipV="false" rot="0">
            <a:off x="14127726" y="6839173"/>
            <a:ext cx="4160274" cy="3447827"/>
          </a:xfrm>
          <a:custGeom>
            <a:avLst/>
            <a:gdLst/>
            <a:ahLst/>
            <a:cxnLst/>
            <a:rect r="r" b="b" t="t" l="l"/>
            <a:pathLst>
              <a:path h="3447827" w="4160274">
                <a:moveTo>
                  <a:pt x="0" y="0"/>
                </a:moveTo>
                <a:lnTo>
                  <a:pt x="4160274" y="0"/>
                </a:lnTo>
                <a:lnTo>
                  <a:pt x="4160274" y="3447827"/>
                </a:lnTo>
                <a:lnTo>
                  <a:pt x="0" y="3447827"/>
                </a:lnTo>
                <a:lnTo>
                  <a:pt x="0" y="0"/>
                </a:lnTo>
                <a:close/>
              </a:path>
            </a:pathLst>
          </a:custGeom>
          <a:blipFill>
            <a:blip r:embed="rId6"/>
            <a:stretch>
              <a:fillRect l="0" t="0" r="0" b="0"/>
            </a:stretch>
          </a:blipFill>
        </p:spPr>
      </p:sp>
      <p:sp>
        <p:nvSpPr>
          <p:cNvPr name="Freeform 7" id="7"/>
          <p:cNvSpPr/>
          <p:nvPr/>
        </p:nvSpPr>
        <p:spPr>
          <a:xfrm flipH="false" flipV="false" rot="0">
            <a:off x="-255370" y="-190900"/>
            <a:ext cx="5044212" cy="1179085"/>
          </a:xfrm>
          <a:custGeom>
            <a:avLst/>
            <a:gdLst/>
            <a:ahLst/>
            <a:cxnLst/>
            <a:rect r="r" b="b" t="t" l="l"/>
            <a:pathLst>
              <a:path h="1179085" w="5044212">
                <a:moveTo>
                  <a:pt x="0" y="0"/>
                </a:moveTo>
                <a:lnTo>
                  <a:pt x="5044212" y="0"/>
                </a:lnTo>
                <a:lnTo>
                  <a:pt x="5044212" y="1179084"/>
                </a:lnTo>
                <a:lnTo>
                  <a:pt x="0" y="1179084"/>
                </a:lnTo>
                <a:lnTo>
                  <a:pt x="0" y="0"/>
                </a:lnTo>
                <a:close/>
              </a:path>
            </a:pathLst>
          </a:custGeom>
          <a:blipFill>
            <a:blip r:embed="rId7"/>
            <a:stretch>
              <a:fillRect l="0" t="0" r="0" b="0"/>
            </a:stretch>
          </a:blipFill>
        </p:spPr>
      </p:sp>
      <p:grpSp>
        <p:nvGrpSpPr>
          <p:cNvPr name="Group 8" id="8"/>
          <p:cNvGrpSpPr/>
          <p:nvPr/>
        </p:nvGrpSpPr>
        <p:grpSpPr>
          <a:xfrm rot="0">
            <a:off x="1028700" y="1110417"/>
            <a:ext cx="16230600" cy="8248585"/>
            <a:chOff x="0" y="0"/>
            <a:chExt cx="4063692" cy="2065217"/>
          </a:xfrm>
        </p:grpSpPr>
        <p:sp>
          <p:nvSpPr>
            <p:cNvPr name="Freeform 9" id="9"/>
            <p:cNvSpPr/>
            <p:nvPr/>
          </p:nvSpPr>
          <p:spPr>
            <a:xfrm flipH="false" flipV="false" rot="0">
              <a:off x="0" y="0"/>
              <a:ext cx="4063692" cy="2065217"/>
            </a:xfrm>
            <a:custGeom>
              <a:avLst/>
              <a:gdLst/>
              <a:ahLst/>
              <a:cxnLst/>
              <a:rect r="r" b="b" t="t" l="l"/>
              <a:pathLst>
                <a:path h="2065217" w="4063692">
                  <a:moveTo>
                    <a:pt x="25281" y="0"/>
                  </a:moveTo>
                  <a:lnTo>
                    <a:pt x="4038412" y="0"/>
                  </a:lnTo>
                  <a:cubicBezTo>
                    <a:pt x="4052374" y="0"/>
                    <a:pt x="4063692" y="11319"/>
                    <a:pt x="4063692" y="25281"/>
                  </a:cubicBezTo>
                  <a:lnTo>
                    <a:pt x="4063692" y="2039936"/>
                  </a:lnTo>
                  <a:cubicBezTo>
                    <a:pt x="4063692" y="2053898"/>
                    <a:pt x="4052374" y="2065217"/>
                    <a:pt x="4038412" y="2065217"/>
                  </a:cubicBezTo>
                  <a:lnTo>
                    <a:pt x="25281" y="2065217"/>
                  </a:lnTo>
                  <a:cubicBezTo>
                    <a:pt x="18576" y="2065217"/>
                    <a:pt x="12146" y="2062554"/>
                    <a:pt x="7405" y="2057812"/>
                  </a:cubicBezTo>
                  <a:cubicBezTo>
                    <a:pt x="2664" y="2053071"/>
                    <a:pt x="0" y="2046641"/>
                    <a:pt x="0" y="2039936"/>
                  </a:cubicBezTo>
                  <a:lnTo>
                    <a:pt x="0" y="25281"/>
                  </a:lnTo>
                  <a:cubicBezTo>
                    <a:pt x="0" y="11319"/>
                    <a:pt x="11319" y="0"/>
                    <a:pt x="25281" y="0"/>
                  </a:cubicBezTo>
                  <a:close/>
                </a:path>
              </a:pathLst>
            </a:custGeom>
            <a:solidFill>
              <a:srgbClr val="4A2600"/>
            </a:solidFill>
          </p:spPr>
        </p:sp>
        <p:sp>
          <p:nvSpPr>
            <p:cNvPr name="TextBox 10" id="10"/>
            <p:cNvSpPr txBox="true"/>
            <p:nvPr/>
          </p:nvSpPr>
          <p:spPr>
            <a:xfrm>
              <a:off x="0" y="-28575"/>
              <a:ext cx="4063692" cy="2093792"/>
            </a:xfrm>
            <a:prstGeom prst="rect">
              <a:avLst/>
            </a:prstGeom>
          </p:spPr>
          <p:txBody>
            <a:bodyPr anchor="ctr" rtlCol="false" tIns="50800" lIns="50800" bIns="50800" rIns="50800"/>
            <a:lstStyle/>
            <a:p>
              <a:pPr algn="ctr">
                <a:lnSpc>
                  <a:spcPts val="2894"/>
                </a:lnSpc>
              </a:pPr>
            </a:p>
          </p:txBody>
        </p:sp>
      </p:grpSp>
      <p:sp>
        <p:nvSpPr>
          <p:cNvPr name="Freeform 11" id="11"/>
          <p:cNvSpPr/>
          <p:nvPr/>
        </p:nvSpPr>
        <p:spPr>
          <a:xfrm flipH="false" flipV="false" rot="-15348">
            <a:off x="1847616" y="992322"/>
            <a:ext cx="14673190" cy="8633021"/>
          </a:xfrm>
          <a:custGeom>
            <a:avLst/>
            <a:gdLst/>
            <a:ahLst/>
            <a:cxnLst/>
            <a:rect r="r" b="b" t="t" l="l"/>
            <a:pathLst>
              <a:path h="8633021" w="14673190">
                <a:moveTo>
                  <a:pt x="0" y="0"/>
                </a:moveTo>
                <a:lnTo>
                  <a:pt x="14673190" y="0"/>
                </a:lnTo>
                <a:lnTo>
                  <a:pt x="14673190" y="8633022"/>
                </a:lnTo>
                <a:lnTo>
                  <a:pt x="0" y="8633022"/>
                </a:lnTo>
                <a:lnTo>
                  <a:pt x="0" y="0"/>
                </a:lnTo>
                <a:close/>
              </a:path>
            </a:pathLst>
          </a:custGeom>
          <a:blipFill>
            <a:blip r:embed="rId8">
              <a:alphaModFix amt="37000"/>
            </a:blip>
            <a:stretch>
              <a:fillRect l="0" t="0" r="0" b="0"/>
            </a:stretch>
          </a:blipFill>
        </p:spPr>
      </p:sp>
      <p:grpSp>
        <p:nvGrpSpPr>
          <p:cNvPr name="Group 12" id="12"/>
          <p:cNvGrpSpPr/>
          <p:nvPr/>
        </p:nvGrpSpPr>
        <p:grpSpPr>
          <a:xfrm rot="-15348">
            <a:off x="1659267" y="1244594"/>
            <a:ext cx="15008974" cy="7939190"/>
            <a:chOff x="0" y="0"/>
            <a:chExt cx="4685606" cy="2478511"/>
          </a:xfrm>
        </p:grpSpPr>
        <p:sp>
          <p:nvSpPr>
            <p:cNvPr name="Freeform 13" id="13"/>
            <p:cNvSpPr/>
            <p:nvPr/>
          </p:nvSpPr>
          <p:spPr>
            <a:xfrm flipH="false" flipV="false" rot="0">
              <a:off x="0" y="0"/>
              <a:ext cx="4685605" cy="2478512"/>
            </a:xfrm>
            <a:custGeom>
              <a:avLst/>
              <a:gdLst/>
              <a:ahLst/>
              <a:cxnLst/>
              <a:rect r="r" b="b" t="t" l="l"/>
              <a:pathLst>
                <a:path h="2478512" w="4685605">
                  <a:moveTo>
                    <a:pt x="0" y="0"/>
                  </a:moveTo>
                  <a:lnTo>
                    <a:pt x="4685605" y="0"/>
                  </a:lnTo>
                  <a:lnTo>
                    <a:pt x="4685605" y="2478512"/>
                  </a:lnTo>
                  <a:lnTo>
                    <a:pt x="0" y="2478512"/>
                  </a:lnTo>
                  <a:close/>
                </a:path>
              </a:pathLst>
            </a:custGeom>
            <a:solidFill>
              <a:srgbClr val="EDE0D4"/>
            </a:solidFill>
            <a:ln cap="sq">
              <a:noFill/>
              <a:prstDash val="solid"/>
              <a:miter/>
            </a:ln>
          </p:spPr>
        </p:sp>
        <p:sp>
          <p:nvSpPr>
            <p:cNvPr name="TextBox 14" id="14"/>
            <p:cNvSpPr txBox="true"/>
            <p:nvPr/>
          </p:nvSpPr>
          <p:spPr>
            <a:xfrm>
              <a:off x="0" y="-38100"/>
              <a:ext cx="4685606" cy="2516611"/>
            </a:xfrm>
            <a:prstGeom prst="rect">
              <a:avLst/>
            </a:prstGeom>
          </p:spPr>
          <p:txBody>
            <a:bodyPr anchor="ctr" rtlCol="false" tIns="42857" lIns="42857" bIns="42857" rIns="42857"/>
            <a:lstStyle/>
            <a:p>
              <a:pPr algn="ctr">
                <a:lnSpc>
                  <a:spcPts val="2659"/>
                </a:lnSpc>
                <a:spcBef>
                  <a:spcPct val="0"/>
                </a:spcBef>
              </a:pPr>
            </a:p>
          </p:txBody>
        </p:sp>
      </p:grpSp>
      <p:sp>
        <p:nvSpPr>
          <p:cNvPr name="Freeform 15" id="15"/>
          <p:cNvSpPr/>
          <p:nvPr/>
        </p:nvSpPr>
        <p:spPr>
          <a:xfrm flipH="false" flipV="false" rot="5381784">
            <a:off x="-2299669" y="5024107"/>
            <a:ext cx="7898018" cy="430801"/>
          </a:xfrm>
          <a:custGeom>
            <a:avLst/>
            <a:gdLst/>
            <a:ahLst/>
            <a:cxnLst/>
            <a:rect r="r" b="b" t="t" l="l"/>
            <a:pathLst>
              <a:path h="430801" w="7898018">
                <a:moveTo>
                  <a:pt x="0" y="0"/>
                </a:moveTo>
                <a:lnTo>
                  <a:pt x="7898018" y="0"/>
                </a:lnTo>
                <a:lnTo>
                  <a:pt x="7898018" y="430801"/>
                </a:lnTo>
                <a:lnTo>
                  <a:pt x="0" y="43080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true" rot="5381784">
            <a:off x="12651155" y="4964204"/>
            <a:ext cx="7898018" cy="430801"/>
          </a:xfrm>
          <a:custGeom>
            <a:avLst/>
            <a:gdLst/>
            <a:ahLst/>
            <a:cxnLst/>
            <a:rect r="r" b="b" t="t" l="l"/>
            <a:pathLst>
              <a:path h="430801" w="7898018">
                <a:moveTo>
                  <a:pt x="0" y="430801"/>
                </a:moveTo>
                <a:lnTo>
                  <a:pt x="7898018" y="430801"/>
                </a:lnTo>
                <a:lnTo>
                  <a:pt x="7898018" y="0"/>
                </a:lnTo>
                <a:lnTo>
                  <a:pt x="0" y="0"/>
                </a:lnTo>
                <a:lnTo>
                  <a:pt x="0" y="430801"/>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6869211" y="304563"/>
            <a:ext cx="1176941" cy="1179085"/>
          </a:xfrm>
          <a:custGeom>
            <a:avLst/>
            <a:gdLst/>
            <a:ahLst/>
            <a:cxnLst/>
            <a:rect r="r" b="b" t="t" l="l"/>
            <a:pathLst>
              <a:path h="1179085" w="1176941">
                <a:moveTo>
                  <a:pt x="0" y="0"/>
                </a:moveTo>
                <a:lnTo>
                  <a:pt x="1176941" y="0"/>
                </a:lnTo>
                <a:lnTo>
                  <a:pt x="1176941" y="1179085"/>
                </a:lnTo>
                <a:lnTo>
                  <a:pt x="0" y="117908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8" id="18"/>
          <p:cNvSpPr/>
          <p:nvPr/>
        </p:nvSpPr>
        <p:spPr>
          <a:xfrm flipH="false" flipV="false" rot="0">
            <a:off x="5584910" y="4148037"/>
            <a:ext cx="369223" cy="419572"/>
          </a:xfrm>
          <a:custGeom>
            <a:avLst/>
            <a:gdLst/>
            <a:ahLst/>
            <a:cxnLst/>
            <a:rect r="r" b="b" t="t" l="l"/>
            <a:pathLst>
              <a:path h="419572" w="369223">
                <a:moveTo>
                  <a:pt x="0" y="0"/>
                </a:moveTo>
                <a:lnTo>
                  <a:pt x="369223" y="0"/>
                </a:lnTo>
                <a:lnTo>
                  <a:pt x="369223" y="419571"/>
                </a:lnTo>
                <a:lnTo>
                  <a:pt x="0" y="41957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9" id="19"/>
          <p:cNvSpPr/>
          <p:nvPr/>
        </p:nvSpPr>
        <p:spPr>
          <a:xfrm flipH="true" flipV="false" rot="1360925">
            <a:off x="7901817" y="2015586"/>
            <a:ext cx="781439" cy="1126399"/>
          </a:xfrm>
          <a:custGeom>
            <a:avLst/>
            <a:gdLst/>
            <a:ahLst/>
            <a:cxnLst/>
            <a:rect r="r" b="b" t="t" l="l"/>
            <a:pathLst>
              <a:path h="1126399" w="781439">
                <a:moveTo>
                  <a:pt x="781439" y="0"/>
                </a:moveTo>
                <a:lnTo>
                  <a:pt x="0" y="0"/>
                </a:lnTo>
                <a:lnTo>
                  <a:pt x="0" y="1126399"/>
                </a:lnTo>
                <a:lnTo>
                  <a:pt x="781439" y="1126399"/>
                </a:lnTo>
                <a:lnTo>
                  <a:pt x="781439"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0" id="20"/>
          <p:cNvSpPr/>
          <p:nvPr/>
        </p:nvSpPr>
        <p:spPr>
          <a:xfrm flipH="false" flipV="false" rot="0">
            <a:off x="2199269" y="1453515"/>
            <a:ext cx="577321" cy="656047"/>
          </a:xfrm>
          <a:custGeom>
            <a:avLst/>
            <a:gdLst/>
            <a:ahLst/>
            <a:cxnLst/>
            <a:rect r="r" b="b" t="t" l="l"/>
            <a:pathLst>
              <a:path h="656047" w="577321">
                <a:moveTo>
                  <a:pt x="0" y="0"/>
                </a:moveTo>
                <a:lnTo>
                  <a:pt x="577321" y="0"/>
                </a:lnTo>
                <a:lnTo>
                  <a:pt x="577321" y="656047"/>
                </a:lnTo>
                <a:lnTo>
                  <a:pt x="0" y="65604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1" id="21"/>
          <p:cNvSpPr/>
          <p:nvPr/>
        </p:nvSpPr>
        <p:spPr>
          <a:xfrm flipH="false" flipV="false" rot="0">
            <a:off x="3381166" y="4086039"/>
            <a:ext cx="239169" cy="271783"/>
          </a:xfrm>
          <a:custGeom>
            <a:avLst/>
            <a:gdLst/>
            <a:ahLst/>
            <a:cxnLst/>
            <a:rect r="r" b="b" t="t" l="l"/>
            <a:pathLst>
              <a:path h="271783" w="239169">
                <a:moveTo>
                  <a:pt x="0" y="0"/>
                </a:moveTo>
                <a:lnTo>
                  <a:pt x="239169" y="0"/>
                </a:lnTo>
                <a:lnTo>
                  <a:pt x="239169" y="271783"/>
                </a:lnTo>
                <a:lnTo>
                  <a:pt x="0" y="27178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2" id="22"/>
          <p:cNvSpPr/>
          <p:nvPr/>
        </p:nvSpPr>
        <p:spPr>
          <a:xfrm flipH="false" flipV="false" rot="0">
            <a:off x="9696662" y="7811433"/>
            <a:ext cx="1245737" cy="1082658"/>
          </a:xfrm>
          <a:custGeom>
            <a:avLst/>
            <a:gdLst/>
            <a:ahLst/>
            <a:cxnLst/>
            <a:rect r="r" b="b" t="t" l="l"/>
            <a:pathLst>
              <a:path h="1082658" w="1245737">
                <a:moveTo>
                  <a:pt x="0" y="0"/>
                </a:moveTo>
                <a:lnTo>
                  <a:pt x="1245736" y="0"/>
                </a:lnTo>
                <a:lnTo>
                  <a:pt x="1245736" y="1082658"/>
                </a:lnTo>
                <a:lnTo>
                  <a:pt x="0" y="108265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3" id="23"/>
          <p:cNvSpPr/>
          <p:nvPr/>
        </p:nvSpPr>
        <p:spPr>
          <a:xfrm flipH="false" flipV="false" rot="0">
            <a:off x="14913395" y="1483648"/>
            <a:ext cx="1031924" cy="1011285"/>
          </a:xfrm>
          <a:custGeom>
            <a:avLst/>
            <a:gdLst/>
            <a:ahLst/>
            <a:cxnLst/>
            <a:rect r="r" b="b" t="t" l="l"/>
            <a:pathLst>
              <a:path h="1011285" w="1031924">
                <a:moveTo>
                  <a:pt x="0" y="0"/>
                </a:moveTo>
                <a:lnTo>
                  <a:pt x="1031924" y="0"/>
                </a:lnTo>
                <a:lnTo>
                  <a:pt x="1031924" y="1011285"/>
                </a:lnTo>
                <a:lnTo>
                  <a:pt x="0" y="1011285"/>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4" id="24"/>
          <p:cNvSpPr/>
          <p:nvPr/>
        </p:nvSpPr>
        <p:spPr>
          <a:xfrm flipH="false" flipV="false" rot="0">
            <a:off x="13264727" y="7811433"/>
            <a:ext cx="3297337" cy="1073133"/>
          </a:xfrm>
          <a:custGeom>
            <a:avLst/>
            <a:gdLst/>
            <a:ahLst/>
            <a:cxnLst/>
            <a:rect r="r" b="b" t="t" l="l"/>
            <a:pathLst>
              <a:path h="1073133" w="3297337">
                <a:moveTo>
                  <a:pt x="0" y="0"/>
                </a:moveTo>
                <a:lnTo>
                  <a:pt x="3297337" y="0"/>
                </a:lnTo>
                <a:lnTo>
                  <a:pt x="3297337" y="1073133"/>
                </a:lnTo>
                <a:lnTo>
                  <a:pt x="0" y="1073133"/>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5" id="25"/>
          <p:cNvSpPr/>
          <p:nvPr/>
        </p:nvSpPr>
        <p:spPr>
          <a:xfrm flipH="false" flipV="false" rot="-566232">
            <a:off x="4506869" y="1679024"/>
            <a:ext cx="2156083" cy="1078041"/>
          </a:xfrm>
          <a:custGeom>
            <a:avLst/>
            <a:gdLst/>
            <a:ahLst/>
            <a:cxnLst/>
            <a:rect r="r" b="b" t="t" l="l"/>
            <a:pathLst>
              <a:path h="1078041" w="2156083">
                <a:moveTo>
                  <a:pt x="0" y="0"/>
                </a:moveTo>
                <a:lnTo>
                  <a:pt x="2156082" y="0"/>
                </a:lnTo>
                <a:lnTo>
                  <a:pt x="2156082" y="1078041"/>
                </a:lnTo>
                <a:lnTo>
                  <a:pt x="0" y="1078041"/>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6" id="26"/>
          <p:cNvSpPr/>
          <p:nvPr/>
        </p:nvSpPr>
        <p:spPr>
          <a:xfrm flipH="false" flipV="false" rot="0">
            <a:off x="7042378" y="4500933"/>
            <a:ext cx="511479" cy="541965"/>
          </a:xfrm>
          <a:custGeom>
            <a:avLst/>
            <a:gdLst/>
            <a:ahLst/>
            <a:cxnLst/>
            <a:rect r="r" b="b" t="t" l="l"/>
            <a:pathLst>
              <a:path h="541965" w="511479">
                <a:moveTo>
                  <a:pt x="0" y="0"/>
                </a:moveTo>
                <a:lnTo>
                  <a:pt x="511479" y="0"/>
                </a:lnTo>
                <a:lnTo>
                  <a:pt x="511479" y="541965"/>
                </a:lnTo>
                <a:lnTo>
                  <a:pt x="0" y="541965"/>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27" id="27"/>
          <p:cNvSpPr/>
          <p:nvPr/>
        </p:nvSpPr>
        <p:spPr>
          <a:xfrm flipH="false" flipV="false" rot="0">
            <a:off x="12605952" y="2036821"/>
            <a:ext cx="511479" cy="541965"/>
          </a:xfrm>
          <a:custGeom>
            <a:avLst/>
            <a:gdLst/>
            <a:ahLst/>
            <a:cxnLst/>
            <a:rect r="r" b="b" t="t" l="l"/>
            <a:pathLst>
              <a:path h="541965" w="511479">
                <a:moveTo>
                  <a:pt x="0" y="0"/>
                </a:moveTo>
                <a:lnTo>
                  <a:pt x="511479" y="0"/>
                </a:lnTo>
                <a:lnTo>
                  <a:pt x="511479" y="541965"/>
                </a:lnTo>
                <a:lnTo>
                  <a:pt x="0" y="541965"/>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28" id="28"/>
          <p:cNvSpPr/>
          <p:nvPr/>
        </p:nvSpPr>
        <p:spPr>
          <a:xfrm flipH="false" flipV="false" rot="0">
            <a:off x="12610131" y="4872518"/>
            <a:ext cx="511479" cy="541965"/>
          </a:xfrm>
          <a:custGeom>
            <a:avLst/>
            <a:gdLst/>
            <a:ahLst/>
            <a:cxnLst/>
            <a:rect r="r" b="b" t="t" l="l"/>
            <a:pathLst>
              <a:path h="541965" w="511479">
                <a:moveTo>
                  <a:pt x="0" y="0"/>
                </a:moveTo>
                <a:lnTo>
                  <a:pt x="511479" y="0"/>
                </a:lnTo>
                <a:lnTo>
                  <a:pt x="511479" y="541964"/>
                </a:lnTo>
                <a:lnTo>
                  <a:pt x="0" y="541964"/>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29" id="29"/>
          <p:cNvSpPr/>
          <p:nvPr/>
        </p:nvSpPr>
        <p:spPr>
          <a:xfrm flipH="false" flipV="false" rot="0">
            <a:off x="2893303" y="2752606"/>
            <a:ext cx="4964889" cy="992978"/>
          </a:xfrm>
          <a:custGeom>
            <a:avLst/>
            <a:gdLst/>
            <a:ahLst/>
            <a:cxnLst/>
            <a:rect r="r" b="b" t="t" l="l"/>
            <a:pathLst>
              <a:path h="992978" w="4964889">
                <a:moveTo>
                  <a:pt x="0" y="0"/>
                </a:moveTo>
                <a:lnTo>
                  <a:pt x="4964888" y="0"/>
                </a:lnTo>
                <a:lnTo>
                  <a:pt x="4964888" y="992977"/>
                </a:lnTo>
                <a:lnTo>
                  <a:pt x="0" y="992977"/>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TextBox 30" id="30"/>
          <p:cNvSpPr txBox="true"/>
          <p:nvPr/>
        </p:nvSpPr>
        <p:spPr>
          <a:xfrm rot="0">
            <a:off x="12688734" y="4897634"/>
            <a:ext cx="345916" cy="422205"/>
          </a:xfrm>
          <a:prstGeom prst="rect">
            <a:avLst/>
          </a:prstGeom>
        </p:spPr>
        <p:txBody>
          <a:bodyPr anchor="t" rtlCol="false" tIns="0" lIns="0" bIns="0" rIns="0">
            <a:spAutoFit/>
          </a:bodyPr>
          <a:lstStyle/>
          <a:p>
            <a:pPr algn="ctr">
              <a:lnSpc>
                <a:spcPts val="3499"/>
              </a:lnSpc>
              <a:spcBef>
                <a:spcPct val="0"/>
              </a:spcBef>
            </a:pPr>
            <a:r>
              <a:rPr lang="en-US" sz="2499">
                <a:solidFill>
                  <a:srgbClr val="3C3C3C"/>
                </a:solidFill>
                <a:latin typeface="Caveat Brush"/>
                <a:ea typeface="Caveat Brush"/>
                <a:cs typeface="Caveat Brush"/>
                <a:sym typeface="Caveat Brush"/>
              </a:rPr>
              <a:t>4</a:t>
            </a:r>
          </a:p>
        </p:txBody>
      </p:sp>
      <p:sp>
        <p:nvSpPr>
          <p:cNvPr name="TextBox 31" id="31"/>
          <p:cNvSpPr txBox="true"/>
          <p:nvPr/>
        </p:nvSpPr>
        <p:spPr>
          <a:xfrm rot="0">
            <a:off x="12684555" y="2061937"/>
            <a:ext cx="345916" cy="422205"/>
          </a:xfrm>
          <a:prstGeom prst="rect">
            <a:avLst/>
          </a:prstGeom>
        </p:spPr>
        <p:txBody>
          <a:bodyPr anchor="t" rtlCol="false" tIns="0" lIns="0" bIns="0" rIns="0">
            <a:spAutoFit/>
          </a:bodyPr>
          <a:lstStyle/>
          <a:p>
            <a:pPr algn="ctr">
              <a:lnSpc>
                <a:spcPts val="3499"/>
              </a:lnSpc>
              <a:spcBef>
                <a:spcPct val="0"/>
              </a:spcBef>
            </a:pPr>
            <a:r>
              <a:rPr lang="en-US" sz="2499">
                <a:solidFill>
                  <a:srgbClr val="3C3C3C"/>
                </a:solidFill>
                <a:latin typeface="Caveat Brush"/>
                <a:ea typeface="Caveat Brush"/>
                <a:cs typeface="Caveat Brush"/>
                <a:sym typeface="Caveat Brush"/>
              </a:rPr>
              <a:t>3</a:t>
            </a:r>
          </a:p>
        </p:txBody>
      </p:sp>
      <p:sp>
        <p:nvSpPr>
          <p:cNvPr name="TextBox 32" id="32"/>
          <p:cNvSpPr txBox="true"/>
          <p:nvPr/>
        </p:nvSpPr>
        <p:spPr>
          <a:xfrm rot="0">
            <a:off x="9184211" y="5414646"/>
            <a:ext cx="7023652" cy="2562955"/>
          </a:xfrm>
          <a:prstGeom prst="rect">
            <a:avLst/>
          </a:prstGeom>
        </p:spPr>
        <p:txBody>
          <a:bodyPr anchor="t" rtlCol="false" tIns="0" lIns="0" bIns="0" rIns="0">
            <a:spAutoFit/>
          </a:bodyPr>
          <a:lstStyle/>
          <a:p>
            <a:pPr algn="just">
              <a:lnSpc>
                <a:spcPts val="4122"/>
              </a:lnSpc>
              <a:spcBef>
                <a:spcPct val="0"/>
              </a:spcBef>
            </a:pPr>
            <a:r>
              <a:rPr lang="en-US" sz="2944">
                <a:solidFill>
                  <a:srgbClr val="3C3C3C"/>
                </a:solidFill>
                <a:latin typeface="Caveat Brush"/>
                <a:ea typeface="Caveat Brush"/>
                <a:cs typeface="Caveat Brush"/>
                <a:sym typeface="Caveat Brush"/>
              </a:rPr>
              <a:t>Lingkungan, yaitu daerah sekitar yang mendukung produk yang ditawarkan. Sebagai contoh, restoran/rumah makan berdekatan dengan daerah pondokan, asrama, mahasiswa kampus, sekolah, perkantoran, dan sebagainya. </a:t>
            </a:r>
          </a:p>
        </p:txBody>
      </p:sp>
      <p:sp>
        <p:nvSpPr>
          <p:cNvPr name="TextBox 33" id="33"/>
          <p:cNvSpPr txBox="true"/>
          <p:nvPr/>
        </p:nvSpPr>
        <p:spPr>
          <a:xfrm rot="0">
            <a:off x="9325187" y="2578786"/>
            <a:ext cx="5965995" cy="2004270"/>
          </a:xfrm>
          <a:prstGeom prst="rect">
            <a:avLst/>
          </a:prstGeom>
        </p:spPr>
        <p:txBody>
          <a:bodyPr anchor="t" rtlCol="false" tIns="0" lIns="0" bIns="0" rIns="0">
            <a:spAutoFit/>
          </a:bodyPr>
          <a:lstStyle/>
          <a:p>
            <a:pPr algn="just">
              <a:lnSpc>
                <a:spcPts val="4034"/>
              </a:lnSpc>
            </a:pPr>
            <a:r>
              <a:rPr lang="en-US" sz="2881">
                <a:solidFill>
                  <a:srgbClr val="3C3C3C"/>
                </a:solidFill>
                <a:latin typeface="Caveat Brush"/>
                <a:ea typeface="Caveat Brush"/>
                <a:cs typeface="Caveat Brush"/>
                <a:sym typeface="Caveat Brush"/>
              </a:rPr>
              <a:t>•Ekspansi, yaitu tersedianya tempat yang cukup luas apabila ada perluasan dikemudian hari.</a:t>
            </a:r>
          </a:p>
          <a:p>
            <a:pPr algn="just">
              <a:lnSpc>
                <a:spcPts val="4034"/>
              </a:lnSpc>
              <a:spcBef>
                <a:spcPct val="0"/>
              </a:spcBef>
            </a:pPr>
          </a:p>
        </p:txBody>
      </p:sp>
      <p:sp>
        <p:nvSpPr>
          <p:cNvPr name="TextBox 34" id="34"/>
          <p:cNvSpPr txBox="true"/>
          <p:nvPr/>
        </p:nvSpPr>
        <p:spPr>
          <a:xfrm rot="0">
            <a:off x="2776590" y="4990474"/>
            <a:ext cx="6080195" cy="4306121"/>
          </a:xfrm>
          <a:prstGeom prst="rect">
            <a:avLst/>
          </a:prstGeom>
        </p:spPr>
        <p:txBody>
          <a:bodyPr anchor="t" rtlCol="false" tIns="0" lIns="0" bIns="0" rIns="0">
            <a:spAutoFit/>
          </a:bodyPr>
          <a:lstStyle/>
          <a:p>
            <a:pPr algn="just">
              <a:lnSpc>
                <a:spcPts val="6928"/>
              </a:lnSpc>
            </a:pPr>
            <a:r>
              <a:rPr lang="en-US" sz="4948">
                <a:solidFill>
                  <a:srgbClr val="3C3C3C"/>
                </a:solidFill>
                <a:latin typeface="Caveat Brush"/>
                <a:ea typeface="Caveat Brush"/>
                <a:cs typeface="Caveat Brush"/>
                <a:sym typeface="Caveat Brush"/>
              </a:rPr>
              <a:t>•memilih masyarakat tertentu diwilayah yang dipilih pada pemilihan tingkat pertama. </a:t>
            </a:r>
          </a:p>
          <a:p>
            <a:pPr algn="just">
              <a:lnSpc>
                <a:spcPts val="6928"/>
              </a:lnSpc>
              <a:spcBef>
                <a:spcPct val="0"/>
              </a:spcBef>
            </a:pPr>
          </a:p>
        </p:txBody>
      </p:sp>
      <p:sp>
        <p:nvSpPr>
          <p:cNvPr name="TextBox 35" id="35"/>
          <p:cNvSpPr txBox="true"/>
          <p:nvPr/>
        </p:nvSpPr>
        <p:spPr>
          <a:xfrm rot="0">
            <a:off x="4566554" y="2952533"/>
            <a:ext cx="2036713" cy="996950"/>
          </a:xfrm>
          <a:prstGeom prst="rect">
            <a:avLst/>
          </a:prstGeom>
        </p:spPr>
        <p:txBody>
          <a:bodyPr anchor="t" rtlCol="false" tIns="0" lIns="0" bIns="0" rIns="0">
            <a:spAutoFit/>
          </a:bodyPr>
          <a:lstStyle/>
          <a:p>
            <a:pPr algn="ctr">
              <a:lnSpc>
                <a:spcPts val="6999"/>
              </a:lnSpc>
            </a:pPr>
            <a:r>
              <a:rPr lang="en-US" sz="6999">
                <a:solidFill>
                  <a:srgbClr val="2F3031"/>
                </a:solidFill>
                <a:latin typeface="Adlery Swash"/>
                <a:ea typeface="Adlery Swash"/>
                <a:cs typeface="Adlery Swash"/>
                <a:sym typeface="Adlery Swash"/>
              </a:rPr>
              <a:t>Kedua</a:t>
            </a:r>
          </a:p>
        </p:txBody>
      </p:sp>
      <p:sp>
        <p:nvSpPr>
          <p:cNvPr name="Freeform 36" id="36"/>
          <p:cNvSpPr/>
          <p:nvPr/>
        </p:nvSpPr>
        <p:spPr>
          <a:xfrm flipH="false" flipV="false" rot="-52634">
            <a:off x="9060503" y="1193027"/>
            <a:ext cx="1126234" cy="7956731"/>
          </a:xfrm>
          <a:custGeom>
            <a:avLst/>
            <a:gdLst/>
            <a:ahLst/>
            <a:cxnLst/>
            <a:rect r="r" b="b" t="t" l="l"/>
            <a:pathLst>
              <a:path h="7956731" w="1126234">
                <a:moveTo>
                  <a:pt x="0" y="0"/>
                </a:moveTo>
                <a:lnTo>
                  <a:pt x="1126234" y="0"/>
                </a:lnTo>
                <a:lnTo>
                  <a:pt x="1126234" y="7956731"/>
                </a:lnTo>
                <a:lnTo>
                  <a:pt x="0" y="7956731"/>
                </a:lnTo>
                <a:lnTo>
                  <a:pt x="0" y="0"/>
                </a:lnTo>
                <a:close/>
              </a:path>
            </a:pathLst>
          </a:custGeom>
          <a:blipFill>
            <a:blip r:embed="rId29">
              <a:alphaModFix amt="50000"/>
            </a:blip>
            <a:stretch>
              <a:fillRect l="-179063" t="0" r="0" b="0"/>
            </a:stretch>
          </a:blipFill>
        </p:spPr>
      </p:sp>
      <p:sp>
        <p:nvSpPr>
          <p:cNvPr name="Freeform 37" id="37"/>
          <p:cNvSpPr/>
          <p:nvPr/>
        </p:nvSpPr>
        <p:spPr>
          <a:xfrm flipH="true" flipV="false" rot="-52634">
            <a:off x="7976185" y="1237664"/>
            <a:ext cx="1126234" cy="7956731"/>
          </a:xfrm>
          <a:custGeom>
            <a:avLst/>
            <a:gdLst/>
            <a:ahLst/>
            <a:cxnLst/>
            <a:rect r="r" b="b" t="t" l="l"/>
            <a:pathLst>
              <a:path h="7956731" w="1126234">
                <a:moveTo>
                  <a:pt x="1126233" y="0"/>
                </a:moveTo>
                <a:lnTo>
                  <a:pt x="0" y="0"/>
                </a:lnTo>
                <a:lnTo>
                  <a:pt x="0" y="7956732"/>
                </a:lnTo>
                <a:lnTo>
                  <a:pt x="1126233" y="7956732"/>
                </a:lnTo>
                <a:lnTo>
                  <a:pt x="1126233" y="0"/>
                </a:lnTo>
                <a:close/>
              </a:path>
            </a:pathLst>
          </a:custGeom>
          <a:blipFill>
            <a:blip r:embed="rId29">
              <a:alphaModFix amt="50000"/>
            </a:blip>
            <a:stretch>
              <a:fillRect l="-179063"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8B6C56"/>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695956" y="3669363"/>
            <a:ext cx="10254864" cy="2948273"/>
          </a:xfrm>
          <a:custGeom>
            <a:avLst/>
            <a:gdLst/>
            <a:ahLst/>
            <a:cxnLst/>
            <a:rect r="r" b="b" t="t" l="l"/>
            <a:pathLst>
              <a:path h="2948273" w="10254864">
                <a:moveTo>
                  <a:pt x="0" y="0"/>
                </a:moveTo>
                <a:lnTo>
                  <a:pt x="10254864" y="0"/>
                </a:lnTo>
                <a:lnTo>
                  <a:pt x="10254864" y="2948274"/>
                </a:lnTo>
                <a:lnTo>
                  <a:pt x="0" y="2948274"/>
                </a:lnTo>
                <a:lnTo>
                  <a:pt x="0" y="0"/>
                </a:lnTo>
                <a:close/>
              </a:path>
            </a:pathLst>
          </a:custGeom>
          <a:blipFill>
            <a:blip r:embed="rId2"/>
            <a:stretch>
              <a:fillRect l="0" t="0" r="0" b="0"/>
            </a:stretch>
          </a:blipFill>
        </p:spPr>
      </p:sp>
      <p:sp>
        <p:nvSpPr>
          <p:cNvPr name="Freeform 3" id="3"/>
          <p:cNvSpPr/>
          <p:nvPr/>
        </p:nvSpPr>
        <p:spPr>
          <a:xfrm flipH="false" flipV="false" rot="-4814880">
            <a:off x="-1917291" y="1855060"/>
            <a:ext cx="5170175" cy="3507896"/>
          </a:xfrm>
          <a:custGeom>
            <a:avLst/>
            <a:gdLst/>
            <a:ahLst/>
            <a:cxnLst/>
            <a:rect r="r" b="b" t="t" l="l"/>
            <a:pathLst>
              <a:path h="3507896" w="5170175">
                <a:moveTo>
                  <a:pt x="0" y="0"/>
                </a:moveTo>
                <a:lnTo>
                  <a:pt x="5170175" y="0"/>
                </a:lnTo>
                <a:lnTo>
                  <a:pt x="5170175" y="3507896"/>
                </a:lnTo>
                <a:lnTo>
                  <a:pt x="0" y="3507896"/>
                </a:lnTo>
                <a:lnTo>
                  <a:pt x="0" y="0"/>
                </a:lnTo>
                <a:close/>
              </a:path>
            </a:pathLst>
          </a:custGeom>
          <a:blipFill>
            <a:blip r:embed="rId3"/>
            <a:stretch>
              <a:fillRect l="0" t="0" r="0" b="0"/>
            </a:stretch>
          </a:blipFill>
        </p:spPr>
      </p:sp>
      <p:sp>
        <p:nvSpPr>
          <p:cNvPr name="Freeform 4" id="4"/>
          <p:cNvSpPr/>
          <p:nvPr/>
        </p:nvSpPr>
        <p:spPr>
          <a:xfrm flipH="false" flipV="false" rot="-2959459">
            <a:off x="-1183252" y="5305254"/>
            <a:ext cx="4761903" cy="3696427"/>
          </a:xfrm>
          <a:custGeom>
            <a:avLst/>
            <a:gdLst/>
            <a:ahLst/>
            <a:cxnLst/>
            <a:rect r="r" b="b" t="t" l="l"/>
            <a:pathLst>
              <a:path h="3696427" w="4761903">
                <a:moveTo>
                  <a:pt x="0" y="0"/>
                </a:moveTo>
                <a:lnTo>
                  <a:pt x="4761904" y="0"/>
                </a:lnTo>
                <a:lnTo>
                  <a:pt x="4761904" y="3696427"/>
                </a:lnTo>
                <a:lnTo>
                  <a:pt x="0" y="3696427"/>
                </a:lnTo>
                <a:lnTo>
                  <a:pt x="0" y="0"/>
                </a:lnTo>
                <a:close/>
              </a:path>
            </a:pathLst>
          </a:custGeom>
          <a:blipFill>
            <a:blip r:embed="rId4"/>
            <a:stretch>
              <a:fillRect l="0" t="0" r="0" b="0"/>
            </a:stretch>
          </a:blipFill>
        </p:spPr>
      </p:sp>
      <p:sp>
        <p:nvSpPr>
          <p:cNvPr name="Freeform 5" id="5"/>
          <p:cNvSpPr/>
          <p:nvPr/>
        </p:nvSpPr>
        <p:spPr>
          <a:xfrm flipH="false" flipV="false" rot="10644637">
            <a:off x="-975938" y="9024922"/>
            <a:ext cx="6485348" cy="1418670"/>
          </a:xfrm>
          <a:custGeom>
            <a:avLst/>
            <a:gdLst/>
            <a:ahLst/>
            <a:cxnLst/>
            <a:rect r="r" b="b" t="t" l="l"/>
            <a:pathLst>
              <a:path h="1418670" w="6485348">
                <a:moveTo>
                  <a:pt x="0" y="0"/>
                </a:moveTo>
                <a:lnTo>
                  <a:pt x="6485348" y="0"/>
                </a:lnTo>
                <a:lnTo>
                  <a:pt x="6485348" y="1418670"/>
                </a:lnTo>
                <a:lnTo>
                  <a:pt x="0" y="1418670"/>
                </a:lnTo>
                <a:lnTo>
                  <a:pt x="0" y="0"/>
                </a:lnTo>
                <a:close/>
              </a:path>
            </a:pathLst>
          </a:custGeom>
          <a:blipFill>
            <a:blip r:embed="rId5"/>
            <a:stretch>
              <a:fillRect l="0" t="0" r="0" b="0"/>
            </a:stretch>
          </a:blipFill>
        </p:spPr>
      </p:sp>
      <p:sp>
        <p:nvSpPr>
          <p:cNvPr name="Freeform 6" id="6"/>
          <p:cNvSpPr/>
          <p:nvPr/>
        </p:nvSpPr>
        <p:spPr>
          <a:xfrm flipH="false" flipV="false" rot="0">
            <a:off x="14127726" y="6839173"/>
            <a:ext cx="4160274" cy="3447827"/>
          </a:xfrm>
          <a:custGeom>
            <a:avLst/>
            <a:gdLst/>
            <a:ahLst/>
            <a:cxnLst/>
            <a:rect r="r" b="b" t="t" l="l"/>
            <a:pathLst>
              <a:path h="3447827" w="4160274">
                <a:moveTo>
                  <a:pt x="0" y="0"/>
                </a:moveTo>
                <a:lnTo>
                  <a:pt x="4160274" y="0"/>
                </a:lnTo>
                <a:lnTo>
                  <a:pt x="4160274" y="3447827"/>
                </a:lnTo>
                <a:lnTo>
                  <a:pt x="0" y="3447827"/>
                </a:lnTo>
                <a:lnTo>
                  <a:pt x="0" y="0"/>
                </a:lnTo>
                <a:close/>
              </a:path>
            </a:pathLst>
          </a:custGeom>
          <a:blipFill>
            <a:blip r:embed="rId6"/>
            <a:stretch>
              <a:fillRect l="0" t="0" r="0" b="0"/>
            </a:stretch>
          </a:blipFill>
        </p:spPr>
      </p:sp>
      <p:sp>
        <p:nvSpPr>
          <p:cNvPr name="Freeform 7" id="7"/>
          <p:cNvSpPr/>
          <p:nvPr/>
        </p:nvSpPr>
        <p:spPr>
          <a:xfrm flipH="false" flipV="false" rot="0">
            <a:off x="-255370" y="-190900"/>
            <a:ext cx="5044212" cy="1179085"/>
          </a:xfrm>
          <a:custGeom>
            <a:avLst/>
            <a:gdLst/>
            <a:ahLst/>
            <a:cxnLst/>
            <a:rect r="r" b="b" t="t" l="l"/>
            <a:pathLst>
              <a:path h="1179085" w="5044212">
                <a:moveTo>
                  <a:pt x="0" y="0"/>
                </a:moveTo>
                <a:lnTo>
                  <a:pt x="5044212" y="0"/>
                </a:lnTo>
                <a:lnTo>
                  <a:pt x="5044212" y="1179084"/>
                </a:lnTo>
                <a:lnTo>
                  <a:pt x="0" y="1179084"/>
                </a:lnTo>
                <a:lnTo>
                  <a:pt x="0" y="0"/>
                </a:lnTo>
                <a:close/>
              </a:path>
            </a:pathLst>
          </a:custGeom>
          <a:blipFill>
            <a:blip r:embed="rId7"/>
            <a:stretch>
              <a:fillRect l="0" t="0" r="0" b="0"/>
            </a:stretch>
          </a:blipFill>
        </p:spPr>
      </p:sp>
      <p:grpSp>
        <p:nvGrpSpPr>
          <p:cNvPr name="Group 8" id="8"/>
          <p:cNvGrpSpPr/>
          <p:nvPr/>
        </p:nvGrpSpPr>
        <p:grpSpPr>
          <a:xfrm rot="0">
            <a:off x="1744100" y="1110417"/>
            <a:ext cx="14719908" cy="8248585"/>
            <a:chOff x="0" y="0"/>
            <a:chExt cx="3685457" cy="2065217"/>
          </a:xfrm>
        </p:grpSpPr>
        <p:sp>
          <p:nvSpPr>
            <p:cNvPr name="Freeform 9" id="9"/>
            <p:cNvSpPr/>
            <p:nvPr/>
          </p:nvSpPr>
          <p:spPr>
            <a:xfrm flipH="false" flipV="false" rot="0">
              <a:off x="0" y="0"/>
              <a:ext cx="3685457" cy="2065217"/>
            </a:xfrm>
            <a:custGeom>
              <a:avLst/>
              <a:gdLst/>
              <a:ahLst/>
              <a:cxnLst/>
              <a:rect r="r" b="b" t="t" l="l"/>
              <a:pathLst>
                <a:path h="2065217" w="3685457">
                  <a:moveTo>
                    <a:pt x="27875" y="0"/>
                  </a:moveTo>
                  <a:lnTo>
                    <a:pt x="3657581" y="0"/>
                  </a:lnTo>
                  <a:cubicBezTo>
                    <a:pt x="3664974" y="0"/>
                    <a:pt x="3672065" y="2937"/>
                    <a:pt x="3677292" y="8164"/>
                  </a:cubicBezTo>
                  <a:cubicBezTo>
                    <a:pt x="3682520" y="13392"/>
                    <a:pt x="3685457" y="20482"/>
                    <a:pt x="3685457" y="27875"/>
                  </a:cubicBezTo>
                  <a:lnTo>
                    <a:pt x="3685457" y="2037342"/>
                  </a:lnTo>
                  <a:cubicBezTo>
                    <a:pt x="3685457" y="2052737"/>
                    <a:pt x="3672977" y="2065217"/>
                    <a:pt x="3657581" y="2065217"/>
                  </a:cubicBezTo>
                  <a:lnTo>
                    <a:pt x="27875" y="2065217"/>
                  </a:lnTo>
                  <a:cubicBezTo>
                    <a:pt x="20482" y="2065217"/>
                    <a:pt x="13392" y="2062280"/>
                    <a:pt x="8164" y="2057053"/>
                  </a:cubicBezTo>
                  <a:cubicBezTo>
                    <a:pt x="2937" y="2051825"/>
                    <a:pt x="0" y="2044735"/>
                    <a:pt x="0" y="2037342"/>
                  </a:cubicBezTo>
                  <a:lnTo>
                    <a:pt x="0" y="27875"/>
                  </a:lnTo>
                  <a:cubicBezTo>
                    <a:pt x="0" y="20482"/>
                    <a:pt x="2937" y="13392"/>
                    <a:pt x="8164" y="8164"/>
                  </a:cubicBezTo>
                  <a:cubicBezTo>
                    <a:pt x="13392" y="2937"/>
                    <a:pt x="20482" y="0"/>
                    <a:pt x="27875" y="0"/>
                  </a:cubicBezTo>
                  <a:close/>
                </a:path>
              </a:pathLst>
            </a:custGeom>
            <a:solidFill>
              <a:srgbClr val="4A2600"/>
            </a:solidFill>
          </p:spPr>
        </p:sp>
        <p:sp>
          <p:nvSpPr>
            <p:cNvPr name="TextBox 10" id="10"/>
            <p:cNvSpPr txBox="true"/>
            <p:nvPr/>
          </p:nvSpPr>
          <p:spPr>
            <a:xfrm>
              <a:off x="0" y="-28575"/>
              <a:ext cx="3685457" cy="2093792"/>
            </a:xfrm>
            <a:prstGeom prst="rect">
              <a:avLst/>
            </a:prstGeom>
          </p:spPr>
          <p:txBody>
            <a:bodyPr anchor="ctr" rtlCol="false" tIns="50800" lIns="50800" bIns="50800" rIns="50800"/>
            <a:lstStyle/>
            <a:p>
              <a:pPr algn="ctr">
                <a:lnSpc>
                  <a:spcPts val="2894"/>
                </a:lnSpc>
              </a:pPr>
            </a:p>
          </p:txBody>
        </p:sp>
      </p:grpSp>
      <p:sp>
        <p:nvSpPr>
          <p:cNvPr name="Freeform 11" id="11"/>
          <p:cNvSpPr/>
          <p:nvPr/>
        </p:nvSpPr>
        <p:spPr>
          <a:xfrm flipH="false" flipV="false" rot="-15348">
            <a:off x="1847616" y="992322"/>
            <a:ext cx="14673190" cy="8633021"/>
          </a:xfrm>
          <a:custGeom>
            <a:avLst/>
            <a:gdLst/>
            <a:ahLst/>
            <a:cxnLst/>
            <a:rect r="r" b="b" t="t" l="l"/>
            <a:pathLst>
              <a:path h="8633021" w="14673190">
                <a:moveTo>
                  <a:pt x="0" y="0"/>
                </a:moveTo>
                <a:lnTo>
                  <a:pt x="14673190" y="0"/>
                </a:lnTo>
                <a:lnTo>
                  <a:pt x="14673190" y="8633022"/>
                </a:lnTo>
                <a:lnTo>
                  <a:pt x="0" y="8633022"/>
                </a:lnTo>
                <a:lnTo>
                  <a:pt x="0" y="0"/>
                </a:lnTo>
                <a:close/>
              </a:path>
            </a:pathLst>
          </a:custGeom>
          <a:blipFill>
            <a:blip r:embed="rId8">
              <a:alphaModFix amt="37000"/>
            </a:blip>
            <a:stretch>
              <a:fillRect l="0" t="0" r="0" b="0"/>
            </a:stretch>
          </a:blipFill>
        </p:spPr>
      </p:sp>
      <p:grpSp>
        <p:nvGrpSpPr>
          <p:cNvPr name="Group 12" id="12"/>
          <p:cNvGrpSpPr/>
          <p:nvPr/>
        </p:nvGrpSpPr>
        <p:grpSpPr>
          <a:xfrm rot="-15348">
            <a:off x="2149148" y="1244883"/>
            <a:ext cx="13899677" cy="7939190"/>
            <a:chOff x="0" y="0"/>
            <a:chExt cx="4339298" cy="2478511"/>
          </a:xfrm>
        </p:grpSpPr>
        <p:sp>
          <p:nvSpPr>
            <p:cNvPr name="Freeform 13" id="13"/>
            <p:cNvSpPr/>
            <p:nvPr/>
          </p:nvSpPr>
          <p:spPr>
            <a:xfrm flipH="false" flipV="false" rot="0">
              <a:off x="0" y="0"/>
              <a:ext cx="4339298" cy="2478512"/>
            </a:xfrm>
            <a:custGeom>
              <a:avLst/>
              <a:gdLst/>
              <a:ahLst/>
              <a:cxnLst/>
              <a:rect r="r" b="b" t="t" l="l"/>
              <a:pathLst>
                <a:path h="2478512" w="4339298">
                  <a:moveTo>
                    <a:pt x="0" y="0"/>
                  </a:moveTo>
                  <a:lnTo>
                    <a:pt x="4339298" y="0"/>
                  </a:lnTo>
                  <a:lnTo>
                    <a:pt x="4339298" y="2478512"/>
                  </a:lnTo>
                  <a:lnTo>
                    <a:pt x="0" y="2478512"/>
                  </a:lnTo>
                  <a:close/>
                </a:path>
              </a:pathLst>
            </a:custGeom>
            <a:solidFill>
              <a:srgbClr val="EDE0D4"/>
            </a:solidFill>
            <a:ln cap="sq">
              <a:noFill/>
              <a:prstDash val="solid"/>
              <a:miter/>
            </a:ln>
          </p:spPr>
        </p:sp>
        <p:sp>
          <p:nvSpPr>
            <p:cNvPr name="TextBox 14" id="14"/>
            <p:cNvSpPr txBox="true"/>
            <p:nvPr/>
          </p:nvSpPr>
          <p:spPr>
            <a:xfrm>
              <a:off x="0" y="-38100"/>
              <a:ext cx="4339298" cy="2516611"/>
            </a:xfrm>
            <a:prstGeom prst="rect">
              <a:avLst/>
            </a:prstGeom>
          </p:spPr>
          <p:txBody>
            <a:bodyPr anchor="ctr" rtlCol="false" tIns="42857" lIns="42857" bIns="42857" rIns="42857"/>
            <a:lstStyle/>
            <a:p>
              <a:pPr algn="ctr">
                <a:lnSpc>
                  <a:spcPts val="2659"/>
                </a:lnSpc>
                <a:spcBef>
                  <a:spcPct val="0"/>
                </a:spcBef>
              </a:pPr>
            </a:p>
          </p:txBody>
        </p:sp>
      </p:grpSp>
      <p:sp>
        <p:nvSpPr>
          <p:cNvPr name="Freeform 15" id="15"/>
          <p:cNvSpPr/>
          <p:nvPr/>
        </p:nvSpPr>
        <p:spPr>
          <a:xfrm flipH="false" flipV="false" rot="-52634">
            <a:off x="9060503" y="1193027"/>
            <a:ext cx="1126234" cy="7956731"/>
          </a:xfrm>
          <a:custGeom>
            <a:avLst/>
            <a:gdLst/>
            <a:ahLst/>
            <a:cxnLst/>
            <a:rect r="r" b="b" t="t" l="l"/>
            <a:pathLst>
              <a:path h="7956731" w="1126234">
                <a:moveTo>
                  <a:pt x="0" y="0"/>
                </a:moveTo>
                <a:lnTo>
                  <a:pt x="1126234" y="0"/>
                </a:lnTo>
                <a:lnTo>
                  <a:pt x="1126234" y="7956731"/>
                </a:lnTo>
                <a:lnTo>
                  <a:pt x="0" y="7956731"/>
                </a:lnTo>
                <a:lnTo>
                  <a:pt x="0" y="0"/>
                </a:lnTo>
                <a:close/>
              </a:path>
            </a:pathLst>
          </a:custGeom>
          <a:blipFill>
            <a:blip r:embed="rId9">
              <a:alphaModFix amt="50000"/>
            </a:blip>
            <a:stretch>
              <a:fillRect l="-179063" t="0" r="0" b="0"/>
            </a:stretch>
          </a:blipFill>
        </p:spPr>
      </p:sp>
      <p:sp>
        <p:nvSpPr>
          <p:cNvPr name="Freeform 16" id="16"/>
          <p:cNvSpPr/>
          <p:nvPr/>
        </p:nvSpPr>
        <p:spPr>
          <a:xfrm flipH="true" flipV="false" rot="-52634">
            <a:off x="7976185" y="1237664"/>
            <a:ext cx="1126234" cy="7956731"/>
          </a:xfrm>
          <a:custGeom>
            <a:avLst/>
            <a:gdLst/>
            <a:ahLst/>
            <a:cxnLst/>
            <a:rect r="r" b="b" t="t" l="l"/>
            <a:pathLst>
              <a:path h="7956731" w="1126234">
                <a:moveTo>
                  <a:pt x="1126233" y="0"/>
                </a:moveTo>
                <a:lnTo>
                  <a:pt x="0" y="0"/>
                </a:lnTo>
                <a:lnTo>
                  <a:pt x="0" y="7956732"/>
                </a:lnTo>
                <a:lnTo>
                  <a:pt x="1126233" y="7956732"/>
                </a:lnTo>
                <a:lnTo>
                  <a:pt x="1126233" y="0"/>
                </a:lnTo>
                <a:close/>
              </a:path>
            </a:pathLst>
          </a:custGeom>
          <a:blipFill>
            <a:blip r:embed="rId9">
              <a:alphaModFix amt="50000"/>
            </a:blip>
            <a:stretch>
              <a:fillRect l="-179063" t="0" r="0" b="0"/>
            </a:stretch>
          </a:blipFill>
        </p:spPr>
      </p:sp>
      <p:sp>
        <p:nvSpPr>
          <p:cNvPr name="Freeform 17" id="17"/>
          <p:cNvSpPr/>
          <p:nvPr/>
        </p:nvSpPr>
        <p:spPr>
          <a:xfrm flipH="false" flipV="false" rot="5381784">
            <a:off x="-1747808" y="5024107"/>
            <a:ext cx="7898018" cy="430801"/>
          </a:xfrm>
          <a:custGeom>
            <a:avLst/>
            <a:gdLst/>
            <a:ahLst/>
            <a:cxnLst/>
            <a:rect r="r" b="b" t="t" l="l"/>
            <a:pathLst>
              <a:path h="430801" w="7898018">
                <a:moveTo>
                  <a:pt x="0" y="0"/>
                </a:moveTo>
                <a:lnTo>
                  <a:pt x="7898017" y="0"/>
                </a:lnTo>
                <a:lnTo>
                  <a:pt x="7898017" y="430801"/>
                </a:lnTo>
                <a:lnTo>
                  <a:pt x="0" y="43080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true" rot="5381784">
            <a:off x="12066971" y="4956455"/>
            <a:ext cx="7898018" cy="430801"/>
          </a:xfrm>
          <a:custGeom>
            <a:avLst/>
            <a:gdLst/>
            <a:ahLst/>
            <a:cxnLst/>
            <a:rect r="r" b="b" t="t" l="l"/>
            <a:pathLst>
              <a:path h="430801" w="7898018">
                <a:moveTo>
                  <a:pt x="0" y="430801"/>
                </a:moveTo>
                <a:lnTo>
                  <a:pt x="7898018" y="430801"/>
                </a:lnTo>
                <a:lnTo>
                  <a:pt x="7898018" y="0"/>
                </a:lnTo>
                <a:lnTo>
                  <a:pt x="0" y="0"/>
                </a:lnTo>
                <a:lnTo>
                  <a:pt x="0" y="430801"/>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0">
            <a:off x="9951193" y="304563"/>
            <a:ext cx="1176941" cy="1179085"/>
          </a:xfrm>
          <a:custGeom>
            <a:avLst/>
            <a:gdLst/>
            <a:ahLst/>
            <a:cxnLst/>
            <a:rect r="r" b="b" t="t" l="l"/>
            <a:pathLst>
              <a:path h="1179085" w="1176941">
                <a:moveTo>
                  <a:pt x="0" y="0"/>
                </a:moveTo>
                <a:lnTo>
                  <a:pt x="1176941" y="0"/>
                </a:lnTo>
                <a:lnTo>
                  <a:pt x="1176941" y="1179085"/>
                </a:lnTo>
                <a:lnTo>
                  <a:pt x="0" y="117908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0" id="20"/>
          <p:cNvSpPr/>
          <p:nvPr/>
        </p:nvSpPr>
        <p:spPr>
          <a:xfrm flipH="false" flipV="false" rot="0">
            <a:off x="2733231" y="2508229"/>
            <a:ext cx="5969667" cy="5701032"/>
          </a:xfrm>
          <a:custGeom>
            <a:avLst/>
            <a:gdLst/>
            <a:ahLst/>
            <a:cxnLst/>
            <a:rect r="r" b="b" t="t" l="l"/>
            <a:pathLst>
              <a:path h="5701032" w="5969667">
                <a:moveTo>
                  <a:pt x="0" y="0"/>
                </a:moveTo>
                <a:lnTo>
                  <a:pt x="5969666" y="0"/>
                </a:lnTo>
                <a:lnTo>
                  <a:pt x="5969666" y="5701031"/>
                </a:lnTo>
                <a:lnTo>
                  <a:pt x="0" y="5701031"/>
                </a:lnTo>
                <a:lnTo>
                  <a:pt x="0" y="0"/>
                </a:lnTo>
                <a:close/>
              </a:path>
            </a:pathLst>
          </a:custGeom>
          <a:blipFill>
            <a:blip r:embed="rId14">
              <a:alphaModFix amt="44999"/>
            </a:blip>
            <a:stretch>
              <a:fillRect l="0" t="0" r="0" b="0"/>
            </a:stretch>
          </a:blipFill>
        </p:spPr>
      </p:sp>
      <p:sp>
        <p:nvSpPr>
          <p:cNvPr name="Freeform 21" id="21"/>
          <p:cNvSpPr/>
          <p:nvPr/>
        </p:nvSpPr>
        <p:spPr>
          <a:xfrm flipH="false" flipV="false" rot="-1524809">
            <a:off x="3416057" y="5285535"/>
            <a:ext cx="1413630" cy="2275461"/>
          </a:xfrm>
          <a:custGeom>
            <a:avLst/>
            <a:gdLst/>
            <a:ahLst/>
            <a:cxnLst/>
            <a:rect r="r" b="b" t="t" l="l"/>
            <a:pathLst>
              <a:path h="2275461" w="1413630">
                <a:moveTo>
                  <a:pt x="0" y="0"/>
                </a:moveTo>
                <a:lnTo>
                  <a:pt x="1413630" y="0"/>
                </a:lnTo>
                <a:lnTo>
                  <a:pt x="1413630" y="2275462"/>
                </a:lnTo>
                <a:lnTo>
                  <a:pt x="0" y="227546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2" id="22"/>
          <p:cNvSpPr/>
          <p:nvPr/>
        </p:nvSpPr>
        <p:spPr>
          <a:xfrm flipH="true" flipV="false" rot="10257519">
            <a:off x="6829773" y="2706908"/>
            <a:ext cx="1271225" cy="2220480"/>
          </a:xfrm>
          <a:custGeom>
            <a:avLst/>
            <a:gdLst/>
            <a:ahLst/>
            <a:cxnLst/>
            <a:rect r="r" b="b" t="t" l="l"/>
            <a:pathLst>
              <a:path h="2220480" w="1271225">
                <a:moveTo>
                  <a:pt x="1271225" y="0"/>
                </a:moveTo>
                <a:lnTo>
                  <a:pt x="0" y="0"/>
                </a:lnTo>
                <a:lnTo>
                  <a:pt x="0" y="2220480"/>
                </a:lnTo>
                <a:lnTo>
                  <a:pt x="1271225" y="2220480"/>
                </a:lnTo>
                <a:lnTo>
                  <a:pt x="1271225"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3" id="23"/>
          <p:cNvSpPr/>
          <p:nvPr/>
        </p:nvSpPr>
        <p:spPr>
          <a:xfrm flipH="false" flipV="false" rot="-542766">
            <a:off x="5780772" y="6236631"/>
            <a:ext cx="1791374" cy="1222613"/>
          </a:xfrm>
          <a:custGeom>
            <a:avLst/>
            <a:gdLst/>
            <a:ahLst/>
            <a:cxnLst/>
            <a:rect r="r" b="b" t="t" l="l"/>
            <a:pathLst>
              <a:path h="1222613" w="1791374">
                <a:moveTo>
                  <a:pt x="0" y="0"/>
                </a:moveTo>
                <a:lnTo>
                  <a:pt x="1791375" y="0"/>
                </a:lnTo>
                <a:lnTo>
                  <a:pt x="1791375" y="1222613"/>
                </a:lnTo>
                <a:lnTo>
                  <a:pt x="0" y="1222613"/>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4" id="24"/>
          <p:cNvSpPr/>
          <p:nvPr/>
        </p:nvSpPr>
        <p:spPr>
          <a:xfrm flipH="false" flipV="false" rot="0">
            <a:off x="4455747" y="3446197"/>
            <a:ext cx="446251" cy="437326"/>
          </a:xfrm>
          <a:custGeom>
            <a:avLst/>
            <a:gdLst/>
            <a:ahLst/>
            <a:cxnLst/>
            <a:rect r="r" b="b" t="t" l="l"/>
            <a:pathLst>
              <a:path h="437326" w="446251">
                <a:moveTo>
                  <a:pt x="0" y="0"/>
                </a:moveTo>
                <a:lnTo>
                  <a:pt x="446251" y="0"/>
                </a:lnTo>
                <a:lnTo>
                  <a:pt x="446251" y="437326"/>
                </a:lnTo>
                <a:lnTo>
                  <a:pt x="0" y="437326"/>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5" id="25"/>
          <p:cNvSpPr/>
          <p:nvPr/>
        </p:nvSpPr>
        <p:spPr>
          <a:xfrm flipH="false" flipV="false" rot="0">
            <a:off x="6674730" y="5013478"/>
            <a:ext cx="446251" cy="437326"/>
          </a:xfrm>
          <a:custGeom>
            <a:avLst/>
            <a:gdLst/>
            <a:ahLst/>
            <a:cxnLst/>
            <a:rect r="r" b="b" t="t" l="l"/>
            <a:pathLst>
              <a:path h="437326" w="446251">
                <a:moveTo>
                  <a:pt x="0" y="0"/>
                </a:moveTo>
                <a:lnTo>
                  <a:pt x="446251" y="0"/>
                </a:lnTo>
                <a:lnTo>
                  <a:pt x="446251" y="437326"/>
                </a:lnTo>
                <a:lnTo>
                  <a:pt x="0" y="437326"/>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6" id="26"/>
          <p:cNvSpPr/>
          <p:nvPr/>
        </p:nvSpPr>
        <p:spPr>
          <a:xfrm flipH="false" flipV="false" rot="0">
            <a:off x="3544483" y="5143500"/>
            <a:ext cx="241173" cy="236350"/>
          </a:xfrm>
          <a:custGeom>
            <a:avLst/>
            <a:gdLst/>
            <a:ahLst/>
            <a:cxnLst/>
            <a:rect r="r" b="b" t="t" l="l"/>
            <a:pathLst>
              <a:path h="236350" w="241173">
                <a:moveTo>
                  <a:pt x="0" y="0"/>
                </a:moveTo>
                <a:lnTo>
                  <a:pt x="241173" y="0"/>
                </a:lnTo>
                <a:lnTo>
                  <a:pt x="241173" y="236350"/>
                </a:lnTo>
                <a:lnTo>
                  <a:pt x="0" y="236350"/>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7" id="27"/>
          <p:cNvSpPr/>
          <p:nvPr/>
        </p:nvSpPr>
        <p:spPr>
          <a:xfrm flipH="false" flipV="false" rot="0">
            <a:off x="4781411" y="6335657"/>
            <a:ext cx="241173" cy="236350"/>
          </a:xfrm>
          <a:custGeom>
            <a:avLst/>
            <a:gdLst/>
            <a:ahLst/>
            <a:cxnLst/>
            <a:rect r="r" b="b" t="t" l="l"/>
            <a:pathLst>
              <a:path h="236350" w="241173">
                <a:moveTo>
                  <a:pt x="0" y="0"/>
                </a:moveTo>
                <a:lnTo>
                  <a:pt x="241173" y="0"/>
                </a:lnTo>
                <a:lnTo>
                  <a:pt x="241173" y="236350"/>
                </a:lnTo>
                <a:lnTo>
                  <a:pt x="0" y="236350"/>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8" id="28"/>
          <p:cNvSpPr/>
          <p:nvPr/>
        </p:nvSpPr>
        <p:spPr>
          <a:xfrm flipH="false" flipV="false" rot="0">
            <a:off x="5695798" y="2768035"/>
            <a:ext cx="779423" cy="896825"/>
          </a:xfrm>
          <a:custGeom>
            <a:avLst/>
            <a:gdLst/>
            <a:ahLst/>
            <a:cxnLst/>
            <a:rect r="r" b="b" t="t" l="l"/>
            <a:pathLst>
              <a:path h="896825" w="779423">
                <a:moveTo>
                  <a:pt x="0" y="0"/>
                </a:moveTo>
                <a:lnTo>
                  <a:pt x="779422" y="0"/>
                </a:lnTo>
                <a:lnTo>
                  <a:pt x="779422" y="896825"/>
                </a:lnTo>
                <a:lnTo>
                  <a:pt x="0" y="896825"/>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9" id="29"/>
          <p:cNvSpPr/>
          <p:nvPr/>
        </p:nvSpPr>
        <p:spPr>
          <a:xfrm flipH="false" flipV="false" rot="0">
            <a:off x="2996198" y="3817148"/>
            <a:ext cx="1596204" cy="969331"/>
          </a:xfrm>
          <a:custGeom>
            <a:avLst/>
            <a:gdLst/>
            <a:ahLst/>
            <a:cxnLst/>
            <a:rect r="r" b="b" t="t" l="l"/>
            <a:pathLst>
              <a:path h="969331" w="1596204">
                <a:moveTo>
                  <a:pt x="0" y="0"/>
                </a:moveTo>
                <a:lnTo>
                  <a:pt x="1596204" y="0"/>
                </a:lnTo>
                <a:lnTo>
                  <a:pt x="1596204" y="969331"/>
                </a:lnTo>
                <a:lnTo>
                  <a:pt x="0" y="969331"/>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0" id="30"/>
          <p:cNvSpPr/>
          <p:nvPr/>
        </p:nvSpPr>
        <p:spPr>
          <a:xfrm flipH="false" flipV="false" rot="2069893">
            <a:off x="6980857" y="5465859"/>
            <a:ext cx="1561530" cy="780765"/>
          </a:xfrm>
          <a:custGeom>
            <a:avLst/>
            <a:gdLst/>
            <a:ahLst/>
            <a:cxnLst/>
            <a:rect r="r" b="b" t="t" l="l"/>
            <a:pathLst>
              <a:path h="780765" w="1561530">
                <a:moveTo>
                  <a:pt x="0" y="0"/>
                </a:moveTo>
                <a:lnTo>
                  <a:pt x="1561529" y="0"/>
                </a:lnTo>
                <a:lnTo>
                  <a:pt x="1561529" y="780765"/>
                </a:lnTo>
                <a:lnTo>
                  <a:pt x="0" y="780765"/>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31" id="31"/>
          <p:cNvSpPr/>
          <p:nvPr/>
        </p:nvSpPr>
        <p:spPr>
          <a:xfrm flipH="false" flipV="false" rot="0">
            <a:off x="4208130" y="6847938"/>
            <a:ext cx="1387735" cy="1310528"/>
          </a:xfrm>
          <a:custGeom>
            <a:avLst/>
            <a:gdLst/>
            <a:ahLst/>
            <a:cxnLst/>
            <a:rect r="r" b="b" t="t" l="l"/>
            <a:pathLst>
              <a:path h="1310528" w="1387735">
                <a:moveTo>
                  <a:pt x="0" y="0"/>
                </a:moveTo>
                <a:lnTo>
                  <a:pt x="1387735" y="0"/>
                </a:lnTo>
                <a:lnTo>
                  <a:pt x="1387735" y="1310528"/>
                </a:lnTo>
                <a:lnTo>
                  <a:pt x="0" y="1310528"/>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32" id="32"/>
          <p:cNvSpPr/>
          <p:nvPr/>
        </p:nvSpPr>
        <p:spPr>
          <a:xfrm flipH="false" flipV="false" rot="0">
            <a:off x="11001320" y="6453832"/>
            <a:ext cx="3460633" cy="566285"/>
          </a:xfrm>
          <a:custGeom>
            <a:avLst/>
            <a:gdLst/>
            <a:ahLst/>
            <a:cxnLst/>
            <a:rect r="r" b="b" t="t" l="l"/>
            <a:pathLst>
              <a:path h="566285" w="3460633">
                <a:moveTo>
                  <a:pt x="0" y="0"/>
                </a:moveTo>
                <a:lnTo>
                  <a:pt x="3460633" y="0"/>
                </a:lnTo>
                <a:lnTo>
                  <a:pt x="3460633" y="566285"/>
                </a:lnTo>
                <a:lnTo>
                  <a:pt x="0" y="566285"/>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TextBox 33" id="33"/>
          <p:cNvSpPr txBox="true"/>
          <p:nvPr/>
        </p:nvSpPr>
        <p:spPr>
          <a:xfrm rot="0">
            <a:off x="10809555" y="4978631"/>
            <a:ext cx="4621168" cy="1124775"/>
          </a:xfrm>
          <a:prstGeom prst="rect">
            <a:avLst/>
          </a:prstGeom>
        </p:spPr>
        <p:txBody>
          <a:bodyPr anchor="t" rtlCol="false" tIns="0" lIns="0" bIns="0" rIns="0">
            <a:spAutoFit/>
          </a:bodyPr>
          <a:lstStyle/>
          <a:p>
            <a:pPr algn="ctr">
              <a:lnSpc>
                <a:spcPts val="7901"/>
              </a:lnSpc>
            </a:pPr>
            <a:r>
              <a:rPr lang="en-US" sz="7901">
                <a:solidFill>
                  <a:srgbClr val="3C3C3C"/>
                </a:solidFill>
                <a:latin typeface="Adlery Swash"/>
                <a:ea typeface="Adlery Swash"/>
                <a:cs typeface="Adlery Swash"/>
                <a:sym typeface="Adlery Swash"/>
              </a:rPr>
              <a:t>“Kesempatan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8B6C56"/>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1695956" y="3669363"/>
            <a:ext cx="10254864" cy="2948273"/>
          </a:xfrm>
          <a:custGeom>
            <a:avLst/>
            <a:gdLst/>
            <a:ahLst/>
            <a:cxnLst/>
            <a:rect r="r" b="b" t="t" l="l"/>
            <a:pathLst>
              <a:path h="2948273" w="10254864">
                <a:moveTo>
                  <a:pt x="0" y="0"/>
                </a:moveTo>
                <a:lnTo>
                  <a:pt x="10254864" y="0"/>
                </a:lnTo>
                <a:lnTo>
                  <a:pt x="10254864" y="2948274"/>
                </a:lnTo>
                <a:lnTo>
                  <a:pt x="0" y="2948274"/>
                </a:lnTo>
                <a:lnTo>
                  <a:pt x="0" y="0"/>
                </a:lnTo>
                <a:close/>
              </a:path>
            </a:pathLst>
          </a:custGeom>
          <a:blipFill>
            <a:blip r:embed="rId2"/>
            <a:stretch>
              <a:fillRect l="0" t="0" r="0" b="0"/>
            </a:stretch>
          </a:blipFill>
        </p:spPr>
      </p:sp>
      <p:sp>
        <p:nvSpPr>
          <p:cNvPr name="Freeform 3" id="3"/>
          <p:cNvSpPr/>
          <p:nvPr/>
        </p:nvSpPr>
        <p:spPr>
          <a:xfrm flipH="false" flipV="false" rot="-4814880">
            <a:off x="-1917291" y="1855060"/>
            <a:ext cx="5170175" cy="3507896"/>
          </a:xfrm>
          <a:custGeom>
            <a:avLst/>
            <a:gdLst/>
            <a:ahLst/>
            <a:cxnLst/>
            <a:rect r="r" b="b" t="t" l="l"/>
            <a:pathLst>
              <a:path h="3507896" w="5170175">
                <a:moveTo>
                  <a:pt x="0" y="0"/>
                </a:moveTo>
                <a:lnTo>
                  <a:pt x="5170175" y="0"/>
                </a:lnTo>
                <a:lnTo>
                  <a:pt x="5170175" y="3507896"/>
                </a:lnTo>
                <a:lnTo>
                  <a:pt x="0" y="3507896"/>
                </a:lnTo>
                <a:lnTo>
                  <a:pt x="0" y="0"/>
                </a:lnTo>
                <a:close/>
              </a:path>
            </a:pathLst>
          </a:custGeom>
          <a:blipFill>
            <a:blip r:embed="rId3"/>
            <a:stretch>
              <a:fillRect l="0" t="0" r="0" b="0"/>
            </a:stretch>
          </a:blipFill>
        </p:spPr>
      </p:sp>
      <p:sp>
        <p:nvSpPr>
          <p:cNvPr name="Freeform 4" id="4"/>
          <p:cNvSpPr/>
          <p:nvPr/>
        </p:nvSpPr>
        <p:spPr>
          <a:xfrm flipH="false" flipV="false" rot="-2959459">
            <a:off x="-1183252" y="5305254"/>
            <a:ext cx="4761903" cy="3696427"/>
          </a:xfrm>
          <a:custGeom>
            <a:avLst/>
            <a:gdLst/>
            <a:ahLst/>
            <a:cxnLst/>
            <a:rect r="r" b="b" t="t" l="l"/>
            <a:pathLst>
              <a:path h="3696427" w="4761903">
                <a:moveTo>
                  <a:pt x="0" y="0"/>
                </a:moveTo>
                <a:lnTo>
                  <a:pt x="4761904" y="0"/>
                </a:lnTo>
                <a:lnTo>
                  <a:pt x="4761904" y="3696427"/>
                </a:lnTo>
                <a:lnTo>
                  <a:pt x="0" y="3696427"/>
                </a:lnTo>
                <a:lnTo>
                  <a:pt x="0" y="0"/>
                </a:lnTo>
                <a:close/>
              </a:path>
            </a:pathLst>
          </a:custGeom>
          <a:blipFill>
            <a:blip r:embed="rId4"/>
            <a:stretch>
              <a:fillRect l="0" t="0" r="0" b="0"/>
            </a:stretch>
          </a:blipFill>
        </p:spPr>
      </p:sp>
      <p:sp>
        <p:nvSpPr>
          <p:cNvPr name="Freeform 5" id="5"/>
          <p:cNvSpPr/>
          <p:nvPr/>
        </p:nvSpPr>
        <p:spPr>
          <a:xfrm flipH="false" flipV="false" rot="10644637">
            <a:off x="-975938" y="9024922"/>
            <a:ext cx="6485348" cy="1418670"/>
          </a:xfrm>
          <a:custGeom>
            <a:avLst/>
            <a:gdLst/>
            <a:ahLst/>
            <a:cxnLst/>
            <a:rect r="r" b="b" t="t" l="l"/>
            <a:pathLst>
              <a:path h="1418670" w="6485348">
                <a:moveTo>
                  <a:pt x="0" y="0"/>
                </a:moveTo>
                <a:lnTo>
                  <a:pt x="6485348" y="0"/>
                </a:lnTo>
                <a:lnTo>
                  <a:pt x="6485348" y="1418670"/>
                </a:lnTo>
                <a:lnTo>
                  <a:pt x="0" y="1418670"/>
                </a:lnTo>
                <a:lnTo>
                  <a:pt x="0" y="0"/>
                </a:lnTo>
                <a:close/>
              </a:path>
            </a:pathLst>
          </a:custGeom>
          <a:blipFill>
            <a:blip r:embed="rId5"/>
            <a:stretch>
              <a:fillRect l="0" t="0" r="0" b="0"/>
            </a:stretch>
          </a:blipFill>
        </p:spPr>
      </p:sp>
      <p:sp>
        <p:nvSpPr>
          <p:cNvPr name="Freeform 6" id="6"/>
          <p:cNvSpPr/>
          <p:nvPr/>
        </p:nvSpPr>
        <p:spPr>
          <a:xfrm flipH="false" flipV="false" rot="0">
            <a:off x="14127726" y="6839173"/>
            <a:ext cx="4160274" cy="3447827"/>
          </a:xfrm>
          <a:custGeom>
            <a:avLst/>
            <a:gdLst/>
            <a:ahLst/>
            <a:cxnLst/>
            <a:rect r="r" b="b" t="t" l="l"/>
            <a:pathLst>
              <a:path h="3447827" w="4160274">
                <a:moveTo>
                  <a:pt x="0" y="0"/>
                </a:moveTo>
                <a:lnTo>
                  <a:pt x="4160274" y="0"/>
                </a:lnTo>
                <a:lnTo>
                  <a:pt x="4160274" y="3447827"/>
                </a:lnTo>
                <a:lnTo>
                  <a:pt x="0" y="3447827"/>
                </a:lnTo>
                <a:lnTo>
                  <a:pt x="0" y="0"/>
                </a:lnTo>
                <a:close/>
              </a:path>
            </a:pathLst>
          </a:custGeom>
          <a:blipFill>
            <a:blip r:embed="rId6"/>
            <a:stretch>
              <a:fillRect l="0" t="0" r="0" b="0"/>
            </a:stretch>
          </a:blipFill>
        </p:spPr>
      </p:sp>
      <p:sp>
        <p:nvSpPr>
          <p:cNvPr name="Freeform 7" id="7"/>
          <p:cNvSpPr/>
          <p:nvPr/>
        </p:nvSpPr>
        <p:spPr>
          <a:xfrm flipH="false" flipV="false" rot="0">
            <a:off x="-255370" y="-190900"/>
            <a:ext cx="5044212" cy="1179085"/>
          </a:xfrm>
          <a:custGeom>
            <a:avLst/>
            <a:gdLst/>
            <a:ahLst/>
            <a:cxnLst/>
            <a:rect r="r" b="b" t="t" l="l"/>
            <a:pathLst>
              <a:path h="1179085" w="5044212">
                <a:moveTo>
                  <a:pt x="0" y="0"/>
                </a:moveTo>
                <a:lnTo>
                  <a:pt x="5044212" y="0"/>
                </a:lnTo>
                <a:lnTo>
                  <a:pt x="5044212" y="1179084"/>
                </a:lnTo>
                <a:lnTo>
                  <a:pt x="0" y="1179084"/>
                </a:lnTo>
                <a:lnTo>
                  <a:pt x="0" y="0"/>
                </a:lnTo>
                <a:close/>
              </a:path>
            </a:pathLst>
          </a:custGeom>
          <a:blipFill>
            <a:blip r:embed="rId7"/>
            <a:stretch>
              <a:fillRect l="0" t="0" r="0" b="0"/>
            </a:stretch>
          </a:blipFill>
        </p:spPr>
      </p:sp>
      <p:grpSp>
        <p:nvGrpSpPr>
          <p:cNvPr name="Group 8" id="8"/>
          <p:cNvGrpSpPr/>
          <p:nvPr/>
        </p:nvGrpSpPr>
        <p:grpSpPr>
          <a:xfrm rot="0">
            <a:off x="1744100" y="1110417"/>
            <a:ext cx="14719908" cy="8248585"/>
            <a:chOff x="0" y="0"/>
            <a:chExt cx="3685457" cy="2065217"/>
          </a:xfrm>
        </p:grpSpPr>
        <p:sp>
          <p:nvSpPr>
            <p:cNvPr name="Freeform 9" id="9"/>
            <p:cNvSpPr/>
            <p:nvPr/>
          </p:nvSpPr>
          <p:spPr>
            <a:xfrm flipH="false" flipV="false" rot="0">
              <a:off x="0" y="0"/>
              <a:ext cx="3685457" cy="2065217"/>
            </a:xfrm>
            <a:custGeom>
              <a:avLst/>
              <a:gdLst/>
              <a:ahLst/>
              <a:cxnLst/>
              <a:rect r="r" b="b" t="t" l="l"/>
              <a:pathLst>
                <a:path h="2065217" w="3685457">
                  <a:moveTo>
                    <a:pt x="27875" y="0"/>
                  </a:moveTo>
                  <a:lnTo>
                    <a:pt x="3657581" y="0"/>
                  </a:lnTo>
                  <a:cubicBezTo>
                    <a:pt x="3664974" y="0"/>
                    <a:pt x="3672065" y="2937"/>
                    <a:pt x="3677292" y="8164"/>
                  </a:cubicBezTo>
                  <a:cubicBezTo>
                    <a:pt x="3682520" y="13392"/>
                    <a:pt x="3685457" y="20482"/>
                    <a:pt x="3685457" y="27875"/>
                  </a:cubicBezTo>
                  <a:lnTo>
                    <a:pt x="3685457" y="2037342"/>
                  </a:lnTo>
                  <a:cubicBezTo>
                    <a:pt x="3685457" y="2052737"/>
                    <a:pt x="3672977" y="2065217"/>
                    <a:pt x="3657581" y="2065217"/>
                  </a:cubicBezTo>
                  <a:lnTo>
                    <a:pt x="27875" y="2065217"/>
                  </a:lnTo>
                  <a:cubicBezTo>
                    <a:pt x="20482" y="2065217"/>
                    <a:pt x="13392" y="2062280"/>
                    <a:pt x="8164" y="2057053"/>
                  </a:cubicBezTo>
                  <a:cubicBezTo>
                    <a:pt x="2937" y="2051825"/>
                    <a:pt x="0" y="2044735"/>
                    <a:pt x="0" y="2037342"/>
                  </a:cubicBezTo>
                  <a:lnTo>
                    <a:pt x="0" y="27875"/>
                  </a:lnTo>
                  <a:cubicBezTo>
                    <a:pt x="0" y="20482"/>
                    <a:pt x="2937" y="13392"/>
                    <a:pt x="8164" y="8164"/>
                  </a:cubicBezTo>
                  <a:cubicBezTo>
                    <a:pt x="13392" y="2937"/>
                    <a:pt x="20482" y="0"/>
                    <a:pt x="27875" y="0"/>
                  </a:cubicBezTo>
                  <a:close/>
                </a:path>
              </a:pathLst>
            </a:custGeom>
            <a:solidFill>
              <a:srgbClr val="4A2600"/>
            </a:solidFill>
          </p:spPr>
        </p:sp>
        <p:sp>
          <p:nvSpPr>
            <p:cNvPr name="TextBox 10" id="10"/>
            <p:cNvSpPr txBox="true"/>
            <p:nvPr/>
          </p:nvSpPr>
          <p:spPr>
            <a:xfrm>
              <a:off x="0" y="-28575"/>
              <a:ext cx="3685457" cy="2093792"/>
            </a:xfrm>
            <a:prstGeom prst="rect">
              <a:avLst/>
            </a:prstGeom>
          </p:spPr>
          <p:txBody>
            <a:bodyPr anchor="ctr" rtlCol="false" tIns="50800" lIns="50800" bIns="50800" rIns="50800"/>
            <a:lstStyle/>
            <a:p>
              <a:pPr algn="ctr">
                <a:lnSpc>
                  <a:spcPts val="2894"/>
                </a:lnSpc>
              </a:pPr>
            </a:p>
          </p:txBody>
        </p:sp>
      </p:grpSp>
      <p:sp>
        <p:nvSpPr>
          <p:cNvPr name="Freeform 11" id="11"/>
          <p:cNvSpPr/>
          <p:nvPr/>
        </p:nvSpPr>
        <p:spPr>
          <a:xfrm flipH="false" flipV="false" rot="-15348">
            <a:off x="1847616" y="992322"/>
            <a:ext cx="14673190" cy="8633021"/>
          </a:xfrm>
          <a:custGeom>
            <a:avLst/>
            <a:gdLst/>
            <a:ahLst/>
            <a:cxnLst/>
            <a:rect r="r" b="b" t="t" l="l"/>
            <a:pathLst>
              <a:path h="8633021" w="14673190">
                <a:moveTo>
                  <a:pt x="0" y="0"/>
                </a:moveTo>
                <a:lnTo>
                  <a:pt x="14673190" y="0"/>
                </a:lnTo>
                <a:lnTo>
                  <a:pt x="14673190" y="8633022"/>
                </a:lnTo>
                <a:lnTo>
                  <a:pt x="0" y="8633022"/>
                </a:lnTo>
                <a:lnTo>
                  <a:pt x="0" y="0"/>
                </a:lnTo>
                <a:close/>
              </a:path>
            </a:pathLst>
          </a:custGeom>
          <a:blipFill>
            <a:blip r:embed="rId8">
              <a:alphaModFix amt="37000"/>
            </a:blip>
            <a:stretch>
              <a:fillRect l="0" t="0" r="0" b="0"/>
            </a:stretch>
          </a:blipFill>
        </p:spPr>
      </p:sp>
      <p:grpSp>
        <p:nvGrpSpPr>
          <p:cNvPr name="Group 12" id="12"/>
          <p:cNvGrpSpPr/>
          <p:nvPr/>
        </p:nvGrpSpPr>
        <p:grpSpPr>
          <a:xfrm rot="-15348">
            <a:off x="2149148" y="1244883"/>
            <a:ext cx="13899677" cy="7939190"/>
            <a:chOff x="0" y="0"/>
            <a:chExt cx="4339298" cy="2478511"/>
          </a:xfrm>
        </p:grpSpPr>
        <p:sp>
          <p:nvSpPr>
            <p:cNvPr name="Freeform 13" id="13"/>
            <p:cNvSpPr/>
            <p:nvPr/>
          </p:nvSpPr>
          <p:spPr>
            <a:xfrm flipH="false" flipV="false" rot="0">
              <a:off x="0" y="0"/>
              <a:ext cx="4339298" cy="2478512"/>
            </a:xfrm>
            <a:custGeom>
              <a:avLst/>
              <a:gdLst/>
              <a:ahLst/>
              <a:cxnLst/>
              <a:rect r="r" b="b" t="t" l="l"/>
              <a:pathLst>
                <a:path h="2478512" w="4339298">
                  <a:moveTo>
                    <a:pt x="0" y="0"/>
                  </a:moveTo>
                  <a:lnTo>
                    <a:pt x="4339298" y="0"/>
                  </a:lnTo>
                  <a:lnTo>
                    <a:pt x="4339298" y="2478512"/>
                  </a:lnTo>
                  <a:lnTo>
                    <a:pt x="0" y="2478512"/>
                  </a:lnTo>
                  <a:close/>
                </a:path>
              </a:pathLst>
            </a:custGeom>
            <a:solidFill>
              <a:srgbClr val="EDE0D4"/>
            </a:solidFill>
            <a:ln cap="sq">
              <a:noFill/>
              <a:prstDash val="solid"/>
              <a:miter/>
            </a:ln>
          </p:spPr>
        </p:sp>
        <p:sp>
          <p:nvSpPr>
            <p:cNvPr name="TextBox 14" id="14"/>
            <p:cNvSpPr txBox="true"/>
            <p:nvPr/>
          </p:nvSpPr>
          <p:spPr>
            <a:xfrm>
              <a:off x="0" y="-38100"/>
              <a:ext cx="4339298" cy="2516611"/>
            </a:xfrm>
            <a:prstGeom prst="rect">
              <a:avLst/>
            </a:prstGeom>
          </p:spPr>
          <p:txBody>
            <a:bodyPr anchor="ctr" rtlCol="false" tIns="42857" lIns="42857" bIns="42857" rIns="42857"/>
            <a:lstStyle/>
            <a:p>
              <a:pPr algn="ctr">
                <a:lnSpc>
                  <a:spcPts val="2659"/>
                </a:lnSpc>
                <a:spcBef>
                  <a:spcPct val="0"/>
                </a:spcBef>
              </a:pPr>
            </a:p>
          </p:txBody>
        </p:sp>
      </p:grpSp>
      <p:sp>
        <p:nvSpPr>
          <p:cNvPr name="Freeform 15" id="15"/>
          <p:cNvSpPr/>
          <p:nvPr/>
        </p:nvSpPr>
        <p:spPr>
          <a:xfrm flipH="false" flipV="false" rot="-52634">
            <a:off x="9060503" y="1193027"/>
            <a:ext cx="1126234" cy="7956731"/>
          </a:xfrm>
          <a:custGeom>
            <a:avLst/>
            <a:gdLst/>
            <a:ahLst/>
            <a:cxnLst/>
            <a:rect r="r" b="b" t="t" l="l"/>
            <a:pathLst>
              <a:path h="7956731" w="1126234">
                <a:moveTo>
                  <a:pt x="0" y="0"/>
                </a:moveTo>
                <a:lnTo>
                  <a:pt x="1126234" y="0"/>
                </a:lnTo>
                <a:lnTo>
                  <a:pt x="1126234" y="7956731"/>
                </a:lnTo>
                <a:lnTo>
                  <a:pt x="0" y="7956731"/>
                </a:lnTo>
                <a:lnTo>
                  <a:pt x="0" y="0"/>
                </a:lnTo>
                <a:close/>
              </a:path>
            </a:pathLst>
          </a:custGeom>
          <a:blipFill>
            <a:blip r:embed="rId9">
              <a:alphaModFix amt="50000"/>
            </a:blip>
            <a:stretch>
              <a:fillRect l="-179063" t="0" r="0" b="0"/>
            </a:stretch>
          </a:blipFill>
        </p:spPr>
      </p:sp>
      <p:sp>
        <p:nvSpPr>
          <p:cNvPr name="Freeform 16" id="16"/>
          <p:cNvSpPr/>
          <p:nvPr/>
        </p:nvSpPr>
        <p:spPr>
          <a:xfrm flipH="true" flipV="false" rot="-52634">
            <a:off x="7976185" y="1237664"/>
            <a:ext cx="1126234" cy="7956731"/>
          </a:xfrm>
          <a:custGeom>
            <a:avLst/>
            <a:gdLst/>
            <a:ahLst/>
            <a:cxnLst/>
            <a:rect r="r" b="b" t="t" l="l"/>
            <a:pathLst>
              <a:path h="7956731" w="1126234">
                <a:moveTo>
                  <a:pt x="1126233" y="0"/>
                </a:moveTo>
                <a:lnTo>
                  <a:pt x="0" y="0"/>
                </a:lnTo>
                <a:lnTo>
                  <a:pt x="0" y="7956732"/>
                </a:lnTo>
                <a:lnTo>
                  <a:pt x="1126233" y="7956732"/>
                </a:lnTo>
                <a:lnTo>
                  <a:pt x="1126233" y="0"/>
                </a:lnTo>
                <a:close/>
              </a:path>
            </a:pathLst>
          </a:custGeom>
          <a:blipFill>
            <a:blip r:embed="rId9">
              <a:alphaModFix amt="50000"/>
            </a:blip>
            <a:stretch>
              <a:fillRect l="-179063" t="0" r="0" b="0"/>
            </a:stretch>
          </a:blipFill>
        </p:spPr>
      </p:sp>
      <p:sp>
        <p:nvSpPr>
          <p:cNvPr name="Freeform 17" id="17"/>
          <p:cNvSpPr/>
          <p:nvPr/>
        </p:nvSpPr>
        <p:spPr>
          <a:xfrm flipH="false" flipV="false" rot="5381784">
            <a:off x="-1747808" y="5024107"/>
            <a:ext cx="7898018" cy="430801"/>
          </a:xfrm>
          <a:custGeom>
            <a:avLst/>
            <a:gdLst/>
            <a:ahLst/>
            <a:cxnLst/>
            <a:rect r="r" b="b" t="t" l="l"/>
            <a:pathLst>
              <a:path h="430801" w="7898018">
                <a:moveTo>
                  <a:pt x="0" y="0"/>
                </a:moveTo>
                <a:lnTo>
                  <a:pt x="7898017" y="0"/>
                </a:lnTo>
                <a:lnTo>
                  <a:pt x="7898017" y="430801"/>
                </a:lnTo>
                <a:lnTo>
                  <a:pt x="0" y="43080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true" rot="5381784">
            <a:off x="12066971" y="4956455"/>
            <a:ext cx="7898018" cy="430801"/>
          </a:xfrm>
          <a:custGeom>
            <a:avLst/>
            <a:gdLst/>
            <a:ahLst/>
            <a:cxnLst/>
            <a:rect r="r" b="b" t="t" l="l"/>
            <a:pathLst>
              <a:path h="430801" w="7898018">
                <a:moveTo>
                  <a:pt x="0" y="430801"/>
                </a:moveTo>
                <a:lnTo>
                  <a:pt x="7898018" y="430801"/>
                </a:lnTo>
                <a:lnTo>
                  <a:pt x="7898018" y="0"/>
                </a:lnTo>
                <a:lnTo>
                  <a:pt x="0" y="0"/>
                </a:lnTo>
                <a:lnTo>
                  <a:pt x="0" y="430801"/>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0">
            <a:off x="9951193" y="304563"/>
            <a:ext cx="1176941" cy="1179085"/>
          </a:xfrm>
          <a:custGeom>
            <a:avLst/>
            <a:gdLst/>
            <a:ahLst/>
            <a:cxnLst/>
            <a:rect r="r" b="b" t="t" l="l"/>
            <a:pathLst>
              <a:path h="1179085" w="1176941">
                <a:moveTo>
                  <a:pt x="0" y="0"/>
                </a:moveTo>
                <a:lnTo>
                  <a:pt x="1176941" y="0"/>
                </a:lnTo>
                <a:lnTo>
                  <a:pt x="1176941" y="1179085"/>
                </a:lnTo>
                <a:lnTo>
                  <a:pt x="0" y="117908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0" id="20"/>
          <p:cNvSpPr/>
          <p:nvPr/>
        </p:nvSpPr>
        <p:spPr>
          <a:xfrm flipH="false" flipV="false" rot="0">
            <a:off x="2733231" y="2508229"/>
            <a:ext cx="5969667" cy="5701032"/>
          </a:xfrm>
          <a:custGeom>
            <a:avLst/>
            <a:gdLst/>
            <a:ahLst/>
            <a:cxnLst/>
            <a:rect r="r" b="b" t="t" l="l"/>
            <a:pathLst>
              <a:path h="5701032" w="5969667">
                <a:moveTo>
                  <a:pt x="0" y="0"/>
                </a:moveTo>
                <a:lnTo>
                  <a:pt x="5969666" y="0"/>
                </a:lnTo>
                <a:lnTo>
                  <a:pt x="5969666" y="5701031"/>
                </a:lnTo>
                <a:lnTo>
                  <a:pt x="0" y="5701031"/>
                </a:lnTo>
                <a:lnTo>
                  <a:pt x="0" y="0"/>
                </a:lnTo>
                <a:close/>
              </a:path>
            </a:pathLst>
          </a:custGeom>
          <a:blipFill>
            <a:blip r:embed="rId14">
              <a:alphaModFix amt="44999"/>
            </a:blip>
            <a:stretch>
              <a:fillRect l="0" t="0" r="0" b="0"/>
            </a:stretch>
          </a:blipFill>
        </p:spPr>
      </p:sp>
      <p:sp>
        <p:nvSpPr>
          <p:cNvPr name="Freeform 21" id="21"/>
          <p:cNvSpPr/>
          <p:nvPr/>
        </p:nvSpPr>
        <p:spPr>
          <a:xfrm flipH="false" flipV="false" rot="-1524809">
            <a:off x="3416057" y="5285535"/>
            <a:ext cx="1413630" cy="2275461"/>
          </a:xfrm>
          <a:custGeom>
            <a:avLst/>
            <a:gdLst/>
            <a:ahLst/>
            <a:cxnLst/>
            <a:rect r="r" b="b" t="t" l="l"/>
            <a:pathLst>
              <a:path h="2275461" w="1413630">
                <a:moveTo>
                  <a:pt x="0" y="0"/>
                </a:moveTo>
                <a:lnTo>
                  <a:pt x="1413630" y="0"/>
                </a:lnTo>
                <a:lnTo>
                  <a:pt x="1413630" y="2275462"/>
                </a:lnTo>
                <a:lnTo>
                  <a:pt x="0" y="227546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2" id="22"/>
          <p:cNvSpPr/>
          <p:nvPr/>
        </p:nvSpPr>
        <p:spPr>
          <a:xfrm flipH="true" flipV="false" rot="10257519">
            <a:off x="6829773" y="2706908"/>
            <a:ext cx="1271225" cy="2220480"/>
          </a:xfrm>
          <a:custGeom>
            <a:avLst/>
            <a:gdLst/>
            <a:ahLst/>
            <a:cxnLst/>
            <a:rect r="r" b="b" t="t" l="l"/>
            <a:pathLst>
              <a:path h="2220480" w="1271225">
                <a:moveTo>
                  <a:pt x="1271225" y="0"/>
                </a:moveTo>
                <a:lnTo>
                  <a:pt x="0" y="0"/>
                </a:lnTo>
                <a:lnTo>
                  <a:pt x="0" y="2220480"/>
                </a:lnTo>
                <a:lnTo>
                  <a:pt x="1271225" y="2220480"/>
                </a:lnTo>
                <a:lnTo>
                  <a:pt x="1271225"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3" id="23"/>
          <p:cNvSpPr/>
          <p:nvPr/>
        </p:nvSpPr>
        <p:spPr>
          <a:xfrm flipH="false" flipV="false" rot="-542766">
            <a:off x="5780772" y="6236631"/>
            <a:ext cx="1791374" cy="1222613"/>
          </a:xfrm>
          <a:custGeom>
            <a:avLst/>
            <a:gdLst/>
            <a:ahLst/>
            <a:cxnLst/>
            <a:rect r="r" b="b" t="t" l="l"/>
            <a:pathLst>
              <a:path h="1222613" w="1791374">
                <a:moveTo>
                  <a:pt x="0" y="0"/>
                </a:moveTo>
                <a:lnTo>
                  <a:pt x="1791375" y="0"/>
                </a:lnTo>
                <a:lnTo>
                  <a:pt x="1791375" y="1222613"/>
                </a:lnTo>
                <a:lnTo>
                  <a:pt x="0" y="1222613"/>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4" id="24"/>
          <p:cNvSpPr/>
          <p:nvPr/>
        </p:nvSpPr>
        <p:spPr>
          <a:xfrm flipH="false" flipV="false" rot="0">
            <a:off x="4455747" y="3446197"/>
            <a:ext cx="446251" cy="437326"/>
          </a:xfrm>
          <a:custGeom>
            <a:avLst/>
            <a:gdLst/>
            <a:ahLst/>
            <a:cxnLst/>
            <a:rect r="r" b="b" t="t" l="l"/>
            <a:pathLst>
              <a:path h="437326" w="446251">
                <a:moveTo>
                  <a:pt x="0" y="0"/>
                </a:moveTo>
                <a:lnTo>
                  <a:pt x="446251" y="0"/>
                </a:lnTo>
                <a:lnTo>
                  <a:pt x="446251" y="437326"/>
                </a:lnTo>
                <a:lnTo>
                  <a:pt x="0" y="437326"/>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5" id="25"/>
          <p:cNvSpPr/>
          <p:nvPr/>
        </p:nvSpPr>
        <p:spPr>
          <a:xfrm flipH="false" flipV="false" rot="0">
            <a:off x="6674730" y="5013478"/>
            <a:ext cx="446251" cy="437326"/>
          </a:xfrm>
          <a:custGeom>
            <a:avLst/>
            <a:gdLst/>
            <a:ahLst/>
            <a:cxnLst/>
            <a:rect r="r" b="b" t="t" l="l"/>
            <a:pathLst>
              <a:path h="437326" w="446251">
                <a:moveTo>
                  <a:pt x="0" y="0"/>
                </a:moveTo>
                <a:lnTo>
                  <a:pt x="446251" y="0"/>
                </a:lnTo>
                <a:lnTo>
                  <a:pt x="446251" y="437326"/>
                </a:lnTo>
                <a:lnTo>
                  <a:pt x="0" y="437326"/>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6" id="26"/>
          <p:cNvSpPr/>
          <p:nvPr/>
        </p:nvSpPr>
        <p:spPr>
          <a:xfrm flipH="false" flipV="false" rot="0">
            <a:off x="3544483" y="5143500"/>
            <a:ext cx="241173" cy="236350"/>
          </a:xfrm>
          <a:custGeom>
            <a:avLst/>
            <a:gdLst/>
            <a:ahLst/>
            <a:cxnLst/>
            <a:rect r="r" b="b" t="t" l="l"/>
            <a:pathLst>
              <a:path h="236350" w="241173">
                <a:moveTo>
                  <a:pt x="0" y="0"/>
                </a:moveTo>
                <a:lnTo>
                  <a:pt x="241173" y="0"/>
                </a:lnTo>
                <a:lnTo>
                  <a:pt x="241173" y="236350"/>
                </a:lnTo>
                <a:lnTo>
                  <a:pt x="0" y="236350"/>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7" id="27"/>
          <p:cNvSpPr/>
          <p:nvPr/>
        </p:nvSpPr>
        <p:spPr>
          <a:xfrm flipH="false" flipV="false" rot="0">
            <a:off x="4781411" y="6335657"/>
            <a:ext cx="241173" cy="236350"/>
          </a:xfrm>
          <a:custGeom>
            <a:avLst/>
            <a:gdLst/>
            <a:ahLst/>
            <a:cxnLst/>
            <a:rect r="r" b="b" t="t" l="l"/>
            <a:pathLst>
              <a:path h="236350" w="241173">
                <a:moveTo>
                  <a:pt x="0" y="0"/>
                </a:moveTo>
                <a:lnTo>
                  <a:pt x="241173" y="0"/>
                </a:lnTo>
                <a:lnTo>
                  <a:pt x="241173" y="236350"/>
                </a:lnTo>
                <a:lnTo>
                  <a:pt x="0" y="236350"/>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8" id="28"/>
          <p:cNvSpPr/>
          <p:nvPr/>
        </p:nvSpPr>
        <p:spPr>
          <a:xfrm flipH="false" flipV="false" rot="0">
            <a:off x="5695798" y="2768035"/>
            <a:ext cx="779423" cy="896825"/>
          </a:xfrm>
          <a:custGeom>
            <a:avLst/>
            <a:gdLst/>
            <a:ahLst/>
            <a:cxnLst/>
            <a:rect r="r" b="b" t="t" l="l"/>
            <a:pathLst>
              <a:path h="896825" w="779423">
                <a:moveTo>
                  <a:pt x="0" y="0"/>
                </a:moveTo>
                <a:lnTo>
                  <a:pt x="779422" y="0"/>
                </a:lnTo>
                <a:lnTo>
                  <a:pt x="779422" y="896825"/>
                </a:lnTo>
                <a:lnTo>
                  <a:pt x="0" y="896825"/>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9" id="29"/>
          <p:cNvSpPr/>
          <p:nvPr/>
        </p:nvSpPr>
        <p:spPr>
          <a:xfrm flipH="false" flipV="false" rot="0">
            <a:off x="2996198" y="3817148"/>
            <a:ext cx="1596204" cy="969331"/>
          </a:xfrm>
          <a:custGeom>
            <a:avLst/>
            <a:gdLst/>
            <a:ahLst/>
            <a:cxnLst/>
            <a:rect r="r" b="b" t="t" l="l"/>
            <a:pathLst>
              <a:path h="969331" w="1596204">
                <a:moveTo>
                  <a:pt x="0" y="0"/>
                </a:moveTo>
                <a:lnTo>
                  <a:pt x="1596204" y="0"/>
                </a:lnTo>
                <a:lnTo>
                  <a:pt x="1596204" y="969331"/>
                </a:lnTo>
                <a:lnTo>
                  <a:pt x="0" y="969331"/>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0" id="30"/>
          <p:cNvSpPr/>
          <p:nvPr/>
        </p:nvSpPr>
        <p:spPr>
          <a:xfrm flipH="false" flipV="false" rot="2069893">
            <a:off x="6980857" y="5465859"/>
            <a:ext cx="1561530" cy="780765"/>
          </a:xfrm>
          <a:custGeom>
            <a:avLst/>
            <a:gdLst/>
            <a:ahLst/>
            <a:cxnLst/>
            <a:rect r="r" b="b" t="t" l="l"/>
            <a:pathLst>
              <a:path h="780765" w="1561530">
                <a:moveTo>
                  <a:pt x="0" y="0"/>
                </a:moveTo>
                <a:lnTo>
                  <a:pt x="1561529" y="0"/>
                </a:lnTo>
                <a:lnTo>
                  <a:pt x="1561529" y="780765"/>
                </a:lnTo>
                <a:lnTo>
                  <a:pt x="0" y="780765"/>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31" id="31"/>
          <p:cNvSpPr/>
          <p:nvPr/>
        </p:nvSpPr>
        <p:spPr>
          <a:xfrm flipH="false" flipV="false" rot="0">
            <a:off x="4208130" y="6847938"/>
            <a:ext cx="1387735" cy="1310528"/>
          </a:xfrm>
          <a:custGeom>
            <a:avLst/>
            <a:gdLst/>
            <a:ahLst/>
            <a:cxnLst/>
            <a:rect r="r" b="b" t="t" l="l"/>
            <a:pathLst>
              <a:path h="1310528" w="1387735">
                <a:moveTo>
                  <a:pt x="0" y="0"/>
                </a:moveTo>
                <a:lnTo>
                  <a:pt x="1387735" y="0"/>
                </a:lnTo>
                <a:lnTo>
                  <a:pt x="1387735" y="1310528"/>
                </a:lnTo>
                <a:lnTo>
                  <a:pt x="0" y="1310528"/>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TextBox 32" id="32"/>
          <p:cNvSpPr txBox="true"/>
          <p:nvPr/>
        </p:nvSpPr>
        <p:spPr>
          <a:xfrm rot="0">
            <a:off x="9272554" y="4208915"/>
            <a:ext cx="6507105" cy="1241889"/>
          </a:xfrm>
          <a:prstGeom prst="rect">
            <a:avLst/>
          </a:prstGeom>
        </p:spPr>
        <p:txBody>
          <a:bodyPr anchor="t" rtlCol="false" tIns="0" lIns="0" bIns="0" rIns="0">
            <a:spAutoFit/>
          </a:bodyPr>
          <a:lstStyle/>
          <a:p>
            <a:pPr algn="ctr">
              <a:lnSpc>
                <a:spcPts val="4629"/>
              </a:lnSpc>
            </a:pPr>
            <a:r>
              <a:rPr lang="en-US" sz="4629">
                <a:solidFill>
                  <a:srgbClr val="3C3C3C"/>
                </a:solidFill>
                <a:latin typeface="Adlery Swash"/>
                <a:ea typeface="Adlery Swash"/>
                <a:cs typeface="Adlery Swash"/>
                <a:sym typeface="Adlery Swash"/>
              </a:rPr>
              <a:t>Peluang</a:t>
            </a:r>
          </a:p>
          <a:p>
            <a:pPr algn="ctr">
              <a:lnSpc>
                <a:spcPts val="4629"/>
              </a:lnSpc>
            </a:pPr>
            <a:r>
              <a:rPr lang="en-US" sz="4629">
                <a:solidFill>
                  <a:srgbClr val="3C3C3C"/>
                </a:solidFill>
                <a:latin typeface="Adlery Swash"/>
                <a:ea typeface="Adlery Swash"/>
                <a:cs typeface="Adlery Swash"/>
                <a:sym typeface="Adlery Swash"/>
              </a:rPr>
              <a:t>yang Berkembang di Pasaran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DAGKnpbCz8o</dc:identifier>
  <dcterms:modified xsi:type="dcterms:W3CDTF">2011-08-01T06:04:30Z</dcterms:modified>
  <cp:revision>1</cp:revision>
  <dc:title>Memahami Peluang Usaha</dc:title>
</cp:coreProperties>
</file>