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5"/>
  </p:notesMasterIdLst>
  <p:sldIdLst>
    <p:sldId id="256" r:id="rId2"/>
    <p:sldId id="257" r:id="rId3"/>
    <p:sldId id="345" r:id="rId4"/>
    <p:sldId id="266" r:id="rId5"/>
    <p:sldId id="260" r:id="rId6"/>
    <p:sldId id="346" r:id="rId7"/>
    <p:sldId id="264" r:id="rId8"/>
    <p:sldId id="282" r:id="rId9"/>
    <p:sldId id="262" r:id="rId10"/>
    <p:sldId id="272" r:id="rId11"/>
    <p:sldId id="347" r:id="rId12"/>
    <p:sldId id="308" r:id="rId13"/>
    <p:sldId id="270" r:id="rId14"/>
    <p:sldId id="348" r:id="rId15"/>
    <p:sldId id="349" r:id="rId16"/>
    <p:sldId id="275" r:id="rId17"/>
    <p:sldId id="313" r:id="rId18"/>
    <p:sldId id="292" r:id="rId19"/>
    <p:sldId id="277" r:id="rId20"/>
    <p:sldId id="290" r:id="rId21"/>
    <p:sldId id="350" r:id="rId22"/>
    <p:sldId id="278" r:id="rId23"/>
    <p:sldId id="316" r:id="rId24"/>
  </p:sldIdLst>
  <p:sldSz cx="9144000" cy="5143500" type="screen16x9"/>
  <p:notesSz cx="6858000" cy="9144000"/>
  <p:embeddedFontLst>
    <p:embeddedFont>
      <p:font typeface="Josefin Slab"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Josefin Slab SemiBold" panose="020B0604020202020204" charset="0"/>
      <p:regular r:id="rId34"/>
      <p:bold r:id="rId35"/>
      <p:italic r:id="rId36"/>
      <p:boldItalic r:id="rId37"/>
    </p:embeddedFont>
    <p:embeddedFont>
      <p:font typeface="Fira Sans Extra Condensed Medium" panose="020B0604020202020204" charset="0"/>
      <p:regular r:id="rId38"/>
      <p:bold r:id="rId39"/>
      <p:italic r:id="rId40"/>
      <p:boldItalic r:id="rId41"/>
    </p:embeddedFont>
    <p:embeddedFont>
      <p:font typeface="Chelsea Market"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940139-F1A0-4E30-8B0C-328982A34C83}">
  <a:tblStyle styleId="{57940139-F1A0-4E30-8B0C-328982A34C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45ED777-3092-4837-8BBE-29E6539E4CD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8" y="630"/>
      </p:cViewPr>
      <p:guideLst>
        <p:guide orient="horz" pos="32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4"/>
        <p:cNvGrpSpPr/>
        <p:nvPr/>
      </p:nvGrpSpPr>
      <p:grpSpPr>
        <a:xfrm>
          <a:off x="0" y="0"/>
          <a:ext cx="0" cy="0"/>
          <a:chOff x="0" y="0"/>
          <a:chExt cx="0" cy="0"/>
        </a:xfrm>
      </p:grpSpPr>
      <p:sp>
        <p:nvSpPr>
          <p:cNvPr id="3475" name="Google Shape;3475;ga55c0ec7f4_0_3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6" name="Google Shape;3476;ga55c0ec7f4_0_3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a55c0ec7f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a55c0ec7f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4"/>
        <p:cNvGrpSpPr/>
        <p:nvPr/>
      </p:nvGrpSpPr>
      <p:grpSpPr>
        <a:xfrm>
          <a:off x="0" y="0"/>
          <a:ext cx="0" cy="0"/>
          <a:chOff x="0" y="0"/>
          <a:chExt cx="0" cy="0"/>
        </a:xfrm>
      </p:grpSpPr>
      <p:sp>
        <p:nvSpPr>
          <p:cNvPr id="3475" name="Google Shape;3475;ga55c0ec7f4_0_3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6" name="Google Shape;3476;ga55c0ec7f4_0_3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48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a55c0ec7f4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a55c0ec7f4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a55c0ec7f4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a55c0ec7f4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
        <p:cNvGrpSpPr/>
        <p:nvPr/>
      </p:nvGrpSpPr>
      <p:grpSpPr>
        <a:xfrm>
          <a:off x="0" y="0"/>
          <a:ext cx="0" cy="0"/>
          <a:chOff x="0" y="0"/>
          <a:chExt cx="0" cy="0"/>
        </a:xfrm>
      </p:grpSpPr>
      <p:sp>
        <p:nvSpPr>
          <p:cNvPr id="3811" name="Google Shape;3811;ga55c0ec7f4_0_3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2" name="Google Shape;3812;ga55c0ec7f4_0_3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a55c0ec7f4_0_1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a55c0ec7f4_0_1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a55c0ec7f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a55c0ec7f4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a55c0ec7f4_0_1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a55c0ec7f4_0_1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a55c0ec7f4_0_1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a55c0ec7f4_0_1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0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632c5bda9_0_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632c5bda9_0_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55c0ec7f4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55c0ec7f4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1"/>
        <p:cNvGrpSpPr/>
        <p:nvPr/>
      </p:nvGrpSpPr>
      <p:grpSpPr>
        <a:xfrm>
          <a:off x="0" y="0"/>
          <a:ext cx="0" cy="0"/>
          <a:chOff x="0" y="0"/>
          <a:chExt cx="0" cy="0"/>
        </a:xfrm>
      </p:grpSpPr>
      <p:sp>
        <p:nvSpPr>
          <p:cNvPr id="3952" name="Google Shape;3952;ga55c0ec7f4_0_4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3" name="Google Shape;3953;ga55c0ec7f4_0_4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87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a4183c468f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a4183c468f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a4183c46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a4183c46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a55c0ec7f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a55c0ec7f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a55c0ec7f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a55c0ec7f4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a4183c468f_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a4183c468f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a55c0ec7f4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a55c0ec7f4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5584350" y="2391099"/>
            <a:ext cx="2087400" cy="670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4"/>
              </a:buClr>
              <a:buSzPts val="1600"/>
              <a:buNone/>
              <a:defRPr sz="1600">
                <a:solidFill>
                  <a:schemeClr val="accent4"/>
                </a:solidFill>
              </a:defRPr>
            </a:lvl1pPr>
            <a:lvl2pPr lvl="1" algn="r" rtl="0">
              <a:lnSpc>
                <a:spcPct val="100000"/>
              </a:lnSpc>
              <a:spcBef>
                <a:spcPts val="0"/>
              </a:spcBef>
              <a:spcAft>
                <a:spcPts val="0"/>
              </a:spcAft>
              <a:buClr>
                <a:schemeClr val="accent4"/>
              </a:buClr>
              <a:buSzPts val="1600"/>
              <a:buNone/>
              <a:defRPr sz="1600">
                <a:solidFill>
                  <a:schemeClr val="accent4"/>
                </a:solidFill>
              </a:defRPr>
            </a:lvl2pPr>
            <a:lvl3pPr lvl="2" algn="r" rtl="0">
              <a:lnSpc>
                <a:spcPct val="100000"/>
              </a:lnSpc>
              <a:spcBef>
                <a:spcPts val="0"/>
              </a:spcBef>
              <a:spcAft>
                <a:spcPts val="0"/>
              </a:spcAft>
              <a:buClr>
                <a:schemeClr val="accent4"/>
              </a:buClr>
              <a:buSzPts val="1600"/>
              <a:buNone/>
              <a:defRPr sz="1600">
                <a:solidFill>
                  <a:schemeClr val="accent4"/>
                </a:solidFill>
              </a:defRPr>
            </a:lvl3pPr>
            <a:lvl4pPr lvl="3" algn="r" rtl="0">
              <a:lnSpc>
                <a:spcPct val="100000"/>
              </a:lnSpc>
              <a:spcBef>
                <a:spcPts val="0"/>
              </a:spcBef>
              <a:spcAft>
                <a:spcPts val="0"/>
              </a:spcAft>
              <a:buClr>
                <a:schemeClr val="accent4"/>
              </a:buClr>
              <a:buSzPts val="1600"/>
              <a:buNone/>
              <a:defRPr sz="1600">
                <a:solidFill>
                  <a:schemeClr val="accent4"/>
                </a:solidFill>
              </a:defRPr>
            </a:lvl4pPr>
            <a:lvl5pPr lvl="4" algn="r" rtl="0">
              <a:lnSpc>
                <a:spcPct val="100000"/>
              </a:lnSpc>
              <a:spcBef>
                <a:spcPts val="0"/>
              </a:spcBef>
              <a:spcAft>
                <a:spcPts val="0"/>
              </a:spcAft>
              <a:buClr>
                <a:schemeClr val="accent4"/>
              </a:buClr>
              <a:buSzPts val="1600"/>
              <a:buNone/>
              <a:defRPr sz="1600">
                <a:solidFill>
                  <a:schemeClr val="accent4"/>
                </a:solidFill>
              </a:defRPr>
            </a:lvl5pPr>
            <a:lvl6pPr lvl="5" algn="r" rtl="0">
              <a:lnSpc>
                <a:spcPct val="100000"/>
              </a:lnSpc>
              <a:spcBef>
                <a:spcPts val="0"/>
              </a:spcBef>
              <a:spcAft>
                <a:spcPts val="0"/>
              </a:spcAft>
              <a:buClr>
                <a:schemeClr val="accent4"/>
              </a:buClr>
              <a:buSzPts val="1600"/>
              <a:buNone/>
              <a:defRPr sz="1600">
                <a:solidFill>
                  <a:schemeClr val="accent4"/>
                </a:solidFill>
              </a:defRPr>
            </a:lvl6pPr>
            <a:lvl7pPr lvl="6" algn="r" rtl="0">
              <a:lnSpc>
                <a:spcPct val="100000"/>
              </a:lnSpc>
              <a:spcBef>
                <a:spcPts val="0"/>
              </a:spcBef>
              <a:spcAft>
                <a:spcPts val="0"/>
              </a:spcAft>
              <a:buClr>
                <a:schemeClr val="accent4"/>
              </a:buClr>
              <a:buSzPts val="1600"/>
              <a:buNone/>
              <a:defRPr sz="1600">
                <a:solidFill>
                  <a:schemeClr val="accent4"/>
                </a:solidFill>
              </a:defRPr>
            </a:lvl7pPr>
            <a:lvl8pPr lvl="7" algn="r" rtl="0">
              <a:lnSpc>
                <a:spcPct val="100000"/>
              </a:lnSpc>
              <a:spcBef>
                <a:spcPts val="0"/>
              </a:spcBef>
              <a:spcAft>
                <a:spcPts val="0"/>
              </a:spcAft>
              <a:buClr>
                <a:schemeClr val="accent4"/>
              </a:buClr>
              <a:buSzPts val="1600"/>
              <a:buNone/>
              <a:defRPr sz="1600">
                <a:solidFill>
                  <a:schemeClr val="accent4"/>
                </a:solidFill>
              </a:defRPr>
            </a:lvl8pPr>
            <a:lvl9pPr lvl="8" algn="r" rtl="0">
              <a:lnSpc>
                <a:spcPct val="100000"/>
              </a:lnSpc>
              <a:spcBef>
                <a:spcPts val="0"/>
              </a:spcBef>
              <a:spcAft>
                <a:spcPts val="0"/>
              </a:spcAft>
              <a:buClr>
                <a:schemeClr val="accent4"/>
              </a:buClr>
              <a:buSzPts val="1600"/>
              <a:buNone/>
              <a:defRPr sz="1600">
                <a:solidFill>
                  <a:schemeClr val="accent4"/>
                </a:solidFill>
              </a:defRPr>
            </a:lvl9pPr>
          </a:lstStyle>
          <a:p>
            <a:endParaRPr/>
          </a:p>
        </p:txBody>
      </p:sp>
      <p:grpSp>
        <p:nvGrpSpPr>
          <p:cNvPr id="10" name="Google Shape;10;p2"/>
          <p:cNvGrpSpPr/>
          <p:nvPr/>
        </p:nvGrpSpPr>
        <p:grpSpPr>
          <a:xfrm>
            <a:off x="-743825" y="1713213"/>
            <a:ext cx="7172875" cy="3869375"/>
            <a:chOff x="202750" y="921725"/>
            <a:chExt cx="7172875" cy="3869375"/>
          </a:xfrm>
        </p:grpSpPr>
        <p:sp>
          <p:nvSpPr>
            <p:cNvPr id="11" name="Google Shape;11;p2"/>
            <p:cNvSpPr/>
            <p:nvPr/>
          </p:nvSpPr>
          <p:spPr>
            <a:xfrm>
              <a:off x="202750" y="921725"/>
              <a:ext cx="7172875" cy="3869375"/>
            </a:xfrm>
            <a:custGeom>
              <a:avLst/>
              <a:gdLst/>
              <a:ahLst/>
              <a:cxnLst/>
              <a:rect l="l" t="t" r="r" b="b"/>
              <a:pathLst>
                <a:path w="286915" h="154775" extrusionOk="0">
                  <a:moveTo>
                    <a:pt x="11987" y="1"/>
                  </a:moveTo>
                  <a:cubicBezTo>
                    <a:pt x="10286" y="1"/>
                    <a:pt x="8605" y="288"/>
                    <a:pt x="7013" y="946"/>
                  </a:cubicBezTo>
                  <a:cubicBezTo>
                    <a:pt x="4719" y="1891"/>
                    <a:pt x="2688" y="3658"/>
                    <a:pt x="1852" y="5985"/>
                  </a:cubicBezTo>
                  <a:cubicBezTo>
                    <a:pt x="1" y="11146"/>
                    <a:pt x="4372" y="16301"/>
                    <a:pt x="8460" y="19946"/>
                  </a:cubicBezTo>
                  <a:cubicBezTo>
                    <a:pt x="23320" y="33206"/>
                    <a:pt x="40302" y="46479"/>
                    <a:pt x="58119" y="56281"/>
                  </a:cubicBezTo>
                  <a:cubicBezTo>
                    <a:pt x="61391" y="58080"/>
                    <a:pt x="64688" y="59752"/>
                    <a:pt x="68011" y="61307"/>
                  </a:cubicBezTo>
                  <a:cubicBezTo>
                    <a:pt x="79143" y="66475"/>
                    <a:pt x="91279" y="68930"/>
                    <a:pt x="102688" y="73494"/>
                  </a:cubicBezTo>
                  <a:cubicBezTo>
                    <a:pt x="113467" y="77807"/>
                    <a:pt x="124393" y="83212"/>
                    <a:pt x="131277" y="92558"/>
                  </a:cubicBezTo>
                  <a:cubicBezTo>
                    <a:pt x="140327" y="104834"/>
                    <a:pt x="141112" y="122195"/>
                    <a:pt x="151698" y="133173"/>
                  </a:cubicBezTo>
                  <a:cubicBezTo>
                    <a:pt x="159160" y="140912"/>
                    <a:pt x="169778" y="143663"/>
                    <a:pt x="180063" y="145270"/>
                  </a:cubicBezTo>
                  <a:cubicBezTo>
                    <a:pt x="185262" y="146080"/>
                    <a:pt x="191189" y="145926"/>
                    <a:pt x="196196" y="147545"/>
                  </a:cubicBezTo>
                  <a:cubicBezTo>
                    <a:pt x="201126" y="149139"/>
                    <a:pt x="205664" y="150714"/>
                    <a:pt x="210889" y="151646"/>
                  </a:cubicBezTo>
                  <a:cubicBezTo>
                    <a:pt x="222571" y="153732"/>
                    <a:pt x="234410" y="154775"/>
                    <a:pt x="246276" y="154775"/>
                  </a:cubicBezTo>
                  <a:cubicBezTo>
                    <a:pt x="247318" y="154775"/>
                    <a:pt x="248361" y="154767"/>
                    <a:pt x="249403" y="154751"/>
                  </a:cubicBezTo>
                  <a:cubicBezTo>
                    <a:pt x="255998" y="154648"/>
                    <a:pt x="262580" y="154224"/>
                    <a:pt x="269149" y="153478"/>
                  </a:cubicBezTo>
                  <a:cubicBezTo>
                    <a:pt x="270733" y="153295"/>
                    <a:pt x="284030" y="150559"/>
                    <a:pt x="286520" y="150559"/>
                  </a:cubicBezTo>
                  <a:cubicBezTo>
                    <a:pt x="286747" y="150559"/>
                    <a:pt x="286884" y="150581"/>
                    <a:pt x="286914" y="150631"/>
                  </a:cubicBezTo>
                  <a:cubicBezTo>
                    <a:pt x="281155" y="141336"/>
                    <a:pt x="271983" y="134510"/>
                    <a:pt x="262014" y="130024"/>
                  </a:cubicBezTo>
                  <a:cubicBezTo>
                    <a:pt x="252045" y="125538"/>
                    <a:pt x="241240" y="123217"/>
                    <a:pt x="230461" y="121392"/>
                  </a:cubicBezTo>
                  <a:cubicBezTo>
                    <a:pt x="219926" y="119605"/>
                    <a:pt x="209231" y="118242"/>
                    <a:pt x="199159" y="114681"/>
                  </a:cubicBezTo>
                  <a:cubicBezTo>
                    <a:pt x="189993" y="111442"/>
                    <a:pt x="181869" y="106293"/>
                    <a:pt x="175775" y="98670"/>
                  </a:cubicBezTo>
                  <a:cubicBezTo>
                    <a:pt x="169676" y="91047"/>
                    <a:pt x="171328" y="80178"/>
                    <a:pt x="165466" y="72311"/>
                  </a:cubicBezTo>
                  <a:cubicBezTo>
                    <a:pt x="162059" y="67735"/>
                    <a:pt x="156731" y="65048"/>
                    <a:pt x="151486" y="62798"/>
                  </a:cubicBezTo>
                  <a:cubicBezTo>
                    <a:pt x="128739" y="53041"/>
                    <a:pt x="110542" y="48992"/>
                    <a:pt x="104108" y="43348"/>
                  </a:cubicBezTo>
                  <a:cubicBezTo>
                    <a:pt x="100264" y="39980"/>
                    <a:pt x="94313" y="38354"/>
                    <a:pt x="89685" y="36407"/>
                  </a:cubicBezTo>
                  <a:cubicBezTo>
                    <a:pt x="83713" y="33887"/>
                    <a:pt x="79060" y="30738"/>
                    <a:pt x="73552" y="27479"/>
                  </a:cubicBezTo>
                  <a:cubicBezTo>
                    <a:pt x="61108" y="20119"/>
                    <a:pt x="46157" y="18422"/>
                    <a:pt x="33855" y="10741"/>
                  </a:cubicBezTo>
                  <a:cubicBezTo>
                    <a:pt x="29632" y="8106"/>
                    <a:pt x="25820" y="4809"/>
                    <a:pt x="21392" y="2527"/>
                  </a:cubicBezTo>
                  <a:cubicBezTo>
                    <a:pt x="18499" y="1030"/>
                    <a:pt x="15206" y="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2865750" y="408925"/>
            <a:ext cx="4806000" cy="1887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5500"/>
              <a:buNone/>
              <a:defRPr sz="5500">
                <a:solidFill>
                  <a:schemeClr val="accent1"/>
                </a:solidFill>
              </a:defRPr>
            </a:lvl1pPr>
            <a:lvl2pPr lvl="1" algn="r" rtl="0">
              <a:spcBef>
                <a:spcPts val="0"/>
              </a:spcBef>
              <a:spcAft>
                <a:spcPts val="0"/>
              </a:spcAft>
              <a:buSzPts val="5500"/>
              <a:buNone/>
              <a:defRPr sz="5500"/>
            </a:lvl2pPr>
            <a:lvl3pPr lvl="2" algn="r" rtl="0">
              <a:spcBef>
                <a:spcPts val="0"/>
              </a:spcBef>
              <a:spcAft>
                <a:spcPts val="0"/>
              </a:spcAft>
              <a:buSzPts val="5500"/>
              <a:buNone/>
              <a:defRPr sz="5500"/>
            </a:lvl3pPr>
            <a:lvl4pPr lvl="3" algn="r" rtl="0">
              <a:spcBef>
                <a:spcPts val="0"/>
              </a:spcBef>
              <a:spcAft>
                <a:spcPts val="0"/>
              </a:spcAft>
              <a:buSzPts val="5500"/>
              <a:buNone/>
              <a:defRPr sz="5500"/>
            </a:lvl4pPr>
            <a:lvl5pPr lvl="4" algn="r" rtl="0">
              <a:spcBef>
                <a:spcPts val="0"/>
              </a:spcBef>
              <a:spcAft>
                <a:spcPts val="0"/>
              </a:spcAft>
              <a:buSzPts val="5500"/>
              <a:buNone/>
              <a:defRPr sz="5500"/>
            </a:lvl5pPr>
            <a:lvl6pPr lvl="5" algn="r" rtl="0">
              <a:spcBef>
                <a:spcPts val="0"/>
              </a:spcBef>
              <a:spcAft>
                <a:spcPts val="0"/>
              </a:spcAft>
              <a:buSzPts val="5500"/>
              <a:buNone/>
              <a:defRPr sz="5500"/>
            </a:lvl6pPr>
            <a:lvl7pPr lvl="6" algn="r" rtl="0">
              <a:spcBef>
                <a:spcPts val="0"/>
              </a:spcBef>
              <a:spcAft>
                <a:spcPts val="0"/>
              </a:spcAft>
              <a:buSzPts val="5500"/>
              <a:buNone/>
              <a:defRPr sz="5500"/>
            </a:lvl7pPr>
            <a:lvl8pPr lvl="7" algn="r" rtl="0">
              <a:spcBef>
                <a:spcPts val="0"/>
              </a:spcBef>
              <a:spcAft>
                <a:spcPts val="0"/>
              </a:spcAft>
              <a:buSzPts val="5500"/>
              <a:buNone/>
              <a:defRPr sz="5500"/>
            </a:lvl8pPr>
            <a:lvl9pPr lvl="8" algn="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
        <p:cNvGrpSpPr/>
        <p:nvPr/>
      </p:nvGrpSpPr>
      <p:grpSpPr>
        <a:xfrm>
          <a:off x="0" y="0"/>
          <a:ext cx="0" cy="0"/>
          <a:chOff x="0" y="0"/>
          <a:chExt cx="0" cy="0"/>
        </a:xfrm>
      </p:grpSpPr>
      <p:sp>
        <p:nvSpPr>
          <p:cNvPr id="126" name="Google Shape;126;p14"/>
          <p:cNvSpPr txBox="1">
            <a:spLocks noGrp="1"/>
          </p:cNvSpPr>
          <p:nvPr>
            <p:ph type="body" idx="1"/>
          </p:nvPr>
        </p:nvSpPr>
        <p:spPr>
          <a:xfrm>
            <a:off x="720000" y="2350300"/>
            <a:ext cx="3904500" cy="2233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4"/>
              </a:buClr>
              <a:buSzPts val="1400"/>
              <a:buChar char="●"/>
              <a:defRPr sz="1400">
                <a:solidFill>
                  <a:schemeClr val="accent4"/>
                </a:solidFill>
              </a:defRPr>
            </a:lvl1pPr>
            <a:lvl2pPr marL="914400" lvl="1" indent="-317500" rtl="0">
              <a:lnSpc>
                <a:spcPct val="100000"/>
              </a:lnSpc>
              <a:spcBef>
                <a:spcPts val="1600"/>
              </a:spcBef>
              <a:spcAft>
                <a:spcPts val="0"/>
              </a:spcAft>
              <a:buClr>
                <a:schemeClr val="accent4"/>
              </a:buClr>
              <a:buSzPts val="1400"/>
              <a:buChar char="○"/>
              <a:defRPr>
                <a:solidFill>
                  <a:schemeClr val="accent4"/>
                </a:solidFill>
              </a:defRPr>
            </a:lvl2pPr>
            <a:lvl3pPr marL="1371600" lvl="2" indent="-317500" rtl="0">
              <a:lnSpc>
                <a:spcPct val="100000"/>
              </a:lnSpc>
              <a:spcBef>
                <a:spcPts val="1600"/>
              </a:spcBef>
              <a:spcAft>
                <a:spcPts val="0"/>
              </a:spcAft>
              <a:buClr>
                <a:schemeClr val="accent4"/>
              </a:buClr>
              <a:buSzPts val="1400"/>
              <a:buChar char="■"/>
              <a:defRPr>
                <a:solidFill>
                  <a:schemeClr val="accent4"/>
                </a:solidFill>
              </a:defRPr>
            </a:lvl3pPr>
            <a:lvl4pPr marL="1828800" lvl="3" indent="-317500" rtl="0">
              <a:lnSpc>
                <a:spcPct val="100000"/>
              </a:lnSpc>
              <a:spcBef>
                <a:spcPts val="1600"/>
              </a:spcBef>
              <a:spcAft>
                <a:spcPts val="0"/>
              </a:spcAft>
              <a:buClr>
                <a:schemeClr val="accent4"/>
              </a:buClr>
              <a:buSzPts val="1400"/>
              <a:buChar char="●"/>
              <a:defRPr>
                <a:solidFill>
                  <a:schemeClr val="accent4"/>
                </a:solidFill>
              </a:defRPr>
            </a:lvl4pPr>
            <a:lvl5pPr marL="2286000" lvl="4" indent="-317500" rtl="0">
              <a:lnSpc>
                <a:spcPct val="100000"/>
              </a:lnSpc>
              <a:spcBef>
                <a:spcPts val="1600"/>
              </a:spcBef>
              <a:spcAft>
                <a:spcPts val="0"/>
              </a:spcAft>
              <a:buClr>
                <a:schemeClr val="accent4"/>
              </a:buClr>
              <a:buSzPts val="1400"/>
              <a:buChar char="○"/>
              <a:defRPr>
                <a:solidFill>
                  <a:schemeClr val="accent4"/>
                </a:solidFill>
              </a:defRPr>
            </a:lvl5pPr>
            <a:lvl6pPr marL="2743200" lvl="5" indent="-317500" rtl="0">
              <a:lnSpc>
                <a:spcPct val="100000"/>
              </a:lnSpc>
              <a:spcBef>
                <a:spcPts val="1600"/>
              </a:spcBef>
              <a:spcAft>
                <a:spcPts val="0"/>
              </a:spcAft>
              <a:buClr>
                <a:schemeClr val="accent4"/>
              </a:buClr>
              <a:buSzPts val="1400"/>
              <a:buChar char="■"/>
              <a:defRPr>
                <a:solidFill>
                  <a:schemeClr val="accent4"/>
                </a:solidFill>
              </a:defRPr>
            </a:lvl6pPr>
            <a:lvl7pPr marL="3200400" lvl="6" indent="-317500" rtl="0">
              <a:lnSpc>
                <a:spcPct val="100000"/>
              </a:lnSpc>
              <a:spcBef>
                <a:spcPts val="1600"/>
              </a:spcBef>
              <a:spcAft>
                <a:spcPts val="0"/>
              </a:spcAft>
              <a:buClr>
                <a:schemeClr val="accent4"/>
              </a:buClr>
              <a:buSzPts val="1400"/>
              <a:buChar char="●"/>
              <a:defRPr>
                <a:solidFill>
                  <a:schemeClr val="accent4"/>
                </a:solidFill>
              </a:defRPr>
            </a:lvl7pPr>
            <a:lvl8pPr marL="3657600" lvl="7" indent="-317500" rtl="0">
              <a:lnSpc>
                <a:spcPct val="100000"/>
              </a:lnSpc>
              <a:spcBef>
                <a:spcPts val="1600"/>
              </a:spcBef>
              <a:spcAft>
                <a:spcPts val="0"/>
              </a:spcAft>
              <a:buClr>
                <a:schemeClr val="accent4"/>
              </a:buClr>
              <a:buSzPts val="1400"/>
              <a:buChar char="○"/>
              <a:defRPr>
                <a:solidFill>
                  <a:schemeClr val="accent4"/>
                </a:solidFill>
              </a:defRPr>
            </a:lvl8pPr>
            <a:lvl9pPr marL="4114800" lvl="8" indent="-317500" rtl="0">
              <a:lnSpc>
                <a:spcPct val="100000"/>
              </a:lnSpc>
              <a:spcBef>
                <a:spcPts val="1600"/>
              </a:spcBef>
              <a:spcAft>
                <a:spcPts val="1600"/>
              </a:spcAft>
              <a:buClr>
                <a:schemeClr val="accent4"/>
              </a:buClr>
              <a:buSzPts val="1400"/>
              <a:buChar char="■"/>
              <a:defRPr>
                <a:solidFill>
                  <a:schemeClr val="accent4"/>
                </a:solidFill>
              </a:defRPr>
            </a:lvl9pPr>
          </a:lstStyle>
          <a:p>
            <a:endParaRPr/>
          </a:p>
        </p:txBody>
      </p:sp>
      <p:sp>
        <p:nvSpPr>
          <p:cNvPr id="127" name="Google Shape;127;p14"/>
          <p:cNvSpPr txBox="1">
            <a:spLocks noGrp="1"/>
          </p:cNvSpPr>
          <p:nvPr>
            <p:ph type="title"/>
          </p:nvPr>
        </p:nvSpPr>
        <p:spPr>
          <a:xfrm>
            <a:off x="720000" y="1717825"/>
            <a:ext cx="5072400" cy="50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800"/>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22">
    <p:spTree>
      <p:nvGrpSpPr>
        <p:cNvPr id="1" name="Shape 128"/>
        <p:cNvGrpSpPr/>
        <p:nvPr/>
      </p:nvGrpSpPr>
      <p:grpSpPr>
        <a:xfrm>
          <a:off x="0" y="0"/>
          <a:ext cx="0" cy="0"/>
          <a:chOff x="0" y="0"/>
          <a:chExt cx="0" cy="0"/>
        </a:xfrm>
      </p:grpSpPr>
      <p:grpSp>
        <p:nvGrpSpPr>
          <p:cNvPr id="129" name="Google Shape;129;p15"/>
          <p:cNvGrpSpPr/>
          <p:nvPr/>
        </p:nvGrpSpPr>
        <p:grpSpPr>
          <a:xfrm>
            <a:off x="-1084500" y="-116746"/>
            <a:ext cx="9508497" cy="4534529"/>
            <a:chOff x="-1084500" y="-116750"/>
            <a:chExt cx="9508497" cy="4224847"/>
          </a:xfrm>
        </p:grpSpPr>
        <p:sp>
          <p:nvSpPr>
            <p:cNvPr id="130" name="Google Shape;130;p15"/>
            <p:cNvSpPr/>
            <p:nvPr/>
          </p:nvSpPr>
          <p:spPr>
            <a:xfrm flipH="1">
              <a:off x="-1084500" y="-116750"/>
              <a:ext cx="9508497" cy="4224847"/>
            </a:xfrm>
            <a:custGeom>
              <a:avLst/>
              <a:gdLst/>
              <a:ahLst/>
              <a:cxnLst/>
              <a:rect l="l" t="t" r="r" b="b"/>
              <a:pathLst>
                <a:path w="60555" h="26906" extrusionOk="0">
                  <a:moveTo>
                    <a:pt x="30368" y="1"/>
                  </a:moveTo>
                  <a:cubicBezTo>
                    <a:pt x="29859" y="1"/>
                    <a:pt x="29289" y="93"/>
                    <a:pt x="28992" y="105"/>
                  </a:cubicBezTo>
                  <a:lnTo>
                    <a:pt x="25316" y="255"/>
                  </a:lnTo>
                  <a:cubicBezTo>
                    <a:pt x="24289" y="297"/>
                    <a:pt x="23262" y="343"/>
                    <a:pt x="22235" y="382"/>
                  </a:cubicBezTo>
                  <a:cubicBezTo>
                    <a:pt x="21241" y="420"/>
                    <a:pt x="20858" y="575"/>
                    <a:pt x="19992" y="1085"/>
                  </a:cubicBezTo>
                  <a:cubicBezTo>
                    <a:pt x="18442" y="1998"/>
                    <a:pt x="16834" y="2805"/>
                    <a:pt x="15216" y="3589"/>
                  </a:cubicBezTo>
                  <a:cubicBezTo>
                    <a:pt x="10132" y="6050"/>
                    <a:pt x="3799" y="8371"/>
                    <a:pt x="918" y="13609"/>
                  </a:cubicBezTo>
                  <a:cubicBezTo>
                    <a:pt x="1" y="15277"/>
                    <a:pt x="44" y="16824"/>
                    <a:pt x="912" y="18515"/>
                  </a:cubicBezTo>
                  <a:cubicBezTo>
                    <a:pt x="3962" y="24466"/>
                    <a:pt x="10965" y="25739"/>
                    <a:pt x="17006" y="26454"/>
                  </a:cubicBezTo>
                  <a:cubicBezTo>
                    <a:pt x="17872" y="26557"/>
                    <a:pt x="18795" y="26736"/>
                    <a:pt x="19683" y="26736"/>
                  </a:cubicBezTo>
                  <a:cubicBezTo>
                    <a:pt x="19821" y="26736"/>
                    <a:pt x="19959" y="26731"/>
                    <a:pt x="20095" y="26722"/>
                  </a:cubicBezTo>
                  <a:cubicBezTo>
                    <a:pt x="20696" y="26679"/>
                    <a:pt x="21227" y="26546"/>
                    <a:pt x="21817" y="26546"/>
                  </a:cubicBezTo>
                  <a:cubicBezTo>
                    <a:pt x="21917" y="26546"/>
                    <a:pt x="22020" y="26549"/>
                    <a:pt x="22125" y="26558"/>
                  </a:cubicBezTo>
                  <a:lnTo>
                    <a:pt x="22310" y="26574"/>
                  </a:lnTo>
                  <a:cubicBezTo>
                    <a:pt x="24357" y="26746"/>
                    <a:pt x="26382" y="26905"/>
                    <a:pt x="28439" y="26905"/>
                  </a:cubicBezTo>
                  <a:cubicBezTo>
                    <a:pt x="28546" y="26905"/>
                    <a:pt x="28654" y="26905"/>
                    <a:pt x="28762" y="26904"/>
                  </a:cubicBezTo>
                  <a:cubicBezTo>
                    <a:pt x="31570" y="26880"/>
                    <a:pt x="34392" y="26703"/>
                    <a:pt x="37183" y="26397"/>
                  </a:cubicBezTo>
                  <a:cubicBezTo>
                    <a:pt x="40909" y="25991"/>
                    <a:pt x="44586" y="25231"/>
                    <a:pt x="48222" y="24336"/>
                  </a:cubicBezTo>
                  <a:cubicBezTo>
                    <a:pt x="51765" y="23463"/>
                    <a:pt x="55234" y="22562"/>
                    <a:pt x="58428" y="20736"/>
                  </a:cubicBezTo>
                  <a:cubicBezTo>
                    <a:pt x="59364" y="20201"/>
                    <a:pt x="60356" y="19457"/>
                    <a:pt x="60455" y="18383"/>
                  </a:cubicBezTo>
                  <a:cubicBezTo>
                    <a:pt x="60555" y="17316"/>
                    <a:pt x="59658" y="16354"/>
                    <a:pt x="58636" y="16034"/>
                  </a:cubicBezTo>
                  <a:cubicBezTo>
                    <a:pt x="58242" y="15911"/>
                    <a:pt x="57836" y="15862"/>
                    <a:pt x="57425" y="15862"/>
                  </a:cubicBezTo>
                  <a:cubicBezTo>
                    <a:pt x="56769" y="15862"/>
                    <a:pt x="56103" y="15987"/>
                    <a:pt x="55461" y="16136"/>
                  </a:cubicBezTo>
                  <a:cubicBezTo>
                    <a:pt x="52270" y="16878"/>
                    <a:pt x="49222" y="18146"/>
                    <a:pt x="46130" y="19209"/>
                  </a:cubicBezTo>
                  <a:cubicBezTo>
                    <a:pt x="42962" y="20297"/>
                    <a:pt x="39753" y="21288"/>
                    <a:pt x="36473" y="21983"/>
                  </a:cubicBezTo>
                  <a:cubicBezTo>
                    <a:pt x="33633" y="22584"/>
                    <a:pt x="30836" y="22859"/>
                    <a:pt x="28061" y="22859"/>
                  </a:cubicBezTo>
                  <a:cubicBezTo>
                    <a:pt x="23194" y="22859"/>
                    <a:pt x="18394" y="22011"/>
                    <a:pt x="13550" y="20582"/>
                  </a:cubicBezTo>
                  <a:cubicBezTo>
                    <a:pt x="12514" y="20277"/>
                    <a:pt x="11473" y="19930"/>
                    <a:pt x="10585" y="19315"/>
                  </a:cubicBezTo>
                  <a:cubicBezTo>
                    <a:pt x="9696" y="18702"/>
                    <a:pt x="8969" y="17781"/>
                    <a:pt x="8814" y="16713"/>
                  </a:cubicBezTo>
                  <a:cubicBezTo>
                    <a:pt x="8634" y="15469"/>
                    <a:pt x="9239" y="14249"/>
                    <a:pt x="9947" y="13211"/>
                  </a:cubicBezTo>
                  <a:cubicBezTo>
                    <a:pt x="11915" y="10335"/>
                    <a:pt x="15499" y="7337"/>
                    <a:pt x="19073" y="6824"/>
                  </a:cubicBezTo>
                  <a:cubicBezTo>
                    <a:pt x="23152" y="6237"/>
                    <a:pt x="27106" y="4191"/>
                    <a:pt x="30457" y="1792"/>
                  </a:cubicBezTo>
                  <a:cubicBezTo>
                    <a:pt x="30759" y="1575"/>
                    <a:pt x="31069" y="1342"/>
                    <a:pt x="31241" y="1011"/>
                  </a:cubicBezTo>
                  <a:cubicBezTo>
                    <a:pt x="31675" y="181"/>
                    <a:pt x="31080" y="1"/>
                    <a:pt x="30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flipH="1">
              <a:off x="7011740" y="1776303"/>
              <a:ext cx="176022" cy="45380"/>
            </a:xfrm>
            <a:custGeom>
              <a:avLst/>
              <a:gdLst/>
              <a:ahLst/>
              <a:cxnLst/>
              <a:rect l="l" t="t" r="r" b="b"/>
              <a:pathLst>
                <a:path w="1121" h="289" extrusionOk="0">
                  <a:moveTo>
                    <a:pt x="135" y="215"/>
                  </a:moveTo>
                  <a:lnTo>
                    <a:pt x="135" y="215"/>
                  </a:lnTo>
                  <a:cubicBezTo>
                    <a:pt x="133" y="215"/>
                    <a:pt x="131" y="215"/>
                    <a:pt x="129" y="215"/>
                  </a:cubicBezTo>
                  <a:lnTo>
                    <a:pt x="129" y="215"/>
                  </a:lnTo>
                  <a:lnTo>
                    <a:pt x="129" y="215"/>
                  </a:lnTo>
                  <a:lnTo>
                    <a:pt x="135" y="215"/>
                  </a:lnTo>
                  <a:close/>
                  <a:moveTo>
                    <a:pt x="403" y="1"/>
                  </a:moveTo>
                  <a:cubicBezTo>
                    <a:pt x="369" y="1"/>
                    <a:pt x="334" y="2"/>
                    <a:pt x="300" y="3"/>
                  </a:cubicBezTo>
                  <a:cubicBezTo>
                    <a:pt x="225" y="6"/>
                    <a:pt x="150" y="15"/>
                    <a:pt x="76" y="25"/>
                  </a:cubicBezTo>
                  <a:cubicBezTo>
                    <a:pt x="53" y="29"/>
                    <a:pt x="28" y="52"/>
                    <a:pt x="17" y="71"/>
                  </a:cubicBezTo>
                  <a:cubicBezTo>
                    <a:pt x="4" y="94"/>
                    <a:pt x="0" y="121"/>
                    <a:pt x="7" y="147"/>
                  </a:cubicBezTo>
                  <a:cubicBezTo>
                    <a:pt x="14" y="172"/>
                    <a:pt x="30" y="193"/>
                    <a:pt x="52" y="206"/>
                  </a:cubicBezTo>
                  <a:cubicBezTo>
                    <a:pt x="69" y="214"/>
                    <a:pt x="87" y="219"/>
                    <a:pt x="105" y="219"/>
                  </a:cubicBezTo>
                  <a:cubicBezTo>
                    <a:pt x="113" y="219"/>
                    <a:pt x="121" y="218"/>
                    <a:pt x="129" y="216"/>
                  </a:cubicBezTo>
                  <a:lnTo>
                    <a:pt x="129" y="216"/>
                  </a:lnTo>
                  <a:lnTo>
                    <a:pt x="129" y="216"/>
                  </a:lnTo>
                  <a:lnTo>
                    <a:pt x="114" y="217"/>
                  </a:lnTo>
                  <a:cubicBezTo>
                    <a:pt x="119" y="217"/>
                    <a:pt x="124" y="216"/>
                    <a:pt x="129" y="215"/>
                  </a:cubicBezTo>
                  <a:lnTo>
                    <a:pt x="129" y="215"/>
                  </a:lnTo>
                  <a:lnTo>
                    <a:pt x="129" y="216"/>
                  </a:lnTo>
                  <a:lnTo>
                    <a:pt x="129" y="216"/>
                  </a:lnTo>
                  <a:lnTo>
                    <a:pt x="141" y="214"/>
                  </a:lnTo>
                  <a:lnTo>
                    <a:pt x="135" y="215"/>
                  </a:lnTo>
                  <a:lnTo>
                    <a:pt x="135" y="215"/>
                  </a:lnTo>
                  <a:cubicBezTo>
                    <a:pt x="223" y="204"/>
                    <a:pt x="311" y="198"/>
                    <a:pt x="399" y="198"/>
                  </a:cubicBezTo>
                  <a:cubicBezTo>
                    <a:pt x="495" y="198"/>
                    <a:pt x="590" y="205"/>
                    <a:pt x="685" y="217"/>
                  </a:cubicBezTo>
                  <a:lnTo>
                    <a:pt x="658" y="214"/>
                  </a:lnTo>
                  <a:lnTo>
                    <a:pt x="658" y="214"/>
                  </a:lnTo>
                  <a:cubicBezTo>
                    <a:pt x="769" y="229"/>
                    <a:pt x="879" y="252"/>
                    <a:pt x="985" y="285"/>
                  </a:cubicBezTo>
                  <a:cubicBezTo>
                    <a:pt x="993" y="287"/>
                    <a:pt x="1002" y="288"/>
                    <a:pt x="1010" y="288"/>
                  </a:cubicBezTo>
                  <a:cubicBezTo>
                    <a:pt x="1053" y="288"/>
                    <a:pt x="1098" y="258"/>
                    <a:pt x="1107" y="215"/>
                  </a:cubicBezTo>
                  <a:cubicBezTo>
                    <a:pt x="1120" y="162"/>
                    <a:pt x="1089" y="110"/>
                    <a:pt x="1038" y="94"/>
                  </a:cubicBezTo>
                  <a:cubicBezTo>
                    <a:pt x="831" y="32"/>
                    <a:pt x="618" y="1"/>
                    <a:pt x="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flipH="1">
              <a:off x="5513277" y="3412469"/>
              <a:ext cx="201931" cy="60454"/>
            </a:xfrm>
            <a:custGeom>
              <a:avLst/>
              <a:gdLst/>
              <a:ahLst/>
              <a:cxnLst/>
              <a:rect l="l" t="t" r="r" b="b"/>
              <a:pathLst>
                <a:path w="1286" h="385" extrusionOk="0">
                  <a:moveTo>
                    <a:pt x="103" y="1"/>
                  </a:moveTo>
                  <a:cubicBezTo>
                    <a:pt x="86" y="1"/>
                    <a:pt x="69" y="5"/>
                    <a:pt x="53" y="14"/>
                  </a:cubicBezTo>
                  <a:cubicBezTo>
                    <a:pt x="31" y="27"/>
                    <a:pt x="15" y="48"/>
                    <a:pt x="8" y="73"/>
                  </a:cubicBezTo>
                  <a:cubicBezTo>
                    <a:pt x="1" y="99"/>
                    <a:pt x="5" y="127"/>
                    <a:pt x="17" y="149"/>
                  </a:cubicBezTo>
                  <a:cubicBezTo>
                    <a:pt x="32" y="171"/>
                    <a:pt x="52" y="187"/>
                    <a:pt x="76" y="195"/>
                  </a:cubicBezTo>
                  <a:lnTo>
                    <a:pt x="76" y="194"/>
                  </a:lnTo>
                  <a:cubicBezTo>
                    <a:pt x="353" y="297"/>
                    <a:pt x="644" y="360"/>
                    <a:pt x="938" y="378"/>
                  </a:cubicBezTo>
                  <a:cubicBezTo>
                    <a:pt x="1002" y="383"/>
                    <a:pt x="1065" y="384"/>
                    <a:pt x="1129" y="384"/>
                  </a:cubicBezTo>
                  <a:cubicBezTo>
                    <a:pt x="1148" y="384"/>
                    <a:pt x="1166" y="384"/>
                    <a:pt x="1185" y="384"/>
                  </a:cubicBezTo>
                  <a:cubicBezTo>
                    <a:pt x="1236" y="383"/>
                    <a:pt x="1286" y="338"/>
                    <a:pt x="1284" y="285"/>
                  </a:cubicBezTo>
                  <a:cubicBezTo>
                    <a:pt x="1282" y="231"/>
                    <a:pt x="1241" y="186"/>
                    <a:pt x="1186" y="186"/>
                  </a:cubicBezTo>
                  <a:cubicBezTo>
                    <a:pt x="1186" y="186"/>
                    <a:pt x="1185" y="186"/>
                    <a:pt x="1185" y="186"/>
                  </a:cubicBezTo>
                  <a:cubicBezTo>
                    <a:pt x="1164" y="186"/>
                    <a:pt x="1144" y="186"/>
                    <a:pt x="1123" y="186"/>
                  </a:cubicBezTo>
                  <a:cubicBezTo>
                    <a:pt x="994" y="186"/>
                    <a:pt x="864" y="178"/>
                    <a:pt x="735" y="160"/>
                  </a:cubicBezTo>
                  <a:lnTo>
                    <a:pt x="735" y="160"/>
                  </a:lnTo>
                  <a:lnTo>
                    <a:pt x="762" y="164"/>
                  </a:lnTo>
                  <a:cubicBezTo>
                    <a:pt x="546" y="135"/>
                    <a:pt x="334" y="81"/>
                    <a:pt x="129" y="4"/>
                  </a:cubicBezTo>
                  <a:cubicBezTo>
                    <a:pt x="121" y="2"/>
                    <a:pt x="112"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flipH="1">
              <a:off x="4469236" y="3890914"/>
              <a:ext cx="240401" cy="58569"/>
            </a:xfrm>
            <a:custGeom>
              <a:avLst/>
              <a:gdLst/>
              <a:ahLst/>
              <a:cxnLst/>
              <a:rect l="l" t="t" r="r" b="b"/>
              <a:pathLst>
                <a:path w="1531" h="373" extrusionOk="0">
                  <a:moveTo>
                    <a:pt x="109" y="0"/>
                  </a:moveTo>
                  <a:cubicBezTo>
                    <a:pt x="66" y="0"/>
                    <a:pt x="26" y="29"/>
                    <a:pt x="14" y="73"/>
                  </a:cubicBezTo>
                  <a:cubicBezTo>
                    <a:pt x="0" y="125"/>
                    <a:pt x="31" y="179"/>
                    <a:pt x="83" y="194"/>
                  </a:cubicBezTo>
                  <a:cubicBezTo>
                    <a:pt x="422" y="305"/>
                    <a:pt x="776" y="365"/>
                    <a:pt x="1133" y="372"/>
                  </a:cubicBezTo>
                  <a:cubicBezTo>
                    <a:pt x="1158" y="373"/>
                    <a:pt x="1184" y="373"/>
                    <a:pt x="1209" y="373"/>
                  </a:cubicBezTo>
                  <a:cubicBezTo>
                    <a:pt x="1283" y="373"/>
                    <a:pt x="1356" y="371"/>
                    <a:pt x="1429" y="367"/>
                  </a:cubicBezTo>
                  <a:cubicBezTo>
                    <a:pt x="1480" y="364"/>
                    <a:pt x="1530" y="324"/>
                    <a:pt x="1527" y="268"/>
                  </a:cubicBezTo>
                  <a:cubicBezTo>
                    <a:pt x="1525" y="219"/>
                    <a:pt x="1486" y="169"/>
                    <a:pt x="1434" y="169"/>
                  </a:cubicBezTo>
                  <a:cubicBezTo>
                    <a:pt x="1432" y="169"/>
                    <a:pt x="1431" y="169"/>
                    <a:pt x="1429" y="169"/>
                  </a:cubicBezTo>
                  <a:cubicBezTo>
                    <a:pt x="1355" y="173"/>
                    <a:pt x="1281" y="176"/>
                    <a:pt x="1207" y="176"/>
                  </a:cubicBezTo>
                  <a:cubicBezTo>
                    <a:pt x="1051" y="176"/>
                    <a:pt x="894" y="165"/>
                    <a:pt x="740" y="144"/>
                  </a:cubicBezTo>
                  <a:lnTo>
                    <a:pt x="740" y="144"/>
                  </a:lnTo>
                  <a:lnTo>
                    <a:pt x="766" y="148"/>
                  </a:lnTo>
                  <a:cubicBezTo>
                    <a:pt x="552" y="119"/>
                    <a:pt x="341" y="71"/>
                    <a:pt x="135" y="4"/>
                  </a:cubicBezTo>
                  <a:cubicBezTo>
                    <a:pt x="126" y="2"/>
                    <a:pt x="117"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flipH="1">
              <a:off x="4212662" y="3848990"/>
              <a:ext cx="110858" cy="41925"/>
            </a:xfrm>
            <a:custGeom>
              <a:avLst/>
              <a:gdLst/>
              <a:ahLst/>
              <a:cxnLst/>
              <a:rect l="l" t="t" r="r" b="b"/>
              <a:pathLst>
                <a:path w="706" h="267" extrusionOk="0">
                  <a:moveTo>
                    <a:pt x="601" y="1"/>
                  </a:moveTo>
                  <a:cubicBezTo>
                    <a:pt x="593" y="1"/>
                    <a:pt x="584" y="2"/>
                    <a:pt x="577" y="6"/>
                  </a:cubicBezTo>
                  <a:cubicBezTo>
                    <a:pt x="506" y="35"/>
                    <a:pt x="431" y="55"/>
                    <a:pt x="355" y="66"/>
                  </a:cubicBezTo>
                  <a:lnTo>
                    <a:pt x="382" y="61"/>
                  </a:lnTo>
                  <a:lnTo>
                    <a:pt x="382" y="61"/>
                  </a:lnTo>
                  <a:cubicBezTo>
                    <a:pt x="343" y="67"/>
                    <a:pt x="304" y="69"/>
                    <a:pt x="264" y="69"/>
                  </a:cubicBezTo>
                  <a:cubicBezTo>
                    <a:pt x="227" y="69"/>
                    <a:pt x="190" y="67"/>
                    <a:pt x="153" y="62"/>
                  </a:cubicBezTo>
                  <a:lnTo>
                    <a:pt x="153" y="62"/>
                  </a:lnTo>
                  <a:cubicBezTo>
                    <a:pt x="146" y="61"/>
                    <a:pt x="140" y="60"/>
                    <a:pt x="133" y="58"/>
                  </a:cubicBezTo>
                  <a:cubicBezTo>
                    <a:pt x="125" y="56"/>
                    <a:pt x="117" y="55"/>
                    <a:pt x="109" y="55"/>
                  </a:cubicBezTo>
                  <a:cubicBezTo>
                    <a:pt x="91" y="55"/>
                    <a:pt x="73" y="60"/>
                    <a:pt x="57" y="69"/>
                  </a:cubicBezTo>
                  <a:cubicBezTo>
                    <a:pt x="34" y="81"/>
                    <a:pt x="18" y="103"/>
                    <a:pt x="11" y="128"/>
                  </a:cubicBezTo>
                  <a:cubicBezTo>
                    <a:pt x="0" y="176"/>
                    <a:pt x="25" y="240"/>
                    <a:pt x="80" y="249"/>
                  </a:cubicBezTo>
                  <a:cubicBezTo>
                    <a:pt x="141" y="261"/>
                    <a:pt x="203" y="266"/>
                    <a:pt x="265" y="266"/>
                  </a:cubicBezTo>
                  <a:cubicBezTo>
                    <a:pt x="389" y="266"/>
                    <a:pt x="513" y="243"/>
                    <a:pt x="630" y="196"/>
                  </a:cubicBezTo>
                  <a:cubicBezTo>
                    <a:pt x="654" y="188"/>
                    <a:pt x="675" y="172"/>
                    <a:pt x="689" y="151"/>
                  </a:cubicBezTo>
                  <a:cubicBezTo>
                    <a:pt x="701" y="128"/>
                    <a:pt x="706" y="100"/>
                    <a:pt x="698" y="74"/>
                  </a:cubicBezTo>
                  <a:cubicBezTo>
                    <a:pt x="692" y="50"/>
                    <a:pt x="675" y="29"/>
                    <a:pt x="653" y="15"/>
                  </a:cubicBezTo>
                  <a:cubicBezTo>
                    <a:pt x="638" y="7"/>
                    <a:pt x="619" y="1"/>
                    <a:pt x="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flipH="1">
              <a:off x="7837990" y="3002015"/>
              <a:ext cx="131271" cy="38628"/>
            </a:xfrm>
            <a:custGeom>
              <a:avLst/>
              <a:gdLst/>
              <a:ahLst/>
              <a:cxnLst/>
              <a:rect l="l" t="t" r="r" b="b"/>
              <a:pathLst>
                <a:path w="836" h="246" extrusionOk="0">
                  <a:moveTo>
                    <a:pt x="504" y="1"/>
                  </a:moveTo>
                  <a:cubicBezTo>
                    <a:pt x="363" y="1"/>
                    <a:pt x="221" y="18"/>
                    <a:pt x="83" y="52"/>
                  </a:cubicBezTo>
                  <a:cubicBezTo>
                    <a:pt x="32" y="67"/>
                    <a:pt x="1" y="121"/>
                    <a:pt x="15" y="173"/>
                  </a:cubicBezTo>
                  <a:cubicBezTo>
                    <a:pt x="27" y="218"/>
                    <a:pt x="67" y="246"/>
                    <a:pt x="111" y="246"/>
                  </a:cubicBezTo>
                  <a:cubicBezTo>
                    <a:pt x="120" y="246"/>
                    <a:pt x="128" y="245"/>
                    <a:pt x="136" y="243"/>
                  </a:cubicBezTo>
                  <a:cubicBezTo>
                    <a:pt x="195" y="228"/>
                    <a:pt x="255" y="216"/>
                    <a:pt x="315" y="208"/>
                  </a:cubicBezTo>
                  <a:lnTo>
                    <a:pt x="315" y="208"/>
                  </a:lnTo>
                  <a:lnTo>
                    <a:pt x="289" y="211"/>
                  </a:lnTo>
                  <a:cubicBezTo>
                    <a:pt x="360" y="202"/>
                    <a:pt x="433" y="197"/>
                    <a:pt x="505" y="197"/>
                  </a:cubicBezTo>
                  <a:cubicBezTo>
                    <a:pt x="577" y="197"/>
                    <a:pt x="649" y="202"/>
                    <a:pt x="721" y="211"/>
                  </a:cubicBezTo>
                  <a:lnTo>
                    <a:pt x="695" y="208"/>
                  </a:lnTo>
                  <a:lnTo>
                    <a:pt x="707" y="210"/>
                  </a:lnTo>
                  <a:cubicBezTo>
                    <a:pt x="717" y="211"/>
                    <a:pt x="726" y="212"/>
                    <a:pt x="735" y="212"/>
                  </a:cubicBezTo>
                  <a:cubicBezTo>
                    <a:pt x="752" y="212"/>
                    <a:pt x="768" y="209"/>
                    <a:pt x="784" y="200"/>
                  </a:cubicBezTo>
                  <a:cubicBezTo>
                    <a:pt x="806" y="187"/>
                    <a:pt x="822" y="166"/>
                    <a:pt x="830" y="141"/>
                  </a:cubicBezTo>
                  <a:cubicBezTo>
                    <a:pt x="836" y="115"/>
                    <a:pt x="833" y="88"/>
                    <a:pt x="819" y="65"/>
                  </a:cubicBezTo>
                  <a:cubicBezTo>
                    <a:pt x="806" y="45"/>
                    <a:pt x="785" y="22"/>
                    <a:pt x="760" y="19"/>
                  </a:cubicBezTo>
                  <a:cubicBezTo>
                    <a:pt x="675" y="7"/>
                    <a:pt x="590" y="1"/>
                    <a:pt x="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15"/>
          <p:cNvSpPr txBox="1">
            <a:spLocks noGrp="1"/>
          </p:cNvSpPr>
          <p:nvPr>
            <p:ph type="ctrTitle"/>
          </p:nvPr>
        </p:nvSpPr>
        <p:spPr>
          <a:xfrm>
            <a:off x="2000337" y="1200700"/>
            <a:ext cx="2408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37" name="Google Shape;137;p15"/>
          <p:cNvSpPr txBox="1">
            <a:spLocks noGrp="1"/>
          </p:cNvSpPr>
          <p:nvPr>
            <p:ph type="subTitle" idx="1"/>
          </p:nvPr>
        </p:nvSpPr>
        <p:spPr>
          <a:xfrm>
            <a:off x="2000338" y="1626100"/>
            <a:ext cx="24084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a:solidFill>
                  <a:schemeClr val="accent4"/>
                </a:solidFill>
              </a:defRPr>
            </a:lvl2pPr>
            <a:lvl3pPr lvl="2" rtl="0">
              <a:lnSpc>
                <a:spcPct val="100000"/>
              </a:lnSpc>
              <a:spcBef>
                <a:spcPts val="0"/>
              </a:spcBef>
              <a:spcAft>
                <a:spcPts val="0"/>
              </a:spcAft>
              <a:buClr>
                <a:schemeClr val="accent4"/>
              </a:buClr>
              <a:buSzPts val="1400"/>
              <a:buNone/>
              <a:defRPr>
                <a:solidFill>
                  <a:schemeClr val="accent4"/>
                </a:solidFill>
              </a:defRPr>
            </a:lvl3pPr>
            <a:lvl4pPr lvl="3" rtl="0">
              <a:lnSpc>
                <a:spcPct val="100000"/>
              </a:lnSpc>
              <a:spcBef>
                <a:spcPts val="0"/>
              </a:spcBef>
              <a:spcAft>
                <a:spcPts val="0"/>
              </a:spcAft>
              <a:buClr>
                <a:schemeClr val="accent4"/>
              </a:buClr>
              <a:buSzPts val="1400"/>
              <a:buNone/>
              <a:defRPr>
                <a:solidFill>
                  <a:schemeClr val="accent4"/>
                </a:solidFill>
              </a:defRPr>
            </a:lvl4pPr>
            <a:lvl5pPr lvl="4" rtl="0">
              <a:lnSpc>
                <a:spcPct val="100000"/>
              </a:lnSpc>
              <a:spcBef>
                <a:spcPts val="0"/>
              </a:spcBef>
              <a:spcAft>
                <a:spcPts val="0"/>
              </a:spcAft>
              <a:buClr>
                <a:schemeClr val="accent4"/>
              </a:buClr>
              <a:buSzPts val="1400"/>
              <a:buNone/>
              <a:defRPr>
                <a:solidFill>
                  <a:schemeClr val="accent4"/>
                </a:solidFill>
              </a:defRPr>
            </a:lvl5pPr>
            <a:lvl6pPr lvl="5" rtl="0">
              <a:lnSpc>
                <a:spcPct val="100000"/>
              </a:lnSpc>
              <a:spcBef>
                <a:spcPts val="0"/>
              </a:spcBef>
              <a:spcAft>
                <a:spcPts val="0"/>
              </a:spcAft>
              <a:buClr>
                <a:schemeClr val="accent4"/>
              </a:buClr>
              <a:buSzPts val="1400"/>
              <a:buNone/>
              <a:defRPr>
                <a:solidFill>
                  <a:schemeClr val="accent4"/>
                </a:solidFill>
              </a:defRPr>
            </a:lvl6pPr>
            <a:lvl7pPr lvl="6" rtl="0">
              <a:lnSpc>
                <a:spcPct val="100000"/>
              </a:lnSpc>
              <a:spcBef>
                <a:spcPts val="0"/>
              </a:spcBef>
              <a:spcAft>
                <a:spcPts val="0"/>
              </a:spcAft>
              <a:buClr>
                <a:schemeClr val="accent4"/>
              </a:buClr>
              <a:buSzPts val="1400"/>
              <a:buNone/>
              <a:defRPr>
                <a:solidFill>
                  <a:schemeClr val="accent4"/>
                </a:solidFill>
              </a:defRPr>
            </a:lvl7pPr>
            <a:lvl8pPr lvl="7" rtl="0">
              <a:lnSpc>
                <a:spcPct val="100000"/>
              </a:lnSpc>
              <a:spcBef>
                <a:spcPts val="0"/>
              </a:spcBef>
              <a:spcAft>
                <a:spcPts val="0"/>
              </a:spcAft>
              <a:buClr>
                <a:schemeClr val="accent4"/>
              </a:buClr>
              <a:buSzPts val="1400"/>
              <a:buNone/>
              <a:defRPr>
                <a:solidFill>
                  <a:schemeClr val="accent4"/>
                </a:solidFill>
              </a:defRPr>
            </a:lvl8pPr>
            <a:lvl9pPr lvl="8"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138" name="Google Shape;138;p15"/>
          <p:cNvSpPr txBox="1">
            <a:spLocks noGrp="1"/>
          </p:cNvSpPr>
          <p:nvPr>
            <p:ph type="title" idx="2" hasCustomPrompt="1"/>
          </p:nvPr>
        </p:nvSpPr>
        <p:spPr>
          <a:xfrm>
            <a:off x="691225" y="1413400"/>
            <a:ext cx="9438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1"/>
              </a:buClr>
              <a:buSzPts val="6000"/>
              <a:buNone/>
              <a:defRPr sz="6000">
                <a:solidFill>
                  <a:schemeClr val="accen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720000" y="710225"/>
            <a:ext cx="3966300" cy="105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1" name="Google Shape;141;p16"/>
          <p:cNvSpPr txBox="1">
            <a:spLocks noGrp="1"/>
          </p:cNvSpPr>
          <p:nvPr>
            <p:ph type="ctrTitle" idx="2"/>
          </p:nvPr>
        </p:nvSpPr>
        <p:spPr>
          <a:xfrm flipH="1">
            <a:off x="1232400" y="3048000"/>
            <a:ext cx="2195400" cy="37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42" name="Google Shape;142;p16"/>
          <p:cNvSpPr txBox="1">
            <a:spLocks noGrp="1"/>
          </p:cNvSpPr>
          <p:nvPr>
            <p:ph type="subTitle" idx="1"/>
          </p:nvPr>
        </p:nvSpPr>
        <p:spPr>
          <a:xfrm flipH="1">
            <a:off x="1232375" y="3290722"/>
            <a:ext cx="2195400" cy="83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143" name="Google Shape;143;p16"/>
          <p:cNvSpPr txBox="1">
            <a:spLocks noGrp="1"/>
          </p:cNvSpPr>
          <p:nvPr>
            <p:ph type="ctrTitle" idx="3"/>
          </p:nvPr>
        </p:nvSpPr>
        <p:spPr>
          <a:xfrm flipH="1">
            <a:off x="3474300" y="2133552"/>
            <a:ext cx="2195400" cy="37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44" name="Google Shape;144;p16"/>
          <p:cNvSpPr txBox="1">
            <a:spLocks noGrp="1"/>
          </p:cNvSpPr>
          <p:nvPr>
            <p:ph type="subTitle" idx="4"/>
          </p:nvPr>
        </p:nvSpPr>
        <p:spPr>
          <a:xfrm flipH="1">
            <a:off x="3474300" y="2376322"/>
            <a:ext cx="2195400" cy="83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145" name="Google Shape;145;p16"/>
          <p:cNvSpPr txBox="1">
            <a:spLocks noGrp="1"/>
          </p:cNvSpPr>
          <p:nvPr>
            <p:ph type="ctrTitle" idx="5"/>
          </p:nvPr>
        </p:nvSpPr>
        <p:spPr>
          <a:xfrm flipH="1">
            <a:off x="5716225" y="3047951"/>
            <a:ext cx="2195400" cy="37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46" name="Google Shape;146;p16"/>
          <p:cNvSpPr txBox="1">
            <a:spLocks noGrp="1"/>
          </p:cNvSpPr>
          <p:nvPr>
            <p:ph type="subTitle" idx="6"/>
          </p:nvPr>
        </p:nvSpPr>
        <p:spPr>
          <a:xfrm flipH="1">
            <a:off x="5716200" y="3290722"/>
            <a:ext cx="2195400" cy="83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grpSp>
        <p:nvGrpSpPr>
          <p:cNvPr id="147" name="Google Shape;147;p16"/>
          <p:cNvGrpSpPr/>
          <p:nvPr/>
        </p:nvGrpSpPr>
        <p:grpSpPr>
          <a:xfrm>
            <a:off x="-231919" y="-2834150"/>
            <a:ext cx="9823823" cy="3955805"/>
            <a:chOff x="-231919" y="-2834150"/>
            <a:chExt cx="9823823" cy="3955805"/>
          </a:xfrm>
        </p:grpSpPr>
        <p:sp>
          <p:nvSpPr>
            <p:cNvPr id="148" name="Google Shape;148;p16"/>
            <p:cNvSpPr/>
            <p:nvPr/>
          </p:nvSpPr>
          <p:spPr>
            <a:xfrm>
              <a:off x="-231919" y="-2834150"/>
              <a:ext cx="9823823" cy="3955805"/>
            </a:xfrm>
            <a:custGeom>
              <a:avLst/>
              <a:gdLst/>
              <a:ahLst/>
              <a:cxnLst/>
              <a:rect l="l" t="t" r="r" b="b"/>
              <a:pathLst>
                <a:path w="67670" h="27249" extrusionOk="0">
                  <a:moveTo>
                    <a:pt x="3560" y="1"/>
                  </a:moveTo>
                  <a:cubicBezTo>
                    <a:pt x="3394" y="1"/>
                    <a:pt x="3170" y="111"/>
                    <a:pt x="2802" y="368"/>
                  </a:cubicBezTo>
                  <a:cubicBezTo>
                    <a:pt x="2208" y="783"/>
                    <a:pt x="1833" y="1618"/>
                    <a:pt x="1678" y="2302"/>
                  </a:cubicBezTo>
                  <a:cubicBezTo>
                    <a:pt x="928" y="5612"/>
                    <a:pt x="1" y="10647"/>
                    <a:pt x="2647" y="12773"/>
                  </a:cubicBezTo>
                  <a:cubicBezTo>
                    <a:pt x="7827" y="16938"/>
                    <a:pt x="17880" y="15971"/>
                    <a:pt x="24025" y="18503"/>
                  </a:cubicBezTo>
                  <a:cubicBezTo>
                    <a:pt x="27934" y="20114"/>
                    <a:pt x="31555" y="22514"/>
                    <a:pt x="35681" y="23440"/>
                  </a:cubicBezTo>
                  <a:cubicBezTo>
                    <a:pt x="37802" y="23915"/>
                    <a:pt x="39978" y="23983"/>
                    <a:pt x="42159" y="23983"/>
                  </a:cubicBezTo>
                  <a:cubicBezTo>
                    <a:pt x="43024" y="23983"/>
                    <a:pt x="43891" y="23972"/>
                    <a:pt x="44755" y="23972"/>
                  </a:cubicBezTo>
                  <a:cubicBezTo>
                    <a:pt x="45000" y="23972"/>
                    <a:pt x="45246" y="23973"/>
                    <a:pt x="45491" y="23975"/>
                  </a:cubicBezTo>
                  <a:cubicBezTo>
                    <a:pt x="51084" y="24026"/>
                    <a:pt x="56648" y="24790"/>
                    <a:pt x="62049" y="26248"/>
                  </a:cubicBezTo>
                  <a:cubicBezTo>
                    <a:pt x="63761" y="26711"/>
                    <a:pt x="65492" y="27248"/>
                    <a:pt x="67258" y="27248"/>
                  </a:cubicBezTo>
                  <a:cubicBezTo>
                    <a:pt x="67395" y="27248"/>
                    <a:pt x="67532" y="27245"/>
                    <a:pt x="67669" y="27238"/>
                  </a:cubicBezTo>
                  <a:cubicBezTo>
                    <a:pt x="66830" y="24189"/>
                    <a:pt x="63940" y="22096"/>
                    <a:pt x="60932" y="21123"/>
                  </a:cubicBezTo>
                  <a:cubicBezTo>
                    <a:pt x="57924" y="20149"/>
                    <a:pt x="54714" y="20060"/>
                    <a:pt x="51590" y="19569"/>
                  </a:cubicBezTo>
                  <a:cubicBezTo>
                    <a:pt x="44095" y="18395"/>
                    <a:pt x="37148" y="14931"/>
                    <a:pt x="29754" y="13234"/>
                  </a:cubicBezTo>
                  <a:cubicBezTo>
                    <a:pt x="26948" y="12589"/>
                    <a:pt x="21937" y="10851"/>
                    <a:pt x="19149" y="10133"/>
                  </a:cubicBezTo>
                  <a:cubicBezTo>
                    <a:pt x="17726" y="9767"/>
                    <a:pt x="16426" y="9689"/>
                    <a:pt x="15201" y="9689"/>
                  </a:cubicBezTo>
                  <a:cubicBezTo>
                    <a:pt x="14295" y="9689"/>
                    <a:pt x="13429" y="9732"/>
                    <a:pt x="12585" y="9732"/>
                  </a:cubicBezTo>
                  <a:cubicBezTo>
                    <a:pt x="10596" y="9732"/>
                    <a:pt x="8725" y="9495"/>
                    <a:pt x="6716" y="7905"/>
                  </a:cubicBezTo>
                  <a:cubicBezTo>
                    <a:pt x="5204" y="6711"/>
                    <a:pt x="5431" y="2166"/>
                    <a:pt x="4291" y="731"/>
                  </a:cubicBezTo>
                  <a:cubicBezTo>
                    <a:pt x="3950" y="300"/>
                    <a:pt x="3834" y="1"/>
                    <a:pt x="3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6"/>
            <p:cNvGrpSpPr/>
            <p:nvPr/>
          </p:nvGrpSpPr>
          <p:grpSpPr>
            <a:xfrm>
              <a:off x="5153723" y="231164"/>
              <a:ext cx="244251" cy="129674"/>
              <a:chOff x="4944000" y="1355175"/>
              <a:chExt cx="24250" cy="12875"/>
            </a:xfrm>
          </p:grpSpPr>
          <p:sp>
            <p:nvSpPr>
              <p:cNvPr id="150" name="Google Shape;150;p16"/>
              <p:cNvSpPr/>
              <p:nvPr/>
            </p:nvSpPr>
            <p:spPr>
              <a:xfrm>
                <a:off x="4944000" y="1355175"/>
                <a:ext cx="16250" cy="4200"/>
              </a:xfrm>
              <a:custGeom>
                <a:avLst/>
                <a:gdLst/>
                <a:ahLst/>
                <a:cxnLst/>
                <a:rect l="l" t="t" r="r" b="b"/>
                <a:pathLst>
                  <a:path w="650" h="168" extrusionOk="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4958550" y="1363500"/>
                <a:ext cx="9700" cy="4550"/>
              </a:xfrm>
              <a:custGeom>
                <a:avLst/>
                <a:gdLst/>
                <a:ahLst/>
                <a:cxnLst/>
                <a:rect l="l" t="t" r="r" b="b"/>
                <a:pathLst>
                  <a:path w="388" h="182" extrusionOk="0">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16"/>
            <p:cNvGrpSpPr/>
            <p:nvPr/>
          </p:nvGrpSpPr>
          <p:grpSpPr>
            <a:xfrm>
              <a:off x="8423998" y="360839"/>
              <a:ext cx="244251" cy="129674"/>
              <a:chOff x="4944000" y="1355175"/>
              <a:chExt cx="24250" cy="12875"/>
            </a:xfrm>
          </p:grpSpPr>
          <p:sp>
            <p:nvSpPr>
              <p:cNvPr id="153" name="Google Shape;153;p16"/>
              <p:cNvSpPr/>
              <p:nvPr/>
            </p:nvSpPr>
            <p:spPr>
              <a:xfrm>
                <a:off x="4944000" y="1355175"/>
                <a:ext cx="16250" cy="4200"/>
              </a:xfrm>
              <a:custGeom>
                <a:avLst/>
                <a:gdLst/>
                <a:ahLst/>
                <a:cxnLst/>
                <a:rect l="l" t="t" r="r" b="b"/>
                <a:pathLst>
                  <a:path w="650" h="168" extrusionOk="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4958550" y="1363500"/>
                <a:ext cx="9700" cy="4550"/>
              </a:xfrm>
              <a:custGeom>
                <a:avLst/>
                <a:gdLst/>
                <a:ahLst/>
                <a:cxnLst/>
                <a:rect l="l" t="t" r="r" b="b"/>
                <a:pathLst>
                  <a:path w="388" h="182" extrusionOk="0">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6"/>
            <p:cNvGrpSpPr/>
            <p:nvPr/>
          </p:nvGrpSpPr>
          <p:grpSpPr>
            <a:xfrm>
              <a:off x="6623773" y="141764"/>
              <a:ext cx="244251" cy="129674"/>
              <a:chOff x="4944000" y="1355175"/>
              <a:chExt cx="24250" cy="12875"/>
            </a:xfrm>
          </p:grpSpPr>
          <p:sp>
            <p:nvSpPr>
              <p:cNvPr id="156" name="Google Shape;156;p16"/>
              <p:cNvSpPr/>
              <p:nvPr/>
            </p:nvSpPr>
            <p:spPr>
              <a:xfrm>
                <a:off x="4944000" y="1355175"/>
                <a:ext cx="16250" cy="4200"/>
              </a:xfrm>
              <a:custGeom>
                <a:avLst/>
                <a:gdLst/>
                <a:ahLst/>
                <a:cxnLst/>
                <a:rect l="l" t="t" r="r" b="b"/>
                <a:pathLst>
                  <a:path w="650" h="168" extrusionOk="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4958550" y="1363500"/>
                <a:ext cx="9700" cy="4550"/>
              </a:xfrm>
              <a:custGeom>
                <a:avLst/>
                <a:gdLst/>
                <a:ahLst/>
                <a:cxnLst/>
                <a:rect l="l" t="t" r="r" b="b"/>
                <a:pathLst>
                  <a:path w="388" h="182" extrusionOk="0">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5">
    <p:spTree>
      <p:nvGrpSpPr>
        <p:cNvPr id="1" name="Shape 174"/>
        <p:cNvGrpSpPr/>
        <p:nvPr/>
      </p:nvGrpSpPr>
      <p:grpSpPr>
        <a:xfrm>
          <a:off x="0" y="0"/>
          <a:ext cx="0" cy="0"/>
          <a:chOff x="0" y="0"/>
          <a:chExt cx="0" cy="0"/>
        </a:xfrm>
      </p:grpSpPr>
      <p:sp>
        <p:nvSpPr>
          <p:cNvPr id="175" name="Google Shape;175;p18"/>
          <p:cNvSpPr txBox="1">
            <a:spLocks noGrp="1"/>
          </p:cNvSpPr>
          <p:nvPr>
            <p:ph type="ctrTitle"/>
          </p:nvPr>
        </p:nvSpPr>
        <p:spPr>
          <a:xfrm>
            <a:off x="1292712" y="1504625"/>
            <a:ext cx="2408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2"/>
              </a:buClr>
              <a:buSzPts val="2800"/>
              <a:buNone/>
              <a:defRPr>
                <a:solidFill>
                  <a:schemeClr val="accent2"/>
                </a:solidFill>
              </a:defRPr>
            </a:lvl2pPr>
            <a:lvl3pPr lvl="2" algn="ctr" rtl="0">
              <a:spcBef>
                <a:spcPts val="0"/>
              </a:spcBef>
              <a:spcAft>
                <a:spcPts val="0"/>
              </a:spcAft>
              <a:buClr>
                <a:schemeClr val="accent2"/>
              </a:buClr>
              <a:buSzPts val="2800"/>
              <a:buNone/>
              <a:defRPr>
                <a:solidFill>
                  <a:schemeClr val="accent2"/>
                </a:solidFill>
              </a:defRPr>
            </a:lvl3pPr>
            <a:lvl4pPr lvl="3" algn="ctr" rtl="0">
              <a:spcBef>
                <a:spcPts val="0"/>
              </a:spcBef>
              <a:spcAft>
                <a:spcPts val="0"/>
              </a:spcAft>
              <a:buClr>
                <a:schemeClr val="accent2"/>
              </a:buClr>
              <a:buSzPts val="2800"/>
              <a:buNone/>
              <a:defRPr>
                <a:solidFill>
                  <a:schemeClr val="accent2"/>
                </a:solidFill>
              </a:defRPr>
            </a:lvl4pPr>
            <a:lvl5pPr lvl="4" algn="ctr" rtl="0">
              <a:spcBef>
                <a:spcPts val="0"/>
              </a:spcBef>
              <a:spcAft>
                <a:spcPts val="0"/>
              </a:spcAft>
              <a:buClr>
                <a:schemeClr val="accent2"/>
              </a:buClr>
              <a:buSzPts val="2800"/>
              <a:buNone/>
              <a:defRPr>
                <a:solidFill>
                  <a:schemeClr val="accent2"/>
                </a:solidFill>
              </a:defRPr>
            </a:lvl5pPr>
            <a:lvl6pPr lvl="5" algn="ctr" rtl="0">
              <a:spcBef>
                <a:spcPts val="0"/>
              </a:spcBef>
              <a:spcAft>
                <a:spcPts val="0"/>
              </a:spcAft>
              <a:buClr>
                <a:schemeClr val="accent2"/>
              </a:buClr>
              <a:buSzPts val="2800"/>
              <a:buNone/>
              <a:defRPr>
                <a:solidFill>
                  <a:schemeClr val="accent2"/>
                </a:solidFill>
              </a:defRPr>
            </a:lvl6pPr>
            <a:lvl7pPr lvl="6" algn="ctr" rtl="0">
              <a:spcBef>
                <a:spcPts val="0"/>
              </a:spcBef>
              <a:spcAft>
                <a:spcPts val="0"/>
              </a:spcAft>
              <a:buClr>
                <a:schemeClr val="accent2"/>
              </a:buClr>
              <a:buSzPts val="2800"/>
              <a:buNone/>
              <a:defRPr>
                <a:solidFill>
                  <a:schemeClr val="accent2"/>
                </a:solidFill>
              </a:defRPr>
            </a:lvl7pPr>
            <a:lvl8pPr lvl="7" algn="ctr" rtl="0">
              <a:spcBef>
                <a:spcPts val="0"/>
              </a:spcBef>
              <a:spcAft>
                <a:spcPts val="0"/>
              </a:spcAft>
              <a:buClr>
                <a:schemeClr val="accent2"/>
              </a:buClr>
              <a:buSzPts val="2800"/>
              <a:buNone/>
              <a:defRPr>
                <a:solidFill>
                  <a:schemeClr val="accent2"/>
                </a:solidFill>
              </a:defRPr>
            </a:lvl8pPr>
            <a:lvl9pPr lvl="8" algn="ctr" rtl="0">
              <a:spcBef>
                <a:spcPts val="0"/>
              </a:spcBef>
              <a:spcAft>
                <a:spcPts val="0"/>
              </a:spcAft>
              <a:buClr>
                <a:schemeClr val="accent2"/>
              </a:buClr>
              <a:buSzPts val="2800"/>
              <a:buNone/>
              <a:defRPr>
                <a:solidFill>
                  <a:schemeClr val="accent2"/>
                </a:solidFill>
              </a:defRPr>
            </a:lvl9pPr>
          </a:lstStyle>
          <a:p>
            <a:endParaRPr/>
          </a:p>
        </p:txBody>
      </p:sp>
      <p:sp>
        <p:nvSpPr>
          <p:cNvPr id="176" name="Google Shape;176;p18"/>
          <p:cNvSpPr txBox="1">
            <a:spLocks noGrp="1"/>
          </p:cNvSpPr>
          <p:nvPr>
            <p:ph type="subTitle" idx="1"/>
          </p:nvPr>
        </p:nvSpPr>
        <p:spPr>
          <a:xfrm>
            <a:off x="1496775" y="1930025"/>
            <a:ext cx="200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177" name="Google Shape;177;p18"/>
          <p:cNvSpPr txBox="1">
            <a:spLocks noGrp="1"/>
          </p:cNvSpPr>
          <p:nvPr>
            <p:ph type="title" idx="2" hasCustomPrompt="1"/>
          </p:nvPr>
        </p:nvSpPr>
        <p:spPr>
          <a:xfrm>
            <a:off x="1134550" y="740875"/>
            <a:ext cx="2724600" cy="76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8" name="Google Shape;178;p18"/>
          <p:cNvGrpSpPr/>
          <p:nvPr/>
        </p:nvGrpSpPr>
        <p:grpSpPr>
          <a:xfrm>
            <a:off x="1215282" y="-181901"/>
            <a:ext cx="8814517" cy="5654105"/>
            <a:chOff x="3253875" y="4567300"/>
            <a:chExt cx="1413625" cy="906775"/>
          </a:xfrm>
        </p:grpSpPr>
        <p:sp>
          <p:nvSpPr>
            <p:cNvPr id="179" name="Google Shape;179;p18"/>
            <p:cNvSpPr/>
            <p:nvPr/>
          </p:nvSpPr>
          <p:spPr>
            <a:xfrm>
              <a:off x="3253875" y="4567300"/>
              <a:ext cx="1413625" cy="906775"/>
            </a:xfrm>
            <a:custGeom>
              <a:avLst/>
              <a:gdLst/>
              <a:ahLst/>
              <a:cxnLst/>
              <a:rect l="l" t="t" r="r" b="b"/>
              <a:pathLst>
                <a:path w="56545" h="36271" extrusionOk="0">
                  <a:moveTo>
                    <a:pt x="26463" y="0"/>
                  </a:moveTo>
                  <a:cubicBezTo>
                    <a:pt x="26415" y="0"/>
                    <a:pt x="26368" y="1"/>
                    <a:pt x="26320" y="3"/>
                  </a:cubicBezTo>
                  <a:cubicBezTo>
                    <a:pt x="25420" y="29"/>
                    <a:pt x="24486" y="346"/>
                    <a:pt x="23914" y="1041"/>
                  </a:cubicBezTo>
                  <a:lnTo>
                    <a:pt x="25698" y="1004"/>
                  </a:lnTo>
                  <a:lnTo>
                    <a:pt x="25698" y="1004"/>
                  </a:lnTo>
                  <a:cubicBezTo>
                    <a:pt x="24667" y="2950"/>
                    <a:pt x="25538" y="5376"/>
                    <a:pt x="26813" y="7172"/>
                  </a:cubicBezTo>
                  <a:cubicBezTo>
                    <a:pt x="28090" y="8966"/>
                    <a:pt x="29775" y="10515"/>
                    <a:pt x="30605" y="12554"/>
                  </a:cubicBezTo>
                  <a:cubicBezTo>
                    <a:pt x="30683" y="12746"/>
                    <a:pt x="30753" y="12950"/>
                    <a:pt x="30728" y="13154"/>
                  </a:cubicBezTo>
                  <a:cubicBezTo>
                    <a:pt x="30696" y="13401"/>
                    <a:pt x="30531" y="13608"/>
                    <a:pt x="30363" y="13792"/>
                  </a:cubicBezTo>
                  <a:cubicBezTo>
                    <a:pt x="25304" y="19338"/>
                    <a:pt x="18481" y="18361"/>
                    <a:pt x="12334" y="22037"/>
                  </a:cubicBezTo>
                  <a:cubicBezTo>
                    <a:pt x="9308" y="23845"/>
                    <a:pt x="4693" y="26421"/>
                    <a:pt x="2876" y="29441"/>
                  </a:cubicBezTo>
                  <a:cubicBezTo>
                    <a:pt x="2165" y="30623"/>
                    <a:pt x="1" y="36270"/>
                    <a:pt x="2665" y="36270"/>
                  </a:cubicBezTo>
                  <a:cubicBezTo>
                    <a:pt x="2670" y="36270"/>
                    <a:pt x="2675" y="36270"/>
                    <a:pt x="2680" y="36270"/>
                  </a:cubicBezTo>
                  <a:cubicBezTo>
                    <a:pt x="4285" y="36256"/>
                    <a:pt x="6451" y="34168"/>
                    <a:pt x="8056" y="34155"/>
                  </a:cubicBezTo>
                  <a:cubicBezTo>
                    <a:pt x="8388" y="34152"/>
                    <a:pt x="8739" y="34145"/>
                    <a:pt x="9024" y="33973"/>
                  </a:cubicBezTo>
                  <a:cubicBezTo>
                    <a:pt x="9421" y="33735"/>
                    <a:pt x="9581" y="33252"/>
                    <a:pt x="9751" y="32822"/>
                  </a:cubicBezTo>
                  <a:cubicBezTo>
                    <a:pt x="10578" y="30744"/>
                    <a:pt x="12294" y="29151"/>
                    <a:pt x="14109" y="27847"/>
                  </a:cubicBezTo>
                  <a:cubicBezTo>
                    <a:pt x="19162" y="24217"/>
                    <a:pt x="25232" y="22330"/>
                    <a:pt x="30732" y="19420"/>
                  </a:cubicBezTo>
                  <a:cubicBezTo>
                    <a:pt x="31783" y="18864"/>
                    <a:pt x="32854" y="18216"/>
                    <a:pt x="33782" y="17446"/>
                  </a:cubicBezTo>
                  <a:cubicBezTo>
                    <a:pt x="34010" y="17257"/>
                    <a:pt x="34289" y="17162"/>
                    <a:pt x="34569" y="17162"/>
                  </a:cubicBezTo>
                  <a:cubicBezTo>
                    <a:pt x="34841" y="17162"/>
                    <a:pt x="35113" y="17252"/>
                    <a:pt x="35339" y="17433"/>
                  </a:cubicBezTo>
                  <a:cubicBezTo>
                    <a:pt x="36080" y="18026"/>
                    <a:pt x="36908" y="18506"/>
                    <a:pt x="37778" y="18910"/>
                  </a:cubicBezTo>
                  <a:cubicBezTo>
                    <a:pt x="40455" y="20152"/>
                    <a:pt x="43354" y="20849"/>
                    <a:pt x="46262" y="21344"/>
                  </a:cubicBezTo>
                  <a:cubicBezTo>
                    <a:pt x="47283" y="21518"/>
                    <a:pt x="48317" y="21669"/>
                    <a:pt x="49350" y="21669"/>
                  </a:cubicBezTo>
                  <a:cubicBezTo>
                    <a:pt x="49587" y="21669"/>
                    <a:pt x="49824" y="21661"/>
                    <a:pt x="50060" y="21644"/>
                  </a:cubicBezTo>
                  <a:cubicBezTo>
                    <a:pt x="51223" y="21558"/>
                    <a:pt x="52355" y="21248"/>
                    <a:pt x="53480" y="20939"/>
                  </a:cubicBezTo>
                  <a:cubicBezTo>
                    <a:pt x="53994" y="20799"/>
                    <a:pt x="54519" y="20652"/>
                    <a:pt x="54954" y="20346"/>
                  </a:cubicBezTo>
                  <a:cubicBezTo>
                    <a:pt x="55765" y="19773"/>
                    <a:pt x="56116" y="18761"/>
                    <a:pt x="56401" y="17810"/>
                  </a:cubicBezTo>
                  <a:cubicBezTo>
                    <a:pt x="56479" y="17550"/>
                    <a:pt x="56544" y="17233"/>
                    <a:pt x="56362" y="17031"/>
                  </a:cubicBezTo>
                  <a:cubicBezTo>
                    <a:pt x="56220" y="16874"/>
                    <a:pt x="55987" y="16855"/>
                    <a:pt x="55772" y="16855"/>
                  </a:cubicBezTo>
                  <a:cubicBezTo>
                    <a:pt x="55759" y="16855"/>
                    <a:pt x="55746" y="16855"/>
                    <a:pt x="55732" y="16855"/>
                  </a:cubicBezTo>
                  <a:cubicBezTo>
                    <a:pt x="54340" y="16865"/>
                    <a:pt x="52932" y="16906"/>
                    <a:pt x="51527" y="16906"/>
                  </a:cubicBezTo>
                  <a:cubicBezTo>
                    <a:pt x="48459" y="16906"/>
                    <a:pt x="45409" y="16713"/>
                    <a:pt x="42580" y="15594"/>
                  </a:cubicBezTo>
                  <a:cubicBezTo>
                    <a:pt x="40983" y="14963"/>
                    <a:pt x="39493" y="13965"/>
                    <a:pt x="37930" y="13188"/>
                  </a:cubicBezTo>
                  <a:cubicBezTo>
                    <a:pt x="37173" y="12814"/>
                    <a:pt x="36582" y="12170"/>
                    <a:pt x="36273" y="11385"/>
                  </a:cubicBezTo>
                  <a:cubicBezTo>
                    <a:pt x="36270" y="11377"/>
                    <a:pt x="36266" y="11368"/>
                    <a:pt x="36263" y="11360"/>
                  </a:cubicBezTo>
                  <a:cubicBezTo>
                    <a:pt x="36068" y="10877"/>
                    <a:pt x="35746" y="10457"/>
                    <a:pt x="35401" y="10066"/>
                  </a:cubicBezTo>
                  <a:cubicBezTo>
                    <a:pt x="34171" y="8672"/>
                    <a:pt x="32546" y="7438"/>
                    <a:pt x="32167" y="5617"/>
                  </a:cubicBezTo>
                  <a:cubicBezTo>
                    <a:pt x="31917" y="4410"/>
                    <a:pt x="32276" y="3172"/>
                    <a:pt x="32396" y="1945"/>
                  </a:cubicBezTo>
                  <a:cubicBezTo>
                    <a:pt x="32414" y="1757"/>
                    <a:pt x="32420" y="1549"/>
                    <a:pt x="32303" y="1402"/>
                  </a:cubicBezTo>
                  <a:cubicBezTo>
                    <a:pt x="32202" y="1275"/>
                    <a:pt x="32033" y="1228"/>
                    <a:pt x="31876" y="1187"/>
                  </a:cubicBezTo>
                  <a:lnTo>
                    <a:pt x="28978" y="432"/>
                  </a:lnTo>
                  <a:cubicBezTo>
                    <a:pt x="28152" y="217"/>
                    <a:pt x="27314" y="0"/>
                    <a:pt x="26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4157950" y="4993925"/>
              <a:ext cx="23350" cy="12225"/>
            </a:xfrm>
            <a:custGeom>
              <a:avLst/>
              <a:gdLst/>
              <a:ahLst/>
              <a:cxnLst/>
              <a:rect l="l" t="t" r="r" b="b"/>
              <a:pathLst>
                <a:path w="934" h="489" extrusionOk="0">
                  <a:moveTo>
                    <a:pt x="77" y="0"/>
                  </a:moveTo>
                  <a:cubicBezTo>
                    <a:pt x="53" y="0"/>
                    <a:pt x="31" y="12"/>
                    <a:pt x="18" y="33"/>
                  </a:cubicBezTo>
                  <a:cubicBezTo>
                    <a:pt x="0" y="66"/>
                    <a:pt x="11" y="106"/>
                    <a:pt x="41" y="126"/>
                  </a:cubicBezTo>
                  <a:lnTo>
                    <a:pt x="42" y="125"/>
                  </a:lnTo>
                  <a:cubicBezTo>
                    <a:pt x="234" y="257"/>
                    <a:pt x="446" y="372"/>
                    <a:pt x="669" y="444"/>
                  </a:cubicBezTo>
                  <a:cubicBezTo>
                    <a:pt x="699" y="453"/>
                    <a:pt x="730" y="462"/>
                    <a:pt x="760" y="471"/>
                  </a:cubicBezTo>
                  <a:cubicBezTo>
                    <a:pt x="776" y="475"/>
                    <a:pt x="791" y="479"/>
                    <a:pt x="806" y="484"/>
                  </a:cubicBezTo>
                  <a:cubicBezTo>
                    <a:pt x="816" y="487"/>
                    <a:pt x="827" y="489"/>
                    <a:pt x="838" y="489"/>
                  </a:cubicBezTo>
                  <a:cubicBezTo>
                    <a:pt x="841" y="489"/>
                    <a:pt x="845" y="488"/>
                    <a:pt x="849" y="488"/>
                  </a:cubicBezTo>
                  <a:cubicBezTo>
                    <a:pt x="859" y="487"/>
                    <a:pt x="869" y="486"/>
                    <a:pt x="878" y="484"/>
                  </a:cubicBezTo>
                  <a:cubicBezTo>
                    <a:pt x="917" y="478"/>
                    <a:pt x="933" y="416"/>
                    <a:pt x="903" y="392"/>
                  </a:cubicBezTo>
                  <a:cubicBezTo>
                    <a:pt x="888" y="378"/>
                    <a:pt x="871" y="367"/>
                    <a:pt x="853" y="359"/>
                  </a:cubicBezTo>
                  <a:cubicBezTo>
                    <a:pt x="839" y="354"/>
                    <a:pt x="825" y="350"/>
                    <a:pt x="811" y="345"/>
                  </a:cubicBezTo>
                  <a:cubicBezTo>
                    <a:pt x="785" y="337"/>
                    <a:pt x="757" y="328"/>
                    <a:pt x="731" y="317"/>
                  </a:cubicBezTo>
                  <a:cubicBezTo>
                    <a:pt x="678" y="297"/>
                    <a:pt x="625" y="276"/>
                    <a:pt x="572" y="254"/>
                  </a:cubicBezTo>
                  <a:lnTo>
                    <a:pt x="553" y="246"/>
                  </a:lnTo>
                  <a:lnTo>
                    <a:pt x="544" y="243"/>
                  </a:lnTo>
                  <a:cubicBezTo>
                    <a:pt x="543" y="243"/>
                    <a:pt x="543" y="243"/>
                    <a:pt x="542" y="242"/>
                  </a:cubicBezTo>
                  <a:lnTo>
                    <a:pt x="542" y="242"/>
                  </a:lnTo>
                  <a:cubicBezTo>
                    <a:pt x="543" y="243"/>
                    <a:pt x="545" y="243"/>
                    <a:pt x="545" y="243"/>
                  </a:cubicBezTo>
                  <a:cubicBezTo>
                    <a:pt x="531" y="237"/>
                    <a:pt x="519" y="232"/>
                    <a:pt x="504" y="225"/>
                  </a:cubicBezTo>
                  <a:cubicBezTo>
                    <a:pt x="478" y="214"/>
                    <a:pt x="452" y="202"/>
                    <a:pt x="427" y="189"/>
                  </a:cubicBezTo>
                  <a:cubicBezTo>
                    <a:pt x="375" y="165"/>
                    <a:pt x="325" y="139"/>
                    <a:pt x="275" y="110"/>
                  </a:cubicBezTo>
                  <a:cubicBezTo>
                    <a:pt x="219" y="79"/>
                    <a:pt x="164" y="45"/>
                    <a:pt x="110" y="9"/>
                  </a:cubicBezTo>
                  <a:cubicBezTo>
                    <a:pt x="99" y="3"/>
                    <a:pt x="88"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4186850" y="4996725"/>
              <a:ext cx="14725" cy="6250"/>
            </a:xfrm>
            <a:custGeom>
              <a:avLst/>
              <a:gdLst/>
              <a:ahLst/>
              <a:cxnLst/>
              <a:rect l="l" t="t" r="r" b="b"/>
              <a:pathLst>
                <a:path w="589" h="250" extrusionOk="0">
                  <a:moveTo>
                    <a:pt x="83" y="0"/>
                  </a:moveTo>
                  <a:cubicBezTo>
                    <a:pt x="51" y="0"/>
                    <a:pt x="18" y="17"/>
                    <a:pt x="10" y="51"/>
                  </a:cubicBezTo>
                  <a:cubicBezTo>
                    <a:pt x="1" y="92"/>
                    <a:pt x="24" y="124"/>
                    <a:pt x="61" y="140"/>
                  </a:cubicBezTo>
                  <a:lnTo>
                    <a:pt x="61" y="139"/>
                  </a:lnTo>
                  <a:lnTo>
                    <a:pt x="76" y="145"/>
                  </a:lnTo>
                  <a:lnTo>
                    <a:pt x="82" y="148"/>
                  </a:lnTo>
                  <a:cubicBezTo>
                    <a:pt x="92" y="152"/>
                    <a:pt x="104" y="155"/>
                    <a:pt x="116" y="159"/>
                  </a:cubicBezTo>
                  <a:lnTo>
                    <a:pt x="176" y="177"/>
                  </a:lnTo>
                  <a:cubicBezTo>
                    <a:pt x="214" y="189"/>
                    <a:pt x="253" y="199"/>
                    <a:pt x="293" y="206"/>
                  </a:cubicBezTo>
                  <a:cubicBezTo>
                    <a:pt x="332" y="212"/>
                    <a:pt x="370" y="222"/>
                    <a:pt x="409" y="229"/>
                  </a:cubicBezTo>
                  <a:cubicBezTo>
                    <a:pt x="429" y="233"/>
                    <a:pt x="449" y="239"/>
                    <a:pt x="469" y="243"/>
                  </a:cubicBezTo>
                  <a:cubicBezTo>
                    <a:pt x="478" y="245"/>
                    <a:pt x="489" y="246"/>
                    <a:pt x="498" y="248"/>
                  </a:cubicBezTo>
                  <a:cubicBezTo>
                    <a:pt x="502" y="249"/>
                    <a:pt x="506" y="249"/>
                    <a:pt x="510" y="249"/>
                  </a:cubicBezTo>
                  <a:cubicBezTo>
                    <a:pt x="521" y="249"/>
                    <a:pt x="533" y="247"/>
                    <a:pt x="544" y="244"/>
                  </a:cubicBezTo>
                  <a:cubicBezTo>
                    <a:pt x="577" y="235"/>
                    <a:pt x="589" y="192"/>
                    <a:pt x="565" y="167"/>
                  </a:cubicBezTo>
                  <a:cubicBezTo>
                    <a:pt x="556" y="158"/>
                    <a:pt x="546" y="149"/>
                    <a:pt x="534" y="144"/>
                  </a:cubicBezTo>
                  <a:cubicBezTo>
                    <a:pt x="525" y="139"/>
                    <a:pt x="514" y="135"/>
                    <a:pt x="504" y="131"/>
                  </a:cubicBezTo>
                  <a:cubicBezTo>
                    <a:pt x="484" y="123"/>
                    <a:pt x="464" y="116"/>
                    <a:pt x="445" y="109"/>
                  </a:cubicBezTo>
                  <a:cubicBezTo>
                    <a:pt x="407" y="95"/>
                    <a:pt x="369" y="82"/>
                    <a:pt x="332" y="67"/>
                  </a:cubicBezTo>
                  <a:cubicBezTo>
                    <a:pt x="295" y="52"/>
                    <a:pt x="257" y="41"/>
                    <a:pt x="219" y="31"/>
                  </a:cubicBezTo>
                  <a:cubicBezTo>
                    <a:pt x="180" y="18"/>
                    <a:pt x="139" y="9"/>
                    <a:pt x="99" y="2"/>
                  </a:cubicBezTo>
                  <a:cubicBezTo>
                    <a:pt x="93" y="1"/>
                    <a:pt x="88"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3904250" y="4660650"/>
              <a:ext cx="16975" cy="8175"/>
            </a:xfrm>
            <a:custGeom>
              <a:avLst/>
              <a:gdLst/>
              <a:ahLst/>
              <a:cxnLst/>
              <a:rect l="l" t="t" r="r" b="b"/>
              <a:pathLst>
                <a:path w="679" h="327" extrusionOk="0">
                  <a:moveTo>
                    <a:pt x="77" y="1"/>
                  </a:moveTo>
                  <a:cubicBezTo>
                    <a:pt x="54" y="1"/>
                    <a:pt x="31" y="13"/>
                    <a:pt x="18" y="35"/>
                  </a:cubicBezTo>
                  <a:cubicBezTo>
                    <a:pt x="0" y="67"/>
                    <a:pt x="11" y="108"/>
                    <a:pt x="42" y="127"/>
                  </a:cubicBezTo>
                  <a:lnTo>
                    <a:pt x="43" y="127"/>
                  </a:lnTo>
                  <a:cubicBezTo>
                    <a:pt x="131" y="182"/>
                    <a:pt x="224" y="227"/>
                    <a:pt x="320" y="264"/>
                  </a:cubicBezTo>
                  <a:cubicBezTo>
                    <a:pt x="366" y="281"/>
                    <a:pt x="412" y="295"/>
                    <a:pt x="460" y="306"/>
                  </a:cubicBezTo>
                  <a:cubicBezTo>
                    <a:pt x="484" y="311"/>
                    <a:pt x="509" y="316"/>
                    <a:pt x="535" y="320"/>
                  </a:cubicBezTo>
                  <a:cubicBezTo>
                    <a:pt x="546" y="322"/>
                    <a:pt x="558" y="324"/>
                    <a:pt x="570" y="326"/>
                  </a:cubicBezTo>
                  <a:cubicBezTo>
                    <a:pt x="576" y="326"/>
                    <a:pt x="582" y="327"/>
                    <a:pt x="589" y="327"/>
                  </a:cubicBezTo>
                  <a:cubicBezTo>
                    <a:pt x="602" y="327"/>
                    <a:pt x="615" y="325"/>
                    <a:pt x="628" y="322"/>
                  </a:cubicBezTo>
                  <a:cubicBezTo>
                    <a:pt x="670" y="310"/>
                    <a:pt x="678" y="252"/>
                    <a:pt x="639" y="229"/>
                  </a:cubicBezTo>
                  <a:cubicBezTo>
                    <a:pt x="627" y="221"/>
                    <a:pt x="613" y="214"/>
                    <a:pt x="598" y="210"/>
                  </a:cubicBezTo>
                  <a:cubicBezTo>
                    <a:pt x="588" y="206"/>
                    <a:pt x="576" y="203"/>
                    <a:pt x="564" y="201"/>
                  </a:cubicBezTo>
                  <a:cubicBezTo>
                    <a:pt x="541" y="195"/>
                    <a:pt x="518" y="187"/>
                    <a:pt x="495" y="181"/>
                  </a:cubicBezTo>
                  <a:cubicBezTo>
                    <a:pt x="448" y="166"/>
                    <a:pt x="403" y="151"/>
                    <a:pt x="359" y="135"/>
                  </a:cubicBezTo>
                  <a:lnTo>
                    <a:pt x="326" y="121"/>
                  </a:lnTo>
                  <a:lnTo>
                    <a:pt x="310" y="115"/>
                  </a:lnTo>
                  <a:lnTo>
                    <a:pt x="313" y="116"/>
                  </a:lnTo>
                  <a:lnTo>
                    <a:pt x="313" y="116"/>
                  </a:lnTo>
                  <a:lnTo>
                    <a:pt x="302" y="112"/>
                  </a:lnTo>
                  <a:cubicBezTo>
                    <a:pt x="281" y="101"/>
                    <a:pt x="260" y="91"/>
                    <a:pt x="239" y="81"/>
                  </a:cubicBezTo>
                  <a:cubicBezTo>
                    <a:pt x="195" y="60"/>
                    <a:pt x="153" y="36"/>
                    <a:pt x="111" y="10"/>
                  </a:cubicBezTo>
                  <a:cubicBezTo>
                    <a:pt x="100" y="4"/>
                    <a:pt x="89"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3909075" y="4673525"/>
              <a:ext cx="15500" cy="6200"/>
            </a:xfrm>
            <a:custGeom>
              <a:avLst/>
              <a:gdLst/>
              <a:ahLst/>
              <a:cxnLst/>
              <a:rect l="l" t="t" r="r" b="b"/>
              <a:pathLst>
                <a:path w="620" h="248" extrusionOk="0">
                  <a:moveTo>
                    <a:pt x="94" y="1"/>
                  </a:moveTo>
                  <a:cubicBezTo>
                    <a:pt x="78" y="1"/>
                    <a:pt x="62" y="5"/>
                    <a:pt x="49" y="12"/>
                  </a:cubicBezTo>
                  <a:cubicBezTo>
                    <a:pt x="30" y="24"/>
                    <a:pt x="16" y="41"/>
                    <a:pt x="10" y="64"/>
                  </a:cubicBezTo>
                  <a:cubicBezTo>
                    <a:pt x="0" y="106"/>
                    <a:pt x="22" y="160"/>
                    <a:pt x="70" y="169"/>
                  </a:cubicBezTo>
                  <a:cubicBezTo>
                    <a:pt x="147" y="184"/>
                    <a:pt x="225" y="200"/>
                    <a:pt x="302" y="213"/>
                  </a:cubicBezTo>
                  <a:cubicBezTo>
                    <a:pt x="340" y="221"/>
                    <a:pt x="378" y="227"/>
                    <a:pt x="416" y="234"/>
                  </a:cubicBezTo>
                  <a:cubicBezTo>
                    <a:pt x="436" y="238"/>
                    <a:pt x="456" y="242"/>
                    <a:pt x="474" y="245"/>
                  </a:cubicBezTo>
                  <a:cubicBezTo>
                    <a:pt x="484" y="247"/>
                    <a:pt x="494" y="247"/>
                    <a:pt x="505" y="247"/>
                  </a:cubicBezTo>
                  <a:cubicBezTo>
                    <a:pt x="515" y="247"/>
                    <a:pt x="525" y="247"/>
                    <a:pt x="535" y="245"/>
                  </a:cubicBezTo>
                  <a:lnTo>
                    <a:pt x="564" y="240"/>
                  </a:lnTo>
                  <a:cubicBezTo>
                    <a:pt x="592" y="236"/>
                    <a:pt x="612" y="206"/>
                    <a:pt x="615" y="181"/>
                  </a:cubicBezTo>
                  <a:cubicBezTo>
                    <a:pt x="619" y="153"/>
                    <a:pt x="605" y="125"/>
                    <a:pt x="581" y="110"/>
                  </a:cubicBezTo>
                  <a:cubicBezTo>
                    <a:pt x="561" y="96"/>
                    <a:pt x="539" y="87"/>
                    <a:pt x="516" y="79"/>
                  </a:cubicBezTo>
                  <a:cubicBezTo>
                    <a:pt x="498" y="76"/>
                    <a:pt x="480" y="73"/>
                    <a:pt x="461" y="69"/>
                  </a:cubicBezTo>
                  <a:cubicBezTo>
                    <a:pt x="422" y="61"/>
                    <a:pt x="384" y="53"/>
                    <a:pt x="345" y="46"/>
                  </a:cubicBezTo>
                  <a:cubicBezTo>
                    <a:pt x="268" y="32"/>
                    <a:pt x="192" y="17"/>
                    <a:pt x="115" y="3"/>
                  </a:cubicBezTo>
                  <a:cubicBezTo>
                    <a:pt x="108" y="2"/>
                    <a:pt x="101"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485725" y="5006000"/>
              <a:ext cx="28750" cy="6925"/>
            </a:xfrm>
            <a:custGeom>
              <a:avLst/>
              <a:gdLst/>
              <a:ahLst/>
              <a:cxnLst/>
              <a:rect l="l" t="t" r="r" b="b"/>
              <a:pathLst>
                <a:path w="1150" h="277" extrusionOk="0">
                  <a:moveTo>
                    <a:pt x="87" y="0"/>
                  </a:moveTo>
                  <a:cubicBezTo>
                    <a:pt x="73" y="0"/>
                    <a:pt x="59" y="4"/>
                    <a:pt x="46" y="10"/>
                  </a:cubicBezTo>
                  <a:cubicBezTo>
                    <a:pt x="29" y="21"/>
                    <a:pt x="15" y="37"/>
                    <a:pt x="10" y="58"/>
                  </a:cubicBezTo>
                  <a:cubicBezTo>
                    <a:pt x="1" y="95"/>
                    <a:pt x="22" y="149"/>
                    <a:pt x="65" y="156"/>
                  </a:cubicBezTo>
                  <a:lnTo>
                    <a:pt x="66" y="156"/>
                  </a:lnTo>
                  <a:cubicBezTo>
                    <a:pt x="330" y="196"/>
                    <a:pt x="594" y="240"/>
                    <a:pt x="860" y="269"/>
                  </a:cubicBezTo>
                  <a:lnTo>
                    <a:pt x="915" y="276"/>
                  </a:lnTo>
                  <a:cubicBezTo>
                    <a:pt x="920" y="276"/>
                    <a:pt x="924" y="276"/>
                    <a:pt x="929" y="276"/>
                  </a:cubicBezTo>
                  <a:cubicBezTo>
                    <a:pt x="943" y="276"/>
                    <a:pt x="956" y="275"/>
                    <a:pt x="970" y="274"/>
                  </a:cubicBezTo>
                  <a:cubicBezTo>
                    <a:pt x="975" y="273"/>
                    <a:pt x="980" y="273"/>
                    <a:pt x="985" y="273"/>
                  </a:cubicBezTo>
                  <a:cubicBezTo>
                    <a:pt x="997" y="273"/>
                    <a:pt x="1009" y="274"/>
                    <a:pt x="1021" y="275"/>
                  </a:cubicBezTo>
                  <a:cubicBezTo>
                    <a:pt x="1041" y="275"/>
                    <a:pt x="1060" y="273"/>
                    <a:pt x="1080" y="270"/>
                  </a:cubicBezTo>
                  <a:cubicBezTo>
                    <a:pt x="1138" y="270"/>
                    <a:pt x="1150" y="188"/>
                    <a:pt x="1093" y="172"/>
                  </a:cubicBezTo>
                  <a:cubicBezTo>
                    <a:pt x="1062" y="161"/>
                    <a:pt x="1032" y="151"/>
                    <a:pt x="1000" y="143"/>
                  </a:cubicBezTo>
                  <a:cubicBezTo>
                    <a:pt x="985" y="139"/>
                    <a:pt x="972" y="132"/>
                    <a:pt x="958" y="127"/>
                  </a:cubicBezTo>
                  <a:cubicBezTo>
                    <a:pt x="941" y="122"/>
                    <a:pt x="923" y="119"/>
                    <a:pt x="906" y="117"/>
                  </a:cubicBezTo>
                  <a:cubicBezTo>
                    <a:pt x="843" y="105"/>
                    <a:pt x="780" y="93"/>
                    <a:pt x="716" y="85"/>
                  </a:cubicBezTo>
                  <a:lnTo>
                    <a:pt x="329" y="32"/>
                  </a:lnTo>
                  <a:lnTo>
                    <a:pt x="108" y="3"/>
                  </a:lnTo>
                  <a:cubicBezTo>
                    <a:pt x="101" y="1"/>
                    <a:pt x="94" y="0"/>
                    <a:pt x="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09775" y="5019725"/>
              <a:ext cx="16525" cy="4250"/>
            </a:xfrm>
            <a:custGeom>
              <a:avLst/>
              <a:gdLst/>
              <a:ahLst/>
              <a:cxnLst/>
              <a:rect l="l" t="t" r="r" b="b"/>
              <a:pathLst>
                <a:path w="661" h="170" extrusionOk="0">
                  <a:moveTo>
                    <a:pt x="70" y="1"/>
                  </a:moveTo>
                  <a:cubicBezTo>
                    <a:pt x="33" y="1"/>
                    <a:pt x="0" y="37"/>
                    <a:pt x="1" y="73"/>
                  </a:cubicBezTo>
                  <a:cubicBezTo>
                    <a:pt x="2" y="112"/>
                    <a:pt x="34" y="143"/>
                    <a:pt x="74" y="144"/>
                  </a:cubicBezTo>
                  <a:lnTo>
                    <a:pt x="73" y="144"/>
                  </a:lnTo>
                  <a:lnTo>
                    <a:pt x="211" y="155"/>
                  </a:lnTo>
                  <a:cubicBezTo>
                    <a:pt x="255" y="159"/>
                    <a:pt x="300" y="161"/>
                    <a:pt x="345" y="161"/>
                  </a:cubicBezTo>
                  <a:cubicBezTo>
                    <a:pt x="350" y="161"/>
                    <a:pt x="355" y="161"/>
                    <a:pt x="360" y="161"/>
                  </a:cubicBezTo>
                  <a:cubicBezTo>
                    <a:pt x="399" y="161"/>
                    <a:pt x="439" y="164"/>
                    <a:pt x="479" y="165"/>
                  </a:cubicBezTo>
                  <a:lnTo>
                    <a:pt x="545" y="169"/>
                  </a:lnTo>
                  <a:cubicBezTo>
                    <a:pt x="552" y="169"/>
                    <a:pt x="558" y="169"/>
                    <a:pt x="565" y="169"/>
                  </a:cubicBezTo>
                  <a:cubicBezTo>
                    <a:pt x="572" y="169"/>
                    <a:pt x="578" y="169"/>
                    <a:pt x="585" y="169"/>
                  </a:cubicBezTo>
                  <a:cubicBezTo>
                    <a:pt x="599" y="166"/>
                    <a:pt x="611" y="163"/>
                    <a:pt x="623" y="160"/>
                  </a:cubicBezTo>
                  <a:cubicBezTo>
                    <a:pt x="645" y="154"/>
                    <a:pt x="660" y="135"/>
                    <a:pt x="660" y="112"/>
                  </a:cubicBezTo>
                  <a:cubicBezTo>
                    <a:pt x="660" y="89"/>
                    <a:pt x="645" y="70"/>
                    <a:pt x="623" y="64"/>
                  </a:cubicBezTo>
                  <a:cubicBezTo>
                    <a:pt x="614" y="59"/>
                    <a:pt x="603" y="56"/>
                    <a:pt x="594" y="53"/>
                  </a:cubicBezTo>
                  <a:cubicBezTo>
                    <a:pt x="578" y="49"/>
                    <a:pt x="563" y="47"/>
                    <a:pt x="548" y="47"/>
                  </a:cubicBezTo>
                  <a:lnTo>
                    <a:pt x="480" y="39"/>
                  </a:lnTo>
                  <a:lnTo>
                    <a:pt x="413" y="33"/>
                  </a:lnTo>
                  <a:lnTo>
                    <a:pt x="381" y="28"/>
                  </a:lnTo>
                  <a:cubicBezTo>
                    <a:pt x="374" y="27"/>
                    <a:pt x="368" y="27"/>
                    <a:pt x="362" y="26"/>
                  </a:cubicBezTo>
                  <a:lnTo>
                    <a:pt x="362" y="26"/>
                  </a:lnTo>
                  <a:cubicBezTo>
                    <a:pt x="365" y="26"/>
                    <a:pt x="366" y="27"/>
                    <a:pt x="366" y="27"/>
                  </a:cubicBezTo>
                  <a:cubicBezTo>
                    <a:pt x="366" y="27"/>
                    <a:pt x="360" y="26"/>
                    <a:pt x="357" y="25"/>
                  </a:cubicBezTo>
                  <a:cubicBezTo>
                    <a:pt x="309" y="18"/>
                    <a:pt x="260" y="12"/>
                    <a:pt x="211" y="11"/>
                  </a:cubicBezTo>
                  <a:lnTo>
                    <a:pt x="74" y="1"/>
                  </a:lnTo>
                  <a:cubicBezTo>
                    <a:pt x="72" y="1"/>
                    <a:pt x="71" y="1"/>
                    <a:pt x="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3720850" y="5152825"/>
              <a:ext cx="30775" cy="11200"/>
            </a:xfrm>
            <a:custGeom>
              <a:avLst/>
              <a:gdLst/>
              <a:ahLst/>
              <a:cxnLst/>
              <a:rect l="l" t="t" r="r" b="b"/>
              <a:pathLst>
                <a:path w="1231" h="448" extrusionOk="0">
                  <a:moveTo>
                    <a:pt x="1127" y="1"/>
                  </a:moveTo>
                  <a:cubicBezTo>
                    <a:pt x="1067" y="1"/>
                    <a:pt x="1007" y="15"/>
                    <a:pt x="948" y="28"/>
                  </a:cubicBezTo>
                  <a:cubicBezTo>
                    <a:pt x="873" y="43"/>
                    <a:pt x="797" y="59"/>
                    <a:pt x="724" y="82"/>
                  </a:cubicBezTo>
                  <a:cubicBezTo>
                    <a:pt x="577" y="126"/>
                    <a:pt x="433" y="175"/>
                    <a:pt x="290" y="229"/>
                  </a:cubicBezTo>
                  <a:cubicBezTo>
                    <a:pt x="205" y="262"/>
                    <a:pt x="120" y="295"/>
                    <a:pt x="37" y="332"/>
                  </a:cubicBezTo>
                  <a:cubicBezTo>
                    <a:pt x="9" y="344"/>
                    <a:pt x="0" y="384"/>
                    <a:pt x="11" y="409"/>
                  </a:cubicBezTo>
                  <a:cubicBezTo>
                    <a:pt x="20" y="430"/>
                    <a:pt x="44" y="448"/>
                    <a:pt x="68" y="448"/>
                  </a:cubicBezTo>
                  <a:cubicBezTo>
                    <a:pt x="74" y="448"/>
                    <a:pt x="79" y="447"/>
                    <a:pt x="85" y="445"/>
                  </a:cubicBezTo>
                  <a:cubicBezTo>
                    <a:pt x="227" y="391"/>
                    <a:pt x="371" y="343"/>
                    <a:pt x="517" y="300"/>
                  </a:cubicBezTo>
                  <a:cubicBezTo>
                    <a:pt x="591" y="278"/>
                    <a:pt x="663" y="258"/>
                    <a:pt x="737" y="239"/>
                  </a:cubicBezTo>
                  <a:cubicBezTo>
                    <a:pt x="811" y="221"/>
                    <a:pt x="885" y="199"/>
                    <a:pt x="958" y="180"/>
                  </a:cubicBezTo>
                  <a:cubicBezTo>
                    <a:pt x="999" y="170"/>
                    <a:pt x="1039" y="160"/>
                    <a:pt x="1079" y="150"/>
                  </a:cubicBezTo>
                  <a:cubicBezTo>
                    <a:pt x="1103" y="141"/>
                    <a:pt x="1125" y="133"/>
                    <a:pt x="1147" y="122"/>
                  </a:cubicBezTo>
                  <a:lnTo>
                    <a:pt x="1153" y="120"/>
                  </a:lnTo>
                  <a:lnTo>
                    <a:pt x="1170" y="113"/>
                  </a:lnTo>
                  <a:cubicBezTo>
                    <a:pt x="1182" y="108"/>
                    <a:pt x="1195" y="100"/>
                    <a:pt x="1205" y="93"/>
                  </a:cubicBezTo>
                  <a:cubicBezTo>
                    <a:pt x="1221" y="83"/>
                    <a:pt x="1231" y="64"/>
                    <a:pt x="1228" y="47"/>
                  </a:cubicBezTo>
                  <a:cubicBezTo>
                    <a:pt x="1225" y="28"/>
                    <a:pt x="1213" y="13"/>
                    <a:pt x="1195" y="8"/>
                  </a:cubicBezTo>
                  <a:cubicBezTo>
                    <a:pt x="1172" y="3"/>
                    <a:pt x="1150"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3741150" y="5137850"/>
              <a:ext cx="17150" cy="6150"/>
            </a:xfrm>
            <a:custGeom>
              <a:avLst/>
              <a:gdLst/>
              <a:ahLst/>
              <a:cxnLst/>
              <a:rect l="l" t="t" r="r" b="b"/>
              <a:pathLst>
                <a:path w="686" h="246" extrusionOk="0">
                  <a:moveTo>
                    <a:pt x="486" y="0"/>
                  </a:moveTo>
                  <a:cubicBezTo>
                    <a:pt x="435" y="0"/>
                    <a:pt x="382" y="5"/>
                    <a:pt x="330" y="14"/>
                  </a:cubicBezTo>
                  <a:cubicBezTo>
                    <a:pt x="231" y="29"/>
                    <a:pt x="134" y="56"/>
                    <a:pt x="42" y="97"/>
                  </a:cubicBezTo>
                  <a:cubicBezTo>
                    <a:pt x="24" y="108"/>
                    <a:pt x="11" y="125"/>
                    <a:pt x="5" y="145"/>
                  </a:cubicBezTo>
                  <a:cubicBezTo>
                    <a:pt x="0" y="166"/>
                    <a:pt x="2" y="188"/>
                    <a:pt x="13" y="207"/>
                  </a:cubicBezTo>
                  <a:cubicBezTo>
                    <a:pt x="24" y="225"/>
                    <a:pt x="41" y="238"/>
                    <a:pt x="61" y="244"/>
                  </a:cubicBezTo>
                  <a:cubicBezTo>
                    <a:pt x="67" y="245"/>
                    <a:pt x="74" y="246"/>
                    <a:pt x="80" y="246"/>
                  </a:cubicBezTo>
                  <a:cubicBezTo>
                    <a:pt x="95" y="246"/>
                    <a:pt x="110" y="242"/>
                    <a:pt x="123" y="235"/>
                  </a:cubicBezTo>
                  <a:lnTo>
                    <a:pt x="123" y="235"/>
                  </a:lnTo>
                  <a:lnTo>
                    <a:pt x="123" y="235"/>
                  </a:lnTo>
                  <a:cubicBezTo>
                    <a:pt x="125" y="234"/>
                    <a:pt x="126" y="234"/>
                    <a:pt x="127" y="233"/>
                  </a:cubicBezTo>
                  <a:lnTo>
                    <a:pt x="144" y="227"/>
                  </a:lnTo>
                  <a:cubicBezTo>
                    <a:pt x="154" y="223"/>
                    <a:pt x="165" y="220"/>
                    <a:pt x="175" y="215"/>
                  </a:cubicBezTo>
                  <a:cubicBezTo>
                    <a:pt x="196" y="208"/>
                    <a:pt x="217" y="202"/>
                    <a:pt x="238" y="196"/>
                  </a:cubicBezTo>
                  <a:cubicBezTo>
                    <a:pt x="282" y="184"/>
                    <a:pt x="326" y="174"/>
                    <a:pt x="370" y="167"/>
                  </a:cubicBezTo>
                  <a:lnTo>
                    <a:pt x="385" y="165"/>
                  </a:lnTo>
                  <a:lnTo>
                    <a:pt x="393" y="164"/>
                  </a:lnTo>
                  <a:lnTo>
                    <a:pt x="388" y="164"/>
                  </a:lnTo>
                  <a:cubicBezTo>
                    <a:pt x="399" y="163"/>
                    <a:pt x="409" y="162"/>
                    <a:pt x="421" y="161"/>
                  </a:cubicBezTo>
                  <a:cubicBezTo>
                    <a:pt x="443" y="158"/>
                    <a:pt x="465" y="157"/>
                    <a:pt x="486" y="155"/>
                  </a:cubicBezTo>
                  <a:cubicBezTo>
                    <a:pt x="503" y="154"/>
                    <a:pt x="520" y="151"/>
                    <a:pt x="536" y="148"/>
                  </a:cubicBezTo>
                  <a:lnTo>
                    <a:pt x="550" y="146"/>
                  </a:lnTo>
                  <a:cubicBezTo>
                    <a:pt x="554" y="145"/>
                    <a:pt x="557" y="145"/>
                    <a:pt x="557" y="145"/>
                  </a:cubicBezTo>
                  <a:cubicBezTo>
                    <a:pt x="558" y="145"/>
                    <a:pt x="557" y="145"/>
                    <a:pt x="553" y="146"/>
                  </a:cubicBezTo>
                  <a:cubicBezTo>
                    <a:pt x="580" y="144"/>
                    <a:pt x="606" y="138"/>
                    <a:pt x="633" y="132"/>
                  </a:cubicBezTo>
                  <a:cubicBezTo>
                    <a:pt x="672" y="120"/>
                    <a:pt x="685" y="59"/>
                    <a:pt x="644" y="39"/>
                  </a:cubicBezTo>
                  <a:cubicBezTo>
                    <a:pt x="621" y="27"/>
                    <a:pt x="596" y="18"/>
                    <a:pt x="571" y="14"/>
                  </a:cubicBezTo>
                  <a:cubicBezTo>
                    <a:pt x="543" y="7"/>
                    <a:pt x="515" y="2"/>
                    <a:pt x="4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3341400" y="5300500"/>
              <a:ext cx="17575" cy="18500"/>
            </a:xfrm>
            <a:custGeom>
              <a:avLst/>
              <a:gdLst/>
              <a:ahLst/>
              <a:cxnLst/>
              <a:rect l="l" t="t" r="r" b="b"/>
              <a:pathLst>
                <a:path w="703" h="740" extrusionOk="0">
                  <a:moveTo>
                    <a:pt x="643" y="0"/>
                  </a:moveTo>
                  <a:cubicBezTo>
                    <a:pt x="634" y="0"/>
                    <a:pt x="625" y="2"/>
                    <a:pt x="616" y="7"/>
                  </a:cubicBezTo>
                  <a:cubicBezTo>
                    <a:pt x="602" y="12"/>
                    <a:pt x="590" y="20"/>
                    <a:pt x="578" y="28"/>
                  </a:cubicBezTo>
                  <a:cubicBezTo>
                    <a:pt x="564" y="37"/>
                    <a:pt x="554" y="49"/>
                    <a:pt x="541" y="60"/>
                  </a:cubicBezTo>
                  <a:cubicBezTo>
                    <a:pt x="520" y="79"/>
                    <a:pt x="499" y="98"/>
                    <a:pt x="478" y="117"/>
                  </a:cubicBezTo>
                  <a:cubicBezTo>
                    <a:pt x="438" y="154"/>
                    <a:pt x="398" y="192"/>
                    <a:pt x="360" y="231"/>
                  </a:cubicBezTo>
                  <a:cubicBezTo>
                    <a:pt x="283" y="312"/>
                    <a:pt x="209" y="394"/>
                    <a:pt x="138" y="479"/>
                  </a:cubicBezTo>
                  <a:cubicBezTo>
                    <a:pt x="97" y="528"/>
                    <a:pt x="58" y="576"/>
                    <a:pt x="19" y="626"/>
                  </a:cubicBezTo>
                  <a:cubicBezTo>
                    <a:pt x="8" y="638"/>
                    <a:pt x="0" y="655"/>
                    <a:pt x="0" y="673"/>
                  </a:cubicBezTo>
                  <a:cubicBezTo>
                    <a:pt x="0" y="691"/>
                    <a:pt x="7" y="708"/>
                    <a:pt x="19" y="721"/>
                  </a:cubicBezTo>
                  <a:cubicBezTo>
                    <a:pt x="32" y="732"/>
                    <a:pt x="51" y="740"/>
                    <a:pt x="70" y="740"/>
                  </a:cubicBezTo>
                  <a:cubicBezTo>
                    <a:pt x="86" y="740"/>
                    <a:pt x="102" y="734"/>
                    <a:pt x="113" y="721"/>
                  </a:cubicBezTo>
                  <a:lnTo>
                    <a:pt x="113" y="720"/>
                  </a:lnTo>
                  <a:cubicBezTo>
                    <a:pt x="253" y="548"/>
                    <a:pt x="402" y="383"/>
                    <a:pt x="559" y="227"/>
                  </a:cubicBezTo>
                  <a:cubicBezTo>
                    <a:pt x="580" y="205"/>
                    <a:pt x="601" y="184"/>
                    <a:pt x="623" y="163"/>
                  </a:cubicBezTo>
                  <a:cubicBezTo>
                    <a:pt x="635" y="151"/>
                    <a:pt x="647" y="141"/>
                    <a:pt x="658" y="128"/>
                  </a:cubicBezTo>
                  <a:cubicBezTo>
                    <a:pt x="671" y="114"/>
                    <a:pt x="681" y="99"/>
                    <a:pt x="691" y="82"/>
                  </a:cubicBezTo>
                  <a:cubicBezTo>
                    <a:pt x="702" y="60"/>
                    <a:pt x="699" y="33"/>
                    <a:pt x="682" y="15"/>
                  </a:cubicBezTo>
                  <a:cubicBezTo>
                    <a:pt x="671" y="6"/>
                    <a:pt x="657"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3354375" y="5306350"/>
              <a:ext cx="13125" cy="10825"/>
            </a:xfrm>
            <a:custGeom>
              <a:avLst/>
              <a:gdLst/>
              <a:ahLst/>
              <a:cxnLst/>
              <a:rect l="l" t="t" r="r" b="b"/>
              <a:pathLst>
                <a:path w="525" h="433" extrusionOk="0">
                  <a:moveTo>
                    <a:pt x="459" y="0"/>
                  </a:moveTo>
                  <a:cubicBezTo>
                    <a:pt x="458" y="0"/>
                    <a:pt x="456" y="0"/>
                    <a:pt x="454" y="1"/>
                  </a:cubicBezTo>
                  <a:cubicBezTo>
                    <a:pt x="439" y="3"/>
                    <a:pt x="424" y="4"/>
                    <a:pt x="410" y="6"/>
                  </a:cubicBezTo>
                  <a:cubicBezTo>
                    <a:pt x="395" y="9"/>
                    <a:pt x="381" y="13"/>
                    <a:pt x="368" y="21"/>
                  </a:cubicBezTo>
                  <a:cubicBezTo>
                    <a:pt x="349" y="29"/>
                    <a:pt x="330" y="39"/>
                    <a:pt x="312" y="49"/>
                  </a:cubicBezTo>
                  <a:cubicBezTo>
                    <a:pt x="276" y="70"/>
                    <a:pt x="243" y="93"/>
                    <a:pt x="209" y="119"/>
                  </a:cubicBezTo>
                  <a:cubicBezTo>
                    <a:pt x="136" y="175"/>
                    <a:pt x="70" y="241"/>
                    <a:pt x="14" y="315"/>
                  </a:cubicBezTo>
                  <a:cubicBezTo>
                    <a:pt x="3" y="333"/>
                    <a:pt x="0" y="355"/>
                    <a:pt x="5" y="375"/>
                  </a:cubicBezTo>
                  <a:cubicBezTo>
                    <a:pt x="11" y="391"/>
                    <a:pt x="20" y="405"/>
                    <a:pt x="34" y="416"/>
                  </a:cubicBezTo>
                  <a:cubicBezTo>
                    <a:pt x="47" y="426"/>
                    <a:pt x="66" y="432"/>
                    <a:pt x="85" y="432"/>
                  </a:cubicBezTo>
                  <a:cubicBezTo>
                    <a:pt x="105" y="432"/>
                    <a:pt x="124" y="425"/>
                    <a:pt x="136" y="410"/>
                  </a:cubicBezTo>
                  <a:cubicBezTo>
                    <a:pt x="160" y="378"/>
                    <a:pt x="187" y="349"/>
                    <a:pt x="215" y="320"/>
                  </a:cubicBezTo>
                  <a:cubicBezTo>
                    <a:pt x="229" y="306"/>
                    <a:pt x="244" y="293"/>
                    <a:pt x="258" y="280"/>
                  </a:cubicBezTo>
                  <a:cubicBezTo>
                    <a:pt x="266" y="273"/>
                    <a:pt x="274" y="266"/>
                    <a:pt x="282" y="260"/>
                  </a:cubicBezTo>
                  <a:lnTo>
                    <a:pt x="292" y="252"/>
                  </a:lnTo>
                  <a:cubicBezTo>
                    <a:pt x="293" y="251"/>
                    <a:pt x="294" y="250"/>
                    <a:pt x="295" y="249"/>
                  </a:cubicBezTo>
                  <a:lnTo>
                    <a:pt x="295" y="249"/>
                  </a:lnTo>
                  <a:cubicBezTo>
                    <a:pt x="309" y="237"/>
                    <a:pt x="326" y="226"/>
                    <a:pt x="342" y="217"/>
                  </a:cubicBezTo>
                  <a:cubicBezTo>
                    <a:pt x="358" y="205"/>
                    <a:pt x="375" y="195"/>
                    <a:pt x="392" y="185"/>
                  </a:cubicBezTo>
                  <a:cubicBezTo>
                    <a:pt x="409" y="175"/>
                    <a:pt x="425" y="166"/>
                    <a:pt x="442" y="158"/>
                  </a:cubicBezTo>
                  <a:cubicBezTo>
                    <a:pt x="463" y="145"/>
                    <a:pt x="483" y="129"/>
                    <a:pt x="501" y="112"/>
                  </a:cubicBezTo>
                  <a:cubicBezTo>
                    <a:pt x="519" y="93"/>
                    <a:pt x="524" y="65"/>
                    <a:pt x="515" y="41"/>
                  </a:cubicBezTo>
                  <a:cubicBezTo>
                    <a:pt x="506" y="21"/>
                    <a:pt x="483" y="0"/>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27">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3">
  <p:cSld name="CUSTOM_7">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720000" y="1042925"/>
            <a:ext cx="2899500" cy="119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a:endParaRPr/>
          </a:p>
        </p:txBody>
      </p:sp>
      <p:sp>
        <p:nvSpPr>
          <p:cNvPr id="208" name="Google Shape;208;p21"/>
          <p:cNvSpPr txBox="1">
            <a:spLocks noGrp="1"/>
          </p:cNvSpPr>
          <p:nvPr>
            <p:ph type="ctrTitle" idx="2"/>
          </p:nvPr>
        </p:nvSpPr>
        <p:spPr>
          <a:xfrm>
            <a:off x="4199208" y="679800"/>
            <a:ext cx="1624500" cy="36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209" name="Google Shape;209;p21"/>
          <p:cNvSpPr txBox="1">
            <a:spLocks noGrp="1"/>
          </p:cNvSpPr>
          <p:nvPr>
            <p:ph type="subTitle" idx="1"/>
          </p:nvPr>
        </p:nvSpPr>
        <p:spPr>
          <a:xfrm>
            <a:off x="4199208" y="931250"/>
            <a:ext cx="1624500" cy="71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21"/>
          <p:cNvSpPr txBox="1">
            <a:spLocks noGrp="1"/>
          </p:cNvSpPr>
          <p:nvPr>
            <p:ph type="ctrTitle" idx="3"/>
          </p:nvPr>
        </p:nvSpPr>
        <p:spPr>
          <a:xfrm>
            <a:off x="6799507" y="2100425"/>
            <a:ext cx="1624500" cy="367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211" name="Google Shape;211;p21"/>
          <p:cNvSpPr txBox="1">
            <a:spLocks noGrp="1"/>
          </p:cNvSpPr>
          <p:nvPr>
            <p:ph type="subTitle" idx="4"/>
          </p:nvPr>
        </p:nvSpPr>
        <p:spPr>
          <a:xfrm>
            <a:off x="6799500" y="2351875"/>
            <a:ext cx="1624500" cy="71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2" name="Google Shape;212;p21"/>
          <p:cNvSpPr txBox="1">
            <a:spLocks noGrp="1"/>
          </p:cNvSpPr>
          <p:nvPr>
            <p:ph type="ctrTitle" idx="5"/>
          </p:nvPr>
        </p:nvSpPr>
        <p:spPr>
          <a:xfrm>
            <a:off x="4199208" y="3444850"/>
            <a:ext cx="1624500" cy="36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213" name="Google Shape;213;p21"/>
          <p:cNvSpPr txBox="1">
            <a:spLocks noGrp="1"/>
          </p:cNvSpPr>
          <p:nvPr>
            <p:ph type="subTitle" idx="6"/>
          </p:nvPr>
        </p:nvSpPr>
        <p:spPr>
          <a:xfrm>
            <a:off x="4199200" y="3696300"/>
            <a:ext cx="1624500" cy="71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CUSTOM_9">
    <p:spTree>
      <p:nvGrpSpPr>
        <p:cNvPr id="1" name="Shape 247"/>
        <p:cNvGrpSpPr/>
        <p:nvPr/>
      </p:nvGrpSpPr>
      <p:grpSpPr>
        <a:xfrm>
          <a:off x="0" y="0"/>
          <a:ext cx="0" cy="0"/>
          <a:chOff x="0" y="0"/>
          <a:chExt cx="0" cy="0"/>
        </a:xfrm>
      </p:grpSpPr>
      <p:sp>
        <p:nvSpPr>
          <p:cNvPr id="248" name="Google Shape;248;p24"/>
          <p:cNvSpPr txBox="1">
            <a:spLocks noGrp="1"/>
          </p:cNvSpPr>
          <p:nvPr>
            <p:ph type="ctrTitle"/>
          </p:nvPr>
        </p:nvSpPr>
        <p:spPr>
          <a:xfrm>
            <a:off x="2189475" y="540000"/>
            <a:ext cx="1093800" cy="9045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49" name="Google Shape;249;p24"/>
          <p:cNvSpPr txBox="1">
            <a:spLocks noGrp="1"/>
          </p:cNvSpPr>
          <p:nvPr>
            <p:ph type="subTitle" idx="1"/>
          </p:nvPr>
        </p:nvSpPr>
        <p:spPr>
          <a:xfrm>
            <a:off x="2189487" y="1580175"/>
            <a:ext cx="20004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a:solidFill>
                  <a:schemeClr val="accent4"/>
                </a:solidFill>
              </a:defRPr>
            </a:lvl2pPr>
            <a:lvl3pPr lvl="2" rtl="0">
              <a:lnSpc>
                <a:spcPct val="100000"/>
              </a:lnSpc>
              <a:spcBef>
                <a:spcPts val="0"/>
              </a:spcBef>
              <a:spcAft>
                <a:spcPts val="0"/>
              </a:spcAft>
              <a:buClr>
                <a:schemeClr val="accent4"/>
              </a:buClr>
              <a:buSzPts val="1400"/>
              <a:buNone/>
              <a:defRPr>
                <a:solidFill>
                  <a:schemeClr val="accent4"/>
                </a:solidFill>
              </a:defRPr>
            </a:lvl3pPr>
            <a:lvl4pPr lvl="3" rtl="0">
              <a:lnSpc>
                <a:spcPct val="100000"/>
              </a:lnSpc>
              <a:spcBef>
                <a:spcPts val="0"/>
              </a:spcBef>
              <a:spcAft>
                <a:spcPts val="0"/>
              </a:spcAft>
              <a:buClr>
                <a:schemeClr val="accent4"/>
              </a:buClr>
              <a:buSzPts val="1400"/>
              <a:buNone/>
              <a:defRPr>
                <a:solidFill>
                  <a:schemeClr val="accent4"/>
                </a:solidFill>
              </a:defRPr>
            </a:lvl4pPr>
            <a:lvl5pPr lvl="4" rtl="0">
              <a:lnSpc>
                <a:spcPct val="100000"/>
              </a:lnSpc>
              <a:spcBef>
                <a:spcPts val="0"/>
              </a:spcBef>
              <a:spcAft>
                <a:spcPts val="0"/>
              </a:spcAft>
              <a:buClr>
                <a:schemeClr val="accent4"/>
              </a:buClr>
              <a:buSzPts val="1400"/>
              <a:buNone/>
              <a:defRPr>
                <a:solidFill>
                  <a:schemeClr val="accent4"/>
                </a:solidFill>
              </a:defRPr>
            </a:lvl5pPr>
            <a:lvl6pPr lvl="5" rtl="0">
              <a:lnSpc>
                <a:spcPct val="100000"/>
              </a:lnSpc>
              <a:spcBef>
                <a:spcPts val="0"/>
              </a:spcBef>
              <a:spcAft>
                <a:spcPts val="0"/>
              </a:spcAft>
              <a:buClr>
                <a:schemeClr val="accent4"/>
              </a:buClr>
              <a:buSzPts val="1400"/>
              <a:buNone/>
              <a:defRPr>
                <a:solidFill>
                  <a:schemeClr val="accent4"/>
                </a:solidFill>
              </a:defRPr>
            </a:lvl6pPr>
            <a:lvl7pPr lvl="6" rtl="0">
              <a:lnSpc>
                <a:spcPct val="100000"/>
              </a:lnSpc>
              <a:spcBef>
                <a:spcPts val="0"/>
              </a:spcBef>
              <a:spcAft>
                <a:spcPts val="0"/>
              </a:spcAft>
              <a:buClr>
                <a:schemeClr val="accent4"/>
              </a:buClr>
              <a:buSzPts val="1400"/>
              <a:buNone/>
              <a:defRPr>
                <a:solidFill>
                  <a:schemeClr val="accent4"/>
                </a:solidFill>
              </a:defRPr>
            </a:lvl7pPr>
            <a:lvl8pPr lvl="7" rtl="0">
              <a:lnSpc>
                <a:spcPct val="100000"/>
              </a:lnSpc>
              <a:spcBef>
                <a:spcPts val="0"/>
              </a:spcBef>
              <a:spcAft>
                <a:spcPts val="0"/>
              </a:spcAft>
              <a:buClr>
                <a:schemeClr val="accent4"/>
              </a:buClr>
              <a:buSzPts val="1400"/>
              <a:buNone/>
              <a:defRPr>
                <a:solidFill>
                  <a:schemeClr val="accent4"/>
                </a:solidFill>
              </a:defRPr>
            </a:lvl8pPr>
            <a:lvl9pPr lvl="8"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250" name="Google Shape;250;p24"/>
          <p:cNvSpPr txBox="1">
            <a:spLocks noGrp="1"/>
          </p:cNvSpPr>
          <p:nvPr>
            <p:ph type="title" idx="2" hasCustomPrompt="1"/>
          </p:nvPr>
        </p:nvSpPr>
        <p:spPr>
          <a:xfrm>
            <a:off x="3030600" y="616325"/>
            <a:ext cx="1093800" cy="904500"/>
          </a:xfrm>
          <a:prstGeom prst="rect">
            <a:avLst/>
          </a:prstGeom>
          <a:noFill/>
        </p:spPr>
        <p:txBody>
          <a:bodyPr spcFirstLastPara="1" wrap="square" lIns="0" tIns="91425" rIns="0" bIns="91425" anchor="b" anchorCtr="0">
            <a:noAutofit/>
          </a:bodyPr>
          <a:lstStyle>
            <a:lvl1pPr lvl="0" algn="r" rtl="0">
              <a:spcBef>
                <a:spcPts val="0"/>
              </a:spcBef>
              <a:spcAft>
                <a:spcPts val="0"/>
              </a:spcAft>
              <a:buSzPts val="6000"/>
              <a:buNone/>
              <a:defRPr sz="6000"/>
            </a:lvl1pPr>
            <a:lvl2pPr lvl="1"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251" name="Google Shape;251;p24"/>
          <p:cNvGrpSpPr/>
          <p:nvPr/>
        </p:nvGrpSpPr>
        <p:grpSpPr>
          <a:xfrm>
            <a:off x="-636802" y="1192150"/>
            <a:ext cx="10337421" cy="4177242"/>
            <a:chOff x="1665675" y="1368325"/>
            <a:chExt cx="1708100" cy="690225"/>
          </a:xfrm>
        </p:grpSpPr>
        <p:sp>
          <p:nvSpPr>
            <p:cNvPr id="252" name="Google Shape;252;p24"/>
            <p:cNvSpPr/>
            <p:nvPr/>
          </p:nvSpPr>
          <p:spPr>
            <a:xfrm>
              <a:off x="1665675" y="1368325"/>
              <a:ext cx="1708100" cy="690225"/>
            </a:xfrm>
            <a:custGeom>
              <a:avLst/>
              <a:gdLst/>
              <a:ahLst/>
              <a:cxnLst/>
              <a:rect l="l" t="t" r="r" b="b"/>
              <a:pathLst>
                <a:path w="68324" h="27609" extrusionOk="0">
                  <a:moveTo>
                    <a:pt x="62687" y="1"/>
                  </a:moveTo>
                  <a:cubicBezTo>
                    <a:pt x="58218" y="1"/>
                    <a:pt x="53771" y="643"/>
                    <a:pt x="49713" y="2452"/>
                  </a:cubicBezTo>
                  <a:cubicBezTo>
                    <a:pt x="46147" y="4043"/>
                    <a:pt x="43027" y="6467"/>
                    <a:pt x="39662" y="8447"/>
                  </a:cubicBezTo>
                  <a:cubicBezTo>
                    <a:pt x="35140" y="11105"/>
                    <a:pt x="30189" y="12956"/>
                    <a:pt x="25033" y="13917"/>
                  </a:cubicBezTo>
                  <a:cubicBezTo>
                    <a:pt x="24209" y="14071"/>
                    <a:pt x="23299" y="14513"/>
                    <a:pt x="22452" y="14513"/>
                  </a:cubicBezTo>
                  <a:cubicBezTo>
                    <a:pt x="21983" y="14513"/>
                    <a:pt x="21534" y="14378"/>
                    <a:pt x="21129" y="13985"/>
                  </a:cubicBezTo>
                  <a:cubicBezTo>
                    <a:pt x="20985" y="13846"/>
                    <a:pt x="20840" y="13709"/>
                    <a:pt x="20694" y="13574"/>
                  </a:cubicBezTo>
                  <a:cubicBezTo>
                    <a:pt x="19330" y="12308"/>
                    <a:pt x="17876" y="11091"/>
                    <a:pt x="16180" y="10173"/>
                  </a:cubicBezTo>
                  <a:cubicBezTo>
                    <a:pt x="13982" y="8983"/>
                    <a:pt x="11442" y="8335"/>
                    <a:pt x="9261" y="7119"/>
                  </a:cubicBezTo>
                  <a:cubicBezTo>
                    <a:pt x="7586" y="6186"/>
                    <a:pt x="6152" y="4927"/>
                    <a:pt x="5101" y="3467"/>
                  </a:cubicBezTo>
                  <a:cubicBezTo>
                    <a:pt x="4726" y="2945"/>
                    <a:pt x="4393" y="2391"/>
                    <a:pt x="3896" y="1948"/>
                  </a:cubicBezTo>
                  <a:cubicBezTo>
                    <a:pt x="3403" y="1508"/>
                    <a:pt x="2857" y="1305"/>
                    <a:pt x="2340" y="1305"/>
                  </a:cubicBezTo>
                  <a:cubicBezTo>
                    <a:pt x="1589" y="1305"/>
                    <a:pt x="901" y="1735"/>
                    <a:pt x="528" y="2492"/>
                  </a:cubicBezTo>
                  <a:cubicBezTo>
                    <a:pt x="0" y="3564"/>
                    <a:pt x="401" y="4274"/>
                    <a:pt x="1107" y="5191"/>
                  </a:cubicBezTo>
                  <a:cubicBezTo>
                    <a:pt x="2905" y="7531"/>
                    <a:pt x="4560" y="9358"/>
                    <a:pt x="7259" y="11009"/>
                  </a:cubicBezTo>
                  <a:cubicBezTo>
                    <a:pt x="9990" y="12680"/>
                    <a:pt x="12998" y="14304"/>
                    <a:pt x="14497" y="16879"/>
                  </a:cubicBezTo>
                  <a:cubicBezTo>
                    <a:pt x="16043" y="19536"/>
                    <a:pt x="15631" y="22769"/>
                    <a:pt x="14115" y="25368"/>
                  </a:cubicBezTo>
                  <a:cubicBezTo>
                    <a:pt x="13832" y="25856"/>
                    <a:pt x="13505" y="26421"/>
                    <a:pt x="13774" y="26927"/>
                  </a:cubicBezTo>
                  <a:cubicBezTo>
                    <a:pt x="14064" y="27474"/>
                    <a:pt x="14851" y="27608"/>
                    <a:pt x="15567" y="27608"/>
                  </a:cubicBezTo>
                  <a:cubicBezTo>
                    <a:pt x="15658" y="27608"/>
                    <a:pt x="15747" y="27606"/>
                    <a:pt x="15834" y="27602"/>
                  </a:cubicBezTo>
                  <a:cubicBezTo>
                    <a:pt x="17380" y="27536"/>
                    <a:pt x="18917" y="27332"/>
                    <a:pt x="20426" y="26992"/>
                  </a:cubicBezTo>
                  <a:cubicBezTo>
                    <a:pt x="20763" y="26916"/>
                    <a:pt x="21109" y="26829"/>
                    <a:pt x="21373" y="26635"/>
                  </a:cubicBezTo>
                  <a:cubicBezTo>
                    <a:pt x="21918" y="26239"/>
                    <a:pt x="21959" y="25540"/>
                    <a:pt x="21986" y="24919"/>
                  </a:cubicBezTo>
                  <a:cubicBezTo>
                    <a:pt x="22049" y="23418"/>
                    <a:pt x="22253" y="21926"/>
                    <a:pt x="22594" y="20464"/>
                  </a:cubicBezTo>
                  <a:cubicBezTo>
                    <a:pt x="22997" y="18738"/>
                    <a:pt x="23686" y="18665"/>
                    <a:pt x="25312" y="18371"/>
                  </a:cubicBezTo>
                  <a:cubicBezTo>
                    <a:pt x="26982" y="18069"/>
                    <a:pt x="28651" y="17761"/>
                    <a:pt x="30319" y="17442"/>
                  </a:cubicBezTo>
                  <a:cubicBezTo>
                    <a:pt x="32630" y="17002"/>
                    <a:pt x="34957" y="16541"/>
                    <a:pt x="37122" y="15620"/>
                  </a:cubicBezTo>
                  <a:cubicBezTo>
                    <a:pt x="40390" y="14229"/>
                    <a:pt x="43138" y="11858"/>
                    <a:pt x="46267" y="10179"/>
                  </a:cubicBezTo>
                  <a:cubicBezTo>
                    <a:pt x="49566" y="8408"/>
                    <a:pt x="53189" y="7452"/>
                    <a:pt x="56896" y="6812"/>
                  </a:cubicBezTo>
                  <a:cubicBezTo>
                    <a:pt x="59162" y="6421"/>
                    <a:pt x="61460" y="6147"/>
                    <a:pt x="63732" y="5877"/>
                  </a:cubicBezTo>
                  <a:cubicBezTo>
                    <a:pt x="64722" y="5760"/>
                    <a:pt x="65760" y="5624"/>
                    <a:pt x="66568" y="5043"/>
                  </a:cubicBezTo>
                  <a:cubicBezTo>
                    <a:pt x="67983" y="4024"/>
                    <a:pt x="68215" y="2046"/>
                    <a:pt x="68323" y="304"/>
                  </a:cubicBezTo>
                  <a:cubicBezTo>
                    <a:pt x="66459" y="115"/>
                    <a:pt x="64571" y="1"/>
                    <a:pt x="62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3174475" y="1387325"/>
              <a:ext cx="17925" cy="4800"/>
            </a:xfrm>
            <a:custGeom>
              <a:avLst/>
              <a:gdLst/>
              <a:ahLst/>
              <a:cxnLst/>
              <a:rect l="l" t="t" r="r" b="b"/>
              <a:pathLst>
                <a:path w="717" h="192" extrusionOk="0">
                  <a:moveTo>
                    <a:pt x="106" y="0"/>
                  </a:moveTo>
                  <a:cubicBezTo>
                    <a:pt x="89" y="0"/>
                    <a:pt x="73" y="3"/>
                    <a:pt x="58" y="10"/>
                  </a:cubicBezTo>
                  <a:lnTo>
                    <a:pt x="58" y="10"/>
                  </a:lnTo>
                  <a:lnTo>
                    <a:pt x="49" y="12"/>
                  </a:lnTo>
                  <a:cubicBezTo>
                    <a:pt x="25" y="19"/>
                    <a:pt x="7" y="38"/>
                    <a:pt x="4" y="63"/>
                  </a:cubicBezTo>
                  <a:cubicBezTo>
                    <a:pt x="1" y="88"/>
                    <a:pt x="12" y="113"/>
                    <a:pt x="34" y="126"/>
                  </a:cubicBezTo>
                  <a:lnTo>
                    <a:pt x="35" y="126"/>
                  </a:lnTo>
                  <a:lnTo>
                    <a:pt x="35" y="126"/>
                  </a:lnTo>
                  <a:cubicBezTo>
                    <a:pt x="55" y="150"/>
                    <a:pt x="89" y="159"/>
                    <a:pt x="119" y="164"/>
                  </a:cubicBezTo>
                  <a:cubicBezTo>
                    <a:pt x="149" y="168"/>
                    <a:pt x="179" y="172"/>
                    <a:pt x="210" y="176"/>
                  </a:cubicBezTo>
                  <a:cubicBezTo>
                    <a:pt x="260" y="182"/>
                    <a:pt x="309" y="187"/>
                    <a:pt x="359" y="189"/>
                  </a:cubicBezTo>
                  <a:cubicBezTo>
                    <a:pt x="383" y="191"/>
                    <a:pt x="408" y="192"/>
                    <a:pt x="433" y="192"/>
                  </a:cubicBezTo>
                  <a:cubicBezTo>
                    <a:pt x="458" y="192"/>
                    <a:pt x="483" y="191"/>
                    <a:pt x="508" y="189"/>
                  </a:cubicBezTo>
                  <a:cubicBezTo>
                    <a:pt x="534" y="187"/>
                    <a:pt x="559" y="184"/>
                    <a:pt x="584" y="181"/>
                  </a:cubicBezTo>
                  <a:cubicBezTo>
                    <a:pt x="600" y="180"/>
                    <a:pt x="616" y="177"/>
                    <a:pt x="633" y="174"/>
                  </a:cubicBezTo>
                  <a:cubicBezTo>
                    <a:pt x="652" y="168"/>
                    <a:pt x="671" y="158"/>
                    <a:pt x="686" y="143"/>
                  </a:cubicBezTo>
                  <a:cubicBezTo>
                    <a:pt x="717" y="119"/>
                    <a:pt x="705" y="61"/>
                    <a:pt x="672" y="44"/>
                  </a:cubicBezTo>
                  <a:cubicBezTo>
                    <a:pt x="657" y="35"/>
                    <a:pt x="639" y="29"/>
                    <a:pt x="622" y="27"/>
                  </a:cubicBezTo>
                  <a:cubicBezTo>
                    <a:pt x="613" y="25"/>
                    <a:pt x="605" y="25"/>
                    <a:pt x="596" y="25"/>
                  </a:cubicBezTo>
                  <a:cubicBezTo>
                    <a:pt x="590" y="25"/>
                    <a:pt x="583" y="25"/>
                    <a:pt x="577" y="26"/>
                  </a:cubicBezTo>
                  <a:cubicBezTo>
                    <a:pt x="554" y="26"/>
                    <a:pt x="531" y="24"/>
                    <a:pt x="508" y="24"/>
                  </a:cubicBezTo>
                  <a:cubicBezTo>
                    <a:pt x="483" y="23"/>
                    <a:pt x="458" y="23"/>
                    <a:pt x="433" y="23"/>
                  </a:cubicBezTo>
                  <a:cubicBezTo>
                    <a:pt x="408" y="23"/>
                    <a:pt x="383" y="23"/>
                    <a:pt x="359" y="22"/>
                  </a:cubicBezTo>
                  <a:cubicBezTo>
                    <a:pt x="309" y="20"/>
                    <a:pt x="262" y="17"/>
                    <a:pt x="214" y="12"/>
                  </a:cubicBezTo>
                  <a:lnTo>
                    <a:pt x="176" y="7"/>
                  </a:lnTo>
                  <a:lnTo>
                    <a:pt x="163" y="6"/>
                  </a:lnTo>
                  <a:lnTo>
                    <a:pt x="163" y="6"/>
                  </a:lnTo>
                  <a:cubicBezTo>
                    <a:pt x="162" y="6"/>
                    <a:pt x="160" y="5"/>
                    <a:pt x="155" y="5"/>
                  </a:cubicBezTo>
                  <a:cubicBezTo>
                    <a:pt x="139" y="3"/>
                    <a:pt x="12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931050" y="1555750"/>
              <a:ext cx="20650" cy="4375"/>
            </a:xfrm>
            <a:custGeom>
              <a:avLst/>
              <a:gdLst/>
              <a:ahLst/>
              <a:cxnLst/>
              <a:rect l="l" t="t" r="r" b="b"/>
              <a:pathLst>
                <a:path w="826" h="175" extrusionOk="0">
                  <a:moveTo>
                    <a:pt x="551" y="1"/>
                  </a:moveTo>
                  <a:cubicBezTo>
                    <a:pt x="508" y="1"/>
                    <a:pt x="465" y="2"/>
                    <a:pt x="422" y="3"/>
                  </a:cubicBezTo>
                  <a:cubicBezTo>
                    <a:pt x="306" y="6"/>
                    <a:pt x="190" y="7"/>
                    <a:pt x="73" y="17"/>
                  </a:cubicBezTo>
                  <a:cubicBezTo>
                    <a:pt x="36" y="21"/>
                    <a:pt x="1" y="47"/>
                    <a:pt x="3" y="87"/>
                  </a:cubicBezTo>
                  <a:cubicBezTo>
                    <a:pt x="4" y="125"/>
                    <a:pt x="35" y="157"/>
                    <a:pt x="73" y="158"/>
                  </a:cubicBezTo>
                  <a:cubicBezTo>
                    <a:pt x="188" y="168"/>
                    <a:pt x="306" y="169"/>
                    <a:pt x="422" y="171"/>
                  </a:cubicBezTo>
                  <a:cubicBezTo>
                    <a:pt x="469" y="172"/>
                    <a:pt x="515" y="174"/>
                    <a:pt x="562" y="174"/>
                  </a:cubicBezTo>
                  <a:cubicBezTo>
                    <a:pt x="573" y="174"/>
                    <a:pt x="584" y="174"/>
                    <a:pt x="595" y="174"/>
                  </a:cubicBezTo>
                  <a:cubicBezTo>
                    <a:pt x="624" y="174"/>
                    <a:pt x="652" y="173"/>
                    <a:pt x="681" y="171"/>
                  </a:cubicBezTo>
                  <a:cubicBezTo>
                    <a:pt x="695" y="171"/>
                    <a:pt x="710" y="171"/>
                    <a:pt x="724" y="170"/>
                  </a:cubicBezTo>
                  <a:cubicBezTo>
                    <a:pt x="751" y="168"/>
                    <a:pt x="778" y="157"/>
                    <a:pt x="797" y="136"/>
                  </a:cubicBezTo>
                  <a:cubicBezTo>
                    <a:pt x="825" y="109"/>
                    <a:pt x="825" y="66"/>
                    <a:pt x="797" y="38"/>
                  </a:cubicBezTo>
                  <a:cubicBezTo>
                    <a:pt x="779" y="20"/>
                    <a:pt x="754" y="7"/>
                    <a:pt x="727" y="5"/>
                  </a:cubicBezTo>
                  <a:cubicBezTo>
                    <a:pt x="713" y="3"/>
                    <a:pt x="698" y="3"/>
                    <a:pt x="685" y="3"/>
                  </a:cubicBezTo>
                  <a:cubicBezTo>
                    <a:pt x="656" y="2"/>
                    <a:pt x="627" y="1"/>
                    <a:pt x="598" y="1"/>
                  </a:cubicBezTo>
                  <a:cubicBezTo>
                    <a:pt x="583" y="1"/>
                    <a:pt x="567"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2907175" y="1545000"/>
              <a:ext cx="17500" cy="5500"/>
            </a:xfrm>
            <a:custGeom>
              <a:avLst/>
              <a:gdLst/>
              <a:ahLst/>
              <a:cxnLst/>
              <a:rect l="l" t="t" r="r" b="b"/>
              <a:pathLst>
                <a:path w="700" h="220" extrusionOk="0">
                  <a:moveTo>
                    <a:pt x="584" y="1"/>
                  </a:moveTo>
                  <a:cubicBezTo>
                    <a:pt x="578" y="1"/>
                    <a:pt x="572" y="1"/>
                    <a:pt x="567" y="2"/>
                  </a:cubicBezTo>
                  <a:cubicBezTo>
                    <a:pt x="543" y="2"/>
                    <a:pt x="518" y="3"/>
                    <a:pt x="495" y="4"/>
                  </a:cubicBezTo>
                  <a:cubicBezTo>
                    <a:pt x="444" y="7"/>
                    <a:pt x="392" y="12"/>
                    <a:pt x="340" y="19"/>
                  </a:cubicBezTo>
                  <a:cubicBezTo>
                    <a:pt x="247" y="32"/>
                    <a:pt x="153" y="50"/>
                    <a:pt x="62" y="74"/>
                  </a:cubicBezTo>
                  <a:cubicBezTo>
                    <a:pt x="23" y="85"/>
                    <a:pt x="0" y="125"/>
                    <a:pt x="11" y="165"/>
                  </a:cubicBezTo>
                  <a:cubicBezTo>
                    <a:pt x="20" y="198"/>
                    <a:pt x="50" y="219"/>
                    <a:pt x="83" y="219"/>
                  </a:cubicBezTo>
                  <a:cubicBezTo>
                    <a:pt x="89" y="219"/>
                    <a:pt x="95" y="219"/>
                    <a:pt x="102" y="217"/>
                  </a:cubicBezTo>
                  <a:cubicBezTo>
                    <a:pt x="147" y="207"/>
                    <a:pt x="191" y="197"/>
                    <a:pt x="237" y="189"/>
                  </a:cubicBezTo>
                  <a:cubicBezTo>
                    <a:pt x="260" y="186"/>
                    <a:pt x="282" y="182"/>
                    <a:pt x="305" y="179"/>
                  </a:cubicBezTo>
                  <a:cubicBezTo>
                    <a:pt x="309" y="178"/>
                    <a:pt x="311" y="178"/>
                    <a:pt x="311" y="178"/>
                  </a:cubicBezTo>
                  <a:lnTo>
                    <a:pt x="311" y="178"/>
                  </a:lnTo>
                  <a:cubicBezTo>
                    <a:pt x="311" y="178"/>
                    <a:pt x="306" y="179"/>
                    <a:pt x="306" y="179"/>
                  </a:cubicBezTo>
                  <a:cubicBezTo>
                    <a:pt x="307" y="179"/>
                    <a:pt x="307" y="179"/>
                    <a:pt x="309" y="179"/>
                  </a:cubicBezTo>
                  <a:lnTo>
                    <a:pt x="326" y="177"/>
                  </a:lnTo>
                  <a:cubicBezTo>
                    <a:pt x="338" y="176"/>
                    <a:pt x="349" y="174"/>
                    <a:pt x="361" y="173"/>
                  </a:cubicBezTo>
                  <a:cubicBezTo>
                    <a:pt x="406" y="169"/>
                    <a:pt x="450" y="164"/>
                    <a:pt x="495" y="161"/>
                  </a:cubicBezTo>
                  <a:cubicBezTo>
                    <a:pt x="518" y="159"/>
                    <a:pt x="540" y="158"/>
                    <a:pt x="564" y="157"/>
                  </a:cubicBezTo>
                  <a:cubicBezTo>
                    <a:pt x="578" y="157"/>
                    <a:pt x="592" y="157"/>
                    <a:pt x="606" y="155"/>
                  </a:cubicBezTo>
                  <a:cubicBezTo>
                    <a:pt x="623" y="151"/>
                    <a:pt x="640" y="144"/>
                    <a:pt x="655" y="134"/>
                  </a:cubicBezTo>
                  <a:cubicBezTo>
                    <a:pt x="697" y="112"/>
                    <a:pt x="699" y="44"/>
                    <a:pt x="655" y="22"/>
                  </a:cubicBezTo>
                  <a:cubicBezTo>
                    <a:pt x="643" y="16"/>
                    <a:pt x="629" y="9"/>
                    <a:pt x="615" y="4"/>
                  </a:cubicBezTo>
                  <a:cubicBezTo>
                    <a:pt x="605" y="2"/>
                    <a:pt x="594" y="1"/>
                    <a:pt x="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2548750" y="16398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2568500" y="16426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2248375" y="1803450"/>
              <a:ext cx="22300" cy="6875"/>
            </a:xfrm>
            <a:custGeom>
              <a:avLst/>
              <a:gdLst/>
              <a:ahLst/>
              <a:cxnLst/>
              <a:rect l="l" t="t" r="r" b="b"/>
              <a:pathLst>
                <a:path w="892" h="275" extrusionOk="0">
                  <a:moveTo>
                    <a:pt x="798" y="0"/>
                  </a:moveTo>
                  <a:cubicBezTo>
                    <a:pt x="788" y="0"/>
                    <a:pt x="778" y="1"/>
                    <a:pt x="768" y="4"/>
                  </a:cubicBezTo>
                  <a:cubicBezTo>
                    <a:pt x="752" y="6"/>
                    <a:pt x="736" y="9"/>
                    <a:pt x="720" y="13"/>
                  </a:cubicBezTo>
                  <a:lnTo>
                    <a:pt x="706" y="15"/>
                  </a:lnTo>
                  <a:cubicBezTo>
                    <a:pt x="708" y="15"/>
                    <a:pt x="710" y="15"/>
                    <a:pt x="711" y="15"/>
                  </a:cubicBezTo>
                  <a:lnTo>
                    <a:pt x="711" y="15"/>
                  </a:lnTo>
                  <a:cubicBezTo>
                    <a:pt x="710" y="15"/>
                    <a:pt x="709" y="15"/>
                    <a:pt x="708" y="15"/>
                  </a:cubicBezTo>
                  <a:cubicBezTo>
                    <a:pt x="702" y="15"/>
                    <a:pt x="695" y="16"/>
                    <a:pt x="689" y="16"/>
                  </a:cubicBezTo>
                  <a:cubicBezTo>
                    <a:pt x="667" y="20"/>
                    <a:pt x="645" y="24"/>
                    <a:pt x="623" y="29"/>
                  </a:cubicBezTo>
                  <a:cubicBezTo>
                    <a:pt x="560" y="41"/>
                    <a:pt x="497" y="52"/>
                    <a:pt x="433" y="62"/>
                  </a:cubicBezTo>
                  <a:cubicBezTo>
                    <a:pt x="417" y="65"/>
                    <a:pt x="401" y="67"/>
                    <a:pt x="386" y="69"/>
                  </a:cubicBezTo>
                  <a:lnTo>
                    <a:pt x="383" y="70"/>
                  </a:lnTo>
                  <a:lnTo>
                    <a:pt x="383" y="70"/>
                  </a:lnTo>
                  <a:cubicBezTo>
                    <a:pt x="383" y="70"/>
                    <a:pt x="383" y="69"/>
                    <a:pt x="384" y="69"/>
                  </a:cubicBezTo>
                  <a:lnTo>
                    <a:pt x="384" y="69"/>
                  </a:lnTo>
                  <a:lnTo>
                    <a:pt x="372" y="70"/>
                  </a:lnTo>
                  <a:lnTo>
                    <a:pt x="383" y="70"/>
                  </a:lnTo>
                  <a:lnTo>
                    <a:pt x="383" y="70"/>
                  </a:lnTo>
                  <a:cubicBezTo>
                    <a:pt x="374" y="72"/>
                    <a:pt x="365" y="72"/>
                    <a:pt x="356" y="73"/>
                  </a:cubicBezTo>
                  <a:cubicBezTo>
                    <a:pt x="324" y="76"/>
                    <a:pt x="292" y="80"/>
                    <a:pt x="260" y="83"/>
                  </a:cubicBezTo>
                  <a:cubicBezTo>
                    <a:pt x="227" y="85"/>
                    <a:pt x="196" y="88"/>
                    <a:pt x="164" y="89"/>
                  </a:cubicBezTo>
                  <a:cubicBezTo>
                    <a:pt x="143" y="89"/>
                    <a:pt x="121" y="91"/>
                    <a:pt x="102" y="96"/>
                  </a:cubicBezTo>
                  <a:cubicBezTo>
                    <a:pt x="89" y="98"/>
                    <a:pt x="76" y="103"/>
                    <a:pt x="66" y="110"/>
                  </a:cubicBezTo>
                  <a:cubicBezTo>
                    <a:pt x="59" y="115"/>
                    <a:pt x="54" y="118"/>
                    <a:pt x="51" y="120"/>
                  </a:cubicBezTo>
                  <a:lnTo>
                    <a:pt x="51" y="120"/>
                  </a:lnTo>
                  <a:lnTo>
                    <a:pt x="47" y="123"/>
                  </a:lnTo>
                  <a:cubicBezTo>
                    <a:pt x="0" y="151"/>
                    <a:pt x="0" y="216"/>
                    <a:pt x="47" y="243"/>
                  </a:cubicBezTo>
                  <a:lnTo>
                    <a:pt x="47" y="242"/>
                  </a:lnTo>
                  <a:lnTo>
                    <a:pt x="55" y="247"/>
                  </a:lnTo>
                  <a:lnTo>
                    <a:pt x="55" y="247"/>
                  </a:lnTo>
                  <a:cubicBezTo>
                    <a:pt x="58" y="249"/>
                    <a:pt x="61" y="252"/>
                    <a:pt x="66" y="256"/>
                  </a:cubicBezTo>
                  <a:cubicBezTo>
                    <a:pt x="78" y="262"/>
                    <a:pt x="90" y="267"/>
                    <a:pt x="103" y="270"/>
                  </a:cubicBezTo>
                  <a:cubicBezTo>
                    <a:pt x="119" y="273"/>
                    <a:pt x="135" y="275"/>
                    <a:pt x="152" y="275"/>
                  </a:cubicBezTo>
                  <a:cubicBezTo>
                    <a:pt x="158" y="275"/>
                    <a:pt x="163" y="274"/>
                    <a:pt x="169" y="274"/>
                  </a:cubicBezTo>
                  <a:cubicBezTo>
                    <a:pt x="201" y="273"/>
                    <a:pt x="234" y="272"/>
                    <a:pt x="268" y="270"/>
                  </a:cubicBezTo>
                  <a:cubicBezTo>
                    <a:pt x="338" y="265"/>
                    <a:pt x="408" y="257"/>
                    <a:pt x="478" y="247"/>
                  </a:cubicBezTo>
                  <a:cubicBezTo>
                    <a:pt x="542" y="237"/>
                    <a:pt x="605" y="225"/>
                    <a:pt x="667" y="207"/>
                  </a:cubicBezTo>
                  <a:cubicBezTo>
                    <a:pt x="683" y="204"/>
                    <a:pt x="698" y="201"/>
                    <a:pt x="714" y="195"/>
                  </a:cubicBezTo>
                  <a:cubicBezTo>
                    <a:pt x="729" y="190"/>
                    <a:pt x="741" y="184"/>
                    <a:pt x="753" y="179"/>
                  </a:cubicBezTo>
                  <a:cubicBezTo>
                    <a:pt x="755" y="178"/>
                    <a:pt x="756" y="177"/>
                    <a:pt x="757" y="177"/>
                  </a:cubicBezTo>
                  <a:lnTo>
                    <a:pt x="757" y="177"/>
                  </a:lnTo>
                  <a:cubicBezTo>
                    <a:pt x="758" y="177"/>
                    <a:pt x="758" y="177"/>
                    <a:pt x="759" y="176"/>
                  </a:cubicBezTo>
                  <a:cubicBezTo>
                    <a:pt x="798" y="164"/>
                    <a:pt x="842" y="150"/>
                    <a:pt x="868" y="117"/>
                  </a:cubicBezTo>
                  <a:cubicBezTo>
                    <a:pt x="885" y="100"/>
                    <a:pt x="892" y="76"/>
                    <a:pt x="886" y="53"/>
                  </a:cubicBezTo>
                  <a:cubicBezTo>
                    <a:pt x="879" y="30"/>
                    <a:pt x="862" y="13"/>
                    <a:pt x="840" y="7"/>
                  </a:cubicBezTo>
                  <a:cubicBezTo>
                    <a:pt x="826" y="2"/>
                    <a:pt x="812" y="0"/>
                    <a:pt x="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2263550" y="1795825"/>
              <a:ext cx="16650" cy="6425"/>
            </a:xfrm>
            <a:custGeom>
              <a:avLst/>
              <a:gdLst/>
              <a:ahLst/>
              <a:cxnLst/>
              <a:rect l="l" t="t" r="r" b="b"/>
              <a:pathLst>
                <a:path w="666" h="257" extrusionOk="0">
                  <a:moveTo>
                    <a:pt x="537" y="0"/>
                  </a:moveTo>
                  <a:cubicBezTo>
                    <a:pt x="514" y="0"/>
                    <a:pt x="489" y="0"/>
                    <a:pt x="466" y="2"/>
                  </a:cubicBezTo>
                  <a:cubicBezTo>
                    <a:pt x="416" y="5"/>
                    <a:pt x="365" y="12"/>
                    <a:pt x="316" y="23"/>
                  </a:cubicBezTo>
                  <a:cubicBezTo>
                    <a:pt x="222" y="44"/>
                    <a:pt x="131" y="74"/>
                    <a:pt x="44" y="114"/>
                  </a:cubicBezTo>
                  <a:cubicBezTo>
                    <a:pt x="9" y="129"/>
                    <a:pt x="0" y="177"/>
                    <a:pt x="13" y="209"/>
                  </a:cubicBezTo>
                  <a:cubicBezTo>
                    <a:pt x="23" y="234"/>
                    <a:pt x="52" y="256"/>
                    <a:pt x="82" y="256"/>
                  </a:cubicBezTo>
                  <a:cubicBezTo>
                    <a:pt x="89" y="256"/>
                    <a:pt x="96" y="255"/>
                    <a:pt x="103" y="252"/>
                  </a:cubicBezTo>
                  <a:cubicBezTo>
                    <a:pt x="184" y="220"/>
                    <a:pt x="270" y="196"/>
                    <a:pt x="356" y="181"/>
                  </a:cubicBezTo>
                  <a:lnTo>
                    <a:pt x="386" y="176"/>
                  </a:lnTo>
                  <a:cubicBezTo>
                    <a:pt x="386" y="176"/>
                    <a:pt x="399" y="175"/>
                    <a:pt x="398" y="175"/>
                  </a:cubicBezTo>
                  <a:cubicBezTo>
                    <a:pt x="398" y="175"/>
                    <a:pt x="396" y="175"/>
                    <a:pt x="394" y="175"/>
                  </a:cubicBezTo>
                  <a:lnTo>
                    <a:pt x="403" y="174"/>
                  </a:lnTo>
                  <a:cubicBezTo>
                    <a:pt x="419" y="172"/>
                    <a:pt x="435" y="171"/>
                    <a:pt x="451" y="168"/>
                  </a:cubicBezTo>
                  <a:lnTo>
                    <a:pt x="469" y="165"/>
                  </a:lnTo>
                  <a:cubicBezTo>
                    <a:pt x="469" y="165"/>
                    <a:pt x="470" y="165"/>
                    <a:pt x="471" y="165"/>
                  </a:cubicBezTo>
                  <a:lnTo>
                    <a:pt x="471" y="165"/>
                  </a:lnTo>
                  <a:cubicBezTo>
                    <a:pt x="471" y="165"/>
                    <a:pt x="470" y="165"/>
                    <a:pt x="470" y="165"/>
                  </a:cubicBezTo>
                  <a:cubicBezTo>
                    <a:pt x="492" y="162"/>
                    <a:pt x="514" y="160"/>
                    <a:pt x="537" y="158"/>
                  </a:cubicBezTo>
                  <a:lnTo>
                    <a:pt x="567" y="157"/>
                  </a:lnTo>
                  <a:cubicBezTo>
                    <a:pt x="587" y="154"/>
                    <a:pt x="607" y="148"/>
                    <a:pt x="623" y="135"/>
                  </a:cubicBezTo>
                  <a:cubicBezTo>
                    <a:pt x="666" y="110"/>
                    <a:pt x="666" y="47"/>
                    <a:pt x="623" y="22"/>
                  </a:cubicBezTo>
                  <a:cubicBezTo>
                    <a:pt x="607" y="11"/>
                    <a:pt x="588" y="4"/>
                    <a:pt x="570" y="1"/>
                  </a:cubicBezTo>
                  <a:cubicBezTo>
                    <a:pt x="558" y="0"/>
                    <a:pt x="547" y="0"/>
                    <a:pt x="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2140300" y="1721975"/>
              <a:ext cx="13500" cy="4350"/>
            </a:xfrm>
            <a:custGeom>
              <a:avLst/>
              <a:gdLst/>
              <a:ahLst/>
              <a:cxnLst/>
              <a:rect l="l" t="t" r="r" b="b"/>
              <a:pathLst>
                <a:path w="540" h="174" extrusionOk="0">
                  <a:moveTo>
                    <a:pt x="209" y="1"/>
                  </a:moveTo>
                  <a:cubicBezTo>
                    <a:pt x="151" y="1"/>
                    <a:pt x="92" y="8"/>
                    <a:pt x="35" y="21"/>
                  </a:cubicBezTo>
                  <a:cubicBezTo>
                    <a:pt x="15" y="27"/>
                    <a:pt x="1" y="47"/>
                    <a:pt x="4" y="69"/>
                  </a:cubicBezTo>
                  <a:cubicBezTo>
                    <a:pt x="7" y="91"/>
                    <a:pt x="25" y="107"/>
                    <a:pt x="47" y="107"/>
                  </a:cubicBezTo>
                  <a:lnTo>
                    <a:pt x="47" y="106"/>
                  </a:lnTo>
                  <a:cubicBezTo>
                    <a:pt x="74" y="103"/>
                    <a:pt x="101" y="101"/>
                    <a:pt x="128" y="101"/>
                  </a:cubicBezTo>
                  <a:cubicBezTo>
                    <a:pt x="172" y="101"/>
                    <a:pt x="216" y="106"/>
                    <a:pt x="260" y="114"/>
                  </a:cubicBezTo>
                  <a:cubicBezTo>
                    <a:pt x="295" y="122"/>
                    <a:pt x="330" y="129"/>
                    <a:pt x="365" y="140"/>
                  </a:cubicBezTo>
                  <a:cubicBezTo>
                    <a:pt x="383" y="145"/>
                    <a:pt x="401" y="151"/>
                    <a:pt x="419" y="158"/>
                  </a:cubicBezTo>
                  <a:cubicBezTo>
                    <a:pt x="437" y="164"/>
                    <a:pt x="455" y="167"/>
                    <a:pt x="474" y="172"/>
                  </a:cubicBezTo>
                  <a:cubicBezTo>
                    <a:pt x="478" y="173"/>
                    <a:pt x="483" y="174"/>
                    <a:pt x="487" y="174"/>
                  </a:cubicBezTo>
                  <a:cubicBezTo>
                    <a:pt x="505" y="174"/>
                    <a:pt x="523" y="162"/>
                    <a:pt x="530" y="144"/>
                  </a:cubicBezTo>
                  <a:cubicBezTo>
                    <a:pt x="540" y="122"/>
                    <a:pt x="531" y="97"/>
                    <a:pt x="511" y="84"/>
                  </a:cubicBezTo>
                  <a:cubicBezTo>
                    <a:pt x="495" y="70"/>
                    <a:pt x="475" y="59"/>
                    <a:pt x="455" y="50"/>
                  </a:cubicBezTo>
                  <a:cubicBezTo>
                    <a:pt x="437" y="42"/>
                    <a:pt x="419" y="35"/>
                    <a:pt x="399" y="29"/>
                  </a:cubicBezTo>
                  <a:cubicBezTo>
                    <a:pt x="359" y="16"/>
                    <a:pt x="317" y="8"/>
                    <a:pt x="275" y="4"/>
                  </a:cubicBezTo>
                  <a:cubicBezTo>
                    <a:pt x="253" y="2"/>
                    <a:pt x="231" y="1"/>
                    <a:pt x="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2144550" y="1713225"/>
              <a:ext cx="13675" cy="4700"/>
            </a:xfrm>
            <a:custGeom>
              <a:avLst/>
              <a:gdLst/>
              <a:ahLst/>
              <a:cxnLst/>
              <a:rect l="l" t="t" r="r" b="b"/>
              <a:pathLst>
                <a:path w="547" h="188" extrusionOk="0">
                  <a:moveTo>
                    <a:pt x="83" y="0"/>
                  </a:moveTo>
                  <a:cubicBezTo>
                    <a:pt x="50" y="0"/>
                    <a:pt x="16" y="16"/>
                    <a:pt x="8" y="53"/>
                  </a:cubicBezTo>
                  <a:cubicBezTo>
                    <a:pt x="0" y="89"/>
                    <a:pt x="18" y="138"/>
                    <a:pt x="60" y="144"/>
                  </a:cubicBezTo>
                  <a:cubicBezTo>
                    <a:pt x="134" y="156"/>
                    <a:pt x="208" y="173"/>
                    <a:pt x="282" y="176"/>
                  </a:cubicBezTo>
                  <a:lnTo>
                    <a:pt x="387" y="183"/>
                  </a:lnTo>
                  <a:cubicBezTo>
                    <a:pt x="407" y="185"/>
                    <a:pt x="429" y="188"/>
                    <a:pt x="450" y="188"/>
                  </a:cubicBezTo>
                  <a:cubicBezTo>
                    <a:pt x="467" y="188"/>
                    <a:pt x="483" y="186"/>
                    <a:pt x="497" y="180"/>
                  </a:cubicBezTo>
                  <a:cubicBezTo>
                    <a:pt x="526" y="169"/>
                    <a:pt x="547" y="128"/>
                    <a:pt x="518" y="104"/>
                  </a:cubicBezTo>
                  <a:cubicBezTo>
                    <a:pt x="508" y="96"/>
                    <a:pt x="497" y="88"/>
                    <a:pt x="486" y="83"/>
                  </a:cubicBezTo>
                  <a:cubicBezTo>
                    <a:pt x="477" y="80"/>
                    <a:pt x="467" y="77"/>
                    <a:pt x="458" y="75"/>
                  </a:cubicBezTo>
                  <a:lnTo>
                    <a:pt x="411" y="64"/>
                  </a:lnTo>
                  <a:lnTo>
                    <a:pt x="309" y="37"/>
                  </a:lnTo>
                  <a:cubicBezTo>
                    <a:pt x="241" y="20"/>
                    <a:pt x="168" y="12"/>
                    <a:pt x="99" y="1"/>
                  </a:cubicBezTo>
                  <a:cubicBezTo>
                    <a:pt x="94" y="1"/>
                    <a:pt x="89"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1831475" y="1608625"/>
              <a:ext cx="19825" cy="12475"/>
            </a:xfrm>
            <a:custGeom>
              <a:avLst/>
              <a:gdLst/>
              <a:ahLst/>
              <a:cxnLst/>
              <a:rect l="l" t="t" r="r" b="b"/>
              <a:pathLst>
                <a:path w="793" h="499" extrusionOk="0">
                  <a:moveTo>
                    <a:pt x="203" y="91"/>
                  </a:moveTo>
                  <a:cubicBezTo>
                    <a:pt x="205" y="93"/>
                    <a:pt x="207" y="94"/>
                    <a:pt x="207" y="94"/>
                  </a:cubicBezTo>
                  <a:cubicBezTo>
                    <a:pt x="207" y="94"/>
                    <a:pt x="206" y="93"/>
                    <a:pt x="203" y="91"/>
                  </a:cubicBezTo>
                  <a:close/>
                  <a:moveTo>
                    <a:pt x="273" y="146"/>
                  </a:moveTo>
                  <a:lnTo>
                    <a:pt x="275" y="147"/>
                  </a:lnTo>
                  <a:lnTo>
                    <a:pt x="275" y="147"/>
                  </a:lnTo>
                  <a:cubicBezTo>
                    <a:pt x="275" y="147"/>
                    <a:pt x="274" y="146"/>
                    <a:pt x="273" y="146"/>
                  </a:cubicBezTo>
                  <a:close/>
                  <a:moveTo>
                    <a:pt x="617" y="351"/>
                  </a:moveTo>
                  <a:cubicBezTo>
                    <a:pt x="621" y="353"/>
                    <a:pt x="623" y="353"/>
                    <a:pt x="622" y="353"/>
                  </a:cubicBezTo>
                  <a:cubicBezTo>
                    <a:pt x="622" y="353"/>
                    <a:pt x="620" y="353"/>
                    <a:pt x="617" y="351"/>
                  </a:cubicBezTo>
                  <a:close/>
                  <a:moveTo>
                    <a:pt x="72" y="0"/>
                  </a:moveTo>
                  <a:cubicBezTo>
                    <a:pt x="56" y="0"/>
                    <a:pt x="40" y="7"/>
                    <a:pt x="27" y="19"/>
                  </a:cubicBezTo>
                  <a:cubicBezTo>
                    <a:pt x="0" y="48"/>
                    <a:pt x="4" y="83"/>
                    <a:pt x="27" y="110"/>
                  </a:cubicBezTo>
                  <a:lnTo>
                    <a:pt x="26" y="109"/>
                  </a:lnTo>
                  <a:lnTo>
                    <a:pt x="26" y="109"/>
                  </a:lnTo>
                  <a:cubicBezTo>
                    <a:pt x="58" y="152"/>
                    <a:pt x="94" y="191"/>
                    <a:pt x="132" y="228"/>
                  </a:cubicBezTo>
                  <a:cubicBezTo>
                    <a:pt x="174" y="266"/>
                    <a:pt x="220" y="300"/>
                    <a:pt x="269" y="332"/>
                  </a:cubicBezTo>
                  <a:cubicBezTo>
                    <a:pt x="310" y="362"/>
                    <a:pt x="355" y="389"/>
                    <a:pt x="402" y="412"/>
                  </a:cubicBezTo>
                  <a:cubicBezTo>
                    <a:pt x="430" y="424"/>
                    <a:pt x="459" y="437"/>
                    <a:pt x="488" y="449"/>
                  </a:cubicBezTo>
                  <a:cubicBezTo>
                    <a:pt x="515" y="461"/>
                    <a:pt x="545" y="469"/>
                    <a:pt x="576" y="472"/>
                  </a:cubicBezTo>
                  <a:lnTo>
                    <a:pt x="573" y="472"/>
                  </a:lnTo>
                  <a:cubicBezTo>
                    <a:pt x="576" y="473"/>
                    <a:pt x="579" y="474"/>
                    <a:pt x="584" y="475"/>
                  </a:cubicBezTo>
                  <a:lnTo>
                    <a:pt x="606" y="480"/>
                  </a:lnTo>
                  <a:cubicBezTo>
                    <a:pt x="621" y="483"/>
                    <a:pt x="635" y="487"/>
                    <a:pt x="650" y="489"/>
                  </a:cubicBezTo>
                  <a:cubicBezTo>
                    <a:pt x="672" y="494"/>
                    <a:pt x="696" y="499"/>
                    <a:pt x="719" y="499"/>
                  </a:cubicBezTo>
                  <a:cubicBezTo>
                    <a:pt x="730" y="499"/>
                    <a:pt x="741" y="498"/>
                    <a:pt x="752" y="495"/>
                  </a:cubicBezTo>
                  <a:cubicBezTo>
                    <a:pt x="782" y="485"/>
                    <a:pt x="792" y="447"/>
                    <a:pt x="771" y="426"/>
                  </a:cubicBezTo>
                  <a:cubicBezTo>
                    <a:pt x="748" y="407"/>
                    <a:pt x="721" y="393"/>
                    <a:pt x="693" y="384"/>
                  </a:cubicBezTo>
                  <a:lnTo>
                    <a:pt x="677" y="378"/>
                  </a:lnTo>
                  <a:lnTo>
                    <a:pt x="677" y="378"/>
                  </a:lnTo>
                  <a:cubicBezTo>
                    <a:pt x="674" y="377"/>
                    <a:pt x="668" y="374"/>
                    <a:pt x="667" y="374"/>
                  </a:cubicBezTo>
                  <a:cubicBezTo>
                    <a:pt x="655" y="368"/>
                    <a:pt x="644" y="363"/>
                    <a:pt x="632" y="358"/>
                  </a:cubicBezTo>
                  <a:cubicBezTo>
                    <a:pt x="628" y="355"/>
                    <a:pt x="622" y="352"/>
                    <a:pt x="617" y="351"/>
                  </a:cubicBezTo>
                  <a:cubicBezTo>
                    <a:pt x="614" y="347"/>
                    <a:pt x="611" y="344"/>
                    <a:pt x="606" y="342"/>
                  </a:cubicBezTo>
                  <a:cubicBezTo>
                    <a:pt x="594" y="334"/>
                    <a:pt x="581" y="327"/>
                    <a:pt x="567" y="321"/>
                  </a:cubicBezTo>
                  <a:cubicBezTo>
                    <a:pt x="545" y="311"/>
                    <a:pt x="522" y="299"/>
                    <a:pt x="500" y="286"/>
                  </a:cubicBezTo>
                  <a:cubicBezTo>
                    <a:pt x="455" y="262"/>
                    <a:pt x="410" y="238"/>
                    <a:pt x="368" y="210"/>
                  </a:cubicBezTo>
                  <a:cubicBezTo>
                    <a:pt x="345" y="197"/>
                    <a:pt x="323" y="182"/>
                    <a:pt x="302" y="167"/>
                  </a:cubicBezTo>
                  <a:lnTo>
                    <a:pt x="275" y="147"/>
                  </a:lnTo>
                  <a:lnTo>
                    <a:pt x="275" y="147"/>
                  </a:lnTo>
                  <a:cubicBezTo>
                    <a:pt x="276" y="148"/>
                    <a:pt x="276" y="148"/>
                    <a:pt x="277" y="148"/>
                  </a:cubicBezTo>
                  <a:cubicBezTo>
                    <a:pt x="277" y="148"/>
                    <a:pt x="271" y="144"/>
                    <a:pt x="271" y="144"/>
                  </a:cubicBezTo>
                  <a:lnTo>
                    <a:pt x="271" y="144"/>
                  </a:lnTo>
                  <a:cubicBezTo>
                    <a:pt x="271" y="144"/>
                    <a:pt x="271" y="144"/>
                    <a:pt x="273" y="146"/>
                  </a:cubicBezTo>
                  <a:cubicBezTo>
                    <a:pt x="272" y="145"/>
                    <a:pt x="271" y="144"/>
                    <a:pt x="270" y="144"/>
                  </a:cubicBezTo>
                  <a:lnTo>
                    <a:pt x="252" y="129"/>
                  </a:lnTo>
                  <a:cubicBezTo>
                    <a:pt x="238" y="117"/>
                    <a:pt x="224" y="107"/>
                    <a:pt x="209" y="95"/>
                  </a:cubicBezTo>
                  <a:cubicBezTo>
                    <a:pt x="207" y="94"/>
                    <a:pt x="205" y="93"/>
                    <a:pt x="203" y="91"/>
                  </a:cubicBezTo>
                  <a:lnTo>
                    <a:pt x="203" y="91"/>
                  </a:lnTo>
                  <a:cubicBezTo>
                    <a:pt x="203" y="91"/>
                    <a:pt x="203" y="91"/>
                    <a:pt x="203" y="91"/>
                  </a:cubicBezTo>
                  <a:lnTo>
                    <a:pt x="203" y="91"/>
                  </a:lnTo>
                  <a:cubicBezTo>
                    <a:pt x="203" y="90"/>
                    <a:pt x="202" y="90"/>
                    <a:pt x="202" y="89"/>
                  </a:cubicBezTo>
                  <a:lnTo>
                    <a:pt x="202" y="89"/>
                  </a:lnTo>
                  <a:cubicBezTo>
                    <a:pt x="202" y="90"/>
                    <a:pt x="203" y="90"/>
                    <a:pt x="203" y="91"/>
                  </a:cubicBezTo>
                  <a:lnTo>
                    <a:pt x="203" y="91"/>
                  </a:lnTo>
                  <a:cubicBezTo>
                    <a:pt x="203" y="91"/>
                    <a:pt x="203" y="91"/>
                    <a:pt x="203" y="91"/>
                  </a:cubicBezTo>
                  <a:cubicBezTo>
                    <a:pt x="197" y="86"/>
                    <a:pt x="190" y="81"/>
                    <a:pt x="185" y="77"/>
                  </a:cubicBezTo>
                  <a:cubicBezTo>
                    <a:pt x="162" y="58"/>
                    <a:pt x="140" y="39"/>
                    <a:pt x="118" y="19"/>
                  </a:cubicBezTo>
                  <a:cubicBezTo>
                    <a:pt x="105" y="7"/>
                    <a:pt x="89"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1859175" y="1615125"/>
              <a:ext cx="22450" cy="7275"/>
            </a:xfrm>
            <a:custGeom>
              <a:avLst/>
              <a:gdLst/>
              <a:ahLst/>
              <a:cxnLst/>
              <a:rect l="l" t="t" r="r" b="b"/>
              <a:pathLst>
                <a:path w="898" h="291" extrusionOk="0">
                  <a:moveTo>
                    <a:pt x="80" y="1"/>
                  </a:moveTo>
                  <a:cubicBezTo>
                    <a:pt x="48" y="1"/>
                    <a:pt x="16" y="18"/>
                    <a:pt x="9" y="52"/>
                  </a:cubicBezTo>
                  <a:cubicBezTo>
                    <a:pt x="1" y="87"/>
                    <a:pt x="19" y="130"/>
                    <a:pt x="59" y="139"/>
                  </a:cubicBezTo>
                  <a:lnTo>
                    <a:pt x="57" y="139"/>
                  </a:lnTo>
                  <a:lnTo>
                    <a:pt x="433" y="224"/>
                  </a:lnTo>
                  <a:cubicBezTo>
                    <a:pt x="495" y="238"/>
                    <a:pt x="557" y="253"/>
                    <a:pt x="620" y="263"/>
                  </a:cubicBezTo>
                  <a:lnTo>
                    <a:pt x="712" y="280"/>
                  </a:lnTo>
                  <a:cubicBezTo>
                    <a:pt x="729" y="283"/>
                    <a:pt x="745" y="286"/>
                    <a:pt x="762" y="289"/>
                  </a:cubicBezTo>
                  <a:cubicBezTo>
                    <a:pt x="772" y="290"/>
                    <a:pt x="781" y="291"/>
                    <a:pt x="791" y="291"/>
                  </a:cubicBezTo>
                  <a:cubicBezTo>
                    <a:pt x="801" y="291"/>
                    <a:pt x="811" y="290"/>
                    <a:pt x="822" y="289"/>
                  </a:cubicBezTo>
                  <a:cubicBezTo>
                    <a:pt x="877" y="289"/>
                    <a:pt x="898" y="215"/>
                    <a:pt x="849" y="187"/>
                  </a:cubicBezTo>
                  <a:cubicBezTo>
                    <a:pt x="832" y="177"/>
                    <a:pt x="815" y="168"/>
                    <a:pt x="796" y="161"/>
                  </a:cubicBezTo>
                  <a:cubicBezTo>
                    <a:pt x="780" y="156"/>
                    <a:pt x="764" y="153"/>
                    <a:pt x="748" y="150"/>
                  </a:cubicBezTo>
                  <a:lnTo>
                    <a:pt x="658" y="125"/>
                  </a:lnTo>
                  <a:cubicBezTo>
                    <a:pt x="596" y="109"/>
                    <a:pt x="534" y="97"/>
                    <a:pt x="472" y="83"/>
                  </a:cubicBezTo>
                  <a:lnTo>
                    <a:pt x="95" y="2"/>
                  </a:lnTo>
                  <a:cubicBezTo>
                    <a:pt x="90" y="1"/>
                    <a:pt x="85"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4">
  <p:cSld name="CUSTOM_11">
    <p:spTree>
      <p:nvGrpSpPr>
        <p:cNvPr id="1" name="Shape 289"/>
        <p:cNvGrpSpPr/>
        <p:nvPr/>
      </p:nvGrpSpPr>
      <p:grpSpPr>
        <a:xfrm>
          <a:off x="0" y="0"/>
          <a:ext cx="0" cy="0"/>
          <a:chOff x="0" y="0"/>
          <a:chExt cx="0" cy="0"/>
        </a:xfrm>
      </p:grpSpPr>
      <p:grpSp>
        <p:nvGrpSpPr>
          <p:cNvPr id="290" name="Google Shape;290;p28"/>
          <p:cNvGrpSpPr/>
          <p:nvPr/>
        </p:nvGrpSpPr>
        <p:grpSpPr>
          <a:xfrm>
            <a:off x="-508434" y="266401"/>
            <a:ext cx="10313147" cy="4152645"/>
            <a:chOff x="3335900" y="307000"/>
            <a:chExt cx="1847175" cy="743775"/>
          </a:xfrm>
        </p:grpSpPr>
        <p:sp>
          <p:nvSpPr>
            <p:cNvPr id="291" name="Google Shape;291;p28"/>
            <p:cNvSpPr/>
            <p:nvPr/>
          </p:nvSpPr>
          <p:spPr>
            <a:xfrm>
              <a:off x="3335900" y="307000"/>
              <a:ext cx="1847175" cy="743775"/>
            </a:xfrm>
            <a:custGeom>
              <a:avLst/>
              <a:gdLst/>
              <a:ahLst/>
              <a:cxnLst/>
              <a:rect l="l" t="t" r="r" b="b"/>
              <a:pathLst>
                <a:path w="73887" h="29751" extrusionOk="0">
                  <a:moveTo>
                    <a:pt x="70000" y="0"/>
                  </a:moveTo>
                  <a:cubicBezTo>
                    <a:pt x="69700" y="0"/>
                    <a:pt x="69574" y="327"/>
                    <a:pt x="69201" y="796"/>
                  </a:cubicBezTo>
                  <a:cubicBezTo>
                    <a:pt x="67956" y="2364"/>
                    <a:pt x="68204" y="7326"/>
                    <a:pt x="66554" y="8630"/>
                  </a:cubicBezTo>
                  <a:cubicBezTo>
                    <a:pt x="64359" y="10366"/>
                    <a:pt x="62316" y="10624"/>
                    <a:pt x="60144" y="10624"/>
                  </a:cubicBezTo>
                  <a:cubicBezTo>
                    <a:pt x="59223" y="10624"/>
                    <a:pt x="58278" y="10578"/>
                    <a:pt x="57288" y="10578"/>
                  </a:cubicBezTo>
                  <a:cubicBezTo>
                    <a:pt x="55951" y="10578"/>
                    <a:pt x="54532" y="10663"/>
                    <a:pt x="52978" y="11063"/>
                  </a:cubicBezTo>
                  <a:cubicBezTo>
                    <a:pt x="49934" y="11847"/>
                    <a:pt x="44463" y="13744"/>
                    <a:pt x="41400" y="14448"/>
                  </a:cubicBezTo>
                  <a:cubicBezTo>
                    <a:pt x="33325" y="16302"/>
                    <a:pt x="25741" y="20083"/>
                    <a:pt x="17556" y="21366"/>
                  </a:cubicBezTo>
                  <a:cubicBezTo>
                    <a:pt x="14146" y="21901"/>
                    <a:pt x="10641" y="21999"/>
                    <a:pt x="7356" y="23063"/>
                  </a:cubicBezTo>
                  <a:cubicBezTo>
                    <a:pt x="4071" y="24125"/>
                    <a:pt x="916" y="26410"/>
                    <a:pt x="1" y="29740"/>
                  </a:cubicBezTo>
                  <a:cubicBezTo>
                    <a:pt x="151" y="29747"/>
                    <a:pt x="300" y="29751"/>
                    <a:pt x="450" y="29751"/>
                  </a:cubicBezTo>
                  <a:cubicBezTo>
                    <a:pt x="2378" y="29751"/>
                    <a:pt x="4268" y="29164"/>
                    <a:pt x="6138" y="28660"/>
                  </a:cubicBezTo>
                  <a:cubicBezTo>
                    <a:pt x="12034" y="27068"/>
                    <a:pt x="18109" y="26233"/>
                    <a:pt x="24216" y="26178"/>
                  </a:cubicBezTo>
                  <a:cubicBezTo>
                    <a:pt x="24492" y="26175"/>
                    <a:pt x="24769" y="26174"/>
                    <a:pt x="25046" y="26174"/>
                  </a:cubicBezTo>
                  <a:cubicBezTo>
                    <a:pt x="25980" y="26174"/>
                    <a:pt x="26916" y="26186"/>
                    <a:pt x="27851" y="26186"/>
                  </a:cubicBezTo>
                  <a:cubicBezTo>
                    <a:pt x="30234" y="26186"/>
                    <a:pt x="32610" y="26112"/>
                    <a:pt x="34928" y="25592"/>
                  </a:cubicBezTo>
                  <a:cubicBezTo>
                    <a:pt x="39432" y="24581"/>
                    <a:pt x="43387" y="21962"/>
                    <a:pt x="47655" y="20202"/>
                  </a:cubicBezTo>
                  <a:cubicBezTo>
                    <a:pt x="54364" y="17437"/>
                    <a:pt x="65341" y="18494"/>
                    <a:pt x="70997" y="13946"/>
                  </a:cubicBezTo>
                  <a:cubicBezTo>
                    <a:pt x="73886" y="11623"/>
                    <a:pt x="72874" y="6128"/>
                    <a:pt x="72055" y="2512"/>
                  </a:cubicBezTo>
                  <a:cubicBezTo>
                    <a:pt x="71885" y="1766"/>
                    <a:pt x="71476" y="855"/>
                    <a:pt x="70827" y="400"/>
                  </a:cubicBezTo>
                  <a:cubicBezTo>
                    <a:pt x="70426" y="120"/>
                    <a:pt x="70181" y="0"/>
                    <a:pt x="70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3965650" y="931575"/>
              <a:ext cx="27250" cy="5025"/>
            </a:xfrm>
            <a:custGeom>
              <a:avLst/>
              <a:gdLst/>
              <a:ahLst/>
              <a:cxnLst/>
              <a:rect l="l" t="t" r="r" b="b"/>
              <a:pathLst>
                <a:path w="1090" h="201" extrusionOk="0">
                  <a:moveTo>
                    <a:pt x="821" y="192"/>
                  </a:moveTo>
                  <a:cubicBezTo>
                    <a:pt x="817" y="193"/>
                    <a:pt x="816" y="193"/>
                    <a:pt x="816" y="193"/>
                  </a:cubicBezTo>
                  <a:cubicBezTo>
                    <a:pt x="815" y="193"/>
                    <a:pt x="817" y="192"/>
                    <a:pt x="821" y="192"/>
                  </a:cubicBezTo>
                  <a:close/>
                  <a:moveTo>
                    <a:pt x="354" y="1"/>
                  </a:moveTo>
                  <a:cubicBezTo>
                    <a:pt x="336" y="1"/>
                    <a:pt x="317" y="1"/>
                    <a:pt x="299" y="1"/>
                  </a:cubicBezTo>
                  <a:cubicBezTo>
                    <a:pt x="229" y="1"/>
                    <a:pt x="157" y="3"/>
                    <a:pt x="87" y="7"/>
                  </a:cubicBezTo>
                  <a:cubicBezTo>
                    <a:pt x="43" y="8"/>
                    <a:pt x="1" y="44"/>
                    <a:pt x="3" y="91"/>
                  </a:cubicBezTo>
                  <a:cubicBezTo>
                    <a:pt x="3" y="137"/>
                    <a:pt x="41" y="174"/>
                    <a:pt x="87" y="175"/>
                  </a:cubicBezTo>
                  <a:cubicBezTo>
                    <a:pt x="140" y="173"/>
                    <a:pt x="194" y="173"/>
                    <a:pt x="247" y="173"/>
                  </a:cubicBezTo>
                  <a:cubicBezTo>
                    <a:pt x="317" y="173"/>
                    <a:pt x="386" y="174"/>
                    <a:pt x="454" y="177"/>
                  </a:cubicBezTo>
                  <a:cubicBezTo>
                    <a:pt x="515" y="180"/>
                    <a:pt x="576" y="184"/>
                    <a:pt x="639" y="186"/>
                  </a:cubicBezTo>
                  <a:cubicBezTo>
                    <a:pt x="670" y="189"/>
                    <a:pt x="702" y="190"/>
                    <a:pt x="733" y="191"/>
                  </a:cubicBezTo>
                  <a:lnTo>
                    <a:pt x="776" y="194"/>
                  </a:lnTo>
                  <a:cubicBezTo>
                    <a:pt x="783" y="194"/>
                    <a:pt x="789" y="196"/>
                    <a:pt x="796" y="196"/>
                  </a:cubicBezTo>
                  <a:cubicBezTo>
                    <a:pt x="805" y="195"/>
                    <a:pt x="813" y="193"/>
                    <a:pt x="821" y="192"/>
                  </a:cubicBezTo>
                  <a:lnTo>
                    <a:pt x="821" y="192"/>
                  </a:lnTo>
                  <a:cubicBezTo>
                    <a:pt x="822" y="192"/>
                    <a:pt x="824" y="192"/>
                    <a:pt x="825" y="192"/>
                  </a:cubicBezTo>
                  <a:cubicBezTo>
                    <a:pt x="858" y="192"/>
                    <a:pt x="893" y="193"/>
                    <a:pt x="926" y="197"/>
                  </a:cubicBezTo>
                  <a:lnTo>
                    <a:pt x="976" y="200"/>
                  </a:lnTo>
                  <a:cubicBezTo>
                    <a:pt x="981" y="201"/>
                    <a:pt x="986" y="201"/>
                    <a:pt x="991" y="201"/>
                  </a:cubicBezTo>
                  <a:cubicBezTo>
                    <a:pt x="1004" y="201"/>
                    <a:pt x="1018" y="200"/>
                    <a:pt x="1031" y="198"/>
                  </a:cubicBezTo>
                  <a:cubicBezTo>
                    <a:pt x="1056" y="197"/>
                    <a:pt x="1077" y="181"/>
                    <a:pt x="1084" y="158"/>
                  </a:cubicBezTo>
                  <a:cubicBezTo>
                    <a:pt x="1090" y="136"/>
                    <a:pt x="1082" y="105"/>
                    <a:pt x="1060" y="95"/>
                  </a:cubicBezTo>
                  <a:cubicBezTo>
                    <a:pt x="1044" y="87"/>
                    <a:pt x="1027" y="81"/>
                    <a:pt x="1010" y="75"/>
                  </a:cubicBezTo>
                  <a:cubicBezTo>
                    <a:pt x="995" y="70"/>
                    <a:pt x="981" y="68"/>
                    <a:pt x="966" y="66"/>
                  </a:cubicBezTo>
                  <a:cubicBezTo>
                    <a:pt x="934" y="59"/>
                    <a:pt x="903" y="53"/>
                    <a:pt x="872" y="47"/>
                  </a:cubicBezTo>
                  <a:cubicBezTo>
                    <a:pt x="857" y="45"/>
                    <a:pt x="842" y="41"/>
                    <a:pt x="829" y="37"/>
                  </a:cubicBezTo>
                  <a:cubicBezTo>
                    <a:pt x="809" y="32"/>
                    <a:pt x="788" y="29"/>
                    <a:pt x="769" y="26"/>
                  </a:cubicBezTo>
                  <a:cubicBezTo>
                    <a:pt x="736" y="23"/>
                    <a:pt x="705" y="19"/>
                    <a:pt x="673" y="16"/>
                  </a:cubicBezTo>
                  <a:cubicBezTo>
                    <a:pt x="567" y="6"/>
                    <a:pt x="461" y="1"/>
                    <a:pt x="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3990900" y="918825"/>
              <a:ext cx="14575" cy="4575"/>
            </a:xfrm>
            <a:custGeom>
              <a:avLst/>
              <a:gdLst/>
              <a:ahLst/>
              <a:cxnLst/>
              <a:rect l="l" t="t" r="r" b="b"/>
              <a:pathLst>
                <a:path w="583" h="183" extrusionOk="0">
                  <a:moveTo>
                    <a:pt x="339" y="26"/>
                  </a:moveTo>
                  <a:cubicBezTo>
                    <a:pt x="335" y="27"/>
                    <a:pt x="334" y="27"/>
                    <a:pt x="334" y="27"/>
                  </a:cubicBezTo>
                  <a:lnTo>
                    <a:pt x="334" y="27"/>
                  </a:lnTo>
                  <a:lnTo>
                    <a:pt x="339" y="26"/>
                  </a:lnTo>
                  <a:close/>
                  <a:moveTo>
                    <a:pt x="524" y="1"/>
                  </a:moveTo>
                  <a:cubicBezTo>
                    <a:pt x="522" y="1"/>
                    <a:pt x="520" y="1"/>
                    <a:pt x="518" y="1"/>
                  </a:cubicBezTo>
                  <a:cubicBezTo>
                    <a:pt x="477" y="6"/>
                    <a:pt x="438" y="9"/>
                    <a:pt x="398" y="17"/>
                  </a:cubicBezTo>
                  <a:cubicBezTo>
                    <a:pt x="378" y="21"/>
                    <a:pt x="358" y="24"/>
                    <a:pt x="340" y="26"/>
                  </a:cubicBezTo>
                  <a:cubicBezTo>
                    <a:pt x="337" y="27"/>
                    <a:pt x="334" y="27"/>
                    <a:pt x="334" y="27"/>
                  </a:cubicBezTo>
                  <a:cubicBezTo>
                    <a:pt x="334" y="27"/>
                    <a:pt x="334" y="27"/>
                    <a:pt x="334" y="27"/>
                  </a:cubicBezTo>
                  <a:lnTo>
                    <a:pt x="334" y="27"/>
                  </a:lnTo>
                  <a:lnTo>
                    <a:pt x="325" y="29"/>
                  </a:lnTo>
                  <a:cubicBezTo>
                    <a:pt x="315" y="30"/>
                    <a:pt x="304" y="31"/>
                    <a:pt x="295" y="31"/>
                  </a:cubicBezTo>
                  <a:cubicBezTo>
                    <a:pt x="219" y="38"/>
                    <a:pt x="143" y="40"/>
                    <a:pt x="67" y="41"/>
                  </a:cubicBezTo>
                  <a:cubicBezTo>
                    <a:pt x="35" y="41"/>
                    <a:pt x="9" y="66"/>
                    <a:pt x="4" y="97"/>
                  </a:cubicBezTo>
                  <a:cubicBezTo>
                    <a:pt x="0" y="125"/>
                    <a:pt x="19" y="161"/>
                    <a:pt x="50" y="167"/>
                  </a:cubicBezTo>
                  <a:lnTo>
                    <a:pt x="51" y="167"/>
                  </a:lnTo>
                  <a:cubicBezTo>
                    <a:pt x="103" y="177"/>
                    <a:pt x="156" y="182"/>
                    <a:pt x="208" y="182"/>
                  </a:cubicBezTo>
                  <a:cubicBezTo>
                    <a:pt x="238" y="182"/>
                    <a:pt x="268" y="181"/>
                    <a:pt x="299" y="177"/>
                  </a:cubicBezTo>
                  <a:cubicBezTo>
                    <a:pt x="341" y="173"/>
                    <a:pt x="384" y="167"/>
                    <a:pt x="425" y="158"/>
                  </a:cubicBezTo>
                  <a:cubicBezTo>
                    <a:pt x="449" y="153"/>
                    <a:pt x="472" y="146"/>
                    <a:pt x="494" y="137"/>
                  </a:cubicBezTo>
                  <a:cubicBezTo>
                    <a:pt x="513" y="130"/>
                    <a:pt x="531" y="121"/>
                    <a:pt x="548" y="112"/>
                  </a:cubicBezTo>
                  <a:cubicBezTo>
                    <a:pt x="571" y="98"/>
                    <a:pt x="583" y="70"/>
                    <a:pt x="576" y="45"/>
                  </a:cubicBezTo>
                  <a:cubicBezTo>
                    <a:pt x="569" y="23"/>
                    <a:pt x="548" y="1"/>
                    <a:pt x="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4359800" y="683925"/>
              <a:ext cx="35125" cy="9750"/>
            </a:xfrm>
            <a:custGeom>
              <a:avLst/>
              <a:gdLst/>
              <a:ahLst/>
              <a:cxnLst/>
              <a:rect l="l" t="t" r="r" b="b"/>
              <a:pathLst>
                <a:path w="1405" h="390" extrusionOk="0">
                  <a:moveTo>
                    <a:pt x="1321" y="0"/>
                  </a:moveTo>
                  <a:cubicBezTo>
                    <a:pt x="1285" y="0"/>
                    <a:pt x="1249" y="4"/>
                    <a:pt x="1214" y="11"/>
                  </a:cubicBezTo>
                  <a:lnTo>
                    <a:pt x="1156" y="20"/>
                  </a:lnTo>
                  <a:lnTo>
                    <a:pt x="1124" y="24"/>
                  </a:lnTo>
                  <a:cubicBezTo>
                    <a:pt x="1112" y="26"/>
                    <a:pt x="1101" y="29"/>
                    <a:pt x="1088" y="29"/>
                  </a:cubicBezTo>
                  <a:cubicBezTo>
                    <a:pt x="1088" y="29"/>
                    <a:pt x="1088" y="29"/>
                    <a:pt x="1087" y="29"/>
                  </a:cubicBezTo>
                  <a:lnTo>
                    <a:pt x="1087" y="29"/>
                  </a:lnTo>
                  <a:cubicBezTo>
                    <a:pt x="1087" y="28"/>
                    <a:pt x="1086" y="28"/>
                    <a:pt x="1085" y="28"/>
                  </a:cubicBezTo>
                  <a:cubicBezTo>
                    <a:pt x="1082" y="27"/>
                    <a:pt x="1080" y="27"/>
                    <a:pt x="1078" y="27"/>
                  </a:cubicBezTo>
                  <a:cubicBezTo>
                    <a:pt x="1076" y="27"/>
                    <a:pt x="1073" y="27"/>
                    <a:pt x="1071" y="28"/>
                  </a:cubicBezTo>
                  <a:cubicBezTo>
                    <a:pt x="1056" y="28"/>
                    <a:pt x="1041" y="29"/>
                    <a:pt x="1026" y="32"/>
                  </a:cubicBezTo>
                  <a:cubicBezTo>
                    <a:pt x="1004" y="36"/>
                    <a:pt x="983" y="40"/>
                    <a:pt x="963" y="44"/>
                  </a:cubicBezTo>
                  <a:lnTo>
                    <a:pt x="838" y="68"/>
                  </a:lnTo>
                  <a:cubicBezTo>
                    <a:pt x="674" y="99"/>
                    <a:pt x="509" y="139"/>
                    <a:pt x="346" y="175"/>
                  </a:cubicBezTo>
                  <a:lnTo>
                    <a:pt x="66" y="237"/>
                  </a:lnTo>
                  <a:cubicBezTo>
                    <a:pt x="25" y="249"/>
                    <a:pt x="0" y="291"/>
                    <a:pt x="12" y="333"/>
                  </a:cubicBezTo>
                  <a:cubicBezTo>
                    <a:pt x="22" y="367"/>
                    <a:pt x="53" y="389"/>
                    <a:pt x="87" y="389"/>
                  </a:cubicBezTo>
                  <a:cubicBezTo>
                    <a:pt x="94" y="389"/>
                    <a:pt x="100" y="388"/>
                    <a:pt x="106" y="387"/>
                  </a:cubicBezTo>
                  <a:lnTo>
                    <a:pt x="107" y="386"/>
                  </a:lnTo>
                  <a:lnTo>
                    <a:pt x="602" y="282"/>
                  </a:lnTo>
                  <a:cubicBezTo>
                    <a:pt x="685" y="265"/>
                    <a:pt x="768" y="250"/>
                    <a:pt x="851" y="230"/>
                  </a:cubicBezTo>
                  <a:lnTo>
                    <a:pt x="973" y="201"/>
                  </a:lnTo>
                  <a:cubicBezTo>
                    <a:pt x="1017" y="190"/>
                    <a:pt x="1064" y="183"/>
                    <a:pt x="1104" y="163"/>
                  </a:cubicBezTo>
                  <a:lnTo>
                    <a:pt x="1117" y="158"/>
                  </a:lnTo>
                  <a:cubicBezTo>
                    <a:pt x="1118" y="157"/>
                    <a:pt x="1120" y="156"/>
                    <a:pt x="1120" y="156"/>
                  </a:cubicBezTo>
                  <a:lnTo>
                    <a:pt x="1120" y="156"/>
                  </a:lnTo>
                  <a:cubicBezTo>
                    <a:pt x="1120" y="156"/>
                    <a:pt x="1120" y="156"/>
                    <a:pt x="1120" y="156"/>
                  </a:cubicBezTo>
                  <a:cubicBezTo>
                    <a:pt x="1121" y="156"/>
                    <a:pt x="1123" y="156"/>
                    <a:pt x="1127" y="154"/>
                  </a:cubicBezTo>
                  <a:cubicBezTo>
                    <a:pt x="1139" y="152"/>
                    <a:pt x="1150" y="147"/>
                    <a:pt x="1162" y="145"/>
                  </a:cubicBezTo>
                  <a:lnTo>
                    <a:pt x="1230" y="124"/>
                  </a:lnTo>
                  <a:cubicBezTo>
                    <a:pt x="1278" y="113"/>
                    <a:pt x="1324" y="97"/>
                    <a:pt x="1368" y="75"/>
                  </a:cubicBezTo>
                  <a:cubicBezTo>
                    <a:pt x="1405" y="54"/>
                    <a:pt x="1385" y="3"/>
                    <a:pt x="1348" y="1"/>
                  </a:cubicBezTo>
                  <a:cubicBezTo>
                    <a:pt x="1339" y="1"/>
                    <a:pt x="1330" y="0"/>
                    <a:pt x="1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4352550" y="701275"/>
              <a:ext cx="18775" cy="4225"/>
            </a:xfrm>
            <a:custGeom>
              <a:avLst/>
              <a:gdLst/>
              <a:ahLst/>
              <a:cxnLst/>
              <a:rect l="l" t="t" r="r" b="b"/>
              <a:pathLst>
                <a:path w="751" h="169" extrusionOk="0">
                  <a:moveTo>
                    <a:pt x="498" y="0"/>
                  </a:moveTo>
                  <a:cubicBezTo>
                    <a:pt x="458" y="0"/>
                    <a:pt x="418" y="3"/>
                    <a:pt x="378" y="7"/>
                  </a:cubicBezTo>
                  <a:cubicBezTo>
                    <a:pt x="266" y="16"/>
                    <a:pt x="156" y="33"/>
                    <a:pt x="46" y="60"/>
                  </a:cubicBezTo>
                  <a:cubicBezTo>
                    <a:pt x="18" y="68"/>
                    <a:pt x="0" y="99"/>
                    <a:pt x="7" y="128"/>
                  </a:cubicBezTo>
                  <a:cubicBezTo>
                    <a:pt x="15" y="153"/>
                    <a:pt x="38" y="169"/>
                    <a:pt x="62" y="169"/>
                  </a:cubicBezTo>
                  <a:cubicBezTo>
                    <a:pt x="67" y="169"/>
                    <a:pt x="72" y="168"/>
                    <a:pt x="76" y="167"/>
                  </a:cubicBezTo>
                  <a:cubicBezTo>
                    <a:pt x="178" y="145"/>
                    <a:pt x="279" y="131"/>
                    <a:pt x="382" y="126"/>
                  </a:cubicBezTo>
                  <a:cubicBezTo>
                    <a:pt x="435" y="123"/>
                    <a:pt x="488" y="124"/>
                    <a:pt x="540" y="122"/>
                  </a:cubicBezTo>
                  <a:cubicBezTo>
                    <a:pt x="553" y="122"/>
                    <a:pt x="567" y="121"/>
                    <a:pt x="581" y="121"/>
                  </a:cubicBezTo>
                  <a:cubicBezTo>
                    <a:pt x="585" y="121"/>
                    <a:pt x="590" y="121"/>
                    <a:pt x="595" y="121"/>
                  </a:cubicBezTo>
                  <a:cubicBezTo>
                    <a:pt x="632" y="121"/>
                    <a:pt x="669" y="121"/>
                    <a:pt x="704" y="112"/>
                  </a:cubicBezTo>
                  <a:cubicBezTo>
                    <a:pt x="738" y="103"/>
                    <a:pt x="751" y="46"/>
                    <a:pt x="714" y="30"/>
                  </a:cubicBezTo>
                  <a:cubicBezTo>
                    <a:pt x="699" y="22"/>
                    <a:pt x="682" y="16"/>
                    <a:pt x="665" y="13"/>
                  </a:cubicBezTo>
                  <a:lnTo>
                    <a:pt x="623" y="8"/>
                  </a:lnTo>
                  <a:cubicBezTo>
                    <a:pt x="595" y="6"/>
                    <a:pt x="568" y="2"/>
                    <a:pt x="540" y="1"/>
                  </a:cubicBezTo>
                  <a:cubicBezTo>
                    <a:pt x="526" y="1"/>
                    <a:pt x="512" y="0"/>
                    <a:pt x="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3592750" y="969325"/>
              <a:ext cx="19775" cy="3375"/>
            </a:xfrm>
            <a:custGeom>
              <a:avLst/>
              <a:gdLst/>
              <a:ahLst/>
              <a:cxnLst/>
              <a:rect l="l" t="t" r="r" b="b"/>
              <a:pathLst>
                <a:path w="791" h="135" extrusionOk="0">
                  <a:moveTo>
                    <a:pt x="673" y="1"/>
                  </a:moveTo>
                  <a:cubicBezTo>
                    <a:pt x="663" y="1"/>
                    <a:pt x="654" y="1"/>
                    <a:pt x="644" y="1"/>
                  </a:cubicBezTo>
                  <a:lnTo>
                    <a:pt x="385" y="1"/>
                  </a:lnTo>
                  <a:cubicBezTo>
                    <a:pt x="328" y="3"/>
                    <a:pt x="270" y="4"/>
                    <a:pt x="213" y="10"/>
                  </a:cubicBezTo>
                  <a:lnTo>
                    <a:pt x="130" y="16"/>
                  </a:lnTo>
                  <a:cubicBezTo>
                    <a:pt x="113" y="18"/>
                    <a:pt x="98" y="23"/>
                    <a:pt x="82" y="26"/>
                  </a:cubicBezTo>
                  <a:cubicBezTo>
                    <a:pt x="67" y="28"/>
                    <a:pt x="52" y="30"/>
                    <a:pt x="37" y="33"/>
                  </a:cubicBezTo>
                  <a:cubicBezTo>
                    <a:pt x="1" y="38"/>
                    <a:pt x="1" y="100"/>
                    <a:pt x="37" y="106"/>
                  </a:cubicBezTo>
                  <a:lnTo>
                    <a:pt x="38" y="104"/>
                  </a:lnTo>
                  <a:cubicBezTo>
                    <a:pt x="50" y="107"/>
                    <a:pt x="64" y="109"/>
                    <a:pt x="78" y="111"/>
                  </a:cubicBezTo>
                  <a:cubicBezTo>
                    <a:pt x="94" y="112"/>
                    <a:pt x="109" y="119"/>
                    <a:pt x="126" y="120"/>
                  </a:cubicBezTo>
                  <a:lnTo>
                    <a:pt x="213" y="128"/>
                  </a:lnTo>
                  <a:cubicBezTo>
                    <a:pt x="270" y="133"/>
                    <a:pt x="328" y="135"/>
                    <a:pt x="385" y="135"/>
                  </a:cubicBezTo>
                  <a:lnTo>
                    <a:pt x="684" y="135"/>
                  </a:lnTo>
                  <a:cubicBezTo>
                    <a:pt x="702" y="134"/>
                    <a:pt x="720" y="129"/>
                    <a:pt x="738" y="122"/>
                  </a:cubicBezTo>
                  <a:cubicBezTo>
                    <a:pt x="791" y="106"/>
                    <a:pt x="791" y="31"/>
                    <a:pt x="738" y="15"/>
                  </a:cubicBezTo>
                  <a:cubicBezTo>
                    <a:pt x="722" y="8"/>
                    <a:pt x="704" y="4"/>
                    <a:pt x="687" y="1"/>
                  </a:cubicBezTo>
                  <a:cubicBezTo>
                    <a:pt x="682" y="1"/>
                    <a:pt x="678" y="1"/>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3607475" y="956425"/>
              <a:ext cx="20125" cy="6350"/>
            </a:xfrm>
            <a:custGeom>
              <a:avLst/>
              <a:gdLst/>
              <a:ahLst/>
              <a:cxnLst/>
              <a:rect l="l" t="t" r="r" b="b"/>
              <a:pathLst>
                <a:path w="805" h="254" extrusionOk="0">
                  <a:moveTo>
                    <a:pt x="698" y="0"/>
                  </a:moveTo>
                  <a:cubicBezTo>
                    <a:pt x="693" y="0"/>
                    <a:pt x="688" y="0"/>
                    <a:pt x="683" y="1"/>
                  </a:cubicBezTo>
                  <a:cubicBezTo>
                    <a:pt x="654" y="1"/>
                    <a:pt x="624" y="3"/>
                    <a:pt x="595" y="5"/>
                  </a:cubicBezTo>
                  <a:cubicBezTo>
                    <a:pt x="565" y="7"/>
                    <a:pt x="537" y="11"/>
                    <a:pt x="507" y="13"/>
                  </a:cubicBezTo>
                  <a:cubicBezTo>
                    <a:pt x="476" y="17"/>
                    <a:pt x="443" y="24"/>
                    <a:pt x="412" y="26"/>
                  </a:cubicBezTo>
                  <a:lnTo>
                    <a:pt x="403" y="26"/>
                  </a:lnTo>
                  <a:lnTo>
                    <a:pt x="379" y="27"/>
                  </a:lnTo>
                  <a:cubicBezTo>
                    <a:pt x="362" y="28"/>
                    <a:pt x="343" y="30"/>
                    <a:pt x="326" y="33"/>
                  </a:cubicBezTo>
                  <a:cubicBezTo>
                    <a:pt x="297" y="37"/>
                    <a:pt x="268" y="45"/>
                    <a:pt x="240" y="52"/>
                  </a:cubicBezTo>
                  <a:cubicBezTo>
                    <a:pt x="182" y="67"/>
                    <a:pt x="125" y="83"/>
                    <a:pt x="68" y="101"/>
                  </a:cubicBezTo>
                  <a:cubicBezTo>
                    <a:pt x="29" y="112"/>
                    <a:pt x="0" y="155"/>
                    <a:pt x="14" y="196"/>
                  </a:cubicBezTo>
                  <a:cubicBezTo>
                    <a:pt x="24" y="230"/>
                    <a:pt x="55" y="254"/>
                    <a:pt x="88" y="254"/>
                  </a:cubicBezTo>
                  <a:cubicBezTo>
                    <a:pt x="95" y="254"/>
                    <a:pt x="102" y="253"/>
                    <a:pt x="110" y="250"/>
                  </a:cubicBezTo>
                  <a:lnTo>
                    <a:pt x="108" y="250"/>
                  </a:lnTo>
                  <a:cubicBezTo>
                    <a:pt x="162" y="233"/>
                    <a:pt x="218" y="217"/>
                    <a:pt x="273" y="203"/>
                  </a:cubicBezTo>
                  <a:cubicBezTo>
                    <a:pt x="302" y="196"/>
                    <a:pt x="331" y="191"/>
                    <a:pt x="359" y="182"/>
                  </a:cubicBezTo>
                  <a:cubicBezTo>
                    <a:pt x="388" y="174"/>
                    <a:pt x="413" y="163"/>
                    <a:pt x="441" y="156"/>
                  </a:cubicBezTo>
                  <a:cubicBezTo>
                    <a:pt x="495" y="141"/>
                    <a:pt x="552" y="131"/>
                    <a:pt x="607" y="120"/>
                  </a:cubicBezTo>
                  <a:cubicBezTo>
                    <a:pt x="662" y="110"/>
                    <a:pt x="721" y="103"/>
                    <a:pt x="776" y="86"/>
                  </a:cubicBezTo>
                  <a:cubicBezTo>
                    <a:pt x="793" y="80"/>
                    <a:pt x="805" y="65"/>
                    <a:pt x="805" y="47"/>
                  </a:cubicBezTo>
                  <a:cubicBezTo>
                    <a:pt x="805" y="28"/>
                    <a:pt x="793" y="12"/>
                    <a:pt x="776" y="7"/>
                  </a:cubicBezTo>
                  <a:cubicBezTo>
                    <a:pt x="750" y="3"/>
                    <a:pt x="724" y="0"/>
                    <a:pt x="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4760725" y="725350"/>
              <a:ext cx="32825" cy="5100"/>
            </a:xfrm>
            <a:custGeom>
              <a:avLst/>
              <a:gdLst/>
              <a:ahLst/>
              <a:cxnLst/>
              <a:rect l="l" t="t" r="r" b="b"/>
              <a:pathLst>
                <a:path w="1313" h="204" extrusionOk="0">
                  <a:moveTo>
                    <a:pt x="87" y="1"/>
                  </a:moveTo>
                  <a:cubicBezTo>
                    <a:pt x="39" y="2"/>
                    <a:pt x="1" y="40"/>
                    <a:pt x="1" y="87"/>
                  </a:cubicBezTo>
                  <a:cubicBezTo>
                    <a:pt x="2" y="134"/>
                    <a:pt x="40" y="172"/>
                    <a:pt x="87" y="173"/>
                  </a:cubicBezTo>
                  <a:lnTo>
                    <a:pt x="87" y="174"/>
                  </a:lnTo>
                  <a:lnTo>
                    <a:pt x="543" y="196"/>
                  </a:lnTo>
                  <a:cubicBezTo>
                    <a:pt x="619" y="200"/>
                    <a:pt x="694" y="201"/>
                    <a:pt x="770" y="203"/>
                  </a:cubicBezTo>
                  <a:cubicBezTo>
                    <a:pt x="774" y="203"/>
                    <a:pt x="778" y="203"/>
                    <a:pt x="782" y="203"/>
                  </a:cubicBezTo>
                  <a:cubicBezTo>
                    <a:pt x="816" y="203"/>
                    <a:pt x="850" y="200"/>
                    <a:pt x="885" y="200"/>
                  </a:cubicBezTo>
                  <a:lnTo>
                    <a:pt x="1000" y="201"/>
                  </a:lnTo>
                  <a:cubicBezTo>
                    <a:pt x="1043" y="202"/>
                    <a:pt x="1086" y="202"/>
                    <a:pt x="1129" y="202"/>
                  </a:cubicBezTo>
                  <a:cubicBezTo>
                    <a:pt x="1172" y="202"/>
                    <a:pt x="1216" y="202"/>
                    <a:pt x="1259" y="200"/>
                  </a:cubicBezTo>
                  <a:cubicBezTo>
                    <a:pt x="1289" y="200"/>
                    <a:pt x="1313" y="176"/>
                    <a:pt x="1313" y="146"/>
                  </a:cubicBezTo>
                  <a:cubicBezTo>
                    <a:pt x="1312" y="112"/>
                    <a:pt x="1289" y="95"/>
                    <a:pt x="1259" y="90"/>
                  </a:cubicBezTo>
                  <a:cubicBezTo>
                    <a:pt x="1182" y="81"/>
                    <a:pt x="1106" y="73"/>
                    <a:pt x="1029" y="66"/>
                  </a:cubicBezTo>
                  <a:lnTo>
                    <a:pt x="913" y="57"/>
                  </a:lnTo>
                  <a:lnTo>
                    <a:pt x="863" y="52"/>
                  </a:lnTo>
                  <a:cubicBezTo>
                    <a:pt x="862" y="52"/>
                    <a:pt x="862" y="52"/>
                    <a:pt x="861" y="52"/>
                  </a:cubicBezTo>
                  <a:lnTo>
                    <a:pt x="861" y="52"/>
                  </a:lnTo>
                  <a:lnTo>
                    <a:pt x="848" y="49"/>
                  </a:lnTo>
                  <a:cubicBezTo>
                    <a:pt x="835" y="47"/>
                    <a:pt x="823" y="44"/>
                    <a:pt x="809" y="42"/>
                  </a:cubicBezTo>
                  <a:cubicBezTo>
                    <a:pt x="768" y="37"/>
                    <a:pt x="727" y="36"/>
                    <a:pt x="687" y="33"/>
                  </a:cubicBezTo>
                  <a:cubicBezTo>
                    <a:pt x="650" y="31"/>
                    <a:pt x="613" y="28"/>
                    <a:pt x="576" y="26"/>
                  </a:cubicBezTo>
                  <a:cubicBezTo>
                    <a:pt x="499" y="21"/>
                    <a:pt x="422" y="18"/>
                    <a:pt x="346" y="14"/>
                  </a:cubicBezTo>
                  <a:lnTo>
                    <a:pt x="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4776825" y="713650"/>
              <a:ext cx="14825" cy="3500"/>
            </a:xfrm>
            <a:custGeom>
              <a:avLst/>
              <a:gdLst/>
              <a:ahLst/>
              <a:cxnLst/>
              <a:rect l="l" t="t" r="r" b="b"/>
              <a:pathLst>
                <a:path w="593" h="140" extrusionOk="0">
                  <a:moveTo>
                    <a:pt x="70" y="0"/>
                  </a:moveTo>
                  <a:cubicBezTo>
                    <a:pt x="31" y="0"/>
                    <a:pt x="0" y="31"/>
                    <a:pt x="0" y="70"/>
                  </a:cubicBezTo>
                  <a:cubicBezTo>
                    <a:pt x="0" y="108"/>
                    <a:pt x="31" y="140"/>
                    <a:pt x="70" y="140"/>
                  </a:cubicBezTo>
                  <a:cubicBezTo>
                    <a:pt x="71" y="140"/>
                    <a:pt x="72" y="139"/>
                    <a:pt x="74" y="139"/>
                  </a:cubicBezTo>
                  <a:lnTo>
                    <a:pt x="302" y="137"/>
                  </a:lnTo>
                  <a:lnTo>
                    <a:pt x="417" y="136"/>
                  </a:lnTo>
                  <a:lnTo>
                    <a:pt x="474" y="136"/>
                  </a:lnTo>
                  <a:cubicBezTo>
                    <a:pt x="496" y="134"/>
                    <a:pt x="518" y="129"/>
                    <a:pt x="540" y="123"/>
                  </a:cubicBezTo>
                  <a:cubicBezTo>
                    <a:pt x="593" y="109"/>
                    <a:pt x="593" y="29"/>
                    <a:pt x="540" y="16"/>
                  </a:cubicBezTo>
                  <a:cubicBezTo>
                    <a:pt x="518" y="9"/>
                    <a:pt x="496" y="5"/>
                    <a:pt x="474" y="2"/>
                  </a:cubicBezTo>
                  <a:cubicBezTo>
                    <a:pt x="468" y="2"/>
                    <a:pt x="462" y="2"/>
                    <a:pt x="456" y="2"/>
                  </a:cubicBezTo>
                  <a:cubicBezTo>
                    <a:pt x="443" y="2"/>
                    <a:pt x="430" y="2"/>
                    <a:pt x="417" y="2"/>
                  </a:cubicBezTo>
                  <a:lnTo>
                    <a:pt x="302" y="1"/>
                  </a:lnTo>
                  <a:lnTo>
                    <a:pt x="74" y="0"/>
                  </a:lnTo>
                  <a:cubicBezTo>
                    <a:pt x="72" y="0"/>
                    <a:pt x="71" y="0"/>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4895675" y="586050"/>
              <a:ext cx="25450" cy="6650"/>
            </a:xfrm>
            <a:custGeom>
              <a:avLst/>
              <a:gdLst/>
              <a:ahLst/>
              <a:cxnLst/>
              <a:rect l="l" t="t" r="r" b="b"/>
              <a:pathLst>
                <a:path w="1018" h="266" extrusionOk="0">
                  <a:moveTo>
                    <a:pt x="955" y="1"/>
                  </a:moveTo>
                  <a:cubicBezTo>
                    <a:pt x="954" y="1"/>
                    <a:pt x="953" y="1"/>
                    <a:pt x="953" y="1"/>
                  </a:cubicBezTo>
                  <a:cubicBezTo>
                    <a:pt x="809" y="7"/>
                    <a:pt x="666" y="26"/>
                    <a:pt x="523" y="42"/>
                  </a:cubicBezTo>
                  <a:lnTo>
                    <a:pt x="95" y="88"/>
                  </a:lnTo>
                  <a:cubicBezTo>
                    <a:pt x="42" y="94"/>
                    <a:pt x="0" y="132"/>
                    <a:pt x="9" y="190"/>
                  </a:cubicBezTo>
                  <a:cubicBezTo>
                    <a:pt x="15" y="239"/>
                    <a:pt x="53" y="266"/>
                    <a:pt x="97" y="266"/>
                  </a:cubicBezTo>
                  <a:cubicBezTo>
                    <a:pt x="104" y="266"/>
                    <a:pt x="112" y="265"/>
                    <a:pt x="119" y="263"/>
                  </a:cubicBezTo>
                  <a:lnTo>
                    <a:pt x="543" y="183"/>
                  </a:lnTo>
                  <a:cubicBezTo>
                    <a:pt x="683" y="156"/>
                    <a:pt x="826" y="134"/>
                    <a:pt x="965" y="96"/>
                  </a:cubicBezTo>
                  <a:cubicBezTo>
                    <a:pt x="1017" y="83"/>
                    <a:pt x="1008" y="1"/>
                    <a:pt x="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4565175" y="764750"/>
              <a:ext cx="13525" cy="4200"/>
            </a:xfrm>
            <a:custGeom>
              <a:avLst/>
              <a:gdLst/>
              <a:ahLst/>
              <a:cxnLst/>
              <a:rect l="l" t="t" r="r" b="b"/>
              <a:pathLst>
                <a:path w="541" h="168" extrusionOk="0">
                  <a:moveTo>
                    <a:pt x="478" y="1"/>
                  </a:moveTo>
                  <a:cubicBezTo>
                    <a:pt x="477" y="1"/>
                    <a:pt x="476" y="1"/>
                    <a:pt x="476" y="1"/>
                  </a:cubicBezTo>
                  <a:cubicBezTo>
                    <a:pt x="442" y="2"/>
                    <a:pt x="409" y="4"/>
                    <a:pt x="377" y="4"/>
                  </a:cubicBezTo>
                  <a:cubicBezTo>
                    <a:pt x="359" y="4"/>
                    <a:pt x="343" y="1"/>
                    <a:pt x="327" y="1"/>
                  </a:cubicBezTo>
                  <a:cubicBezTo>
                    <a:pt x="309" y="1"/>
                    <a:pt x="291" y="2"/>
                    <a:pt x="273" y="5"/>
                  </a:cubicBezTo>
                  <a:lnTo>
                    <a:pt x="72" y="29"/>
                  </a:lnTo>
                  <a:cubicBezTo>
                    <a:pt x="35" y="34"/>
                    <a:pt x="0" y="58"/>
                    <a:pt x="1" y="98"/>
                  </a:cubicBezTo>
                  <a:cubicBezTo>
                    <a:pt x="4" y="130"/>
                    <a:pt x="30" y="168"/>
                    <a:pt x="65" y="168"/>
                  </a:cubicBezTo>
                  <a:cubicBezTo>
                    <a:pt x="68" y="168"/>
                    <a:pt x="70" y="168"/>
                    <a:pt x="72" y="168"/>
                  </a:cubicBezTo>
                  <a:lnTo>
                    <a:pt x="277" y="141"/>
                  </a:lnTo>
                  <a:cubicBezTo>
                    <a:pt x="297" y="140"/>
                    <a:pt x="318" y="138"/>
                    <a:pt x="338" y="133"/>
                  </a:cubicBezTo>
                  <a:cubicBezTo>
                    <a:pt x="354" y="130"/>
                    <a:pt x="369" y="123"/>
                    <a:pt x="385" y="118"/>
                  </a:cubicBezTo>
                  <a:cubicBezTo>
                    <a:pt x="418" y="108"/>
                    <a:pt x="454" y="102"/>
                    <a:pt x="488" y="95"/>
                  </a:cubicBezTo>
                  <a:cubicBezTo>
                    <a:pt x="541" y="84"/>
                    <a:pt x="530" y="1"/>
                    <a:pt x="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03" name="Google Shape;303;p28"/>
          <p:cNvSpPr txBox="1">
            <a:spLocks noGrp="1"/>
          </p:cNvSpPr>
          <p:nvPr>
            <p:ph type="ctrTitle" idx="2"/>
          </p:nvPr>
        </p:nvSpPr>
        <p:spPr>
          <a:xfrm flipH="1">
            <a:off x="1030800" y="1482377"/>
            <a:ext cx="2195400" cy="433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304" name="Google Shape;304;p28"/>
          <p:cNvSpPr txBox="1">
            <a:spLocks noGrp="1"/>
          </p:cNvSpPr>
          <p:nvPr>
            <p:ph type="subTitle" idx="1"/>
          </p:nvPr>
        </p:nvSpPr>
        <p:spPr>
          <a:xfrm flipH="1">
            <a:off x="1312925" y="1799825"/>
            <a:ext cx="1631100" cy="78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305" name="Google Shape;305;p28"/>
          <p:cNvSpPr txBox="1">
            <a:spLocks noGrp="1"/>
          </p:cNvSpPr>
          <p:nvPr>
            <p:ph type="ctrTitle" idx="3"/>
          </p:nvPr>
        </p:nvSpPr>
        <p:spPr>
          <a:xfrm flipH="1">
            <a:off x="5917800" y="3510877"/>
            <a:ext cx="2195400" cy="433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306" name="Google Shape;306;p28"/>
          <p:cNvSpPr txBox="1">
            <a:spLocks noGrp="1"/>
          </p:cNvSpPr>
          <p:nvPr>
            <p:ph type="subTitle" idx="4"/>
          </p:nvPr>
        </p:nvSpPr>
        <p:spPr>
          <a:xfrm flipH="1">
            <a:off x="6199950" y="3828375"/>
            <a:ext cx="1631100" cy="78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307"/>
        <p:cNvGrpSpPr/>
        <p:nvPr/>
      </p:nvGrpSpPr>
      <p:grpSpPr>
        <a:xfrm>
          <a:off x="0" y="0"/>
          <a:ext cx="0" cy="0"/>
          <a:chOff x="0" y="0"/>
          <a:chExt cx="0" cy="0"/>
        </a:xfrm>
      </p:grpSpPr>
      <p:sp>
        <p:nvSpPr>
          <p:cNvPr id="308" name="Google Shape;308;p29"/>
          <p:cNvSpPr txBox="1">
            <a:spLocks noGrp="1"/>
          </p:cNvSpPr>
          <p:nvPr>
            <p:ph type="ctrTitle"/>
          </p:nvPr>
        </p:nvSpPr>
        <p:spPr>
          <a:xfrm flipH="1">
            <a:off x="1936725" y="540000"/>
            <a:ext cx="3069000" cy="10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309" name="Google Shape;309;p29"/>
          <p:cNvSpPr txBox="1">
            <a:spLocks noGrp="1"/>
          </p:cNvSpPr>
          <p:nvPr>
            <p:ph type="subTitle" idx="1"/>
          </p:nvPr>
        </p:nvSpPr>
        <p:spPr>
          <a:xfrm flipH="1">
            <a:off x="1936725" y="1897328"/>
            <a:ext cx="3069000" cy="101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sz="1400">
                <a:solidFill>
                  <a:schemeClr val="accent4"/>
                </a:solidFill>
              </a:defRPr>
            </a:lvl2pPr>
            <a:lvl3pPr lvl="2" rtl="0">
              <a:lnSpc>
                <a:spcPct val="100000"/>
              </a:lnSpc>
              <a:spcBef>
                <a:spcPts val="0"/>
              </a:spcBef>
              <a:spcAft>
                <a:spcPts val="0"/>
              </a:spcAft>
              <a:buClr>
                <a:schemeClr val="accent4"/>
              </a:buClr>
              <a:buSzPts val="1400"/>
              <a:buNone/>
              <a:defRPr sz="1400">
                <a:solidFill>
                  <a:schemeClr val="accent4"/>
                </a:solidFill>
              </a:defRPr>
            </a:lvl3pPr>
            <a:lvl4pPr lvl="3" rtl="0">
              <a:lnSpc>
                <a:spcPct val="100000"/>
              </a:lnSpc>
              <a:spcBef>
                <a:spcPts val="0"/>
              </a:spcBef>
              <a:spcAft>
                <a:spcPts val="0"/>
              </a:spcAft>
              <a:buClr>
                <a:schemeClr val="accent4"/>
              </a:buClr>
              <a:buSzPts val="1400"/>
              <a:buNone/>
              <a:defRPr sz="1400">
                <a:solidFill>
                  <a:schemeClr val="accent4"/>
                </a:solidFill>
              </a:defRPr>
            </a:lvl4pPr>
            <a:lvl5pPr lvl="4" rtl="0">
              <a:lnSpc>
                <a:spcPct val="100000"/>
              </a:lnSpc>
              <a:spcBef>
                <a:spcPts val="0"/>
              </a:spcBef>
              <a:spcAft>
                <a:spcPts val="0"/>
              </a:spcAft>
              <a:buClr>
                <a:schemeClr val="accent4"/>
              </a:buClr>
              <a:buSzPts val="1400"/>
              <a:buNone/>
              <a:defRPr sz="1400">
                <a:solidFill>
                  <a:schemeClr val="accent4"/>
                </a:solidFill>
              </a:defRPr>
            </a:lvl5pPr>
            <a:lvl6pPr lvl="5" rtl="0">
              <a:lnSpc>
                <a:spcPct val="100000"/>
              </a:lnSpc>
              <a:spcBef>
                <a:spcPts val="0"/>
              </a:spcBef>
              <a:spcAft>
                <a:spcPts val="0"/>
              </a:spcAft>
              <a:buClr>
                <a:schemeClr val="accent4"/>
              </a:buClr>
              <a:buSzPts val="1400"/>
              <a:buNone/>
              <a:defRPr sz="1400">
                <a:solidFill>
                  <a:schemeClr val="accent4"/>
                </a:solidFill>
              </a:defRPr>
            </a:lvl6pPr>
            <a:lvl7pPr lvl="6" rtl="0">
              <a:lnSpc>
                <a:spcPct val="100000"/>
              </a:lnSpc>
              <a:spcBef>
                <a:spcPts val="0"/>
              </a:spcBef>
              <a:spcAft>
                <a:spcPts val="0"/>
              </a:spcAft>
              <a:buClr>
                <a:schemeClr val="accent4"/>
              </a:buClr>
              <a:buSzPts val="1400"/>
              <a:buNone/>
              <a:defRPr sz="1400">
                <a:solidFill>
                  <a:schemeClr val="accent4"/>
                </a:solidFill>
              </a:defRPr>
            </a:lvl7pPr>
            <a:lvl8pPr lvl="7" rtl="0">
              <a:lnSpc>
                <a:spcPct val="100000"/>
              </a:lnSpc>
              <a:spcBef>
                <a:spcPts val="0"/>
              </a:spcBef>
              <a:spcAft>
                <a:spcPts val="0"/>
              </a:spcAft>
              <a:buClr>
                <a:schemeClr val="accent4"/>
              </a:buClr>
              <a:buSzPts val="1400"/>
              <a:buNone/>
              <a:defRPr sz="1400">
                <a:solidFill>
                  <a:schemeClr val="accent4"/>
                </a:solidFill>
              </a:defRPr>
            </a:lvl8pPr>
            <a:lvl9pPr lvl="8" rtl="0">
              <a:lnSpc>
                <a:spcPct val="100000"/>
              </a:lnSpc>
              <a:spcBef>
                <a:spcPts val="0"/>
              </a:spcBef>
              <a:spcAft>
                <a:spcPts val="0"/>
              </a:spcAft>
              <a:buClr>
                <a:schemeClr val="accent4"/>
              </a:buClr>
              <a:buSzPts val="1400"/>
              <a:buNone/>
              <a:defRPr sz="1400">
                <a:solidFill>
                  <a:schemeClr val="accent4"/>
                </a:solidFill>
              </a:defRPr>
            </a:lvl9pPr>
          </a:lstStyle>
          <a:p>
            <a:endParaRPr/>
          </a:p>
        </p:txBody>
      </p:sp>
      <p:sp>
        <p:nvSpPr>
          <p:cNvPr id="310" name="Google Shape;310;p29"/>
          <p:cNvSpPr txBox="1"/>
          <p:nvPr/>
        </p:nvSpPr>
        <p:spPr>
          <a:xfrm flipH="1">
            <a:off x="1936725" y="3537356"/>
            <a:ext cx="2325000" cy="783300"/>
          </a:xfrm>
          <a:prstGeom prst="rect">
            <a:avLst/>
          </a:prstGeom>
          <a:no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 sz="1200">
                <a:solidFill>
                  <a:schemeClr val="accent4"/>
                </a:solidFill>
                <a:latin typeface="Josefin Slab"/>
                <a:ea typeface="Josefin Slab"/>
                <a:cs typeface="Josefin Slab"/>
                <a:sym typeface="Josefin Slab"/>
              </a:rPr>
              <a:t>CREDITS: This presentation template was created by </a:t>
            </a:r>
            <a:r>
              <a:rPr lang="en" sz="1200">
                <a:solidFill>
                  <a:schemeClr val="accent4"/>
                </a:solidFill>
                <a:uFill>
                  <a:noFill/>
                </a:uFill>
                <a:latin typeface="Josefin Slab SemiBold"/>
                <a:ea typeface="Josefin Slab SemiBold"/>
                <a:cs typeface="Josefin Slab SemiBold"/>
                <a:sym typeface="Josefin Slab SemiBol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accent4"/>
                </a:solidFill>
                <a:latin typeface="Josefin Slab"/>
                <a:ea typeface="Josefin Slab"/>
                <a:cs typeface="Josefin Slab"/>
                <a:sym typeface="Josefin Slab"/>
              </a:rPr>
              <a:t>, including icons by </a:t>
            </a:r>
            <a:r>
              <a:rPr lang="en" sz="1200">
                <a:solidFill>
                  <a:schemeClr val="accent4"/>
                </a:solidFill>
                <a:uFill>
                  <a:noFill/>
                </a:uFill>
                <a:latin typeface="Josefin Slab SemiBold"/>
                <a:ea typeface="Josefin Slab SemiBold"/>
                <a:cs typeface="Josefin Slab SemiBold"/>
                <a:sym typeface="Josefin Slab SemiBol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accent4"/>
                </a:solidFill>
                <a:latin typeface="Josefin Slab"/>
                <a:ea typeface="Josefin Slab"/>
                <a:cs typeface="Josefin Slab"/>
                <a:sym typeface="Josefin Slab"/>
              </a:rPr>
              <a:t>, and infographics &amp; images by </a:t>
            </a:r>
            <a:r>
              <a:rPr lang="en" sz="1200">
                <a:solidFill>
                  <a:schemeClr val="accent4"/>
                </a:solidFill>
                <a:uFill>
                  <a:noFill/>
                </a:uFill>
                <a:latin typeface="Josefin Slab SemiBold"/>
                <a:ea typeface="Josefin Slab SemiBold"/>
                <a:cs typeface="Josefin Slab SemiBold"/>
                <a:sym typeface="Josefin Slab SemiBol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accent4"/>
                </a:solidFill>
                <a:latin typeface="Josefin Slab"/>
                <a:ea typeface="Josefin Slab"/>
                <a:cs typeface="Josefin Slab"/>
                <a:sym typeface="Josefin Slab"/>
              </a:rPr>
              <a:t>. </a:t>
            </a:r>
            <a:endParaRPr sz="1200">
              <a:solidFill>
                <a:schemeClr val="accent4"/>
              </a:solidFill>
              <a:latin typeface="Josefin Slab"/>
              <a:ea typeface="Josefin Slab"/>
              <a:cs typeface="Josefin Slab"/>
              <a:sym typeface="Josefin Slab"/>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932425" y="-228600"/>
            <a:ext cx="9508497" cy="4224847"/>
            <a:chOff x="932425" y="-228600"/>
            <a:chExt cx="9508497" cy="4224847"/>
          </a:xfrm>
        </p:grpSpPr>
        <p:sp>
          <p:nvSpPr>
            <p:cNvPr id="19" name="Google Shape;19;p3"/>
            <p:cNvSpPr/>
            <p:nvPr/>
          </p:nvSpPr>
          <p:spPr>
            <a:xfrm>
              <a:off x="932425" y="-228600"/>
              <a:ext cx="9508497" cy="4224847"/>
            </a:xfrm>
            <a:custGeom>
              <a:avLst/>
              <a:gdLst/>
              <a:ahLst/>
              <a:cxnLst/>
              <a:rect l="l" t="t" r="r" b="b"/>
              <a:pathLst>
                <a:path w="60555" h="26906" extrusionOk="0">
                  <a:moveTo>
                    <a:pt x="30368" y="1"/>
                  </a:moveTo>
                  <a:cubicBezTo>
                    <a:pt x="29859" y="1"/>
                    <a:pt x="29289" y="93"/>
                    <a:pt x="28992" y="105"/>
                  </a:cubicBezTo>
                  <a:lnTo>
                    <a:pt x="25316" y="255"/>
                  </a:lnTo>
                  <a:cubicBezTo>
                    <a:pt x="24289" y="297"/>
                    <a:pt x="23262" y="343"/>
                    <a:pt x="22235" y="382"/>
                  </a:cubicBezTo>
                  <a:cubicBezTo>
                    <a:pt x="21241" y="420"/>
                    <a:pt x="20858" y="575"/>
                    <a:pt x="19992" y="1085"/>
                  </a:cubicBezTo>
                  <a:cubicBezTo>
                    <a:pt x="18442" y="1998"/>
                    <a:pt x="16834" y="2805"/>
                    <a:pt x="15216" y="3589"/>
                  </a:cubicBezTo>
                  <a:cubicBezTo>
                    <a:pt x="10132" y="6050"/>
                    <a:pt x="3799" y="8371"/>
                    <a:pt x="918" y="13609"/>
                  </a:cubicBezTo>
                  <a:cubicBezTo>
                    <a:pt x="1" y="15277"/>
                    <a:pt x="44" y="16824"/>
                    <a:pt x="912" y="18515"/>
                  </a:cubicBezTo>
                  <a:cubicBezTo>
                    <a:pt x="3962" y="24466"/>
                    <a:pt x="10965" y="25739"/>
                    <a:pt x="17006" y="26454"/>
                  </a:cubicBezTo>
                  <a:cubicBezTo>
                    <a:pt x="17872" y="26557"/>
                    <a:pt x="18795" y="26736"/>
                    <a:pt x="19683" y="26736"/>
                  </a:cubicBezTo>
                  <a:cubicBezTo>
                    <a:pt x="19821" y="26736"/>
                    <a:pt x="19959" y="26731"/>
                    <a:pt x="20095" y="26722"/>
                  </a:cubicBezTo>
                  <a:cubicBezTo>
                    <a:pt x="20696" y="26679"/>
                    <a:pt x="21227" y="26546"/>
                    <a:pt x="21817" y="26546"/>
                  </a:cubicBezTo>
                  <a:cubicBezTo>
                    <a:pt x="21917" y="26546"/>
                    <a:pt x="22020" y="26549"/>
                    <a:pt x="22125" y="26558"/>
                  </a:cubicBezTo>
                  <a:lnTo>
                    <a:pt x="22310" y="26574"/>
                  </a:lnTo>
                  <a:cubicBezTo>
                    <a:pt x="24357" y="26746"/>
                    <a:pt x="26382" y="26905"/>
                    <a:pt x="28439" y="26905"/>
                  </a:cubicBezTo>
                  <a:cubicBezTo>
                    <a:pt x="28546" y="26905"/>
                    <a:pt x="28654" y="26905"/>
                    <a:pt x="28762" y="26904"/>
                  </a:cubicBezTo>
                  <a:cubicBezTo>
                    <a:pt x="31570" y="26880"/>
                    <a:pt x="34392" y="26703"/>
                    <a:pt x="37183" y="26397"/>
                  </a:cubicBezTo>
                  <a:cubicBezTo>
                    <a:pt x="40909" y="25991"/>
                    <a:pt x="44586" y="25231"/>
                    <a:pt x="48222" y="24336"/>
                  </a:cubicBezTo>
                  <a:cubicBezTo>
                    <a:pt x="51765" y="23463"/>
                    <a:pt x="55234" y="22562"/>
                    <a:pt x="58428" y="20736"/>
                  </a:cubicBezTo>
                  <a:cubicBezTo>
                    <a:pt x="59364" y="20201"/>
                    <a:pt x="60356" y="19457"/>
                    <a:pt x="60455" y="18383"/>
                  </a:cubicBezTo>
                  <a:cubicBezTo>
                    <a:pt x="60555" y="17316"/>
                    <a:pt x="59658" y="16354"/>
                    <a:pt x="58636" y="16034"/>
                  </a:cubicBezTo>
                  <a:cubicBezTo>
                    <a:pt x="58242" y="15911"/>
                    <a:pt x="57836" y="15862"/>
                    <a:pt x="57425" y="15862"/>
                  </a:cubicBezTo>
                  <a:cubicBezTo>
                    <a:pt x="56769" y="15862"/>
                    <a:pt x="56103" y="15987"/>
                    <a:pt x="55461" y="16136"/>
                  </a:cubicBezTo>
                  <a:cubicBezTo>
                    <a:pt x="52270" y="16878"/>
                    <a:pt x="49222" y="18146"/>
                    <a:pt x="46130" y="19209"/>
                  </a:cubicBezTo>
                  <a:cubicBezTo>
                    <a:pt x="42962" y="20297"/>
                    <a:pt x="39753" y="21288"/>
                    <a:pt x="36473" y="21983"/>
                  </a:cubicBezTo>
                  <a:cubicBezTo>
                    <a:pt x="33633" y="22584"/>
                    <a:pt x="30836" y="22859"/>
                    <a:pt x="28061" y="22859"/>
                  </a:cubicBezTo>
                  <a:cubicBezTo>
                    <a:pt x="23194" y="22859"/>
                    <a:pt x="18394" y="22011"/>
                    <a:pt x="13550" y="20582"/>
                  </a:cubicBezTo>
                  <a:cubicBezTo>
                    <a:pt x="12514" y="20277"/>
                    <a:pt x="11473" y="19930"/>
                    <a:pt x="10585" y="19315"/>
                  </a:cubicBezTo>
                  <a:cubicBezTo>
                    <a:pt x="9696" y="18702"/>
                    <a:pt x="8969" y="17781"/>
                    <a:pt x="8814" y="16713"/>
                  </a:cubicBezTo>
                  <a:cubicBezTo>
                    <a:pt x="8634" y="15469"/>
                    <a:pt x="9239" y="14249"/>
                    <a:pt x="9947" y="13211"/>
                  </a:cubicBezTo>
                  <a:cubicBezTo>
                    <a:pt x="11915" y="10335"/>
                    <a:pt x="15499" y="7337"/>
                    <a:pt x="19073" y="6824"/>
                  </a:cubicBezTo>
                  <a:cubicBezTo>
                    <a:pt x="23152" y="6237"/>
                    <a:pt x="27106" y="4191"/>
                    <a:pt x="30457" y="1792"/>
                  </a:cubicBezTo>
                  <a:cubicBezTo>
                    <a:pt x="30759" y="1575"/>
                    <a:pt x="31069" y="1342"/>
                    <a:pt x="31241" y="1011"/>
                  </a:cubicBezTo>
                  <a:cubicBezTo>
                    <a:pt x="31675" y="181"/>
                    <a:pt x="31080" y="1"/>
                    <a:pt x="30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168661" y="1664453"/>
              <a:ext cx="176022" cy="45380"/>
            </a:xfrm>
            <a:custGeom>
              <a:avLst/>
              <a:gdLst/>
              <a:ahLst/>
              <a:cxnLst/>
              <a:rect l="l" t="t" r="r" b="b"/>
              <a:pathLst>
                <a:path w="1121" h="289" extrusionOk="0">
                  <a:moveTo>
                    <a:pt x="135" y="215"/>
                  </a:moveTo>
                  <a:lnTo>
                    <a:pt x="135" y="215"/>
                  </a:lnTo>
                  <a:cubicBezTo>
                    <a:pt x="133" y="215"/>
                    <a:pt x="131" y="215"/>
                    <a:pt x="129" y="215"/>
                  </a:cubicBezTo>
                  <a:lnTo>
                    <a:pt x="129" y="215"/>
                  </a:lnTo>
                  <a:lnTo>
                    <a:pt x="129" y="215"/>
                  </a:lnTo>
                  <a:lnTo>
                    <a:pt x="135" y="215"/>
                  </a:lnTo>
                  <a:close/>
                  <a:moveTo>
                    <a:pt x="403" y="1"/>
                  </a:moveTo>
                  <a:cubicBezTo>
                    <a:pt x="369" y="1"/>
                    <a:pt x="334" y="2"/>
                    <a:pt x="300" y="3"/>
                  </a:cubicBezTo>
                  <a:cubicBezTo>
                    <a:pt x="225" y="6"/>
                    <a:pt x="150" y="15"/>
                    <a:pt x="76" y="25"/>
                  </a:cubicBezTo>
                  <a:cubicBezTo>
                    <a:pt x="53" y="29"/>
                    <a:pt x="28" y="52"/>
                    <a:pt x="17" y="71"/>
                  </a:cubicBezTo>
                  <a:cubicBezTo>
                    <a:pt x="4" y="94"/>
                    <a:pt x="0" y="121"/>
                    <a:pt x="7" y="147"/>
                  </a:cubicBezTo>
                  <a:cubicBezTo>
                    <a:pt x="14" y="172"/>
                    <a:pt x="30" y="193"/>
                    <a:pt x="52" y="206"/>
                  </a:cubicBezTo>
                  <a:cubicBezTo>
                    <a:pt x="69" y="214"/>
                    <a:pt x="87" y="219"/>
                    <a:pt x="105" y="219"/>
                  </a:cubicBezTo>
                  <a:cubicBezTo>
                    <a:pt x="113" y="219"/>
                    <a:pt x="121" y="218"/>
                    <a:pt x="129" y="216"/>
                  </a:cubicBezTo>
                  <a:lnTo>
                    <a:pt x="129" y="216"/>
                  </a:lnTo>
                  <a:lnTo>
                    <a:pt x="129" y="216"/>
                  </a:lnTo>
                  <a:lnTo>
                    <a:pt x="114" y="217"/>
                  </a:lnTo>
                  <a:cubicBezTo>
                    <a:pt x="119" y="217"/>
                    <a:pt x="124" y="216"/>
                    <a:pt x="129" y="215"/>
                  </a:cubicBezTo>
                  <a:lnTo>
                    <a:pt x="129" y="215"/>
                  </a:lnTo>
                  <a:lnTo>
                    <a:pt x="129" y="216"/>
                  </a:lnTo>
                  <a:lnTo>
                    <a:pt x="129" y="216"/>
                  </a:lnTo>
                  <a:lnTo>
                    <a:pt x="141" y="214"/>
                  </a:lnTo>
                  <a:lnTo>
                    <a:pt x="135" y="215"/>
                  </a:lnTo>
                  <a:lnTo>
                    <a:pt x="135" y="215"/>
                  </a:lnTo>
                  <a:cubicBezTo>
                    <a:pt x="223" y="204"/>
                    <a:pt x="311" y="198"/>
                    <a:pt x="399" y="198"/>
                  </a:cubicBezTo>
                  <a:cubicBezTo>
                    <a:pt x="495" y="198"/>
                    <a:pt x="590" y="205"/>
                    <a:pt x="685" y="217"/>
                  </a:cubicBezTo>
                  <a:lnTo>
                    <a:pt x="658" y="214"/>
                  </a:lnTo>
                  <a:lnTo>
                    <a:pt x="658" y="214"/>
                  </a:lnTo>
                  <a:cubicBezTo>
                    <a:pt x="769" y="229"/>
                    <a:pt x="879" y="252"/>
                    <a:pt x="985" y="285"/>
                  </a:cubicBezTo>
                  <a:cubicBezTo>
                    <a:pt x="993" y="287"/>
                    <a:pt x="1002" y="288"/>
                    <a:pt x="1010" y="288"/>
                  </a:cubicBezTo>
                  <a:cubicBezTo>
                    <a:pt x="1053" y="288"/>
                    <a:pt x="1098" y="258"/>
                    <a:pt x="1107" y="215"/>
                  </a:cubicBezTo>
                  <a:cubicBezTo>
                    <a:pt x="1120" y="162"/>
                    <a:pt x="1089" y="110"/>
                    <a:pt x="1038" y="94"/>
                  </a:cubicBezTo>
                  <a:cubicBezTo>
                    <a:pt x="831" y="32"/>
                    <a:pt x="618" y="1"/>
                    <a:pt x="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641215" y="3300619"/>
              <a:ext cx="201931" cy="60454"/>
            </a:xfrm>
            <a:custGeom>
              <a:avLst/>
              <a:gdLst/>
              <a:ahLst/>
              <a:cxnLst/>
              <a:rect l="l" t="t" r="r" b="b"/>
              <a:pathLst>
                <a:path w="1286" h="385" extrusionOk="0">
                  <a:moveTo>
                    <a:pt x="103" y="1"/>
                  </a:moveTo>
                  <a:cubicBezTo>
                    <a:pt x="86" y="1"/>
                    <a:pt x="69" y="5"/>
                    <a:pt x="53" y="14"/>
                  </a:cubicBezTo>
                  <a:cubicBezTo>
                    <a:pt x="31" y="27"/>
                    <a:pt x="15" y="48"/>
                    <a:pt x="8" y="73"/>
                  </a:cubicBezTo>
                  <a:cubicBezTo>
                    <a:pt x="1" y="99"/>
                    <a:pt x="5" y="127"/>
                    <a:pt x="17" y="149"/>
                  </a:cubicBezTo>
                  <a:cubicBezTo>
                    <a:pt x="32" y="171"/>
                    <a:pt x="52" y="187"/>
                    <a:pt x="76" y="195"/>
                  </a:cubicBezTo>
                  <a:lnTo>
                    <a:pt x="76" y="194"/>
                  </a:lnTo>
                  <a:cubicBezTo>
                    <a:pt x="353" y="297"/>
                    <a:pt x="644" y="360"/>
                    <a:pt x="938" y="378"/>
                  </a:cubicBezTo>
                  <a:cubicBezTo>
                    <a:pt x="1002" y="383"/>
                    <a:pt x="1065" y="384"/>
                    <a:pt x="1129" y="384"/>
                  </a:cubicBezTo>
                  <a:cubicBezTo>
                    <a:pt x="1148" y="384"/>
                    <a:pt x="1166" y="384"/>
                    <a:pt x="1185" y="384"/>
                  </a:cubicBezTo>
                  <a:cubicBezTo>
                    <a:pt x="1236" y="383"/>
                    <a:pt x="1286" y="338"/>
                    <a:pt x="1284" y="285"/>
                  </a:cubicBezTo>
                  <a:cubicBezTo>
                    <a:pt x="1282" y="231"/>
                    <a:pt x="1241" y="186"/>
                    <a:pt x="1186" y="186"/>
                  </a:cubicBezTo>
                  <a:cubicBezTo>
                    <a:pt x="1186" y="186"/>
                    <a:pt x="1185" y="186"/>
                    <a:pt x="1185" y="186"/>
                  </a:cubicBezTo>
                  <a:cubicBezTo>
                    <a:pt x="1164" y="186"/>
                    <a:pt x="1144" y="186"/>
                    <a:pt x="1123" y="186"/>
                  </a:cubicBezTo>
                  <a:cubicBezTo>
                    <a:pt x="994" y="186"/>
                    <a:pt x="864" y="178"/>
                    <a:pt x="735" y="160"/>
                  </a:cubicBezTo>
                  <a:lnTo>
                    <a:pt x="735" y="160"/>
                  </a:lnTo>
                  <a:lnTo>
                    <a:pt x="762" y="164"/>
                  </a:lnTo>
                  <a:cubicBezTo>
                    <a:pt x="546" y="135"/>
                    <a:pt x="334" y="81"/>
                    <a:pt x="129" y="4"/>
                  </a:cubicBezTo>
                  <a:cubicBezTo>
                    <a:pt x="121" y="2"/>
                    <a:pt x="112"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646785" y="3779064"/>
              <a:ext cx="240401" cy="58569"/>
            </a:xfrm>
            <a:custGeom>
              <a:avLst/>
              <a:gdLst/>
              <a:ahLst/>
              <a:cxnLst/>
              <a:rect l="l" t="t" r="r" b="b"/>
              <a:pathLst>
                <a:path w="1531" h="373" extrusionOk="0">
                  <a:moveTo>
                    <a:pt x="109" y="0"/>
                  </a:moveTo>
                  <a:cubicBezTo>
                    <a:pt x="66" y="0"/>
                    <a:pt x="26" y="29"/>
                    <a:pt x="14" y="73"/>
                  </a:cubicBezTo>
                  <a:cubicBezTo>
                    <a:pt x="0" y="125"/>
                    <a:pt x="31" y="179"/>
                    <a:pt x="83" y="194"/>
                  </a:cubicBezTo>
                  <a:cubicBezTo>
                    <a:pt x="422" y="305"/>
                    <a:pt x="776" y="365"/>
                    <a:pt x="1133" y="372"/>
                  </a:cubicBezTo>
                  <a:cubicBezTo>
                    <a:pt x="1158" y="373"/>
                    <a:pt x="1184" y="373"/>
                    <a:pt x="1209" y="373"/>
                  </a:cubicBezTo>
                  <a:cubicBezTo>
                    <a:pt x="1283" y="373"/>
                    <a:pt x="1356" y="371"/>
                    <a:pt x="1429" y="367"/>
                  </a:cubicBezTo>
                  <a:cubicBezTo>
                    <a:pt x="1480" y="364"/>
                    <a:pt x="1530" y="324"/>
                    <a:pt x="1527" y="268"/>
                  </a:cubicBezTo>
                  <a:cubicBezTo>
                    <a:pt x="1525" y="219"/>
                    <a:pt x="1486" y="169"/>
                    <a:pt x="1434" y="169"/>
                  </a:cubicBezTo>
                  <a:cubicBezTo>
                    <a:pt x="1432" y="169"/>
                    <a:pt x="1431" y="169"/>
                    <a:pt x="1429" y="169"/>
                  </a:cubicBezTo>
                  <a:cubicBezTo>
                    <a:pt x="1355" y="173"/>
                    <a:pt x="1281" y="176"/>
                    <a:pt x="1207" y="176"/>
                  </a:cubicBezTo>
                  <a:cubicBezTo>
                    <a:pt x="1051" y="176"/>
                    <a:pt x="894" y="165"/>
                    <a:pt x="740" y="144"/>
                  </a:cubicBezTo>
                  <a:lnTo>
                    <a:pt x="740" y="144"/>
                  </a:lnTo>
                  <a:lnTo>
                    <a:pt x="766" y="148"/>
                  </a:lnTo>
                  <a:cubicBezTo>
                    <a:pt x="552" y="119"/>
                    <a:pt x="341" y="71"/>
                    <a:pt x="135" y="4"/>
                  </a:cubicBezTo>
                  <a:cubicBezTo>
                    <a:pt x="126" y="2"/>
                    <a:pt x="117"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032903" y="3737139"/>
              <a:ext cx="110858" cy="41925"/>
            </a:xfrm>
            <a:custGeom>
              <a:avLst/>
              <a:gdLst/>
              <a:ahLst/>
              <a:cxnLst/>
              <a:rect l="l" t="t" r="r" b="b"/>
              <a:pathLst>
                <a:path w="706" h="267" extrusionOk="0">
                  <a:moveTo>
                    <a:pt x="601" y="1"/>
                  </a:moveTo>
                  <a:cubicBezTo>
                    <a:pt x="593" y="1"/>
                    <a:pt x="584" y="2"/>
                    <a:pt x="577" y="6"/>
                  </a:cubicBezTo>
                  <a:cubicBezTo>
                    <a:pt x="506" y="35"/>
                    <a:pt x="431" y="55"/>
                    <a:pt x="355" y="66"/>
                  </a:cubicBezTo>
                  <a:lnTo>
                    <a:pt x="382" y="61"/>
                  </a:lnTo>
                  <a:lnTo>
                    <a:pt x="382" y="61"/>
                  </a:lnTo>
                  <a:cubicBezTo>
                    <a:pt x="343" y="67"/>
                    <a:pt x="304" y="69"/>
                    <a:pt x="264" y="69"/>
                  </a:cubicBezTo>
                  <a:cubicBezTo>
                    <a:pt x="227" y="69"/>
                    <a:pt x="190" y="67"/>
                    <a:pt x="153" y="62"/>
                  </a:cubicBezTo>
                  <a:lnTo>
                    <a:pt x="153" y="62"/>
                  </a:lnTo>
                  <a:cubicBezTo>
                    <a:pt x="146" y="61"/>
                    <a:pt x="140" y="60"/>
                    <a:pt x="133" y="58"/>
                  </a:cubicBezTo>
                  <a:cubicBezTo>
                    <a:pt x="125" y="56"/>
                    <a:pt x="117" y="55"/>
                    <a:pt x="109" y="55"/>
                  </a:cubicBezTo>
                  <a:cubicBezTo>
                    <a:pt x="91" y="55"/>
                    <a:pt x="73" y="60"/>
                    <a:pt x="57" y="69"/>
                  </a:cubicBezTo>
                  <a:cubicBezTo>
                    <a:pt x="34" y="81"/>
                    <a:pt x="18" y="103"/>
                    <a:pt x="11" y="128"/>
                  </a:cubicBezTo>
                  <a:cubicBezTo>
                    <a:pt x="0" y="176"/>
                    <a:pt x="25" y="240"/>
                    <a:pt x="80" y="249"/>
                  </a:cubicBezTo>
                  <a:cubicBezTo>
                    <a:pt x="141" y="261"/>
                    <a:pt x="203" y="266"/>
                    <a:pt x="265" y="266"/>
                  </a:cubicBezTo>
                  <a:cubicBezTo>
                    <a:pt x="389" y="266"/>
                    <a:pt x="513" y="243"/>
                    <a:pt x="630" y="196"/>
                  </a:cubicBezTo>
                  <a:cubicBezTo>
                    <a:pt x="654" y="188"/>
                    <a:pt x="675" y="172"/>
                    <a:pt x="689" y="151"/>
                  </a:cubicBezTo>
                  <a:cubicBezTo>
                    <a:pt x="701" y="128"/>
                    <a:pt x="706" y="100"/>
                    <a:pt x="698" y="74"/>
                  </a:cubicBezTo>
                  <a:cubicBezTo>
                    <a:pt x="692" y="50"/>
                    <a:pt x="675" y="29"/>
                    <a:pt x="653" y="15"/>
                  </a:cubicBezTo>
                  <a:cubicBezTo>
                    <a:pt x="638" y="7"/>
                    <a:pt x="619" y="1"/>
                    <a:pt x="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387161" y="2890165"/>
              <a:ext cx="131271" cy="38628"/>
            </a:xfrm>
            <a:custGeom>
              <a:avLst/>
              <a:gdLst/>
              <a:ahLst/>
              <a:cxnLst/>
              <a:rect l="l" t="t" r="r" b="b"/>
              <a:pathLst>
                <a:path w="836" h="246" extrusionOk="0">
                  <a:moveTo>
                    <a:pt x="504" y="1"/>
                  </a:moveTo>
                  <a:cubicBezTo>
                    <a:pt x="363" y="1"/>
                    <a:pt x="221" y="18"/>
                    <a:pt x="83" y="52"/>
                  </a:cubicBezTo>
                  <a:cubicBezTo>
                    <a:pt x="32" y="67"/>
                    <a:pt x="1" y="121"/>
                    <a:pt x="15" y="173"/>
                  </a:cubicBezTo>
                  <a:cubicBezTo>
                    <a:pt x="27" y="218"/>
                    <a:pt x="67" y="246"/>
                    <a:pt x="111" y="246"/>
                  </a:cubicBezTo>
                  <a:cubicBezTo>
                    <a:pt x="120" y="246"/>
                    <a:pt x="128" y="245"/>
                    <a:pt x="136" y="243"/>
                  </a:cubicBezTo>
                  <a:cubicBezTo>
                    <a:pt x="195" y="228"/>
                    <a:pt x="255" y="216"/>
                    <a:pt x="315" y="208"/>
                  </a:cubicBezTo>
                  <a:lnTo>
                    <a:pt x="315" y="208"/>
                  </a:lnTo>
                  <a:lnTo>
                    <a:pt x="289" y="211"/>
                  </a:lnTo>
                  <a:cubicBezTo>
                    <a:pt x="360" y="202"/>
                    <a:pt x="433" y="197"/>
                    <a:pt x="505" y="197"/>
                  </a:cubicBezTo>
                  <a:cubicBezTo>
                    <a:pt x="577" y="197"/>
                    <a:pt x="649" y="202"/>
                    <a:pt x="721" y="211"/>
                  </a:cubicBezTo>
                  <a:lnTo>
                    <a:pt x="695" y="208"/>
                  </a:lnTo>
                  <a:lnTo>
                    <a:pt x="707" y="210"/>
                  </a:lnTo>
                  <a:cubicBezTo>
                    <a:pt x="717" y="211"/>
                    <a:pt x="726" y="212"/>
                    <a:pt x="735" y="212"/>
                  </a:cubicBezTo>
                  <a:cubicBezTo>
                    <a:pt x="752" y="212"/>
                    <a:pt x="768" y="209"/>
                    <a:pt x="784" y="200"/>
                  </a:cubicBezTo>
                  <a:cubicBezTo>
                    <a:pt x="806" y="187"/>
                    <a:pt x="822" y="166"/>
                    <a:pt x="830" y="141"/>
                  </a:cubicBezTo>
                  <a:cubicBezTo>
                    <a:pt x="836" y="115"/>
                    <a:pt x="833" y="88"/>
                    <a:pt x="819" y="65"/>
                  </a:cubicBezTo>
                  <a:cubicBezTo>
                    <a:pt x="806" y="45"/>
                    <a:pt x="785" y="22"/>
                    <a:pt x="760" y="19"/>
                  </a:cubicBezTo>
                  <a:cubicBezTo>
                    <a:pt x="675" y="7"/>
                    <a:pt x="590" y="1"/>
                    <a:pt x="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ctrTitle"/>
          </p:nvPr>
        </p:nvSpPr>
        <p:spPr>
          <a:xfrm>
            <a:off x="6015600" y="1200700"/>
            <a:ext cx="2408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26" name="Google Shape;26;p3"/>
          <p:cNvSpPr txBox="1">
            <a:spLocks noGrp="1"/>
          </p:cNvSpPr>
          <p:nvPr>
            <p:ph type="subTitle" idx="1"/>
          </p:nvPr>
        </p:nvSpPr>
        <p:spPr>
          <a:xfrm>
            <a:off x="6015600" y="1626100"/>
            <a:ext cx="24084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a:solidFill>
                  <a:schemeClr val="accent4"/>
                </a:solidFill>
              </a:defRPr>
            </a:lvl2pPr>
            <a:lvl3pPr lvl="2" rtl="0">
              <a:lnSpc>
                <a:spcPct val="100000"/>
              </a:lnSpc>
              <a:spcBef>
                <a:spcPts val="0"/>
              </a:spcBef>
              <a:spcAft>
                <a:spcPts val="0"/>
              </a:spcAft>
              <a:buClr>
                <a:schemeClr val="accent4"/>
              </a:buClr>
              <a:buSzPts val="1400"/>
              <a:buNone/>
              <a:defRPr>
                <a:solidFill>
                  <a:schemeClr val="accent4"/>
                </a:solidFill>
              </a:defRPr>
            </a:lvl3pPr>
            <a:lvl4pPr lvl="3" rtl="0">
              <a:lnSpc>
                <a:spcPct val="100000"/>
              </a:lnSpc>
              <a:spcBef>
                <a:spcPts val="0"/>
              </a:spcBef>
              <a:spcAft>
                <a:spcPts val="0"/>
              </a:spcAft>
              <a:buClr>
                <a:schemeClr val="accent4"/>
              </a:buClr>
              <a:buSzPts val="1400"/>
              <a:buNone/>
              <a:defRPr>
                <a:solidFill>
                  <a:schemeClr val="accent4"/>
                </a:solidFill>
              </a:defRPr>
            </a:lvl4pPr>
            <a:lvl5pPr lvl="4" rtl="0">
              <a:lnSpc>
                <a:spcPct val="100000"/>
              </a:lnSpc>
              <a:spcBef>
                <a:spcPts val="0"/>
              </a:spcBef>
              <a:spcAft>
                <a:spcPts val="0"/>
              </a:spcAft>
              <a:buClr>
                <a:schemeClr val="accent4"/>
              </a:buClr>
              <a:buSzPts val="1400"/>
              <a:buNone/>
              <a:defRPr>
                <a:solidFill>
                  <a:schemeClr val="accent4"/>
                </a:solidFill>
              </a:defRPr>
            </a:lvl5pPr>
            <a:lvl6pPr lvl="5" rtl="0">
              <a:lnSpc>
                <a:spcPct val="100000"/>
              </a:lnSpc>
              <a:spcBef>
                <a:spcPts val="0"/>
              </a:spcBef>
              <a:spcAft>
                <a:spcPts val="0"/>
              </a:spcAft>
              <a:buClr>
                <a:schemeClr val="accent4"/>
              </a:buClr>
              <a:buSzPts val="1400"/>
              <a:buNone/>
              <a:defRPr>
                <a:solidFill>
                  <a:schemeClr val="accent4"/>
                </a:solidFill>
              </a:defRPr>
            </a:lvl6pPr>
            <a:lvl7pPr lvl="6" rtl="0">
              <a:lnSpc>
                <a:spcPct val="100000"/>
              </a:lnSpc>
              <a:spcBef>
                <a:spcPts val="0"/>
              </a:spcBef>
              <a:spcAft>
                <a:spcPts val="0"/>
              </a:spcAft>
              <a:buClr>
                <a:schemeClr val="accent4"/>
              </a:buClr>
              <a:buSzPts val="1400"/>
              <a:buNone/>
              <a:defRPr>
                <a:solidFill>
                  <a:schemeClr val="accent4"/>
                </a:solidFill>
              </a:defRPr>
            </a:lvl7pPr>
            <a:lvl8pPr lvl="7" rtl="0">
              <a:lnSpc>
                <a:spcPct val="100000"/>
              </a:lnSpc>
              <a:spcBef>
                <a:spcPts val="0"/>
              </a:spcBef>
              <a:spcAft>
                <a:spcPts val="0"/>
              </a:spcAft>
              <a:buClr>
                <a:schemeClr val="accent4"/>
              </a:buClr>
              <a:buSzPts val="1400"/>
              <a:buNone/>
              <a:defRPr>
                <a:solidFill>
                  <a:schemeClr val="accent4"/>
                </a:solidFill>
              </a:defRPr>
            </a:lvl8pPr>
            <a:lvl9pPr lvl="8"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27" name="Google Shape;27;p3"/>
          <p:cNvSpPr txBox="1">
            <a:spLocks noGrp="1"/>
          </p:cNvSpPr>
          <p:nvPr>
            <p:ph type="title" idx="2" hasCustomPrompt="1"/>
          </p:nvPr>
        </p:nvSpPr>
        <p:spPr>
          <a:xfrm>
            <a:off x="3896487" y="1413403"/>
            <a:ext cx="17538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1"/>
              </a:buClr>
              <a:buSzPts val="6000"/>
              <a:buNone/>
              <a:defRPr sz="6000">
                <a:solidFill>
                  <a:schemeClr val="accen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a:endParaRPr/>
          </a:p>
        </p:txBody>
      </p:sp>
      <p:sp>
        <p:nvSpPr>
          <p:cNvPr id="30" name="Google Shape;3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b" anchorCtr="0">
            <a:noAutofit/>
          </a:bodyPr>
          <a:lstStyle>
            <a:lvl1pPr marL="457200" lvl="0" indent="-311150" rtl="0">
              <a:lnSpc>
                <a:spcPct val="100000"/>
              </a:lnSpc>
              <a:spcBef>
                <a:spcPts val="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1pPr>
            <a:lvl2pPr marL="914400" lvl="1"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2pPr>
            <a:lvl3pPr marL="1371600" lvl="2"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3pPr>
            <a:lvl4pPr marL="1828800" lvl="3"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4pPr>
            <a:lvl5pPr marL="2286000" lvl="4"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5pPr>
            <a:lvl6pPr marL="2743200" lvl="5"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6pPr>
            <a:lvl7pPr marL="3200400" lvl="6"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7pPr>
            <a:lvl8pPr marL="3657600" lvl="7" indent="-31115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8pPr>
            <a:lvl9pPr marL="4114800" lvl="8" indent="-311150" rtl="0">
              <a:lnSpc>
                <a:spcPct val="100000"/>
              </a:lnSpc>
              <a:spcBef>
                <a:spcPts val="1600"/>
              </a:spcBef>
              <a:spcAft>
                <a:spcPts val="160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9pPr>
          </a:lstStyle>
          <a:p>
            <a:endParaRPr/>
          </a:p>
        </p:txBody>
      </p:sp>
      <p:grpSp>
        <p:nvGrpSpPr>
          <p:cNvPr id="31" name="Google Shape;31;p4"/>
          <p:cNvGrpSpPr/>
          <p:nvPr/>
        </p:nvGrpSpPr>
        <p:grpSpPr>
          <a:xfrm rot="367901">
            <a:off x="2885200" y="-1205108"/>
            <a:ext cx="6800252" cy="1779110"/>
            <a:chOff x="3270900" y="2843975"/>
            <a:chExt cx="1469475" cy="375975"/>
          </a:xfrm>
        </p:grpSpPr>
        <p:sp>
          <p:nvSpPr>
            <p:cNvPr id="32" name="Google Shape;32;p4"/>
            <p:cNvSpPr/>
            <p:nvPr/>
          </p:nvSpPr>
          <p:spPr>
            <a:xfrm>
              <a:off x="3270900" y="2843975"/>
              <a:ext cx="1469475" cy="375975"/>
            </a:xfrm>
            <a:custGeom>
              <a:avLst/>
              <a:gdLst/>
              <a:ahLst/>
              <a:cxnLst/>
              <a:rect l="l" t="t" r="r" b="b"/>
              <a:pathLst>
                <a:path w="58779" h="15039" extrusionOk="0">
                  <a:moveTo>
                    <a:pt x="40" y="251"/>
                  </a:moveTo>
                  <a:cubicBezTo>
                    <a:pt x="0" y="251"/>
                    <a:pt x="108" y="313"/>
                    <a:pt x="425" y="472"/>
                  </a:cubicBezTo>
                  <a:cubicBezTo>
                    <a:pt x="883" y="701"/>
                    <a:pt x="1509" y="808"/>
                    <a:pt x="2169" y="870"/>
                  </a:cubicBezTo>
                  <a:lnTo>
                    <a:pt x="2169" y="870"/>
                  </a:lnTo>
                  <a:cubicBezTo>
                    <a:pt x="1206" y="656"/>
                    <a:pt x="142" y="251"/>
                    <a:pt x="40" y="251"/>
                  </a:cubicBezTo>
                  <a:close/>
                  <a:moveTo>
                    <a:pt x="10025" y="1"/>
                  </a:moveTo>
                  <a:cubicBezTo>
                    <a:pt x="9252" y="1"/>
                    <a:pt x="8347" y="54"/>
                    <a:pt x="7228" y="181"/>
                  </a:cubicBezTo>
                  <a:cubicBezTo>
                    <a:pt x="5795" y="343"/>
                    <a:pt x="4856" y="538"/>
                    <a:pt x="3475" y="957"/>
                  </a:cubicBezTo>
                  <a:lnTo>
                    <a:pt x="3475" y="957"/>
                  </a:lnTo>
                  <a:cubicBezTo>
                    <a:pt x="3050" y="932"/>
                    <a:pt x="2602" y="911"/>
                    <a:pt x="2169" y="870"/>
                  </a:cubicBezTo>
                  <a:lnTo>
                    <a:pt x="2169" y="870"/>
                  </a:lnTo>
                  <a:cubicBezTo>
                    <a:pt x="2516" y="947"/>
                    <a:pt x="2850" y="1000"/>
                    <a:pt x="3121" y="1000"/>
                  </a:cubicBezTo>
                  <a:cubicBezTo>
                    <a:pt x="3256" y="1000"/>
                    <a:pt x="3376" y="987"/>
                    <a:pt x="3474" y="957"/>
                  </a:cubicBezTo>
                  <a:cubicBezTo>
                    <a:pt x="3474" y="957"/>
                    <a:pt x="3475" y="957"/>
                    <a:pt x="3475" y="957"/>
                  </a:cubicBezTo>
                  <a:lnTo>
                    <a:pt x="3475" y="957"/>
                  </a:lnTo>
                  <a:cubicBezTo>
                    <a:pt x="3921" y="982"/>
                    <a:pt x="4343" y="1010"/>
                    <a:pt x="4696" y="1067"/>
                  </a:cubicBezTo>
                  <a:cubicBezTo>
                    <a:pt x="6111" y="1291"/>
                    <a:pt x="7522" y="1547"/>
                    <a:pt x="8918" y="1867"/>
                  </a:cubicBezTo>
                  <a:cubicBezTo>
                    <a:pt x="11944" y="2558"/>
                    <a:pt x="14923" y="3538"/>
                    <a:pt x="17647" y="5046"/>
                  </a:cubicBezTo>
                  <a:cubicBezTo>
                    <a:pt x="21049" y="6930"/>
                    <a:pt x="23627" y="7708"/>
                    <a:pt x="26956" y="9717"/>
                  </a:cubicBezTo>
                  <a:cubicBezTo>
                    <a:pt x="33431" y="13626"/>
                    <a:pt x="41225" y="15038"/>
                    <a:pt x="48933" y="15038"/>
                  </a:cubicBezTo>
                  <a:cubicBezTo>
                    <a:pt x="51669" y="15038"/>
                    <a:pt x="54395" y="14860"/>
                    <a:pt x="57046" y="14552"/>
                  </a:cubicBezTo>
                  <a:cubicBezTo>
                    <a:pt x="57853" y="14459"/>
                    <a:pt x="58778" y="13851"/>
                    <a:pt x="58687" y="13045"/>
                  </a:cubicBezTo>
                  <a:cubicBezTo>
                    <a:pt x="58643" y="12668"/>
                    <a:pt x="58365" y="12363"/>
                    <a:pt x="58068" y="12126"/>
                  </a:cubicBezTo>
                  <a:cubicBezTo>
                    <a:pt x="56243" y="10673"/>
                    <a:pt x="53649" y="10981"/>
                    <a:pt x="51319" y="10871"/>
                  </a:cubicBezTo>
                  <a:cubicBezTo>
                    <a:pt x="49167" y="10768"/>
                    <a:pt x="47138" y="9869"/>
                    <a:pt x="44999" y="9606"/>
                  </a:cubicBezTo>
                  <a:cubicBezTo>
                    <a:pt x="33862" y="8232"/>
                    <a:pt x="26530" y="2093"/>
                    <a:pt x="18708" y="1371"/>
                  </a:cubicBezTo>
                  <a:cubicBezTo>
                    <a:pt x="14172" y="953"/>
                    <a:pt x="13284" y="1"/>
                    <a:pt x="10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3845125" y="2930600"/>
              <a:ext cx="13800" cy="4825"/>
            </a:xfrm>
            <a:custGeom>
              <a:avLst/>
              <a:gdLst/>
              <a:ahLst/>
              <a:cxnLst/>
              <a:rect l="l" t="t" r="r" b="b"/>
              <a:pathLst>
                <a:path w="552" h="193" extrusionOk="0">
                  <a:moveTo>
                    <a:pt x="480" y="0"/>
                  </a:moveTo>
                  <a:cubicBezTo>
                    <a:pt x="344" y="6"/>
                    <a:pt x="210" y="27"/>
                    <a:pt x="75" y="42"/>
                  </a:cubicBezTo>
                  <a:cubicBezTo>
                    <a:pt x="55" y="43"/>
                    <a:pt x="36" y="51"/>
                    <a:pt x="23" y="64"/>
                  </a:cubicBezTo>
                  <a:cubicBezTo>
                    <a:pt x="9" y="78"/>
                    <a:pt x="0" y="97"/>
                    <a:pt x="0" y="117"/>
                  </a:cubicBezTo>
                  <a:cubicBezTo>
                    <a:pt x="2" y="152"/>
                    <a:pt x="31" y="192"/>
                    <a:pt x="70" y="192"/>
                  </a:cubicBezTo>
                  <a:cubicBezTo>
                    <a:pt x="71" y="192"/>
                    <a:pt x="73" y="192"/>
                    <a:pt x="75" y="192"/>
                  </a:cubicBezTo>
                  <a:cubicBezTo>
                    <a:pt x="218" y="178"/>
                    <a:pt x="359" y="168"/>
                    <a:pt x="499" y="144"/>
                  </a:cubicBezTo>
                  <a:cubicBezTo>
                    <a:pt x="533" y="137"/>
                    <a:pt x="550" y="103"/>
                    <a:pt x="552" y="73"/>
                  </a:cubicBezTo>
                  <a:cubicBezTo>
                    <a:pt x="552" y="67"/>
                    <a:pt x="552" y="60"/>
                    <a:pt x="550" y="54"/>
                  </a:cubicBezTo>
                  <a:cubicBezTo>
                    <a:pt x="540" y="22"/>
                    <a:pt x="512" y="1"/>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855900" y="2919575"/>
              <a:ext cx="10825" cy="5700"/>
            </a:xfrm>
            <a:custGeom>
              <a:avLst/>
              <a:gdLst/>
              <a:ahLst/>
              <a:cxnLst/>
              <a:rect l="l" t="t" r="r" b="b"/>
              <a:pathLst>
                <a:path w="433" h="228" extrusionOk="0">
                  <a:moveTo>
                    <a:pt x="128" y="203"/>
                  </a:moveTo>
                  <a:cubicBezTo>
                    <a:pt x="126" y="204"/>
                    <a:pt x="126" y="204"/>
                    <a:pt x="126" y="204"/>
                  </a:cubicBezTo>
                  <a:cubicBezTo>
                    <a:pt x="126" y="204"/>
                    <a:pt x="127" y="204"/>
                    <a:pt x="128" y="203"/>
                  </a:cubicBezTo>
                  <a:close/>
                  <a:moveTo>
                    <a:pt x="302" y="0"/>
                  </a:moveTo>
                  <a:cubicBezTo>
                    <a:pt x="267" y="3"/>
                    <a:pt x="235" y="8"/>
                    <a:pt x="202" y="17"/>
                  </a:cubicBezTo>
                  <a:cubicBezTo>
                    <a:pt x="138" y="36"/>
                    <a:pt x="79" y="68"/>
                    <a:pt x="28" y="111"/>
                  </a:cubicBezTo>
                  <a:cubicBezTo>
                    <a:pt x="1" y="134"/>
                    <a:pt x="3" y="184"/>
                    <a:pt x="28" y="208"/>
                  </a:cubicBezTo>
                  <a:cubicBezTo>
                    <a:pt x="41" y="221"/>
                    <a:pt x="58" y="227"/>
                    <a:pt x="76" y="227"/>
                  </a:cubicBezTo>
                  <a:cubicBezTo>
                    <a:pt x="93" y="227"/>
                    <a:pt x="110" y="221"/>
                    <a:pt x="124" y="208"/>
                  </a:cubicBezTo>
                  <a:lnTo>
                    <a:pt x="123" y="206"/>
                  </a:lnTo>
                  <a:cubicBezTo>
                    <a:pt x="126" y="204"/>
                    <a:pt x="128" y="202"/>
                    <a:pt x="131" y="200"/>
                  </a:cubicBezTo>
                  <a:lnTo>
                    <a:pt x="131" y="200"/>
                  </a:lnTo>
                  <a:cubicBezTo>
                    <a:pt x="131" y="200"/>
                    <a:pt x="129" y="202"/>
                    <a:pt x="128" y="203"/>
                  </a:cubicBezTo>
                  <a:lnTo>
                    <a:pt x="128" y="203"/>
                  </a:lnTo>
                  <a:cubicBezTo>
                    <a:pt x="128" y="203"/>
                    <a:pt x="129" y="202"/>
                    <a:pt x="129" y="202"/>
                  </a:cubicBezTo>
                  <a:cubicBezTo>
                    <a:pt x="135" y="198"/>
                    <a:pt x="140" y="194"/>
                    <a:pt x="145" y="190"/>
                  </a:cubicBezTo>
                  <a:cubicBezTo>
                    <a:pt x="156" y="183"/>
                    <a:pt x="167" y="177"/>
                    <a:pt x="179" y="170"/>
                  </a:cubicBezTo>
                  <a:cubicBezTo>
                    <a:pt x="184" y="167"/>
                    <a:pt x="190" y="165"/>
                    <a:pt x="197" y="162"/>
                  </a:cubicBezTo>
                  <a:cubicBezTo>
                    <a:pt x="197" y="161"/>
                    <a:pt x="198" y="161"/>
                    <a:pt x="199" y="161"/>
                  </a:cubicBezTo>
                  <a:lnTo>
                    <a:pt x="199" y="161"/>
                  </a:lnTo>
                  <a:cubicBezTo>
                    <a:pt x="199" y="161"/>
                    <a:pt x="199" y="161"/>
                    <a:pt x="199" y="161"/>
                  </a:cubicBezTo>
                  <a:cubicBezTo>
                    <a:pt x="200" y="161"/>
                    <a:pt x="201" y="160"/>
                    <a:pt x="203" y="159"/>
                  </a:cubicBezTo>
                  <a:lnTo>
                    <a:pt x="203" y="159"/>
                  </a:lnTo>
                  <a:cubicBezTo>
                    <a:pt x="202" y="160"/>
                    <a:pt x="200" y="160"/>
                    <a:pt x="199" y="161"/>
                  </a:cubicBezTo>
                  <a:lnTo>
                    <a:pt x="199" y="161"/>
                  </a:lnTo>
                  <a:cubicBezTo>
                    <a:pt x="199" y="161"/>
                    <a:pt x="200" y="160"/>
                    <a:pt x="203" y="159"/>
                  </a:cubicBezTo>
                  <a:cubicBezTo>
                    <a:pt x="204" y="158"/>
                    <a:pt x="204" y="158"/>
                    <a:pt x="205" y="158"/>
                  </a:cubicBezTo>
                  <a:lnTo>
                    <a:pt x="205" y="158"/>
                  </a:lnTo>
                  <a:cubicBezTo>
                    <a:pt x="205" y="158"/>
                    <a:pt x="204" y="159"/>
                    <a:pt x="203" y="159"/>
                  </a:cubicBezTo>
                  <a:lnTo>
                    <a:pt x="203" y="159"/>
                  </a:lnTo>
                  <a:cubicBezTo>
                    <a:pt x="204" y="159"/>
                    <a:pt x="205" y="158"/>
                    <a:pt x="205" y="158"/>
                  </a:cubicBezTo>
                  <a:lnTo>
                    <a:pt x="205" y="158"/>
                  </a:lnTo>
                  <a:cubicBezTo>
                    <a:pt x="217" y="153"/>
                    <a:pt x="230" y="149"/>
                    <a:pt x="242" y="146"/>
                  </a:cubicBezTo>
                  <a:cubicBezTo>
                    <a:pt x="256" y="142"/>
                    <a:pt x="267" y="140"/>
                    <a:pt x="280" y="136"/>
                  </a:cubicBezTo>
                  <a:lnTo>
                    <a:pt x="300" y="133"/>
                  </a:lnTo>
                  <a:lnTo>
                    <a:pt x="303" y="133"/>
                  </a:lnTo>
                  <a:cubicBezTo>
                    <a:pt x="300" y="134"/>
                    <a:pt x="299" y="134"/>
                    <a:pt x="299" y="134"/>
                  </a:cubicBezTo>
                  <a:cubicBezTo>
                    <a:pt x="299" y="134"/>
                    <a:pt x="305" y="133"/>
                    <a:pt x="306" y="133"/>
                  </a:cubicBezTo>
                  <a:cubicBezTo>
                    <a:pt x="319" y="132"/>
                    <a:pt x="333" y="131"/>
                    <a:pt x="345" y="131"/>
                  </a:cubicBezTo>
                  <a:cubicBezTo>
                    <a:pt x="348" y="131"/>
                    <a:pt x="350" y="131"/>
                    <a:pt x="352" y="131"/>
                  </a:cubicBezTo>
                  <a:cubicBezTo>
                    <a:pt x="362" y="131"/>
                    <a:pt x="373" y="129"/>
                    <a:pt x="382" y="126"/>
                  </a:cubicBezTo>
                  <a:cubicBezTo>
                    <a:pt x="391" y="123"/>
                    <a:pt x="398" y="120"/>
                    <a:pt x="405" y="116"/>
                  </a:cubicBezTo>
                  <a:cubicBezTo>
                    <a:pt x="422" y="106"/>
                    <a:pt x="433" y="88"/>
                    <a:pt x="432" y="69"/>
                  </a:cubicBezTo>
                  <a:cubicBezTo>
                    <a:pt x="432" y="49"/>
                    <a:pt x="421" y="32"/>
                    <a:pt x="405" y="22"/>
                  </a:cubicBezTo>
                  <a:cubicBezTo>
                    <a:pt x="398" y="16"/>
                    <a:pt x="391" y="11"/>
                    <a:pt x="382" y="8"/>
                  </a:cubicBezTo>
                  <a:cubicBezTo>
                    <a:pt x="370" y="4"/>
                    <a:pt x="357"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065050" y="3127375"/>
              <a:ext cx="26350" cy="6400"/>
            </a:xfrm>
            <a:custGeom>
              <a:avLst/>
              <a:gdLst/>
              <a:ahLst/>
              <a:cxnLst/>
              <a:rect l="l" t="t" r="r" b="b"/>
              <a:pathLst>
                <a:path w="1054" h="256" extrusionOk="0">
                  <a:moveTo>
                    <a:pt x="893" y="3"/>
                  </a:moveTo>
                  <a:cubicBezTo>
                    <a:pt x="864" y="4"/>
                    <a:pt x="836" y="6"/>
                    <a:pt x="807" y="9"/>
                  </a:cubicBezTo>
                  <a:cubicBezTo>
                    <a:pt x="750" y="14"/>
                    <a:pt x="694" y="20"/>
                    <a:pt x="637" y="26"/>
                  </a:cubicBezTo>
                  <a:lnTo>
                    <a:pt x="295" y="63"/>
                  </a:lnTo>
                  <a:cubicBezTo>
                    <a:pt x="258" y="67"/>
                    <a:pt x="220" y="70"/>
                    <a:pt x="183" y="77"/>
                  </a:cubicBezTo>
                  <a:cubicBezTo>
                    <a:pt x="150" y="83"/>
                    <a:pt x="119" y="90"/>
                    <a:pt x="88" y="100"/>
                  </a:cubicBezTo>
                  <a:cubicBezTo>
                    <a:pt x="1" y="124"/>
                    <a:pt x="19" y="253"/>
                    <a:pt x="109" y="253"/>
                  </a:cubicBezTo>
                  <a:lnTo>
                    <a:pt x="128" y="254"/>
                  </a:lnTo>
                  <a:lnTo>
                    <a:pt x="143" y="254"/>
                  </a:lnTo>
                  <a:cubicBezTo>
                    <a:pt x="125" y="254"/>
                    <a:pt x="162" y="256"/>
                    <a:pt x="161" y="256"/>
                  </a:cubicBezTo>
                  <a:lnTo>
                    <a:pt x="194" y="256"/>
                  </a:lnTo>
                  <a:cubicBezTo>
                    <a:pt x="222" y="256"/>
                    <a:pt x="251" y="251"/>
                    <a:pt x="279" y="247"/>
                  </a:cubicBezTo>
                  <a:lnTo>
                    <a:pt x="449" y="230"/>
                  </a:lnTo>
                  <a:cubicBezTo>
                    <a:pt x="563" y="217"/>
                    <a:pt x="678" y="205"/>
                    <a:pt x="791" y="191"/>
                  </a:cubicBezTo>
                  <a:cubicBezTo>
                    <a:pt x="828" y="186"/>
                    <a:pt x="866" y="184"/>
                    <a:pt x="902" y="177"/>
                  </a:cubicBezTo>
                  <a:cubicBezTo>
                    <a:pt x="918" y="174"/>
                    <a:pt x="932" y="169"/>
                    <a:pt x="946" y="166"/>
                  </a:cubicBezTo>
                  <a:cubicBezTo>
                    <a:pt x="955" y="164"/>
                    <a:pt x="963" y="162"/>
                    <a:pt x="972" y="160"/>
                  </a:cubicBezTo>
                  <a:cubicBezTo>
                    <a:pt x="989" y="155"/>
                    <a:pt x="1004" y="146"/>
                    <a:pt x="1017" y="135"/>
                  </a:cubicBezTo>
                  <a:cubicBezTo>
                    <a:pt x="1054" y="106"/>
                    <a:pt x="1042" y="38"/>
                    <a:pt x="1002" y="18"/>
                  </a:cubicBezTo>
                  <a:cubicBezTo>
                    <a:pt x="967" y="1"/>
                    <a:pt x="930" y="4"/>
                    <a:pt x="893"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439100" y="3121250"/>
              <a:ext cx="21650" cy="7400"/>
            </a:xfrm>
            <a:custGeom>
              <a:avLst/>
              <a:gdLst/>
              <a:ahLst/>
              <a:cxnLst/>
              <a:rect l="l" t="t" r="r" b="b"/>
              <a:pathLst>
                <a:path w="866" h="296" extrusionOk="0">
                  <a:moveTo>
                    <a:pt x="770" y="0"/>
                  </a:moveTo>
                  <a:cubicBezTo>
                    <a:pt x="750" y="1"/>
                    <a:pt x="730" y="4"/>
                    <a:pt x="711" y="10"/>
                  </a:cubicBezTo>
                  <a:lnTo>
                    <a:pt x="622" y="30"/>
                  </a:lnTo>
                  <a:lnTo>
                    <a:pt x="434" y="72"/>
                  </a:lnTo>
                  <a:lnTo>
                    <a:pt x="61" y="154"/>
                  </a:lnTo>
                  <a:cubicBezTo>
                    <a:pt x="23" y="166"/>
                    <a:pt x="1" y="205"/>
                    <a:pt x="11" y="243"/>
                  </a:cubicBezTo>
                  <a:cubicBezTo>
                    <a:pt x="20" y="275"/>
                    <a:pt x="49" y="295"/>
                    <a:pt x="81" y="295"/>
                  </a:cubicBezTo>
                  <a:cubicBezTo>
                    <a:pt x="87" y="295"/>
                    <a:pt x="93" y="295"/>
                    <a:pt x="99" y="293"/>
                  </a:cubicBezTo>
                  <a:lnTo>
                    <a:pt x="100" y="293"/>
                  </a:lnTo>
                  <a:lnTo>
                    <a:pt x="474" y="215"/>
                  </a:lnTo>
                  <a:lnTo>
                    <a:pt x="659" y="176"/>
                  </a:lnTo>
                  <a:lnTo>
                    <a:pt x="752" y="157"/>
                  </a:lnTo>
                  <a:cubicBezTo>
                    <a:pt x="771" y="154"/>
                    <a:pt x="790" y="149"/>
                    <a:pt x="807" y="139"/>
                  </a:cubicBezTo>
                  <a:cubicBezTo>
                    <a:pt x="826" y="128"/>
                    <a:pt x="841" y="111"/>
                    <a:pt x="851" y="92"/>
                  </a:cubicBezTo>
                  <a:cubicBezTo>
                    <a:pt x="865" y="69"/>
                    <a:pt x="857" y="38"/>
                    <a:pt x="833" y="23"/>
                  </a:cubicBezTo>
                  <a:cubicBezTo>
                    <a:pt x="814" y="10"/>
                    <a:pt x="793" y="2"/>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4463250" y="3129575"/>
              <a:ext cx="22075" cy="7975"/>
            </a:xfrm>
            <a:custGeom>
              <a:avLst/>
              <a:gdLst/>
              <a:ahLst/>
              <a:cxnLst/>
              <a:rect l="l" t="t" r="r" b="b"/>
              <a:pathLst>
                <a:path w="883" h="319" extrusionOk="0">
                  <a:moveTo>
                    <a:pt x="794" y="1"/>
                  </a:moveTo>
                  <a:cubicBezTo>
                    <a:pt x="768" y="1"/>
                    <a:pt x="742" y="8"/>
                    <a:pt x="717" y="14"/>
                  </a:cubicBezTo>
                  <a:cubicBezTo>
                    <a:pt x="685" y="21"/>
                    <a:pt x="653" y="31"/>
                    <a:pt x="622" y="39"/>
                  </a:cubicBezTo>
                  <a:cubicBezTo>
                    <a:pt x="561" y="56"/>
                    <a:pt x="500" y="73"/>
                    <a:pt x="439" y="91"/>
                  </a:cubicBezTo>
                  <a:cubicBezTo>
                    <a:pt x="379" y="108"/>
                    <a:pt x="318" y="125"/>
                    <a:pt x="258" y="145"/>
                  </a:cubicBezTo>
                  <a:lnTo>
                    <a:pt x="70" y="206"/>
                  </a:lnTo>
                  <a:cubicBezTo>
                    <a:pt x="0" y="222"/>
                    <a:pt x="20" y="319"/>
                    <a:pt x="81" y="319"/>
                  </a:cubicBezTo>
                  <a:cubicBezTo>
                    <a:pt x="87" y="319"/>
                    <a:pt x="93" y="318"/>
                    <a:pt x="100" y="316"/>
                  </a:cubicBezTo>
                  <a:lnTo>
                    <a:pt x="100" y="317"/>
                  </a:lnTo>
                  <a:lnTo>
                    <a:pt x="293" y="276"/>
                  </a:lnTo>
                  <a:cubicBezTo>
                    <a:pt x="356" y="264"/>
                    <a:pt x="417" y="248"/>
                    <a:pt x="478" y="233"/>
                  </a:cubicBezTo>
                  <a:cubicBezTo>
                    <a:pt x="539" y="219"/>
                    <a:pt x="601" y="204"/>
                    <a:pt x="662" y="188"/>
                  </a:cubicBezTo>
                  <a:cubicBezTo>
                    <a:pt x="694" y="179"/>
                    <a:pt x="727" y="172"/>
                    <a:pt x="757" y="163"/>
                  </a:cubicBezTo>
                  <a:cubicBezTo>
                    <a:pt x="798" y="150"/>
                    <a:pt x="847" y="140"/>
                    <a:pt x="867" y="99"/>
                  </a:cubicBezTo>
                  <a:cubicBezTo>
                    <a:pt x="883" y="70"/>
                    <a:pt x="873" y="33"/>
                    <a:pt x="845" y="15"/>
                  </a:cubicBezTo>
                  <a:cubicBezTo>
                    <a:pt x="829" y="4"/>
                    <a:pt x="812"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088575" y="3140300"/>
              <a:ext cx="15225" cy="3725"/>
            </a:xfrm>
            <a:custGeom>
              <a:avLst/>
              <a:gdLst/>
              <a:ahLst/>
              <a:cxnLst/>
              <a:rect l="l" t="t" r="r" b="b"/>
              <a:pathLst>
                <a:path w="609" h="149" extrusionOk="0">
                  <a:moveTo>
                    <a:pt x="574" y="1"/>
                  </a:moveTo>
                  <a:cubicBezTo>
                    <a:pt x="553" y="1"/>
                    <a:pt x="534" y="8"/>
                    <a:pt x="514" y="14"/>
                  </a:cubicBezTo>
                  <a:cubicBezTo>
                    <a:pt x="492" y="19"/>
                    <a:pt x="471" y="25"/>
                    <a:pt x="449" y="31"/>
                  </a:cubicBezTo>
                  <a:cubicBezTo>
                    <a:pt x="406" y="44"/>
                    <a:pt x="362" y="54"/>
                    <a:pt x="316" y="62"/>
                  </a:cubicBezTo>
                  <a:cubicBezTo>
                    <a:pt x="250" y="73"/>
                    <a:pt x="184" y="78"/>
                    <a:pt x="117" y="78"/>
                  </a:cubicBezTo>
                  <a:cubicBezTo>
                    <a:pt x="94" y="78"/>
                    <a:pt x="71" y="78"/>
                    <a:pt x="49" y="76"/>
                  </a:cubicBezTo>
                  <a:cubicBezTo>
                    <a:pt x="48" y="76"/>
                    <a:pt x="47" y="76"/>
                    <a:pt x="46" y="76"/>
                  </a:cubicBezTo>
                  <a:cubicBezTo>
                    <a:pt x="0" y="76"/>
                    <a:pt x="0" y="146"/>
                    <a:pt x="46" y="146"/>
                  </a:cubicBezTo>
                  <a:cubicBezTo>
                    <a:pt x="47" y="146"/>
                    <a:pt x="48" y="146"/>
                    <a:pt x="49" y="146"/>
                  </a:cubicBezTo>
                  <a:cubicBezTo>
                    <a:pt x="77" y="148"/>
                    <a:pt x="106" y="149"/>
                    <a:pt x="135" y="149"/>
                  </a:cubicBezTo>
                  <a:cubicBezTo>
                    <a:pt x="200" y="149"/>
                    <a:pt x="266" y="144"/>
                    <a:pt x="330" y="134"/>
                  </a:cubicBezTo>
                  <a:cubicBezTo>
                    <a:pt x="377" y="127"/>
                    <a:pt x="422" y="118"/>
                    <a:pt x="467" y="106"/>
                  </a:cubicBezTo>
                  <a:cubicBezTo>
                    <a:pt x="488" y="99"/>
                    <a:pt x="509" y="92"/>
                    <a:pt x="530" y="84"/>
                  </a:cubicBezTo>
                  <a:cubicBezTo>
                    <a:pt x="553" y="75"/>
                    <a:pt x="582" y="68"/>
                    <a:pt x="597" y="48"/>
                  </a:cubicBezTo>
                  <a:cubicBezTo>
                    <a:pt x="608" y="34"/>
                    <a:pt x="608" y="6"/>
                    <a:pt x="585" y="1"/>
                  </a:cubicBezTo>
                  <a:cubicBezTo>
                    <a:pt x="582" y="1"/>
                    <a:pt x="578" y="1"/>
                    <a:pt x="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3790950" y="710225"/>
            <a:ext cx="4633200" cy="10149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41" name="Google Shape;41;p5"/>
          <p:cNvSpPr txBox="1">
            <a:spLocks noGrp="1"/>
          </p:cNvSpPr>
          <p:nvPr>
            <p:ph type="ctrTitle" idx="2"/>
          </p:nvPr>
        </p:nvSpPr>
        <p:spPr>
          <a:xfrm flipH="1">
            <a:off x="1496306" y="2714675"/>
            <a:ext cx="2731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2" name="Google Shape;42;p5"/>
          <p:cNvSpPr txBox="1">
            <a:spLocks noGrp="1"/>
          </p:cNvSpPr>
          <p:nvPr>
            <p:ph type="subTitle" idx="1"/>
          </p:nvPr>
        </p:nvSpPr>
        <p:spPr>
          <a:xfrm flipH="1">
            <a:off x="1496306" y="3176125"/>
            <a:ext cx="2731200" cy="101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sp>
        <p:nvSpPr>
          <p:cNvPr id="43" name="Google Shape;43;p5"/>
          <p:cNvSpPr txBox="1">
            <a:spLocks noGrp="1"/>
          </p:cNvSpPr>
          <p:nvPr>
            <p:ph type="ctrTitle" idx="3"/>
          </p:nvPr>
        </p:nvSpPr>
        <p:spPr>
          <a:xfrm flipH="1">
            <a:off x="5019381" y="2714675"/>
            <a:ext cx="2628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4" name="Google Shape;44;p5"/>
          <p:cNvSpPr txBox="1">
            <a:spLocks noGrp="1"/>
          </p:cNvSpPr>
          <p:nvPr>
            <p:ph type="subTitle" idx="4"/>
          </p:nvPr>
        </p:nvSpPr>
        <p:spPr>
          <a:xfrm flipH="1">
            <a:off x="5019381" y="3176125"/>
            <a:ext cx="2628300" cy="101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a:solidFill>
                  <a:schemeClr val="accent4"/>
                </a:solidFill>
              </a:defRPr>
            </a:lvl2pPr>
            <a:lvl3pPr lvl="2" algn="ctr" rtl="0">
              <a:lnSpc>
                <a:spcPct val="100000"/>
              </a:lnSpc>
              <a:spcBef>
                <a:spcPts val="0"/>
              </a:spcBef>
              <a:spcAft>
                <a:spcPts val="0"/>
              </a:spcAft>
              <a:buClr>
                <a:schemeClr val="accent4"/>
              </a:buClr>
              <a:buSzPts val="1400"/>
              <a:buNone/>
              <a:defRPr>
                <a:solidFill>
                  <a:schemeClr val="accent4"/>
                </a:solidFill>
              </a:defRPr>
            </a:lvl3pPr>
            <a:lvl4pPr lvl="3" algn="ctr" rtl="0">
              <a:lnSpc>
                <a:spcPct val="100000"/>
              </a:lnSpc>
              <a:spcBef>
                <a:spcPts val="0"/>
              </a:spcBef>
              <a:spcAft>
                <a:spcPts val="0"/>
              </a:spcAft>
              <a:buClr>
                <a:schemeClr val="accent4"/>
              </a:buClr>
              <a:buSzPts val="1400"/>
              <a:buNone/>
              <a:defRPr>
                <a:solidFill>
                  <a:schemeClr val="accent4"/>
                </a:solidFill>
              </a:defRPr>
            </a:lvl4pPr>
            <a:lvl5pPr lvl="4" algn="ctr" rtl="0">
              <a:lnSpc>
                <a:spcPct val="100000"/>
              </a:lnSpc>
              <a:spcBef>
                <a:spcPts val="0"/>
              </a:spcBef>
              <a:spcAft>
                <a:spcPts val="0"/>
              </a:spcAft>
              <a:buClr>
                <a:schemeClr val="accent4"/>
              </a:buClr>
              <a:buSzPts val="1400"/>
              <a:buNone/>
              <a:defRPr>
                <a:solidFill>
                  <a:schemeClr val="accent4"/>
                </a:solidFill>
              </a:defRPr>
            </a:lvl5pPr>
            <a:lvl6pPr lvl="5" algn="ctr" rtl="0">
              <a:lnSpc>
                <a:spcPct val="100000"/>
              </a:lnSpc>
              <a:spcBef>
                <a:spcPts val="0"/>
              </a:spcBef>
              <a:spcAft>
                <a:spcPts val="0"/>
              </a:spcAft>
              <a:buClr>
                <a:schemeClr val="accent4"/>
              </a:buClr>
              <a:buSzPts val="1400"/>
              <a:buNone/>
              <a:defRPr>
                <a:solidFill>
                  <a:schemeClr val="accent4"/>
                </a:solidFill>
              </a:defRPr>
            </a:lvl6pPr>
            <a:lvl7pPr lvl="6" algn="ctr" rtl="0">
              <a:lnSpc>
                <a:spcPct val="100000"/>
              </a:lnSpc>
              <a:spcBef>
                <a:spcPts val="0"/>
              </a:spcBef>
              <a:spcAft>
                <a:spcPts val="0"/>
              </a:spcAft>
              <a:buClr>
                <a:schemeClr val="accent4"/>
              </a:buClr>
              <a:buSzPts val="1400"/>
              <a:buNone/>
              <a:defRPr>
                <a:solidFill>
                  <a:schemeClr val="accent4"/>
                </a:solidFill>
              </a:defRPr>
            </a:lvl7pPr>
            <a:lvl8pPr lvl="7" algn="ctr" rtl="0">
              <a:lnSpc>
                <a:spcPct val="100000"/>
              </a:lnSpc>
              <a:spcBef>
                <a:spcPts val="0"/>
              </a:spcBef>
              <a:spcAft>
                <a:spcPts val="0"/>
              </a:spcAft>
              <a:buClr>
                <a:schemeClr val="accent4"/>
              </a:buClr>
              <a:buSzPts val="1400"/>
              <a:buNone/>
              <a:defRPr>
                <a:solidFill>
                  <a:schemeClr val="accent4"/>
                </a:solidFill>
              </a:defRPr>
            </a:lvl8pPr>
            <a:lvl9pPr lvl="8" algn="ctr" rtl="0">
              <a:lnSpc>
                <a:spcPct val="100000"/>
              </a:lnSpc>
              <a:spcBef>
                <a:spcPts val="0"/>
              </a:spcBef>
              <a:spcAft>
                <a:spcPts val="0"/>
              </a:spcAft>
              <a:buClr>
                <a:schemeClr val="accent4"/>
              </a:buClr>
              <a:buSzPts val="1400"/>
              <a:buNone/>
              <a:defRPr>
                <a:solidFill>
                  <a:schemeClr val="accent4"/>
                </a:solidFill>
              </a:defRPr>
            </a:lvl9pPr>
          </a:lstStyle>
          <a:p>
            <a:endParaRPr/>
          </a:p>
        </p:txBody>
      </p:sp>
      <p:grpSp>
        <p:nvGrpSpPr>
          <p:cNvPr id="45" name="Google Shape;45;p5"/>
          <p:cNvGrpSpPr/>
          <p:nvPr/>
        </p:nvGrpSpPr>
        <p:grpSpPr>
          <a:xfrm>
            <a:off x="-913970" y="-717282"/>
            <a:ext cx="7924225" cy="2960105"/>
            <a:chOff x="1163125" y="4466300"/>
            <a:chExt cx="1482050" cy="573875"/>
          </a:xfrm>
        </p:grpSpPr>
        <p:sp>
          <p:nvSpPr>
            <p:cNvPr id="46" name="Google Shape;46;p5"/>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5"/>
          <p:cNvGrpSpPr/>
          <p:nvPr/>
        </p:nvGrpSpPr>
        <p:grpSpPr>
          <a:xfrm>
            <a:off x="-427395" y="4438289"/>
            <a:ext cx="3188703" cy="867033"/>
            <a:chOff x="1296625" y="5272425"/>
            <a:chExt cx="751450" cy="204325"/>
          </a:xfrm>
        </p:grpSpPr>
        <p:sp>
          <p:nvSpPr>
            <p:cNvPr id="56" name="Google Shape;56;p5"/>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txBox="1">
            <a:spLocks noGrp="1"/>
          </p:cNvSpPr>
          <p:nvPr>
            <p:ph type="ctrTitle"/>
          </p:nvPr>
        </p:nvSpPr>
        <p:spPr>
          <a:xfrm flipH="1">
            <a:off x="718500" y="3006700"/>
            <a:ext cx="4501200" cy="1046100"/>
          </a:xfrm>
          <a:prstGeom prst="rect">
            <a:avLst/>
          </a:prstGeom>
        </p:spPr>
        <p:txBody>
          <a:bodyPr spcFirstLastPara="1" wrap="square" lIns="91425" tIns="91425" rIns="0"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7"/>
          <p:cNvSpPr txBox="1">
            <a:spLocks noGrp="1"/>
          </p:cNvSpPr>
          <p:nvPr>
            <p:ph type="subTitle" idx="1"/>
          </p:nvPr>
        </p:nvSpPr>
        <p:spPr>
          <a:xfrm flipH="1">
            <a:off x="717600" y="3929875"/>
            <a:ext cx="4501200" cy="63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2427450" y="1542300"/>
            <a:ext cx="4289100" cy="205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73" name="Google Shape;73;p8"/>
          <p:cNvGrpSpPr/>
          <p:nvPr/>
        </p:nvGrpSpPr>
        <p:grpSpPr>
          <a:xfrm rot="367901">
            <a:off x="2708625" y="-537233"/>
            <a:ext cx="6800252" cy="1779110"/>
            <a:chOff x="3270900" y="2843975"/>
            <a:chExt cx="1469475" cy="375975"/>
          </a:xfrm>
        </p:grpSpPr>
        <p:sp>
          <p:nvSpPr>
            <p:cNvPr id="74" name="Google Shape;74;p8"/>
            <p:cNvSpPr/>
            <p:nvPr/>
          </p:nvSpPr>
          <p:spPr>
            <a:xfrm>
              <a:off x="3270900" y="2843975"/>
              <a:ext cx="1469475" cy="375975"/>
            </a:xfrm>
            <a:custGeom>
              <a:avLst/>
              <a:gdLst/>
              <a:ahLst/>
              <a:cxnLst/>
              <a:rect l="l" t="t" r="r" b="b"/>
              <a:pathLst>
                <a:path w="58779" h="15039" extrusionOk="0">
                  <a:moveTo>
                    <a:pt x="40" y="251"/>
                  </a:moveTo>
                  <a:cubicBezTo>
                    <a:pt x="0" y="251"/>
                    <a:pt x="108" y="313"/>
                    <a:pt x="425" y="472"/>
                  </a:cubicBezTo>
                  <a:cubicBezTo>
                    <a:pt x="883" y="701"/>
                    <a:pt x="1509" y="808"/>
                    <a:pt x="2169" y="870"/>
                  </a:cubicBezTo>
                  <a:lnTo>
                    <a:pt x="2169" y="870"/>
                  </a:lnTo>
                  <a:cubicBezTo>
                    <a:pt x="1206" y="656"/>
                    <a:pt x="142" y="251"/>
                    <a:pt x="40" y="251"/>
                  </a:cubicBezTo>
                  <a:close/>
                  <a:moveTo>
                    <a:pt x="10025" y="1"/>
                  </a:moveTo>
                  <a:cubicBezTo>
                    <a:pt x="9252" y="1"/>
                    <a:pt x="8347" y="54"/>
                    <a:pt x="7228" y="181"/>
                  </a:cubicBezTo>
                  <a:cubicBezTo>
                    <a:pt x="5795" y="343"/>
                    <a:pt x="4856" y="538"/>
                    <a:pt x="3475" y="957"/>
                  </a:cubicBezTo>
                  <a:lnTo>
                    <a:pt x="3475" y="957"/>
                  </a:lnTo>
                  <a:cubicBezTo>
                    <a:pt x="3050" y="932"/>
                    <a:pt x="2602" y="911"/>
                    <a:pt x="2169" y="870"/>
                  </a:cubicBezTo>
                  <a:lnTo>
                    <a:pt x="2169" y="870"/>
                  </a:lnTo>
                  <a:cubicBezTo>
                    <a:pt x="2516" y="947"/>
                    <a:pt x="2850" y="1000"/>
                    <a:pt x="3121" y="1000"/>
                  </a:cubicBezTo>
                  <a:cubicBezTo>
                    <a:pt x="3256" y="1000"/>
                    <a:pt x="3376" y="987"/>
                    <a:pt x="3474" y="957"/>
                  </a:cubicBezTo>
                  <a:cubicBezTo>
                    <a:pt x="3474" y="957"/>
                    <a:pt x="3475" y="957"/>
                    <a:pt x="3475" y="957"/>
                  </a:cubicBezTo>
                  <a:lnTo>
                    <a:pt x="3475" y="957"/>
                  </a:lnTo>
                  <a:cubicBezTo>
                    <a:pt x="3921" y="982"/>
                    <a:pt x="4343" y="1010"/>
                    <a:pt x="4696" y="1067"/>
                  </a:cubicBezTo>
                  <a:cubicBezTo>
                    <a:pt x="6111" y="1291"/>
                    <a:pt x="7522" y="1547"/>
                    <a:pt x="8918" y="1867"/>
                  </a:cubicBezTo>
                  <a:cubicBezTo>
                    <a:pt x="11944" y="2558"/>
                    <a:pt x="14923" y="3538"/>
                    <a:pt x="17647" y="5046"/>
                  </a:cubicBezTo>
                  <a:cubicBezTo>
                    <a:pt x="21049" y="6930"/>
                    <a:pt x="23627" y="7708"/>
                    <a:pt x="26956" y="9717"/>
                  </a:cubicBezTo>
                  <a:cubicBezTo>
                    <a:pt x="33431" y="13626"/>
                    <a:pt x="41225" y="15038"/>
                    <a:pt x="48933" y="15038"/>
                  </a:cubicBezTo>
                  <a:cubicBezTo>
                    <a:pt x="51669" y="15038"/>
                    <a:pt x="54395" y="14860"/>
                    <a:pt x="57046" y="14552"/>
                  </a:cubicBezTo>
                  <a:cubicBezTo>
                    <a:pt x="57853" y="14459"/>
                    <a:pt x="58778" y="13851"/>
                    <a:pt x="58687" y="13045"/>
                  </a:cubicBezTo>
                  <a:cubicBezTo>
                    <a:pt x="58643" y="12668"/>
                    <a:pt x="58365" y="12363"/>
                    <a:pt x="58068" y="12126"/>
                  </a:cubicBezTo>
                  <a:cubicBezTo>
                    <a:pt x="56243" y="10673"/>
                    <a:pt x="53649" y="10981"/>
                    <a:pt x="51319" y="10871"/>
                  </a:cubicBezTo>
                  <a:cubicBezTo>
                    <a:pt x="49167" y="10768"/>
                    <a:pt x="47138" y="9869"/>
                    <a:pt x="44999" y="9606"/>
                  </a:cubicBezTo>
                  <a:cubicBezTo>
                    <a:pt x="33862" y="8232"/>
                    <a:pt x="26530" y="2093"/>
                    <a:pt x="18708" y="1371"/>
                  </a:cubicBezTo>
                  <a:cubicBezTo>
                    <a:pt x="14172" y="953"/>
                    <a:pt x="13284" y="1"/>
                    <a:pt x="10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3845125" y="2930600"/>
              <a:ext cx="13800" cy="4825"/>
            </a:xfrm>
            <a:custGeom>
              <a:avLst/>
              <a:gdLst/>
              <a:ahLst/>
              <a:cxnLst/>
              <a:rect l="l" t="t" r="r" b="b"/>
              <a:pathLst>
                <a:path w="552" h="193" extrusionOk="0">
                  <a:moveTo>
                    <a:pt x="480" y="0"/>
                  </a:moveTo>
                  <a:cubicBezTo>
                    <a:pt x="344" y="6"/>
                    <a:pt x="210" y="27"/>
                    <a:pt x="75" y="42"/>
                  </a:cubicBezTo>
                  <a:cubicBezTo>
                    <a:pt x="55" y="43"/>
                    <a:pt x="36" y="51"/>
                    <a:pt x="23" y="64"/>
                  </a:cubicBezTo>
                  <a:cubicBezTo>
                    <a:pt x="9" y="78"/>
                    <a:pt x="0" y="97"/>
                    <a:pt x="0" y="117"/>
                  </a:cubicBezTo>
                  <a:cubicBezTo>
                    <a:pt x="2" y="152"/>
                    <a:pt x="31" y="192"/>
                    <a:pt x="70" y="192"/>
                  </a:cubicBezTo>
                  <a:cubicBezTo>
                    <a:pt x="71" y="192"/>
                    <a:pt x="73" y="192"/>
                    <a:pt x="75" y="192"/>
                  </a:cubicBezTo>
                  <a:cubicBezTo>
                    <a:pt x="218" y="178"/>
                    <a:pt x="359" y="168"/>
                    <a:pt x="499" y="144"/>
                  </a:cubicBezTo>
                  <a:cubicBezTo>
                    <a:pt x="533" y="137"/>
                    <a:pt x="550" y="103"/>
                    <a:pt x="552" y="73"/>
                  </a:cubicBezTo>
                  <a:cubicBezTo>
                    <a:pt x="552" y="67"/>
                    <a:pt x="552" y="60"/>
                    <a:pt x="550" y="54"/>
                  </a:cubicBezTo>
                  <a:cubicBezTo>
                    <a:pt x="540" y="22"/>
                    <a:pt x="512" y="1"/>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3855900" y="2919575"/>
              <a:ext cx="10825" cy="5700"/>
            </a:xfrm>
            <a:custGeom>
              <a:avLst/>
              <a:gdLst/>
              <a:ahLst/>
              <a:cxnLst/>
              <a:rect l="l" t="t" r="r" b="b"/>
              <a:pathLst>
                <a:path w="433" h="228" extrusionOk="0">
                  <a:moveTo>
                    <a:pt x="128" y="203"/>
                  </a:moveTo>
                  <a:cubicBezTo>
                    <a:pt x="126" y="204"/>
                    <a:pt x="126" y="204"/>
                    <a:pt x="126" y="204"/>
                  </a:cubicBezTo>
                  <a:cubicBezTo>
                    <a:pt x="126" y="204"/>
                    <a:pt x="127" y="204"/>
                    <a:pt x="128" y="203"/>
                  </a:cubicBezTo>
                  <a:close/>
                  <a:moveTo>
                    <a:pt x="302" y="0"/>
                  </a:moveTo>
                  <a:cubicBezTo>
                    <a:pt x="267" y="3"/>
                    <a:pt x="235" y="8"/>
                    <a:pt x="202" y="17"/>
                  </a:cubicBezTo>
                  <a:cubicBezTo>
                    <a:pt x="138" y="36"/>
                    <a:pt x="79" y="68"/>
                    <a:pt x="28" y="111"/>
                  </a:cubicBezTo>
                  <a:cubicBezTo>
                    <a:pt x="1" y="134"/>
                    <a:pt x="3" y="184"/>
                    <a:pt x="28" y="208"/>
                  </a:cubicBezTo>
                  <a:cubicBezTo>
                    <a:pt x="41" y="221"/>
                    <a:pt x="58" y="227"/>
                    <a:pt x="76" y="227"/>
                  </a:cubicBezTo>
                  <a:cubicBezTo>
                    <a:pt x="93" y="227"/>
                    <a:pt x="110" y="221"/>
                    <a:pt x="124" y="208"/>
                  </a:cubicBezTo>
                  <a:lnTo>
                    <a:pt x="123" y="206"/>
                  </a:lnTo>
                  <a:cubicBezTo>
                    <a:pt x="126" y="204"/>
                    <a:pt x="128" y="202"/>
                    <a:pt x="131" y="200"/>
                  </a:cubicBezTo>
                  <a:lnTo>
                    <a:pt x="131" y="200"/>
                  </a:lnTo>
                  <a:cubicBezTo>
                    <a:pt x="131" y="200"/>
                    <a:pt x="129" y="202"/>
                    <a:pt x="128" y="203"/>
                  </a:cubicBezTo>
                  <a:lnTo>
                    <a:pt x="128" y="203"/>
                  </a:lnTo>
                  <a:cubicBezTo>
                    <a:pt x="128" y="203"/>
                    <a:pt x="129" y="202"/>
                    <a:pt x="129" y="202"/>
                  </a:cubicBezTo>
                  <a:cubicBezTo>
                    <a:pt x="135" y="198"/>
                    <a:pt x="140" y="194"/>
                    <a:pt x="145" y="190"/>
                  </a:cubicBezTo>
                  <a:cubicBezTo>
                    <a:pt x="156" y="183"/>
                    <a:pt x="167" y="177"/>
                    <a:pt x="179" y="170"/>
                  </a:cubicBezTo>
                  <a:cubicBezTo>
                    <a:pt x="184" y="167"/>
                    <a:pt x="190" y="165"/>
                    <a:pt x="197" y="162"/>
                  </a:cubicBezTo>
                  <a:cubicBezTo>
                    <a:pt x="197" y="161"/>
                    <a:pt x="198" y="161"/>
                    <a:pt x="199" y="161"/>
                  </a:cubicBezTo>
                  <a:lnTo>
                    <a:pt x="199" y="161"/>
                  </a:lnTo>
                  <a:cubicBezTo>
                    <a:pt x="199" y="161"/>
                    <a:pt x="199" y="161"/>
                    <a:pt x="199" y="161"/>
                  </a:cubicBezTo>
                  <a:cubicBezTo>
                    <a:pt x="200" y="161"/>
                    <a:pt x="201" y="160"/>
                    <a:pt x="203" y="159"/>
                  </a:cubicBezTo>
                  <a:lnTo>
                    <a:pt x="203" y="159"/>
                  </a:lnTo>
                  <a:cubicBezTo>
                    <a:pt x="202" y="160"/>
                    <a:pt x="200" y="160"/>
                    <a:pt x="199" y="161"/>
                  </a:cubicBezTo>
                  <a:lnTo>
                    <a:pt x="199" y="161"/>
                  </a:lnTo>
                  <a:cubicBezTo>
                    <a:pt x="199" y="161"/>
                    <a:pt x="200" y="160"/>
                    <a:pt x="203" y="159"/>
                  </a:cubicBezTo>
                  <a:cubicBezTo>
                    <a:pt x="204" y="158"/>
                    <a:pt x="204" y="158"/>
                    <a:pt x="205" y="158"/>
                  </a:cubicBezTo>
                  <a:lnTo>
                    <a:pt x="205" y="158"/>
                  </a:lnTo>
                  <a:cubicBezTo>
                    <a:pt x="205" y="158"/>
                    <a:pt x="204" y="159"/>
                    <a:pt x="203" y="159"/>
                  </a:cubicBezTo>
                  <a:lnTo>
                    <a:pt x="203" y="159"/>
                  </a:lnTo>
                  <a:cubicBezTo>
                    <a:pt x="204" y="159"/>
                    <a:pt x="205" y="158"/>
                    <a:pt x="205" y="158"/>
                  </a:cubicBezTo>
                  <a:lnTo>
                    <a:pt x="205" y="158"/>
                  </a:lnTo>
                  <a:cubicBezTo>
                    <a:pt x="217" y="153"/>
                    <a:pt x="230" y="149"/>
                    <a:pt x="242" y="146"/>
                  </a:cubicBezTo>
                  <a:cubicBezTo>
                    <a:pt x="256" y="142"/>
                    <a:pt x="267" y="140"/>
                    <a:pt x="280" y="136"/>
                  </a:cubicBezTo>
                  <a:lnTo>
                    <a:pt x="300" y="133"/>
                  </a:lnTo>
                  <a:lnTo>
                    <a:pt x="303" y="133"/>
                  </a:lnTo>
                  <a:cubicBezTo>
                    <a:pt x="300" y="134"/>
                    <a:pt x="299" y="134"/>
                    <a:pt x="299" y="134"/>
                  </a:cubicBezTo>
                  <a:cubicBezTo>
                    <a:pt x="299" y="134"/>
                    <a:pt x="305" y="133"/>
                    <a:pt x="306" y="133"/>
                  </a:cubicBezTo>
                  <a:cubicBezTo>
                    <a:pt x="319" y="132"/>
                    <a:pt x="333" y="131"/>
                    <a:pt x="345" y="131"/>
                  </a:cubicBezTo>
                  <a:cubicBezTo>
                    <a:pt x="348" y="131"/>
                    <a:pt x="350" y="131"/>
                    <a:pt x="352" y="131"/>
                  </a:cubicBezTo>
                  <a:cubicBezTo>
                    <a:pt x="362" y="131"/>
                    <a:pt x="373" y="129"/>
                    <a:pt x="382" y="126"/>
                  </a:cubicBezTo>
                  <a:cubicBezTo>
                    <a:pt x="391" y="123"/>
                    <a:pt x="398" y="120"/>
                    <a:pt x="405" y="116"/>
                  </a:cubicBezTo>
                  <a:cubicBezTo>
                    <a:pt x="422" y="106"/>
                    <a:pt x="433" y="88"/>
                    <a:pt x="432" y="69"/>
                  </a:cubicBezTo>
                  <a:cubicBezTo>
                    <a:pt x="432" y="49"/>
                    <a:pt x="421" y="32"/>
                    <a:pt x="405" y="22"/>
                  </a:cubicBezTo>
                  <a:cubicBezTo>
                    <a:pt x="398" y="16"/>
                    <a:pt x="391" y="11"/>
                    <a:pt x="382" y="8"/>
                  </a:cubicBezTo>
                  <a:cubicBezTo>
                    <a:pt x="370" y="4"/>
                    <a:pt x="357"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4065050" y="3127375"/>
              <a:ext cx="26350" cy="6400"/>
            </a:xfrm>
            <a:custGeom>
              <a:avLst/>
              <a:gdLst/>
              <a:ahLst/>
              <a:cxnLst/>
              <a:rect l="l" t="t" r="r" b="b"/>
              <a:pathLst>
                <a:path w="1054" h="256" extrusionOk="0">
                  <a:moveTo>
                    <a:pt x="893" y="3"/>
                  </a:moveTo>
                  <a:cubicBezTo>
                    <a:pt x="864" y="4"/>
                    <a:pt x="836" y="6"/>
                    <a:pt x="807" y="9"/>
                  </a:cubicBezTo>
                  <a:cubicBezTo>
                    <a:pt x="750" y="14"/>
                    <a:pt x="694" y="20"/>
                    <a:pt x="637" y="26"/>
                  </a:cubicBezTo>
                  <a:lnTo>
                    <a:pt x="295" y="63"/>
                  </a:lnTo>
                  <a:cubicBezTo>
                    <a:pt x="258" y="67"/>
                    <a:pt x="220" y="70"/>
                    <a:pt x="183" y="77"/>
                  </a:cubicBezTo>
                  <a:cubicBezTo>
                    <a:pt x="150" y="83"/>
                    <a:pt x="119" y="90"/>
                    <a:pt x="88" y="100"/>
                  </a:cubicBezTo>
                  <a:cubicBezTo>
                    <a:pt x="1" y="124"/>
                    <a:pt x="19" y="253"/>
                    <a:pt x="109" y="253"/>
                  </a:cubicBezTo>
                  <a:lnTo>
                    <a:pt x="128" y="254"/>
                  </a:lnTo>
                  <a:lnTo>
                    <a:pt x="143" y="254"/>
                  </a:lnTo>
                  <a:cubicBezTo>
                    <a:pt x="125" y="254"/>
                    <a:pt x="162" y="256"/>
                    <a:pt x="161" y="256"/>
                  </a:cubicBezTo>
                  <a:lnTo>
                    <a:pt x="194" y="256"/>
                  </a:lnTo>
                  <a:cubicBezTo>
                    <a:pt x="222" y="256"/>
                    <a:pt x="251" y="251"/>
                    <a:pt x="279" y="247"/>
                  </a:cubicBezTo>
                  <a:lnTo>
                    <a:pt x="449" y="230"/>
                  </a:lnTo>
                  <a:cubicBezTo>
                    <a:pt x="563" y="217"/>
                    <a:pt x="678" y="205"/>
                    <a:pt x="791" y="191"/>
                  </a:cubicBezTo>
                  <a:cubicBezTo>
                    <a:pt x="828" y="186"/>
                    <a:pt x="866" y="184"/>
                    <a:pt x="902" y="177"/>
                  </a:cubicBezTo>
                  <a:cubicBezTo>
                    <a:pt x="918" y="174"/>
                    <a:pt x="932" y="169"/>
                    <a:pt x="946" y="166"/>
                  </a:cubicBezTo>
                  <a:cubicBezTo>
                    <a:pt x="955" y="164"/>
                    <a:pt x="963" y="162"/>
                    <a:pt x="972" y="160"/>
                  </a:cubicBezTo>
                  <a:cubicBezTo>
                    <a:pt x="989" y="155"/>
                    <a:pt x="1004" y="146"/>
                    <a:pt x="1017" y="135"/>
                  </a:cubicBezTo>
                  <a:cubicBezTo>
                    <a:pt x="1054" y="106"/>
                    <a:pt x="1042" y="38"/>
                    <a:pt x="1002" y="18"/>
                  </a:cubicBezTo>
                  <a:cubicBezTo>
                    <a:pt x="967" y="1"/>
                    <a:pt x="930" y="4"/>
                    <a:pt x="893"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4439100" y="3121250"/>
              <a:ext cx="21650" cy="7400"/>
            </a:xfrm>
            <a:custGeom>
              <a:avLst/>
              <a:gdLst/>
              <a:ahLst/>
              <a:cxnLst/>
              <a:rect l="l" t="t" r="r" b="b"/>
              <a:pathLst>
                <a:path w="866" h="296" extrusionOk="0">
                  <a:moveTo>
                    <a:pt x="770" y="0"/>
                  </a:moveTo>
                  <a:cubicBezTo>
                    <a:pt x="750" y="1"/>
                    <a:pt x="730" y="4"/>
                    <a:pt x="711" y="10"/>
                  </a:cubicBezTo>
                  <a:lnTo>
                    <a:pt x="622" y="30"/>
                  </a:lnTo>
                  <a:lnTo>
                    <a:pt x="434" y="72"/>
                  </a:lnTo>
                  <a:lnTo>
                    <a:pt x="61" y="154"/>
                  </a:lnTo>
                  <a:cubicBezTo>
                    <a:pt x="23" y="166"/>
                    <a:pt x="1" y="205"/>
                    <a:pt x="11" y="243"/>
                  </a:cubicBezTo>
                  <a:cubicBezTo>
                    <a:pt x="20" y="275"/>
                    <a:pt x="49" y="295"/>
                    <a:pt x="81" y="295"/>
                  </a:cubicBezTo>
                  <a:cubicBezTo>
                    <a:pt x="87" y="295"/>
                    <a:pt x="93" y="295"/>
                    <a:pt x="99" y="293"/>
                  </a:cubicBezTo>
                  <a:lnTo>
                    <a:pt x="100" y="293"/>
                  </a:lnTo>
                  <a:lnTo>
                    <a:pt x="474" y="215"/>
                  </a:lnTo>
                  <a:lnTo>
                    <a:pt x="659" y="176"/>
                  </a:lnTo>
                  <a:lnTo>
                    <a:pt x="752" y="157"/>
                  </a:lnTo>
                  <a:cubicBezTo>
                    <a:pt x="771" y="154"/>
                    <a:pt x="790" y="149"/>
                    <a:pt x="807" y="139"/>
                  </a:cubicBezTo>
                  <a:cubicBezTo>
                    <a:pt x="826" y="128"/>
                    <a:pt x="841" y="111"/>
                    <a:pt x="851" y="92"/>
                  </a:cubicBezTo>
                  <a:cubicBezTo>
                    <a:pt x="865" y="69"/>
                    <a:pt x="857" y="38"/>
                    <a:pt x="833" y="23"/>
                  </a:cubicBezTo>
                  <a:cubicBezTo>
                    <a:pt x="814" y="10"/>
                    <a:pt x="793" y="2"/>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4463250" y="3129575"/>
              <a:ext cx="22075" cy="7975"/>
            </a:xfrm>
            <a:custGeom>
              <a:avLst/>
              <a:gdLst/>
              <a:ahLst/>
              <a:cxnLst/>
              <a:rect l="l" t="t" r="r" b="b"/>
              <a:pathLst>
                <a:path w="883" h="319" extrusionOk="0">
                  <a:moveTo>
                    <a:pt x="794" y="1"/>
                  </a:moveTo>
                  <a:cubicBezTo>
                    <a:pt x="768" y="1"/>
                    <a:pt x="742" y="8"/>
                    <a:pt x="717" y="14"/>
                  </a:cubicBezTo>
                  <a:cubicBezTo>
                    <a:pt x="685" y="21"/>
                    <a:pt x="653" y="31"/>
                    <a:pt x="622" y="39"/>
                  </a:cubicBezTo>
                  <a:cubicBezTo>
                    <a:pt x="561" y="56"/>
                    <a:pt x="500" y="73"/>
                    <a:pt x="439" y="91"/>
                  </a:cubicBezTo>
                  <a:cubicBezTo>
                    <a:pt x="379" y="108"/>
                    <a:pt x="318" y="125"/>
                    <a:pt x="258" y="145"/>
                  </a:cubicBezTo>
                  <a:lnTo>
                    <a:pt x="70" y="206"/>
                  </a:lnTo>
                  <a:cubicBezTo>
                    <a:pt x="0" y="222"/>
                    <a:pt x="20" y="319"/>
                    <a:pt x="81" y="319"/>
                  </a:cubicBezTo>
                  <a:cubicBezTo>
                    <a:pt x="87" y="319"/>
                    <a:pt x="93" y="318"/>
                    <a:pt x="100" y="316"/>
                  </a:cubicBezTo>
                  <a:lnTo>
                    <a:pt x="100" y="317"/>
                  </a:lnTo>
                  <a:lnTo>
                    <a:pt x="293" y="276"/>
                  </a:lnTo>
                  <a:cubicBezTo>
                    <a:pt x="356" y="264"/>
                    <a:pt x="417" y="248"/>
                    <a:pt x="478" y="233"/>
                  </a:cubicBezTo>
                  <a:cubicBezTo>
                    <a:pt x="539" y="219"/>
                    <a:pt x="601" y="204"/>
                    <a:pt x="662" y="188"/>
                  </a:cubicBezTo>
                  <a:cubicBezTo>
                    <a:pt x="694" y="179"/>
                    <a:pt x="727" y="172"/>
                    <a:pt x="757" y="163"/>
                  </a:cubicBezTo>
                  <a:cubicBezTo>
                    <a:pt x="798" y="150"/>
                    <a:pt x="847" y="140"/>
                    <a:pt x="867" y="99"/>
                  </a:cubicBezTo>
                  <a:cubicBezTo>
                    <a:pt x="883" y="70"/>
                    <a:pt x="873" y="33"/>
                    <a:pt x="845" y="15"/>
                  </a:cubicBezTo>
                  <a:cubicBezTo>
                    <a:pt x="829" y="4"/>
                    <a:pt x="812"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4088575" y="3140300"/>
              <a:ext cx="15225" cy="3725"/>
            </a:xfrm>
            <a:custGeom>
              <a:avLst/>
              <a:gdLst/>
              <a:ahLst/>
              <a:cxnLst/>
              <a:rect l="l" t="t" r="r" b="b"/>
              <a:pathLst>
                <a:path w="609" h="149" extrusionOk="0">
                  <a:moveTo>
                    <a:pt x="574" y="1"/>
                  </a:moveTo>
                  <a:cubicBezTo>
                    <a:pt x="553" y="1"/>
                    <a:pt x="534" y="8"/>
                    <a:pt x="514" y="14"/>
                  </a:cubicBezTo>
                  <a:cubicBezTo>
                    <a:pt x="492" y="19"/>
                    <a:pt x="471" y="25"/>
                    <a:pt x="449" y="31"/>
                  </a:cubicBezTo>
                  <a:cubicBezTo>
                    <a:pt x="406" y="44"/>
                    <a:pt x="362" y="54"/>
                    <a:pt x="316" y="62"/>
                  </a:cubicBezTo>
                  <a:cubicBezTo>
                    <a:pt x="250" y="73"/>
                    <a:pt x="184" y="78"/>
                    <a:pt x="117" y="78"/>
                  </a:cubicBezTo>
                  <a:cubicBezTo>
                    <a:pt x="94" y="78"/>
                    <a:pt x="71" y="78"/>
                    <a:pt x="49" y="76"/>
                  </a:cubicBezTo>
                  <a:cubicBezTo>
                    <a:pt x="48" y="76"/>
                    <a:pt x="47" y="76"/>
                    <a:pt x="46" y="76"/>
                  </a:cubicBezTo>
                  <a:cubicBezTo>
                    <a:pt x="0" y="76"/>
                    <a:pt x="0" y="146"/>
                    <a:pt x="46" y="146"/>
                  </a:cubicBezTo>
                  <a:cubicBezTo>
                    <a:pt x="47" y="146"/>
                    <a:pt x="48" y="146"/>
                    <a:pt x="49" y="146"/>
                  </a:cubicBezTo>
                  <a:cubicBezTo>
                    <a:pt x="77" y="148"/>
                    <a:pt x="106" y="149"/>
                    <a:pt x="135" y="149"/>
                  </a:cubicBezTo>
                  <a:cubicBezTo>
                    <a:pt x="200" y="149"/>
                    <a:pt x="266" y="144"/>
                    <a:pt x="330" y="134"/>
                  </a:cubicBezTo>
                  <a:cubicBezTo>
                    <a:pt x="377" y="127"/>
                    <a:pt x="422" y="118"/>
                    <a:pt x="467" y="106"/>
                  </a:cubicBezTo>
                  <a:cubicBezTo>
                    <a:pt x="488" y="99"/>
                    <a:pt x="509" y="92"/>
                    <a:pt x="530" y="84"/>
                  </a:cubicBezTo>
                  <a:cubicBezTo>
                    <a:pt x="553" y="75"/>
                    <a:pt x="582" y="68"/>
                    <a:pt x="597" y="48"/>
                  </a:cubicBezTo>
                  <a:cubicBezTo>
                    <a:pt x="608" y="34"/>
                    <a:pt x="608" y="6"/>
                    <a:pt x="585" y="1"/>
                  </a:cubicBezTo>
                  <a:cubicBezTo>
                    <a:pt x="582" y="1"/>
                    <a:pt x="578" y="1"/>
                    <a:pt x="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grpSp>
        <p:nvGrpSpPr>
          <p:cNvPr id="82" name="Google Shape;82;p9"/>
          <p:cNvGrpSpPr/>
          <p:nvPr/>
        </p:nvGrpSpPr>
        <p:grpSpPr>
          <a:xfrm>
            <a:off x="-859800" y="-489834"/>
            <a:ext cx="6475026" cy="3467735"/>
            <a:chOff x="-859800" y="-489834"/>
            <a:chExt cx="6475026" cy="3467735"/>
          </a:xfrm>
        </p:grpSpPr>
        <p:sp>
          <p:nvSpPr>
            <p:cNvPr id="83" name="Google Shape;83;p9"/>
            <p:cNvSpPr/>
            <p:nvPr/>
          </p:nvSpPr>
          <p:spPr>
            <a:xfrm>
              <a:off x="-859800" y="-489834"/>
              <a:ext cx="6475026" cy="3467735"/>
            </a:xfrm>
            <a:custGeom>
              <a:avLst/>
              <a:gdLst/>
              <a:ahLst/>
              <a:cxnLst/>
              <a:rect l="l" t="t" r="r" b="b"/>
              <a:pathLst>
                <a:path w="40144" h="21499" extrusionOk="0">
                  <a:moveTo>
                    <a:pt x="37082" y="1"/>
                  </a:moveTo>
                  <a:cubicBezTo>
                    <a:pt x="37030" y="1"/>
                    <a:pt x="36980" y="3"/>
                    <a:pt x="36931" y="7"/>
                  </a:cubicBezTo>
                  <a:cubicBezTo>
                    <a:pt x="35241" y="146"/>
                    <a:pt x="34183" y="2200"/>
                    <a:pt x="32993" y="3189"/>
                  </a:cubicBezTo>
                  <a:cubicBezTo>
                    <a:pt x="30766" y="5040"/>
                    <a:pt x="27809" y="5923"/>
                    <a:pt x="25130" y="6891"/>
                  </a:cubicBezTo>
                  <a:cubicBezTo>
                    <a:pt x="19428" y="8949"/>
                    <a:pt x="13925" y="11546"/>
                    <a:pt x="8151" y="13394"/>
                  </a:cubicBezTo>
                  <a:cubicBezTo>
                    <a:pt x="6456" y="13936"/>
                    <a:pt x="4716" y="14423"/>
                    <a:pt x="3194" y="15346"/>
                  </a:cubicBezTo>
                  <a:cubicBezTo>
                    <a:pt x="1671" y="16271"/>
                    <a:pt x="361" y="17718"/>
                    <a:pt x="70" y="19475"/>
                  </a:cubicBezTo>
                  <a:cubicBezTo>
                    <a:pt x="6" y="19869"/>
                    <a:pt x="1" y="20307"/>
                    <a:pt x="236" y="20630"/>
                  </a:cubicBezTo>
                  <a:cubicBezTo>
                    <a:pt x="405" y="20866"/>
                    <a:pt x="676" y="21007"/>
                    <a:pt x="945" y="21115"/>
                  </a:cubicBezTo>
                  <a:cubicBezTo>
                    <a:pt x="1608" y="21382"/>
                    <a:pt x="2310" y="21498"/>
                    <a:pt x="3020" y="21498"/>
                  </a:cubicBezTo>
                  <a:cubicBezTo>
                    <a:pt x="4181" y="21498"/>
                    <a:pt x="5363" y="21188"/>
                    <a:pt x="6433" y="20718"/>
                  </a:cubicBezTo>
                  <a:cubicBezTo>
                    <a:pt x="8157" y="19961"/>
                    <a:pt x="9679" y="18818"/>
                    <a:pt x="11294" y="17848"/>
                  </a:cubicBezTo>
                  <a:cubicBezTo>
                    <a:pt x="15824" y="15125"/>
                    <a:pt x="21022" y="13783"/>
                    <a:pt x="25991" y="11988"/>
                  </a:cubicBezTo>
                  <a:cubicBezTo>
                    <a:pt x="30566" y="10335"/>
                    <a:pt x="35249" y="8146"/>
                    <a:pt x="38462" y="4366"/>
                  </a:cubicBezTo>
                  <a:cubicBezTo>
                    <a:pt x="39191" y="3509"/>
                    <a:pt x="40144" y="2493"/>
                    <a:pt x="39551" y="1320"/>
                  </a:cubicBezTo>
                  <a:cubicBezTo>
                    <a:pt x="39166" y="560"/>
                    <a:pt x="37955" y="1"/>
                    <a:pt x="37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9"/>
            <p:cNvGrpSpPr/>
            <p:nvPr/>
          </p:nvGrpSpPr>
          <p:grpSpPr>
            <a:xfrm>
              <a:off x="2219922" y="1563358"/>
              <a:ext cx="239200" cy="60809"/>
              <a:chOff x="2701150" y="1792225"/>
              <a:chExt cx="37075" cy="9425"/>
            </a:xfrm>
          </p:grpSpPr>
          <p:sp>
            <p:nvSpPr>
              <p:cNvPr id="85" name="Google Shape;85;p9"/>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9"/>
            <p:cNvGrpSpPr/>
            <p:nvPr/>
          </p:nvGrpSpPr>
          <p:grpSpPr>
            <a:xfrm>
              <a:off x="3776397" y="509596"/>
              <a:ext cx="239200" cy="60809"/>
              <a:chOff x="2701150" y="1792225"/>
              <a:chExt cx="37075" cy="9425"/>
            </a:xfrm>
          </p:grpSpPr>
          <p:sp>
            <p:nvSpPr>
              <p:cNvPr id="88" name="Google Shape;88;p9"/>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9"/>
            <p:cNvGrpSpPr/>
            <p:nvPr/>
          </p:nvGrpSpPr>
          <p:grpSpPr>
            <a:xfrm>
              <a:off x="224772" y="1896296"/>
              <a:ext cx="239200" cy="60809"/>
              <a:chOff x="2701150" y="1792225"/>
              <a:chExt cx="37075" cy="9425"/>
            </a:xfrm>
          </p:grpSpPr>
          <p:sp>
            <p:nvSpPr>
              <p:cNvPr id="91" name="Google Shape;91;p9"/>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 name="Google Shape;93;p9"/>
          <p:cNvSpPr txBox="1">
            <a:spLocks noGrp="1"/>
          </p:cNvSpPr>
          <p:nvPr>
            <p:ph type="ctrTitle"/>
          </p:nvPr>
        </p:nvSpPr>
        <p:spPr>
          <a:xfrm flipH="1">
            <a:off x="2923200" y="1859675"/>
            <a:ext cx="3297600" cy="103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94" name="Google Shape;94;p9"/>
          <p:cNvSpPr txBox="1">
            <a:spLocks noGrp="1"/>
          </p:cNvSpPr>
          <p:nvPr>
            <p:ph type="subTitle" idx="1"/>
          </p:nvPr>
        </p:nvSpPr>
        <p:spPr>
          <a:xfrm flipH="1">
            <a:off x="2923175" y="3084413"/>
            <a:ext cx="32976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sz="1400">
                <a:solidFill>
                  <a:schemeClr val="accent4"/>
                </a:solidFill>
              </a:defRPr>
            </a:lvl2pPr>
            <a:lvl3pPr lvl="2" algn="ctr" rtl="0">
              <a:lnSpc>
                <a:spcPct val="100000"/>
              </a:lnSpc>
              <a:spcBef>
                <a:spcPts val="0"/>
              </a:spcBef>
              <a:spcAft>
                <a:spcPts val="0"/>
              </a:spcAft>
              <a:buClr>
                <a:schemeClr val="accent4"/>
              </a:buClr>
              <a:buSzPts val="1400"/>
              <a:buNone/>
              <a:defRPr sz="1400">
                <a:solidFill>
                  <a:schemeClr val="accent4"/>
                </a:solidFill>
              </a:defRPr>
            </a:lvl3pPr>
            <a:lvl4pPr lvl="3" algn="ctr" rtl="0">
              <a:lnSpc>
                <a:spcPct val="100000"/>
              </a:lnSpc>
              <a:spcBef>
                <a:spcPts val="0"/>
              </a:spcBef>
              <a:spcAft>
                <a:spcPts val="0"/>
              </a:spcAft>
              <a:buClr>
                <a:schemeClr val="accent4"/>
              </a:buClr>
              <a:buSzPts val="1400"/>
              <a:buNone/>
              <a:defRPr sz="1400">
                <a:solidFill>
                  <a:schemeClr val="accent4"/>
                </a:solidFill>
              </a:defRPr>
            </a:lvl4pPr>
            <a:lvl5pPr lvl="4" algn="ctr" rtl="0">
              <a:lnSpc>
                <a:spcPct val="100000"/>
              </a:lnSpc>
              <a:spcBef>
                <a:spcPts val="0"/>
              </a:spcBef>
              <a:spcAft>
                <a:spcPts val="0"/>
              </a:spcAft>
              <a:buClr>
                <a:schemeClr val="accent4"/>
              </a:buClr>
              <a:buSzPts val="1400"/>
              <a:buNone/>
              <a:defRPr sz="1400">
                <a:solidFill>
                  <a:schemeClr val="accent4"/>
                </a:solidFill>
              </a:defRPr>
            </a:lvl5pPr>
            <a:lvl6pPr lvl="5" algn="ctr" rtl="0">
              <a:lnSpc>
                <a:spcPct val="100000"/>
              </a:lnSpc>
              <a:spcBef>
                <a:spcPts val="0"/>
              </a:spcBef>
              <a:spcAft>
                <a:spcPts val="0"/>
              </a:spcAft>
              <a:buClr>
                <a:schemeClr val="accent4"/>
              </a:buClr>
              <a:buSzPts val="1400"/>
              <a:buNone/>
              <a:defRPr sz="1400">
                <a:solidFill>
                  <a:schemeClr val="accent4"/>
                </a:solidFill>
              </a:defRPr>
            </a:lvl6pPr>
            <a:lvl7pPr lvl="6" algn="ctr" rtl="0">
              <a:lnSpc>
                <a:spcPct val="100000"/>
              </a:lnSpc>
              <a:spcBef>
                <a:spcPts val="0"/>
              </a:spcBef>
              <a:spcAft>
                <a:spcPts val="0"/>
              </a:spcAft>
              <a:buClr>
                <a:schemeClr val="accent4"/>
              </a:buClr>
              <a:buSzPts val="1400"/>
              <a:buNone/>
              <a:defRPr sz="1400">
                <a:solidFill>
                  <a:schemeClr val="accent4"/>
                </a:solidFill>
              </a:defRPr>
            </a:lvl7pPr>
            <a:lvl8pPr lvl="7" algn="ctr" rtl="0">
              <a:lnSpc>
                <a:spcPct val="100000"/>
              </a:lnSpc>
              <a:spcBef>
                <a:spcPts val="0"/>
              </a:spcBef>
              <a:spcAft>
                <a:spcPts val="0"/>
              </a:spcAft>
              <a:buClr>
                <a:schemeClr val="accent4"/>
              </a:buClr>
              <a:buSzPts val="1400"/>
              <a:buNone/>
              <a:defRPr sz="1400">
                <a:solidFill>
                  <a:schemeClr val="accent4"/>
                </a:solidFill>
              </a:defRPr>
            </a:lvl8pPr>
            <a:lvl9pPr lvl="8" algn="ctr" rtl="0">
              <a:lnSpc>
                <a:spcPct val="100000"/>
              </a:lnSpc>
              <a:spcBef>
                <a:spcPts val="0"/>
              </a:spcBef>
              <a:spcAft>
                <a:spcPts val="0"/>
              </a:spcAft>
              <a:buClr>
                <a:schemeClr val="accent4"/>
              </a:buClr>
              <a:buSzPts val="1400"/>
              <a:buNone/>
              <a:defRPr sz="1400">
                <a:solidFill>
                  <a:schemeClr val="accent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10"/>
          <p:cNvSpPr txBox="1">
            <a:spLocks noGrp="1"/>
          </p:cNvSpPr>
          <p:nvPr>
            <p:ph type="title"/>
          </p:nvPr>
        </p:nvSpPr>
        <p:spPr>
          <a:xfrm>
            <a:off x="3790950" y="710225"/>
            <a:ext cx="4633200" cy="1014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1">
    <p:spTree>
      <p:nvGrpSpPr>
        <p:cNvPr id="1" name="Shape 114"/>
        <p:cNvGrpSpPr/>
        <p:nvPr/>
      </p:nvGrpSpPr>
      <p:grpSpPr>
        <a:xfrm>
          <a:off x="0" y="0"/>
          <a:ext cx="0" cy="0"/>
          <a:chOff x="0" y="0"/>
          <a:chExt cx="0" cy="0"/>
        </a:xfrm>
      </p:grpSpPr>
      <p:sp>
        <p:nvSpPr>
          <p:cNvPr id="115" name="Google Shape;115;p13"/>
          <p:cNvSpPr txBox="1">
            <a:spLocks noGrp="1"/>
          </p:cNvSpPr>
          <p:nvPr>
            <p:ph type="ctrTitle"/>
          </p:nvPr>
        </p:nvSpPr>
        <p:spPr>
          <a:xfrm flipH="1">
            <a:off x="3138600" y="1749725"/>
            <a:ext cx="3160800" cy="485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1400"/>
              <a:buNone/>
              <a:defRPr sz="1400">
                <a:solidFill>
                  <a:schemeClr val="accent4"/>
                </a:solidFill>
              </a:defRPr>
            </a:lvl1pPr>
            <a:lvl2pPr lvl="1" algn="ctr" rtl="0">
              <a:spcBef>
                <a:spcPts val="0"/>
              </a:spcBef>
              <a:spcAft>
                <a:spcPts val="0"/>
              </a:spcAft>
              <a:buClr>
                <a:schemeClr val="accent4"/>
              </a:buClr>
              <a:buSzPts val="1400"/>
              <a:buNone/>
              <a:defRPr sz="1400">
                <a:solidFill>
                  <a:schemeClr val="accent4"/>
                </a:solidFill>
              </a:defRPr>
            </a:lvl2pPr>
            <a:lvl3pPr lvl="2" algn="ctr" rtl="0">
              <a:spcBef>
                <a:spcPts val="0"/>
              </a:spcBef>
              <a:spcAft>
                <a:spcPts val="0"/>
              </a:spcAft>
              <a:buClr>
                <a:schemeClr val="accent4"/>
              </a:buClr>
              <a:buSzPts val="1400"/>
              <a:buNone/>
              <a:defRPr sz="1400">
                <a:solidFill>
                  <a:schemeClr val="accent4"/>
                </a:solidFill>
              </a:defRPr>
            </a:lvl3pPr>
            <a:lvl4pPr lvl="3" algn="ctr" rtl="0">
              <a:spcBef>
                <a:spcPts val="0"/>
              </a:spcBef>
              <a:spcAft>
                <a:spcPts val="0"/>
              </a:spcAft>
              <a:buClr>
                <a:schemeClr val="accent4"/>
              </a:buClr>
              <a:buSzPts val="1400"/>
              <a:buNone/>
              <a:defRPr sz="1400">
                <a:solidFill>
                  <a:schemeClr val="accent4"/>
                </a:solidFill>
              </a:defRPr>
            </a:lvl4pPr>
            <a:lvl5pPr lvl="4" algn="ctr" rtl="0">
              <a:spcBef>
                <a:spcPts val="0"/>
              </a:spcBef>
              <a:spcAft>
                <a:spcPts val="0"/>
              </a:spcAft>
              <a:buClr>
                <a:schemeClr val="accent4"/>
              </a:buClr>
              <a:buSzPts val="1400"/>
              <a:buNone/>
              <a:defRPr sz="1400">
                <a:solidFill>
                  <a:schemeClr val="accent4"/>
                </a:solidFill>
              </a:defRPr>
            </a:lvl5pPr>
            <a:lvl6pPr lvl="5" algn="ctr" rtl="0">
              <a:spcBef>
                <a:spcPts val="0"/>
              </a:spcBef>
              <a:spcAft>
                <a:spcPts val="0"/>
              </a:spcAft>
              <a:buClr>
                <a:schemeClr val="accent4"/>
              </a:buClr>
              <a:buSzPts val="1400"/>
              <a:buNone/>
              <a:defRPr sz="1400">
                <a:solidFill>
                  <a:schemeClr val="accent4"/>
                </a:solidFill>
              </a:defRPr>
            </a:lvl6pPr>
            <a:lvl7pPr lvl="6" algn="ctr" rtl="0">
              <a:spcBef>
                <a:spcPts val="0"/>
              </a:spcBef>
              <a:spcAft>
                <a:spcPts val="0"/>
              </a:spcAft>
              <a:buClr>
                <a:schemeClr val="accent4"/>
              </a:buClr>
              <a:buSzPts val="1400"/>
              <a:buNone/>
              <a:defRPr sz="1400">
                <a:solidFill>
                  <a:schemeClr val="accent4"/>
                </a:solidFill>
              </a:defRPr>
            </a:lvl7pPr>
            <a:lvl8pPr lvl="7" algn="ctr" rtl="0">
              <a:spcBef>
                <a:spcPts val="0"/>
              </a:spcBef>
              <a:spcAft>
                <a:spcPts val="0"/>
              </a:spcAft>
              <a:buClr>
                <a:schemeClr val="accent4"/>
              </a:buClr>
              <a:buSzPts val="1400"/>
              <a:buNone/>
              <a:defRPr sz="1400">
                <a:solidFill>
                  <a:schemeClr val="accent4"/>
                </a:solidFill>
              </a:defRPr>
            </a:lvl8pPr>
            <a:lvl9pPr lvl="8" algn="ctr" rtl="0">
              <a:spcBef>
                <a:spcPts val="0"/>
              </a:spcBef>
              <a:spcAft>
                <a:spcPts val="0"/>
              </a:spcAft>
              <a:buClr>
                <a:schemeClr val="accent4"/>
              </a:buClr>
              <a:buSzPts val="1400"/>
              <a:buNone/>
              <a:defRPr sz="1400">
                <a:solidFill>
                  <a:schemeClr val="accent4"/>
                </a:solidFill>
              </a:defRPr>
            </a:lvl9pPr>
          </a:lstStyle>
          <a:p>
            <a:endParaRPr/>
          </a:p>
        </p:txBody>
      </p:sp>
      <p:sp>
        <p:nvSpPr>
          <p:cNvPr id="116" name="Google Shape;116;p13"/>
          <p:cNvSpPr txBox="1">
            <a:spLocks noGrp="1"/>
          </p:cNvSpPr>
          <p:nvPr>
            <p:ph type="subTitle" idx="1"/>
          </p:nvPr>
        </p:nvSpPr>
        <p:spPr>
          <a:xfrm flipH="1">
            <a:off x="2844600" y="540000"/>
            <a:ext cx="3454800" cy="114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800"/>
              <a:buNone/>
              <a:defRPr>
                <a:solidFill>
                  <a:schemeClr val="accent2"/>
                </a:solidFill>
              </a:defRPr>
            </a:lvl1pPr>
            <a:lvl2pPr lvl="1" rtl="0">
              <a:lnSpc>
                <a:spcPct val="100000"/>
              </a:lnSpc>
              <a:spcBef>
                <a:spcPts val="0"/>
              </a:spcBef>
              <a:spcAft>
                <a:spcPts val="0"/>
              </a:spcAft>
              <a:buClr>
                <a:schemeClr val="accent2"/>
              </a:buClr>
              <a:buSzPts val="1800"/>
              <a:buNone/>
              <a:defRPr sz="1800">
                <a:solidFill>
                  <a:schemeClr val="accent2"/>
                </a:solidFill>
              </a:defRPr>
            </a:lvl2pPr>
            <a:lvl3pPr lvl="2" rtl="0">
              <a:lnSpc>
                <a:spcPct val="100000"/>
              </a:lnSpc>
              <a:spcBef>
                <a:spcPts val="0"/>
              </a:spcBef>
              <a:spcAft>
                <a:spcPts val="0"/>
              </a:spcAft>
              <a:buClr>
                <a:schemeClr val="accent2"/>
              </a:buClr>
              <a:buSzPts val="1800"/>
              <a:buNone/>
              <a:defRPr sz="1800">
                <a:solidFill>
                  <a:schemeClr val="accent2"/>
                </a:solidFill>
              </a:defRPr>
            </a:lvl3pPr>
            <a:lvl4pPr lvl="3" rtl="0">
              <a:lnSpc>
                <a:spcPct val="100000"/>
              </a:lnSpc>
              <a:spcBef>
                <a:spcPts val="0"/>
              </a:spcBef>
              <a:spcAft>
                <a:spcPts val="0"/>
              </a:spcAft>
              <a:buClr>
                <a:schemeClr val="accent2"/>
              </a:buClr>
              <a:buSzPts val="1800"/>
              <a:buNone/>
              <a:defRPr sz="1800">
                <a:solidFill>
                  <a:schemeClr val="accent2"/>
                </a:solidFill>
              </a:defRPr>
            </a:lvl4pPr>
            <a:lvl5pPr lvl="4" rtl="0">
              <a:lnSpc>
                <a:spcPct val="100000"/>
              </a:lnSpc>
              <a:spcBef>
                <a:spcPts val="0"/>
              </a:spcBef>
              <a:spcAft>
                <a:spcPts val="0"/>
              </a:spcAft>
              <a:buClr>
                <a:schemeClr val="accent2"/>
              </a:buClr>
              <a:buSzPts val="1800"/>
              <a:buNone/>
              <a:defRPr sz="1800">
                <a:solidFill>
                  <a:schemeClr val="accent2"/>
                </a:solidFill>
              </a:defRPr>
            </a:lvl5pPr>
            <a:lvl6pPr lvl="5" rtl="0">
              <a:lnSpc>
                <a:spcPct val="100000"/>
              </a:lnSpc>
              <a:spcBef>
                <a:spcPts val="0"/>
              </a:spcBef>
              <a:spcAft>
                <a:spcPts val="0"/>
              </a:spcAft>
              <a:buClr>
                <a:schemeClr val="accent2"/>
              </a:buClr>
              <a:buSzPts val="1800"/>
              <a:buNone/>
              <a:defRPr sz="1800">
                <a:solidFill>
                  <a:schemeClr val="accent2"/>
                </a:solidFill>
              </a:defRPr>
            </a:lvl6pPr>
            <a:lvl7pPr lvl="6" rtl="0">
              <a:lnSpc>
                <a:spcPct val="100000"/>
              </a:lnSpc>
              <a:spcBef>
                <a:spcPts val="0"/>
              </a:spcBef>
              <a:spcAft>
                <a:spcPts val="0"/>
              </a:spcAft>
              <a:buClr>
                <a:schemeClr val="accent2"/>
              </a:buClr>
              <a:buSzPts val="1800"/>
              <a:buNone/>
              <a:defRPr sz="1800">
                <a:solidFill>
                  <a:schemeClr val="accent2"/>
                </a:solidFill>
              </a:defRPr>
            </a:lvl7pPr>
            <a:lvl8pPr lvl="7" rtl="0">
              <a:lnSpc>
                <a:spcPct val="100000"/>
              </a:lnSpc>
              <a:spcBef>
                <a:spcPts val="0"/>
              </a:spcBef>
              <a:spcAft>
                <a:spcPts val="0"/>
              </a:spcAft>
              <a:buClr>
                <a:schemeClr val="accent2"/>
              </a:buClr>
              <a:buSzPts val="1800"/>
              <a:buNone/>
              <a:defRPr sz="1800">
                <a:solidFill>
                  <a:schemeClr val="accent2"/>
                </a:solidFill>
              </a:defRPr>
            </a:lvl8pPr>
            <a:lvl9pPr lvl="8" rtl="0">
              <a:lnSpc>
                <a:spcPct val="100000"/>
              </a:lnSpc>
              <a:spcBef>
                <a:spcPts val="0"/>
              </a:spcBef>
              <a:spcAft>
                <a:spcPts val="0"/>
              </a:spcAft>
              <a:buClr>
                <a:schemeClr val="accent2"/>
              </a:buClr>
              <a:buSzPts val="1800"/>
              <a:buNone/>
              <a:defRPr sz="1800">
                <a:solidFill>
                  <a:schemeClr val="accent2"/>
                </a:solidFill>
              </a:defRPr>
            </a:lvl9pPr>
          </a:lstStyle>
          <a:p>
            <a:endParaRPr/>
          </a:p>
        </p:txBody>
      </p:sp>
      <p:grpSp>
        <p:nvGrpSpPr>
          <p:cNvPr id="117" name="Google Shape;117;p13"/>
          <p:cNvGrpSpPr/>
          <p:nvPr/>
        </p:nvGrpSpPr>
        <p:grpSpPr>
          <a:xfrm>
            <a:off x="5855892" y="2765248"/>
            <a:ext cx="3850083" cy="3030809"/>
            <a:chOff x="5855892" y="2765248"/>
            <a:chExt cx="3850083" cy="3030809"/>
          </a:xfrm>
        </p:grpSpPr>
        <p:sp>
          <p:nvSpPr>
            <p:cNvPr id="118" name="Google Shape;118;p13"/>
            <p:cNvSpPr/>
            <p:nvPr/>
          </p:nvSpPr>
          <p:spPr>
            <a:xfrm flipH="1">
              <a:off x="5855892" y="2765248"/>
              <a:ext cx="3850083" cy="3030809"/>
            </a:xfrm>
            <a:custGeom>
              <a:avLst/>
              <a:gdLst/>
              <a:ahLst/>
              <a:cxnLst/>
              <a:rect l="l" t="t" r="r" b="b"/>
              <a:pathLst>
                <a:path w="22073" h="17376" extrusionOk="0">
                  <a:moveTo>
                    <a:pt x="1149" y="0"/>
                  </a:moveTo>
                  <a:cubicBezTo>
                    <a:pt x="1" y="0"/>
                    <a:pt x="975" y="2695"/>
                    <a:pt x="1358" y="3386"/>
                  </a:cubicBezTo>
                  <a:cubicBezTo>
                    <a:pt x="2198" y="4899"/>
                    <a:pt x="3524" y="6098"/>
                    <a:pt x="4943" y="7061"/>
                  </a:cubicBezTo>
                  <a:cubicBezTo>
                    <a:pt x="6771" y="8300"/>
                    <a:pt x="8801" y="9217"/>
                    <a:pt x="10658" y="10413"/>
                  </a:cubicBezTo>
                  <a:cubicBezTo>
                    <a:pt x="11457" y="10929"/>
                    <a:pt x="12230" y="11501"/>
                    <a:pt x="12866" y="12205"/>
                  </a:cubicBezTo>
                  <a:cubicBezTo>
                    <a:pt x="13900" y="13351"/>
                    <a:pt x="14533" y="14792"/>
                    <a:pt x="15350" y="16101"/>
                  </a:cubicBezTo>
                  <a:cubicBezTo>
                    <a:pt x="15612" y="16521"/>
                    <a:pt x="15913" y="16946"/>
                    <a:pt x="16354" y="17170"/>
                  </a:cubicBezTo>
                  <a:cubicBezTo>
                    <a:pt x="16670" y="17332"/>
                    <a:pt x="17026" y="17376"/>
                    <a:pt x="17384" y="17376"/>
                  </a:cubicBezTo>
                  <a:cubicBezTo>
                    <a:pt x="17538" y="17376"/>
                    <a:pt x="17691" y="17368"/>
                    <a:pt x="17843" y="17358"/>
                  </a:cubicBezTo>
                  <a:cubicBezTo>
                    <a:pt x="18720" y="17300"/>
                    <a:pt x="19595" y="17192"/>
                    <a:pt x="20459" y="17032"/>
                  </a:cubicBezTo>
                  <a:cubicBezTo>
                    <a:pt x="20939" y="16945"/>
                    <a:pt x="21463" y="16811"/>
                    <a:pt x="21742" y="16411"/>
                  </a:cubicBezTo>
                  <a:cubicBezTo>
                    <a:pt x="22072" y="15937"/>
                    <a:pt x="21926" y="15287"/>
                    <a:pt x="21702" y="14755"/>
                  </a:cubicBezTo>
                  <a:cubicBezTo>
                    <a:pt x="20625" y="12206"/>
                    <a:pt x="18172" y="10535"/>
                    <a:pt x="15740" y="9217"/>
                  </a:cubicBezTo>
                  <a:cubicBezTo>
                    <a:pt x="13914" y="8227"/>
                    <a:pt x="12030" y="7347"/>
                    <a:pt x="10191" y="6384"/>
                  </a:cubicBezTo>
                  <a:cubicBezTo>
                    <a:pt x="8553" y="5526"/>
                    <a:pt x="6939" y="4603"/>
                    <a:pt x="5465" y="3480"/>
                  </a:cubicBezTo>
                  <a:cubicBezTo>
                    <a:pt x="4223" y="2534"/>
                    <a:pt x="3150" y="816"/>
                    <a:pt x="1746" y="164"/>
                  </a:cubicBezTo>
                  <a:cubicBezTo>
                    <a:pt x="1502" y="51"/>
                    <a:pt x="130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3"/>
            <p:cNvGrpSpPr/>
            <p:nvPr/>
          </p:nvGrpSpPr>
          <p:grpSpPr>
            <a:xfrm>
              <a:off x="8320882" y="3662814"/>
              <a:ext cx="301490" cy="101204"/>
              <a:chOff x="8273257" y="3662814"/>
              <a:chExt cx="301490" cy="101204"/>
            </a:xfrm>
          </p:grpSpPr>
          <p:sp>
            <p:nvSpPr>
              <p:cNvPr id="120" name="Google Shape;120;p13"/>
              <p:cNvSpPr/>
              <p:nvPr/>
            </p:nvSpPr>
            <p:spPr>
              <a:xfrm>
                <a:off x="8412651" y="3672361"/>
                <a:ext cx="162096" cy="91656"/>
              </a:xfrm>
              <a:custGeom>
                <a:avLst/>
                <a:gdLst/>
                <a:ahLst/>
                <a:cxnLst/>
                <a:rect l="l" t="t" r="r" b="b"/>
                <a:pathLst>
                  <a:path w="764" h="432" extrusionOk="0">
                    <a:moveTo>
                      <a:pt x="693" y="0"/>
                    </a:moveTo>
                    <a:cubicBezTo>
                      <a:pt x="688" y="0"/>
                      <a:pt x="683" y="1"/>
                      <a:pt x="677" y="2"/>
                    </a:cubicBezTo>
                    <a:cubicBezTo>
                      <a:pt x="663" y="6"/>
                      <a:pt x="650" y="8"/>
                      <a:pt x="637" y="12"/>
                    </a:cubicBezTo>
                    <a:cubicBezTo>
                      <a:pt x="619" y="17"/>
                      <a:pt x="601" y="24"/>
                      <a:pt x="585" y="32"/>
                    </a:cubicBezTo>
                    <a:lnTo>
                      <a:pt x="507" y="69"/>
                    </a:lnTo>
                    <a:cubicBezTo>
                      <a:pt x="455" y="92"/>
                      <a:pt x="404" y="119"/>
                      <a:pt x="354" y="144"/>
                    </a:cubicBezTo>
                    <a:lnTo>
                      <a:pt x="46" y="298"/>
                    </a:lnTo>
                    <a:cubicBezTo>
                      <a:pt x="12" y="319"/>
                      <a:pt x="0" y="363"/>
                      <a:pt x="21" y="396"/>
                    </a:cubicBezTo>
                    <a:cubicBezTo>
                      <a:pt x="35" y="419"/>
                      <a:pt x="59" y="431"/>
                      <a:pt x="84" y="431"/>
                    </a:cubicBezTo>
                    <a:cubicBezTo>
                      <a:pt x="96" y="431"/>
                      <a:pt x="108" y="429"/>
                      <a:pt x="119" y="423"/>
                    </a:cubicBezTo>
                    <a:lnTo>
                      <a:pt x="431" y="276"/>
                    </a:lnTo>
                    <a:cubicBezTo>
                      <a:pt x="483" y="252"/>
                      <a:pt x="535" y="228"/>
                      <a:pt x="586" y="203"/>
                    </a:cubicBezTo>
                    <a:lnTo>
                      <a:pt x="660" y="166"/>
                    </a:lnTo>
                    <a:cubicBezTo>
                      <a:pt x="688" y="150"/>
                      <a:pt x="715" y="130"/>
                      <a:pt x="739" y="108"/>
                    </a:cubicBezTo>
                    <a:cubicBezTo>
                      <a:pt x="760" y="88"/>
                      <a:pt x="764" y="57"/>
                      <a:pt x="750" y="31"/>
                    </a:cubicBezTo>
                    <a:cubicBezTo>
                      <a:pt x="738" y="12"/>
                      <a:pt x="716" y="0"/>
                      <a:pt x="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8273257" y="3662814"/>
                <a:ext cx="153821" cy="63226"/>
              </a:xfrm>
              <a:custGeom>
                <a:avLst/>
                <a:gdLst/>
                <a:ahLst/>
                <a:cxnLst/>
                <a:rect l="l" t="t" r="r" b="b"/>
                <a:pathLst>
                  <a:path w="725" h="298" extrusionOk="0">
                    <a:moveTo>
                      <a:pt x="675" y="0"/>
                    </a:moveTo>
                    <a:cubicBezTo>
                      <a:pt x="674" y="0"/>
                      <a:pt x="674" y="0"/>
                      <a:pt x="674" y="0"/>
                    </a:cubicBezTo>
                    <a:cubicBezTo>
                      <a:pt x="618" y="1"/>
                      <a:pt x="563" y="15"/>
                      <a:pt x="509" y="28"/>
                    </a:cubicBezTo>
                    <a:cubicBezTo>
                      <a:pt x="454" y="41"/>
                      <a:pt x="403" y="53"/>
                      <a:pt x="350" y="70"/>
                    </a:cubicBezTo>
                    <a:cubicBezTo>
                      <a:pt x="244" y="105"/>
                      <a:pt x="139" y="145"/>
                      <a:pt x="37" y="189"/>
                    </a:cubicBezTo>
                    <a:cubicBezTo>
                      <a:pt x="8" y="202"/>
                      <a:pt x="0" y="244"/>
                      <a:pt x="15" y="268"/>
                    </a:cubicBezTo>
                    <a:cubicBezTo>
                      <a:pt x="27" y="287"/>
                      <a:pt x="46" y="297"/>
                      <a:pt x="66" y="297"/>
                    </a:cubicBezTo>
                    <a:cubicBezTo>
                      <a:pt x="76" y="297"/>
                      <a:pt x="86" y="295"/>
                      <a:pt x="96" y="289"/>
                    </a:cubicBezTo>
                    <a:cubicBezTo>
                      <a:pt x="188" y="248"/>
                      <a:pt x="287" y="210"/>
                      <a:pt x="387" y="176"/>
                    </a:cubicBezTo>
                    <a:cubicBezTo>
                      <a:pt x="436" y="159"/>
                      <a:pt x="486" y="141"/>
                      <a:pt x="535" y="123"/>
                    </a:cubicBezTo>
                    <a:cubicBezTo>
                      <a:pt x="588" y="108"/>
                      <a:pt x="641" y="90"/>
                      <a:pt x="692" y="68"/>
                    </a:cubicBezTo>
                    <a:cubicBezTo>
                      <a:pt x="725" y="52"/>
                      <a:pt x="708" y="0"/>
                      <a:pt x="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7235032" y="4603489"/>
              <a:ext cx="301490" cy="101204"/>
              <a:chOff x="8273257" y="3662814"/>
              <a:chExt cx="301490" cy="101204"/>
            </a:xfrm>
          </p:grpSpPr>
          <p:sp>
            <p:nvSpPr>
              <p:cNvPr id="123" name="Google Shape;123;p13"/>
              <p:cNvSpPr/>
              <p:nvPr/>
            </p:nvSpPr>
            <p:spPr>
              <a:xfrm>
                <a:off x="8412651" y="3672361"/>
                <a:ext cx="162096" cy="91656"/>
              </a:xfrm>
              <a:custGeom>
                <a:avLst/>
                <a:gdLst/>
                <a:ahLst/>
                <a:cxnLst/>
                <a:rect l="l" t="t" r="r" b="b"/>
                <a:pathLst>
                  <a:path w="764" h="432" extrusionOk="0">
                    <a:moveTo>
                      <a:pt x="693" y="0"/>
                    </a:moveTo>
                    <a:cubicBezTo>
                      <a:pt x="688" y="0"/>
                      <a:pt x="683" y="1"/>
                      <a:pt x="677" y="2"/>
                    </a:cubicBezTo>
                    <a:cubicBezTo>
                      <a:pt x="663" y="6"/>
                      <a:pt x="650" y="8"/>
                      <a:pt x="637" y="12"/>
                    </a:cubicBezTo>
                    <a:cubicBezTo>
                      <a:pt x="619" y="17"/>
                      <a:pt x="601" y="24"/>
                      <a:pt x="585" y="32"/>
                    </a:cubicBezTo>
                    <a:lnTo>
                      <a:pt x="507" y="69"/>
                    </a:lnTo>
                    <a:cubicBezTo>
                      <a:pt x="455" y="92"/>
                      <a:pt x="404" y="119"/>
                      <a:pt x="354" y="144"/>
                    </a:cubicBezTo>
                    <a:lnTo>
                      <a:pt x="46" y="298"/>
                    </a:lnTo>
                    <a:cubicBezTo>
                      <a:pt x="12" y="319"/>
                      <a:pt x="0" y="363"/>
                      <a:pt x="21" y="396"/>
                    </a:cubicBezTo>
                    <a:cubicBezTo>
                      <a:pt x="35" y="419"/>
                      <a:pt x="59" y="431"/>
                      <a:pt x="84" y="431"/>
                    </a:cubicBezTo>
                    <a:cubicBezTo>
                      <a:pt x="96" y="431"/>
                      <a:pt x="108" y="429"/>
                      <a:pt x="119" y="423"/>
                    </a:cubicBezTo>
                    <a:lnTo>
                      <a:pt x="431" y="276"/>
                    </a:lnTo>
                    <a:cubicBezTo>
                      <a:pt x="483" y="252"/>
                      <a:pt x="535" y="228"/>
                      <a:pt x="586" y="203"/>
                    </a:cubicBezTo>
                    <a:lnTo>
                      <a:pt x="660" y="166"/>
                    </a:lnTo>
                    <a:cubicBezTo>
                      <a:pt x="688" y="150"/>
                      <a:pt x="715" y="130"/>
                      <a:pt x="739" y="108"/>
                    </a:cubicBezTo>
                    <a:cubicBezTo>
                      <a:pt x="760" y="88"/>
                      <a:pt x="764" y="57"/>
                      <a:pt x="750" y="31"/>
                    </a:cubicBezTo>
                    <a:cubicBezTo>
                      <a:pt x="738" y="12"/>
                      <a:pt x="716" y="0"/>
                      <a:pt x="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8273257" y="3662814"/>
                <a:ext cx="153821" cy="63226"/>
              </a:xfrm>
              <a:custGeom>
                <a:avLst/>
                <a:gdLst/>
                <a:ahLst/>
                <a:cxnLst/>
                <a:rect l="l" t="t" r="r" b="b"/>
                <a:pathLst>
                  <a:path w="725" h="298" extrusionOk="0">
                    <a:moveTo>
                      <a:pt x="675" y="0"/>
                    </a:moveTo>
                    <a:cubicBezTo>
                      <a:pt x="674" y="0"/>
                      <a:pt x="674" y="0"/>
                      <a:pt x="674" y="0"/>
                    </a:cubicBezTo>
                    <a:cubicBezTo>
                      <a:pt x="618" y="1"/>
                      <a:pt x="563" y="15"/>
                      <a:pt x="509" y="28"/>
                    </a:cubicBezTo>
                    <a:cubicBezTo>
                      <a:pt x="454" y="41"/>
                      <a:pt x="403" y="53"/>
                      <a:pt x="350" y="70"/>
                    </a:cubicBezTo>
                    <a:cubicBezTo>
                      <a:pt x="244" y="105"/>
                      <a:pt x="139" y="145"/>
                      <a:pt x="37" y="189"/>
                    </a:cubicBezTo>
                    <a:cubicBezTo>
                      <a:pt x="8" y="202"/>
                      <a:pt x="0" y="244"/>
                      <a:pt x="15" y="268"/>
                    </a:cubicBezTo>
                    <a:cubicBezTo>
                      <a:pt x="27" y="287"/>
                      <a:pt x="46" y="297"/>
                      <a:pt x="66" y="297"/>
                    </a:cubicBezTo>
                    <a:cubicBezTo>
                      <a:pt x="76" y="297"/>
                      <a:pt x="86" y="295"/>
                      <a:pt x="96" y="289"/>
                    </a:cubicBezTo>
                    <a:cubicBezTo>
                      <a:pt x="188" y="248"/>
                      <a:pt x="287" y="210"/>
                      <a:pt x="387" y="176"/>
                    </a:cubicBezTo>
                    <a:cubicBezTo>
                      <a:pt x="436" y="159"/>
                      <a:pt x="486" y="141"/>
                      <a:pt x="535" y="123"/>
                    </a:cubicBezTo>
                    <a:cubicBezTo>
                      <a:pt x="588" y="108"/>
                      <a:pt x="641" y="90"/>
                      <a:pt x="692" y="68"/>
                    </a:cubicBezTo>
                    <a:cubicBezTo>
                      <a:pt x="725" y="52"/>
                      <a:pt x="708" y="0"/>
                      <a:pt x="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4"/>
              </a:buClr>
              <a:buSzPts val="1800"/>
              <a:buFont typeface="Josefin Slab"/>
              <a:buChar char="●"/>
              <a:defRPr sz="1800">
                <a:solidFill>
                  <a:schemeClr val="accent4"/>
                </a:solidFill>
                <a:latin typeface="Josefin Slab"/>
                <a:ea typeface="Josefin Slab"/>
                <a:cs typeface="Josefin Slab"/>
                <a:sym typeface="Josefin Slab"/>
              </a:defRPr>
            </a:lvl1pPr>
            <a:lvl2pPr marL="914400" lvl="1"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2pPr>
            <a:lvl3pPr marL="1371600" lvl="2"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3pPr>
            <a:lvl4pPr marL="1828800" lvl="3"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4pPr>
            <a:lvl5pPr marL="2286000" lvl="4"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5pPr>
            <a:lvl6pPr marL="2743200" lvl="5"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6pPr>
            <a:lvl7pPr marL="3200400" lvl="6"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7pPr>
            <a:lvl8pPr marL="3657600" lvl="7" indent="-3175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8pPr>
            <a:lvl9pPr marL="4114800" lvl="8" indent="-317500">
              <a:lnSpc>
                <a:spcPct val="115000"/>
              </a:lnSpc>
              <a:spcBef>
                <a:spcPts val="1600"/>
              </a:spcBef>
              <a:spcAft>
                <a:spcPts val="1600"/>
              </a:spcAft>
              <a:buClr>
                <a:schemeClr val="accent4"/>
              </a:buClr>
              <a:buSzPts val="1400"/>
              <a:buFont typeface="Josefin Slab"/>
              <a:buChar char="■"/>
              <a:defRPr>
                <a:solidFill>
                  <a:schemeClr val="accent4"/>
                </a:solidFill>
                <a:latin typeface="Josefin Slab"/>
                <a:ea typeface="Josefin Slab"/>
                <a:cs typeface="Josefin Slab"/>
                <a:sym typeface="Josefin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9" r:id="rId9"/>
    <p:sldLayoutId id="2147483660" r:id="rId10"/>
    <p:sldLayoutId id="2147483661" r:id="rId11"/>
    <p:sldLayoutId id="2147483662" r:id="rId12"/>
    <p:sldLayoutId id="2147483664" r:id="rId13"/>
    <p:sldLayoutId id="2147483666" r:id="rId14"/>
    <p:sldLayoutId id="2147483667" r:id="rId15"/>
    <p:sldLayoutId id="2147483670" r:id="rId16"/>
    <p:sldLayoutId id="2147483674" r:id="rId17"/>
    <p:sldLayoutId id="214748367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a:spLocks noGrp="1"/>
          </p:cNvSpPr>
          <p:nvPr>
            <p:ph type="ctrTitle"/>
          </p:nvPr>
        </p:nvSpPr>
        <p:spPr>
          <a:xfrm>
            <a:off x="2865750" y="408925"/>
            <a:ext cx="4806000" cy="1887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hlink"/>
              </a:buClr>
              <a:buSzPts val="1100"/>
              <a:buFont typeface="Arial"/>
              <a:buNone/>
            </a:pPr>
            <a:r>
              <a:rPr lang="en" sz="4400" dirty="0" smtClean="0"/>
              <a:t>Intercultural Communication</a:t>
            </a:r>
            <a:endParaRPr sz="4400" dirty="0"/>
          </a:p>
        </p:txBody>
      </p:sp>
      <p:sp>
        <p:nvSpPr>
          <p:cNvPr id="328" name="Google Shape;328;p34"/>
          <p:cNvSpPr txBox="1">
            <a:spLocks noGrp="1"/>
          </p:cNvSpPr>
          <p:nvPr>
            <p:ph type="subTitle" idx="1"/>
          </p:nvPr>
        </p:nvSpPr>
        <p:spPr>
          <a:xfrm>
            <a:off x="5584350" y="2758279"/>
            <a:ext cx="2087400" cy="67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hlink"/>
              </a:buClr>
              <a:buSzPts val="1100"/>
              <a:buFont typeface="Arial"/>
              <a:buNone/>
            </a:pPr>
            <a:r>
              <a:rPr lang="en" dirty="0" smtClean="0">
                <a:solidFill>
                  <a:srgbClr val="666666"/>
                </a:solidFill>
              </a:rPr>
              <a:t>Komunikasi Antar Budaya Per. 1</a:t>
            </a:r>
          </a:p>
          <a:p>
            <a:pPr marL="0" lvl="0" indent="0" algn="r" rtl="0">
              <a:spcBef>
                <a:spcPts val="0"/>
              </a:spcBef>
              <a:spcAft>
                <a:spcPts val="0"/>
              </a:spcAft>
              <a:buClr>
                <a:schemeClr val="hlink"/>
              </a:buClr>
              <a:buSzPts val="1100"/>
              <a:buFont typeface="Arial"/>
              <a:buNone/>
            </a:pPr>
            <a:r>
              <a:rPr lang="en" dirty="0" smtClean="0">
                <a:solidFill>
                  <a:srgbClr val="666666"/>
                </a:solidFill>
              </a:rPr>
              <a:t>Naurissa Biasini</a:t>
            </a:r>
            <a:endParaRPr dirty="0"/>
          </a:p>
        </p:txBody>
      </p:sp>
      <p:sp>
        <p:nvSpPr>
          <p:cNvPr id="329" name="Google Shape;329;p34"/>
          <p:cNvSpPr/>
          <p:nvPr/>
        </p:nvSpPr>
        <p:spPr>
          <a:xfrm>
            <a:off x="3418872" y="1136075"/>
            <a:ext cx="1087875" cy="1238125"/>
          </a:xfrm>
          <a:custGeom>
            <a:avLst/>
            <a:gdLst/>
            <a:ahLst/>
            <a:cxnLst/>
            <a:rect l="l" t="t" r="r" b="b"/>
            <a:pathLst>
              <a:path w="43515" h="49525" extrusionOk="0">
                <a:moveTo>
                  <a:pt x="26818" y="49525"/>
                </a:moveTo>
                <a:cubicBezTo>
                  <a:pt x="23091" y="44307"/>
                  <a:pt x="19649" y="38537"/>
                  <a:pt x="18328" y="32262"/>
                </a:cubicBezTo>
                <a:cubicBezTo>
                  <a:pt x="16650" y="24293"/>
                  <a:pt x="16740" y="14504"/>
                  <a:pt x="10687" y="9056"/>
                </a:cubicBezTo>
                <a:cubicBezTo>
                  <a:pt x="8092" y="6720"/>
                  <a:pt x="1219" y="5995"/>
                  <a:pt x="216" y="9339"/>
                </a:cubicBezTo>
                <a:cubicBezTo>
                  <a:pt x="-648" y="12220"/>
                  <a:pt x="3228" y="15455"/>
                  <a:pt x="6159" y="16131"/>
                </a:cubicBezTo>
                <a:cubicBezTo>
                  <a:pt x="19375" y="19181"/>
                  <a:pt x="29952" y="0"/>
                  <a:pt x="43515" y="0"/>
                </a:cubicBezTo>
              </a:path>
            </a:pathLst>
          </a:custGeom>
          <a:noFill/>
          <a:ln w="19050" cap="flat" cmpd="sng">
            <a:solidFill>
              <a:schemeClr val="accent1"/>
            </a:solidFill>
            <a:prstDash val="dash"/>
            <a:round/>
            <a:headEnd type="none" w="med" len="med"/>
            <a:tailEnd type="none" w="med" len="med"/>
          </a:ln>
        </p:spPr>
      </p:sp>
      <p:grpSp>
        <p:nvGrpSpPr>
          <p:cNvPr id="330" name="Google Shape;330;p34"/>
          <p:cNvGrpSpPr/>
          <p:nvPr/>
        </p:nvGrpSpPr>
        <p:grpSpPr>
          <a:xfrm>
            <a:off x="3603976" y="2381637"/>
            <a:ext cx="2087404" cy="2532557"/>
            <a:chOff x="6969975" y="1129950"/>
            <a:chExt cx="409600" cy="496950"/>
          </a:xfrm>
        </p:grpSpPr>
        <p:sp>
          <p:nvSpPr>
            <p:cNvPr id="331" name="Google Shape;331;p34"/>
            <p:cNvSpPr/>
            <p:nvPr/>
          </p:nvSpPr>
          <p:spPr>
            <a:xfrm>
              <a:off x="7246075" y="1228500"/>
              <a:ext cx="118450" cy="63525"/>
            </a:xfrm>
            <a:custGeom>
              <a:avLst/>
              <a:gdLst/>
              <a:ahLst/>
              <a:cxnLst/>
              <a:rect l="l" t="t" r="r" b="b"/>
              <a:pathLst>
                <a:path w="4738" h="2541" extrusionOk="0">
                  <a:moveTo>
                    <a:pt x="392" y="1"/>
                  </a:moveTo>
                  <a:cubicBezTo>
                    <a:pt x="392" y="1"/>
                    <a:pt x="1" y="60"/>
                    <a:pt x="10" y="238"/>
                  </a:cubicBezTo>
                  <a:cubicBezTo>
                    <a:pt x="18" y="413"/>
                    <a:pt x="65" y="826"/>
                    <a:pt x="65" y="826"/>
                  </a:cubicBezTo>
                  <a:cubicBezTo>
                    <a:pt x="65" y="826"/>
                    <a:pt x="65" y="826"/>
                    <a:pt x="65" y="826"/>
                  </a:cubicBezTo>
                  <a:cubicBezTo>
                    <a:pt x="77" y="826"/>
                    <a:pt x="149" y="2283"/>
                    <a:pt x="2127" y="2524"/>
                  </a:cubicBezTo>
                  <a:cubicBezTo>
                    <a:pt x="2219" y="2535"/>
                    <a:pt x="2308" y="2540"/>
                    <a:pt x="2394" y="2540"/>
                  </a:cubicBezTo>
                  <a:cubicBezTo>
                    <a:pt x="4178" y="2540"/>
                    <a:pt x="4738" y="266"/>
                    <a:pt x="4738" y="266"/>
                  </a:cubicBezTo>
                  <a:cubicBezTo>
                    <a:pt x="4738" y="266"/>
                    <a:pt x="4663" y="147"/>
                    <a:pt x="4603" y="147"/>
                  </a:cubicBezTo>
                  <a:cubicBezTo>
                    <a:pt x="4583" y="147"/>
                    <a:pt x="4565" y="160"/>
                    <a:pt x="4551" y="196"/>
                  </a:cubicBezTo>
                  <a:cubicBezTo>
                    <a:pt x="3974" y="1211"/>
                    <a:pt x="3173" y="1624"/>
                    <a:pt x="2506" y="1624"/>
                  </a:cubicBezTo>
                  <a:cubicBezTo>
                    <a:pt x="2013" y="1624"/>
                    <a:pt x="1593" y="1398"/>
                    <a:pt x="1391" y="1022"/>
                  </a:cubicBezTo>
                  <a:cubicBezTo>
                    <a:pt x="914" y="135"/>
                    <a:pt x="765" y="115"/>
                    <a:pt x="3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7355675" y="1215375"/>
              <a:ext cx="23900" cy="26625"/>
            </a:xfrm>
            <a:custGeom>
              <a:avLst/>
              <a:gdLst/>
              <a:ahLst/>
              <a:cxnLst/>
              <a:rect l="l" t="t" r="r" b="b"/>
              <a:pathLst>
                <a:path w="956" h="1065" extrusionOk="0">
                  <a:moveTo>
                    <a:pt x="817" y="1"/>
                  </a:moveTo>
                  <a:lnTo>
                    <a:pt x="817" y="1"/>
                  </a:lnTo>
                  <a:cubicBezTo>
                    <a:pt x="631" y="91"/>
                    <a:pt x="495" y="253"/>
                    <a:pt x="363" y="411"/>
                  </a:cubicBezTo>
                  <a:cubicBezTo>
                    <a:pt x="442" y="291"/>
                    <a:pt x="611" y="60"/>
                    <a:pt x="574" y="31"/>
                  </a:cubicBezTo>
                  <a:cubicBezTo>
                    <a:pt x="572" y="30"/>
                    <a:pt x="570" y="30"/>
                    <a:pt x="568" y="30"/>
                  </a:cubicBezTo>
                  <a:cubicBezTo>
                    <a:pt x="515" y="30"/>
                    <a:pt x="282" y="342"/>
                    <a:pt x="192" y="521"/>
                  </a:cubicBezTo>
                  <a:cubicBezTo>
                    <a:pt x="187" y="400"/>
                    <a:pt x="132" y="194"/>
                    <a:pt x="69" y="192"/>
                  </a:cubicBezTo>
                  <a:cubicBezTo>
                    <a:pt x="68" y="192"/>
                    <a:pt x="68" y="192"/>
                    <a:pt x="68" y="192"/>
                  </a:cubicBezTo>
                  <a:cubicBezTo>
                    <a:pt x="3" y="192"/>
                    <a:pt x="1" y="414"/>
                    <a:pt x="27" y="530"/>
                  </a:cubicBezTo>
                  <a:cubicBezTo>
                    <a:pt x="51" y="644"/>
                    <a:pt x="86" y="769"/>
                    <a:pt x="36" y="877"/>
                  </a:cubicBezTo>
                  <a:cubicBezTo>
                    <a:pt x="38" y="927"/>
                    <a:pt x="55" y="978"/>
                    <a:pt x="86" y="1020"/>
                  </a:cubicBezTo>
                  <a:cubicBezTo>
                    <a:pt x="113" y="1049"/>
                    <a:pt x="153" y="1064"/>
                    <a:pt x="194" y="1064"/>
                  </a:cubicBezTo>
                  <a:cubicBezTo>
                    <a:pt x="199" y="1064"/>
                    <a:pt x="204" y="1064"/>
                    <a:pt x="209" y="1064"/>
                  </a:cubicBezTo>
                  <a:cubicBezTo>
                    <a:pt x="374" y="1044"/>
                    <a:pt x="484" y="886"/>
                    <a:pt x="622" y="789"/>
                  </a:cubicBezTo>
                  <a:cubicBezTo>
                    <a:pt x="736" y="712"/>
                    <a:pt x="956" y="587"/>
                    <a:pt x="938" y="534"/>
                  </a:cubicBezTo>
                  <a:cubicBezTo>
                    <a:pt x="934" y="523"/>
                    <a:pt x="920" y="518"/>
                    <a:pt x="900" y="518"/>
                  </a:cubicBezTo>
                  <a:cubicBezTo>
                    <a:pt x="828" y="518"/>
                    <a:pt x="675" y="581"/>
                    <a:pt x="589" y="622"/>
                  </a:cubicBezTo>
                  <a:lnTo>
                    <a:pt x="793" y="431"/>
                  </a:lnTo>
                  <a:cubicBezTo>
                    <a:pt x="848" y="376"/>
                    <a:pt x="956" y="282"/>
                    <a:pt x="932" y="247"/>
                  </a:cubicBezTo>
                  <a:cubicBezTo>
                    <a:pt x="929" y="242"/>
                    <a:pt x="922" y="240"/>
                    <a:pt x="914" y="240"/>
                  </a:cubicBezTo>
                  <a:cubicBezTo>
                    <a:pt x="851" y="240"/>
                    <a:pt x="655" y="354"/>
                    <a:pt x="558" y="431"/>
                  </a:cubicBezTo>
                  <a:lnTo>
                    <a:pt x="806" y="71"/>
                  </a:lnTo>
                  <a:cubicBezTo>
                    <a:pt x="820" y="49"/>
                    <a:pt x="835" y="18"/>
                    <a:pt x="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7303400" y="1268650"/>
              <a:ext cx="8325" cy="40825"/>
            </a:xfrm>
            <a:custGeom>
              <a:avLst/>
              <a:gdLst/>
              <a:ahLst/>
              <a:cxnLst/>
              <a:rect l="l" t="t" r="r" b="b"/>
              <a:pathLst>
                <a:path w="333" h="1633" extrusionOk="0">
                  <a:moveTo>
                    <a:pt x="267" y="1"/>
                  </a:moveTo>
                  <a:cubicBezTo>
                    <a:pt x="260" y="1"/>
                    <a:pt x="253" y="4"/>
                    <a:pt x="249" y="13"/>
                  </a:cubicBezTo>
                  <a:cubicBezTo>
                    <a:pt x="141" y="264"/>
                    <a:pt x="117" y="547"/>
                    <a:pt x="75" y="815"/>
                  </a:cubicBezTo>
                  <a:cubicBezTo>
                    <a:pt x="36" y="1083"/>
                    <a:pt x="1" y="1342"/>
                    <a:pt x="16" y="1614"/>
                  </a:cubicBezTo>
                  <a:cubicBezTo>
                    <a:pt x="16" y="1625"/>
                    <a:pt x="27" y="1632"/>
                    <a:pt x="36" y="1632"/>
                  </a:cubicBezTo>
                  <a:cubicBezTo>
                    <a:pt x="44" y="1632"/>
                    <a:pt x="51" y="1628"/>
                    <a:pt x="53" y="1619"/>
                  </a:cubicBezTo>
                  <a:cubicBezTo>
                    <a:pt x="150" y="1122"/>
                    <a:pt x="332" y="531"/>
                    <a:pt x="295" y="26"/>
                  </a:cubicBezTo>
                  <a:cubicBezTo>
                    <a:pt x="294" y="12"/>
                    <a:pt x="280" y="1"/>
                    <a:pt x="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4"/>
            <p:cNvSpPr/>
            <p:nvPr/>
          </p:nvSpPr>
          <p:spPr>
            <a:xfrm>
              <a:off x="7310350" y="1268425"/>
              <a:ext cx="8450" cy="42825"/>
            </a:xfrm>
            <a:custGeom>
              <a:avLst/>
              <a:gdLst/>
              <a:ahLst/>
              <a:cxnLst/>
              <a:rect l="l" t="t" r="r" b="b"/>
              <a:pathLst>
                <a:path w="338" h="1713" extrusionOk="0">
                  <a:moveTo>
                    <a:pt x="63" y="1"/>
                  </a:moveTo>
                  <a:cubicBezTo>
                    <a:pt x="32" y="1"/>
                    <a:pt x="0" y="22"/>
                    <a:pt x="2" y="59"/>
                  </a:cubicBezTo>
                  <a:cubicBezTo>
                    <a:pt x="28" y="600"/>
                    <a:pt x="96" y="1138"/>
                    <a:pt x="208" y="1667"/>
                  </a:cubicBezTo>
                  <a:cubicBezTo>
                    <a:pt x="215" y="1698"/>
                    <a:pt x="241" y="1713"/>
                    <a:pt x="269" y="1713"/>
                  </a:cubicBezTo>
                  <a:cubicBezTo>
                    <a:pt x="303" y="1713"/>
                    <a:pt x="338" y="1690"/>
                    <a:pt x="335" y="1650"/>
                  </a:cubicBezTo>
                  <a:cubicBezTo>
                    <a:pt x="307" y="1109"/>
                    <a:pt x="234" y="571"/>
                    <a:pt x="118" y="44"/>
                  </a:cubicBezTo>
                  <a:cubicBezTo>
                    <a:pt x="112" y="15"/>
                    <a:pt x="88"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p:nvPr/>
          </p:nvSpPr>
          <p:spPr>
            <a:xfrm>
              <a:off x="7297375" y="1308050"/>
              <a:ext cx="29925" cy="57100"/>
            </a:xfrm>
            <a:custGeom>
              <a:avLst/>
              <a:gdLst/>
              <a:ahLst/>
              <a:cxnLst/>
              <a:rect l="l" t="t" r="r" b="b"/>
              <a:pathLst>
                <a:path w="1197" h="2284" extrusionOk="0">
                  <a:moveTo>
                    <a:pt x="0" y="1"/>
                  </a:moveTo>
                  <a:lnTo>
                    <a:pt x="84" y="12"/>
                  </a:lnTo>
                  <a:lnTo>
                    <a:pt x="81" y="1802"/>
                  </a:lnTo>
                  <a:cubicBezTo>
                    <a:pt x="79" y="1922"/>
                    <a:pt x="86" y="2041"/>
                    <a:pt x="99" y="2162"/>
                  </a:cubicBezTo>
                  <a:cubicBezTo>
                    <a:pt x="99" y="2195"/>
                    <a:pt x="114" y="2230"/>
                    <a:pt x="136" y="2254"/>
                  </a:cubicBezTo>
                  <a:cubicBezTo>
                    <a:pt x="164" y="2274"/>
                    <a:pt x="195" y="2283"/>
                    <a:pt x="228" y="2283"/>
                  </a:cubicBezTo>
                  <a:cubicBezTo>
                    <a:pt x="232" y="2283"/>
                    <a:pt x="236" y="2283"/>
                    <a:pt x="239" y="2283"/>
                  </a:cubicBezTo>
                  <a:cubicBezTo>
                    <a:pt x="254" y="2283"/>
                    <a:pt x="268" y="2283"/>
                    <a:pt x="282" y="2283"/>
                  </a:cubicBezTo>
                  <a:cubicBezTo>
                    <a:pt x="483" y="2283"/>
                    <a:pt x="684" y="2254"/>
                    <a:pt x="876" y="2195"/>
                  </a:cubicBezTo>
                  <a:cubicBezTo>
                    <a:pt x="988" y="2162"/>
                    <a:pt x="1107" y="2109"/>
                    <a:pt x="1160" y="2006"/>
                  </a:cubicBezTo>
                  <a:cubicBezTo>
                    <a:pt x="1197" y="1931"/>
                    <a:pt x="1195" y="1843"/>
                    <a:pt x="1190" y="1762"/>
                  </a:cubicBezTo>
                  <a:cubicBezTo>
                    <a:pt x="1166" y="1189"/>
                    <a:pt x="1140" y="618"/>
                    <a:pt x="1114" y="47"/>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4"/>
            <p:cNvSpPr/>
            <p:nvPr/>
          </p:nvSpPr>
          <p:spPr>
            <a:xfrm>
              <a:off x="7103225" y="1228075"/>
              <a:ext cx="115825" cy="63450"/>
            </a:xfrm>
            <a:custGeom>
              <a:avLst/>
              <a:gdLst/>
              <a:ahLst/>
              <a:cxnLst/>
              <a:rect l="l" t="t" r="r" b="b"/>
              <a:pathLst>
                <a:path w="4633" h="2538" extrusionOk="0">
                  <a:moveTo>
                    <a:pt x="4243" y="0"/>
                  </a:moveTo>
                  <a:cubicBezTo>
                    <a:pt x="3870" y="114"/>
                    <a:pt x="3721" y="134"/>
                    <a:pt x="3244" y="1019"/>
                  </a:cubicBezTo>
                  <a:cubicBezTo>
                    <a:pt x="2981" y="1510"/>
                    <a:pt x="2661" y="1775"/>
                    <a:pt x="2278" y="1775"/>
                  </a:cubicBezTo>
                  <a:cubicBezTo>
                    <a:pt x="1968" y="1775"/>
                    <a:pt x="1617" y="1601"/>
                    <a:pt x="1222" y="1234"/>
                  </a:cubicBezTo>
                  <a:cubicBezTo>
                    <a:pt x="600" y="659"/>
                    <a:pt x="293" y="380"/>
                    <a:pt x="163" y="266"/>
                  </a:cubicBezTo>
                  <a:cubicBezTo>
                    <a:pt x="104" y="371"/>
                    <a:pt x="51" y="479"/>
                    <a:pt x="0" y="589"/>
                  </a:cubicBezTo>
                  <a:cubicBezTo>
                    <a:pt x="232" y="1216"/>
                    <a:pt x="878" y="2538"/>
                    <a:pt x="2238" y="2538"/>
                  </a:cubicBezTo>
                  <a:cubicBezTo>
                    <a:pt x="2325" y="2538"/>
                    <a:pt x="2415" y="2533"/>
                    <a:pt x="2508" y="2521"/>
                  </a:cubicBezTo>
                  <a:cubicBezTo>
                    <a:pt x="4486" y="2282"/>
                    <a:pt x="4558" y="823"/>
                    <a:pt x="4570" y="823"/>
                  </a:cubicBezTo>
                  <a:cubicBezTo>
                    <a:pt x="4570" y="823"/>
                    <a:pt x="4571" y="823"/>
                    <a:pt x="4571" y="824"/>
                  </a:cubicBezTo>
                  <a:cubicBezTo>
                    <a:pt x="4571" y="824"/>
                    <a:pt x="4617" y="413"/>
                    <a:pt x="4626" y="235"/>
                  </a:cubicBezTo>
                  <a:cubicBezTo>
                    <a:pt x="4632" y="59"/>
                    <a:pt x="4243" y="0"/>
                    <a:pt x="4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4"/>
            <p:cNvSpPr/>
            <p:nvPr/>
          </p:nvSpPr>
          <p:spPr>
            <a:xfrm>
              <a:off x="7110350" y="1521150"/>
              <a:ext cx="26500" cy="97950"/>
            </a:xfrm>
            <a:custGeom>
              <a:avLst/>
              <a:gdLst/>
              <a:ahLst/>
              <a:cxnLst/>
              <a:rect l="l" t="t" r="r" b="b"/>
              <a:pathLst>
                <a:path w="1060" h="3918" extrusionOk="0">
                  <a:moveTo>
                    <a:pt x="157" y="0"/>
                  </a:moveTo>
                  <a:cubicBezTo>
                    <a:pt x="98" y="1070"/>
                    <a:pt x="51" y="2139"/>
                    <a:pt x="19" y="3209"/>
                  </a:cubicBezTo>
                  <a:cubicBezTo>
                    <a:pt x="12" y="3382"/>
                    <a:pt x="8" y="3553"/>
                    <a:pt x="3" y="3725"/>
                  </a:cubicBezTo>
                  <a:cubicBezTo>
                    <a:pt x="3" y="3747"/>
                    <a:pt x="1" y="3767"/>
                    <a:pt x="1" y="3788"/>
                  </a:cubicBezTo>
                  <a:cubicBezTo>
                    <a:pt x="1" y="3821"/>
                    <a:pt x="1" y="3859"/>
                    <a:pt x="21" y="3881"/>
                  </a:cubicBezTo>
                  <a:cubicBezTo>
                    <a:pt x="38" y="3897"/>
                    <a:pt x="63" y="3905"/>
                    <a:pt x="87" y="3905"/>
                  </a:cubicBezTo>
                  <a:cubicBezTo>
                    <a:pt x="90" y="3905"/>
                    <a:pt x="93" y="3905"/>
                    <a:pt x="95" y="3905"/>
                  </a:cubicBezTo>
                  <a:lnTo>
                    <a:pt x="418" y="3916"/>
                  </a:lnTo>
                  <a:cubicBezTo>
                    <a:pt x="432" y="3917"/>
                    <a:pt x="445" y="3917"/>
                    <a:pt x="459" y="3917"/>
                  </a:cubicBezTo>
                  <a:cubicBezTo>
                    <a:pt x="489" y="3917"/>
                    <a:pt x="520" y="3913"/>
                    <a:pt x="550" y="3892"/>
                  </a:cubicBezTo>
                  <a:cubicBezTo>
                    <a:pt x="592" y="3861"/>
                    <a:pt x="611" y="3808"/>
                    <a:pt x="620" y="3753"/>
                  </a:cubicBezTo>
                  <a:cubicBezTo>
                    <a:pt x="627" y="3723"/>
                    <a:pt x="631" y="3692"/>
                    <a:pt x="633" y="3659"/>
                  </a:cubicBezTo>
                  <a:cubicBezTo>
                    <a:pt x="642" y="3514"/>
                    <a:pt x="653" y="3369"/>
                    <a:pt x="666" y="3226"/>
                  </a:cubicBezTo>
                  <a:cubicBezTo>
                    <a:pt x="743" y="2304"/>
                    <a:pt x="873" y="1386"/>
                    <a:pt x="1060" y="479"/>
                  </a:cubicBezTo>
                  <a:lnTo>
                    <a:pt x="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p:nvPr/>
          </p:nvSpPr>
          <p:spPr>
            <a:xfrm>
              <a:off x="7141325" y="1512400"/>
              <a:ext cx="32200" cy="108025"/>
            </a:xfrm>
            <a:custGeom>
              <a:avLst/>
              <a:gdLst/>
              <a:ahLst/>
              <a:cxnLst/>
              <a:rect l="l" t="t" r="r" b="b"/>
              <a:pathLst>
                <a:path w="1288" h="4321" extrusionOk="0">
                  <a:moveTo>
                    <a:pt x="1009" y="1"/>
                  </a:moveTo>
                  <a:lnTo>
                    <a:pt x="1" y="293"/>
                  </a:lnTo>
                  <a:cubicBezTo>
                    <a:pt x="242" y="1411"/>
                    <a:pt x="460" y="2537"/>
                    <a:pt x="653" y="3669"/>
                  </a:cubicBezTo>
                  <a:cubicBezTo>
                    <a:pt x="677" y="3811"/>
                    <a:pt x="701" y="3954"/>
                    <a:pt x="725" y="4097"/>
                  </a:cubicBezTo>
                  <a:cubicBezTo>
                    <a:pt x="739" y="4171"/>
                    <a:pt x="752" y="4246"/>
                    <a:pt x="763" y="4321"/>
                  </a:cubicBezTo>
                  <a:lnTo>
                    <a:pt x="1204" y="4218"/>
                  </a:lnTo>
                  <a:cubicBezTo>
                    <a:pt x="1233" y="4213"/>
                    <a:pt x="1257" y="4200"/>
                    <a:pt x="1272" y="4178"/>
                  </a:cubicBezTo>
                  <a:cubicBezTo>
                    <a:pt x="1283" y="4154"/>
                    <a:pt x="1288" y="4125"/>
                    <a:pt x="1283" y="4097"/>
                  </a:cubicBezTo>
                  <a:lnTo>
                    <a:pt x="1283" y="4095"/>
                  </a:lnTo>
                  <a:cubicBezTo>
                    <a:pt x="1277" y="3956"/>
                    <a:pt x="1270" y="3818"/>
                    <a:pt x="1263" y="3677"/>
                  </a:cubicBezTo>
                  <a:cubicBezTo>
                    <a:pt x="1200" y="2450"/>
                    <a:pt x="1116" y="1224"/>
                    <a:pt x="1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4"/>
            <p:cNvSpPr/>
            <p:nvPr/>
          </p:nvSpPr>
          <p:spPr>
            <a:xfrm>
              <a:off x="7121950" y="1167275"/>
              <a:ext cx="45150" cy="169750"/>
            </a:xfrm>
            <a:custGeom>
              <a:avLst/>
              <a:gdLst/>
              <a:ahLst/>
              <a:cxnLst/>
              <a:rect l="l" t="t" r="r" b="b"/>
              <a:pathLst>
                <a:path w="1806" h="6790" extrusionOk="0">
                  <a:moveTo>
                    <a:pt x="1134" y="1"/>
                  </a:moveTo>
                  <a:lnTo>
                    <a:pt x="0" y="5744"/>
                  </a:lnTo>
                  <a:cubicBezTo>
                    <a:pt x="71" y="6141"/>
                    <a:pt x="292" y="6537"/>
                    <a:pt x="659" y="6710"/>
                  </a:cubicBezTo>
                  <a:cubicBezTo>
                    <a:pt x="771" y="6763"/>
                    <a:pt x="896" y="6789"/>
                    <a:pt x="1021" y="6789"/>
                  </a:cubicBezTo>
                  <a:cubicBezTo>
                    <a:pt x="1304" y="6789"/>
                    <a:pt x="1587" y="6656"/>
                    <a:pt x="1709" y="6403"/>
                  </a:cubicBezTo>
                  <a:cubicBezTo>
                    <a:pt x="1784" y="6245"/>
                    <a:pt x="1792" y="6064"/>
                    <a:pt x="1795" y="5891"/>
                  </a:cubicBezTo>
                  <a:cubicBezTo>
                    <a:pt x="1806" y="5322"/>
                    <a:pt x="1770" y="4753"/>
                    <a:pt x="1687" y="4191"/>
                  </a:cubicBezTo>
                  <a:cubicBezTo>
                    <a:pt x="1485" y="2792"/>
                    <a:pt x="997" y="1409"/>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p:nvPr/>
          </p:nvSpPr>
          <p:spPr>
            <a:xfrm>
              <a:off x="7110425" y="1601300"/>
              <a:ext cx="16600" cy="13700"/>
            </a:xfrm>
            <a:custGeom>
              <a:avLst/>
              <a:gdLst/>
              <a:ahLst/>
              <a:cxnLst/>
              <a:rect l="l" t="t" r="r" b="b"/>
              <a:pathLst>
                <a:path w="664" h="548" extrusionOk="0">
                  <a:moveTo>
                    <a:pt x="16" y="1"/>
                  </a:moveTo>
                  <a:cubicBezTo>
                    <a:pt x="13" y="42"/>
                    <a:pt x="13" y="80"/>
                    <a:pt x="11" y="123"/>
                  </a:cubicBezTo>
                  <a:cubicBezTo>
                    <a:pt x="9" y="167"/>
                    <a:pt x="7" y="207"/>
                    <a:pt x="7" y="249"/>
                  </a:cubicBezTo>
                  <a:cubicBezTo>
                    <a:pt x="5" y="339"/>
                    <a:pt x="2" y="427"/>
                    <a:pt x="0" y="517"/>
                  </a:cubicBezTo>
                  <a:cubicBezTo>
                    <a:pt x="141" y="523"/>
                    <a:pt x="406" y="536"/>
                    <a:pt x="617" y="547"/>
                  </a:cubicBezTo>
                  <a:cubicBezTo>
                    <a:pt x="624" y="517"/>
                    <a:pt x="628" y="484"/>
                    <a:pt x="628" y="453"/>
                  </a:cubicBezTo>
                  <a:cubicBezTo>
                    <a:pt x="633" y="398"/>
                    <a:pt x="639" y="339"/>
                    <a:pt x="641" y="288"/>
                  </a:cubicBezTo>
                  <a:cubicBezTo>
                    <a:pt x="644" y="235"/>
                    <a:pt x="648" y="185"/>
                    <a:pt x="652" y="134"/>
                  </a:cubicBezTo>
                  <a:cubicBezTo>
                    <a:pt x="655" y="97"/>
                    <a:pt x="659" y="58"/>
                    <a:pt x="663" y="20"/>
                  </a:cubicBezTo>
                  <a:lnTo>
                    <a:pt x="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a:off x="7157625" y="1604100"/>
              <a:ext cx="15800" cy="10725"/>
            </a:xfrm>
            <a:custGeom>
              <a:avLst/>
              <a:gdLst/>
              <a:ahLst/>
              <a:cxnLst/>
              <a:rect l="l" t="t" r="r" b="b"/>
              <a:pathLst>
                <a:path w="632" h="429" extrusionOk="0">
                  <a:moveTo>
                    <a:pt x="1" y="1"/>
                  </a:moveTo>
                  <a:cubicBezTo>
                    <a:pt x="5" y="25"/>
                    <a:pt x="10" y="47"/>
                    <a:pt x="14" y="71"/>
                  </a:cubicBezTo>
                  <a:cubicBezTo>
                    <a:pt x="23" y="123"/>
                    <a:pt x="32" y="176"/>
                    <a:pt x="40" y="231"/>
                  </a:cubicBezTo>
                  <a:cubicBezTo>
                    <a:pt x="51" y="297"/>
                    <a:pt x="62" y="363"/>
                    <a:pt x="76" y="429"/>
                  </a:cubicBezTo>
                  <a:lnTo>
                    <a:pt x="631" y="429"/>
                  </a:lnTo>
                  <a:lnTo>
                    <a:pt x="631" y="427"/>
                  </a:lnTo>
                  <a:cubicBezTo>
                    <a:pt x="629" y="372"/>
                    <a:pt x="627" y="312"/>
                    <a:pt x="625" y="262"/>
                  </a:cubicBezTo>
                  <a:cubicBezTo>
                    <a:pt x="622" y="209"/>
                    <a:pt x="620" y="159"/>
                    <a:pt x="618" y="108"/>
                  </a:cubicBezTo>
                  <a:cubicBezTo>
                    <a:pt x="616" y="75"/>
                    <a:pt x="614" y="42"/>
                    <a:pt x="611" y="9"/>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
            <p:cNvSpPr/>
            <p:nvPr/>
          </p:nvSpPr>
          <p:spPr>
            <a:xfrm>
              <a:off x="7157900" y="1605850"/>
              <a:ext cx="15250" cy="3000"/>
            </a:xfrm>
            <a:custGeom>
              <a:avLst/>
              <a:gdLst/>
              <a:ahLst/>
              <a:cxnLst/>
              <a:rect l="l" t="t" r="r" b="b"/>
              <a:pathLst>
                <a:path w="610" h="120" extrusionOk="0">
                  <a:moveTo>
                    <a:pt x="1" y="1"/>
                  </a:moveTo>
                  <a:cubicBezTo>
                    <a:pt x="7" y="36"/>
                    <a:pt x="14" y="75"/>
                    <a:pt x="21" y="113"/>
                  </a:cubicBezTo>
                  <a:cubicBezTo>
                    <a:pt x="114" y="117"/>
                    <a:pt x="206" y="119"/>
                    <a:pt x="298" y="119"/>
                  </a:cubicBezTo>
                  <a:cubicBezTo>
                    <a:pt x="391" y="119"/>
                    <a:pt x="483" y="117"/>
                    <a:pt x="576" y="113"/>
                  </a:cubicBezTo>
                  <a:lnTo>
                    <a:pt x="609" y="113"/>
                  </a:lnTo>
                  <a:cubicBezTo>
                    <a:pt x="609" y="86"/>
                    <a:pt x="607" y="62"/>
                    <a:pt x="605" y="38"/>
                  </a:cubicBezTo>
                  <a:cubicBezTo>
                    <a:pt x="510" y="32"/>
                    <a:pt x="416" y="27"/>
                    <a:pt x="321" y="23"/>
                  </a:cubicBezTo>
                  <a:cubicBezTo>
                    <a:pt x="216" y="16"/>
                    <a:pt x="108" y="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a:off x="7110575" y="1604325"/>
              <a:ext cx="16175" cy="4200"/>
            </a:xfrm>
            <a:custGeom>
              <a:avLst/>
              <a:gdLst/>
              <a:ahLst/>
              <a:cxnLst/>
              <a:rect l="l" t="t" r="r" b="b"/>
              <a:pathLst>
                <a:path w="647" h="168" extrusionOk="0">
                  <a:moveTo>
                    <a:pt x="117" y="1"/>
                  </a:moveTo>
                  <a:cubicBezTo>
                    <a:pt x="80" y="1"/>
                    <a:pt x="42" y="1"/>
                    <a:pt x="5" y="2"/>
                  </a:cubicBezTo>
                  <a:cubicBezTo>
                    <a:pt x="3" y="46"/>
                    <a:pt x="1" y="86"/>
                    <a:pt x="1" y="128"/>
                  </a:cubicBezTo>
                  <a:cubicBezTo>
                    <a:pt x="128" y="136"/>
                    <a:pt x="258" y="141"/>
                    <a:pt x="385" y="145"/>
                  </a:cubicBezTo>
                  <a:cubicBezTo>
                    <a:pt x="466" y="150"/>
                    <a:pt x="552" y="158"/>
                    <a:pt x="635" y="167"/>
                  </a:cubicBezTo>
                  <a:cubicBezTo>
                    <a:pt x="638" y="114"/>
                    <a:pt x="642" y="64"/>
                    <a:pt x="646" y="13"/>
                  </a:cubicBezTo>
                  <a:cubicBezTo>
                    <a:pt x="559" y="11"/>
                    <a:pt x="471" y="13"/>
                    <a:pt x="385" y="7"/>
                  </a:cubicBezTo>
                  <a:cubicBezTo>
                    <a:pt x="297" y="4"/>
                    <a:pt x="207"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4"/>
            <p:cNvSpPr/>
            <p:nvPr/>
          </p:nvSpPr>
          <p:spPr>
            <a:xfrm>
              <a:off x="7129200" y="1228175"/>
              <a:ext cx="57350" cy="102775"/>
            </a:xfrm>
            <a:custGeom>
              <a:avLst/>
              <a:gdLst/>
              <a:ahLst/>
              <a:cxnLst/>
              <a:rect l="l" t="t" r="r" b="b"/>
              <a:pathLst>
                <a:path w="2294" h="4111" extrusionOk="0">
                  <a:moveTo>
                    <a:pt x="710" y="0"/>
                  </a:moveTo>
                  <a:lnTo>
                    <a:pt x="0" y="4098"/>
                  </a:lnTo>
                  <a:cubicBezTo>
                    <a:pt x="161" y="4105"/>
                    <a:pt x="323" y="4111"/>
                    <a:pt x="485" y="4111"/>
                  </a:cubicBezTo>
                  <a:cubicBezTo>
                    <a:pt x="530" y="4111"/>
                    <a:pt x="576" y="4110"/>
                    <a:pt x="622" y="4109"/>
                  </a:cubicBezTo>
                  <a:cubicBezTo>
                    <a:pt x="1140" y="4105"/>
                    <a:pt x="1658" y="4046"/>
                    <a:pt x="2166" y="3936"/>
                  </a:cubicBezTo>
                  <a:cubicBezTo>
                    <a:pt x="2207" y="3927"/>
                    <a:pt x="2249" y="3916"/>
                    <a:pt x="2293" y="3905"/>
                  </a:cubicBezTo>
                  <a:cubicBezTo>
                    <a:pt x="2207" y="3407"/>
                    <a:pt x="2126" y="2908"/>
                    <a:pt x="2025" y="2418"/>
                  </a:cubicBezTo>
                  <a:cubicBezTo>
                    <a:pt x="1926" y="1940"/>
                    <a:pt x="1812" y="1461"/>
                    <a:pt x="1608" y="1028"/>
                  </a:cubicBezTo>
                  <a:cubicBezTo>
                    <a:pt x="1401" y="596"/>
                    <a:pt x="1101" y="209"/>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7175425" y="1323475"/>
              <a:ext cx="13525" cy="11950"/>
            </a:xfrm>
            <a:custGeom>
              <a:avLst/>
              <a:gdLst/>
              <a:ahLst/>
              <a:cxnLst/>
              <a:rect l="l" t="t" r="r" b="b"/>
              <a:pathLst>
                <a:path w="541" h="478" extrusionOk="0">
                  <a:moveTo>
                    <a:pt x="475" y="1"/>
                  </a:moveTo>
                  <a:lnTo>
                    <a:pt x="0" y="95"/>
                  </a:lnTo>
                  <a:lnTo>
                    <a:pt x="38" y="478"/>
                  </a:lnTo>
                  <a:cubicBezTo>
                    <a:pt x="271" y="478"/>
                    <a:pt x="541" y="374"/>
                    <a:pt x="541" y="374"/>
                  </a:cubicBezTo>
                  <a:lnTo>
                    <a:pt x="4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7117825" y="1145500"/>
              <a:ext cx="38250" cy="41525"/>
            </a:xfrm>
            <a:custGeom>
              <a:avLst/>
              <a:gdLst/>
              <a:ahLst/>
              <a:cxnLst/>
              <a:rect l="l" t="t" r="r" b="b"/>
              <a:pathLst>
                <a:path w="1530" h="1661" extrusionOk="0">
                  <a:moveTo>
                    <a:pt x="155" y="0"/>
                  </a:moveTo>
                  <a:cubicBezTo>
                    <a:pt x="75" y="0"/>
                    <a:pt x="19" y="7"/>
                    <a:pt x="1" y="20"/>
                  </a:cubicBezTo>
                  <a:lnTo>
                    <a:pt x="1274" y="1660"/>
                  </a:lnTo>
                  <a:cubicBezTo>
                    <a:pt x="1529" y="914"/>
                    <a:pt x="1505" y="349"/>
                    <a:pt x="1108" y="180"/>
                  </a:cubicBezTo>
                  <a:cubicBezTo>
                    <a:pt x="811" y="56"/>
                    <a:pt x="38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7066100" y="1158550"/>
              <a:ext cx="89975" cy="181700"/>
            </a:xfrm>
            <a:custGeom>
              <a:avLst/>
              <a:gdLst/>
              <a:ahLst/>
              <a:cxnLst/>
              <a:rect l="l" t="t" r="r" b="b"/>
              <a:pathLst>
                <a:path w="3599" h="7268" extrusionOk="0">
                  <a:moveTo>
                    <a:pt x="1244" y="1"/>
                  </a:moveTo>
                  <a:cubicBezTo>
                    <a:pt x="642" y="1195"/>
                    <a:pt x="752" y="2608"/>
                    <a:pt x="532" y="3925"/>
                  </a:cubicBezTo>
                  <a:cubicBezTo>
                    <a:pt x="491" y="4182"/>
                    <a:pt x="433" y="4441"/>
                    <a:pt x="321" y="4676"/>
                  </a:cubicBezTo>
                  <a:cubicBezTo>
                    <a:pt x="238" y="4854"/>
                    <a:pt x="124" y="5017"/>
                    <a:pt x="56" y="5199"/>
                  </a:cubicBezTo>
                  <a:cubicBezTo>
                    <a:pt x="23" y="5285"/>
                    <a:pt x="1" y="5383"/>
                    <a:pt x="40" y="5465"/>
                  </a:cubicBezTo>
                  <a:cubicBezTo>
                    <a:pt x="66" y="5515"/>
                    <a:pt x="126" y="5548"/>
                    <a:pt x="181" y="5548"/>
                  </a:cubicBezTo>
                  <a:cubicBezTo>
                    <a:pt x="215" y="5548"/>
                    <a:pt x="246" y="5536"/>
                    <a:pt x="267" y="5509"/>
                  </a:cubicBezTo>
                  <a:cubicBezTo>
                    <a:pt x="317" y="5583"/>
                    <a:pt x="297" y="5684"/>
                    <a:pt x="273" y="5772"/>
                  </a:cubicBezTo>
                  <a:cubicBezTo>
                    <a:pt x="251" y="5862"/>
                    <a:pt x="225" y="5959"/>
                    <a:pt x="269" y="6040"/>
                  </a:cubicBezTo>
                  <a:cubicBezTo>
                    <a:pt x="292" y="6083"/>
                    <a:pt x="345" y="6109"/>
                    <a:pt x="393" y="6109"/>
                  </a:cubicBezTo>
                  <a:cubicBezTo>
                    <a:pt x="433" y="6109"/>
                    <a:pt x="470" y="6091"/>
                    <a:pt x="482" y="6051"/>
                  </a:cubicBezTo>
                  <a:cubicBezTo>
                    <a:pt x="504" y="6264"/>
                    <a:pt x="497" y="6484"/>
                    <a:pt x="541" y="6695"/>
                  </a:cubicBezTo>
                  <a:cubicBezTo>
                    <a:pt x="585" y="6905"/>
                    <a:pt x="693" y="7116"/>
                    <a:pt x="884" y="7217"/>
                  </a:cubicBezTo>
                  <a:cubicBezTo>
                    <a:pt x="946" y="7251"/>
                    <a:pt x="1019" y="7267"/>
                    <a:pt x="1091" y="7267"/>
                  </a:cubicBezTo>
                  <a:cubicBezTo>
                    <a:pt x="1237" y="7267"/>
                    <a:pt x="1381" y="7200"/>
                    <a:pt x="1439" y="7068"/>
                  </a:cubicBezTo>
                  <a:lnTo>
                    <a:pt x="3598" y="7158"/>
                  </a:lnTo>
                  <a:lnTo>
                    <a:pt x="3368" y="350"/>
                  </a:lnTo>
                  <a:lnTo>
                    <a:pt x="1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7138425" y="1230975"/>
              <a:ext cx="127275" cy="99475"/>
            </a:xfrm>
            <a:custGeom>
              <a:avLst/>
              <a:gdLst/>
              <a:ahLst/>
              <a:cxnLst/>
              <a:rect l="l" t="t" r="r" b="b"/>
              <a:pathLst>
                <a:path w="5091" h="3979" extrusionOk="0">
                  <a:moveTo>
                    <a:pt x="448" y="0"/>
                  </a:moveTo>
                  <a:lnTo>
                    <a:pt x="448" y="0"/>
                  </a:lnTo>
                  <a:cubicBezTo>
                    <a:pt x="0" y="888"/>
                    <a:pt x="226" y="2155"/>
                    <a:pt x="973" y="2954"/>
                  </a:cubicBezTo>
                  <a:cubicBezTo>
                    <a:pt x="1138" y="3126"/>
                    <a:pt x="1316" y="3284"/>
                    <a:pt x="1505" y="3426"/>
                  </a:cubicBezTo>
                  <a:cubicBezTo>
                    <a:pt x="1729" y="3598"/>
                    <a:pt x="1959" y="3762"/>
                    <a:pt x="2214" y="3863"/>
                  </a:cubicBezTo>
                  <a:cubicBezTo>
                    <a:pt x="2419" y="3944"/>
                    <a:pt x="2630" y="3979"/>
                    <a:pt x="2839" y="3979"/>
                  </a:cubicBezTo>
                  <a:cubicBezTo>
                    <a:pt x="3161" y="3979"/>
                    <a:pt x="3479" y="3896"/>
                    <a:pt x="3767" y="3771"/>
                  </a:cubicBezTo>
                  <a:cubicBezTo>
                    <a:pt x="4239" y="3563"/>
                    <a:pt x="4652" y="3244"/>
                    <a:pt x="5091" y="2976"/>
                  </a:cubicBezTo>
                  <a:cubicBezTo>
                    <a:pt x="5036" y="2851"/>
                    <a:pt x="5023" y="2787"/>
                    <a:pt x="4966" y="2660"/>
                  </a:cubicBezTo>
                  <a:cubicBezTo>
                    <a:pt x="4601" y="2869"/>
                    <a:pt x="4153" y="2954"/>
                    <a:pt x="3721" y="2978"/>
                  </a:cubicBezTo>
                  <a:cubicBezTo>
                    <a:pt x="3680" y="2981"/>
                    <a:pt x="3640" y="2982"/>
                    <a:pt x="3600" y="2982"/>
                  </a:cubicBezTo>
                  <a:cubicBezTo>
                    <a:pt x="3187" y="2982"/>
                    <a:pt x="2785" y="2859"/>
                    <a:pt x="2442" y="2625"/>
                  </a:cubicBezTo>
                  <a:cubicBezTo>
                    <a:pt x="2008" y="2322"/>
                    <a:pt x="1707" y="1847"/>
                    <a:pt x="1421" y="1388"/>
                  </a:cubicBezTo>
                  <a:lnTo>
                    <a:pt x="589" y="49"/>
                  </a:lnTo>
                  <a:lnTo>
                    <a:pt x="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a:off x="7138425" y="1230925"/>
              <a:ext cx="65125" cy="95050"/>
            </a:xfrm>
            <a:custGeom>
              <a:avLst/>
              <a:gdLst/>
              <a:ahLst/>
              <a:cxnLst/>
              <a:rect l="l" t="t" r="r" b="b"/>
              <a:pathLst>
                <a:path w="2605" h="3802" extrusionOk="0">
                  <a:moveTo>
                    <a:pt x="448" y="0"/>
                  </a:moveTo>
                  <a:lnTo>
                    <a:pt x="448" y="0"/>
                  </a:lnTo>
                  <a:cubicBezTo>
                    <a:pt x="0" y="890"/>
                    <a:pt x="224" y="2157"/>
                    <a:pt x="973" y="2956"/>
                  </a:cubicBezTo>
                  <a:cubicBezTo>
                    <a:pt x="1138" y="3128"/>
                    <a:pt x="1316" y="3283"/>
                    <a:pt x="1505" y="3426"/>
                  </a:cubicBezTo>
                  <a:cubicBezTo>
                    <a:pt x="1687" y="3567"/>
                    <a:pt x="1874" y="3703"/>
                    <a:pt x="2073" y="3802"/>
                  </a:cubicBezTo>
                  <a:cubicBezTo>
                    <a:pt x="2157" y="3584"/>
                    <a:pt x="2256" y="3374"/>
                    <a:pt x="2368" y="3169"/>
                  </a:cubicBezTo>
                  <a:cubicBezTo>
                    <a:pt x="2447" y="3024"/>
                    <a:pt x="2526" y="2875"/>
                    <a:pt x="2605" y="2728"/>
                  </a:cubicBezTo>
                  <a:cubicBezTo>
                    <a:pt x="2550" y="2697"/>
                    <a:pt x="2495" y="2662"/>
                    <a:pt x="2442" y="2627"/>
                  </a:cubicBezTo>
                  <a:cubicBezTo>
                    <a:pt x="2008" y="2322"/>
                    <a:pt x="1707" y="1847"/>
                    <a:pt x="1421" y="1388"/>
                  </a:cubicBezTo>
                  <a:lnTo>
                    <a:pt x="589" y="49"/>
                  </a:lnTo>
                  <a:lnTo>
                    <a:pt x="4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7181125" y="1292025"/>
              <a:ext cx="32975" cy="39500"/>
            </a:xfrm>
            <a:custGeom>
              <a:avLst/>
              <a:gdLst/>
              <a:ahLst/>
              <a:cxnLst/>
              <a:rect l="l" t="t" r="r" b="b"/>
              <a:pathLst>
                <a:path w="1319" h="1580" extrusionOk="0">
                  <a:moveTo>
                    <a:pt x="873" y="1"/>
                  </a:moveTo>
                  <a:cubicBezTo>
                    <a:pt x="778" y="44"/>
                    <a:pt x="717" y="135"/>
                    <a:pt x="660" y="220"/>
                  </a:cubicBezTo>
                  <a:cubicBezTo>
                    <a:pt x="453" y="536"/>
                    <a:pt x="253" y="857"/>
                    <a:pt x="60" y="1184"/>
                  </a:cubicBezTo>
                  <a:cubicBezTo>
                    <a:pt x="32" y="1235"/>
                    <a:pt x="1" y="1292"/>
                    <a:pt x="21" y="1353"/>
                  </a:cubicBezTo>
                  <a:cubicBezTo>
                    <a:pt x="38" y="1411"/>
                    <a:pt x="97" y="1444"/>
                    <a:pt x="154" y="1444"/>
                  </a:cubicBezTo>
                  <a:cubicBezTo>
                    <a:pt x="186" y="1444"/>
                    <a:pt x="216" y="1434"/>
                    <a:pt x="238" y="1413"/>
                  </a:cubicBezTo>
                  <a:cubicBezTo>
                    <a:pt x="265" y="1389"/>
                    <a:pt x="301" y="1354"/>
                    <a:pt x="331" y="1354"/>
                  </a:cubicBezTo>
                  <a:cubicBezTo>
                    <a:pt x="343" y="1354"/>
                    <a:pt x="354" y="1359"/>
                    <a:pt x="363" y="1371"/>
                  </a:cubicBezTo>
                  <a:cubicBezTo>
                    <a:pt x="383" y="1397"/>
                    <a:pt x="370" y="1432"/>
                    <a:pt x="370" y="1463"/>
                  </a:cubicBezTo>
                  <a:cubicBezTo>
                    <a:pt x="372" y="1527"/>
                    <a:pt x="442" y="1580"/>
                    <a:pt x="502" y="1580"/>
                  </a:cubicBezTo>
                  <a:cubicBezTo>
                    <a:pt x="503" y="1580"/>
                    <a:pt x="505" y="1580"/>
                    <a:pt x="507" y="1580"/>
                  </a:cubicBezTo>
                  <a:cubicBezTo>
                    <a:pt x="566" y="1580"/>
                    <a:pt x="615" y="1545"/>
                    <a:pt x="657" y="1507"/>
                  </a:cubicBezTo>
                  <a:cubicBezTo>
                    <a:pt x="989" y="1211"/>
                    <a:pt x="1044" y="679"/>
                    <a:pt x="1319" y="328"/>
                  </a:cubicBezTo>
                  <a:lnTo>
                    <a:pt x="1171" y="255"/>
                  </a:lnTo>
                  <a:cubicBezTo>
                    <a:pt x="1132" y="205"/>
                    <a:pt x="1088" y="152"/>
                    <a:pt x="1031" y="128"/>
                  </a:cubicBezTo>
                  <a:cubicBezTo>
                    <a:pt x="996" y="115"/>
                    <a:pt x="956" y="113"/>
                    <a:pt x="921" y="95"/>
                  </a:cubicBezTo>
                  <a:cubicBezTo>
                    <a:pt x="886" y="80"/>
                    <a:pt x="855" y="33"/>
                    <a:pt x="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7064400" y="1304425"/>
              <a:ext cx="153500" cy="292050"/>
            </a:xfrm>
            <a:custGeom>
              <a:avLst/>
              <a:gdLst/>
              <a:ahLst/>
              <a:cxnLst/>
              <a:rect l="l" t="t" r="r" b="b"/>
              <a:pathLst>
                <a:path w="6140" h="11682" extrusionOk="0">
                  <a:moveTo>
                    <a:pt x="4119" y="1"/>
                  </a:moveTo>
                  <a:lnTo>
                    <a:pt x="1564" y="179"/>
                  </a:lnTo>
                  <a:cubicBezTo>
                    <a:pt x="537" y="4066"/>
                    <a:pt x="277" y="7705"/>
                    <a:pt x="1" y="11309"/>
                  </a:cubicBezTo>
                  <a:cubicBezTo>
                    <a:pt x="335" y="11395"/>
                    <a:pt x="1088" y="11544"/>
                    <a:pt x="1428" y="11627"/>
                  </a:cubicBezTo>
                  <a:cubicBezTo>
                    <a:pt x="1584" y="11666"/>
                    <a:pt x="1737" y="11682"/>
                    <a:pt x="1890" y="11682"/>
                  </a:cubicBezTo>
                  <a:cubicBezTo>
                    <a:pt x="2455" y="11682"/>
                    <a:pt x="3006" y="11466"/>
                    <a:pt x="3570" y="11397"/>
                  </a:cubicBezTo>
                  <a:cubicBezTo>
                    <a:pt x="3664" y="11385"/>
                    <a:pt x="3758" y="11380"/>
                    <a:pt x="3852" y="11380"/>
                  </a:cubicBezTo>
                  <a:cubicBezTo>
                    <a:pt x="4415" y="11380"/>
                    <a:pt x="4963" y="11560"/>
                    <a:pt x="5527" y="11560"/>
                  </a:cubicBezTo>
                  <a:cubicBezTo>
                    <a:pt x="5598" y="11560"/>
                    <a:pt x="5670" y="11557"/>
                    <a:pt x="5742" y="11550"/>
                  </a:cubicBezTo>
                  <a:cubicBezTo>
                    <a:pt x="5871" y="11539"/>
                    <a:pt x="6005" y="11520"/>
                    <a:pt x="6139" y="11496"/>
                  </a:cubicBezTo>
                  <a:cubicBezTo>
                    <a:pt x="5715" y="8759"/>
                    <a:pt x="5761" y="4040"/>
                    <a:pt x="4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a:off x="7081400" y="1312750"/>
              <a:ext cx="34275" cy="277200"/>
            </a:xfrm>
            <a:custGeom>
              <a:avLst/>
              <a:gdLst/>
              <a:ahLst/>
              <a:cxnLst/>
              <a:rect l="l" t="t" r="r" b="b"/>
              <a:pathLst>
                <a:path w="1371" h="11088" extrusionOk="0">
                  <a:moveTo>
                    <a:pt x="1325" y="0"/>
                  </a:moveTo>
                  <a:cubicBezTo>
                    <a:pt x="1310" y="0"/>
                    <a:pt x="1295" y="9"/>
                    <a:pt x="1289" y="28"/>
                  </a:cubicBezTo>
                  <a:cubicBezTo>
                    <a:pt x="1071" y="707"/>
                    <a:pt x="985" y="1431"/>
                    <a:pt x="924" y="2136"/>
                  </a:cubicBezTo>
                  <a:cubicBezTo>
                    <a:pt x="860" y="2844"/>
                    <a:pt x="834" y="3559"/>
                    <a:pt x="805" y="4273"/>
                  </a:cubicBezTo>
                  <a:cubicBezTo>
                    <a:pt x="775" y="5002"/>
                    <a:pt x="746" y="5731"/>
                    <a:pt x="669" y="6458"/>
                  </a:cubicBezTo>
                  <a:cubicBezTo>
                    <a:pt x="595" y="7185"/>
                    <a:pt x="458" y="7897"/>
                    <a:pt x="327" y="8611"/>
                  </a:cubicBezTo>
                  <a:cubicBezTo>
                    <a:pt x="179" y="9401"/>
                    <a:pt x="19" y="10207"/>
                    <a:pt x="2" y="11013"/>
                  </a:cubicBezTo>
                  <a:cubicBezTo>
                    <a:pt x="0" y="11063"/>
                    <a:pt x="36" y="11087"/>
                    <a:pt x="74" y="11087"/>
                  </a:cubicBezTo>
                  <a:cubicBezTo>
                    <a:pt x="112" y="11087"/>
                    <a:pt x="152" y="11062"/>
                    <a:pt x="155" y="11013"/>
                  </a:cubicBezTo>
                  <a:cubicBezTo>
                    <a:pt x="215" y="10288"/>
                    <a:pt x="309" y="9568"/>
                    <a:pt x="443" y="8854"/>
                  </a:cubicBezTo>
                  <a:cubicBezTo>
                    <a:pt x="570" y="8158"/>
                    <a:pt x="709" y="7464"/>
                    <a:pt x="794" y="6761"/>
                  </a:cubicBezTo>
                  <a:cubicBezTo>
                    <a:pt x="968" y="5336"/>
                    <a:pt x="939" y="3898"/>
                    <a:pt x="1036" y="2466"/>
                  </a:cubicBezTo>
                  <a:cubicBezTo>
                    <a:pt x="1091" y="1649"/>
                    <a:pt x="1214" y="852"/>
                    <a:pt x="1365" y="48"/>
                  </a:cubicBezTo>
                  <a:cubicBezTo>
                    <a:pt x="1371" y="19"/>
                    <a:pt x="1348" y="0"/>
                    <a:pt x="1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7114800" y="1317625"/>
              <a:ext cx="13875" cy="276450"/>
            </a:xfrm>
            <a:custGeom>
              <a:avLst/>
              <a:gdLst/>
              <a:ahLst/>
              <a:cxnLst/>
              <a:rect l="l" t="t" r="r" b="b"/>
              <a:pathLst>
                <a:path w="555" h="11058" extrusionOk="0">
                  <a:moveTo>
                    <a:pt x="488" y="1"/>
                  </a:moveTo>
                  <a:cubicBezTo>
                    <a:pt x="453" y="1"/>
                    <a:pt x="417" y="23"/>
                    <a:pt x="414" y="66"/>
                  </a:cubicBezTo>
                  <a:lnTo>
                    <a:pt x="416" y="68"/>
                  </a:lnTo>
                  <a:cubicBezTo>
                    <a:pt x="190" y="2899"/>
                    <a:pt x="69" y="5741"/>
                    <a:pt x="36" y="8580"/>
                  </a:cubicBezTo>
                  <a:cubicBezTo>
                    <a:pt x="27" y="9378"/>
                    <a:pt x="1" y="10181"/>
                    <a:pt x="40" y="10979"/>
                  </a:cubicBezTo>
                  <a:cubicBezTo>
                    <a:pt x="43" y="11031"/>
                    <a:pt x="83" y="11058"/>
                    <a:pt x="123" y="11058"/>
                  </a:cubicBezTo>
                  <a:cubicBezTo>
                    <a:pt x="163" y="11058"/>
                    <a:pt x="203" y="11031"/>
                    <a:pt x="205" y="10979"/>
                  </a:cubicBezTo>
                  <a:cubicBezTo>
                    <a:pt x="227" y="10269"/>
                    <a:pt x="203" y="9558"/>
                    <a:pt x="205" y="8848"/>
                  </a:cubicBezTo>
                  <a:cubicBezTo>
                    <a:pt x="207" y="8139"/>
                    <a:pt x="216" y="7427"/>
                    <a:pt x="231" y="6716"/>
                  </a:cubicBezTo>
                  <a:cubicBezTo>
                    <a:pt x="262" y="5297"/>
                    <a:pt x="317" y="3876"/>
                    <a:pt x="398" y="2460"/>
                  </a:cubicBezTo>
                  <a:cubicBezTo>
                    <a:pt x="444" y="1660"/>
                    <a:pt x="495" y="863"/>
                    <a:pt x="552" y="66"/>
                  </a:cubicBezTo>
                  <a:cubicBezTo>
                    <a:pt x="554" y="22"/>
                    <a:pt x="522"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7139900" y="1313625"/>
              <a:ext cx="7825" cy="272025"/>
            </a:xfrm>
            <a:custGeom>
              <a:avLst/>
              <a:gdLst/>
              <a:ahLst/>
              <a:cxnLst/>
              <a:rect l="l" t="t" r="r" b="b"/>
              <a:pathLst>
                <a:path w="313" h="10881" extrusionOk="0">
                  <a:moveTo>
                    <a:pt x="186" y="0"/>
                  </a:moveTo>
                  <a:cubicBezTo>
                    <a:pt x="165" y="0"/>
                    <a:pt x="144" y="14"/>
                    <a:pt x="143" y="41"/>
                  </a:cubicBezTo>
                  <a:cubicBezTo>
                    <a:pt x="53" y="1443"/>
                    <a:pt x="29" y="2841"/>
                    <a:pt x="16" y="4245"/>
                  </a:cubicBezTo>
                  <a:cubicBezTo>
                    <a:pt x="1" y="5639"/>
                    <a:pt x="9" y="7032"/>
                    <a:pt x="40" y="8424"/>
                  </a:cubicBezTo>
                  <a:cubicBezTo>
                    <a:pt x="49" y="8815"/>
                    <a:pt x="60" y="9204"/>
                    <a:pt x="71" y="9595"/>
                  </a:cubicBezTo>
                  <a:cubicBezTo>
                    <a:pt x="84" y="9992"/>
                    <a:pt x="82" y="10394"/>
                    <a:pt x="117" y="10792"/>
                  </a:cubicBezTo>
                  <a:cubicBezTo>
                    <a:pt x="122" y="10850"/>
                    <a:pt x="169" y="10881"/>
                    <a:pt x="214" y="10881"/>
                  </a:cubicBezTo>
                  <a:cubicBezTo>
                    <a:pt x="258" y="10881"/>
                    <a:pt x="300" y="10851"/>
                    <a:pt x="301" y="10792"/>
                  </a:cubicBezTo>
                  <a:cubicBezTo>
                    <a:pt x="312" y="10093"/>
                    <a:pt x="257" y="9388"/>
                    <a:pt x="240" y="8690"/>
                  </a:cubicBezTo>
                  <a:cubicBezTo>
                    <a:pt x="222" y="7991"/>
                    <a:pt x="211" y="7291"/>
                    <a:pt x="203" y="6588"/>
                  </a:cubicBezTo>
                  <a:cubicBezTo>
                    <a:pt x="185" y="5196"/>
                    <a:pt x="181" y="3801"/>
                    <a:pt x="203" y="2409"/>
                  </a:cubicBezTo>
                  <a:cubicBezTo>
                    <a:pt x="216" y="1620"/>
                    <a:pt x="225" y="830"/>
                    <a:pt x="227" y="41"/>
                  </a:cubicBezTo>
                  <a:cubicBezTo>
                    <a:pt x="227" y="14"/>
                    <a:pt x="20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7155650" y="1313400"/>
              <a:ext cx="17650" cy="270325"/>
            </a:xfrm>
            <a:custGeom>
              <a:avLst/>
              <a:gdLst/>
              <a:ahLst/>
              <a:cxnLst/>
              <a:rect l="l" t="t" r="r" b="b"/>
              <a:pathLst>
                <a:path w="706" h="10813" extrusionOk="0">
                  <a:moveTo>
                    <a:pt x="66" y="1"/>
                  </a:moveTo>
                  <a:cubicBezTo>
                    <a:pt x="34" y="1"/>
                    <a:pt x="0" y="21"/>
                    <a:pt x="5" y="57"/>
                  </a:cubicBezTo>
                  <a:cubicBezTo>
                    <a:pt x="370" y="2802"/>
                    <a:pt x="350" y="5576"/>
                    <a:pt x="427" y="8339"/>
                  </a:cubicBezTo>
                  <a:lnTo>
                    <a:pt x="460" y="9503"/>
                  </a:lnTo>
                  <a:cubicBezTo>
                    <a:pt x="473" y="9907"/>
                    <a:pt x="464" y="10320"/>
                    <a:pt x="504" y="10721"/>
                  </a:cubicBezTo>
                  <a:cubicBezTo>
                    <a:pt x="509" y="10781"/>
                    <a:pt x="556" y="10812"/>
                    <a:pt x="601" y="10812"/>
                  </a:cubicBezTo>
                  <a:cubicBezTo>
                    <a:pt x="645" y="10812"/>
                    <a:pt x="688" y="10782"/>
                    <a:pt x="690" y="10721"/>
                  </a:cubicBezTo>
                  <a:cubicBezTo>
                    <a:pt x="706" y="10370"/>
                    <a:pt x="679" y="10014"/>
                    <a:pt x="671" y="9663"/>
                  </a:cubicBezTo>
                  <a:lnTo>
                    <a:pt x="642" y="8602"/>
                  </a:lnTo>
                  <a:cubicBezTo>
                    <a:pt x="622" y="7897"/>
                    <a:pt x="603" y="7190"/>
                    <a:pt x="581" y="6485"/>
                  </a:cubicBezTo>
                  <a:cubicBezTo>
                    <a:pt x="537" y="5097"/>
                    <a:pt x="513" y="3707"/>
                    <a:pt x="405" y="2323"/>
                  </a:cubicBezTo>
                  <a:cubicBezTo>
                    <a:pt x="346" y="1559"/>
                    <a:pt x="251" y="799"/>
                    <a:pt x="122" y="42"/>
                  </a:cubicBezTo>
                  <a:cubicBezTo>
                    <a:pt x="117" y="14"/>
                    <a:pt x="92"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7166650" y="1316500"/>
              <a:ext cx="35750" cy="270325"/>
            </a:xfrm>
            <a:custGeom>
              <a:avLst/>
              <a:gdLst/>
              <a:ahLst/>
              <a:cxnLst/>
              <a:rect l="l" t="t" r="r" b="b"/>
              <a:pathLst>
                <a:path w="1430" h="10813" extrusionOk="0">
                  <a:moveTo>
                    <a:pt x="53" y="0"/>
                  </a:moveTo>
                  <a:cubicBezTo>
                    <a:pt x="27" y="0"/>
                    <a:pt x="0" y="22"/>
                    <a:pt x="7" y="56"/>
                  </a:cubicBezTo>
                  <a:cubicBezTo>
                    <a:pt x="286" y="1435"/>
                    <a:pt x="481" y="2832"/>
                    <a:pt x="593" y="4235"/>
                  </a:cubicBezTo>
                  <a:cubicBezTo>
                    <a:pt x="705" y="5625"/>
                    <a:pt x="771" y="7020"/>
                    <a:pt x="905" y="8408"/>
                  </a:cubicBezTo>
                  <a:cubicBezTo>
                    <a:pt x="982" y="9188"/>
                    <a:pt x="1076" y="9963"/>
                    <a:pt x="1210" y="10736"/>
                  </a:cubicBezTo>
                  <a:cubicBezTo>
                    <a:pt x="1220" y="10789"/>
                    <a:pt x="1258" y="10812"/>
                    <a:pt x="1299" y="10812"/>
                  </a:cubicBezTo>
                  <a:cubicBezTo>
                    <a:pt x="1361" y="10812"/>
                    <a:pt x="1430" y="10759"/>
                    <a:pt x="1417" y="10679"/>
                  </a:cubicBezTo>
                  <a:cubicBezTo>
                    <a:pt x="942" y="7920"/>
                    <a:pt x="962" y="5109"/>
                    <a:pt x="569" y="2342"/>
                  </a:cubicBezTo>
                  <a:cubicBezTo>
                    <a:pt x="459" y="1562"/>
                    <a:pt x="318" y="787"/>
                    <a:pt x="97" y="32"/>
                  </a:cubicBezTo>
                  <a:cubicBezTo>
                    <a:pt x="89" y="10"/>
                    <a:pt x="71" y="0"/>
                    <a:pt x="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7124525" y="1198150"/>
              <a:ext cx="17425" cy="31100"/>
            </a:xfrm>
            <a:custGeom>
              <a:avLst/>
              <a:gdLst/>
              <a:ahLst/>
              <a:cxnLst/>
              <a:rect l="l" t="t" r="r" b="b"/>
              <a:pathLst>
                <a:path w="697" h="1244" extrusionOk="0">
                  <a:moveTo>
                    <a:pt x="449" y="0"/>
                  </a:moveTo>
                  <a:lnTo>
                    <a:pt x="5" y="11"/>
                  </a:lnTo>
                  <a:lnTo>
                    <a:pt x="5" y="1162"/>
                  </a:lnTo>
                  <a:cubicBezTo>
                    <a:pt x="1" y="1186"/>
                    <a:pt x="7" y="1210"/>
                    <a:pt x="20" y="1230"/>
                  </a:cubicBezTo>
                  <a:cubicBezTo>
                    <a:pt x="32" y="1239"/>
                    <a:pt x="48" y="1244"/>
                    <a:pt x="63" y="1244"/>
                  </a:cubicBezTo>
                  <a:cubicBezTo>
                    <a:pt x="70" y="1244"/>
                    <a:pt x="77" y="1243"/>
                    <a:pt x="84" y="1241"/>
                  </a:cubicBezTo>
                  <a:cubicBezTo>
                    <a:pt x="290" y="1212"/>
                    <a:pt x="497" y="1164"/>
                    <a:pt x="697" y="1098"/>
                  </a:cubicBezTo>
                  <a:cubicBezTo>
                    <a:pt x="657" y="1063"/>
                    <a:pt x="620" y="901"/>
                    <a:pt x="574" y="670"/>
                  </a:cubicBezTo>
                  <a:cubicBezTo>
                    <a:pt x="561" y="600"/>
                    <a:pt x="547" y="525"/>
                    <a:pt x="532" y="442"/>
                  </a:cubicBezTo>
                  <a:cubicBezTo>
                    <a:pt x="508" y="305"/>
                    <a:pt x="482" y="156"/>
                    <a:pt x="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7127875" y="1209175"/>
              <a:ext cx="11050" cy="6300"/>
            </a:xfrm>
            <a:custGeom>
              <a:avLst/>
              <a:gdLst/>
              <a:ahLst/>
              <a:cxnLst/>
              <a:rect l="l" t="t" r="r" b="b"/>
              <a:pathLst>
                <a:path w="442" h="252" extrusionOk="0">
                  <a:moveTo>
                    <a:pt x="400" y="1"/>
                  </a:moveTo>
                  <a:cubicBezTo>
                    <a:pt x="326" y="8"/>
                    <a:pt x="253" y="11"/>
                    <a:pt x="179" y="11"/>
                  </a:cubicBezTo>
                  <a:cubicBezTo>
                    <a:pt x="119" y="11"/>
                    <a:pt x="60" y="9"/>
                    <a:pt x="1" y="5"/>
                  </a:cubicBezTo>
                  <a:lnTo>
                    <a:pt x="1" y="5"/>
                  </a:lnTo>
                  <a:cubicBezTo>
                    <a:pt x="81" y="205"/>
                    <a:pt x="187" y="251"/>
                    <a:pt x="289" y="251"/>
                  </a:cubicBezTo>
                  <a:cubicBezTo>
                    <a:pt x="342" y="251"/>
                    <a:pt x="394" y="239"/>
                    <a:pt x="442" y="229"/>
                  </a:cubicBezTo>
                  <a:cubicBezTo>
                    <a:pt x="429" y="159"/>
                    <a:pt x="416" y="84"/>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p:nvPr/>
          </p:nvSpPr>
          <p:spPr>
            <a:xfrm>
              <a:off x="7102500" y="1151050"/>
              <a:ext cx="49825" cy="58950"/>
            </a:xfrm>
            <a:custGeom>
              <a:avLst/>
              <a:gdLst/>
              <a:ahLst/>
              <a:cxnLst/>
              <a:rect l="l" t="t" r="r" b="b"/>
              <a:pathLst>
                <a:path w="1993" h="2358" extrusionOk="0">
                  <a:moveTo>
                    <a:pt x="1023" y="1"/>
                  </a:moveTo>
                  <a:cubicBezTo>
                    <a:pt x="367" y="1"/>
                    <a:pt x="40" y="332"/>
                    <a:pt x="23" y="527"/>
                  </a:cubicBezTo>
                  <a:cubicBezTo>
                    <a:pt x="1" y="760"/>
                    <a:pt x="78" y="990"/>
                    <a:pt x="100" y="1223"/>
                  </a:cubicBezTo>
                  <a:cubicBezTo>
                    <a:pt x="120" y="1434"/>
                    <a:pt x="159" y="1640"/>
                    <a:pt x="216" y="1845"/>
                  </a:cubicBezTo>
                  <a:cubicBezTo>
                    <a:pt x="231" y="1897"/>
                    <a:pt x="248" y="1907"/>
                    <a:pt x="267" y="1907"/>
                  </a:cubicBezTo>
                  <a:cubicBezTo>
                    <a:pt x="281" y="1907"/>
                    <a:pt x="296" y="1902"/>
                    <a:pt x="313" y="1902"/>
                  </a:cubicBezTo>
                  <a:cubicBezTo>
                    <a:pt x="334" y="1902"/>
                    <a:pt x="358" y="1909"/>
                    <a:pt x="385" y="1939"/>
                  </a:cubicBezTo>
                  <a:cubicBezTo>
                    <a:pt x="539" y="2102"/>
                    <a:pt x="773" y="2348"/>
                    <a:pt x="984" y="2348"/>
                  </a:cubicBezTo>
                  <a:cubicBezTo>
                    <a:pt x="989" y="2348"/>
                    <a:pt x="995" y="2348"/>
                    <a:pt x="1000" y="2348"/>
                  </a:cubicBezTo>
                  <a:cubicBezTo>
                    <a:pt x="1077" y="2354"/>
                    <a:pt x="1145" y="2357"/>
                    <a:pt x="1206" y="2357"/>
                  </a:cubicBezTo>
                  <a:cubicBezTo>
                    <a:pt x="1554" y="2357"/>
                    <a:pt x="1677" y="2250"/>
                    <a:pt x="1839" y="2020"/>
                  </a:cubicBezTo>
                  <a:cubicBezTo>
                    <a:pt x="1966" y="1840"/>
                    <a:pt x="1993" y="1596"/>
                    <a:pt x="1993" y="1366"/>
                  </a:cubicBezTo>
                  <a:cubicBezTo>
                    <a:pt x="1993" y="1063"/>
                    <a:pt x="1953" y="760"/>
                    <a:pt x="1874" y="468"/>
                  </a:cubicBezTo>
                  <a:cubicBezTo>
                    <a:pt x="1874" y="468"/>
                    <a:pt x="1793" y="26"/>
                    <a:pt x="1092" y="2"/>
                  </a:cubicBezTo>
                  <a:cubicBezTo>
                    <a:pt x="1069" y="1"/>
                    <a:pt x="1046"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7107825" y="1219175"/>
              <a:ext cx="68150" cy="91450"/>
            </a:xfrm>
            <a:custGeom>
              <a:avLst/>
              <a:gdLst/>
              <a:ahLst/>
              <a:cxnLst/>
              <a:rect l="l" t="t" r="r" b="b"/>
              <a:pathLst>
                <a:path w="2726" h="3658" extrusionOk="0">
                  <a:moveTo>
                    <a:pt x="1444" y="0"/>
                  </a:moveTo>
                  <a:cubicBezTo>
                    <a:pt x="1444" y="0"/>
                    <a:pt x="1226" y="135"/>
                    <a:pt x="863" y="135"/>
                  </a:cubicBezTo>
                  <a:cubicBezTo>
                    <a:pt x="809" y="135"/>
                    <a:pt x="753" y="132"/>
                    <a:pt x="693" y="125"/>
                  </a:cubicBezTo>
                  <a:cubicBezTo>
                    <a:pt x="688" y="125"/>
                    <a:pt x="682" y="124"/>
                    <a:pt x="677" y="124"/>
                  </a:cubicBezTo>
                  <a:cubicBezTo>
                    <a:pt x="597" y="124"/>
                    <a:pt x="521" y="204"/>
                    <a:pt x="451" y="336"/>
                  </a:cubicBezTo>
                  <a:cubicBezTo>
                    <a:pt x="429" y="376"/>
                    <a:pt x="409" y="422"/>
                    <a:pt x="387" y="472"/>
                  </a:cubicBezTo>
                  <a:cubicBezTo>
                    <a:pt x="245" y="824"/>
                    <a:pt x="128" y="1386"/>
                    <a:pt x="45" y="1904"/>
                  </a:cubicBezTo>
                  <a:cubicBezTo>
                    <a:pt x="65" y="2025"/>
                    <a:pt x="84" y="2144"/>
                    <a:pt x="98" y="2264"/>
                  </a:cubicBezTo>
                  <a:cubicBezTo>
                    <a:pt x="139" y="2598"/>
                    <a:pt x="78" y="2871"/>
                    <a:pt x="40" y="3198"/>
                  </a:cubicBezTo>
                  <a:cubicBezTo>
                    <a:pt x="1" y="3529"/>
                    <a:pt x="273" y="3578"/>
                    <a:pt x="548" y="3600"/>
                  </a:cubicBezTo>
                  <a:cubicBezTo>
                    <a:pt x="629" y="3604"/>
                    <a:pt x="708" y="3615"/>
                    <a:pt x="787" y="3626"/>
                  </a:cubicBezTo>
                  <a:cubicBezTo>
                    <a:pt x="977" y="3635"/>
                    <a:pt x="1256" y="3658"/>
                    <a:pt x="1541" y="3658"/>
                  </a:cubicBezTo>
                  <a:cubicBezTo>
                    <a:pt x="2121" y="3658"/>
                    <a:pt x="2725" y="3562"/>
                    <a:pt x="2647" y="3057"/>
                  </a:cubicBezTo>
                  <a:cubicBezTo>
                    <a:pt x="2592" y="2708"/>
                    <a:pt x="2456" y="2427"/>
                    <a:pt x="2483" y="2060"/>
                  </a:cubicBezTo>
                  <a:cubicBezTo>
                    <a:pt x="2496" y="1909"/>
                    <a:pt x="2524" y="1762"/>
                    <a:pt x="2522" y="1612"/>
                  </a:cubicBezTo>
                  <a:cubicBezTo>
                    <a:pt x="2480" y="1516"/>
                    <a:pt x="2408" y="1443"/>
                    <a:pt x="2338" y="1368"/>
                  </a:cubicBezTo>
                  <a:lnTo>
                    <a:pt x="2320" y="1351"/>
                  </a:lnTo>
                  <a:cubicBezTo>
                    <a:pt x="2274" y="1300"/>
                    <a:pt x="2228" y="1248"/>
                    <a:pt x="2184" y="1195"/>
                  </a:cubicBezTo>
                  <a:cubicBezTo>
                    <a:pt x="2096" y="1092"/>
                    <a:pt x="2010" y="982"/>
                    <a:pt x="1931" y="870"/>
                  </a:cubicBezTo>
                  <a:cubicBezTo>
                    <a:pt x="1892" y="815"/>
                    <a:pt x="1857" y="760"/>
                    <a:pt x="1822" y="705"/>
                  </a:cubicBezTo>
                  <a:cubicBezTo>
                    <a:pt x="1773" y="631"/>
                    <a:pt x="1727" y="556"/>
                    <a:pt x="1685" y="479"/>
                  </a:cubicBezTo>
                  <a:cubicBezTo>
                    <a:pt x="1650" y="418"/>
                    <a:pt x="1615" y="356"/>
                    <a:pt x="1584" y="292"/>
                  </a:cubicBezTo>
                  <a:cubicBezTo>
                    <a:pt x="1534" y="198"/>
                    <a:pt x="1488" y="101"/>
                    <a:pt x="1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7105300" y="1279075"/>
              <a:ext cx="1950" cy="15550"/>
            </a:xfrm>
            <a:custGeom>
              <a:avLst/>
              <a:gdLst/>
              <a:ahLst/>
              <a:cxnLst/>
              <a:rect l="l" t="t" r="r" b="b"/>
              <a:pathLst>
                <a:path w="78" h="622" extrusionOk="0">
                  <a:moveTo>
                    <a:pt x="73" y="0"/>
                  </a:moveTo>
                  <a:cubicBezTo>
                    <a:pt x="38" y="270"/>
                    <a:pt x="14" y="494"/>
                    <a:pt x="1" y="622"/>
                  </a:cubicBezTo>
                  <a:cubicBezTo>
                    <a:pt x="32" y="492"/>
                    <a:pt x="67" y="367"/>
                    <a:pt x="73" y="257"/>
                  </a:cubicBezTo>
                  <a:cubicBezTo>
                    <a:pt x="78" y="172"/>
                    <a:pt x="78" y="86"/>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7085825" y="1227725"/>
              <a:ext cx="52950" cy="103100"/>
            </a:xfrm>
            <a:custGeom>
              <a:avLst/>
              <a:gdLst/>
              <a:ahLst/>
              <a:cxnLst/>
              <a:rect l="l" t="t" r="r" b="b"/>
              <a:pathLst>
                <a:path w="2118" h="4124" extrusionOk="0">
                  <a:moveTo>
                    <a:pt x="1303" y="0"/>
                  </a:moveTo>
                  <a:cubicBezTo>
                    <a:pt x="1118" y="0"/>
                    <a:pt x="962" y="195"/>
                    <a:pt x="857" y="376"/>
                  </a:cubicBezTo>
                  <a:cubicBezTo>
                    <a:pt x="545" y="914"/>
                    <a:pt x="400" y="1556"/>
                    <a:pt x="279" y="2186"/>
                  </a:cubicBezTo>
                  <a:cubicBezTo>
                    <a:pt x="172" y="2750"/>
                    <a:pt x="79" y="3321"/>
                    <a:pt x="0" y="3892"/>
                  </a:cubicBezTo>
                  <a:cubicBezTo>
                    <a:pt x="624" y="4020"/>
                    <a:pt x="1259" y="4097"/>
                    <a:pt x="1893" y="4123"/>
                  </a:cubicBezTo>
                  <a:cubicBezTo>
                    <a:pt x="1929" y="3822"/>
                    <a:pt x="1961" y="3519"/>
                    <a:pt x="1992" y="3216"/>
                  </a:cubicBezTo>
                  <a:cubicBezTo>
                    <a:pt x="2082" y="2272"/>
                    <a:pt x="2117" y="1268"/>
                    <a:pt x="1731" y="427"/>
                  </a:cubicBezTo>
                  <a:cubicBezTo>
                    <a:pt x="1731" y="427"/>
                    <a:pt x="1632" y="58"/>
                    <a:pt x="1353" y="5"/>
                  </a:cubicBezTo>
                  <a:cubicBezTo>
                    <a:pt x="1336" y="2"/>
                    <a:pt x="1320" y="0"/>
                    <a:pt x="1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6984675" y="1227075"/>
              <a:ext cx="137350" cy="66450"/>
            </a:xfrm>
            <a:custGeom>
              <a:avLst/>
              <a:gdLst/>
              <a:ahLst/>
              <a:cxnLst/>
              <a:rect l="l" t="t" r="r" b="b"/>
              <a:pathLst>
                <a:path w="5494" h="2658" extrusionOk="0">
                  <a:moveTo>
                    <a:pt x="5346" y="0"/>
                  </a:moveTo>
                  <a:lnTo>
                    <a:pt x="3991" y="811"/>
                  </a:lnTo>
                  <a:cubicBezTo>
                    <a:pt x="3528" y="1085"/>
                    <a:pt x="3043" y="1371"/>
                    <a:pt x="2518" y="1441"/>
                  </a:cubicBezTo>
                  <a:cubicBezTo>
                    <a:pt x="2433" y="1452"/>
                    <a:pt x="2348" y="1457"/>
                    <a:pt x="2264" y="1457"/>
                  </a:cubicBezTo>
                  <a:cubicBezTo>
                    <a:pt x="1898" y="1457"/>
                    <a:pt x="1537" y="1358"/>
                    <a:pt x="1220" y="1171"/>
                  </a:cubicBezTo>
                  <a:cubicBezTo>
                    <a:pt x="846" y="954"/>
                    <a:pt x="488" y="670"/>
                    <a:pt x="258" y="319"/>
                  </a:cubicBezTo>
                  <a:cubicBezTo>
                    <a:pt x="150" y="407"/>
                    <a:pt x="109" y="457"/>
                    <a:pt x="1" y="543"/>
                  </a:cubicBezTo>
                  <a:cubicBezTo>
                    <a:pt x="271" y="982"/>
                    <a:pt x="491" y="1454"/>
                    <a:pt x="818" y="1856"/>
                  </a:cubicBezTo>
                  <a:cubicBezTo>
                    <a:pt x="1143" y="2258"/>
                    <a:pt x="1598" y="2594"/>
                    <a:pt x="2155" y="2649"/>
                  </a:cubicBezTo>
                  <a:cubicBezTo>
                    <a:pt x="2215" y="2655"/>
                    <a:pt x="2275" y="2657"/>
                    <a:pt x="2336" y="2657"/>
                  </a:cubicBezTo>
                  <a:cubicBezTo>
                    <a:pt x="2550" y="2657"/>
                    <a:pt x="2770" y="2625"/>
                    <a:pt x="2986" y="2585"/>
                  </a:cubicBezTo>
                  <a:cubicBezTo>
                    <a:pt x="3218" y="2544"/>
                    <a:pt x="3449" y="2487"/>
                    <a:pt x="3673" y="2410"/>
                  </a:cubicBezTo>
                  <a:cubicBezTo>
                    <a:pt x="4705" y="2041"/>
                    <a:pt x="5485" y="1017"/>
                    <a:pt x="5494" y="22"/>
                  </a:cubicBezTo>
                  <a:lnTo>
                    <a:pt x="53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a:off x="7115950" y="1214825"/>
              <a:ext cx="36700" cy="28350"/>
            </a:xfrm>
            <a:custGeom>
              <a:avLst/>
              <a:gdLst/>
              <a:ahLst/>
              <a:cxnLst/>
              <a:rect l="l" t="t" r="r" b="b"/>
              <a:pathLst>
                <a:path w="1468" h="1134" extrusionOk="0">
                  <a:moveTo>
                    <a:pt x="1062" y="1"/>
                  </a:moveTo>
                  <a:cubicBezTo>
                    <a:pt x="1062" y="1"/>
                    <a:pt x="928" y="126"/>
                    <a:pt x="651" y="135"/>
                  </a:cubicBezTo>
                  <a:cubicBezTo>
                    <a:pt x="639" y="135"/>
                    <a:pt x="628" y="135"/>
                    <a:pt x="617" y="135"/>
                  </a:cubicBezTo>
                  <a:cubicBezTo>
                    <a:pt x="365" y="135"/>
                    <a:pt x="243" y="45"/>
                    <a:pt x="243" y="45"/>
                  </a:cubicBezTo>
                  <a:cubicBezTo>
                    <a:pt x="239" y="43"/>
                    <a:pt x="235" y="43"/>
                    <a:pt x="231" y="43"/>
                  </a:cubicBezTo>
                  <a:cubicBezTo>
                    <a:pt x="186" y="43"/>
                    <a:pt x="128" y="134"/>
                    <a:pt x="144" y="225"/>
                  </a:cubicBezTo>
                  <a:cubicBezTo>
                    <a:pt x="161" y="321"/>
                    <a:pt x="161" y="304"/>
                    <a:pt x="82" y="359"/>
                  </a:cubicBezTo>
                  <a:cubicBezTo>
                    <a:pt x="1" y="411"/>
                    <a:pt x="82" y="455"/>
                    <a:pt x="322" y="679"/>
                  </a:cubicBezTo>
                  <a:cubicBezTo>
                    <a:pt x="434" y="782"/>
                    <a:pt x="502" y="805"/>
                    <a:pt x="561" y="805"/>
                  </a:cubicBezTo>
                  <a:cubicBezTo>
                    <a:pt x="606" y="805"/>
                    <a:pt x="646" y="792"/>
                    <a:pt x="698" y="792"/>
                  </a:cubicBezTo>
                  <a:cubicBezTo>
                    <a:pt x="724" y="792"/>
                    <a:pt x="752" y="795"/>
                    <a:pt x="785" y="805"/>
                  </a:cubicBezTo>
                  <a:cubicBezTo>
                    <a:pt x="972" y="857"/>
                    <a:pt x="1382" y="1134"/>
                    <a:pt x="1382" y="1134"/>
                  </a:cubicBezTo>
                  <a:cubicBezTo>
                    <a:pt x="1455" y="980"/>
                    <a:pt x="1468" y="805"/>
                    <a:pt x="1418" y="642"/>
                  </a:cubicBezTo>
                  <a:lnTo>
                    <a:pt x="1266" y="411"/>
                  </a:lnTo>
                  <a:cubicBezTo>
                    <a:pt x="1268" y="354"/>
                    <a:pt x="1273" y="297"/>
                    <a:pt x="1284" y="242"/>
                  </a:cubicBezTo>
                  <a:cubicBezTo>
                    <a:pt x="1303" y="161"/>
                    <a:pt x="1062" y="1"/>
                    <a:pt x="10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a:off x="7042400" y="1227125"/>
              <a:ext cx="79675" cy="66375"/>
            </a:xfrm>
            <a:custGeom>
              <a:avLst/>
              <a:gdLst/>
              <a:ahLst/>
              <a:cxnLst/>
              <a:rect l="l" t="t" r="r" b="b"/>
              <a:pathLst>
                <a:path w="3187" h="2655" extrusionOk="0">
                  <a:moveTo>
                    <a:pt x="3040" y="1"/>
                  </a:moveTo>
                  <a:lnTo>
                    <a:pt x="1685" y="809"/>
                  </a:lnTo>
                  <a:cubicBezTo>
                    <a:pt x="1221" y="1083"/>
                    <a:pt x="736" y="1371"/>
                    <a:pt x="211" y="1441"/>
                  </a:cubicBezTo>
                  <a:cubicBezTo>
                    <a:pt x="147" y="1450"/>
                    <a:pt x="84" y="1455"/>
                    <a:pt x="20" y="1457"/>
                  </a:cubicBezTo>
                  <a:cubicBezTo>
                    <a:pt x="22" y="1624"/>
                    <a:pt x="24" y="1795"/>
                    <a:pt x="29" y="1960"/>
                  </a:cubicBezTo>
                  <a:cubicBezTo>
                    <a:pt x="35" y="2190"/>
                    <a:pt x="26" y="2423"/>
                    <a:pt x="0" y="2654"/>
                  </a:cubicBezTo>
                  <a:cubicBezTo>
                    <a:pt x="13" y="2654"/>
                    <a:pt x="26" y="2654"/>
                    <a:pt x="38" y="2654"/>
                  </a:cubicBezTo>
                  <a:cubicBezTo>
                    <a:pt x="250" y="2654"/>
                    <a:pt x="463" y="2621"/>
                    <a:pt x="677" y="2583"/>
                  </a:cubicBezTo>
                  <a:cubicBezTo>
                    <a:pt x="909" y="2544"/>
                    <a:pt x="1142" y="2485"/>
                    <a:pt x="1366" y="2410"/>
                  </a:cubicBezTo>
                  <a:cubicBezTo>
                    <a:pt x="2398" y="2039"/>
                    <a:pt x="3178" y="1015"/>
                    <a:pt x="3187" y="20"/>
                  </a:cubicBezTo>
                  <a:lnTo>
                    <a:pt x="30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a:off x="7043100" y="1240950"/>
              <a:ext cx="78050" cy="37600"/>
            </a:xfrm>
            <a:custGeom>
              <a:avLst/>
              <a:gdLst/>
              <a:ahLst/>
              <a:cxnLst/>
              <a:rect l="l" t="t" r="r" b="b"/>
              <a:pathLst>
                <a:path w="3122" h="1504" extrusionOk="0">
                  <a:moveTo>
                    <a:pt x="3024" y="0"/>
                  </a:moveTo>
                  <a:cubicBezTo>
                    <a:pt x="3019" y="0"/>
                    <a:pt x="3015" y="0"/>
                    <a:pt x="3009" y="1"/>
                  </a:cubicBezTo>
                  <a:cubicBezTo>
                    <a:pt x="2542" y="69"/>
                    <a:pt x="2122" y="322"/>
                    <a:pt x="1740" y="590"/>
                  </a:cubicBezTo>
                  <a:cubicBezTo>
                    <a:pt x="1204" y="965"/>
                    <a:pt x="670" y="1126"/>
                    <a:pt x="75" y="1365"/>
                  </a:cubicBezTo>
                  <a:cubicBezTo>
                    <a:pt x="1" y="1391"/>
                    <a:pt x="18" y="1499"/>
                    <a:pt x="97" y="1501"/>
                  </a:cubicBezTo>
                  <a:lnTo>
                    <a:pt x="99" y="1501"/>
                  </a:lnTo>
                  <a:cubicBezTo>
                    <a:pt x="125" y="1503"/>
                    <a:pt x="151" y="1503"/>
                    <a:pt x="176" y="1503"/>
                  </a:cubicBezTo>
                  <a:cubicBezTo>
                    <a:pt x="629" y="1503"/>
                    <a:pt x="1092" y="1288"/>
                    <a:pt x="1472" y="1055"/>
                  </a:cubicBezTo>
                  <a:cubicBezTo>
                    <a:pt x="2001" y="730"/>
                    <a:pt x="2460" y="432"/>
                    <a:pt x="3038" y="183"/>
                  </a:cubicBezTo>
                  <a:cubicBezTo>
                    <a:pt x="3120" y="148"/>
                    <a:pt x="31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4"/>
            <p:cNvSpPr/>
            <p:nvPr/>
          </p:nvSpPr>
          <p:spPr>
            <a:xfrm>
              <a:off x="7041125" y="1237175"/>
              <a:ext cx="76175" cy="36750"/>
            </a:xfrm>
            <a:custGeom>
              <a:avLst/>
              <a:gdLst/>
              <a:ahLst/>
              <a:cxnLst/>
              <a:rect l="l" t="t" r="r" b="b"/>
              <a:pathLst>
                <a:path w="3047" h="1470" extrusionOk="0">
                  <a:moveTo>
                    <a:pt x="2961" y="1"/>
                  </a:moveTo>
                  <a:cubicBezTo>
                    <a:pt x="2487" y="1"/>
                    <a:pt x="2091" y="301"/>
                    <a:pt x="1727" y="578"/>
                  </a:cubicBezTo>
                  <a:cubicBezTo>
                    <a:pt x="1189" y="987"/>
                    <a:pt x="659" y="1204"/>
                    <a:pt x="25" y="1426"/>
                  </a:cubicBezTo>
                  <a:cubicBezTo>
                    <a:pt x="1" y="1432"/>
                    <a:pt x="5" y="1470"/>
                    <a:pt x="31" y="1470"/>
                  </a:cubicBezTo>
                  <a:lnTo>
                    <a:pt x="31" y="1468"/>
                  </a:lnTo>
                  <a:cubicBezTo>
                    <a:pt x="47" y="1468"/>
                    <a:pt x="62" y="1468"/>
                    <a:pt x="78" y="1468"/>
                  </a:cubicBezTo>
                  <a:cubicBezTo>
                    <a:pt x="1197" y="1468"/>
                    <a:pt x="1986" y="529"/>
                    <a:pt x="2979" y="137"/>
                  </a:cubicBezTo>
                  <a:cubicBezTo>
                    <a:pt x="3047" y="108"/>
                    <a:pt x="3042" y="3"/>
                    <a:pt x="2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4"/>
            <p:cNvSpPr/>
            <p:nvPr/>
          </p:nvSpPr>
          <p:spPr>
            <a:xfrm>
              <a:off x="7030200" y="1257550"/>
              <a:ext cx="21050" cy="40725"/>
            </a:xfrm>
            <a:custGeom>
              <a:avLst/>
              <a:gdLst/>
              <a:ahLst/>
              <a:cxnLst/>
              <a:rect l="l" t="t" r="r" b="b"/>
              <a:pathLst>
                <a:path w="842" h="1629" extrusionOk="0">
                  <a:moveTo>
                    <a:pt x="657" y="0"/>
                  </a:moveTo>
                  <a:cubicBezTo>
                    <a:pt x="657" y="36"/>
                    <a:pt x="613" y="62"/>
                    <a:pt x="574" y="62"/>
                  </a:cubicBezTo>
                  <a:cubicBezTo>
                    <a:pt x="572" y="62"/>
                    <a:pt x="571" y="62"/>
                    <a:pt x="569" y="62"/>
                  </a:cubicBezTo>
                  <a:cubicBezTo>
                    <a:pt x="530" y="62"/>
                    <a:pt x="497" y="44"/>
                    <a:pt x="457" y="40"/>
                  </a:cubicBezTo>
                  <a:cubicBezTo>
                    <a:pt x="453" y="40"/>
                    <a:pt x="448" y="39"/>
                    <a:pt x="444" y="39"/>
                  </a:cubicBezTo>
                  <a:cubicBezTo>
                    <a:pt x="387" y="39"/>
                    <a:pt x="330" y="64"/>
                    <a:pt x="275" y="90"/>
                  </a:cubicBezTo>
                  <a:lnTo>
                    <a:pt x="113" y="84"/>
                  </a:lnTo>
                  <a:lnTo>
                    <a:pt x="113" y="84"/>
                  </a:lnTo>
                  <a:cubicBezTo>
                    <a:pt x="194" y="523"/>
                    <a:pt x="1" y="1022"/>
                    <a:pt x="159" y="1437"/>
                  </a:cubicBezTo>
                  <a:cubicBezTo>
                    <a:pt x="181" y="1492"/>
                    <a:pt x="209" y="1546"/>
                    <a:pt x="264" y="1573"/>
                  </a:cubicBezTo>
                  <a:cubicBezTo>
                    <a:pt x="282" y="1582"/>
                    <a:pt x="303" y="1587"/>
                    <a:pt x="325" y="1587"/>
                  </a:cubicBezTo>
                  <a:cubicBezTo>
                    <a:pt x="369" y="1587"/>
                    <a:pt x="415" y="1567"/>
                    <a:pt x="435" y="1529"/>
                  </a:cubicBezTo>
                  <a:cubicBezTo>
                    <a:pt x="451" y="1503"/>
                    <a:pt x="455" y="1465"/>
                    <a:pt x="484" y="1452"/>
                  </a:cubicBezTo>
                  <a:cubicBezTo>
                    <a:pt x="491" y="1449"/>
                    <a:pt x="497" y="1447"/>
                    <a:pt x="503" y="1447"/>
                  </a:cubicBezTo>
                  <a:cubicBezTo>
                    <a:pt x="541" y="1447"/>
                    <a:pt x="560" y="1507"/>
                    <a:pt x="574" y="1546"/>
                  </a:cubicBezTo>
                  <a:cubicBezTo>
                    <a:pt x="593" y="1596"/>
                    <a:pt x="650" y="1629"/>
                    <a:pt x="707" y="1629"/>
                  </a:cubicBezTo>
                  <a:cubicBezTo>
                    <a:pt x="740" y="1629"/>
                    <a:pt x="773" y="1618"/>
                    <a:pt x="798" y="1593"/>
                  </a:cubicBezTo>
                  <a:cubicBezTo>
                    <a:pt x="842" y="1546"/>
                    <a:pt x="842" y="1481"/>
                    <a:pt x="837" y="1423"/>
                  </a:cubicBezTo>
                  <a:cubicBezTo>
                    <a:pt x="815" y="1044"/>
                    <a:pt x="785" y="668"/>
                    <a:pt x="745" y="292"/>
                  </a:cubicBezTo>
                  <a:cubicBezTo>
                    <a:pt x="734" y="189"/>
                    <a:pt x="721" y="82"/>
                    <a:pt x="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4"/>
            <p:cNvSpPr/>
            <p:nvPr/>
          </p:nvSpPr>
          <p:spPr>
            <a:xfrm>
              <a:off x="7136300" y="1177825"/>
              <a:ext cx="8500" cy="18000"/>
            </a:xfrm>
            <a:custGeom>
              <a:avLst/>
              <a:gdLst/>
              <a:ahLst/>
              <a:cxnLst/>
              <a:rect l="l" t="t" r="r" b="b"/>
              <a:pathLst>
                <a:path w="340" h="720" extrusionOk="0">
                  <a:moveTo>
                    <a:pt x="131" y="1"/>
                  </a:moveTo>
                  <a:cubicBezTo>
                    <a:pt x="124" y="1"/>
                    <a:pt x="117" y="5"/>
                    <a:pt x="114" y="14"/>
                  </a:cubicBezTo>
                  <a:cubicBezTo>
                    <a:pt x="79" y="119"/>
                    <a:pt x="87" y="240"/>
                    <a:pt x="118" y="345"/>
                  </a:cubicBezTo>
                  <a:cubicBezTo>
                    <a:pt x="141" y="418"/>
                    <a:pt x="175" y="487"/>
                    <a:pt x="230" y="538"/>
                  </a:cubicBezTo>
                  <a:lnTo>
                    <a:pt x="230" y="538"/>
                  </a:lnTo>
                  <a:cubicBezTo>
                    <a:pt x="210" y="554"/>
                    <a:pt x="189" y="569"/>
                    <a:pt x="166" y="583"/>
                  </a:cubicBezTo>
                  <a:cubicBezTo>
                    <a:pt x="129" y="598"/>
                    <a:pt x="92" y="613"/>
                    <a:pt x="54" y="624"/>
                  </a:cubicBezTo>
                  <a:cubicBezTo>
                    <a:pt x="1" y="640"/>
                    <a:pt x="17" y="719"/>
                    <a:pt x="65" y="719"/>
                  </a:cubicBezTo>
                  <a:cubicBezTo>
                    <a:pt x="70" y="719"/>
                    <a:pt x="75" y="718"/>
                    <a:pt x="81" y="716"/>
                  </a:cubicBezTo>
                  <a:cubicBezTo>
                    <a:pt x="169" y="681"/>
                    <a:pt x="252" y="631"/>
                    <a:pt x="322" y="565"/>
                  </a:cubicBezTo>
                  <a:cubicBezTo>
                    <a:pt x="340" y="547"/>
                    <a:pt x="336" y="517"/>
                    <a:pt x="314" y="503"/>
                  </a:cubicBezTo>
                  <a:cubicBezTo>
                    <a:pt x="158" y="405"/>
                    <a:pt x="164" y="178"/>
                    <a:pt x="149" y="18"/>
                  </a:cubicBezTo>
                  <a:cubicBezTo>
                    <a:pt x="149" y="7"/>
                    <a:pt x="14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7131825" y="1198350"/>
              <a:ext cx="10950" cy="6250"/>
            </a:xfrm>
            <a:custGeom>
              <a:avLst/>
              <a:gdLst/>
              <a:ahLst/>
              <a:cxnLst/>
              <a:rect l="l" t="t" r="r" b="b"/>
              <a:pathLst>
                <a:path w="438" h="250" extrusionOk="0">
                  <a:moveTo>
                    <a:pt x="438" y="1"/>
                  </a:moveTo>
                  <a:lnTo>
                    <a:pt x="438" y="1"/>
                  </a:lnTo>
                  <a:cubicBezTo>
                    <a:pt x="342" y="10"/>
                    <a:pt x="247" y="15"/>
                    <a:pt x="152" y="15"/>
                  </a:cubicBezTo>
                  <a:cubicBezTo>
                    <a:pt x="109" y="15"/>
                    <a:pt x="67" y="14"/>
                    <a:pt x="25" y="12"/>
                  </a:cubicBezTo>
                  <a:lnTo>
                    <a:pt x="25" y="12"/>
                  </a:lnTo>
                  <a:cubicBezTo>
                    <a:pt x="1" y="163"/>
                    <a:pt x="78" y="245"/>
                    <a:pt x="201" y="249"/>
                  </a:cubicBezTo>
                  <a:cubicBezTo>
                    <a:pt x="383" y="240"/>
                    <a:pt x="425" y="122"/>
                    <a:pt x="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7118750" y="1173925"/>
              <a:ext cx="12175" cy="3775"/>
            </a:xfrm>
            <a:custGeom>
              <a:avLst/>
              <a:gdLst/>
              <a:ahLst/>
              <a:cxnLst/>
              <a:rect l="l" t="t" r="r" b="b"/>
              <a:pathLst>
                <a:path w="487" h="151" extrusionOk="0">
                  <a:moveTo>
                    <a:pt x="287" y="1"/>
                  </a:moveTo>
                  <a:cubicBezTo>
                    <a:pt x="172" y="1"/>
                    <a:pt x="47" y="48"/>
                    <a:pt x="5" y="128"/>
                  </a:cubicBezTo>
                  <a:cubicBezTo>
                    <a:pt x="0" y="138"/>
                    <a:pt x="9" y="150"/>
                    <a:pt x="19" y="150"/>
                  </a:cubicBezTo>
                  <a:cubicBezTo>
                    <a:pt x="22" y="150"/>
                    <a:pt x="25" y="150"/>
                    <a:pt x="27" y="148"/>
                  </a:cubicBezTo>
                  <a:cubicBezTo>
                    <a:pt x="102" y="110"/>
                    <a:pt x="168" y="75"/>
                    <a:pt x="254" y="73"/>
                  </a:cubicBezTo>
                  <a:cubicBezTo>
                    <a:pt x="257" y="73"/>
                    <a:pt x="261" y="73"/>
                    <a:pt x="265" y="73"/>
                  </a:cubicBezTo>
                  <a:cubicBezTo>
                    <a:pt x="326" y="73"/>
                    <a:pt x="385" y="100"/>
                    <a:pt x="445" y="100"/>
                  </a:cubicBezTo>
                  <a:cubicBezTo>
                    <a:pt x="451" y="100"/>
                    <a:pt x="456" y="100"/>
                    <a:pt x="462" y="99"/>
                  </a:cubicBezTo>
                  <a:cubicBezTo>
                    <a:pt x="473" y="99"/>
                    <a:pt x="486" y="84"/>
                    <a:pt x="478" y="73"/>
                  </a:cubicBezTo>
                  <a:cubicBezTo>
                    <a:pt x="439" y="23"/>
                    <a:pt x="366"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7141550" y="1172625"/>
              <a:ext cx="9125" cy="3100"/>
            </a:xfrm>
            <a:custGeom>
              <a:avLst/>
              <a:gdLst/>
              <a:ahLst/>
              <a:cxnLst/>
              <a:rect l="l" t="t" r="r" b="b"/>
              <a:pathLst>
                <a:path w="365" h="124" extrusionOk="0">
                  <a:moveTo>
                    <a:pt x="247" y="1"/>
                  </a:moveTo>
                  <a:cubicBezTo>
                    <a:pt x="215" y="1"/>
                    <a:pt x="182" y="7"/>
                    <a:pt x="150" y="13"/>
                  </a:cubicBezTo>
                  <a:cubicBezTo>
                    <a:pt x="95" y="22"/>
                    <a:pt x="7" y="42"/>
                    <a:pt x="0" y="108"/>
                  </a:cubicBezTo>
                  <a:cubicBezTo>
                    <a:pt x="0" y="117"/>
                    <a:pt x="7" y="123"/>
                    <a:pt x="16" y="123"/>
                  </a:cubicBezTo>
                  <a:cubicBezTo>
                    <a:pt x="17" y="123"/>
                    <a:pt x="19" y="123"/>
                    <a:pt x="20" y="123"/>
                  </a:cubicBezTo>
                  <a:cubicBezTo>
                    <a:pt x="77" y="101"/>
                    <a:pt x="137" y="88"/>
                    <a:pt x="198" y="81"/>
                  </a:cubicBezTo>
                  <a:cubicBezTo>
                    <a:pt x="208" y="80"/>
                    <a:pt x="219" y="80"/>
                    <a:pt x="230" y="80"/>
                  </a:cubicBezTo>
                  <a:cubicBezTo>
                    <a:pt x="249" y="80"/>
                    <a:pt x="268" y="81"/>
                    <a:pt x="286" y="86"/>
                  </a:cubicBezTo>
                  <a:cubicBezTo>
                    <a:pt x="294" y="88"/>
                    <a:pt x="302" y="89"/>
                    <a:pt x="310" y="89"/>
                  </a:cubicBezTo>
                  <a:cubicBezTo>
                    <a:pt x="322" y="89"/>
                    <a:pt x="335" y="86"/>
                    <a:pt x="345" y="81"/>
                  </a:cubicBezTo>
                  <a:cubicBezTo>
                    <a:pt x="361" y="72"/>
                    <a:pt x="365" y="48"/>
                    <a:pt x="352" y="35"/>
                  </a:cubicBezTo>
                  <a:cubicBezTo>
                    <a:pt x="320" y="9"/>
                    <a:pt x="284"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7092525" y="1145675"/>
              <a:ext cx="54050" cy="155925"/>
            </a:xfrm>
            <a:custGeom>
              <a:avLst/>
              <a:gdLst/>
              <a:ahLst/>
              <a:cxnLst/>
              <a:rect l="l" t="t" r="r" b="b"/>
              <a:pathLst>
                <a:path w="2162" h="6237" extrusionOk="0">
                  <a:moveTo>
                    <a:pt x="960" y="1"/>
                  </a:moveTo>
                  <a:cubicBezTo>
                    <a:pt x="931" y="1"/>
                    <a:pt x="905" y="3"/>
                    <a:pt x="883" y="8"/>
                  </a:cubicBezTo>
                  <a:cubicBezTo>
                    <a:pt x="578" y="76"/>
                    <a:pt x="303" y="274"/>
                    <a:pt x="163" y="551"/>
                  </a:cubicBezTo>
                  <a:cubicBezTo>
                    <a:pt x="16" y="836"/>
                    <a:pt x="9" y="1170"/>
                    <a:pt x="7" y="1491"/>
                  </a:cubicBezTo>
                  <a:cubicBezTo>
                    <a:pt x="2" y="2057"/>
                    <a:pt x="0" y="2637"/>
                    <a:pt x="191" y="3173"/>
                  </a:cubicBezTo>
                  <a:cubicBezTo>
                    <a:pt x="347" y="3610"/>
                    <a:pt x="624" y="3997"/>
                    <a:pt x="767" y="4438"/>
                  </a:cubicBezTo>
                  <a:cubicBezTo>
                    <a:pt x="953" y="5013"/>
                    <a:pt x="896" y="5635"/>
                    <a:pt x="830" y="6237"/>
                  </a:cubicBezTo>
                  <a:cubicBezTo>
                    <a:pt x="973" y="6210"/>
                    <a:pt x="1085" y="6090"/>
                    <a:pt x="1140" y="5953"/>
                  </a:cubicBezTo>
                  <a:cubicBezTo>
                    <a:pt x="1197" y="5817"/>
                    <a:pt x="1204" y="5668"/>
                    <a:pt x="1212" y="5521"/>
                  </a:cubicBezTo>
                  <a:cubicBezTo>
                    <a:pt x="1232" y="5760"/>
                    <a:pt x="1274" y="5997"/>
                    <a:pt x="1342" y="6226"/>
                  </a:cubicBezTo>
                  <a:cubicBezTo>
                    <a:pt x="1347" y="6226"/>
                    <a:pt x="1353" y="6227"/>
                    <a:pt x="1358" y="6227"/>
                  </a:cubicBezTo>
                  <a:cubicBezTo>
                    <a:pt x="1443" y="6227"/>
                    <a:pt x="1500" y="6128"/>
                    <a:pt x="1527" y="6043"/>
                  </a:cubicBezTo>
                  <a:cubicBezTo>
                    <a:pt x="1702" y="5488"/>
                    <a:pt x="1610" y="4884"/>
                    <a:pt x="1518" y="4306"/>
                  </a:cubicBezTo>
                  <a:lnTo>
                    <a:pt x="1518" y="4306"/>
                  </a:lnTo>
                  <a:cubicBezTo>
                    <a:pt x="1704" y="4574"/>
                    <a:pt x="1893" y="4838"/>
                    <a:pt x="2087" y="5103"/>
                  </a:cubicBezTo>
                  <a:cubicBezTo>
                    <a:pt x="2161" y="3968"/>
                    <a:pt x="1166" y="3625"/>
                    <a:pt x="887" y="2299"/>
                  </a:cubicBezTo>
                  <a:cubicBezTo>
                    <a:pt x="837" y="2062"/>
                    <a:pt x="815" y="1223"/>
                    <a:pt x="793" y="983"/>
                  </a:cubicBezTo>
                  <a:cubicBezTo>
                    <a:pt x="791" y="957"/>
                    <a:pt x="788" y="930"/>
                    <a:pt x="786" y="903"/>
                  </a:cubicBezTo>
                  <a:lnTo>
                    <a:pt x="786" y="903"/>
                  </a:lnTo>
                  <a:cubicBezTo>
                    <a:pt x="1137" y="633"/>
                    <a:pt x="1812" y="563"/>
                    <a:pt x="1733" y="373"/>
                  </a:cubicBezTo>
                  <a:cubicBezTo>
                    <a:pt x="1645" y="163"/>
                    <a:pt x="1199"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a:off x="7129950" y="1150000"/>
              <a:ext cx="21350" cy="19450"/>
            </a:xfrm>
            <a:custGeom>
              <a:avLst/>
              <a:gdLst/>
              <a:ahLst/>
              <a:cxnLst/>
              <a:rect l="l" t="t" r="r" b="b"/>
              <a:pathLst>
                <a:path w="854" h="778" extrusionOk="0">
                  <a:moveTo>
                    <a:pt x="131" y="0"/>
                  </a:moveTo>
                  <a:cubicBezTo>
                    <a:pt x="1" y="0"/>
                    <a:pt x="49" y="64"/>
                    <a:pt x="124" y="112"/>
                  </a:cubicBezTo>
                  <a:cubicBezTo>
                    <a:pt x="199" y="160"/>
                    <a:pt x="267" y="312"/>
                    <a:pt x="504" y="360"/>
                  </a:cubicBezTo>
                  <a:cubicBezTo>
                    <a:pt x="740" y="406"/>
                    <a:pt x="852" y="754"/>
                    <a:pt x="853" y="777"/>
                  </a:cubicBezTo>
                  <a:lnTo>
                    <a:pt x="853" y="777"/>
                  </a:lnTo>
                  <a:lnTo>
                    <a:pt x="840" y="332"/>
                  </a:lnTo>
                  <a:lnTo>
                    <a:pt x="745" y="193"/>
                  </a:lnTo>
                  <a:lnTo>
                    <a:pt x="585" y="53"/>
                  </a:lnTo>
                  <a:cubicBezTo>
                    <a:pt x="585" y="53"/>
                    <a:pt x="260" y="0"/>
                    <a:pt x="131" y="0"/>
                  </a:cubicBezTo>
                  <a:close/>
                  <a:moveTo>
                    <a:pt x="853" y="777"/>
                  </a:moveTo>
                  <a:lnTo>
                    <a:pt x="853" y="778"/>
                  </a:lnTo>
                  <a:cubicBezTo>
                    <a:pt x="853" y="777"/>
                    <a:pt x="853" y="777"/>
                    <a:pt x="853" y="7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7106125" y="1157550"/>
              <a:ext cx="11950" cy="23275"/>
            </a:xfrm>
            <a:custGeom>
              <a:avLst/>
              <a:gdLst/>
              <a:ahLst/>
              <a:cxnLst/>
              <a:rect l="l" t="t" r="r" b="b"/>
              <a:pathLst>
                <a:path w="478" h="931" extrusionOk="0">
                  <a:moveTo>
                    <a:pt x="446" y="0"/>
                  </a:moveTo>
                  <a:cubicBezTo>
                    <a:pt x="441" y="0"/>
                    <a:pt x="436" y="1"/>
                    <a:pt x="431" y="3"/>
                  </a:cubicBezTo>
                  <a:cubicBezTo>
                    <a:pt x="302" y="41"/>
                    <a:pt x="201" y="144"/>
                    <a:pt x="133" y="262"/>
                  </a:cubicBezTo>
                  <a:cubicBezTo>
                    <a:pt x="67" y="379"/>
                    <a:pt x="32" y="513"/>
                    <a:pt x="1" y="645"/>
                  </a:cubicBezTo>
                  <a:lnTo>
                    <a:pt x="194" y="930"/>
                  </a:lnTo>
                  <a:cubicBezTo>
                    <a:pt x="260" y="880"/>
                    <a:pt x="319" y="825"/>
                    <a:pt x="376" y="765"/>
                  </a:cubicBezTo>
                  <a:cubicBezTo>
                    <a:pt x="401" y="741"/>
                    <a:pt x="420" y="713"/>
                    <a:pt x="436" y="682"/>
                  </a:cubicBezTo>
                  <a:cubicBezTo>
                    <a:pt x="453" y="640"/>
                    <a:pt x="462" y="596"/>
                    <a:pt x="464" y="552"/>
                  </a:cubicBezTo>
                  <a:cubicBezTo>
                    <a:pt x="475" y="377"/>
                    <a:pt x="477" y="203"/>
                    <a:pt x="469" y="28"/>
                  </a:cubicBezTo>
                  <a:cubicBezTo>
                    <a:pt x="469" y="19"/>
                    <a:pt x="466" y="10"/>
                    <a:pt x="460" y="3"/>
                  </a:cubicBezTo>
                  <a:cubicBezTo>
                    <a:pt x="455" y="1"/>
                    <a:pt x="451" y="0"/>
                    <a:pt x="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7083075" y="1322125"/>
              <a:ext cx="51525" cy="14900"/>
            </a:xfrm>
            <a:custGeom>
              <a:avLst/>
              <a:gdLst/>
              <a:ahLst/>
              <a:cxnLst/>
              <a:rect l="l" t="t" r="r" b="b"/>
              <a:pathLst>
                <a:path w="2061" h="596" extrusionOk="0">
                  <a:moveTo>
                    <a:pt x="47" y="0"/>
                  </a:moveTo>
                  <a:cubicBezTo>
                    <a:pt x="47" y="53"/>
                    <a:pt x="0" y="294"/>
                    <a:pt x="0" y="294"/>
                  </a:cubicBezTo>
                  <a:cubicBezTo>
                    <a:pt x="0" y="294"/>
                    <a:pt x="213" y="439"/>
                    <a:pt x="1035" y="534"/>
                  </a:cubicBezTo>
                  <a:cubicBezTo>
                    <a:pt x="1471" y="584"/>
                    <a:pt x="1728" y="596"/>
                    <a:pt x="1873" y="596"/>
                  </a:cubicBezTo>
                  <a:cubicBezTo>
                    <a:pt x="2002" y="596"/>
                    <a:pt x="2043" y="586"/>
                    <a:pt x="2043" y="586"/>
                  </a:cubicBezTo>
                  <a:lnTo>
                    <a:pt x="2060" y="200"/>
                  </a:lnTo>
                  <a:lnTo>
                    <a:pt x="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7103000" y="1305200"/>
              <a:ext cx="21225" cy="14300"/>
            </a:xfrm>
            <a:custGeom>
              <a:avLst/>
              <a:gdLst/>
              <a:ahLst/>
              <a:cxnLst/>
              <a:rect l="l" t="t" r="r" b="b"/>
              <a:pathLst>
                <a:path w="849" h="572" extrusionOk="0">
                  <a:moveTo>
                    <a:pt x="802" y="0"/>
                  </a:moveTo>
                  <a:cubicBezTo>
                    <a:pt x="769" y="0"/>
                    <a:pt x="741" y="26"/>
                    <a:pt x="710" y="45"/>
                  </a:cubicBezTo>
                  <a:lnTo>
                    <a:pt x="580" y="128"/>
                  </a:lnTo>
                  <a:cubicBezTo>
                    <a:pt x="495" y="181"/>
                    <a:pt x="411" y="233"/>
                    <a:pt x="328" y="288"/>
                  </a:cubicBezTo>
                  <a:cubicBezTo>
                    <a:pt x="249" y="339"/>
                    <a:pt x="170" y="389"/>
                    <a:pt x="97" y="446"/>
                  </a:cubicBezTo>
                  <a:cubicBezTo>
                    <a:pt x="80" y="462"/>
                    <a:pt x="60" y="477"/>
                    <a:pt x="42" y="495"/>
                  </a:cubicBezTo>
                  <a:cubicBezTo>
                    <a:pt x="31" y="506"/>
                    <a:pt x="9" y="519"/>
                    <a:pt x="5" y="534"/>
                  </a:cubicBezTo>
                  <a:cubicBezTo>
                    <a:pt x="1" y="551"/>
                    <a:pt x="9" y="572"/>
                    <a:pt x="27" y="572"/>
                  </a:cubicBezTo>
                  <a:cubicBezTo>
                    <a:pt x="27" y="572"/>
                    <a:pt x="28" y="572"/>
                    <a:pt x="29" y="572"/>
                  </a:cubicBezTo>
                  <a:cubicBezTo>
                    <a:pt x="35" y="572"/>
                    <a:pt x="39" y="569"/>
                    <a:pt x="42" y="566"/>
                  </a:cubicBezTo>
                  <a:lnTo>
                    <a:pt x="42" y="566"/>
                  </a:lnTo>
                  <a:lnTo>
                    <a:pt x="42" y="567"/>
                  </a:lnTo>
                  <a:cubicBezTo>
                    <a:pt x="49" y="556"/>
                    <a:pt x="69" y="547"/>
                    <a:pt x="78" y="541"/>
                  </a:cubicBezTo>
                  <a:cubicBezTo>
                    <a:pt x="95" y="530"/>
                    <a:pt x="115" y="519"/>
                    <a:pt x="132" y="506"/>
                  </a:cubicBezTo>
                  <a:lnTo>
                    <a:pt x="231" y="442"/>
                  </a:lnTo>
                  <a:cubicBezTo>
                    <a:pt x="302" y="398"/>
                    <a:pt x="374" y="356"/>
                    <a:pt x="447" y="315"/>
                  </a:cubicBezTo>
                  <a:cubicBezTo>
                    <a:pt x="517" y="271"/>
                    <a:pt x="591" y="227"/>
                    <a:pt x="666" y="183"/>
                  </a:cubicBezTo>
                  <a:lnTo>
                    <a:pt x="772" y="119"/>
                  </a:lnTo>
                  <a:cubicBezTo>
                    <a:pt x="807" y="97"/>
                    <a:pt x="848" y="84"/>
                    <a:pt x="848" y="36"/>
                  </a:cubicBezTo>
                  <a:cubicBezTo>
                    <a:pt x="848" y="25"/>
                    <a:pt x="842" y="12"/>
                    <a:pt x="831" y="7"/>
                  </a:cubicBezTo>
                  <a:cubicBezTo>
                    <a:pt x="821" y="2"/>
                    <a:pt x="811" y="0"/>
                    <a:pt x="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7094850" y="1254800"/>
              <a:ext cx="14450" cy="21575"/>
            </a:xfrm>
            <a:custGeom>
              <a:avLst/>
              <a:gdLst/>
              <a:ahLst/>
              <a:cxnLst/>
              <a:rect l="l" t="t" r="r" b="b"/>
              <a:pathLst>
                <a:path w="578" h="863" extrusionOk="0">
                  <a:moveTo>
                    <a:pt x="540" y="0"/>
                  </a:moveTo>
                  <a:cubicBezTo>
                    <a:pt x="532" y="0"/>
                    <a:pt x="526" y="4"/>
                    <a:pt x="522" y="12"/>
                  </a:cubicBezTo>
                  <a:cubicBezTo>
                    <a:pt x="511" y="49"/>
                    <a:pt x="502" y="86"/>
                    <a:pt x="500" y="124"/>
                  </a:cubicBezTo>
                  <a:cubicBezTo>
                    <a:pt x="491" y="163"/>
                    <a:pt x="483" y="203"/>
                    <a:pt x="469" y="242"/>
                  </a:cubicBezTo>
                  <a:cubicBezTo>
                    <a:pt x="445" y="317"/>
                    <a:pt x="412" y="391"/>
                    <a:pt x="371" y="460"/>
                  </a:cubicBezTo>
                  <a:cubicBezTo>
                    <a:pt x="283" y="598"/>
                    <a:pt x="166" y="716"/>
                    <a:pt x="28" y="804"/>
                  </a:cubicBezTo>
                  <a:cubicBezTo>
                    <a:pt x="1" y="823"/>
                    <a:pt x="17" y="862"/>
                    <a:pt x="44" y="862"/>
                  </a:cubicBezTo>
                  <a:cubicBezTo>
                    <a:pt x="49" y="862"/>
                    <a:pt x="55" y="861"/>
                    <a:pt x="61" y="857"/>
                  </a:cubicBezTo>
                  <a:cubicBezTo>
                    <a:pt x="208" y="767"/>
                    <a:pt x="331" y="644"/>
                    <a:pt x="423" y="497"/>
                  </a:cubicBezTo>
                  <a:cubicBezTo>
                    <a:pt x="467" y="427"/>
                    <a:pt x="502" y="350"/>
                    <a:pt x="529" y="271"/>
                  </a:cubicBezTo>
                  <a:cubicBezTo>
                    <a:pt x="542" y="227"/>
                    <a:pt x="553" y="185"/>
                    <a:pt x="562" y="141"/>
                  </a:cubicBezTo>
                  <a:cubicBezTo>
                    <a:pt x="566" y="104"/>
                    <a:pt x="577" y="53"/>
                    <a:pt x="566" y="18"/>
                  </a:cubicBezTo>
                  <a:cubicBezTo>
                    <a:pt x="562" y="8"/>
                    <a:pt x="550" y="0"/>
                    <a:pt x="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p:nvPr/>
          </p:nvSpPr>
          <p:spPr>
            <a:xfrm>
              <a:off x="7110075" y="1614800"/>
              <a:ext cx="37150" cy="12100"/>
            </a:xfrm>
            <a:custGeom>
              <a:avLst/>
              <a:gdLst/>
              <a:ahLst/>
              <a:cxnLst/>
              <a:rect l="l" t="t" r="r" b="b"/>
              <a:pathLst>
                <a:path w="1486" h="484" extrusionOk="0">
                  <a:moveTo>
                    <a:pt x="616" y="1"/>
                  </a:moveTo>
                  <a:cubicBezTo>
                    <a:pt x="616" y="1"/>
                    <a:pt x="573" y="89"/>
                    <a:pt x="352" y="89"/>
                  </a:cubicBezTo>
                  <a:cubicBezTo>
                    <a:pt x="268" y="89"/>
                    <a:pt x="157" y="76"/>
                    <a:pt x="12" y="40"/>
                  </a:cubicBezTo>
                  <a:lnTo>
                    <a:pt x="1" y="429"/>
                  </a:lnTo>
                  <a:lnTo>
                    <a:pt x="1411" y="484"/>
                  </a:lnTo>
                  <a:cubicBezTo>
                    <a:pt x="1411" y="484"/>
                    <a:pt x="1486" y="387"/>
                    <a:pt x="1391" y="354"/>
                  </a:cubicBezTo>
                  <a:cubicBezTo>
                    <a:pt x="1297" y="321"/>
                    <a:pt x="616"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a:off x="7110350" y="1612225"/>
              <a:ext cx="16725" cy="9025"/>
            </a:xfrm>
            <a:custGeom>
              <a:avLst/>
              <a:gdLst/>
              <a:ahLst/>
              <a:cxnLst/>
              <a:rect l="l" t="t" r="r" b="b"/>
              <a:pathLst>
                <a:path w="669" h="361" extrusionOk="0">
                  <a:moveTo>
                    <a:pt x="8" y="1"/>
                  </a:moveTo>
                  <a:lnTo>
                    <a:pt x="1" y="143"/>
                  </a:lnTo>
                  <a:lnTo>
                    <a:pt x="319" y="361"/>
                  </a:lnTo>
                  <a:lnTo>
                    <a:pt x="557" y="328"/>
                  </a:lnTo>
                  <a:lnTo>
                    <a:pt x="669" y="211"/>
                  </a:lnTo>
                  <a:lnTo>
                    <a:pt x="651" y="29"/>
                  </a:lnTo>
                  <a:lnTo>
                    <a:pt x="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7158625" y="1614800"/>
              <a:ext cx="37200" cy="12100"/>
            </a:xfrm>
            <a:custGeom>
              <a:avLst/>
              <a:gdLst/>
              <a:ahLst/>
              <a:cxnLst/>
              <a:rect l="l" t="t" r="r" b="b"/>
              <a:pathLst>
                <a:path w="1488" h="484" extrusionOk="0">
                  <a:moveTo>
                    <a:pt x="615" y="1"/>
                  </a:moveTo>
                  <a:cubicBezTo>
                    <a:pt x="615" y="1"/>
                    <a:pt x="574" y="89"/>
                    <a:pt x="354" y="89"/>
                  </a:cubicBezTo>
                  <a:cubicBezTo>
                    <a:pt x="269" y="89"/>
                    <a:pt x="158" y="76"/>
                    <a:pt x="14" y="40"/>
                  </a:cubicBezTo>
                  <a:lnTo>
                    <a:pt x="0" y="429"/>
                  </a:lnTo>
                  <a:lnTo>
                    <a:pt x="1410" y="484"/>
                  </a:lnTo>
                  <a:cubicBezTo>
                    <a:pt x="1410" y="484"/>
                    <a:pt x="1487" y="387"/>
                    <a:pt x="1393" y="354"/>
                  </a:cubicBezTo>
                  <a:cubicBezTo>
                    <a:pt x="1298" y="321"/>
                    <a:pt x="615"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7158575" y="1613050"/>
              <a:ext cx="16225" cy="7175"/>
            </a:xfrm>
            <a:custGeom>
              <a:avLst/>
              <a:gdLst/>
              <a:ahLst/>
              <a:cxnLst/>
              <a:rect l="l" t="t" r="r" b="b"/>
              <a:pathLst>
                <a:path w="649" h="287" extrusionOk="0">
                  <a:moveTo>
                    <a:pt x="0" y="0"/>
                  </a:moveTo>
                  <a:lnTo>
                    <a:pt x="16" y="110"/>
                  </a:lnTo>
                  <a:lnTo>
                    <a:pt x="182" y="235"/>
                  </a:lnTo>
                  <a:cubicBezTo>
                    <a:pt x="182" y="235"/>
                    <a:pt x="404" y="286"/>
                    <a:pt x="436" y="286"/>
                  </a:cubicBezTo>
                  <a:cubicBezTo>
                    <a:pt x="438" y="286"/>
                    <a:pt x="439" y="286"/>
                    <a:pt x="439" y="286"/>
                  </a:cubicBezTo>
                  <a:cubicBezTo>
                    <a:pt x="457" y="282"/>
                    <a:pt x="648" y="183"/>
                    <a:pt x="648" y="183"/>
                  </a:cubicBezTo>
                  <a:lnTo>
                    <a:pt x="631" y="1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7090600" y="1130950"/>
              <a:ext cx="22425" cy="20225"/>
            </a:xfrm>
            <a:custGeom>
              <a:avLst/>
              <a:gdLst/>
              <a:ahLst/>
              <a:cxnLst/>
              <a:rect l="l" t="t" r="r" b="b"/>
              <a:pathLst>
                <a:path w="897" h="809" extrusionOk="0">
                  <a:moveTo>
                    <a:pt x="481" y="1"/>
                  </a:moveTo>
                  <a:cubicBezTo>
                    <a:pt x="369" y="1"/>
                    <a:pt x="255" y="55"/>
                    <a:pt x="176" y="138"/>
                  </a:cubicBezTo>
                  <a:cubicBezTo>
                    <a:pt x="77" y="242"/>
                    <a:pt x="27" y="384"/>
                    <a:pt x="9" y="525"/>
                  </a:cubicBezTo>
                  <a:cubicBezTo>
                    <a:pt x="0" y="597"/>
                    <a:pt x="3" y="679"/>
                    <a:pt x="57" y="727"/>
                  </a:cubicBezTo>
                  <a:cubicBezTo>
                    <a:pt x="104" y="769"/>
                    <a:pt x="174" y="769"/>
                    <a:pt x="235" y="769"/>
                  </a:cubicBezTo>
                  <a:lnTo>
                    <a:pt x="538" y="764"/>
                  </a:lnTo>
                  <a:cubicBezTo>
                    <a:pt x="604" y="764"/>
                    <a:pt x="677" y="764"/>
                    <a:pt x="727" y="808"/>
                  </a:cubicBezTo>
                  <a:lnTo>
                    <a:pt x="820" y="782"/>
                  </a:lnTo>
                  <a:cubicBezTo>
                    <a:pt x="870" y="637"/>
                    <a:pt x="896" y="479"/>
                    <a:pt x="859" y="332"/>
                  </a:cubicBezTo>
                  <a:cubicBezTo>
                    <a:pt x="822" y="182"/>
                    <a:pt x="712" y="46"/>
                    <a:pt x="563" y="11"/>
                  </a:cubicBezTo>
                  <a:cubicBezTo>
                    <a:pt x="536" y="4"/>
                    <a:pt x="508"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p:nvPr/>
          </p:nvSpPr>
          <p:spPr>
            <a:xfrm>
              <a:off x="6969975" y="1215275"/>
              <a:ext cx="24225" cy="27325"/>
            </a:xfrm>
            <a:custGeom>
              <a:avLst/>
              <a:gdLst/>
              <a:ahLst/>
              <a:cxnLst/>
              <a:rect l="l" t="t" r="r" b="b"/>
              <a:pathLst>
                <a:path w="969" h="1093" extrusionOk="0">
                  <a:moveTo>
                    <a:pt x="165" y="0"/>
                  </a:moveTo>
                  <a:lnTo>
                    <a:pt x="165" y="0"/>
                  </a:lnTo>
                  <a:cubicBezTo>
                    <a:pt x="145" y="18"/>
                    <a:pt x="161" y="51"/>
                    <a:pt x="174" y="73"/>
                  </a:cubicBezTo>
                  <a:lnTo>
                    <a:pt x="404" y="442"/>
                  </a:lnTo>
                  <a:cubicBezTo>
                    <a:pt x="312" y="359"/>
                    <a:pt x="118" y="234"/>
                    <a:pt x="57" y="234"/>
                  </a:cubicBezTo>
                  <a:cubicBezTo>
                    <a:pt x="50" y="234"/>
                    <a:pt x="45" y="236"/>
                    <a:pt x="42" y="240"/>
                  </a:cubicBezTo>
                  <a:cubicBezTo>
                    <a:pt x="14" y="275"/>
                    <a:pt x="117" y="376"/>
                    <a:pt x="172" y="431"/>
                  </a:cubicBezTo>
                  <a:lnTo>
                    <a:pt x="365" y="633"/>
                  </a:lnTo>
                  <a:cubicBezTo>
                    <a:pt x="278" y="585"/>
                    <a:pt x="122" y="513"/>
                    <a:pt x="54" y="513"/>
                  </a:cubicBezTo>
                  <a:cubicBezTo>
                    <a:pt x="38" y="513"/>
                    <a:pt x="26" y="518"/>
                    <a:pt x="22" y="527"/>
                  </a:cubicBezTo>
                  <a:cubicBezTo>
                    <a:pt x="0" y="578"/>
                    <a:pt x="216" y="714"/>
                    <a:pt x="325" y="798"/>
                  </a:cubicBezTo>
                  <a:cubicBezTo>
                    <a:pt x="459" y="899"/>
                    <a:pt x="560" y="1061"/>
                    <a:pt x="725" y="1090"/>
                  </a:cubicBezTo>
                  <a:cubicBezTo>
                    <a:pt x="734" y="1091"/>
                    <a:pt x="742" y="1092"/>
                    <a:pt x="751" y="1092"/>
                  </a:cubicBezTo>
                  <a:cubicBezTo>
                    <a:pt x="788" y="1092"/>
                    <a:pt x="824" y="1077"/>
                    <a:pt x="852" y="1050"/>
                  </a:cubicBezTo>
                  <a:cubicBezTo>
                    <a:pt x="883" y="1011"/>
                    <a:pt x="903" y="962"/>
                    <a:pt x="907" y="912"/>
                  </a:cubicBezTo>
                  <a:cubicBezTo>
                    <a:pt x="863" y="802"/>
                    <a:pt x="903" y="679"/>
                    <a:pt x="932" y="565"/>
                  </a:cubicBezTo>
                  <a:cubicBezTo>
                    <a:pt x="962" y="451"/>
                    <a:pt x="969" y="224"/>
                    <a:pt x="905" y="224"/>
                  </a:cubicBezTo>
                  <a:cubicBezTo>
                    <a:pt x="839" y="227"/>
                    <a:pt x="776" y="431"/>
                    <a:pt x="767" y="549"/>
                  </a:cubicBezTo>
                  <a:cubicBezTo>
                    <a:pt x="686" y="365"/>
                    <a:pt x="463" y="43"/>
                    <a:pt x="414" y="43"/>
                  </a:cubicBezTo>
                  <a:cubicBezTo>
                    <a:pt x="412" y="43"/>
                    <a:pt x="410" y="43"/>
                    <a:pt x="409" y="44"/>
                  </a:cubicBezTo>
                  <a:cubicBezTo>
                    <a:pt x="369" y="71"/>
                    <a:pt x="527" y="308"/>
                    <a:pt x="600" y="433"/>
                  </a:cubicBezTo>
                  <a:cubicBezTo>
                    <a:pt x="477" y="268"/>
                    <a:pt x="347" y="99"/>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4"/>
            <p:cNvSpPr/>
            <p:nvPr/>
          </p:nvSpPr>
          <p:spPr>
            <a:xfrm>
              <a:off x="7123700" y="1181500"/>
              <a:ext cx="5525" cy="5575"/>
            </a:xfrm>
            <a:custGeom>
              <a:avLst/>
              <a:gdLst/>
              <a:ahLst/>
              <a:cxnLst/>
              <a:rect l="l" t="t" r="r" b="b"/>
              <a:pathLst>
                <a:path w="221" h="223" extrusionOk="0">
                  <a:moveTo>
                    <a:pt x="110" y="1"/>
                  </a:moveTo>
                  <a:cubicBezTo>
                    <a:pt x="97" y="1"/>
                    <a:pt x="82" y="3"/>
                    <a:pt x="69" y="9"/>
                  </a:cubicBezTo>
                  <a:cubicBezTo>
                    <a:pt x="42" y="20"/>
                    <a:pt x="20" y="40"/>
                    <a:pt x="9" y="69"/>
                  </a:cubicBezTo>
                  <a:cubicBezTo>
                    <a:pt x="3" y="82"/>
                    <a:pt x="1" y="97"/>
                    <a:pt x="1" y="110"/>
                  </a:cubicBezTo>
                  <a:lnTo>
                    <a:pt x="5" y="141"/>
                  </a:lnTo>
                  <a:cubicBezTo>
                    <a:pt x="9" y="159"/>
                    <a:pt x="18" y="176"/>
                    <a:pt x="31" y="190"/>
                  </a:cubicBezTo>
                  <a:lnTo>
                    <a:pt x="56" y="207"/>
                  </a:lnTo>
                  <a:cubicBezTo>
                    <a:pt x="71" y="216"/>
                    <a:pt x="90" y="222"/>
                    <a:pt x="110" y="222"/>
                  </a:cubicBezTo>
                  <a:lnTo>
                    <a:pt x="110" y="222"/>
                  </a:lnTo>
                  <a:cubicBezTo>
                    <a:pt x="124" y="222"/>
                    <a:pt x="139" y="220"/>
                    <a:pt x="152" y="214"/>
                  </a:cubicBezTo>
                  <a:cubicBezTo>
                    <a:pt x="179" y="203"/>
                    <a:pt x="200" y="181"/>
                    <a:pt x="209" y="154"/>
                  </a:cubicBezTo>
                  <a:cubicBezTo>
                    <a:pt x="218" y="141"/>
                    <a:pt x="220" y="126"/>
                    <a:pt x="220" y="110"/>
                  </a:cubicBezTo>
                  <a:lnTo>
                    <a:pt x="216" y="82"/>
                  </a:lnTo>
                  <a:cubicBezTo>
                    <a:pt x="211" y="64"/>
                    <a:pt x="203" y="47"/>
                    <a:pt x="190" y="34"/>
                  </a:cubicBezTo>
                  <a:lnTo>
                    <a:pt x="165" y="16"/>
                  </a:lnTo>
                  <a:cubicBezTo>
                    <a:pt x="150" y="5"/>
                    <a:pt x="130" y="1"/>
                    <a:pt x="110" y="1"/>
                  </a:cubicBezTo>
                  <a:close/>
                  <a:moveTo>
                    <a:pt x="110" y="222"/>
                  </a:moveTo>
                  <a:cubicBezTo>
                    <a:pt x="109" y="222"/>
                    <a:pt x="109" y="222"/>
                    <a:pt x="108" y="222"/>
                  </a:cubicBezTo>
                  <a:lnTo>
                    <a:pt x="110" y="222"/>
                  </a:lnTo>
                  <a:cubicBezTo>
                    <a:pt x="110" y="222"/>
                    <a:pt x="110" y="222"/>
                    <a:pt x="110" y="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7143850" y="1179300"/>
              <a:ext cx="5900" cy="5900"/>
            </a:xfrm>
            <a:custGeom>
              <a:avLst/>
              <a:gdLst/>
              <a:ahLst/>
              <a:cxnLst/>
              <a:rect l="l" t="t" r="r" b="b"/>
              <a:pathLst>
                <a:path w="236" h="236" extrusionOk="0">
                  <a:moveTo>
                    <a:pt x="117" y="1"/>
                  </a:moveTo>
                  <a:cubicBezTo>
                    <a:pt x="102" y="1"/>
                    <a:pt x="86" y="5"/>
                    <a:pt x="73" y="12"/>
                  </a:cubicBezTo>
                  <a:cubicBezTo>
                    <a:pt x="58" y="16"/>
                    <a:pt x="45" y="25"/>
                    <a:pt x="36" y="36"/>
                  </a:cubicBezTo>
                  <a:cubicBezTo>
                    <a:pt x="23" y="47"/>
                    <a:pt x="16" y="60"/>
                    <a:pt x="12" y="73"/>
                  </a:cubicBezTo>
                  <a:cubicBezTo>
                    <a:pt x="3" y="89"/>
                    <a:pt x="1" y="104"/>
                    <a:pt x="1" y="119"/>
                  </a:cubicBezTo>
                  <a:lnTo>
                    <a:pt x="5" y="150"/>
                  </a:lnTo>
                  <a:cubicBezTo>
                    <a:pt x="9" y="170"/>
                    <a:pt x="20" y="188"/>
                    <a:pt x="36" y="203"/>
                  </a:cubicBezTo>
                  <a:lnTo>
                    <a:pt x="58" y="220"/>
                  </a:lnTo>
                  <a:cubicBezTo>
                    <a:pt x="77" y="231"/>
                    <a:pt x="97" y="236"/>
                    <a:pt x="117" y="236"/>
                  </a:cubicBezTo>
                  <a:lnTo>
                    <a:pt x="119" y="236"/>
                  </a:lnTo>
                  <a:cubicBezTo>
                    <a:pt x="150" y="236"/>
                    <a:pt x="179" y="223"/>
                    <a:pt x="200" y="203"/>
                  </a:cubicBezTo>
                  <a:cubicBezTo>
                    <a:pt x="211" y="192"/>
                    <a:pt x="220" y="179"/>
                    <a:pt x="225" y="166"/>
                  </a:cubicBezTo>
                  <a:cubicBezTo>
                    <a:pt x="233" y="150"/>
                    <a:pt x="236" y="135"/>
                    <a:pt x="236" y="119"/>
                  </a:cubicBezTo>
                  <a:lnTo>
                    <a:pt x="231" y="89"/>
                  </a:lnTo>
                  <a:cubicBezTo>
                    <a:pt x="227" y="69"/>
                    <a:pt x="216" y="51"/>
                    <a:pt x="200" y="36"/>
                  </a:cubicBezTo>
                  <a:lnTo>
                    <a:pt x="176" y="18"/>
                  </a:lnTo>
                  <a:cubicBezTo>
                    <a:pt x="159" y="7"/>
                    <a:pt x="139"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7112100" y="1169250"/>
              <a:ext cx="27875" cy="25150"/>
            </a:xfrm>
            <a:custGeom>
              <a:avLst/>
              <a:gdLst/>
              <a:ahLst/>
              <a:cxnLst/>
              <a:rect l="l" t="t" r="r" b="b"/>
              <a:pathLst>
                <a:path w="1115" h="1006" extrusionOk="0">
                  <a:moveTo>
                    <a:pt x="566" y="97"/>
                  </a:moveTo>
                  <a:cubicBezTo>
                    <a:pt x="714" y="97"/>
                    <a:pt x="851" y="160"/>
                    <a:pt x="924" y="304"/>
                  </a:cubicBezTo>
                  <a:cubicBezTo>
                    <a:pt x="1009" y="471"/>
                    <a:pt x="961" y="680"/>
                    <a:pt x="823" y="800"/>
                  </a:cubicBezTo>
                  <a:cubicBezTo>
                    <a:pt x="740" y="871"/>
                    <a:pt x="637" y="907"/>
                    <a:pt x="534" y="907"/>
                  </a:cubicBezTo>
                  <a:cubicBezTo>
                    <a:pt x="460" y="907"/>
                    <a:pt x="387" y="889"/>
                    <a:pt x="320" y="853"/>
                  </a:cubicBezTo>
                  <a:cubicBezTo>
                    <a:pt x="232" y="807"/>
                    <a:pt x="162" y="728"/>
                    <a:pt x="126" y="633"/>
                  </a:cubicBezTo>
                  <a:cubicBezTo>
                    <a:pt x="111" y="596"/>
                    <a:pt x="101" y="555"/>
                    <a:pt x="97" y="512"/>
                  </a:cubicBezTo>
                  <a:lnTo>
                    <a:pt x="97" y="512"/>
                  </a:lnTo>
                  <a:cubicBezTo>
                    <a:pt x="104" y="507"/>
                    <a:pt x="109" y="500"/>
                    <a:pt x="111" y="491"/>
                  </a:cubicBezTo>
                  <a:cubicBezTo>
                    <a:pt x="129" y="405"/>
                    <a:pt x="148" y="324"/>
                    <a:pt x="203" y="253"/>
                  </a:cubicBezTo>
                  <a:cubicBezTo>
                    <a:pt x="265" y="179"/>
                    <a:pt x="350" y="128"/>
                    <a:pt x="445" y="111"/>
                  </a:cubicBezTo>
                  <a:cubicBezTo>
                    <a:pt x="485" y="102"/>
                    <a:pt x="526" y="97"/>
                    <a:pt x="566" y="97"/>
                  </a:cubicBezTo>
                  <a:close/>
                  <a:moveTo>
                    <a:pt x="579" y="1"/>
                  </a:moveTo>
                  <a:cubicBezTo>
                    <a:pt x="551" y="1"/>
                    <a:pt x="524" y="2"/>
                    <a:pt x="498" y="5"/>
                  </a:cubicBezTo>
                  <a:cubicBezTo>
                    <a:pt x="366" y="21"/>
                    <a:pt x="238" y="69"/>
                    <a:pt x="151" y="168"/>
                  </a:cubicBezTo>
                  <a:cubicBezTo>
                    <a:pt x="106" y="218"/>
                    <a:pt x="69" y="279"/>
                    <a:pt x="48" y="344"/>
                  </a:cubicBezTo>
                  <a:lnTo>
                    <a:pt x="48" y="344"/>
                  </a:lnTo>
                  <a:cubicBezTo>
                    <a:pt x="1" y="430"/>
                    <a:pt x="12" y="555"/>
                    <a:pt x="39" y="644"/>
                  </a:cubicBezTo>
                  <a:cubicBezTo>
                    <a:pt x="69" y="745"/>
                    <a:pt x="133" y="835"/>
                    <a:pt x="219" y="899"/>
                  </a:cubicBezTo>
                  <a:cubicBezTo>
                    <a:pt x="314" y="970"/>
                    <a:pt x="426" y="1006"/>
                    <a:pt x="538" y="1006"/>
                  </a:cubicBezTo>
                  <a:cubicBezTo>
                    <a:pt x="641" y="1006"/>
                    <a:pt x="744" y="976"/>
                    <a:pt x="834" y="915"/>
                  </a:cubicBezTo>
                  <a:cubicBezTo>
                    <a:pt x="1022" y="785"/>
                    <a:pt x="1115" y="539"/>
                    <a:pt x="1040" y="322"/>
                  </a:cubicBezTo>
                  <a:cubicBezTo>
                    <a:pt x="1005" y="221"/>
                    <a:pt x="939" y="135"/>
                    <a:pt x="851" y="76"/>
                  </a:cubicBezTo>
                  <a:cubicBezTo>
                    <a:pt x="771" y="21"/>
                    <a:pt x="674"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a:off x="7139450" y="1170200"/>
              <a:ext cx="20025" cy="21925"/>
            </a:xfrm>
            <a:custGeom>
              <a:avLst/>
              <a:gdLst/>
              <a:ahLst/>
              <a:cxnLst/>
              <a:rect l="l" t="t" r="r" b="b"/>
              <a:pathLst>
                <a:path w="801" h="877" extrusionOk="0">
                  <a:moveTo>
                    <a:pt x="374" y="86"/>
                  </a:moveTo>
                  <a:cubicBezTo>
                    <a:pt x="472" y="86"/>
                    <a:pt x="563" y="149"/>
                    <a:pt x="616" y="246"/>
                  </a:cubicBezTo>
                  <a:cubicBezTo>
                    <a:pt x="686" y="371"/>
                    <a:pt x="712" y="552"/>
                    <a:pt x="627" y="674"/>
                  </a:cubicBezTo>
                  <a:cubicBezTo>
                    <a:pt x="574" y="749"/>
                    <a:pt x="492" y="783"/>
                    <a:pt x="408" y="783"/>
                  </a:cubicBezTo>
                  <a:cubicBezTo>
                    <a:pt x="351" y="783"/>
                    <a:pt x="294" y="767"/>
                    <a:pt x="245" y="738"/>
                  </a:cubicBezTo>
                  <a:cubicBezTo>
                    <a:pt x="174" y="692"/>
                    <a:pt x="122" y="624"/>
                    <a:pt x="98" y="543"/>
                  </a:cubicBezTo>
                  <a:cubicBezTo>
                    <a:pt x="90" y="516"/>
                    <a:pt x="85" y="490"/>
                    <a:pt x="83" y="464"/>
                  </a:cubicBezTo>
                  <a:lnTo>
                    <a:pt x="83" y="464"/>
                  </a:lnTo>
                  <a:cubicBezTo>
                    <a:pt x="83" y="404"/>
                    <a:pt x="85" y="343"/>
                    <a:pt x="106" y="290"/>
                  </a:cubicBezTo>
                  <a:cubicBezTo>
                    <a:pt x="133" y="222"/>
                    <a:pt x="179" y="163"/>
                    <a:pt x="240" y="125"/>
                  </a:cubicBezTo>
                  <a:cubicBezTo>
                    <a:pt x="285" y="98"/>
                    <a:pt x="330" y="86"/>
                    <a:pt x="374" y="86"/>
                  </a:cubicBezTo>
                  <a:close/>
                  <a:moveTo>
                    <a:pt x="356" y="1"/>
                  </a:moveTo>
                  <a:cubicBezTo>
                    <a:pt x="326" y="1"/>
                    <a:pt x="295" y="4"/>
                    <a:pt x="264" y="11"/>
                  </a:cubicBezTo>
                  <a:cubicBezTo>
                    <a:pt x="163" y="38"/>
                    <a:pt x="80" y="108"/>
                    <a:pt x="38" y="205"/>
                  </a:cubicBezTo>
                  <a:cubicBezTo>
                    <a:pt x="12" y="261"/>
                    <a:pt x="4" y="325"/>
                    <a:pt x="4" y="389"/>
                  </a:cubicBezTo>
                  <a:lnTo>
                    <a:pt x="4" y="389"/>
                  </a:lnTo>
                  <a:cubicBezTo>
                    <a:pt x="0" y="440"/>
                    <a:pt x="5" y="492"/>
                    <a:pt x="17" y="542"/>
                  </a:cubicBezTo>
                  <a:lnTo>
                    <a:pt x="17" y="542"/>
                  </a:lnTo>
                  <a:cubicBezTo>
                    <a:pt x="18" y="545"/>
                    <a:pt x="18" y="548"/>
                    <a:pt x="19" y="552"/>
                  </a:cubicBezTo>
                  <a:cubicBezTo>
                    <a:pt x="19" y="557"/>
                    <a:pt x="21" y="561"/>
                    <a:pt x="23" y="565"/>
                  </a:cubicBezTo>
                  <a:lnTo>
                    <a:pt x="23" y="565"/>
                  </a:lnTo>
                  <a:cubicBezTo>
                    <a:pt x="48" y="645"/>
                    <a:pt x="93" y="719"/>
                    <a:pt x="155" y="773"/>
                  </a:cubicBezTo>
                  <a:cubicBezTo>
                    <a:pt x="221" y="835"/>
                    <a:pt x="308" y="872"/>
                    <a:pt x="401" y="877"/>
                  </a:cubicBezTo>
                  <a:cubicBezTo>
                    <a:pt x="404" y="877"/>
                    <a:pt x="407" y="877"/>
                    <a:pt x="410" y="877"/>
                  </a:cubicBezTo>
                  <a:cubicBezTo>
                    <a:pt x="501" y="877"/>
                    <a:pt x="587" y="844"/>
                    <a:pt x="655" y="784"/>
                  </a:cubicBezTo>
                  <a:cubicBezTo>
                    <a:pt x="800" y="657"/>
                    <a:pt x="794" y="433"/>
                    <a:pt x="728" y="268"/>
                  </a:cubicBezTo>
                  <a:cubicBezTo>
                    <a:pt x="697" y="172"/>
                    <a:pt x="629" y="93"/>
                    <a:pt x="541" y="44"/>
                  </a:cubicBezTo>
                  <a:cubicBezTo>
                    <a:pt x="483" y="16"/>
                    <a:pt x="420" y="1"/>
                    <a:pt x="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7136175" y="1176050"/>
              <a:ext cx="5675" cy="3200"/>
            </a:xfrm>
            <a:custGeom>
              <a:avLst/>
              <a:gdLst/>
              <a:ahLst/>
              <a:cxnLst/>
              <a:rect l="l" t="t" r="r" b="b"/>
              <a:pathLst>
                <a:path w="227" h="128" extrusionOk="0">
                  <a:moveTo>
                    <a:pt x="138" y="0"/>
                  </a:moveTo>
                  <a:cubicBezTo>
                    <a:pt x="129" y="0"/>
                    <a:pt x="119" y="2"/>
                    <a:pt x="110" y="3"/>
                  </a:cubicBezTo>
                  <a:cubicBezTo>
                    <a:pt x="99" y="3"/>
                    <a:pt x="88" y="3"/>
                    <a:pt x="77" y="8"/>
                  </a:cubicBezTo>
                  <a:lnTo>
                    <a:pt x="55" y="14"/>
                  </a:lnTo>
                  <a:cubicBezTo>
                    <a:pt x="46" y="17"/>
                    <a:pt x="37" y="21"/>
                    <a:pt x="29" y="28"/>
                  </a:cubicBezTo>
                  <a:cubicBezTo>
                    <a:pt x="18" y="32"/>
                    <a:pt x="11" y="41"/>
                    <a:pt x="7" y="50"/>
                  </a:cubicBezTo>
                  <a:cubicBezTo>
                    <a:pt x="0" y="63"/>
                    <a:pt x="0" y="76"/>
                    <a:pt x="7" y="87"/>
                  </a:cubicBezTo>
                  <a:lnTo>
                    <a:pt x="9" y="87"/>
                  </a:lnTo>
                  <a:cubicBezTo>
                    <a:pt x="22" y="115"/>
                    <a:pt x="62" y="115"/>
                    <a:pt x="88" y="118"/>
                  </a:cubicBezTo>
                  <a:lnTo>
                    <a:pt x="73" y="118"/>
                  </a:lnTo>
                  <a:cubicBezTo>
                    <a:pt x="81" y="118"/>
                    <a:pt x="92" y="120"/>
                    <a:pt x="101" y="120"/>
                  </a:cubicBezTo>
                  <a:lnTo>
                    <a:pt x="134" y="120"/>
                  </a:lnTo>
                  <a:cubicBezTo>
                    <a:pt x="141" y="124"/>
                    <a:pt x="150" y="126"/>
                    <a:pt x="156" y="126"/>
                  </a:cubicBezTo>
                  <a:cubicBezTo>
                    <a:pt x="159" y="127"/>
                    <a:pt x="163" y="127"/>
                    <a:pt x="166" y="127"/>
                  </a:cubicBezTo>
                  <a:cubicBezTo>
                    <a:pt x="176" y="127"/>
                    <a:pt x="185" y="125"/>
                    <a:pt x="193" y="120"/>
                  </a:cubicBezTo>
                  <a:cubicBezTo>
                    <a:pt x="202" y="115"/>
                    <a:pt x="211" y="107"/>
                    <a:pt x="215" y="98"/>
                  </a:cubicBezTo>
                  <a:cubicBezTo>
                    <a:pt x="224" y="85"/>
                    <a:pt x="226" y="69"/>
                    <a:pt x="222" y="54"/>
                  </a:cubicBezTo>
                  <a:cubicBezTo>
                    <a:pt x="220" y="47"/>
                    <a:pt x="218" y="41"/>
                    <a:pt x="213" y="36"/>
                  </a:cubicBezTo>
                  <a:cubicBezTo>
                    <a:pt x="209" y="25"/>
                    <a:pt x="200" y="17"/>
                    <a:pt x="189" y="12"/>
                  </a:cubicBezTo>
                  <a:cubicBezTo>
                    <a:pt x="178" y="6"/>
                    <a:pt x="165" y="1"/>
                    <a:pt x="150" y="1"/>
                  </a:cubicBezTo>
                  <a:cubicBezTo>
                    <a:pt x="146" y="1"/>
                    <a:pt x="142"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7192000" y="1370875"/>
              <a:ext cx="47850" cy="242575"/>
            </a:xfrm>
            <a:custGeom>
              <a:avLst/>
              <a:gdLst/>
              <a:ahLst/>
              <a:cxnLst/>
              <a:rect l="l" t="t" r="r" b="b"/>
              <a:pathLst>
                <a:path w="1914" h="9703" extrusionOk="0">
                  <a:moveTo>
                    <a:pt x="1817" y="0"/>
                  </a:moveTo>
                  <a:lnTo>
                    <a:pt x="108" y="534"/>
                  </a:lnTo>
                  <a:cubicBezTo>
                    <a:pt x="1" y="1678"/>
                    <a:pt x="49" y="2833"/>
                    <a:pt x="255" y="3966"/>
                  </a:cubicBezTo>
                  <a:cubicBezTo>
                    <a:pt x="321" y="4324"/>
                    <a:pt x="403" y="4685"/>
                    <a:pt x="416" y="5049"/>
                  </a:cubicBezTo>
                  <a:cubicBezTo>
                    <a:pt x="438" y="5594"/>
                    <a:pt x="306" y="6136"/>
                    <a:pt x="310" y="6683"/>
                  </a:cubicBezTo>
                  <a:cubicBezTo>
                    <a:pt x="324" y="7718"/>
                    <a:pt x="826" y="8682"/>
                    <a:pt x="1007" y="9703"/>
                  </a:cubicBezTo>
                  <a:lnTo>
                    <a:pt x="1540" y="9703"/>
                  </a:lnTo>
                  <a:cubicBezTo>
                    <a:pt x="1490" y="8888"/>
                    <a:pt x="1518" y="8073"/>
                    <a:pt x="1624" y="7265"/>
                  </a:cubicBezTo>
                  <a:cubicBezTo>
                    <a:pt x="1672" y="6885"/>
                    <a:pt x="1740" y="6505"/>
                    <a:pt x="1711" y="6123"/>
                  </a:cubicBezTo>
                  <a:cubicBezTo>
                    <a:pt x="1690" y="5818"/>
                    <a:pt x="1608" y="5519"/>
                    <a:pt x="1575" y="5216"/>
                  </a:cubicBezTo>
                  <a:cubicBezTo>
                    <a:pt x="1503" y="4577"/>
                    <a:pt x="1635" y="3936"/>
                    <a:pt x="1727" y="3301"/>
                  </a:cubicBezTo>
                  <a:cubicBezTo>
                    <a:pt x="1883" y="2207"/>
                    <a:pt x="1914" y="1098"/>
                    <a:pt x="1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7239050" y="1374000"/>
              <a:ext cx="51650" cy="241425"/>
            </a:xfrm>
            <a:custGeom>
              <a:avLst/>
              <a:gdLst/>
              <a:ahLst/>
              <a:cxnLst/>
              <a:rect l="l" t="t" r="r" b="b"/>
              <a:pathLst>
                <a:path w="2066" h="9657" extrusionOk="0">
                  <a:moveTo>
                    <a:pt x="16" y="0"/>
                  </a:moveTo>
                  <a:lnTo>
                    <a:pt x="16" y="0"/>
                  </a:lnTo>
                  <a:cubicBezTo>
                    <a:pt x="1" y="1105"/>
                    <a:pt x="111" y="2208"/>
                    <a:pt x="346" y="3286"/>
                  </a:cubicBezTo>
                  <a:cubicBezTo>
                    <a:pt x="482" y="3914"/>
                    <a:pt x="662" y="4544"/>
                    <a:pt x="635" y="5186"/>
                  </a:cubicBezTo>
                  <a:cubicBezTo>
                    <a:pt x="622" y="5491"/>
                    <a:pt x="563" y="5794"/>
                    <a:pt x="563" y="6101"/>
                  </a:cubicBezTo>
                  <a:cubicBezTo>
                    <a:pt x="565" y="6483"/>
                    <a:pt x="657" y="6859"/>
                    <a:pt x="734" y="7232"/>
                  </a:cubicBezTo>
                  <a:cubicBezTo>
                    <a:pt x="897" y="8032"/>
                    <a:pt x="985" y="8842"/>
                    <a:pt x="996" y="9657"/>
                  </a:cubicBezTo>
                  <a:lnTo>
                    <a:pt x="1527" y="9620"/>
                  </a:lnTo>
                  <a:cubicBezTo>
                    <a:pt x="1633" y="8590"/>
                    <a:pt x="2065" y="7593"/>
                    <a:pt x="2001" y="6558"/>
                  </a:cubicBezTo>
                  <a:cubicBezTo>
                    <a:pt x="1969" y="6013"/>
                    <a:pt x="1797" y="5482"/>
                    <a:pt x="1777" y="4937"/>
                  </a:cubicBezTo>
                  <a:cubicBezTo>
                    <a:pt x="1767" y="4573"/>
                    <a:pt x="1821" y="4208"/>
                    <a:pt x="1861" y="3846"/>
                  </a:cubicBezTo>
                  <a:cubicBezTo>
                    <a:pt x="1984" y="2702"/>
                    <a:pt x="1949" y="1547"/>
                    <a:pt x="1760" y="411"/>
                  </a:cubicBezTo>
                  <a:lnTo>
                    <a:pt x="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7177850" y="1129950"/>
              <a:ext cx="103550" cy="64600"/>
            </a:xfrm>
            <a:custGeom>
              <a:avLst/>
              <a:gdLst/>
              <a:ahLst/>
              <a:cxnLst/>
              <a:rect l="l" t="t" r="r" b="b"/>
              <a:pathLst>
                <a:path w="4142" h="2584" extrusionOk="0">
                  <a:moveTo>
                    <a:pt x="2049" y="0"/>
                  </a:moveTo>
                  <a:cubicBezTo>
                    <a:pt x="1753" y="0"/>
                    <a:pt x="1453" y="45"/>
                    <a:pt x="1162" y="134"/>
                  </a:cubicBezTo>
                  <a:cubicBezTo>
                    <a:pt x="1076" y="161"/>
                    <a:pt x="993" y="192"/>
                    <a:pt x="914" y="231"/>
                  </a:cubicBezTo>
                  <a:cubicBezTo>
                    <a:pt x="701" y="334"/>
                    <a:pt x="521" y="506"/>
                    <a:pt x="345" y="677"/>
                  </a:cubicBezTo>
                  <a:cubicBezTo>
                    <a:pt x="264" y="754"/>
                    <a:pt x="182" y="833"/>
                    <a:pt x="125" y="934"/>
                  </a:cubicBezTo>
                  <a:cubicBezTo>
                    <a:pt x="64" y="1050"/>
                    <a:pt x="29" y="1178"/>
                    <a:pt x="20" y="1309"/>
                  </a:cubicBezTo>
                  <a:cubicBezTo>
                    <a:pt x="0" y="1487"/>
                    <a:pt x="9" y="1674"/>
                    <a:pt x="81" y="1828"/>
                  </a:cubicBezTo>
                  <a:cubicBezTo>
                    <a:pt x="220" y="2120"/>
                    <a:pt x="540" y="2225"/>
                    <a:pt x="832" y="2304"/>
                  </a:cubicBezTo>
                  <a:cubicBezTo>
                    <a:pt x="945" y="2335"/>
                    <a:pt x="1060" y="2368"/>
                    <a:pt x="1178" y="2368"/>
                  </a:cubicBezTo>
                  <a:cubicBezTo>
                    <a:pt x="1218" y="2368"/>
                    <a:pt x="1259" y="2364"/>
                    <a:pt x="1300" y="2355"/>
                  </a:cubicBezTo>
                  <a:lnTo>
                    <a:pt x="2056" y="2563"/>
                  </a:lnTo>
                  <a:cubicBezTo>
                    <a:pt x="2148" y="2577"/>
                    <a:pt x="2242" y="2583"/>
                    <a:pt x="2337" y="2583"/>
                  </a:cubicBezTo>
                  <a:cubicBezTo>
                    <a:pt x="2790" y="2583"/>
                    <a:pt x="3254" y="2433"/>
                    <a:pt x="3648" y="2155"/>
                  </a:cubicBezTo>
                  <a:cubicBezTo>
                    <a:pt x="3716" y="2109"/>
                    <a:pt x="3777" y="2054"/>
                    <a:pt x="3835" y="1995"/>
                  </a:cubicBezTo>
                  <a:cubicBezTo>
                    <a:pt x="3900" y="1918"/>
                    <a:pt x="3951" y="1832"/>
                    <a:pt x="3988" y="1738"/>
                  </a:cubicBezTo>
                  <a:cubicBezTo>
                    <a:pt x="4142" y="1342"/>
                    <a:pt x="4032" y="872"/>
                    <a:pt x="3764" y="596"/>
                  </a:cubicBezTo>
                  <a:cubicBezTo>
                    <a:pt x="3652" y="486"/>
                    <a:pt x="3523" y="394"/>
                    <a:pt x="3380" y="323"/>
                  </a:cubicBezTo>
                  <a:cubicBezTo>
                    <a:pt x="2971" y="109"/>
                    <a:pt x="2514" y="0"/>
                    <a:pt x="20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a:off x="7195525" y="1269400"/>
              <a:ext cx="79350" cy="72850"/>
            </a:xfrm>
            <a:custGeom>
              <a:avLst/>
              <a:gdLst/>
              <a:ahLst/>
              <a:cxnLst/>
              <a:rect l="l" t="t" r="r" b="b"/>
              <a:pathLst>
                <a:path w="3174" h="2914" extrusionOk="0">
                  <a:moveTo>
                    <a:pt x="2699" y="1"/>
                  </a:moveTo>
                  <a:lnTo>
                    <a:pt x="363" y="38"/>
                  </a:lnTo>
                  <a:cubicBezTo>
                    <a:pt x="400" y="150"/>
                    <a:pt x="349" y="1417"/>
                    <a:pt x="349" y="1417"/>
                  </a:cubicBezTo>
                  <a:cubicBezTo>
                    <a:pt x="349" y="1417"/>
                    <a:pt x="0" y="2612"/>
                    <a:pt x="38" y="2625"/>
                  </a:cubicBezTo>
                  <a:cubicBezTo>
                    <a:pt x="73" y="2635"/>
                    <a:pt x="839" y="2914"/>
                    <a:pt x="1573" y="2914"/>
                  </a:cubicBezTo>
                  <a:cubicBezTo>
                    <a:pt x="1617" y="2914"/>
                    <a:pt x="1661" y="2913"/>
                    <a:pt x="1704" y="2911"/>
                  </a:cubicBezTo>
                  <a:cubicBezTo>
                    <a:pt x="2475" y="2873"/>
                    <a:pt x="3174" y="2463"/>
                    <a:pt x="3174" y="2463"/>
                  </a:cubicBezTo>
                  <a:lnTo>
                    <a:pt x="2811" y="1468"/>
                  </a:lnTo>
                  <a:lnTo>
                    <a:pt x="26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a:off x="7221225" y="1195450"/>
              <a:ext cx="17350" cy="31125"/>
            </a:xfrm>
            <a:custGeom>
              <a:avLst/>
              <a:gdLst/>
              <a:ahLst/>
              <a:cxnLst/>
              <a:rect l="l" t="t" r="r" b="b"/>
              <a:pathLst>
                <a:path w="694" h="1245" extrusionOk="0">
                  <a:moveTo>
                    <a:pt x="446" y="0"/>
                  </a:moveTo>
                  <a:lnTo>
                    <a:pt x="2" y="11"/>
                  </a:lnTo>
                  <a:lnTo>
                    <a:pt x="2" y="727"/>
                  </a:lnTo>
                  <a:lnTo>
                    <a:pt x="2" y="1162"/>
                  </a:lnTo>
                  <a:cubicBezTo>
                    <a:pt x="0" y="1186"/>
                    <a:pt x="4" y="1211"/>
                    <a:pt x="18" y="1230"/>
                  </a:cubicBezTo>
                  <a:cubicBezTo>
                    <a:pt x="30" y="1239"/>
                    <a:pt x="45" y="1244"/>
                    <a:pt x="61" y="1244"/>
                  </a:cubicBezTo>
                  <a:cubicBezTo>
                    <a:pt x="67" y="1244"/>
                    <a:pt x="74" y="1243"/>
                    <a:pt x="81" y="1241"/>
                  </a:cubicBezTo>
                  <a:cubicBezTo>
                    <a:pt x="290" y="1213"/>
                    <a:pt x="494" y="1164"/>
                    <a:pt x="694" y="1099"/>
                  </a:cubicBezTo>
                  <a:cubicBezTo>
                    <a:pt x="670" y="1077"/>
                    <a:pt x="646" y="1000"/>
                    <a:pt x="617" y="888"/>
                  </a:cubicBezTo>
                  <a:cubicBezTo>
                    <a:pt x="608" y="846"/>
                    <a:pt x="597" y="798"/>
                    <a:pt x="586" y="747"/>
                  </a:cubicBezTo>
                  <a:cubicBezTo>
                    <a:pt x="582" y="723"/>
                    <a:pt x="578" y="699"/>
                    <a:pt x="573" y="670"/>
                  </a:cubicBezTo>
                  <a:cubicBezTo>
                    <a:pt x="558" y="600"/>
                    <a:pt x="545" y="525"/>
                    <a:pt x="529" y="444"/>
                  </a:cubicBezTo>
                  <a:cubicBezTo>
                    <a:pt x="505" y="308"/>
                    <a:pt x="479" y="156"/>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7224500" y="1206550"/>
              <a:ext cx="11075" cy="6250"/>
            </a:xfrm>
            <a:custGeom>
              <a:avLst/>
              <a:gdLst/>
              <a:ahLst/>
              <a:cxnLst/>
              <a:rect l="l" t="t" r="r" b="b"/>
              <a:pathLst>
                <a:path w="443" h="250" extrusionOk="0">
                  <a:moveTo>
                    <a:pt x="401" y="0"/>
                  </a:moveTo>
                  <a:cubicBezTo>
                    <a:pt x="327" y="6"/>
                    <a:pt x="254" y="10"/>
                    <a:pt x="181" y="10"/>
                  </a:cubicBezTo>
                  <a:cubicBezTo>
                    <a:pt x="121" y="10"/>
                    <a:pt x="61" y="7"/>
                    <a:pt x="1" y="2"/>
                  </a:cubicBezTo>
                  <a:lnTo>
                    <a:pt x="1" y="2"/>
                  </a:lnTo>
                  <a:cubicBezTo>
                    <a:pt x="82" y="204"/>
                    <a:pt x="188" y="249"/>
                    <a:pt x="291" y="249"/>
                  </a:cubicBezTo>
                  <a:cubicBezTo>
                    <a:pt x="344" y="249"/>
                    <a:pt x="395" y="237"/>
                    <a:pt x="442" y="229"/>
                  </a:cubicBezTo>
                  <a:cubicBezTo>
                    <a:pt x="429" y="158"/>
                    <a:pt x="416" y="81"/>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7202650" y="1147400"/>
              <a:ext cx="49550" cy="61475"/>
            </a:xfrm>
            <a:custGeom>
              <a:avLst/>
              <a:gdLst/>
              <a:ahLst/>
              <a:cxnLst/>
              <a:rect l="l" t="t" r="r" b="b"/>
              <a:pathLst>
                <a:path w="1982" h="2459" extrusionOk="0">
                  <a:moveTo>
                    <a:pt x="860" y="0"/>
                  </a:moveTo>
                  <a:cubicBezTo>
                    <a:pt x="383" y="0"/>
                    <a:pt x="107" y="214"/>
                    <a:pt x="62" y="372"/>
                  </a:cubicBezTo>
                  <a:cubicBezTo>
                    <a:pt x="1" y="598"/>
                    <a:pt x="40" y="840"/>
                    <a:pt x="23" y="1073"/>
                  </a:cubicBezTo>
                  <a:cubicBezTo>
                    <a:pt x="10" y="1283"/>
                    <a:pt x="119" y="1720"/>
                    <a:pt x="192" y="1828"/>
                  </a:cubicBezTo>
                  <a:cubicBezTo>
                    <a:pt x="324" y="2019"/>
                    <a:pt x="418" y="2287"/>
                    <a:pt x="820" y="2412"/>
                  </a:cubicBezTo>
                  <a:cubicBezTo>
                    <a:pt x="921" y="2444"/>
                    <a:pt x="1009" y="2458"/>
                    <a:pt x="1088" y="2458"/>
                  </a:cubicBezTo>
                  <a:cubicBezTo>
                    <a:pt x="1320" y="2458"/>
                    <a:pt x="1474" y="2333"/>
                    <a:pt x="1652" y="2160"/>
                  </a:cubicBezTo>
                  <a:cubicBezTo>
                    <a:pt x="1808" y="2004"/>
                    <a:pt x="1881" y="1769"/>
                    <a:pt x="1918" y="1540"/>
                  </a:cubicBezTo>
                  <a:cubicBezTo>
                    <a:pt x="1971" y="1242"/>
                    <a:pt x="1982" y="936"/>
                    <a:pt x="1951" y="636"/>
                  </a:cubicBezTo>
                  <a:cubicBezTo>
                    <a:pt x="1951" y="636"/>
                    <a:pt x="1942" y="188"/>
                    <a:pt x="1235" y="40"/>
                  </a:cubicBezTo>
                  <a:cubicBezTo>
                    <a:pt x="1099" y="13"/>
                    <a:pt x="974" y="0"/>
                    <a:pt x="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7222300" y="1195450"/>
              <a:ext cx="16275" cy="7000"/>
            </a:xfrm>
            <a:custGeom>
              <a:avLst/>
              <a:gdLst/>
              <a:ahLst/>
              <a:cxnLst/>
              <a:rect l="l" t="t" r="r" b="b"/>
              <a:pathLst>
                <a:path w="651" h="280" extrusionOk="0">
                  <a:moveTo>
                    <a:pt x="14" y="0"/>
                  </a:moveTo>
                  <a:lnTo>
                    <a:pt x="1" y="5"/>
                  </a:lnTo>
                  <a:cubicBezTo>
                    <a:pt x="1" y="5"/>
                    <a:pt x="25" y="275"/>
                    <a:pt x="315" y="279"/>
                  </a:cubicBezTo>
                  <a:cubicBezTo>
                    <a:pt x="318" y="279"/>
                    <a:pt x="322" y="280"/>
                    <a:pt x="325" y="280"/>
                  </a:cubicBezTo>
                  <a:cubicBezTo>
                    <a:pt x="604" y="280"/>
                    <a:pt x="651" y="0"/>
                    <a:pt x="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7211325" y="1170050"/>
              <a:ext cx="13250" cy="3025"/>
            </a:xfrm>
            <a:custGeom>
              <a:avLst/>
              <a:gdLst/>
              <a:ahLst/>
              <a:cxnLst/>
              <a:rect l="l" t="t" r="r" b="b"/>
              <a:pathLst>
                <a:path w="530" h="121" extrusionOk="0">
                  <a:moveTo>
                    <a:pt x="269" y="0"/>
                  </a:moveTo>
                  <a:cubicBezTo>
                    <a:pt x="176" y="0"/>
                    <a:pt x="82" y="21"/>
                    <a:pt x="27" y="57"/>
                  </a:cubicBezTo>
                  <a:cubicBezTo>
                    <a:pt x="1" y="74"/>
                    <a:pt x="12" y="116"/>
                    <a:pt x="45" y="116"/>
                  </a:cubicBezTo>
                  <a:cubicBezTo>
                    <a:pt x="52" y="116"/>
                    <a:pt x="60" y="117"/>
                    <a:pt x="67" y="117"/>
                  </a:cubicBezTo>
                  <a:cubicBezTo>
                    <a:pt x="139" y="117"/>
                    <a:pt x="209" y="102"/>
                    <a:pt x="281" y="102"/>
                  </a:cubicBezTo>
                  <a:cubicBezTo>
                    <a:pt x="292" y="102"/>
                    <a:pt x="304" y="102"/>
                    <a:pt x="315" y="103"/>
                  </a:cubicBezTo>
                  <a:cubicBezTo>
                    <a:pt x="357" y="106"/>
                    <a:pt x="405" y="121"/>
                    <a:pt x="449" y="121"/>
                  </a:cubicBezTo>
                  <a:cubicBezTo>
                    <a:pt x="474" y="121"/>
                    <a:pt x="497" y="116"/>
                    <a:pt x="519" y="103"/>
                  </a:cubicBezTo>
                  <a:cubicBezTo>
                    <a:pt x="528" y="96"/>
                    <a:pt x="530" y="81"/>
                    <a:pt x="521" y="72"/>
                  </a:cubicBezTo>
                  <a:lnTo>
                    <a:pt x="521" y="72"/>
                  </a:lnTo>
                  <a:lnTo>
                    <a:pt x="521" y="74"/>
                  </a:lnTo>
                  <a:cubicBezTo>
                    <a:pt x="468" y="23"/>
                    <a:pt x="369"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p:nvPr/>
          </p:nvSpPr>
          <p:spPr>
            <a:xfrm>
              <a:off x="7234675" y="1170575"/>
              <a:ext cx="12250" cy="2725"/>
            </a:xfrm>
            <a:custGeom>
              <a:avLst/>
              <a:gdLst/>
              <a:ahLst/>
              <a:cxnLst/>
              <a:rect l="l" t="t" r="r" b="b"/>
              <a:pathLst>
                <a:path w="490" h="109" extrusionOk="0">
                  <a:moveTo>
                    <a:pt x="272" y="2"/>
                  </a:moveTo>
                  <a:cubicBezTo>
                    <a:pt x="248" y="2"/>
                    <a:pt x="226" y="2"/>
                    <a:pt x="204" y="3"/>
                  </a:cubicBezTo>
                  <a:cubicBezTo>
                    <a:pt x="136" y="7"/>
                    <a:pt x="46" y="1"/>
                    <a:pt x="4" y="60"/>
                  </a:cubicBezTo>
                  <a:cubicBezTo>
                    <a:pt x="0" y="71"/>
                    <a:pt x="2" y="82"/>
                    <a:pt x="13" y="88"/>
                  </a:cubicBezTo>
                  <a:cubicBezTo>
                    <a:pt x="34" y="104"/>
                    <a:pt x="60" y="109"/>
                    <a:pt x="88" y="109"/>
                  </a:cubicBezTo>
                  <a:cubicBezTo>
                    <a:pt x="131" y="109"/>
                    <a:pt x="179" y="96"/>
                    <a:pt x="220" y="95"/>
                  </a:cubicBezTo>
                  <a:cubicBezTo>
                    <a:pt x="224" y="95"/>
                    <a:pt x="228" y="95"/>
                    <a:pt x="233" y="95"/>
                  </a:cubicBezTo>
                  <a:cubicBezTo>
                    <a:pt x="281" y="95"/>
                    <a:pt x="330" y="102"/>
                    <a:pt x="379" y="102"/>
                  </a:cubicBezTo>
                  <a:cubicBezTo>
                    <a:pt x="406" y="102"/>
                    <a:pt x="433" y="100"/>
                    <a:pt x="459" y="93"/>
                  </a:cubicBezTo>
                  <a:cubicBezTo>
                    <a:pt x="485" y="88"/>
                    <a:pt x="490" y="53"/>
                    <a:pt x="466" y="40"/>
                  </a:cubicBezTo>
                  <a:cubicBezTo>
                    <a:pt x="410" y="8"/>
                    <a:pt x="339" y="2"/>
                    <a:pt x="27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p:cNvSpPr/>
            <p:nvPr/>
          </p:nvSpPr>
          <p:spPr>
            <a:xfrm>
              <a:off x="7199750" y="1178200"/>
              <a:ext cx="8650" cy="13600"/>
            </a:xfrm>
            <a:custGeom>
              <a:avLst/>
              <a:gdLst/>
              <a:ahLst/>
              <a:cxnLst/>
              <a:rect l="l" t="t" r="r" b="b"/>
              <a:pathLst>
                <a:path w="346" h="544" extrusionOk="0">
                  <a:moveTo>
                    <a:pt x="150" y="1"/>
                  </a:moveTo>
                  <a:cubicBezTo>
                    <a:pt x="117" y="1"/>
                    <a:pt x="87" y="16"/>
                    <a:pt x="66" y="40"/>
                  </a:cubicBezTo>
                  <a:cubicBezTo>
                    <a:pt x="46" y="67"/>
                    <a:pt x="31" y="98"/>
                    <a:pt x="22" y="133"/>
                  </a:cubicBezTo>
                  <a:cubicBezTo>
                    <a:pt x="14" y="157"/>
                    <a:pt x="9" y="185"/>
                    <a:pt x="7" y="212"/>
                  </a:cubicBezTo>
                  <a:cubicBezTo>
                    <a:pt x="0" y="341"/>
                    <a:pt x="68" y="462"/>
                    <a:pt x="185" y="521"/>
                  </a:cubicBezTo>
                  <a:cubicBezTo>
                    <a:pt x="213" y="535"/>
                    <a:pt x="244" y="543"/>
                    <a:pt x="275" y="543"/>
                  </a:cubicBezTo>
                  <a:cubicBezTo>
                    <a:pt x="300" y="543"/>
                    <a:pt x="324" y="537"/>
                    <a:pt x="345" y="524"/>
                  </a:cubicBezTo>
                  <a:lnTo>
                    <a:pt x="257" y="78"/>
                  </a:lnTo>
                  <a:cubicBezTo>
                    <a:pt x="233" y="40"/>
                    <a:pt x="200" y="3"/>
                    <a:pt x="156" y="1"/>
                  </a:cubicBezTo>
                  <a:cubicBezTo>
                    <a:pt x="154" y="1"/>
                    <a:pt x="152"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a:off x="7246975" y="1178225"/>
              <a:ext cx="9125" cy="13100"/>
            </a:xfrm>
            <a:custGeom>
              <a:avLst/>
              <a:gdLst/>
              <a:ahLst/>
              <a:cxnLst/>
              <a:rect l="l" t="t" r="r" b="b"/>
              <a:pathLst>
                <a:path w="365" h="524" extrusionOk="0">
                  <a:moveTo>
                    <a:pt x="266" y="0"/>
                  </a:moveTo>
                  <a:cubicBezTo>
                    <a:pt x="244" y="0"/>
                    <a:pt x="221" y="5"/>
                    <a:pt x="200" y="15"/>
                  </a:cubicBezTo>
                  <a:cubicBezTo>
                    <a:pt x="160" y="28"/>
                    <a:pt x="127" y="57"/>
                    <a:pt x="108" y="94"/>
                  </a:cubicBezTo>
                  <a:lnTo>
                    <a:pt x="0" y="512"/>
                  </a:lnTo>
                  <a:cubicBezTo>
                    <a:pt x="3" y="520"/>
                    <a:pt x="15" y="523"/>
                    <a:pt x="26" y="523"/>
                  </a:cubicBezTo>
                  <a:cubicBezTo>
                    <a:pt x="29" y="523"/>
                    <a:pt x="32" y="523"/>
                    <a:pt x="35" y="523"/>
                  </a:cubicBezTo>
                  <a:cubicBezTo>
                    <a:pt x="224" y="496"/>
                    <a:pt x="365" y="334"/>
                    <a:pt x="365" y="143"/>
                  </a:cubicBezTo>
                  <a:cubicBezTo>
                    <a:pt x="365" y="86"/>
                    <a:pt x="343" y="20"/>
                    <a:pt x="288" y="2"/>
                  </a:cubicBezTo>
                  <a:cubicBezTo>
                    <a:pt x="281" y="1"/>
                    <a:pt x="273" y="0"/>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7202050" y="1218075"/>
              <a:ext cx="53825" cy="23025"/>
            </a:xfrm>
            <a:custGeom>
              <a:avLst/>
              <a:gdLst/>
              <a:ahLst/>
              <a:cxnLst/>
              <a:rect l="l" t="t" r="r" b="b"/>
              <a:pathLst>
                <a:path w="2153" h="921" extrusionOk="0">
                  <a:moveTo>
                    <a:pt x="1331" y="0"/>
                  </a:moveTo>
                  <a:lnTo>
                    <a:pt x="747" y="38"/>
                  </a:lnTo>
                  <a:cubicBezTo>
                    <a:pt x="710" y="38"/>
                    <a:pt x="1" y="387"/>
                    <a:pt x="1" y="387"/>
                  </a:cubicBezTo>
                  <a:lnTo>
                    <a:pt x="1182" y="921"/>
                  </a:lnTo>
                  <a:lnTo>
                    <a:pt x="2153" y="312"/>
                  </a:lnTo>
                  <a:lnTo>
                    <a:pt x="13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7227950" y="1175150"/>
              <a:ext cx="8550" cy="18000"/>
            </a:xfrm>
            <a:custGeom>
              <a:avLst/>
              <a:gdLst/>
              <a:ahLst/>
              <a:cxnLst/>
              <a:rect l="l" t="t" r="r" b="b"/>
              <a:pathLst>
                <a:path w="342" h="720" extrusionOk="0">
                  <a:moveTo>
                    <a:pt x="131" y="0"/>
                  </a:moveTo>
                  <a:cubicBezTo>
                    <a:pt x="124" y="0"/>
                    <a:pt x="117" y="5"/>
                    <a:pt x="115" y="13"/>
                  </a:cubicBezTo>
                  <a:lnTo>
                    <a:pt x="113" y="13"/>
                  </a:lnTo>
                  <a:cubicBezTo>
                    <a:pt x="78" y="119"/>
                    <a:pt x="89" y="239"/>
                    <a:pt x="120" y="345"/>
                  </a:cubicBezTo>
                  <a:cubicBezTo>
                    <a:pt x="141" y="418"/>
                    <a:pt x="176" y="488"/>
                    <a:pt x="231" y="539"/>
                  </a:cubicBezTo>
                  <a:lnTo>
                    <a:pt x="231" y="539"/>
                  </a:lnTo>
                  <a:cubicBezTo>
                    <a:pt x="211" y="555"/>
                    <a:pt x="189" y="570"/>
                    <a:pt x="166" y="582"/>
                  </a:cubicBezTo>
                  <a:cubicBezTo>
                    <a:pt x="131" y="599"/>
                    <a:pt x="93" y="613"/>
                    <a:pt x="56" y="624"/>
                  </a:cubicBezTo>
                  <a:cubicBezTo>
                    <a:pt x="1" y="639"/>
                    <a:pt x="18" y="719"/>
                    <a:pt x="64" y="719"/>
                  </a:cubicBezTo>
                  <a:cubicBezTo>
                    <a:pt x="69" y="719"/>
                    <a:pt x="74" y="718"/>
                    <a:pt x="80" y="716"/>
                  </a:cubicBezTo>
                  <a:cubicBezTo>
                    <a:pt x="170" y="681"/>
                    <a:pt x="252" y="630"/>
                    <a:pt x="322" y="567"/>
                  </a:cubicBezTo>
                  <a:cubicBezTo>
                    <a:pt x="342" y="547"/>
                    <a:pt x="337" y="516"/>
                    <a:pt x="315" y="503"/>
                  </a:cubicBezTo>
                  <a:cubicBezTo>
                    <a:pt x="159" y="406"/>
                    <a:pt x="166" y="178"/>
                    <a:pt x="150" y="20"/>
                  </a:cubicBezTo>
                  <a:cubicBezTo>
                    <a:pt x="150" y="7"/>
                    <a:pt x="141"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7211600" y="1142475"/>
              <a:ext cx="46975" cy="27750"/>
            </a:xfrm>
            <a:custGeom>
              <a:avLst/>
              <a:gdLst/>
              <a:ahLst/>
              <a:cxnLst/>
              <a:rect l="l" t="t" r="r" b="b"/>
              <a:pathLst>
                <a:path w="1879" h="1110" extrusionOk="0">
                  <a:moveTo>
                    <a:pt x="9" y="139"/>
                  </a:moveTo>
                  <a:lnTo>
                    <a:pt x="5" y="143"/>
                  </a:lnTo>
                  <a:cubicBezTo>
                    <a:pt x="7" y="142"/>
                    <a:pt x="8" y="141"/>
                    <a:pt x="9" y="140"/>
                  </a:cubicBezTo>
                  <a:lnTo>
                    <a:pt x="9" y="140"/>
                  </a:lnTo>
                  <a:cubicBezTo>
                    <a:pt x="9" y="140"/>
                    <a:pt x="9" y="139"/>
                    <a:pt x="9" y="139"/>
                  </a:cubicBezTo>
                  <a:close/>
                  <a:moveTo>
                    <a:pt x="666" y="0"/>
                  </a:moveTo>
                  <a:cubicBezTo>
                    <a:pt x="438" y="0"/>
                    <a:pt x="204" y="20"/>
                    <a:pt x="9" y="140"/>
                  </a:cubicBezTo>
                  <a:lnTo>
                    <a:pt x="9" y="140"/>
                  </a:lnTo>
                  <a:cubicBezTo>
                    <a:pt x="1" y="280"/>
                    <a:pt x="23" y="420"/>
                    <a:pt x="71" y="554"/>
                  </a:cubicBezTo>
                  <a:cubicBezTo>
                    <a:pt x="111" y="679"/>
                    <a:pt x="170" y="800"/>
                    <a:pt x="262" y="894"/>
                  </a:cubicBezTo>
                  <a:cubicBezTo>
                    <a:pt x="347" y="979"/>
                    <a:pt x="465" y="1040"/>
                    <a:pt x="584" y="1040"/>
                  </a:cubicBezTo>
                  <a:cubicBezTo>
                    <a:pt x="594" y="1040"/>
                    <a:pt x="604" y="1040"/>
                    <a:pt x="613" y="1039"/>
                  </a:cubicBezTo>
                  <a:cubicBezTo>
                    <a:pt x="567" y="918"/>
                    <a:pt x="438" y="833"/>
                    <a:pt x="429" y="703"/>
                  </a:cubicBezTo>
                  <a:lnTo>
                    <a:pt x="429" y="703"/>
                  </a:lnTo>
                  <a:cubicBezTo>
                    <a:pt x="455" y="710"/>
                    <a:pt x="479" y="725"/>
                    <a:pt x="495" y="749"/>
                  </a:cubicBezTo>
                  <a:cubicBezTo>
                    <a:pt x="583" y="852"/>
                    <a:pt x="686" y="942"/>
                    <a:pt x="800" y="1013"/>
                  </a:cubicBezTo>
                  <a:cubicBezTo>
                    <a:pt x="904" y="1076"/>
                    <a:pt x="1019" y="1109"/>
                    <a:pt x="1138" y="1109"/>
                  </a:cubicBezTo>
                  <a:cubicBezTo>
                    <a:pt x="1155" y="1109"/>
                    <a:pt x="1172" y="1108"/>
                    <a:pt x="1189" y="1107"/>
                  </a:cubicBezTo>
                  <a:cubicBezTo>
                    <a:pt x="1206" y="1107"/>
                    <a:pt x="1226" y="1103"/>
                    <a:pt x="1233" y="1085"/>
                  </a:cubicBezTo>
                  <a:cubicBezTo>
                    <a:pt x="1198" y="1041"/>
                    <a:pt x="1145" y="1019"/>
                    <a:pt x="1097" y="988"/>
                  </a:cubicBezTo>
                  <a:cubicBezTo>
                    <a:pt x="1050" y="960"/>
                    <a:pt x="1004" y="914"/>
                    <a:pt x="1009" y="859"/>
                  </a:cubicBezTo>
                  <a:lnTo>
                    <a:pt x="1009" y="859"/>
                  </a:lnTo>
                  <a:cubicBezTo>
                    <a:pt x="1189" y="971"/>
                    <a:pt x="1391" y="1043"/>
                    <a:pt x="1602" y="1068"/>
                  </a:cubicBezTo>
                  <a:cubicBezTo>
                    <a:pt x="1623" y="1070"/>
                    <a:pt x="1646" y="1072"/>
                    <a:pt x="1668" y="1072"/>
                  </a:cubicBezTo>
                  <a:cubicBezTo>
                    <a:pt x="1717" y="1072"/>
                    <a:pt x="1766" y="1063"/>
                    <a:pt x="1804" y="1032"/>
                  </a:cubicBezTo>
                  <a:cubicBezTo>
                    <a:pt x="1878" y="971"/>
                    <a:pt x="1874" y="857"/>
                    <a:pt x="1848" y="767"/>
                  </a:cubicBezTo>
                  <a:cubicBezTo>
                    <a:pt x="1795" y="580"/>
                    <a:pt x="1681" y="420"/>
                    <a:pt x="1549" y="279"/>
                  </a:cubicBezTo>
                  <a:cubicBezTo>
                    <a:pt x="1509" y="231"/>
                    <a:pt x="1461" y="189"/>
                    <a:pt x="1411" y="154"/>
                  </a:cubicBezTo>
                  <a:cubicBezTo>
                    <a:pt x="1362" y="121"/>
                    <a:pt x="1310" y="97"/>
                    <a:pt x="1255" y="79"/>
                  </a:cubicBezTo>
                  <a:cubicBezTo>
                    <a:pt x="1079" y="16"/>
                    <a:pt x="890" y="2"/>
                    <a:pt x="706" y="0"/>
                  </a:cubicBezTo>
                  <a:cubicBezTo>
                    <a:pt x="693" y="0"/>
                    <a:pt x="679"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7199850" y="1145525"/>
              <a:ext cx="14075" cy="38575"/>
            </a:xfrm>
            <a:custGeom>
              <a:avLst/>
              <a:gdLst/>
              <a:ahLst/>
              <a:cxnLst/>
              <a:rect l="l" t="t" r="r" b="b"/>
              <a:pathLst>
                <a:path w="563" h="1543" extrusionOk="0">
                  <a:moveTo>
                    <a:pt x="459" y="0"/>
                  </a:moveTo>
                  <a:cubicBezTo>
                    <a:pt x="453" y="0"/>
                    <a:pt x="447" y="1"/>
                    <a:pt x="440" y="3"/>
                  </a:cubicBezTo>
                  <a:cubicBezTo>
                    <a:pt x="275" y="43"/>
                    <a:pt x="148" y="179"/>
                    <a:pt x="80" y="333"/>
                  </a:cubicBezTo>
                  <a:cubicBezTo>
                    <a:pt x="12" y="489"/>
                    <a:pt x="1" y="662"/>
                    <a:pt x="12" y="831"/>
                  </a:cubicBezTo>
                  <a:cubicBezTo>
                    <a:pt x="23" y="1000"/>
                    <a:pt x="53" y="1167"/>
                    <a:pt x="67" y="1336"/>
                  </a:cubicBezTo>
                  <a:lnTo>
                    <a:pt x="71" y="1332"/>
                  </a:lnTo>
                  <a:cubicBezTo>
                    <a:pt x="72" y="1332"/>
                    <a:pt x="73" y="1332"/>
                    <a:pt x="74" y="1332"/>
                  </a:cubicBezTo>
                  <a:cubicBezTo>
                    <a:pt x="118" y="1332"/>
                    <a:pt x="144" y="1384"/>
                    <a:pt x="157" y="1429"/>
                  </a:cubicBezTo>
                  <a:cubicBezTo>
                    <a:pt x="168" y="1475"/>
                    <a:pt x="181" y="1530"/>
                    <a:pt x="227" y="1543"/>
                  </a:cubicBezTo>
                  <a:cubicBezTo>
                    <a:pt x="306" y="1299"/>
                    <a:pt x="244" y="1016"/>
                    <a:pt x="381" y="801"/>
                  </a:cubicBezTo>
                  <a:cubicBezTo>
                    <a:pt x="436" y="713"/>
                    <a:pt x="523" y="640"/>
                    <a:pt x="552" y="537"/>
                  </a:cubicBezTo>
                  <a:cubicBezTo>
                    <a:pt x="563" y="471"/>
                    <a:pt x="563" y="405"/>
                    <a:pt x="550" y="342"/>
                  </a:cubicBezTo>
                  <a:cubicBezTo>
                    <a:pt x="534" y="247"/>
                    <a:pt x="521" y="153"/>
                    <a:pt x="508" y="58"/>
                  </a:cubicBezTo>
                  <a:cubicBezTo>
                    <a:pt x="504" y="36"/>
                    <a:pt x="499" y="10"/>
                    <a:pt x="477" y="3"/>
                  </a:cubicBezTo>
                  <a:cubicBezTo>
                    <a:pt x="472" y="1"/>
                    <a:pt x="466" y="0"/>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7248725" y="1167400"/>
              <a:ext cx="5225" cy="16650"/>
            </a:xfrm>
            <a:custGeom>
              <a:avLst/>
              <a:gdLst/>
              <a:ahLst/>
              <a:cxnLst/>
              <a:rect l="l" t="t" r="r" b="b"/>
              <a:pathLst>
                <a:path w="209" h="666" extrusionOk="0">
                  <a:moveTo>
                    <a:pt x="189" y="0"/>
                  </a:moveTo>
                  <a:lnTo>
                    <a:pt x="0" y="64"/>
                  </a:lnTo>
                  <a:cubicBezTo>
                    <a:pt x="73" y="253"/>
                    <a:pt x="13" y="466"/>
                    <a:pt x="51" y="666"/>
                  </a:cubicBezTo>
                  <a:cubicBezTo>
                    <a:pt x="66" y="582"/>
                    <a:pt x="90" y="492"/>
                    <a:pt x="163" y="450"/>
                  </a:cubicBezTo>
                  <a:cubicBezTo>
                    <a:pt x="176" y="446"/>
                    <a:pt x="187" y="437"/>
                    <a:pt x="198" y="426"/>
                  </a:cubicBezTo>
                  <a:cubicBezTo>
                    <a:pt x="207" y="413"/>
                    <a:pt x="209" y="396"/>
                    <a:pt x="207" y="378"/>
                  </a:cubicBezTo>
                  <a:cubicBezTo>
                    <a:pt x="202" y="251"/>
                    <a:pt x="196" y="125"/>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7185075" y="1221025"/>
              <a:ext cx="96275" cy="72450"/>
            </a:xfrm>
            <a:custGeom>
              <a:avLst/>
              <a:gdLst/>
              <a:ahLst/>
              <a:cxnLst/>
              <a:rect l="l" t="t" r="r" b="b"/>
              <a:pathLst>
                <a:path w="3851" h="2898" extrusionOk="0">
                  <a:moveTo>
                    <a:pt x="1226" y="1"/>
                  </a:moveTo>
                  <a:cubicBezTo>
                    <a:pt x="425" y="205"/>
                    <a:pt x="381" y="524"/>
                    <a:pt x="27" y="1033"/>
                  </a:cubicBezTo>
                  <a:cubicBezTo>
                    <a:pt x="1" y="1077"/>
                    <a:pt x="798" y="1604"/>
                    <a:pt x="798" y="1604"/>
                  </a:cubicBezTo>
                  <a:lnTo>
                    <a:pt x="763" y="1958"/>
                  </a:lnTo>
                  <a:lnTo>
                    <a:pt x="737" y="2245"/>
                  </a:lnTo>
                  <a:lnTo>
                    <a:pt x="673" y="2887"/>
                  </a:lnTo>
                  <a:lnTo>
                    <a:pt x="3335" y="2898"/>
                  </a:lnTo>
                  <a:lnTo>
                    <a:pt x="3251" y="2278"/>
                  </a:lnTo>
                  <a:lnTo>
                    <a:pt x="3205" y="1949"/>
                  </a:lnTo>
                  <a:lnTo>
                    <a:pt x="3179" y="1762"/>
                  </a:lnTo>
                  <a:lnTo>
                    <a:pt x="3159" y="1615"/>
                  </a:lnTo>
                  <a:lnTo>
                    <a:pt x="3297" y="1521"/>
                  </a:lnTo>
                  <a:lnTo>
                    <a:pt x="3851" y="1132"/>
                  </a:lnTo>
                  <a:cubicBezTo>
                    <a:pt x="3851" y="1132"/>
                    <a:pt x="3763" y="1013"/>
                    <a:pt x="3484" y="589"/>
                  </a:cubicBezTo>
                  <a:cubicBezTo>
                    <a:pt x="3203" y="168"/>
                    <a:pt x="2426" y="36"/>
                    <a:pt x="2426" y="36"/>
                  </a:cubicBezTo>
                  <a:cubicBezTo>
                    <a:pt x="2426" y="36"/>
                    <a:pt x="2245" y="214"/>
                    <a:pt x="1804" y="247"/>
                  </a:cubicBezTo>
                  <a:cubicBezTo>
                    <a:pt x="1779" y="249"/>
                    <a:pt x="1756" y="250"/>
                    <a:pt x="1733" y="250"/>
                  </a:cubicBezTo>
                  <a:cubicBezTo>
                    <a:pt x="1348" y="250"/>
                    <a:pt x="1226" y="1"/>
                    <a:pt x="1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7253825" y="1232075"/>
              <a:ext cx="5625" cy="8025"/>
            </a:xfrm>
            <a:custGeom>
              <a:avLst/>
              <a:gdLst/>
              <a:ahLst/>
              <a:cxnLst/>
              <a:rect l="l" t="t" r="r" b="b"/>
              <a:pathLst>
                <a:path w="225" h="321" extrusionOk="0">
                  <a:moveTo>
                    <a:pt x="163" y="0"/>
                  </a:moveTo>
                  <a:cubicBezTo>
                    <a:pt x="163" y="0"/>
                    <a:pt x="1" y="14"/>
                    <a:pt x="20" y="163"/>
                  </a:cubicBezTo>
                  <a:cubicBezTo>
                    <a:pt x="33" y="275"/>
                    <a:pt x="111" y="320"/>
                    <a:pt x="172" y="320"/>
                  </a:cubicBezTo>
                  <a:cubicBezTo>
                    <a:pt x="192" y="320"/>
                    <a:pt x="211" y="315"/>
                    <a:pt x="225" y="306"/>
                  </a:cubicBezTo>
                  <a:lnTo>
                    <a:pt x="1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7187600" y="1304825"/>
              <a:ext cx="102900" cy="111575"/>
            </a:xfrm>
            <a:custGeom>
              <a:avLst/>
              <a:gdLst/>
              <a:ahLst/>
              <a:cxnLst/>
              <a:rect l="l" t="t" r="r" b="b"/>
              <a:pathLst>
                <a:path w="4116" h="4463" extrusionOk="0">
                  <a:moveTo>
                    <a:pt x="664" y="0"/>
                  </a:moveTo>
                  <a:cubicBezTo>
                    <a:pt x="614" y="121"/>
                    <a:pt x="568" y="248"/>
                    <a:pt x="526" y="380"/>
                  </a:cubicBezTo>
                  <a:cubicBezTo>
                    <a:pt x="517" y="409"/>
                    <a:pt x="506" y="437"/>
                    <a:pt x="497" y="468"/>
                  </a:cubicBezTo>
                  <a:cubicBezTo>
                    <a:pt x="1" y="2113"/>
                    <a:pt x="111" y="4458"/>
                    <a:pt x="111" y="4458"/>
                  </a:cubicBezTo>
                  <a:lnTo>
                    <a:pt x="4042" y="4458"/>
                  </a:lnTo>
                  <a:cubicBezTo>
                    <a:pt x="4042" y="4458"/>
                    <a:pt x="4045" y="4462"/>
                    <a:pt x="4048" y="4462"/>
                  </a:cubicBezTo>
                  <a:cubicBezTo>
                    <a:pt x="4068" y="4462"/>
                    <a:pt x="4116" y="4349"/>
                    <a:pt x="3937" y="2908"/>
                  </a:cubicBezTo>
                  <a:cubicBezTo>
                    <a:pt x="3833" y="2078"/>
                    <a:pt x="3631" y="1265"/>
                    <a:pt x="3335" y="483"/>
                  </a:cubicBezTo>
                  <a:cubicBezTo>
                    <a:pt x="3315" y="431"/>
                    <a:pt x="3295" y="380"/>
                    <a:pt x="3278" y="338"/>
                  </a:cubicBezTo>
                  <a:cubicBezTo>
                    <a:pt x="3190" y="119"/>
                    <a:pt x="3131" y="0"/>
                    <a:pt x="3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7200025" y="1313225"/>
              <a:ext cx="70900" cy="5025"/>
            </a:xfrm>
            <a:custGeom>
              <a:avLst/>
              <a:gdLst/>
              <a:ahLst/>
              <a:cxnLst/>
              <a:rect l="l" t="t" r="r" b="b"/>
              <a:pathLst>
                <a:path w="2836" h="201" extrusionOk="0">
                  <a:moveTo>
                    <a:pt x="2778" y="0"/>
                  </a:moveTo>
                  <a:cubicBezTo>
                    <a:pt x="2372" y="16"/>
                    <a:pt x="1964" y="46"/>
                    <a:pt x="1557" y="51"/>
                  </a:cubicBezTo>
                  <a:cubicBezTo>
                    <a:pt x="1468" y="52"/>
                    <a:pt x="1378" y="52"/>
                    <a:pt x="1288" y="52"/>
                  </a:cubicBezTo>
                  <a:cubicBezTo>
                    <a:pt x="870" y="52"/>
                    <a:pt x="448" y="42"/>
                    <a:pt x="29" y="42"/>
                  </a:cubicBezTo>
                  <a:cubicBezTo>
                    <a:pt x="20" y="71"/>
                    <a:pt x="11" y="101"/>
                    <a:pt x="0" y="130"/>
                  </a:cubicBezTo>
                  <a:cubicBezTo>
                    <a:pt x="360" y="161"/>
                    <a:pt x="729" y="183"/>
                    <a:pt x="1101" y="191"/>
                  </a:cubicBezTo>
                  <a:cubicBezTo>
                    <a:pt x="1136" y="194"/>
                    <a:pt x="1169" y="194"/>
                    <a:pt x="1202" y="194"/>
                  </a:cubicBezTo>
                  <a:cubicBezTo>
                    <a:pt x="1344" y="200"/>
                    <a:pt x="1487" y="200"/>
                    <a:pt x="1630" y="200"/>
                  </a:cubicBezTo>
                  <a:lnTo>
                    <a:pt x="1713" y="200"/>
                  </a:lnTo>
                  <a:cubicBezTo>
                    <a:pt x="2091" y="198"/>
                    <a:pt x="2469" y="180"/>
                    <a:pt x="2836" y="147"/>
                  </a:cubicBezTo>
                  <a:cubicBezTo>
                    <a:pt x="2816" y="95"/>
                    <a:pt x="2798" y="44"/>
                    <a:pt x="2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7226200" y="1314725"/>
              <a:ext cx="7225" cy="101575"/>
            </a:xfrm>
            <a:custGeom>
              <a:avLst/>
              <a:gdLst/>
              <a:ahLst/>
              <a:cxnLst/>
              <a:rect l="l" t="t" r="r" b="b"/>
              <a:pathLst>
                <a:path w="289" h="4063" extrusionOk="0">
                  <a:moveTo>
                    <a:pt x="103" y="1"/>
                  </a:moveTo>
                  <a:cubicBezTo>
                    <a:pt x="82" y="1"/>
                    <a:pt x="60" y="15"/>
                    <a:pt x="60" y="43"/>
                  </a:cubicBezTo>
                  <a:cubicBezTo>
                    <a:pt x="58" y="72"/>
                    <a:pt x="54" y="103"/>
                    <a:pt x="54" y="134"/>
                  </a:cubicBezTo>
                  <a:cubicBezTo>
                    <a:pt x="1" y="849"/>
                    <a:pt x="56" y="1587"/>
                    <a:pt x="80" y="2308"/>
                  </a:cubicBezTo>
                  <a:cubicBezTo>
                    <a:pt x="98" y="2892"/>
                    <a:pt x="115" y="3478"/>
                    <a:pt x="148" y="4062"/>
                  </a:cubicBezTo>
                  <a:lnTo>
                    <a:pt x="289" y="4062"/>
                  </a:lnTo>
                  <a:cubicBezTo>
                    <a:pt x="267" y="3478"/>
                    <a:pt x="234" y="2892"/>
                    <a:pt x="216" y="2308"/>
                  </a:cubicBezTo>
                  <a:cubicBezTo>
                    <a:pt x="196" y="1587"/>
                    <a:pt x="223" y="852"/>
                    <a:pt x="155" y="136"/>
                  </a:cubicBezTo>
                  <a:cubicBezTo>
                    <a:pt x="152" y="103"/>
                    <a:pt x="148" y="74"/>
                    <a:pt x="146" y="43"/>
                  </a:cubicBezTo>
                  <a:cubicBezTo>
                    <a:pt x="146" y="15"/>
                    <a:pt x="124"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7238900" y="1315000"/>
              <a:ext cx="8250" cy="101300"/>
            </a:xfrm>
            <a:custGeom>
              <a:avLst/>
              <a:gdLst/>
              <a:ahLst/>
              <a:cxnLst/>
              <a:rect l="l" t="t" r="r" b="b"/>
              <a:pathLst>
                <a:path w="330" h="4052" extrusionOk="0">
                  <a:moveTo>
                    <a:pt x="121" y="0"/>
                  </a:moveTo>
                  <a:cubicBezTo>
                    <a:pt x="105" y="0"/>
                    <a:pt x="86" y="13"/>
                    <a:pt x="84" y="32"/>
                  </a:cubicBezTo>
                  <a:cubicBezTo>
                    <a:pt x="79" y="63"/>
                    <a:pt x="77" y="96"/>
                    <a:pt x="75" y="129"/>
                  </a:cubicBezTo>
                  <a:cubicBezTo>
                    <a:pt x="0" y="845"/>
                    <a:pt x="64" y="1598"/>
                    <a:pt x="92" y="2316"/>
                  </a:cubicBezTo>
                  <a:cubicBezTo>
                    <a:pt x="114" y="2894"/>
                    <a:pt x="145" y="3474"/>
                    <a:pt x="182" y="4051"/>
                  </a:cubicBezTo>
                  <a:lnTo>
                    <a:pt x="330" y="4051"/>
                  </a:lnTo>
                  <a:cubicBezTo>
                    <a:pt x="292" y="3439"/>
                    <a:pt x="262" y="2826"/>
                    <a:pt x="240" y="2211"/>
                  </a:cubicBezTo>
                  <a:cubicBezTo>
                    <a:pt x="211" y="1524"/>
                    <a:pt x="242" y="814"/>
                    <a:pt x="158" y="127"/>
                  </a:cubicBezTo>
                  <a:cubicBezTo>
                    <a:pt x="154" y="92"/>
                    <a:pt x="152" y="63"/>
                    <a:pt x="145" y="24"/>
                  </a:cubicBezTo>
                  <a:cubicBezTo>
                    <a:pt x="143" y="7"/>
                    <a:pt x="133"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7231750" y="1323825"/>
              <a:ext cx="8100" cy="6225"/>
            </a:xfrm>
            <a:custGeom>
              <a:avLst/>
              <a:gdLst/>
              <a:ahLst/>
              <a:cxnLst/>
              <a:rect l="l" t="t" r="r" b="b"/>
              <a:pathLst>
                <a:path w="324" h="249" extrusionOk="0">
                  <a:moveTo>
                    <a:pt x="161" y="0"/>
                  </a:moveTo>
                  <a:cubicBezTo>
                    <a:pt x="1" y="0"/>
                    <a:pt x="1" y="248"/>
                    <a:pt x="161" y="248"/>
                  </a:cubicBezTo>
                  <a:cubicBezTo>
                    <a:pt x="321" y="248"/>
                    <a:pt x="324"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7232425" y="1339850"/>
              <a:ext cx="9125" cy="7100"/>
            </a:xfrm>
            <a:custGeom>
              <a:avLst/>
              <a:gdLst/>
              <a:ahLst/>
              <a:cxnLst/>
              <a:rect l="l" t="t" r="r" b="b"/>
              <a:pathLst>
                <a:path w="365" h="284" extrusionOk="0">
                  <a:moveTo>
                    <a:pt x="182" y="0"/>
                  </a:moveTo>
                  <a:cubicBezTo>
                    <a:pt x="0" y="0"/>
                    <a:pt x="0" y="284"/>
                    <a:pt x="182" y="284"/>
                  </a:cubicBezTo>
                  <a:cubicBezTo>
                    <a:pt x="365" y="284"/>
                    <a:pt x="365" y="0"/>
                    <a:pt x="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7235000" y="1359925"/>
              <a:ext cx="5725" cy="5750"/>
            </a:xfrm>
            <a:custGeom>
              <a:avLst/>
              <a:gdLst/>
              <a:ahLst/>
              <a:cxnLst/>
              <a:rect l="l" t="t" r="r" b="b"/>
              <a:pathLst>
                <a:path w="229" h="230" extrusionOk="0">
                  <a:moveTo>
                    <a:pt x="123" y="1"/>
                  </a:moveTo>
                  <a:cubicBezTo>
                    <a:pt x="120" y="1"/>
                    <a:pt x="117" y="1"/>
                    <a:pt x="114" y="1"/>
                  </a:cubicBezTo>
                  <a:lnTo>
                    <a:pt x="86" y="3"/>
                  </a:lnTo>
                  <a:lnTo>
                    <a:pt x="57" y="17"/>
                  </a:lnTo>
                  <a:cubicBezTo>
                    <a:pt x="44" y="23"/>
                    <a:pt x="33" y="32"/>
                    <a:pt x="27" y="45"/>
                  </a:cubicBezTo>
                  <a:cubicBezTo>
                    <a:pt x="18" y="52"/>
                    <a:pt x="13" y="60"/>
                    <a:pt x="11" y="69"/>
                  </a:cubicBezTo>
                  <a:cubicBezTo>
                    <a:pt x="2" y="85"/>
                    <a:pt x="0" y="98"/>
                    <a:pt x="0" y="113"/>
                  </a:cubicBezTo>
                  <a:lnTo>
                    <a:pt x="5" y="144"/>
                  </a:lnTo>
                  <a:lnTo>
                    <a:pt x="16" y="172"/>
                  </a:lnTo>
                  <a:cubicBezTo>
                    <a:pt x="27" y="188"/>
                    <a:pt x="40" y="203"/>
                    <a:pt x="57" y="212"/>
                  </a:cubicBezTo>
                  <a:lnTo>
                    <a:pt x="60" y="214"/>
                  </a:lnTo>
                  <a:cubicBezTo>
                    <a:pt x="77" y="224"/>
                    <a:pt x="96" y="229"/>
                    <a:pt x="115" y="229"/>
                  </a:cubicBezTo>
                  <a:cubicBezTo>
                    <a:pt x="134" y="229"/>
                    <a:pt x="153" y="224"/>
                    <a:pt x="169" y="214"/>
                  </a:cubicBezTo>
                  <a:lnTo>
                    <a:pt x="174" y="212"/>
                  </a:lnTo>
                  <a:cubicBezTo>
                    <a:pt x="185" y="205"/>
                    <a:pt x="196" y="194"/>
                    <a:pt x="205" y="183"/>
                  </a:cubicBezTo>
                  <a:cubicBezTo>
                    <a:pt x="211" y="177"/>
                    <a:pt x="215" y="168"/>
                    <a:pt x="220" y="159"/>
                  </a:cubicBezTo>
                  <a:cubicBezTo>
                    <a:pt x="226" y="144"/>
                    <a:pt x="229" y="129"/>
                    <a:pt x="229" y="115"/>
                  </a:cubicBezTo>
                  <a:lnTo>
                    <a:pt x="224" y="85"/>
                  </a:lnTo>
                  <a:lnTo>
                    <a:pt x="213" y="56"/>
                  </a:lnTo>
                  <a:cubicBezTo>
                    <a:pt x="207" y="43"/>
                    <a:pt x="196" y="32"/>
                    <a:pt x="185" y="25"/>
                  </a:cubicBezTo>
                  <a:cubicBezTo>
                    <a:pt x="178" y="19"/>
                    <a:pt x="169" y="12"/>
                    <a:pt x="158" y="10"/>
                  </a:cubicBezTo>
                  <a:cubicBezTo>
                    <a:pt x="148" y="5"/>
                    <a:pt x="135"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7234600" y="1378000"/>
              <a:ext cx="7400" cy="5750"/>
            </a:xfrm>
            <a:custGeom>
              <a:avLst/>
              <a:gdLst/>
              <a:ahLst/>
              <a:cxnLst/>
              <a:rect l="l" t="t" r="r" b="b"/>
              <a:pathLst>
                <a:path w="296" h="230" extrusionOk="0">
                  <a:moveTo>
                    <a:pt x="148" y="1"/>
                  </a:moveTo>
                  <a:cubicBezTo>
                    <a:pt x="1" y="1"/>
                    <a:pt x="1" y="229"/>
                    <a:pt x="148" y="229"/>
                  </a:cubicBezTo>
                  <a:cubicBezTo>
                    <a:pt x="295" y="229"/>
                    <a:pt x="295" y="1"/>
                    <a:pt x="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233850" y="1398825"/>
              <a:ext cx="8900" cy="6875"/>
            </a:xfrm>
            <a:custGeom>
              <a:avLst/>
              <a:gdLst/>
              <a:ahLst/>
              <a:cxnLst/>
              <a:rect l="l" t="t" r="r" b="b"/>
              <a:pathLst>
                <a:path w="356" h="275" extrusionOk="0">
                  <a:moveTo>
                    <a:pt x="178" y="0"/>
                  </a:moveTo>
                  <a:cubicBezTo>
                    <a:pt x="0" y="0"/>
                    <a:pt x="0" y="275"/>
                    <a:pt x="178" y="275"/>
                  </a:cubicBezTo>
                  <a:cubicBezTo>
                    <a:pt x="356" y="275"/>
                    <a:pt x="356"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7204250" y="1587250"/>
              <a:ext cx="27650" cy="37950"/>
            </a:xfrm>
            <a:custGeom>
              <a:avLst/>
              <a:gdLst/>
              <a:ahLst/>
              <a:cxnLst/>
              <a:rect l="l" t="t" r="r" b="b"/>
              <a:pathLst>
                <a:path w="1106" h="1518" extrusionOk="0">
                  <a:moveTo>
                    <a:pt x="216" y="0"/>
                  </a:moveTo>
                  <a:cubicBezTo>
                    <a:pt x="216" y="0"/>
                    <a:pt x="525" y="1300"/>
                    <a:pt x="495" y="1303"/>
                  </a:cubicBezTo>
                  <a:cubicBezTo>
                    <a:pt x="88" y="1329"/>
                    <a:pt x="0" y="1518"/>
                    <a:pt x="0" y="1518"/>
                  </a:cubicBezTo>
                  <a:lnTo>
                    <a:pt x="1105" y="1518"/>
                  </a:lnTo>
                  <a:lnTo>
                    <a:pt x="10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a:off x="7261400" y="1587250"/>
              <a:ext cx="27600" cy="37950"/>
            </a:xfrm>
            <a:custGeom>
              <a:avLst/>
              <a:gdLst/>
              <a:ahLst/>
              <a:cxnLst/>
              <a:rect l="l" t="t" r="r" b="b"/>
              <a:pathLst>
                <a:path w="1104" h="1518" extrusionOk="0">
                  <a:moveTo>
                    <a:pt x="27" y="0"/>
                  </a:moveTo>
                  <a:lnTo>
                    <a:pt x="1" y="1518"/>
                  </a:lnTo>
                  <a:lnTo>
                    <a:pt x="1103" y="1518"/>
                  </a:lnTo>
                  <a:cubicBezTo>
                    <a:pt x="1103" y="1518"/>
                    <a:pt x="1017" y="1329"/>
                    <a:pt x="609" y="1303"/>
                  </a:cubicBezTo>
                  <a:cubicBezTo>
                    <a:pt x="580" y="1300"/>
                    <a:pt x="890"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4"/>
            <p:cNvSpPr/>
            <p:nvPr/>
          </p:nvSpPr>
          <p:spPr>
            <a:xfrm>
              <a:off x="7214400" y="1178650"/>
              <a:ext cx="5900" cy="4625"/>
            </a:xfrm>
            <a:custGeom>
              <a:avLst/>
              <a:gdLst/>
              <a:ahLst/>
              <a:cxnLst/>
              <a:rect l="l" t="t" r="r" b="b"/>
              <a:pathLst>
                <a:path w="236" h="185" extrusionOk="0">
                  <a:moveTo>
                    <a:pt x="119" y="0"/>
                  </a:moveTo>
                  <a:cubicBezTo>
                    <a:pt x="1" y="0"/>
                    <a:pt x="1" y="185"/>
                    <a:pt x="119" y="185"/>
                  </a:cubicBezTo>
                  <a:cubicBezTo>
                    <a:pt x="236" y="185"/>
                    <a:pt x="236"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7235775" y="1178650"/>
              <a:ext cx="5950" cy="4625"/>
            </a:xfrm>
            <a:custGeom>
              <a:avLst/>
              <a:gdLst/>
              <a:ahLst/>
              <a:cxnLst/>
              <a:rect l="l" t="t" r="r" b="b"/>
              <a:pathLst>
                <a:path w="238" h="185" extrusionOk="0">
                  <a:moveTo>
                    <a:pt x="119" y="0"/>
                  </a:moveTo>
                  <a:cubicBezTo>
                    <a:pt x="0" y="0"/>
                    <a:pt x="0" y="185"/>
                    <a:pt x="119" y="185"/>
                  </a:cubicBezTo>
                  <a:cubicBezTo>
                    <a:pt x="237" y="185"/>
                    <a:pt x="237"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4"/>
          <p:cNvGrpSpPr/>
          <p:nvPr/>
        </p:nvGrpSpPr>
        <p:grpSpPr>
          <a:xfrm>
            <a:off x="8336129" y="3831533"/>
            <a:ext cx="518313" cy="517465"/>
            <a:chOff x="5721625" y="4984150"/>
            <a:chExt cx="196950" cy="196650"/>
          </a:xfrm>
        </p:grpSpPr>
        <p:sp>
          <p:nvSpPr>
            <p:cNvPr id="423" name="Google Shape;423;p3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4"/>
          <p:cNvGrpSpPr/>
          <p:nvPr/>
        </p:nvGrpSpPr>
        <p:grpSpPr>
          <a:xfrm>
            <a:off x="8165737" y="1075495"/>
            <a:ext cx="1551432" cy="2389819"/>
            <a:chOff x="5283050" y="4042750"/>
            <a:chExt cx="399000" cy="595950"/>
          </a:xfrm>
        </p:grpSpPr>
        <p:sp>
          <p:nvSpPr>
            <p:cNvPr id="429" name="Google Shape;429;p34"/>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34"/>
          <p:cNvGrpSpPr/>
          <p:nvPr/>
        </p:nvGrpSpPr>
        <p:grpSpPr>
          <a:xfrm>
            <a:off x="1019386" y="675833"/>
            <a:ext cx="1165945" cy="925787"/>
            <a:chOff x="4725050" y="4107925"/>
            <a:chExt cx="398900" cy="316725"/>
          </a:xfrm>
        </p:grpSpPr>
        <p:sp>
          <p:nvSpPr>
            <p:cNvPr id="438" name="Google Shape;438;p34"/>
            <p:cNvSpPr/>
            <p:nvPr/>
          </p:nvSpPr>
          <p:spPr>
            <a:xfrm>
              <a:off x="4725050" y="4107925"/>
              <a:ext cx="398900" cy="232975"/>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34"/>
          <p:cNvGrpSpPr/>
          <p:nvPr/>
        </p:nvGrpSpPr>
        <p:grpSpPr>
          <a:xfrm>
            <a:off x="278350" y="2030902"/>
            <a:ext cx="1751328" cy="2848361"/>
            <a:chOff x="6362575" y="3991175"/>
            <a:chExt cx="336425" cy="510075"/>
          </a:xfrm>
        </p:grpSpPr>
        <p:sp>
          <p:nvSpPr>
            <p:cNvPr id="446" name="Google Shape;446;p34"/>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34"/>
          <p:cNvGrpSpPr/>
          <p:nvPr/>
        </p:nvGrpSpPr>
        <p:grpSpPr>
          <a:xfrm>
            <a:off x="7558440" y="4205489"/>
            <a:ext cx="830933" cy="670529"/>
            <a:chOff x="7514750" y="4210883"/>
            <a:chExt cx="953999" cy="769838"/>
          </a:xfrm>
        </p:grpSpPr>
        <p:sp>
          <p:nvSpPr>
            <p:cNvPr id="466" name="Google Shape;466;p34"/>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4"/>
          <p:cNvGrpSpPr/>
          <p:nvPr/>
        </p:nvGrpSpPr>
        <p:grpSpPr>
          <a:xfrm>
            <a:off x="1991626" y="1573307"/>
            <a:ext cx="518333" cy="517543"/>
            <a:chOff x="5550100" y="4738125"/>
            <a:chExt cx="196950" cy="196650"/>
          </a:xfrm>
        </p:grpSpPr>
        <p:sp>
          <p:nvSpPr>
            <p:cNvPr id="474" name="Google Shape;474;p34"/>
            <p:cNvSpPr/>
            <p:nvPr/>
          </p:nvSpPr>
          <p:spPr>
            <a:xfrm>
              <a:off x="5599125" y="4738125"/>
              <a:ext cx="22250" cy="185825"/>
            </a:xfrm>
            <a:custGeom>
              <a:avLst/>
              <a:gdLst/>
              <a:ahLst/>
              <a:cxnLst/>
              <a:rect l="l" t="t"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5631300" y="4739725"/>
              <a:ext cx="50100" cy="186200"/>
            </a:xfrm>
            <a:custGeom>
              <a:avLst/>
              <a:gdLst/>
              <a:ahLst/>
              <a:cxnLst/>
              <a:rect l="l" t="t"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5666650" y="4823825"/>
              <a:ext cx="24950" cy="110950"/>
            </a:xfrm>
            <a:custGeom>
              <a:avLst/>
              <a:gdLst/>
              <a:ahLst/>
              <a:cxnLst/>
              <a:rect l="l" t="t"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5699275" y="4765300"/>
              <a:ext cx="47775" cy="157100"/>
            </a:xfrm>
            <a:custGeom>
              <a:avLst/>
              <a:gdLst/>
              <a:ahLst/>
              <a:cxnLst/>
              <a:rect l="l" t="t"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5550100" y="4798800"/>
              <a:ext cx="40800" cy="129000"/>
            </a:xfrm>
            <a:custGeom>
              <a:avLst/>
              <a:gdLst/>
              <a:ahLst/>
              <a:cxnLst/>
              <a:rect l="l" t="t"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4"/>
          <p:cNvGrpSpPr/>
          <p:nvPr/>
        </p:nvGrpSpPr>
        <p:grpSpPr>
          <a:xfrm>
            <a:off x="278353" y="156809"/>
            <a:ext cx="681823" cy="550203"/>
            <a:chOff x="7514750" y="4210883"/>
            <a:chExt cx="953999" cy="769838"/>
          </a:xfrm>
        </p:grpSpPr>
        <p:sp>
          <p:nvSpPr>
            <p:cNvPr id="480" name="Google Shape;480;p34"/>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50"/>
          <p:cNvSpPr txBox="1">
            <a:spLocks noGrp="1"/>
          </p:cNvSpPr>
          <p:nvPr>
            <p:ph type="title"/>
          </p:nvPr>
        </p:nvSpPr>
        <p:spPr>
          <a:xfrm>
            <a:off x="720000" y="710225"/>
            <a:ext cx="3966300" cy="10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Challenges!</a:t>
            </a:r>
            <a:endParaRPr dirty="0"/>
          </a:p>
        </p:txBody>
      </p:sp>
      <p:sp>
        <p:nvSpPr>
          <p:cNvPr id="1126" name="Google Shape;1126;p50"/>
          <p:cNvSpPr txBox="1">
            <a:spLocks noGrp="1"/>
          </p:cNvSpPr>
          <p:nvPr>
            <p:ph type="ctrTitle" idx="2"/>
          </p:nvPr>
        </p:nvSpPr>
        <p:spPr>
          <a:xfrm flipH="1">
            <a:off x="638245" y="1934203"/>
            <a:ext cx="2195400" cy="372300"/>
          </a:xfrm>
          <a:prstGeom prst="rect">
            <a:avLst/>
          </a:prstGeom>
        </p:spPr>
        <p:txBody>
          <a:bodyPr spcFirstLastPara="1" wrap="square" lIns="91425" tIns="91425" rIns="91425" bIns="91425" anchor="b" anchorCtr="0">
            <a:noAutofit/>
          </a:bodyPr>
          <a:lstStyle/>
          <a:p>
            <a:pPr lvl="0"/>
            <a:r>
              <a:rPr lang="en-US" dirty="0"/>
              <a:t>Social challenges</a:t>
            </a:r>
            <a:endParaRPr dirty="0"/>
          </a:p>
        </p:txBody>
      </p:sp>
      <p:sp>
        <p:nvSpPr>
          <p:cNvPr id="1128" name="Google Shape;1128;p50"/>
          <p:cNvSpPr txBox="1">
            <a:spLocks noGrp="1"/>
          </p:cNvSpPr>
          <p:nvPr>
            <p:ph type="ctrTitle" idx="3"/>
          </p:nvPr>
        </p:nvSpPr>
        <p:spPr>
          <a:xfrm flipH="1">
            <a:off x="1735945" y="2793382"/>
            <a:ext cx="2195400" cy="372300"/>
          </a:xfrm>
          <a:prstGeom prst="rect">
            <a:avLst/>
          </a:prstGeom>
        </p:spPr>
        <p:txBody>
          <a:bodyPr spcFirstLastPara="1" wrap="square" lIns="91425" tIns="91425" rIns="91425" bIns="91425" anchor="b" anchorCtr="0">
            <a:noAutofit/>
          </a:bodyPr>
          <a:lstStyle/>
          <a:p>
            <a:pPr lvl="0"/>
            <a:r>
              <a:rPr lang="en-US" dirty="0"/>
              <a:t>Ecological concerns</a:t>
            </a:r>
            <a:endParaRPr dirty="0"/>
          </a:p>
        </p:txBody>
      </p:sp>
      <p:sp>
        <p:nvSpPr>
          <p:cNvPr id="1130" name="Google Shape;1130;p50"/>
          <p:cNvSpPr txBox="1">
            <a:spLocks noGrp="1"/>
          </p:cNvSpPr>
          <p:nvPr>
            <p:ph type="ctrTitle" idx="5"/>
          </p:nvPr>
        </p:nvSpPr>
        <p:spPr>
          <a:xfrm flipH="1">
            <a:off x="3931345" y="2120353"/>
            <a:ext cx="2195400" cy="372300"/>
          </a:xfrm>
          <a:prstGeom prst="rect">
            <a:avLst/>
          </a:prstGeom>
        </p:spPr>
        <p:txBody>
          <a:bodyPr spcFirstLastPara="1" wrap="square" lIns="91425" tIns="91425" rIns="91425" bIns="91425" anchor="b" anchorCtr="0">
            <a:noAutofit/>
          </a:bodyPr>
          <a:lstStyle/>
          <a:p>
            <a:pPr lvl="0"/>
            <a:r>
              <a:rPr lang="en-US" dirty="0"/>
              <a:t>Humanitarian and legal cooperation</a:t>
            </a:r>
            <a:endParaRPr dirty="0"/>
          </a:p>
        </p:txBody>
      </p:sp>
      <p:grpSp>
        <p:nvGrpSpPr>
          <p:cNvPr id="1132" name="Google Shape;1132;p50"/>
          <p:cNvGrpSpPr/>
          <p:nvPr/>
        </p:nvGrpSpPr>
        <p:grpSpPr>
          <a:xfrm>
            <a:off x="6915031" y="449672"/>
            <a:ext cx="711111" cy="573837"/>
            <a:chOff x="7514750" y="4210883"/>
            <a:chExt cx="953999" cy="769838"/>
          </a:xfrm>
        </p:grpSpPr>
        <p:sp>
          <p:nvSpPr>
            <p:cNvPr id="1133" name="Google Shape;1133;p50"/>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0"/>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0"/>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0"/>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0"/>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0"/>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0"/>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50"/>
          <p:cNvGrpSpPr/>
          <p:nvPr/>
        </p:nvGrpSpPr>
        <p:grpSpPr>
          <a:xfrm>
            <a:off x="8048744" y="1459582"/>
            <a:ext cx="476383" cy="475637"/>
            <a:chOff x="5721625" y="4984150"/>
            <a:chExt cx="196950" cy="196650"/>
          </a:xfrm>
        </p:grpSpPr>
        <p:sp>
          <p:nvSpPr>
            <p:cNvPr id="1141" name="Google Shape;1141;p50"/>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0"/>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0"/>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0"/>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0"/>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50"/>
          <p:cNvGrpSpPr/>
          <p:nvPr/>
        </p:nvGrpSpPr>
        <p:grpSpPr>
          <a:xfrm>
            <a:off x="280444" y="3878107"/>
            <a:ext cx="476383" cy="475637"/>
            <a:chOff x="5721625" y="4984150"/>
            <a:chExt cx="196950" cy="196650"/>
          </a:xfrm>
        </p:grpSpPr>
        <p:sp>
          <p:nvSpPr>
            <p:cNvPr id="1147" name="Google Shape;1147;p50"/>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0"/>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0"/>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0"/>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0"/>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50"/>
          <p:cNvGrpSpPr/>
          <p:nvPr/>
        </p:nvGrpSpPr>
        <p:grpSpPr>
          <a:xfrm>
            <a:off x="342225" y="4212126"/>
            <a:ext cx="890185" cy="675108"/>
            <a:chOff x="4725044" y="4077175"/>
            <a:chExt cx="398900" cy="347475"/>
          </a:xfrm>
        </p:grpSpPr>
        <p:sp>
          <p:nvSpPr>
            <p:cNvPr id="1153" name="Google Shape;1153;p50"/>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0"/>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0"/>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0"/>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0"/>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0"/>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0"/>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130;p50"/>
          <p:cNvSpPr txBox="1">
            <a:spLocks/>
          </p:cNvSpPr>
          <p:nvPr/>
        </p:nvSpPr>
        <p:spPr>
          <a:xfrm flipH="1">
            <a:off x="3363589" y="3916684"/>
            <a:ext cx="2195400" cy="37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2pPr>
            <a:lvl3pPr marR="0" lvl="2"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3pPr>
            <a:lvl4pPr marR="0" lvl="3"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4pPr>
            <a:lvl5pPr marR="0" lvl="4"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5pPr>
            <a:lvl6pPr marR="0" lvl="5"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6pPr>
            <a:lvl7pPr marR="0" lvl="6"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7pPr>
            <a:lvl8pPr marR="0" lvl="7"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8pPr>
            <a:lvl9pPr marR="0" lvl="8"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9pPr>
          </a:lstStyle>
          <a:p>
            <a:r>
              <a:rPr lang="en-US" dirty="0"/>
              <a:t>Political questions</a:t>
            </a:r>
          </a:p>
        </p:txBody>
      </p:sp>
      <p:sp>
        <p:nvSpPr>
          <p:cNvPr id="41" name="Google Shape;1130;p50"/>
          <p:cNvSpPr txBox="1">
            <a:spLocks/>
          </p:cNvSpPr>
          <p:nvPr/>
        </p:nvSpPr>
        <p:spPr>
          <a:xfrm flipH="1">
            <a:off x="6230979" y="4157898"/>
            <a:ext cx="2195400" cy="37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2pPr>
            <a:lvl3pPr marR="0" lvl="2"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3pPr>
            <a:lvl4pPr marR="0" lvl="3"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4pPr>
            <a:lvl5pPr marR="0" lvl="4"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5pPr>
            <a:lvl6pPr marR="0" lvl="5"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6pPr>
            <a:lvl7pPr marR="0" lvl="6"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7pPr>
            <a:lvl8pPr marR="0" lvl="7"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8pPr>
            <a:lvl9pPr marR="0" lvl="8"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9pPr>
          </a:lstStyle>
          <a:p>
            <a:r>
              <a:rPr lang="en-US" dirty="0"/>
              <a:t>Security issues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901952" y="12954"/>
            <a:ext cx="5358384" cy="5135118"/>
          </a:xfrm>
          <a:prstGeom prst="rect">
            <a:avLst/>
          </a:prstGeom>
        </p:spPr>
      </p:pic>
    </p:spTree>
    <p:extLst>
      <p:ext uri="{BB962C8B-B14F-4D97-AF65-F5344CB8AC3E}">
        <p14:creationId xmlns:p14="http://schemas.microsoft.com/office/powerpoint/2010/main" val="308487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7"/>
        <p:cNvGrpSpPr/>
        <p:nvPr/>
      </p:nvGrpSpPr>
      <p:grpSpPr>
        <a:xfrm>
          <a:off x="0" y="0"/>
          <a:ext cx="0" cy="0"/>
          <a:chOff x="0" y="0"/>
          <a:chExt cx="0" cy="0"/>
        </a:xfrm>
      </p:grpSpPr>
      <p:sp>
        <p:nvSpPr>
          <p:cNvPr id="3478" name="Google Shape;3478;p86"/>
          <p:cNvSpPr txBox="1">
            <a:spLocks noGrp="1"/>
          </p:cNvSpPr>
          <p:nvPr>
            <p:ph type="ctrTitle"/>
          </p:nvPr>
        </p:nvSpPr>
        <p:spPr>
          <a:xfrm>
            <a:off x="1003229" y="540000"/>
            <a:ext cx="2280046" cy="90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Technology</a:t>
            </a:r>
            <a:endParaRPr dirty="0"/>
          </a:p>
        </p:txBody>
      </p:sp>
      <p:grpSp>
        <p:nvGrpSpPr>
          <p:cNvPr id="3480" name="Google Shape;3480;p86"/>
          <p:cNvGrpSpPr/>
          <p:nvPr/>
        </p:nvGrpSpPr>
        <p:grpSpPr>
          <a:xfrm>
            <a:off x="5053393" y="350519"/>
            <a:ext cx="1560618" cy="2020755"/>
            <a:chOff x="948350" y="2140100"/>
            <a:chExt cx="551650" cy="714300"/>
          </a:xfrm>
        </p:grpSpPr>
        <p:sp>
          <p:nvSpPr>
            <p:cNvPr id="3481" name="Google Shape;3481;p86"/>
            <p:cNvSpPr/>
            <p:nvPr/>
          </p:nvSpPr>
          <p:spPr>
            <a:xfrm>
              <a:off x="1316150" y="2505625"/>
              <a:ext cx="155350" cy="266425"/>
            </a:xfrm>
            <a:custGeom>
              <a:avLst/>
              <a:gdLst/>
              <a:ahLst/>
              <a:cxnLst/>
              <a:rect l="l" t="t" r="r" b="b"/>
              <a:pathLst>
                <a:path w="6214" h="10657" extrusionOk="0">
                  <a:moveTo>
                    <a:pt x="2851" y="0"/>
                  </a:moveTo>
                  <a:lnTo>
                    <a:pt x="1" y="802"/>
                  </a:lnTo>
                  <a:cubicBezTo>
                    <a:pt x="695" y="2249"/>
                    <a:pt x="512" y="3927"/>
                    <a:pt x="1094" y="5414"/>
                  </a:cubicBezTo>
                  <a:cubicBezTo>
                    <a:pt x="1898" y="7461"/>
                    <a:pt x="4013" y="8838"/>
                    <a:pt x="5311" y="10656"/>
                  </a:cubicBezTo>
                  <a:cubicBezTo>
                    <a:pt x="5597" y="10443"/>
                    <a:pt x="5928" y="10259"/>
                    <a:pt x="6214" y="10096"/>
                  </a:cubicBezTo>
                  <a:cubicBezTo>
                    <a:pt x="6113" y="9622"/>
                    <a:pt x="6001" y="9143"/>
                    <a:pt x="5744" y="8719"/>
                  </a:cubicBezTo>
                  <a:cubicBezTo>
                    <a:pt x="4876" y="6433"/>
                    <a:pt x="3859" y="6389"/>
                    <a:pt x="3422" y="5844"/>
                  </a:cubicBezTo>
                  <a:cubicBezTo>
                    <a:pt x="2988" y="5300"/>
                    <a:pt x="2851" y="0"/>
                    <a:pt x="2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6"/>
            <p:cNvSpPr/>
            <p:nvPr/>
          </p:nvSpPr>
          <p:spPr>
            <a:xfrm>
              <a:off x="1103450" y="2140100"/>
              <a:ext cx="130200" cy="112175"/>
            </a:xfrm>
            <a:custGeom>
              <a:avLst/>
              <a:gdLst/>
              <a:ahLst/>
              <a:cxnLst/>
              <a:rect l="l" t="t" r="r" b="b"/>
              <a:pathLst>
                <a:path w="5208" h="4487" extrusionOk="0">
                  <a:moveTo>
                    <a:pt x="3649" y="1"/>
                  </a:moveTo>
                  <a:cubicBezTo>
                    <a:pt x="2614" y="1"/>
                    <a:pt x="1608" y="367"/>
                    <a:pt x="816" y="1045"/>
                  </a:cubicBezTo>
                  <a:cubicBezTo>
                    <a:pt x="596" y="1229"/>
                    <a:pt x="396" y="1444"/>
                    <a:pt x="260" y="1697"/>
                  </a:cubicBezTo>
                  <a:cubicBezTo>
                    <a:pt x="34" y="2114"/>
                    <a:pt x="1" y="2606"/>
                    <a:pt x="25" y="3081"/>
                  </a:cubicBezTo>
                  <a:cubicBezTo>
                    <a:pt x="40" y="3379"/>
                    <a:pt x="82" y="3689"/>
                    <a:pt x="247" y="3939"/>
                  </a:cubicBezTo>
                  <a:cubicBezTo>
                    <a:pt x="442" y="4234"/>
                    <a:pt x="789" y="4401"/>
                    <a:pt x="1138" y="4458"/>
                  </a:cubicBezTo>
                  <a:cubicBezTo>
                    <a:pt x="1267" y="4479"/>
                    <a:pt x="1397" y="4487"/>
                    <a:pt x="1527" y="4487"/>
                  </a:cubicBezTo>
                  <a:cubicBezTo>
                    <a:pt x="1751" y="4487"/>
                    <a:pt x="1975" y="4463"/>
                    <a:pt x="2197" y="4438"/>
                  </a:cubicBezTo>
                  <a:lnTo>
                    <a:pt x="1723" y="4383"/>
                  </a:lnTo>
                  <a:lnTo>
                    <a:pt x="1723" y="4383"/>
                  </a:lnTo>
                  <a:cubicBezTo>
                    <a:pt x="1773" y="4386"/>
                    <a:pt x="1822" y="4388"/>
                    <a:pt x="1872" y="4388"/>
                  </a:cubicBezTo>
                  <a:cubicBezTo>
                    <a:pt x="2738" y="4388"/>
                    <a:pt x="3530" y="3858"/>
                    <a:pt x="4222" y="3320"/>
                  </a:cubicBezTo>
                  <a:cubicBezTo>
                    <a:pt x="4536" y="3076"/>
                    <a:pt x="4854" y="2815"/>
                    <a:pt x="5026" y="2455"/>
                  </a:cubicBezTo>
                  <a:cubicBezTo>
                    <a:pt x="5208" y="2070"/>
                    <a:pt x="5197" y="1618"/>
                    <a:pt x="5131" y="1196"/>
                  </a:cubicBezTo>
                  <a:cubicBezTo>
                    <a:pt x="5072" y="819"/>
                    <a:pt x="4947" y="414"/>
                    <a:pt x="4630" y="201"/>
                  </a:cubicBezTo>
                  <a:cubicBezTo>
                    <a:pt x="4437" y="72"/>
                    <a:pt x="4200" y="32"/>
                    <a:pt x="3967" y="13"/>
                  </a:cubicBezTo>
                  <a:cubicBezTo>
                    <a:pt x="3861" y="5"/>
                    <a:pt x="3754" y="1"/>
                    <a:pt x="3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6"/>
            <p:cNvSpPr/>
            <p:nvPr/>
          </p:nvSpPr>
          <p:spPr>
            <a:xfrm>
              <a:off x="1140350" y="2279975"/>
              <a:ext cx="153275" cy="90775"/>
            </a:xfrm>
            <a:custGeom>
              <a:avLst/>
              <a:gdLst/>
              <a:ahLst/>
              <a:cxnLst/>
              <a:rect l="l" t="t" r="r" b="b"/>
              <a:pathLst>
                <a:path w="6131" h="3631" extrusionOk="0">
                  <a:moveTo>
                    <a:pt x="5570" y="0"/>
                  </a:moveTo>
                  <a:cubicBezTo>
                    <a:pt x="5036" y="165"/>
                    <a:pt x="4823" y="191"/>
                    <a:pt x="4143" y="1458"/>
                  </a:cubicBezTo>
                  <a:cubicBezTo>
                    <a:pt x="3766" y="2159"/>
                    <a:pt x="3308" y="2538"/>
                    <a:pt x="2759" y="2538"/>
                  </a:cubicBezTo>
                  <a:cubicBezTo>
                    <a:pt x="2316" y="2538"/>
                    <a:pt x="1813" y="2291"/>
                    <a:pt x="1246" y="1766"/>
                  </a:cubicBezTo>
                  <a:cubicBezTo>
                    <a:pt x="945" y="1485"/>
                    <a:pt x="695" y="1256"/>
                    <a:pt x="488" y="1065"/>
                  </a:cubicBezTo>
                  <a:cubicBezTo>
                    <a:pt x="332" y="1349"/>
                    <a:pt x="159" y="1623"/>
                    <a:pt x="1" y="1889"/>
                  </a:cubicBezTo>
                  <a:cubicBezTo>
                    <a:pt x="513" y="2739"/>
                    <a:pt x="1367" y="3630"/>
                    <a:pt x="2702" y="3630"/>
                  </a:cubicBezTo>
                  <a:cubicBezTo>
                    <a:pt x="2826" y="3630"/>
                    <a:pt x="2955" y="3623"/>
                    <a:pt x="3088" y="3606"/>
                  </a:cubicBezTo>
                  <a:cubicBezTo>
                    <a:pt x="5916" y="3263"/>
                    <a:pt x="6023" y="1179"/>
                    <a:pt x="6037" y="1179"/>
                  </a:cubicBezTo>
                  <a:cubicBezTo>
                    <a:pt x="6038" y="1179"/>
                    <a:pt x="6038" y="1179"/>
                    <a:pt x="6038" y="1180"/>
                  </a:cubicBezTo>
                  <a:cubicBezTo>
                    <a:pt x="6038" y="1180"/>
                    <a:pt x="6104" y="591"/>
                    <a:pt x="6117" y="338"/>
                  </a:cubicBezTo>
                  <a:cubicBezTo>
                    <a:pt x="6130" y="84"/>
                    <a:pt x="5570" y="0"/>
                    <a:pt x="5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6"/>
            <p:cNvSpPr/>
            <p:nvPr/>
          </p:nvSpPr>
          <p:spPr>
            <a:xfrm>
              <a:off x="1156050" y="2277100"/>
              <a:ext cx="57175" cy="35775"/>
            </a:xfrm>
            <a:custGeom>
              <a:avLst/>
              <a:gdLst/>
              <a:ahLst/>
              <a:cxnLst/>
              <a:rect l="l" t="t" r="r" b="b"/>
              <a:pathLst>
                <a:path w="2287" h="1431" extrusionOk="0">
                  <a:moveTo>
                    <a:pt x="1103" y="1"/>
                  </a:moveTo>
                  <a:cubicBezTo>
                    <a:pt x="1074" y="1"/>
                    <a:pt x="1044" y="2"/>
                    <a:pt x="1013" y="3"/>
                  </a:cubicBezTo>
                  <a:cubicBezTo>
                    <a:pt x="349" y="40"/>
                    <a:pt x="40" y="425"/>
                    <a:pt x="3" y="425"/>
                  </a:cubicBezTo>
                  <a:cubicBezTo>
                    <a:pt x="2" y="425"/>
                    <a:pt x="1" y="425"/>
                    <a:pt x="1" y="425"/>
                  </a:cubicBezTo>
                  <a:lnTo>
                    <a:pt x="1" y="425"/>
                  </a:lnTo>
                  <a:cubicBezTo>
                    <a:pt x="1" y="425"/>
                    <a:pt x="624" y="1418"/>
                    <a:pt x="659" y="1418"/>
                  </a:cubicBezTo>
                  <a:cubicBezTo>
                    <a:pt x="659" y="1418"/>
                    <a:pt x="659" y="1418"/>
                    <a:pt x="660" y="1418"/>
                  </a:cubicBezTo>
                  <a:cubicBezTo>
                    <a:pt x="660" y="1417"/>
                    <a:pt x="662" y="1417"/>
                    <a:pt x="666" y="1417"/>
                  </a:cubicBezTo>
                  <a:cubicBezTo>
                    <a:pt x="701" y="1417"/>
                    <a:pt x="882" y="1431"/>
                    <a:pt x="1106" y="1431"/>
                  </a:cubicBezTo>
                  <a:cubicBezTo>
                    <a:pt x="1593" y="1431"/>
                    <a:pt x="2286" y="1367"/>
                    <a:pt x="2153" y="959"/>
                  </a:cubicBezTo>
                  <a:cubicBezTo>
                    <a:pt x="1962" y="372"/>
                    <a:pt x="1715" y="1"/>
                    <a:pt x="1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6"/>
            <p:cNvSpPr/>
            <p:nvPr/>
          </p:nvSpPr>
          <p:spPr>
            <a:xfrm>
              <a:off x="1115700" y="2769775"/>
              <a:ext cx="29075" cy="73450"/>
            </a:xfrm>
            <a:custGeom>
              <a:avLst/>
              <a:gdLst/>
              <a:ahLst/>
              <a:cxnLst/>
              <a:rect l="l" t="t" r="r" b="b"/>
              <a:pathLst>
                <a:path w="1163" h="2938" extrusionOk="0">
                  <a:moveTo>
                    <a:pt x="97" y="0"/>
                  </a:moveTo>
                  <a:cubicBezTo>
                    <a:pt x="71" y="641"/>
                    <a:pt x="47" y="1283"/>
                    <a:pt x="27" y="1926"/>
                  </a:cubicBezTo>
                  <a:cubicBezTo>
                    <a:pt x="18" y="2170"/>
                    <a:pt x="12" y="2416"/>
                    <a:pt x="3" y="2662"/>
                  </a:cubicBezTo>
                  <a:cubicBezTo>
                    <a:pt x="3" y="2693"/>
                    <a:pt x="3" y="2723"/>
                    <a:pt x="1" y="2754"/>
                  </a:cubicBezTo>
                  <a:cubicBezTo>
                    <a:pt x="1" y="2800"/>
                    <a:pt x="1" y="2853"/>
                    <a:pt x="29" y="2886"/>
                  </a:cubicBezTo>
                  <a:cubicBezTo>
                    <a:pt x="55" y="2919"/>
                    <a:pt x="97" y="2919"/>
                    <a:pt x="135" y="2921"/>
                  </a:cubicBezTo>
                  <a:lnTo>
                    <a:pt x="594" y="2936"/>
                  </a:lnTo>
                  <a:cubicBezTo>
                    <a:pt x="606" y="2937"/>
                    <a:pt x="619" y="2937"/>
                    <a:pt x="632" y="2937"/>
                  </a:cubicBezTo>
                  <a:cubicBezTo>
                    <a:pt x="686" y="2937"/>
                    <a:pt x="739" y="2931"/>
                    <a:pt x="785" y="2901"/>
                  </a:cubicBezTo>
                  <a:cubicBezTo>
                    <a:pt x="844" y="2860"/>
                    <a:pt x="872" y="2787"/>
                    <a:pt x="888" y="2706"/>
                  </a:cubicBezTo>
                  <a:cubicBezTo>
                    <a:pt x="894" y="2662"/>
                    <a:pt x="901" y="2616"/>
                    <a:pt x="903" y="2572"/>
                  </a:cubicBezTo>
                  <a:cubicBezTo>
                    <a:pt x="916" y="2363"/>
                    <a:pt x="930" y="2157"/>
                    <a:pt x="949" y="1950"/>
                  </a:cubicBezTo>
                  <a:cubicBezTo>
                    <a:pt x="1002" y="1316"/>
                    <a:pt x="1074" y="685"/>
                    <a:pt x="1162" y="57"/>
                  </a:cubicBezTo>
                  <a:cubicBezTo>
                    <a:pt x="815" y="44"/>
                    <a:pt x="466" y="29"/>
                    <a:pt x="117" y="2"/>
                  </a:cubicBezTo>
                  <a:lnTo>
                    <a:pt x="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6"/>
            <p:cNvSpPr/>
            <p:nvPr/>
          </p:nvSpPr>
          <p:spPr>
            <a:xfrm>
              <a:off x="1115750" y="2817850"/>
              <a:ext cx="23750" cy="19575"/>
            </a:xfrm>
            <a:custGeom>
              <a:avLst/>
              <a:gdLst/>
              <a:ahLst/>
              <a:cxnLst/>
              <a:rect l="l" t="t" r="r" b="b"/>
              <a:pathLst>
                <a:path w="950" h="783" extrusionOk="0">
                  <a:moveTo>
                    <a:pt x="25" y="1"/>
                  </a:moveTo>
                  <a:cubicBezTo>
                    <a:pt x="23" y="60"/>
                    <a:pt x="18" y="117"/>
                    <a:pt x="18" y="177"/>
                  </a:cubicBezTo>
                  <a:lnTo>
                    <a:pt x="12" y="357"/>
                  </a:lnTo>
                  <a:cubicBezTo>
                    <a:pt x="10" y="484"/>
                    <a:pt x="5" y="612"/>
                    <a:pt x="1" y="739"/>
                  </a:cubicBezTo>
                  <a:cubicBezTo>
                    <a:pt x="203" y="750"/>
                    <a:pt x="583" y="767"/>
                    <a:pt x="886" y="783"/>
                  </a:cubicBezTo>
                  <a:cubicBezTo>
                    <a:pt x="895" y="739"/>
                    <a:pt x="899" y="693"/>
                    <a:pt x="903" y="647"/>
                  </a:cubicBezTo>
                  <a:cubicBezTo>
                    <a:pt x="908" y="570"/>
                    <a:pt x="912" y="491"/>
                    <a:pt x="919" y="412"/>
                  </a:cubicBezTo>
                  <a:cubicBezTo>
                    <a:pt x="923" y="337"/>
                    <a:pt x="930" y="265"/>
                    <a:pt x="936" y="192"/>
                  </a:cubicBezTo>
                  <a:cubicBezTo>
                    <a:pt x="941" y="137"/>
                    <a:pt x="945" y="82"/>
                    <a:pt x="949" y="27"/>
                  </a:cubicBez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6"/>
            <p:cNvSpPr/>
            <p:nvPr/>
          </p:nvSpPr>
          <p:spPr>
            <a:xfrm>
              <a:off x="1116075" y="2822200"/>
              <a:ext cx="23100" cy="5950"/>
            </a:xfrm>
            <a:custGeom>
              <a:avLst/>
              <a:gdLst/>
              <a:ahLst/>
              <a:cxnLst/>
              <a:rect l="l" t="t" r="r" b="b"/>
              <a:pathLst>
                <a:path w="924" h="238" extrusionOk="0">
                  <a:moveTo>
                    <a:pt x="159" y="1"/>
                  </a:moveTo>
                  <a:cubicBezTo>
                    <a:pt x="108" y="1"/>
                    <a:pt x="58" y="1"/>
                    <a:pt x="8" y="3"/>
                  </a:cubicBezTo>
                  <a:lnTo>
                    <a:pt x="1" y="183"/>
                  </a:lnTo>
                  <a:cubicBezTo>
                    <a:pt x="181" y="196"/>
                    <a:pt x="368" y="198"/>
                    <a:pt x="550" y="207"/>
                  </a:cubicBezTo>
                  <a:cubicBezTo>
                    <a:pt x="666" y="213"/>
                    <a:pt x="787" y="227"/>
                    <a:pt x="906" y="238"/>
                  </a:cubicBezTo>
                  <a:cubicBezTo>
                    <a:pt x="910" y="163"/>
                    <a:pt x="917" y="91"/>
                    <a:pt x="923" y="18"/>
                  </a:cubicBezTo>
                  <a:cubicBezTo>
                    <a:pt x="796" y="14"/>
                    <a:pt x="671" y="16"/>
                    <a:pt x="550" y="9"/>
                  </a:cubicBezTo>
                  <a:cubicBezTo>
                    <a:pt x="420" y="5"/>
                    <a:pt x="289"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6"/>
            <p:cNvSpPr/>
            <p:nvPr/>
          </p:nvSpPr>
          <p:spPr>
            <a:xfrm>
              <a:off x="1115325" y="2837075"/>
              <a:ext cx="53100" cy="17325"/>
            </a:xfrm>
            <a:custGeom>
              <a:avLst/>
              <a:gdLst/>
              <a:ahLst/>
              <a:cxnLst/>
              <a:rect l="l" t="t" r="r" b="b"/>
              <a:pathLst>
                <a:path w="2124" h="693" extrusionOk="0">
                  <a:moveTo>
                    <a:pt x="879" y="1"/>
                  </a:moveTo>
                  <a:cubicBezTo>
                    <a:pt x="879" y="1"/>
                    <a:pt x="818" y="130"/>
                    <a:pt x="496" y="130"/>
                  </a:cubicBezTo>
                  <a:cubicBezTo>
                    <a:pt x="376" y="130"/>
                    <a:pt x="219" y="112"/>
                    <a:pt x="16" y="62"/>
                  </a:cubicBezTo>
                  <a:lnTo>
                    <a:pt x="0" y="616"/>
                  </a:lnTo>
                  <a:lnTo>
                    <a:pt x="2016" y="692"/>
                  </a:lnTo>
                  <a:cubicBezTo>
                    <a:pt x="2016" y="692"/>
                    <a:pt x="2124" y="554"/>
                    <a:pt x="1988" y="508"/>
                  </a:cubicBezTo>
                  <a:cubicBezTo>
                    <a:pt x="1854" y="462"/>
                    <a:pt x="879"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6"/>
            <p:cNvSpPr/>
            <p:nvPr/>
          </p:nvSpPr>
          <p:spPr>
            <a:xfrm>
              <a:off x="1115700" y="2833450"/>
              <a:ext cx="23900" cy="12875"/>
            </a:xfrm>
            <a:custGeom>
              <a:avLst/>
              <a:gdLst/>
              <a:ahLst/>
              <a:cxnLst/>
              <a:rect l="l" t="t" r="r" b="b"/>
              <a:pathLst>
                <a:path w="956" h="515" extrusionOk="0">
                  <a:moveTo>
                    <a:pt x="9" y="1"/>
                  </a:moveTo>
                  <a:lnTo>
                    <a:pt x="1" y="207"/>
                  </a:lnTo>
                  <a:lnTo>
                    <a:pt x="457" y="515"/>
                  </a:lnTo>
                  <a:lnTo>
                    <a:pt x="796" y="468"/>
                  </a:lnTo>
                  <a:lnTo>
                    <a:pt x="956" y="302"/>
                  </a:lnTo>
                  <a:lnTo>
                    <a:pt x="930" y="42"/>
                  </a:ln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6"/>
            <p:cNvSpPr/>
            <p:nvPr/>
          </p:nvSpPr>
          <p:spPr>
            <a:xfrm>
              <a:off x="1114000" y="2460500"/>
              <a:ext cx="79350" cy="323675"/>
            </a:xfrm>
            <a:custGeom>
              <a:avLst/>
              <a:gdLst/>
              <a:ahLst/>
              <a:cxnLst/>
              <a:rect l="l" t="t" r="r" b="b"/>
              <a:pathLst>
                <a:path w="3174" h="12947" extrusionOk="0">
                  <a:moveTo>
                    <a:pt x="611" y="0"/>
                  </a:moveTo>
                  <a:lnTo>
                    <a:pt x="0" y="12909"/>
                  </a:lnTo>
                  <a:lnTo>
                    <a:pt x="1224" y="12947"/>
                  </a:lnTo>
                  <a:lnTo>
                    <a:pt x="3174" y="934"/>
                  </a:lnTo>
                  <a:lnTo>
                    <a:pt x="6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6"/>
            <p:cNvSpPr/>
            <p:nvPr/>
          </p:nvSpPr>
          <p:spPr>
            <a:xfrm>
              <a:off x="1207775" y="2771350"/>
              <a:ext cx="31750" cy="73825"/>
            </a:xfrm>
            <a:custGeom>
              <a:avLst/>
              <a:gdLst/>
              <a:ahLst/>
              <a:cxnLst/>
              <a:rect l="l" t="t" r="r" b="b"/>
              <a:pathLst>
                <a:path w="1270" h="2953" extrusionOk="0">
                  <a:moveTo>
                    <a:pt x="1116" y="1"/>
                  </a:moveTo>
                  <a:cubicBezTo>
                    <a:pt x="822" y="25"/>
                    <a:pt x="528" y="33"/>
                    <a:pt x="232" y="33"/>
                  </a:cubicBezTo>
                  <a:cubicBezTo>
                    <a:pt x="155" y="33"/>
                    <a:pt x="78" y="32"/>
                    <a:pt x="1" y="32"/>
                  </a:cubicBezTo>
                  <a:lnTo>
                    <a:pt x="1" y="32"/>
                  </a:lnTo>
                  <a:cubicBezTo>
                    <a:pt x="126" y="693"/>
                    <a:pt x="246" y="1356"/>
                    <a:pt x="361" y="2021"/>
                  </a:cubicBezTo>
                  <a:cubicBezTo>
                    <a:pt x="398" y="2226"/>
                    <a:pt x="431" y="2430"/>
                    <a:pt x="466" y="2632"/>
                  </a:cubicBezTo>
                  <a:cubicBezTo>
                    <a:pt x="484" y="2739"/>
                    <a:pt x="501" y="2847"/>
                    <a:pt x="521" y="2952"/>
                  </a:cubicBezTo>
                  <a:cubicBezTo>
                    <a:pt x="732" y="2904"/>
                    <a:pt x="943" y="2854"/>
                    <a:pt x="1151" y="2805"/>
                  </a:cubicBezTo>
                  <a:cubicBezTo>
                    <a:pt x="1189" y="2797"/>
                    <a:pt x="1226" y="2786"/>
                    <a:pt x="1248" y="2750"/>
                  </a:cubicBezTo>
                  <a:cubicBezTo>
                    <a:pt x="1270" y="2713"/>
                    <a:pt x="1268" y="2674"/>
                    <a:pt x="1266" y="2632"/>
                  </a:cubicBezTo>
                  <a:lnTo>
                    <a:pt x="1266" y="2630"/>
                  </a:lnTo>
                  <a:cubicBezTo>
                    <a:pt x="1255" y="2430"/>
                    <a:pt x="1246" y="2230"/>
                    <a:pt x="1235" y="2032"/>
                  </a:cubicBezTo>
                  <a:cubicBezTo>
                    <a:pt x="1200" y="1354"/>
                    <a:pt x="1160" y="677"/>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6"/>
            <p:cNvSpPr/>
            <p:nvPr/>
          </p:nvSpPr>
          <p:spPr>
            <a:xfrm>
              <a:off x="1216775" y="2821875"/>
              <a:ext cx="22600" cy="15275"/>
            </a:xfrm>
            <a:custGeom>
              <a:avLst/>
              <a:gdLst/>
              <a:ahLst/>
              <a:cxnLst/>
              <a:rect l="l" t="t" r="r" b="b"/>
              <a:pathLst>
                <a:path w="904" h="611" extrusionOk="0">
                  <a:moveTo>
                    <a:pt x="1" y="0"/>
                  </a:moveTo>
                  <a:lnTo>
                    <a:pt x="1" y="0"/>
                  </a:lnTo>
                  <a:cubicBezTo>
                    <a:pt x="7" y="33"/>
                    <a:pt x="14" y="66"/>
                    <a:pt x="18" y="99"/>
                  </a:cubicBezTo>
                  <a:cubicBezTo>
                    <a:pt x="31" y="174"/>
                    <a:pt x="45" y="251"/>
                    <a:pt x="58" y="328"/>
                  </a:cubicBezTo>
                  <a:cubicBezTo>
                    <a:pt x="73" y="422"/>
                    <a:pt x="91" y="516"/>
                    <a:pt x="106" y="611"/>
                  </a:cubicBezTo>
                  <a:lnTo>
                    <a:pt x="903" y="611"/>
                  </a:lnTo>
                  <a:lnTo>
                    <a:pt x="903" y="609"/>
                  </a:lnTo>
                  <a:cubicBezTo>
                    <a:pt x="899" y="530"/>
                    <a:pt x="897" y="451"/>
                    <a:pt x="892" y="371"/>
                  </a:cubicBezTo>
                  <a:cubicBezTo>
                    <a:pt x="890" y="299"/>
                    <a:pt x="886" y="224"/>
                    <a:pt x="881" y="152"/>
                  </a:cubicBezTo>
                  <a:cubicBezTo>
                    <a:pt x="879" y="106"/>
                    <a:pt x="877" y="60"/>
                    <a:pt x="875" y="1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6"/>
            <p:cNvSpPr/>
            <p:nvPr/>
          </p:nvSpPr>
          <p:spPr>
            <a:xfrm>
              <a:off x="1217225" y="2824350"/>
              <a:ext cx="21750" cy="4250"/>
            </a:xfrm>
            <a:custGeom>
              <a:avLst/>
              <a:gdLst/>
              <a:ahLst/>
              <a:cxnLst/>
              <a:rect l="l" t="t" r="r" b="b"/>
              <a:pathLst>
                <a:path w="870" h="170" extrusionOk="0">
                  <a:moveTo>
                    <a:pt x="0" y="0"/>
                  </a:moveTo>
                  <a:lnTo>
                    <a:pt x="0" y="0"/>
                  </a:lnTo>
                  <a:cubicBezTo>
                    <a:pt x="9" y="53"/>
                    <a:pt x="18" y="106"/>
                    <a:pt x="27" y="160"/>
                  </a:cubicBezTo>
                  <a:cubicBezTo>
                    <a:pt x="153" y="167"/>
                    <a:pt x="279" y="170"/>
                    <a:pt x="405" y="170"/>
                  </a:cubicBezTo>
                  <a:cubicBezTo>
                    <a:pt x="543" y="170"/>
                    <a:pt x="682" y="166"/>
                    <a:pt x="822" y="160"/>
                  </a:cubicBezTo>
                  <a:lnTo>
                    <a:pt x="870" y="158"/>
                  </a:lnTo>
                  <a:cubicBezTo>
                    <a:pt x="868" y="123"/>
                    <a:pt x="866" y="88"/>
                    <a:pt x="863" y="53"/>
                  </a:cubicBezTo>
                  <a:cubicBezTo>
                    <a:pt x="729" y="44"/>
                    <a:pt x="593" y="40"/>
                    <a:pt x="457" y="31"/>
                  </a:cubicBezTo>
                  <a:cubicBezTo>
                    <a:pt x="306" y="22"/>
                    <a:pt x="152"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6"/>
            <p:cNvSpPr/>
            <p:nvPr/>
          </p:nvSpPr>
          <p:spPr>
            <a:xfrm>
              <a:off x="1218250" y="2837075"/>
              <a:ext cx="53175" cy="17325"/>
            </a:xfrm>
            <a:custGeom>
              <a:avLst/>
              <a:gdLst/>
              <a:ahLst/>
              <a:cxnLst/>
              <a:rect l="l" t="t" r="r" b="b"/>
              <a:pathLst>
                <a:path w="2127" h="693" extrusionOk="0">
                  <a:moveTo>
                    <a:pt x="879" y="1"/>
                  </a:moveTo>
                  <a:cubicBezTo>
                    <a:pt x="879" y="1"/>
                    <a:pt x="819" y="130"/>
                    <a:pt x="497" y="130"/>
                  </a:cubicBezTo>
                  <a:cubicBezTo>
                    <a:pt x="377" y="130"/>
                    <a:pt x="220" y="112"/>
                    <a:pt x="16" y="62"/>
                  </a:cubicBezTo>
                  <a:lnTo>
                    <a:pt x="1" y="616"/>
                  </a:lnTo>
                  <a:lnTo>
                    <a:pt x="2017" y="692"/>
                  </a:lnTo>
                  <a:cubicBezTo>
                    <a:pt x="2017" y="692"/>
                    <a:pt x="2127" y="554"/>
                    <a:pt x="1989" y="508"/>
                  </a:cubicBezTo>
                  <a:cubicBezTo>
                    <a:pt x="1852" y="462"/>
                    <a:pt x="879"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6"/>
            <p:cNvSpPr/>
            <p:nvPr/>
          </p:nvSpPr>
          <p:spPr>
            <a:xfrm>
              <a:off x="1218150" y="2834675"/>
              <a:ext cx="23200" cy="10175"/>
            </a:xfrm>
            <a:custGeom>
              <a:avLst/>
              <a:gdLst/>
              <a:ahLst/>
              <a:cxnLst/>
              <a:rect l="l" t="t" r="r" b="b"/>
              <a:pathLst>
                <a:path w="928" h="407" extrusionOk="0">
                  <a:moveTo>
                    <a:pt x="1" y="0"/>
                  </a:moveTo>
                  <a:lnTo>
                    <a:pt x="20" y="158"/>
                  </a:lnTo>
                  <a:lnTo>
                    <a:pt x="262" y="332"/>
                  </a:lnTo>
                  <a:cubicBezTo>
                    <a:pt x="262" y="332"/>
                    <a:pt x="576" y="407"/>
                    <a:pt x="624" y="407"/>
                  </a:cubicBezTo>
                  <a:cubicBezTo>
                    <a:pt x="626" y="407"/>
                    <a:pt x="628" y="407"/>
                    <a:pt x="629" y="406"/>
                  </a:cubicBezTo>
                  <a:cubicBezTo>
                    <a:pt x="653" y="400"/>
                    <a:pt x="927" y="259"/>
                    <a:pt x="927" y="259"/>
                  </a:cubicBezTo>
                  <a:lnTo>
                    <a:pt x="901" y="1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6"/>
            <p:cNvSpPr/>
            <p:nvPr/>
          </p:nvSpPr>
          <p:spPr>
            <a:xfrm>
              <a:off x="1174825" y="2475800"/>
              <a:ext cx="63775" cy="311075"/>
            </a:xfrm>
            <a:custGeom>
              <a:avLst/>
              <a:gdLst/>
              <a:ahLst/>
              <a:cxnLst/>
              <a:rect l="l" t="t" r="r" b="b"/>
              <a:pathLst>
                <a:path w="2551" h="12443" extrusionOk="0">
                  <a:moveTo>
                    <a:pt x="2142" y="1"/>
                  </a:moveTo>
                  <a:lnTo>
                    <a:pt x="1" y="205"/>
                  </a:lnTo>
                  <a:lnTo>
                    <a:pt x="1174" y="12442"/>
                  </a:lnTo>
                  <a:lnTo>
                    <a:pt x="2551" y="12442"/>
                  </a:lnTo>
                  <a:lnTo>
                    <a:pt x="21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6"/>
            <p:cNvSpPr/>
            <p:nvPr/>
          </p:nvSpPr>
          <p:spPr>
            <a:xfrm>
              <a:off x="1189325" y="2288100"/>
              <a:ext cx="182100" cy="142350"/>
            </a:xfrm>
            <a:custGeom>
              <a:avLst/>
              <a:gdLst/>
              <a:ahLst/>
              <a:cxnLst/>
              <a:rect l="l" t="t" r="r" b="b"/>
              <a:pathLst>
                <a:path w="7284" h="5694" extrusionOk="0">
                  <a:moveTo>
                    <a:pt x="640" y="0"/>
                  </a:moveTo>
                  <a:lnTo>
                    <a:pt x="640" y="0"/>
                  </a:lnTo>
                  <a:cubicBezTo>
                    <a:pt x="1" y="1272"/>
                    <a:pt x="321" y="3086"/>
                    <a:pt x="1391" y="4228"/>
                  </a:cubicBezTo>
                  <a:cubicBezTo>
                    <a:pt x="1624" y="4478"/>
                    <a:pt x="1885" y="4696"/>
                    <a:pt x="2153" y="4902"/>
                  </a:cubicBezTo>
                  <a:cubicBezTo>
                    <a:pt x="2471" y="5150"/>
                    <a:pt x="2803" y="5385"/>
                    <a:pt x="3165" y="5528"/>
                  </a:cubicBezTo>
                  <a:cubicBezTo>
                    <a:pt x="3459" y="5643"/>
                    <a:pt x="3761" y="5693"/>
                    <a:pt x="4060" y="5693"/>
                  </a:cubicBezTo>
                  <a:cubicBezTo>
                    <a:pt x="4521" y="5693"/>
                    <a:pt x="4976" y="5575"/>
                    <a:pt x="5386" y="5394"/>
                  </a:cubicBezTo>
                  <a:cubicBezTo>
                    <a:pt x="6062" y="5098"/>
                    <a:pt x="6653" y="4643"/>
                    <a:pt x="7283" y="4261"/>
                  </a:cubicBezTo>
                  <a:cubicBezTo>
                    <a:pt x="7202" y="4081"/>
                    <a:pt x="7182" y="3988"/>
                    <a:pt x="7103" y="3808"/>
                  </a:cubicBezTo>
                  <a:cubicBezTo>
                    <a:pt x="6578" y="4105"/>
                    <a:pt x="5939" y="4228"/>
                    <a:pt x="5320" y="4261"/>
                  </a:cubicBezTo>
                  <a:cubicBezTo>
                    <a:pt x="5263" y="4264"/>
                    <a:pt x="5207" y="4266"/>
                    <a:pt x="5150" y="4266"/>
                  </a:cubicBezTo>
                  <a:cubicBezTo>
                    <a:pt x="4583" y="4266"/>
                    <a:pt x="3991" y="4105"/>
                    <a:pt x="3493" y="3758"/>
                  </a:cubicBezTo>
                  <a:cubicBezTo>
                    <a:pt x="2871" y="3323"/>
                    <a:pt x="2443" y="2644"/>
                    <a:pt x="2034" y="1988"/>
                  </a:cubicBezTo>
                  <a:lnTo>
                    <a:pt x="842" y="73"/>
                  </a:lnTo>
                  <a:lnTo>
                    <a:pt x="6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6"/>
            <p:cNvSpPr/>
            <p:nvPr/>
          </p:nvSpPr>
          <p:spPr>
            <a:xfrm>
              <a:off x="1191150" y="2280275"/>
              <a:ext cx="91375" cy="143725"/>
            </a:xfrm>
            <a:custGeom>
              <a:avLst/>
              <a:gdLst/>
              <a:ahLst/>
              <a:cxnLst/>
              <a:rect l="l" t="t" r="r" b="b"/>
              <a:pathLst>
                <a:path w="3655" h="5749" extrusionOk="0">
                  <a:moveTo>
                    <a:pt x="319" y="1"/>
                  </a:moveTo>
                  <a:cubicBezTo>
                    <a:pt x="301" y="1"/>
                    <a:pt x="282" y="3"/>
                    <a:pt x="264" y="8"/>
                  </a:cubicBezTo>
                  <a:cubicBezTo>
                    <a:pt x="0" y="76"/>
                    <a:pt x="250" y="3399"/>
                    <a:pt x="1320" y="4541"/>
                  </a:cubicBezTo>
                  <a:cubicBezTo>
                    <a:pt x="1553" y="4791"/>
                    <a:pt x="1814" y="5009"/>
                    <a:pt x="2082" y="5215"/>
                  </a:cubicBezTo>
                  <a:cubicBezTo>
                    <a:pt x="2339" y="5415"/>
                    <a:pt x="2605" y="5606"/>
                    <a:pt x="2892" y="5749"/>
                  </a:cubicBezTo>
                  <a:cubicBezTo>
                    <a:pt x="3013" y="5439"/>
                    <a:pt x="3154" y="5138"/>
                    <a:pt x="3314" y="4848"/>
                  </a:cubicBezTo>
                  <a:cubicBezTo>
                    <a:pt x="3428" y="4637"/>
                    <a:pt x="3540" y="4427"/>
                    <a:pt x="3655" y="4214"/>
                  </a:cubicBezTo>
                  <a:cubicBezTo>
                    <a:pt x="3575" y="4170"/>
                    <a:pt x="3496" y="4121"/>
                    <a:pt x="3422" y="4069"/>
                  </a:cubicBezTo>
                  <a:cubicBezTo>
                    <a:pt x="2800" y="3636"/>
                    <a:pt x="2370" y="2955"/>
                    <a:pt x="1961" y="2301"/>
                  </a:cubicBezTo>
                  <a:lnTo>
                    <a:pt x="769" y="384"/>
                  </a:lnTo>
                  <a:cubicBezTo>
                    <a:pt x="769" y="384"/>
                    <a:pt x="558"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6"/>
            <p:cNvSpPr/>
            <p:nvPr/>
          </p:nvSpPr>
          <p:spPr>
            <a:xfrm>
              <a:off x="1113075" y="2283425"/>
              <a:ext cx="118500" cy="223925"/>
            </a:xfrm>
            <a:custGeom>
              <a:avLst/>
              <a:gdLst/>
              <a:ahLst/>
              <a:cxnLst/>
              <a:rect l="l" t="t" r="r" b="b"/>
              <a:pathLst>
                <a:path w="4740" h="8957" extrusionOk="0">
                  <a:moveTo>
                    <a:pt x="1858" y="1"/>
                  </a:moveTo>
                  <a:cubicBezTo>
                    <a:pt x="1759" y="49"/>
                    <a:pt x="1660" y="104"/>
                    <a:pt x="1566" y="165"/>
                  </a:cubicBezTo>
                  <a:cubicBezTo>
                    <a:pt x="0" y="905"/>
                    <a:pt x="1050" y="3598"/>
                    <a:pt x="303" y="8801"/>
                  </a:cubicBezTo>
                  <a:lnTo>
                    <a:pt x="4739" y="8957"/>
                  </a:lnTo>
                  <a:cubicBezTo>
                    <a:pt x="4739" y="8957"/>
                    <a:pt x="4357" y="3517"/>
                    <a:pt x="4206" y="1900"/>
                  </a:cubicBezTo>
                  <a:cubicBezTo>
                    <a:pt x="4146" y="1277"/>
                    <a:pt x="4013" y="800"/>
                    <a:pt x="3872" y="449"/>
                  </a:cubicBezTo>
                  <a:cubicBezTo>
                    <a:pt x="3689" y="543"/>
                    <a:pt x="3471" y="576"/>
                    <a:pt x="3257" y="576"/>
                  </a:cubicBezTo>
                  <a:cubicBezTo>
                    <a:pt x="3118" y="576"/>
                    <a:pt x="2980" y="562"/>
                    <a:pt x="2855" y="543"/>
                  </a:cubicBezTo>
                  <a:cubicBezTo>
                    <a:pt x="2486" y="488"/>
                    <a:pt x="2069" y="332"/>
                    <a:pt x="1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6"/>
            <p:cNvSpPr/>
            <p:nvPr/>
          </p:nvSpPr>
          <p:spPr>
            <a:xfrm>
              <a:off x="1250425" y="2375500"/>
              <a:ext cx="47150" cy="56475"/>
            </a:xfrm>
            <a:custGeom>
              <a:avLst/>
              <a:gdLst/>
              <a:ahLst/>
              <a:cxnLst/>
              <a:rect l="l" t="t" r="r" b="b"/>
              <a:pathLst>
                <a:path w="1886" h="2259" extrusionOk="0">
                  <a:moveTo>
                    <a:pt x="1246" y="1"/>
                  </a:moveTo>
                  <a:lnTo>
                    <a:pt x="1246" y="1"/>
                  </a:lnTo>
                  <a:cubicBezTo>
                    <a:pt x="1112" y="60"/>
                    <a:pt x="1027" y="189"/>
                    <a:pt x="943" y="315"/>
                  </a:cubicBezTo>
                  <a:cubicBezTo>
                    <a:pt x="647" y="765"/>
                    <a:pt x="361" y="1224"/>
                    <a:pt x="87" y="1692"/>
                  </a:cubicBezTo>
                  <a:cubicBezTo>
                    <a:pt x="45" y="1762"/>
                    <a:pt x="1" y="1847"/>
                    <a:pt x="27" y="1933"/>
                  </a:cubicBezTo>
                  <a:cubicBezTo>
                    <a:pt x="53" y="2017"/>
                    <a:pt x="139" y="2063"/>
                    <a:pt x="221" y="2063"/>
                  </a:cubicBezTo>
                  <a:cubicBezTo>
                    <a:pt x="265" y="2063"/>
                    <a:pt x="308" y="2050"/>
                    <a:pt x="339" y="2021"/>
                  </a:cubicBezTo>
                  <a:cubicBezTo>
                    <a:pt x="378" y="1986"/>
                    <a:pt x="429" y="1935"/>
                    <a:pt x="473" y="1935"/>
                  </a:cubicBezTo>
                  <a:cubicBezTo>
                    <a:pt x="489" y="1935"/>
                    <a:pt x="504" y="1942"/>
                    <a:pt x="517" y="1960"/>
                  </a:cubicBezTo>
                  <a:cubicBezTo>
                    <a:pt x="546" y="1997"/>
                    <a:pt x="528" y="2045"/>
                    <a:pt x="528" y="2091"/>
                  </a:cubicBezTo>
                  <a:cubicBezTo>
                    <a:pt x="532" y="2184"/>
                    <a:pt x="631" y="2256"/>
                    <a:pt x="717" y="2258"/>
                  </a:cubicBezTo>
                  <a:cubicBezTo>
                    <a:pt x="719" y="2258"/>
                    <a:pt x="720" y="2258"/>
                    <a:pt x="722" y="2258"/>
                  </a:cubicBezTo>
                  <a:cubicBezTo>
                    <a:pt x="806" y="2258"/>
                    <a:pt x="879" y="2209"/>
                    <a:pt x="941" y="2155"/>
                  </a:cubicBezTo>
                  <a:cubicBezTo>
                    <a:pt x="1413" y="1731"/>
                    <a:pt x="1490" y="971"/>
                    <a:pt x="1885" y="466"/>
                  </a:cubicBezTo>
                  <a:lnTo>
                    <a:pt x="1674" y="365"/>
                  </a:lnTo>
                  <a:cubicBezTo>
                    <a:pt x="1617" y="295"/>
                    <a:pt x="1556" y="216"/>
                    <a:pt x="1475" y="185"/>
                  </a:cubicBezTo>
                  <a:cubicBezTo>
                    <a:pt x="1422" y="163"/>
                    <a:pt x="1367" y="163"/>
                    <a:pt x="1316" y="137"/>
                  </a:cubicBezTo>
                  <a:cubicBezTo>
                    <a:pt x="1266" y="113"/>
                    <a:pt x="1222" y="47"/>
                    <a:pt x="12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6"/>
            <p:cNvSpPr/>
            <p:nvPr/>
          </p:nvSpPr>
          <p:spPr>
            <a:xfrm>
              <a:off x="1169550" y="2241200"/>
              <a:ext cx="24800" cy="44450"/>
            </a:xfrm>
            <a:custGeom>
              <a:avLst/>
              <a:gdLst/>
              <a:ahLst/>
              <a:cxnLst/>
              <a:rect l="l" t="t" r="r" b="b"/>
              <a:pathLst>
                <a:path w="992" h="1778" extrusionOk="0">
                  <a:moveTo>
                    <a:pt x="638" y="1"/>
                  </a:moveTo>
                  <a:lnTo>
                    <a:pt x="1" y="14"/>
                  </a:lnTo>
                  <a:lnTo>
                    <a:pt x="1" y="1661"/>
                  </a:lnTo>
                  <a:cubicBezTo>
                    <a:pt x="1" y="1696"/>
                    <a:pt x="3" y="1733"/>
                    <a:pt x="25" y="1758"/>
                  </a:cubicBezTo>
                  <a:cubicBezTo>
                    <a:pt x="40" y="1773"/>
                    <a:pt x="60" y="1778"/>
                    <a:pt x="81" y="1778"/>
                  </a:cubicBezTo>
                  <a:cubicBezTo>
                    <a:pt x="92" y="1778"/>
                    <a:pt x="104" y="1777"/>
                    <a:pt x="115" y="1775"/>
                  </a:cubicBezTo>
                  <a:cubicBezTo>
                    <a:pt x="412" y="1733"/>
                    <a:pt x="991" y="1569"/>
                    <a:pt x="991" y="1569"/>
                  </a:cubicBezTo>
                  <a:cubicBezTo>
                    <a:pt x="917" y="1371"/>
                    <a:pt x="860" y="1165"/>
                    <a:pt x="820" y="958"/>
                  </a:cubicBezTo>
                  <a:cubicBezTo>
                    <a:pt x="800" y="857"/>
                    <a:pt x="781" y="747"/>
                    <a:pt x="759" y="631"/>
                  </a:cubicBezTo>
                  <a:cubicBezTo>
                    <a:pt x="721" y="438"/>
                    <a:pt x="684" y="223"/>
                    <a:pt x="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6"/>
            <p:cNvSpPr/>
            <p:nvPr/>
          </p:nvSpPr>
          <p:spPr>
            <a:xfrm>
              <a:off x="1174725" y="2259925"/>
              <a:ext cx="15825" cy="8975"/>
            </a:xfrm>
            <a:custGeom>
              <a:avLst/>
              <a:gdLst/>
              <a:ahLst/>
              <a:cxnLst/>
              <a:rect l="l" t="t" r="r" b="b"/>
              <a:pathLst>
                <a:path w="633" h="359" extrusionOk="0">
                  <a:moveTo>
                    <a:pt x="571" y="1"/>
                  </a:moveTo>
                  <a:cubicBezTo>
                    <a:pt x="464" y="11"/>
                    <a:pt x="355" y="16"/>
                    <a:pt x="246" y="16"/>
                  </a:cubicBezTo>
                  <a:cubicBezTo>
                    <a:pt x="164" y="16"/>
                    <a:pt x="82" y="13"/>
                    <a:pt x="0" y="7"/>
                  </a:cubicBezTo>
                  <a:lnTo>
                    <a:pt x="0" y="7"/>
                  </a:lnTo>
                  <a:cubicBezTo>
                    <a:pt x="116" y="294"/>
                    <a:pt x="267" y="359"/>
                    <a:pt x="414" y="359"/>
                  </a:cubicBezTo>
                  <a:cubicBezTo>
                    <a:pt x="490" y="359"/>
                    <a:pt x="565" y="341"/>
                    <a:pt x="633" y="328"/>
                  </a:cubicBezTo>
                  <a:cubicBezTo>
                    <a:pt x="613" y="227"/>
                    <a:pt x="593" y="119"/>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6"/>
            <p:cNvSpPr/>
            <p:nvPr/>
          </p:nvSpPr>
          <p:spPr>
            <a:xfrm>
              <a:off x="1128175" y="2173850"/>
              <a:ext cx="82975" cy="88225"/>
            </a:xfrm>
            <a:custGeom>
              <a:avLst/>
              <a:gdLst/>
              <a:ahLst/>
              <a:cxnLst/>
              <a:rect l="l" t="t" r="r" b="b"/>
              <a:pathLst>
                <a:path w="3319" h="3529" extrusionOk="0">
                  <a:moveTo>
                    <a:pt x="1898" y="1"/>
                  </a:moveTo>
                  <a:cubicBezTo>
                    <a:pt x="934" y="1"/>
                    <a:pt x="454" y="495"/>
                    <a:pt x="428" y="786"/>
                  </a:cubicBezTo>
                  <a:cubicBezTo>
                    <a:pt x="395" y="1135"/>
                    <a:pt x="457" y="775"/>
                    <a:pt x="228" y="1511"/>
                  </a:cubicBezTo>
                  <a:cubicBezTo>
                    <a:pt x="0" y="2247"/>
                    <a:pt x="734" y="2447"/>
                    <a:pt x="734" y="2447"/>
                  </a:cubicBezTo>
                  <a:cubicBezTo>
                    <a:pt x="734" y="2447"/>
                    <a:pt x="1107" y="3514"/>
                    <a:pt x="1860" y="3514"/>
                  </a:cubicBezTo>
                  <a:cubicBezTo>
                    <a:pt x="1973" y="3524"/>
                    <a:pt x="2073" y="3529"/>
                    <a:pt x="2162" y="3529"/>
                  </a:cubicBezTo>
                  <a:cubicBezTo>
                    <a:pt x="2673" y="3529"/>
                    <a:pt x="2853" y="3367"/>
                    <a:pt x="3090" y="3022"/>
                  </a:cubicBezTo>
                  <a:cubicBezTo>
                    <a:pt x="3277" y="2754"/>
                    <a:pt x="3318" y="2387"/>
                    <a:pt x="3318" y="2042"/>
                  </a:cubicBezTo>
                  <a:cubicBezTo>
                    <a:pt x="3318" y="1590"/>
                    <a:pt x="3259" y="1138"/>
                    <a:pt x="3145" y="698"/>
                  </a:cubicBezTo>
                  <a:cubicBezTo>
                    <a:pt x="3145" y="698"/>
                    <a:pt x="3026" y="37"/>
                    <a:pt x="1996" y="2"/>
                  </a:cubicBezTo>
                  <a:cubicBezTo>
                    <a:pt x="1963" y="1"/>
                    <a:pt x="1930" y="1"/>
                    <a:pt x="1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6"/>
            <p:cNvSpPr/>
            <p:nvPr/>
          </p:nvSpPr>
          <p:spPr>
            <a:xfrm>
              <a:off x="969425" y="2282550"/>
              <a:ext cx="196425" cy="95050"/>
            </a:xfrm>
            <a:custGeom>
              <a:avLst/>
              <a:gdLst/>
              <a:ahLst/>
              <a:cxnLst/>
              <a:rect l="l" t="t" r="r" b="b"/>
              <a:pathLst>
                <a:path w="7857" h="3802" extrusionOk="0">
                  <a:moveTo>
                    <a:pt x="7646" y="0"/>
                  </a:moveTo>
                  <a:lnTo>
                    <a:pt x="5709" y="1158"/>
                  </a:lnTo>
                  <a:cubicBezTo>
                    <a:pt x="5046" y="1555"/>
                    <a:pt x="4352" y="1964"/>
                    <a:pt x="3600" y="2065"/>
                  </a:cubicBezTo>
                  <a:cubicBezTo>
                    <a:pt x="3479" y="2081"/>
                    <a:pt x="3357" y="2089"/>
                    <a:pt x="3236" y="2089"/>
                  </a:cubicBezTo>
                  <a:cubicBezTo>
                    <a:pt x="2699" y="2089"/>
                    <a:pt x="2180" y="1932"/>
                    <a:pt x="1745" y="1676"/>
                  </a:cubicBezTo>
                  <a:cubicBezTo>
                    <a:pt x="1211" y="1364"/>
                    <a:pt x="697" y="960"/>
                    <a:pt x="368" y="457"/>
                  </a:cubicBezTo>
                  <a:cubicBezTo>
                    <a:pt x="214" y="580"/>
                    <a:pt x="155" y="653"/>
                    <a:pt x="1" y="778"/>
                  </a:cubicBezTo>
                  <a:cubicBezTo>
                    <a:pt x="387" y="1406"/>
                    <a:pt x="702" y="2080"/>
                    <a:pt x="1167" y="2653"/>
                  </a:cubicBezTo>
                  <a:cubicBezTo>
                    <a:pt x="1635" y="3229"/>
                    <a:pt x="2285" y="3708"/>
                    <a:pt x="3082" y="3789"/>
                  </a:cubicBezTo>
                  <a:cubicBezTo>
                    <a:pt x="3168" y="3798"/>
                    <a:pt x="3255" y="3801"/>
                    <a:pt x="3342" y="3801"/>
                  </a:cubicBezTo>
                  <a:cubicBezTo>
                    <a:pt x="3648" y="3801"/>
                    <a:pt x="3960" y="3753"/>
                    <a:pt x="4268" y="3697"/>
                  </a:cubicBezTo>
                  <a:cubicBezTo>
                    <a:pt x="4600" y="3635"/>
                    <a:pt x="4934" y="3560"/>
                    <a:pt x="5254" y="3446"/>
                  </a:cubicBezTo>
                  <a:cubicBezTo>
                    <a:pt x="6728" y="2919"/>
                    <a:pt x="7843" y="1454"/>
                    <a:pt x="7857" y="31"/>
                  </a:cubicBezTo>
                  <a:lnTo>
                    <a:pt x="76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6"/>
            <p:cNvSpPr/>
            <p:nvPr/>
          </p:nvSpPr>
          <p:spPr>
            <a:xfrm>
              <a:off x="1051950" y="2282550"/>
              <a:ext cx="117625" cy="95025"/>
            </a:xfrm>
            <a:custGeom>
              <a:avLst/>
              <a:gdLst/>
              <a:ahLst/>
              <a:cxnLst/>
              <a:rect l="l" t="t" r="r" b="b"/>
              <a:pathLst>
                <a:path w="4705" h="3801" extrusionOk="0">
                  <a:moveTo>
                    <a:pt x="4344" y="0"/>
                  </a:moveTo>
                  <a:cubicBezTo>
                    <a:pt x="4135" y="0"/>
                    <a:pt x="3053" y="774"/>
                    <a:pt x="2408" y="1158"/>
                  </a:cubicBezTo>
                  <a:cubicBezTo>
                    <a:pt x="1745" y="1555"/>
                    <a:pt x="1053" y="1964"/>
                    <a:pt x="299" y="2065"/>
                  </a:cubicBezTo>
                  <a:cubicBezTo>
                    <a:pt x="209" y="2076"/>
                    <a:pt x="117" y="2085"/>
                    <a:pt x="25" y="2087"/>
                  </a:cubicBezTo>
                  <a:cubicBezTo>
                    <a:pt x="32" y="2328"/>
                    <a:pt x="34" y="2568"/>
                    <a:pt x="38" y="2805"/>
                  </a:cubicBezTo>
                  <a:cubicBezTo>
                    <a:pt x="49" y="3137"/>
                    <a:pt x="36" y="3470"/>
                    <a:pt x="1" y="3800"/>
                  </a:cubicBezTo>
                  <a:cubicBezTo>
                    <a:pt x="14" y="3800"/>
                    <a:pt x="28" y="3800"/>
                    <a:pt x="41" y="3800"/>
                  </a:cubicBezTo>
                  <a:cubicBezTo>
                    <a:pt x="347" y="3800"/>
                    <a:pt x="660" y="3753"/>
                    <a:pt x="967" y="3697"/>
                  </a:cubicBezTo>
                  <a:cubicBezTo>
                    <a:pt x="1301" y="3633"/>
                    <a:pt x="1633" y="3560"/>
                    <a:pt x="1953" y="3446"/>
                  </a:cubicBezTo>
                  <a:cubicBezTo>
                    <a:pt x="3427" y="2919"/>
                    <a:pt x="4542" y="1606"/>
                    <a:pt x="4556" y="183"/>
                  </a:cubicBezTo>
                  <a:cubicBezTo>
                    <a:pt x="4556" y="183"/>
                    <a:pt x="4705" y="95"/>
                    <a:pt x="4345" y="0"/>
                  </a:cubicBezTo>
                  <a:cubicBezTo>
                    <a:pt x="4345" y="0"/>
                    <a:pt x="4344" y="0"/>
                    <a:pt x="4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6"/>
            <p:cNvSpPr/>
            <p:nvPr/>
          </p:nvSpPr>
          <p:spPr>
            <a:xfrm>
              <a:off x="1034500" y="2326150"/>
              <a:ext cx="30100" cy="58200"/>
            </a:xfrm>
            <a:custGeom>
              <a:avLst/>
              <a:gdLst/>
              <a:ahLst/>
              <a:cxnLst/>
              <a:rect l="l" t="t" r="r" b="b"/>
              <a:pathLst>
                <a:path w="1204" h="2328" extrusionOk="0">
                  <a:moveTo>
                    <a:pt x="943" y="0"/>
                  </a:moveTo>
                  <a:cubicBezTo>
                    <a:pt x="943" y="53"/>
                    <a:pt x="872" y="88"/>
                    <a:pt x="815" y="88"/>
                  </a:cubicBezTo>
                  <a:cubicBezTo>
                    <a:pt x="760" y="86"/>
                    <a:pt x="710" y="62"/>
                    <a:pt x="655" y="57"/>
                  </a:cubicBezTo>
                  <a:cubicBezTo>
                    <a:pt x="646" y="56"/>
                    <a:pt x="638" y="56"/>
                    <a:pt x="630" y="56"/>
                  </a:cubicBezTo>
                  <a:cubicBezTo>
                    <a:pt x="550" y="56"/>
                    <a:pt x="469" y="92"/>
                    <a:pt x="394" y="128"/>
                  </a:cubicBezTo>
                  <a:lnTo>
                    <a:pt x="161" y="121"/>
                  </a:lnTo>
                  <a:lnTo>
                    <a:pt x="161" y="121"/>
                  </a:lnTo>
                  <a:cubicBezTo>
                    <a:pt x="279" y="749"/>
                    <a:pt x="0" y="1461"/>
                    <a:pt x="229" y="2054"/>
                  </a:cubicBezTo>
                  <a:cubicBezTo>
                    <a:pt x="257" y="2133"/>
                    <a:pt x="301" y="2212"/>
                    <a:pt x="378" y="2249"/>
                  </a:cubicBezTo>
                  <a:cubicBezTo>
                    <a:pt x="404" y="2261"/>
                    <a:pt x="434" y="2267"/>
                    <a:pt x="464" y="2267"/>
                  </a:cubicBezTo>
                  <a:cubicBezTo>
                    <a:pt x="527" y="2267"/>
                    <a:pt x="592" y="2240"/>
                    <a:pt x="622" y="2185"/>
                  </a:cubicBezTo>
                  <a:cubicBezTo>
                    <a:pt x="644" y="2146"/>
                    <a:pt x="650" y="2093"/>
                    <a:pt x="694" y="2073"/>
                  </a:cubicBezTo>
                  <a:cubicBezTo>
                    <a:pt x="704" y="2069"/>
                    <a:pt x="713" y="2067"/>
                    <a:pt x="721" y="2067"/>
                  </a:cubicBezTo>
                  <a:cubicBezTo>
                    <a:pt x="775" y="2067"/>
                    <a:pt x="801" y="2152"/>
                    <a:pt x="822" y="2210"/>
                  </a:cubicBezTo>
                  <a:cubicBezTo>
                    <a:pt x="848" y="2281"/>
                    <a:pt x="930" y="2327"/>
                    <a:pt x="1011" y="2327"/>
                  </a:cubicBezTo>
                  <a:cubicBezTo>
                    <a:pt x="1058" y="2327"/>
                    <a:pt x="1105" y="2311"/>
                    <a:pt x="1140" y="2275"/>
                  </a:cubicBezTo>
                  <a:cubicBezTo>
                    <a:pt x="1204" y="2210"/>
                    <a:pt x="1204" y="2117"/>
                    <a:pt x="1200" y="2034"/>
                  </a:cubicBezTo>
                  <a:cubicBezTo>
                    <a:pt x="1167" y="1491"/>
                    <a:pt x="1123" y="953"/>
                    <a:pt x="1068" y="415"/>
                  </a:cubicBezTo>
                  <a:cubicBezTo>
                    <a:pt x="1052" y="268"/>
                    <a:pt x="1033" y="114"/>
                    <a:pt x="9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6"/>
            <p:cNvSpPr/>
            <p:nvPr/>
          </p:nvSpPr>
          <p:spPr>
            <a:xfrm>
              <a:off x="1182250" y="2241600"/>
              <a:ext cx="15675" cy="6550"/>
            </a:xfrm>
            <a:custGeom>
              <a:avLst/>
              <a:gdLst/>
              <a:ahLst/>
              <a:cxnLst/>
              <a:rect l="l" t="t" r="r" b="b"/>
              <a:pathLst>
                <a:path w="627" h="262" extrusionOk="0">
                  <a:moveTo>
                    <a:pt x="626" y="0"/>
                  </a:moveTo>
                  <a:cubicBezTo>
                    <a:pt x="490" y="9"/>
                    <a:pt x="353" y="14"/>
                    <a:pt x="217" y="14"/>
                  </a:cubicBezTo>
                  <a:cubicBezTo>
                    <a:pt x="156" y="14"/>
                    <a:pt x="94" y="13"/>
                    <a:pt x="33" y="11"/>
                  </a:cubicBezTo>
                  <a:lnTo>
                    <a:pt x="33" y="11"/>
                  </a:lnTo>
                  <a:cubicBezTo>
                    <a:pt x="0" y="171"/>
                    <a:pt x="110" y="257"/>
                    <a:pt x="288" y="261"/>
                  </a:cubicBezTo>
                  <a:cubicBezTo>
                    <a:pt x="549" y="250"/>
                    <a:pt x="609" y="125"/>
                    <a:pt x="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6"/>
            <p:cNvSpPr/>
            <p:nvPr/>
          </p:nvSpPr>
          <p:spPr>
            <a:xfrm>
              <a:off x="1161150" y="2206500"/>
              <a:ext cx="17450" cy="5375"/>
            </a:xfrm>
            <a:custGeom>
              <a:avLst/>
              <a:gdLst/>
              <a:ahLst/>
              <a:cxnLst/>
              <a:rect l="l" t="t" r="r" b="b"/>
              <a:pathLst>
                <a:path w="698" h="215" extrusionOk="0">
                  <a:moveTo>
                    <a:pt x="410" y="0"/>
                  </a:moveTo>
                  <a:cubicBezTo>
                    <a:pt x="246" y="0"/>
                    <a:pt x="68" y="68"/>
                    <a:pt x="10" y="181"/>
                  </a:cubicBezTo>
                  <a:cubicBezTo>
                    <a:pt x="1" y="197"/>
                    <a:pt x="12" y="215"/>
                    <a:pt x="29" y="215"/>
                  </a:cubicBezTo>
                  <a:cubicBezTo>
                    <a:pt x="32" y="215"/>
                    <a:pt x="36" y="214"/>
                    <a:pt x="41" y="212"/>
                  </a:cubicBezTo>
                  <a:lnTo>
                    <a:pt x="41" y="214"/>
                  </a:lnTo>
                  <a:cubicBezTo>
                    <a:pt x="146" y="159"/>
                    <a:pt x="240" y="111"/>
                    <a:pt x="363" y="104"/>
                  </a:cubicBezTo>
                  <a:cubicBezTo>
                    <a:pt x="367" y="104"/>
                    <a:pt x="372" y="104"/>
                    <a:pt x="376" y="104"/>
                  </a:cubicBezTo>
                  <a:cubicBezTo>
                    <a:pt x="465" y="104"/>
                    <a:pt x="549" y="143"/>
                    <a:pt x="634" y="143"/>
                  </a:cubicBezTo>
                  <a:cubicBezTo>
                    <a:pt x="643" y="143"/>
                    <a:pt x="653" y="142"/>
                    <a:pt x="662" y="141"/>
                  </a:cubicBezTo>
                  <a:cubicBezTo>
                    <a:pt x="677" y="139"/>
                    <a:pt x="697" y="119"/>
                    <a:pt x="684" y="104"/>
                  </a:cubicBezTo>
                  <a:cubicBezTo>
                    <a:pt x="628" y="32"/>
                    <a:pt x="522"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6"/>
            <p:cNvSpPr/>
            <p:nvPr/>
          </p:nvSpPr>
          <p:spPr>
            <a:xfrm>
              <a:off x="1193725" y="2204675"/>
              <a:ext cx="13075" cy="4450"/>
            </a:xfrm>
            <a:custGeom>
              <a:avLst/>
              <a:gdLst/>
              <a:ahLst/>
              <a:cxnLst/>
              <a:rect l="l" t="t" r="r" b="b"/>
              <a:pathLst>
                <a:path w="523" h="178" extrusionOk="0">
                  <a:moveTo>
                    <a:pt x="350" y="1"/>
                  </a:moveTo>
                  <a:cubicBezTo>
                    <a:pt x="305" y="1"/>
                    <a:pt x="260" y="9"/>
                    <a:pt x="216" y="17"/>
                  </a:cubicBezTo>
                  <a:cubicBezTo>
                    <a:pt x="139" y="32"/>
                    <a:pt x="11" y="61"/>
                    <a:pt x="0" y="155"/>
                  </a:cubicBezTo>
                  <a:cubicBezTo>
                    <a:pt x="0" y="168"/>
                    <a:pt x="11" y="178"/>
                    <a:pt x="24" y="178"/>
                  </a:cubicBezTo>
                  <a:cubicBezTo>
                    <a:pt x="26" y="178"/>
                    <a:pt x="29" y="178"/>
                    <a:pt x="31" y="177"/>
                  </a:cubicBezTo>
                  <a:cubicBezTo>
                    <a:pt x="119" y="148"/>
                    <a:pt x="194" y="122"/>
                    <a:pt x="286" y="115"/>
                  </a:cubicBezTo>
                  <a:cubicBezTo>
                    <a:pt x="300" y="114"/>
                    <a:pt x="314" y="113"/>
                    <a:pt x="328" y="113"/>
                  </a:cubicBezTo>
                  <a:cubicBezTo>
                    <a:pt x="357" y="113"/>
                    <a:pt x="385" y="116"/>
                    <a:pt x="413" y="122"/>
                  </a:cubicBezTo>
                  <a:cubicBezTo>
                    <a:pt x="424" y="126"/>
                    <a:pt x="436" y="127"/>
                    <a:pt x="447" y="127"/>
                  </a:cubicBezTo>
                  <a:cubicBezTo>
                    <a:pt x="463" y="127"/>
                    <a:pt x="479" y="124"/>
                    <a:pt x="494" y="118"/>
                  </a:cubicBezTo>
                  <a:cubicBezTo>
                    <a:pt x="519" y="102"/>
                    <a:pt x="523" y="72"/>
                    <a:pt x="503" y="52"/>
                  </a:cubicBezTo>
                  <a:cubicBezTo>
                    <a:pt x="457" y="13"/>
                    <a:pt x="404"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6"/>
            <p:cNvSpPr/>
            <p:nvPr/>
          </p:nvSpPr>
          <p:spPr>
            <a:xfrm>
              <a:off x="948350" y="2265700"/>
              <a:ext cx="34725" cy="39025"/>
            </a:xfrm>
            <a:custGeom>
              <a:avLst/>
              <a:gdLst/>
              <a:ahLst/>
              <a:cxnLst/>
              <a:rect l="l" t="t" r="r" b="b"/>
              <a:pathLst>
                <a:path w="1389" h="1561" extrusionOk="0">
                  <a:moveTo>
                    <a:pt x="240" y="0"/>
                  </a:moveTo>
                  <a:cubicBezTo>
                    <a:pt x="214" y="24"/>
                    <a:pt x="231" y="70"/>
                    <a:pt x="251" y="101"/>
                  </a:cubicBezTo>
                  <a:lnTo>
                    <a:pt x="580" y="631"/>
                  </a:lnTo>
                  <a:cubicBezTo>
                    <a:pt x="447" y="513"/>
                    <a:pt x="169" y="335"/>
                    <a:pt x="84" y="335"/>
                  </a:cubicBezTo>
                  <a:cubicBezTo>
                    <a:pt x="74" y="335"/>
                    <a:pt x="66" y="337"/>
                    <a:pt x="62" y="343"/>
                  </a:cubicBezTo>
                  <a:cubicBezTo>
                    <a:pt x="20" y="393"/>
                    <a:pt x="168" y="536"/>
                    <a:pt x="244" y="615"/>
                  </a:cubicBezTo>
                  <a:lnTo>
                    <a:pt x="523" y="903"/>
                  </a:lnTo>
                  <a:cubicBezTo>
                    <a:pt x="402" y="836"/>
                    <a:pt x="179" y="732"/>
                    <a:pt x="79" y="732"/>
                  </a:cubicBezTo>
                  <a:cubicBezTo>
                    <a:pt x="55" y="732"/>
                    <a:pt x="37" y="739"/>
                    <a:pt x="31" y="753"/>
                  </a:cubicBezTo>
                  <a:cubicBezTo>
                    <a:pt x="1" y="828"/>
                    <a:pt x="310" y="1021"/>
                    <a:pt x="468" y="1140"/>
                  </a:cubicBezTo>
                  <a:cubicBezTo>
                    <a:pt x="657" y="1285"/>
                    <a:pt x="804" y="1518"/>
                    <a:pt x="1039" y="1557"/>
                  </a:cubicBezTo>
                  <a:cubicBezTo>
                    <a:pt x="1051" y="1559"/>
                    <a:pt x="1063" y="1560"/>
                    <a:pt x="1075" y="1560"/>
                  </a:cubicBezTo>
                  <a:cubicBezTo>
                    <a:pt x="1129" y="1560"/>
                    <a:pt x="1180" y="1540"/>
                    <a:pt x="1220" y="1502"/>
                  </a:cubicBezTo>
                  <a:cubicBezTo>
                    <a:pt x="1292" y="1426"/>
                    <a:pt x="1299" y="1303"/>
                    <a:pt x="1299" y="1303"/>
                  </a:cubicBezTo>
                  <a:cubicBezTo>
                    <a:pt x="1235" y="1147"/>
                    <a:pt x="1292" y="969"/>
                    <a:pt x="1336" y="806"/>
                  </a:cubicBezTo>
                  <a:cubicBezTo>
                    <a:pt x="1380" y="644"/>
                    <a:pt x="1389" y="321"/>
                    <a:pt x="1296" y="321"/>
                  </a:cubicBezTo>
                  <a:cubicBezTo>
                    <a:pt x="1204" y="321"/>
                    <a:pt x="1112" y="615"/>
                    <a:pt x="1101" y="784"/>
                  </a:cubicBezTo>
                  <a:cubicBezTo>
                    <a:pt x="982" y="522"/>
                    <a:pt x="666" y="60"/>
                    <a:pt x="594" y="60"/>
                  </a:cubicBezTo>
                  <a:cubicBezTo>
                    <a:pt x="591" y="60"/>
                    <a:pt x="589" y="60"/>
                    <a:pt x="587" y="62"/>
                  </a:cubicBezTo>
                  <a:cubicBezTo>
                    <a:pt x="530" y="99"/>
                    <a:pt x="756" y="442"/>
                    <a:pt x="862" y="620"/>
                  </a:cubicBezTo>
                  <a:cubicBezTo>
                    <a:pt x="684" y="382"/>
                    <a:pt x="499" y="139"/>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6"/>
            <p:cNvSpPr/>
            <p:nvPr/>
          </p:nvSpPr>
          <p:spPr>
            <a:xfrm>
              <a:off x="1168525" y="2216450"/>
              <a:ext cx="11600" cy="10075"/>
            </a:xfrm>
            <a:custGeom>
              <a:avLst/>
              <a:gdLst/>
              <a:ahLst/>
              <a:cxnLst/>
              <a:rect l="l" t="t" r="r" b="b"/>
              <a:pathLst>
                <a:path w="464" h="403" extrusionOk="0">
                  <a:moveTo>
                    <a:pt x="229" y="1"/>
                  </a:moveTo>
                  <a:cubicBezTo>
                    <a:pt x="195" y="1"/>
                    <a:pt x="159" y="10"/>
                    <a:pt x="128" y="29"/>
                  </a:cubicBezTo>
                  <a:cubicBezTo>
                    <a:pt x="99" y="46"/>
                    <a:pt x="75" y="71"/>
                    <a:pt x="57" y="101"/>
                  </a:cubicBezTo>
                  <a:cubicBezTo>
                    <a:pt x="0" y="196"/>
                    <a:pt x="33" y="319"/>
                    <a:pt x="128" y="376"/>
                  </a:cubicBezTo>
                  <a:cubicBezTo>
                    <a:pt x="159" y="393"/>
                    <a:pt x="195" y="402"/>
                    <a:pt x="229" y="402"/>
                  </a:cubicBezTo>
                  <a:cubicBezTo>
                    <a:pt x="264" y="402"/>
                    <a:pt x="299" y="393"/>
                    <a:pt x="330" y="376"/>
                  </a:cubicBezTo>
                  <a:cubicBezTo>
                    <a:pt x="464" y="297"/>
                    <a:pt x="464" y="106"/>
                    <a:pt x="330" y="29"/>
                  </a:cubicBezTo>
                  <a:cubicBezTo>
                    <a:pt x="299" y="10"/>
                    <a:pt x="26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6"/>
            <p:cNvSpPr/>
            <p:nvPr/>
          </p:nvSpPr>
          <p:spPr>
            <a:xfrm>
              <a:off x="1197125" y="2215325"/>
              <a:ext cx="10675" cy="10425"/>
            </a:xfrm>
            <a:custGeom>
              <a:avLst/>
              <a:gdLst/>
              <a:ahLst/>
              <a:cxnLst/>
              <a:rect l="l" t="t" r="r" b="b"/>
              <a:pathLst>
                <a:path w="427" h="417" extrusionOk="0">
                  <a:moveTo>
                    <a:pt x="230" y="1"/>
                  </a:moveTo>
                  <a:cubicBezTo>
                    <a:pt x="227" y="1"/>
                    <a:pt x="223" y="1"/>
                    <a:pt x="220" y="1"/>
                  </a:cubicBezTo>
                  <a:lnTo>
                    <a:pt x="165" y="8"/>
                  </a:lnTo>
                  <a:lnTo>
                    <a:pt x="115" y="30"/>
                  </a:lnTo>
                  <a:cubicBezTo>
                    <a:pt x="84" y="47"/>
                    <a:pt x="58" y="74"/>
                    <a:pt x="40" y="102"/>
                  </a:cubicBezTo>
                  <a:lnTo>
                    <a:pt x="40" y="105"/>
                  </a:lnTo>
                  <a:lnTo>
                    <a:pt x="38" y="107"/>
                  </a:lnTo>
                  <a:cubicBezTo>
                    <a:pt x="0" y="170"/>
                    <a:pt x="0" y="247"/>
                    <a:pt x="38" y="309"/>
                  </a:cubicBezTo>
                  <a:lnTo>
                    <a:pt x="40" y="313"/>
                  </a:lnTo>
                  <a:cubicBezTo>
                    <a:pt x="51" y="337"/>
                    <a:pt x="71" y="357"/>
                    <a:pt x="93" y="370"/>
                  </a:cubicBezTo>
                  <a:cubicBezTo>
                    <a:pt x="106" y="383"/>
                    <a:pt x="121" y="392"/>
                    <a:pt x="139" y="399"/>
                  </a:cubicBezTo>
                  <a:cubicBezTo>
                    <a:pt x="163" y="412"/>
                    <a:pt x="192" y="416"/>
                    <a:pt x="218" y="416"/>
                  </a:cubicBezTo>
                  <a:lnTo>
                    <a:pt x="273" y="408"/>
                  </a:lnTo>
                  <a:lnTo>
                    <a:pt x="323" y="388"/>
                  </a:lnTo>
                  <a:cubicBezTo>
                    <a:pt x="347" y="375"/>
                    <a:pt x="367" y="357"/>
                    <a:pt x="380" y="335"/>
                  </a:cubicBezTo>
                  <a:cubicBezTo>
                    <a:pt x="394" y="322"/>
                    <a:pt x="402" y="307"/>
                    <a:pt x="409" y="289"/>
                  </a:cubicBezTo>
                  <a:cubicBezTo>
                    <a:pt x="422" y="265"/>
                    <a:pt x="427" y="236"/>
                    <a:pt x="427" y="208"/>
                  </a:cubicBezTo>
                  <a:lnTo>
                    <a:pt x="420" y="153"/>
                  </a:lnTo>
                  <a:lnTo>
                    <a:pt x="398" y="105"/>
                  </a:lnTo>
                  <a:cubicBezTo>
                    <a:pt x="385" y="80"/>
                    <a:pt x="367" y="61"/>
                    <a:pt x="345" y="45"/>
                  </a:cubicBezTo>
                  <a:cubicBezTo>
                    <a:pt x="332" y="34"/>
                    <a:pt x="317" y="23"/>
                    <a:pt x="299" y="19"/>
                  </a:cubicBezTo>
                  <a:cubicBezTo>
                    <a:pt x="278" y="7"/>
                    <a:pt x="254"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6"/>
            <p:cNvSpPr/>
            <p:nvPr/>
          </p:nvSpPr>
          <p:spPr>
            <a:xfrm>
              <a:off x="1124875" y="2163725"/>
              <a:ext cx="94500" cy="72850"/>
            </a:xfrm>
            <a:custGeom>
              <a:avLst/>
              <a:gdLst/>
              <a:ahLst/>
              <a:cxnLst/>
              <a:rect l="l" t="t" r="r" b="b"/>
              <a:pathLst>
                <a:path w="3780" h="2914" extrusionOk="0">
                  <a:moveTo>
                    <a:pt x="3038" y="1"/>
                  </a:moveTo>
                  <a:cubicBezTo>
                    <a:pt x="3006" y="1"/>
                    <a:pt x="2974" y="5"/>
                    <a:pt x="2943" y="14"/>
                  </a:cubicBezTo>
                  <a:cubicBezTo>
                    <a:pt x="2877" y="32"/>
                    <a:pt x="2822" y="73"/>
                    <a:pt x="2761" y="104"/>
                  </a:cubicBezTo>
                  <a:cubicBezTo>
                    <a:pt x="2604" y="188"/>
                    <a:pt x="2424" y="208"/>
                    <a:pt x="2245" y="208"/>
                  </a:cubicBezTo>
                  <a:cubicBezTo>
                    <a:pt x="2188" y="208"/>
                    <a:pt x="2132" y="206"/>
                    <a:pt x="2076" y="203"/>
                  </a:cubicBezTo>
                  <a:cubicBezTo>
                    <a:pt x="1884" y="196"/>
                    <a:pt x="1693" y="183"/>
                    <a:pt x="1503" y="183"/>
                  </a:cubicBezTo>
                  <a:cubicBezTo>
                    <a:pt x="1402" y="183"/>
                    <a:pt x="1302" y="187"/>
                    <a:pt x="1202" y="196"/>
                  </a:cubicBezTo>
                  <a:cubicBezTo>
                    <a:pt x="910" y="223"/>
                    <a:pt x="617" y="306"/>
                    <a:pt x="387" y="484"/>
                  </a:cubicBezTo>
                  <a:cubicBezTo>
                    <a:pt x="299" y="548"/>
                    <a:pt x="227" y="629"/>
                    <a:pt x="174" y="723"/>
                  </a:cubicBezTo>
                  <a:cubicBezTo>
                    <a:pt x="108" y="851"/>
                    <a:pt x="93" y="998"/>
                    <a:pt x="79" y="1141"/>
                  </a:cubicBezTo>
                  <a:cubicBezTo>
                    <a:pt x="53" y="1417"/>
                    <a:pt x="27" y="1694"/>
                    <a:pt x="0" y="1969"/>
                  </a:cubicBezTo>
                  <a:cubicBezTo>
                    <a:pt x="112" y="2305"/>
                    <a:pt x="336" y="2590"/>
                    <a:pt x="635" y="2781"/>
                  </a:cubicBezTo>
                  <a:cubicBezTo>
                    <a:pt x="716" y="2832"/>
                    <a:pt x="802" y="2876"/>
                    <a:pt x="892" y="2913"/>
                  </a:cubicBezTo>
                  <a:cubicBezTo>
                    <a:pt x="885" y="2891"/>
                    <a:pt x="879" y="2871"/>
                    <a:pt x="874" y="2849"/>
                  </a:cubicBezTo>
                  <a:lnTo>
                    <a:pt x="813" y="2805"/>
                  </a:lnTo>
                  <a:cubicBezTo>
                    <a:pt x="593" y="2781"/>
                    <a:pt x="462" y="2538"/>
                    <a:pt x="451" y="2318"/>
                  </a:cubicBezTo>
                  <a:cubicBezTo>
                    <a:pt x="446" y="2241"/>
                    <a:pt x="453" y="2162"/>
                    <a:pt x="497" y="2098"/>
                  </a:cubicBezTo>
                  <a:cubicBezTo>
                    <a:pt x="527" y="2050"/>
                    <a:pt x="582" y="2018"/>
                    <a:pt x="636" y="2018"/>
                  </a:cubicBezTo>
                  <a:cubicBezTo>
                    <a:pt x="655" y="2018"/>
                    <a:pt x="674" y="2022"/>
                    <a:pt x="692" y="2030"/>
                  </a:cubicBezTo>
                  <a:cubicBezTo>
                    <a:pt x="756" y="2061"/>
                    <a:pt x="780" y="2138"/>
                    <a:pt x="789" y="2208"/>
                  </a:cubicBezTo>
                  <a:cubicBezTo>
                    <a:pt x="798" y="2278"/>
                    <a:pt x="800" y="2353"/>
                    <a:pt x="839" y="2412"/>
                  </a:cubicBezTo>
                  <a:cubicBezTo>
                    <a:pt x="863" y="2447"/>
                    <a:pt x="908" y="2469"/>
                    <a:pt x="950" y="2469"/>
                  </a:cubicBezTo>
                  <a:cubicBezTo>
                    <a:pt x="977" y="2469"/>
                    <a:pt x="1003" y="2459"/>
                    <a:pt x="1019" y="2436"/>
                  </a:cubicBezTo>
                  <a:cubicBezTo>
                    <a:pt x="1033" y="2410"/>
                    <a:pt x="1041" y="2379"/>
                    <a:pt x="1039" y="2349"/>
                  </a:cubicBezTo>
                  <a:cubicBezTo>
                    <a:pt x="1043" y="2188"/>
                    <a:pt x="1024" y="2026"/>
                    <a:pt x="984" y="1870"/>
                  </a:cubicBezTo>
                  <a:cubicBezTo>
                    <a:pt x="973" y="1841"/>
                    <a:pt x="971" y="1813"/>
                    <a:pt x="971" y="1784"/>
                  </a:cubicBezTo>
                  <a:cubicBezTo>
                    <a:pt x="980" y="1725"/>
                    <a:pt x="1033" y="1685"/>
                    <a:pt x="1072" y="1641"/>
                  </a:cubicBezTo>
                  <a:cubicBezTo>
                    <a:pt x="1232" y="1475"/>
                    <a:pt x="1237" y="1215"/>
                    <a:pt x="1232" y="983"/>
                  </a:cubicBezTo>
                  <a:lnTo>
                    <a:pt x="2568" y="886"/>
                  </a:lnTo>
                  <a:cubicBezTo>
                    <a:pt x="2930" y="857"/>
                    <a:pt x="3314" y="825"/>
                    <a:pt x="3604" y="607"/>
                  </a:cubicBezTo>
                  <a:cubicBezTo>
                    <a:pt x="3672" y="554"/>
                    <a:pt x="3736" y="491"/>
                    <a:pt x="3758" y="409"/>
                  </a:cubicBezTo>
                  <a:cubicBezTo>
                    <a:pt x="3780" y="326"/>
                    <a:pt x="3745" y="227"/>
                    <a:pt x="3666" y="196"/>
                  </a:cubicBezTo>
                  <a:cubicBezTo>
                    <a:pt x="3648" y="189"/>
                    <a:pt x="3630" y="186"/>
                    <a:pt x="3612" y="186"/>
                  </a:cubicBezTo>
                  <a:cubicBezTo>
                    <a:pt x="3539" y="186"/>
                    <a:pt x="3466" y="237"/>
                    <a:pt x="3407" y="286"/>
                  </a:cubicBezTo>
                  <a:cubicBezTo>
                    <a:pt x="3444" y="245"/>
                    <a:pt x="3435" y="174"/>
                    <a:pt x="3398" y="131"/>
                  </a:cubicBezTo>
                  <a:cubicBezTo>
                    <a:pt x="3358" y="91"/>
                    <a:pt x="3308" y="60"/>
                    <a:pt x="3253" y="47"/>
                  </a:cubicBezTo>
                  <a:cubicBezTo>
                    <a:pt x="3184" y="21"/>
                    <a:pt x="3111" y="1"/>
                    <a:pt x="3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6"/>
            <p:cNvSpPr/>
            <p:nvPr/>
          </p:nvSpPr>
          <p:spPr>
            <a:xfrm>
              <a:off x="1149250" y="2180525"/>
              <a:ext cx="63375" cy="15900"/>
            </a:xfrm>
            <a:custGeom>
              <a:avLst/>
              <a:gdLst/>
              <a:ahLst/>
              <a:cxnLst/>
              <a:rect l="l" t="t" r="r" b="b"/>
              <a:pathLst>
                <a:path w="2535" h="636" extrusionOk="0">
                  <a:moveTo>
                    <a:pt x="1898" y="1"/>
                  </a:moveTo>
                  <a:lnTo>
                    <a:pt x="0" y="232"/>
                  </a:lnTo>
                  <a:lnTo>
                    <a:pt x="659" y="508"/>
                  </a:lnTo>
                  <a:cubicBezTo>
                    <a:pt x="807" y="572"/>
                    <a:pt x="969" y="635"/>
                    <a:pt x="1126" y="635"/>
                  </a:cubicBezTo>
                  <a:cubicBezTo>
                    <a:pt x="1182" y="635"/>
                    <a:pt x="1236" y="627"/>
                    <a:pt x="1290" y="609"/>
                  </a:cubicBezTo>
                  <a:cubicBezTo>
                    <a:pt x="1336" y="598"/>
                    <a:pt x="1375" y="570"/>
                    <a:pt x="1399" y="530"/>
                  </a:cubicBezTo>
                  <a:cubicBezTo>
                    <a:pt x="1444" y="439"/>
                    <a:pt x="1359" y="346"/>
                    <a:pt x="1272" y="287"/>
                  </a:cubicBezTo>
                  <a:lnTo>
                    <a:pt x="1272" y="287"/>
                  </a:lnTo>
                  <a:cubicBezTo>
                    <a:pt x="1506" y="434"/>
                    <a:pt x="1777" y="512"/>
                    <a:pt x="2053" y="512"/>
                  </a:cubicBezTo>
                  <a:cubicBezTo>
                    <a:pt x="2074" y="512"/>
                    <a:pt x="2094" y="511"/>
                    <a:pt x="2115" y="510"/>
                  </a:cubicBezTo>
                  <a:cubicBezTo>
                    <a:pt x="2210" y="508"/>
                    <a:pt x="2306" y="493"/>
                    <a:pt x="2390" y="445"/>
                  </a:cubicBezTo>
                  <a:cubicBezTo>
                    <a:pt x="2471" y="396"/>
                    <a:pt x="2535" y="308"/>
                    <a:pt x="2528" y="212"/>
                  </a:cubicBezTo>
                  <a:cubicBezTo>
                    <a:pt x="2528" y="185"/>
                    <a:pt x="2519" y="159"/>
                    <a:pt x="2504" y="139"/>
                  </a:cubicBezTo>
                  <a:cubicBezTo>
                    <a:pt x="2475" y="106"/>
                    <a:pt x="2432" y="98"/>
                    <a:pt x="2392" y="89"/>
                  </a:cubicBezTo>
                  <a:lnTo>
                    <a:pt x="18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6"/>
            <p:cNvSpPr/>
            <p:nvPr/>
          </p:nvSpPr>
          <p:spPr>
            <a:xfrm>
              <a:off x="1186900" y="2209175"/>
              <a:ext cx="12000" cy="26175"/>
            </a:xfrm>
            <a:custGeom>
              <a:avLst/>
              <a:gdLst/>
              <a:ahLst/>
              <a:cxnLst/>
              <a:rect l="l" t="t" r="r" b="b"/>
              <a:pathLst>
                <a:path w="480" h="1047" extrusionOk="0">
                  <a:moveTo>
                    <a:pt x="168" y="0"/>
                  </a:moveTo>
                  <a:cubicBezTo>
                    <a:pt x="151" y="0"/>
                    <a:pt x="135" y="12"/>
                    <a:pt x="135" y="32"/>
                  </a:cubicBezTo>
                  <a:lnTo>
                    <a:pt x="137" y="32"/>
                  </a:lnTo>
                  <a:cubicBezTo>
                    <a:pt x="135" y="65"/>
                    <a:pt x="135" y="98"/>
                    <a:pt x="137" y="133"/>
                  </a:cubicBezTo>
                  <a:cubicBezTo>
                    <a:pt x="142" y="168"/>
                    <a:pt x="148" y="203"/>
                    <a:pt x="159" y="236"/>
                  </a:cubicBezTo>
                  <a:cubicBezTo>
                    <a:pt x="177" y="311"/>
                    <a:pt x="196" y="386"/>
                    <a:pt x="218" y="460"/>
                  </a:cubicBezTo>
                  <a:cubicBezTo>
                    <a:pt x="238" y="535"/>
                    <a:pt x="256" y="603"/>
                    <a:pt x="276" y="673"/>
                  </a:cubicBezTo>
                  <a:cubicBezTo>
                    <a:pt x="284" y="709"/>
                    <a:pt x="295" y="744"/>
                    <a:pt x="304" y="779"/>
                  </a:cubicBezTo>
                  <a:cubicBezTo>
                    <a:pt x="308" y="799"/>
                    <a:pt x="313" y="816"/>
                    <a:pt x="315" y="834"/>
                  </a:cubicBezTo>
                  <a:cubicBezTo>
                    <a:pt x="315" y="835"/>
                    <a:pt x="315" y="836"/>
                    <a:pt x="316" y="838"/>
                  </a:cubicBezTo>
                  <a:lnTo>
                    <a:pt x="316" y="838"/>
                  </a:lnTo>
                  <a:cubicBezTo>
                    <a:pt x="312" y="838"/>
                    <a:pt x="308" y="838"/>
                    <a:pt x="304" y="838"/>
                  </a:cubicBezTo>
                  <a:cubicBezTo>
                    <a:pt x="278" y="845"/>
                    <a:pt x="254" y="849"/>
                    <a:pt x="227" y="853"/>
                  </a:cubicBezTo>
                  <a:cubicBezTo>
                    <a:pt x="181" y="860"/>
                    <a:pt x="135" y="864"/>
                    <a:pt x="91" y="867"/>
                  </a:cubicBezTo>
                  <a:cubicBezTo>
                    <a:pt x="41" y="867"/>
                    <a:pt x="1" y="906"/>
                    <a:pt x="1" y="957"/>
                  </a:cubicBezTo>
                  <a:cubicBezTo>
                    <a:pt x="1" y="999"/>
                    <a:pt x="39" y="1047"/>
                    <a:pt x="85" y="1047"/>
                  </a:cubicBezTo>
                  <a:cubicBezTo>
                    <a:pt x="87" y="1047"/>
                    <a:pt x="89" y="1047"/>
                    <a:pt x="91" y="1047"/>
                  </a:cubicBezTo>
                  <a:cubicBezTo>
                    <a:pt x="201" y="1038"/>
                    <a:pt x="311" y="1012"/>
                    <a:pt x="414" y="968"/>
                  </a:cubicBezTo>
                  <a:cubicBezTo>
                    <a:pt x="469" y="941"/>
                    <a:pt x="480" y="897"/>
                    <a:pt x="462" y="842"/>
                  </a:cubicBezTo>
                  <a:cubicBezTo>
                    <a:pt x="445" y="788"/>
                    <a:pt x="427" y="730"/>
                    <a:pt x="412" y="676"/>
                  </a:cubicBezTo>
                  <a:cubicBezTo>
                    <a:pt x="381" y="561"/>
                    <a:pt x="350" y="449"/>
                    <a:pt x="319" y="337"/>
                  </a:cubicBezTo>
                  <a:cubicBezTo>
                    <a:pt x="304" y="282"/>
                    <a:pt x="289" y="225"/>
                    <a:pt x="271" y="170"/>
                  </a:cubicBezTo>
                  <a:cubicBezTo>
                    <a:pt x="265" y="142"/>
                    <a:pt x="254" y="116"/>
                    <a:pt x="240" y="89"/>
                  </a:cubicBezTo>
                  <a:cubicBezTo>
                    <a:pt x="229" y="63"/>
                    <a:pt x="210" y="41"/>
                    <a:pt x="196" y="17"/>
                  </a:cubicBezTo>
                  <a:cubicBezTo>
                    <a:pt x="189" y="5"/>
                    <a:pt x="178"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6"/>
            <p:cNvSpPr/>
            <p:nvPr/>
          </p:nvSpPr>
          <p:spPr>
            <a:xfrm>
              <a:off x="1254600" y="2488100"/>
              <a:ext cx="68450" cy="347075"/>
            </a:xfrm>
            <a:custGeom>
              <a:avLst/>
              <a:gdLst/>
              <a:ahLst/>
              <a:cxnLst/>
              <a:rect l="l" t="t" r="r" b="b"/>
              <a:pathLst>
                <a:path w="2738" h="13883" extrusionOk="0">
                  <a:moveTo>
                    <a:pt x="2601" y="1"/>
                  </a:moveTo>
                  <a:lnTo>
                    <a:pt x="155" y="767"/>
                  </a:lnTo>
                  <a:cubicBezTo>
                    <a:pt x="1" y="2408"/>
                    <a:pt x="71" y="4059"/>
                    <a:pt x="368" y="5678"/>
                  </a:cubicBezTo>
                  <a:cubicBezTo>
                    <a:pt x="460" y="6192"/>
                    <a:pt x="576" y="6706"/>
                    <a:pt x="596" y="7226"/>
                  </a:cubicBezTo>
                  <a:cubicBezTo>
                    <a:pt x="625" y="8008"/>
                    <a:pt x="436" y="8783"/>
                    <a:pt x="444" y="9563"/>
                  </a:cubicBezTo>
                  <a:cubicBezTo>
                    <a:pt x="462" y="11045"/>
                    <a:pt x="1182" y="12422"/>
                    <a:pt x="1439" y="13883"/>
                  </a:cubicBezTo>
                  <a:lnTo>
                    <a:pt x="2201" y="13881"/>
                  </a:lnTo>
                  <a:cubicBezTo>
                    <a:pt x="2131" y="12717"/>
                    <a:pt x="2173" y="11550"/>
                    <a:pt x="2322" y="10393"/>
                  </a:cubicBezTo>
                  <a:cubicBezTo>
                    <a:pt x="2392" y="9851"/>
                    <a:pt x="2487" y="9306"/>
                    <a:pt x="2450" y="8759"/>
                  </a:cubicBezTo>
                  <a:cubicBezTo>
                    <a:pt x="2419" y="8324"/>
                    <a:pt x="2302" y="7898"/>
                    <a:pt x="2252" y="7461"/>
                  </a:cubicBezTo>
                  <a:cubicBezTo>
                    <a:pt x="2149" y="6550"/>
                    <a:pt x="2340" y="5632"/>
                    <a:pt x="2469" y="4723"/>
                  </a:cubicBezTo>
                  <a:cubicBezTo>
                    <a:pt x="2693" y="3159"/>
                    <a:pt x="2737" y="1575"/>
                    <a:pt x="2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6"/>
            <p:cNvSpPr/>
            <p:nvPr/>
          </p:nvSpPr>
          <p:spPr>
            <a:xfrm>
              <a:off x="1259650" y="2343100"/>
              <a:ext cx="113475" cy="104175"/>
            </a:xfrm>
            <a:custGeom>
              <a:avLst/>
              <a:gdLst/>
              <a:ahLst/>
              <a:cxnLst/>
              <a:rect l="l" t="t" r="r" b="b"/>
              <a:pathLst>
                <a:path w="4539" h="4167" extrusionOk="0">
                  <a:moveTo>
                    <a:pt x="3864" y="1"/>
                  </a:moveTo>
                  <a:lnTo>
                    <a:pt x="517" y="54"/>
                  </a:lnTo>
                  <a:cubicBezTo>
                    <a:pt x="572" y="214"/>
                    <a:pt x="499" y="2028"/>
                    <a:pt x="499" y="2028"/>
                  </a:cubicBezTo>
                  <a:cubicBezTo>
                    <a:pt x="499" y="2028"/>
                    <a:pt x="1" y="3736"/>
                    <a:pt x="54" y="3754"/>
                  </a:cubicBezTo>
                  <a:cubicBezTo>
                    <a:pt x="105" y="3771"/>
                    <a:pt x="1202" y="4167"/>
                    <a:pt x="2252" y="4167"/>
                  </a:cubicBezTo>
                  <a:cubicBezTo>
                    <a:pt x="2315" y="4167"/>
                    <a:pt x="2377" y="4165"/>
                    <a:pt x="2439" y="4163"/>
                  </a:cubicBezTo>
                  <a:cubicBezTo>
                    <a:pt x="3541" y="4110"/>
                    <a:pt x="4538" y="3523"/>
                    <a:pt x="4538" y="3523"/>
                  </a:cubicBezTo>
                  <a:lnTo>
                    <a:pt x="4024" y="2098"/>
                  </a:lnTo>
                  <a:lnTo>
                    <a:pt x="38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6"/>
            <p:cNvSpPr/>
            <p:nvPr/>
          </p:nvSpPr>
          <p:spPr>
            <a:xfrm>
              <a:off x="1296275" y="2237300"/>
              <a:ext cx="24950" cy="44525"/>
            </a:xfrm>
            <a:custGeom>
              <a:avLst/>
              <a:gdLst/>
              <a:ahLst/>
              <a:cxnLst/>
              <a:rect l="l" t="t" r="r" b="b"/>
              <a:pathLst>
                <a:path w="998" h="1781" extrusionOk="0">
                  <a:moveTo>
                    <a:pt x="642" y="1"/>
                  </a:moveTo>
                  <a:lnTo>
                    <a:pt x="7" y="18"/>
                  </a:lnTo>
                  <a:cubicBezTo>
                    <a:pt x="5" y="335"/>
                    <a:pt x="5" y="649"/>
                    <a:pt x="5" y="965"/>
                  </a:cubicBezTo>
                  <a:lnTo>
                    <a:pt x="5" y="1663"/>
                  </a:lnTo>
                  <a:cubicBezTo>
                    <a:pt x="1" y="1698"/>
                    <a:pt x="10" y="1734"/>
                    <a:pt x="31" y="1762"/>
                  </a:cubicBezTo>
                  <a:cubicBezTo>
                    <a:pt x="46" y="1776"/>
                    <a:pt x="64" y="1780"/>
                    <a:pt x="84" y="1780"/>
                  </a:cubicBezTo>
                  <a:cubicBezTo>
                    <a:pt x="96" y="1780"/>
                    <a:pt x="108" y="1779"/>
                    <a:pt x="119" y="1777"/>
                  </a:cubicBezTo>
                  <a:cubicBezTo>
                    <a:pt x="418" y="1736"/>
                    <a:pt x="712" y="1668"/>
                    <a:pt x="998" y="1573"/>
                  </a:cubicBezTo>
                  <a:cubicBezTo>
                    <a:pt x="960" y="1540"/>
                    <a:pt x="928" y="1433"/>
                    <a:pt x="890" y="1272"/>
                  </a:cubicBezTo>
                  <a:cubicBezTo>
                    <a:pt x="877" y="1211"/>
                    <a:pt x="859" y="1145"/>
                    <a:pt x="846" y="1070"/>
                  </a:cubicBezTo>
                  <a:cubicBezTo>
                    <a:pt x="840" y="1035"/>
                    <a:pt x="833" y="998"/>
                    <a:pt x="824" y="961"/>
                  </a:cubicBezTo>
                  <a:cubicBezTo>
                    <a:pt x="807" y="862"/>
                    <a:pt x="785" y="752"/>
                    <a:pt x="763" y="635"/>
                  </a:cubicBezTo>
                  <a:cubicBezTo>
                    <a:pt x="730" y="440"/>
                    <a:pt x="688" y="227"/>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6"/>
            <p:cNvSpPr/>
            <p:nvPr/>
          </p:nvSpPr>
          <p:spPr>
            <a:xfrm>
              <a:off x="1296450" y="2259600"/>
              <a:ext cx="12925" cy="10325"/>
            </a:xfrm>
            <a:custGeom>
              <a:avLst/>
              <a:gdLst/>
              <a:ahLst/>
              <a:cxnLst/>
              <a:rect l="l" t="t" r="r" b="b"/>
              <a:pathLst>
                <a:path w="517" h="413" extrusionOk="0">
                  <a:moveTo>
                    <a:pt x="516" y="0"/>
                  </a:moveTo>
                  <a:lnTo>
                    <a:pt x="516" y="0"/>
                  </a:lnTo>
                  <a:cubicBezTo>
                    <a:pt x="347" y="38"/>
                    <a:pt x="174" y="62"/>
                    <a:pt x="0" y="73"/>
                  </a:cubicBezTo>
                  <a:lnTo>
                    <a:pt x="0" y="411"/>
                  </a:lnTo>
                  <a:cubicBezTo>
                    <a:pt x="21" y="412"/>
                    <a:pt x="42" y="413"/>
                    <a:pt x="64" y="413"/>
                  </a:cubicBezTo>
                  <a:cubicBezTo>
                    <a:pt x="238" y="413"/>
                    <a:pt x="424" y="364"/>
                    <a:pt x="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6"/>
            <p:cNvSpPr/>
            <p:nvPr/>
          </p:nvSpPr>
          <p:spPr>
            <a:xfrm>
              <a:off x="1269050" y="2269700"/>
              <a:ext cx="76950" cy="32925"/>
            </a:xfrm>
            <a:custGeom>
              <a:avLst/>
              <a:gdLst/>
              <a:ahLst/>
              <a:cxnLst/>
              <a:rect l="l" t="t" r="r" b="b"/>
              <a:pathLst>
                <a:path w="3078" h="1317" extrusionOk="0">
                  <a:moveTo>
                    <a:pt x="1902" y="1"/>
                  </a:moveTo>
                  <a:lnTo>
                    <a:pt x="1068" y="53"/>
                  </a:lnTo>
                  <a:cubicBezTo>
                    <a:pt x="1013" y="53"/>
                    <a:pt x="0" y="552"/>
                    <a:pt x="0" y="552"/>
                  </a:cubicBezTo>
                  <a:lnTo>
                    <a:pt x="1689" y="1316"/>
                  </a:lnTo>
                  <a:lnTo>
                    <a:pt x="3077" y="444"/>
                  </a:lnTo>
                  <a:lnTo>
                    <a:pt x="1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6"/>
            <p:cNvSpPr/>
            <p:nvPr/>
          </p:nvSpPr>
          <p:spPr>
            <a:xfrm>
              <a:off x="1248350" y="2393775"/>
              <a:ext cx="147175" cy="159575"/>
            </a:xfrm>
            <a:custGeom>
              <a:avLst/>
              <a:gdLst/>
              <a:ahLst/>
              <a:cxnLst/>
              <a:rect l="l" t="t" r="r" b="b"/>
              <a:pathLst>
                <a:path w="5887" h="6383" extrusionOk="0">
                  <a:moveTo>
                    <a:pt x="951" y="1"/>
                  </a:moveTo>
                  <a:cubicBezTo>
                    <a:pt x="877" y="172"/>
                    <a:pt x="813" y="354"/>
                    <a:pt x="752" y="541"/>
                  </a:cubicBezTo>
                  <a:cubicBezTo>
                    <a:pt x="738" y="583"/>
                    <a:pt x="725" y="627"/>
                    <a:pt x="712" y="668"/>
                  </a:cubicBezTo>
                  <a:cubicBezTo>
                    <a:pt x="0" y="3023"/>
                    <a:pt x="159" y="6376"/>
                    <a:pt x="159" y="6376"/>
                  </a:cubicBezTo>
                  <a:lnTo>
                    <a:pt x="5781" y="6376"/>
                  </a:lnTo>
                  <a:cubicBezTo>
                    <a:pt x="5781" y="6376"/>
                    <a:pt x="5785" y="6382"/>
                    <a:pt x="5790" y="6382"/>
                  </a:cubicBezTo>
                  <a:cubicBezTo>
                    <a:pt x="5818" y="6382"/>
                    <a:pt x="5886" y="6219"/>
                    <a:pt x="5629" y="4158"/>
                  </a:cubicBezTo>
                  <a:cubicBezTo>
                    <a:pt x="5480" y="2972"/>
                    <a:pt x="5190" y="1808"/>
                    <a:pt x="4768" y="690"/>
                  </a:cubicBezTo>
                  <a:cubicBezTo>
                    <a:pt x="4740" y="616"/>
                    <a:pt x="4713" y="545"/>
                    <a:pt x="4685" y="482"/>
                  </a:cubicBezTo>
                  <a:cubicBezTo>
                    <a:pt x="4560" y="170"/>
                    <a:pt x="4476" y="1"/>
                    <a:pt x="4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6"/>
            <p:cNvSpPr/>
            <p:nvPr/>
          </p:nvSpPr>
          <p:spPr>
            <a:xfrm>
              <a:off x="1266150" y="2405800"/>
              <a:ext cx="101375" cy="7175"/>
            </a:xfrm>
            <a:custGeom>
              <a:avLst/>
              <a:gdLst/>
              <a:ahLst/>
              <a:cxnLst/>
              <a:rect l="l" t="t" r="r" b="b"/>
              <a:pathLst>
                <a:path w="4055" h="287" extrusionOk="0">
                  <a:moveTo>
                    <a:pt x="3973" y="1"/>
                  </a:moveTo>
                  <a:cubicBezTo>
                    <a:pt x="3391" y="25"/>
                    <a:pt x="2807" y="67"/>
                    <a:pt x="2227" y="73"/>
                  </a:cubicBezTo>
                  <a:cubicBezTo>
                    <a:pt x="2096" y="75"/>
                    <a:pt x="1964" y="76"/>
                    <a:pt x="1833" y="76"/>
                  </a:cubicBezTo>
                  <a:cubicBezTo>
                    <a:pt x="1235" y="76"/>
                    <a:pt x="637" y="62"/>
                    <a:pt x="40" y="60"/>
                  </a:cubicBezTo>
                  <a:cubicBezTo>
                    <a:pt x="26" y="102"/>
                    <a:pt x="13" y="146"/>
                    <a:pt x="0" y="187"/>
                  </a:cubicBezTo>
                  <a:cubicBezTo>
                    <a:pt x="514" y="229"/>
                    <a:pt x="1041" y="262"/>
                    <a:pt x="1573" y="275"/>
                  </a:cubicBezTo>
                  <a:cubicBezTo>
                    <a:pt x="1621" y="278"/>
                    <a:pt x="1669" y="278"/>
                    <a:pt x="1717" y="278"/>
                  </a:cubicBezTo>
                  <a:cubicBezTo>
                    <a:pt x="1920" y="284"/>
                    <a:pt x="2124" y="286"/>
                    <a:pt x="2328" y="286"/>
                  </a:cubicBezTo>
                  <a:cubicBezTo>
                    <a:pt x="2365" y="286"/>
                    <a:pt x="2409" y="286"/>
                    <a:pt x="2449" y="284"/>
                  </a:cubicBezTo>
                  <a:cubicBezTo>
                    <a:pt x="2989" y="282"/>
                    <a:pt x="3527" y="258"/>
                    <a:pt x="4054" y="209"/>
                  </a:cubicBezTo>
                  <a:cubicBezTo>
                    <a:pt x="4026" y="135"/>
                    <a:pt x="3997" y="64"/>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6"/>
            <p:cNvSpPr/>
            <p:nvPr/>
          </p:nvSpPr>
          <p:spPr>
            <a:xfrm>
              <a:off x="1272125" y="2797700"/>
              <a:ext cx="39500" cy="54275"/>
            </a:xfrm>
            <a:custGeom>
              <a:avLst/>
              <a:gdLst/>
              <a:ahLst/>
              <a:cxnLst/>
              <a:rect l="l" t="t" r="r" b="b"/>
              <a:pathLst>
                <a:path w="1580" h="2171" extrusionOk="0">
                  <a:moveTo>
                    <a:pt x="308" y="1"/>
                  </a:moveTo>
                  <a:cubicBezTo>
                    <a:pt x="308" y="1"/>
                    <a:pt x="752" y="1863"/>
                    <a:pt x="710" y="1866"/>
                  </a:cubicBezTo>
                  <a:cubicBezTo>
                    <a:pt x="126" y="1903"/>
                    <a:pt x="0" y="2171"/>
                    <a:pt x="0" y="2171"/>
                  </a:cubicBezTo>
                  <a:lnTo>
                    <a:pt x="1579" y="2171"/>
                  </a:lnTo>
                  <a:lnTo>
                    <a:pt x="15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6"/>
            <p:cNvSpPr/>
            <p:nvPr/>
          </p:nvSpPr>
          <p:spPr>
            <a:xfrm>
              <a:off x="1185000" y="2379050"/>
              <a:ext cx="51350" cy="39400"/>
            </a:xfrm>
            <a:custGeom>
              <a:avLst/>
              <a:gdLst/>
              <a:ahLst/>
              <a:cxnLst/>
              <a:rect l="l" t="t" r="r" b="b"/>
              <a:pathLst>
                <a:path w="2054" h="1576" extrusionOk="0">
                  <a:moveTo>
                    <a:pt x="1018" y="1"/>
                  </a:moveTo>
                  <a:cubicBezTo>
                    <a:pt x="1017" y="1"/>
                    <a:pt x="1016" y="1"/>
                    <a:pt x="1015" y="1"/>
                  </a:cubicBezTo>
                  <a:cubicBezTo>
                    <a:pt x="969" y="30"/>
                    <a:pt x="1059" y="197"/>
                    <a:pt x="1116" y="280"/>
                  </a:cubicBezTo>
                  <a:cubicBezTo>
                    <a:pt x="1175" y="361"/>
                    <a:pt x="1243" y="438"/>
                    <a:pt x="1318" y="506"/>
                  </a:cubicBezTo>
                  <a:cubicBezTo>
                    <a:pt x="949" y="614"/>
                    <a:pt x="529" y="553"/>
                    <a:pt x="145" y="618"/>
                  </a:cubicBezTo>
                  <a:cubicBezTo>
                    <a:pt x="81" y="629"/>
                    <a:pt x="11" y="656"/>
                    <a:pt x="5" y="724"/>
                  </a:cubicBezTo>
                  <a:cubicBezTo>
                    <a:pt x="0" y="777"/>
                    <a:pt x="37" y="834"/>
                    <a:pt x="86" y="862"/>
                  </a:cubicBezTo>
                  <a:cubicBezTo>
                    <a:pt x="130" y="889"/>
                    <a:pt x="180" y="904"/>
                    <a:pt x="233" y="906"/>
                  </a:cubicBezTo>
                  <a:cubicBezTo>
                    <a:pt x="286" y="908"/>
                    <a:pt x="336" y="919"/>
                    <a:pt x="384" y="937"/>
                  </a:cubicBezTo>
                  <a:lnTo>
                    <a:pt x="281" y="959"/>
                  </a:lnTo>
                  <a:cubicBezTo>
                    <a:pt x="264" y="961"/>
                    <a:pt x="246" y="968"/>
                    <a:pt x="242" y="985"/>
                  </a:cubicBezTo>
                  <a:cubicBezTo>
                    <a:pt x="242" y="998"/>
                    <a:pt x="244" y="1009"/>
                    <a:pt x="250" y="1020"/>
                  </a:cubicBezTo>
                  <a:cubicBezTo>
                    <a:pt x="270" y="1066"/>
                    <a:pt x="299" y="1117"/>
                    <a:pt x="343" y="1137"/>
                  </a:cubicBezTo>
                  <a:cubicBezTo>
                    <a:pt x="362" y="1145"/>
                    <a:pt x="384" y="1150"/>
                    <a:pt x="406" y="1150"/>
                  </a:cubicBezTo>
                  <a:lnTo>
                    <a:pt x="576" y="1165"/>
                  </a:lnTo>
                  <a:cubicBezTo>
                    <a:pt x="560" y="1194"/>
                    <a:pt x="514" y="1192"/>
                    <a:pt x="501" y="1222"/>
                  </a:cubicBezTo>
                  <a:cubicBezTo>
                    <a:pt x="496" y="1253"/>
                    <a:pt x="510" y="1284"/>
                    <a:pt x="536" y="1299"/>
                  </a:cubicBezTo>
                  <a:cubicBezTo>
                    <a:pt x="560" y="1312"/>
                    <a:pt x="586" y="1321"/>
                    <a:pt x="615" y="1321"/>
                  </a:cubicBezTo>
                  <a:lnTo>
                    <a:pt x="907" y="1354"/>
                  </a:lnTo>
                  <a:cubicBezTo>
                    <a:pt x="892" y="1387"/>
                    <a:pt x="861" y="1402"/>
                    <a:pt x="835" y="1422"/>
                  </a:cubicBezTo>
                  <a:cubicBezTo>
                    <a:pt x="804" y="1444"/>
                    <a:pt x="791" y="1481"/>
                    <a:pt x="804" y="1517"/>
                  </a:cubicBezTo>
                  <a:cubicBezTo>
                    <a:pt x="815" y="1539"/>
                    <a:pt x="832" y="1556"/>
                    <a:pt x="857" y="1565"/>
                  </a:cubicBezTo>
                  <a:cubicBezTo>
                    <a:pt x="875" y="1572"/>
                    <a:pt x="893" y="1575"/>
                    <a:pt x="911" y="1575"/>
                  </a:cubicBezTo>
                  <a:cubicBezTo>
                    <a:pt x="947" y="1575"/>
                    <a:pt x="982" y="1563"/>
                    <a:pt x="1015" y="1550"/>
                  </a:cubicBezTo>
                  <a:cubicBezTo>
                    <a:pt x="1274" y="1449"/>
                    <a:pt x="1522" y="1317"/>
                    <a:pt x="1750" y="1154"/>
                  </a:cubicBezTo>
                  <a:cubicBezTo>
                    <a:pt x="1847" y="1088"/>
                    <a:pt x="1939" y="1014"/>
                    <a:pt x="2054" y="983"/>
                  </a:cubicBezTo>
                  <a:lnTo>
                    <a:pt x="1825" y="627"/>
                  </a:lnTo>
                  <a:cubicBezTo>
                    <a:pt x="1823" y="627"/>
                    <a:pt x="1821" y="628"/>
                    <a:pt x="1819" y="628"/>
                  </a:cubicBezTo>
                  <a:cubicBezTo>
                    <a:pt x="1678" y="628"/>
                    <a:pt x="1084" y="1"/>
                    <a:pt x="1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6"/>
            <p:cNvSpPr/>
            <p:nvPr/>
          </p:nvSpPr>
          <p:spPr>
            <a:xfrm>
              <a:off x="1256025" y="2169775"/>
              <a:ext cx="39350" cy="54525"/>
            </a:xfrm>
            <a:custGeom>
              <a:avLst/>
              <a:gdLst/>
              <a:ahLst/>
              <a:cxnLst/>
              <a:rect l="l" t="t" r="r" b="b"/>
              <a:pathLst>
                <a:path w="1574" h="2181" extrusionOk="0">
                  <a:moveTo>
                    <a:pt x="1573" y="1"/>
                  </a:moveTo>
                  <a:cubicBezTo>
                    <a:pt x="1286" y="55"/>
                    <a:pt x="1000" y="130"/>
                    <a:pt x="723" y="225"/>
                  </a:cubicBezTo>
                  <a:cubicBezTo>
                    <a:pt x="629" y="257"/>
                    <a:pt x="532" y="293"/>
                    <a:pt x="456" y="356"/>
                  </a:cubicBezTo>
                  <a:cubicBezTo>
                    <a:pt x="392" y="416"/>
                    <a:pt x="339" y="486"/>
                    <a:pt x="297" y="565"/>
                  </a:cubicBezTo>
                  <a:cubicBezTo>
                    <a:pt x="170" y="774"/>
                    <a:pt x="49" y="998"/>
                    <a:pt x="30" y="1244"/>
                  </a:cubicBezTo>
                  <a:cubicBezTo>
                    <a:pt x="1" y="1608"/>
                    <a:pt x="203" y="1951"/>
                    <a:pt x="537" y="2102"/>
                  </a:cubicBezTo>
                  <a:cubicBezTo>
                    <a:pt x="652" y="2155"/>
                    <a:pt x="775" y="2181"/>
                    <a:pt x="897" y="2181"/>
                  </a:cubicBezTo>
                  <a:cubicBezTo>
                    <a:pt x="1125" y="2181"/>
                    <a:pt x="1350" y="2090"/>
                    <a:pt x="1516" y="1920"/>
                  </a:cubicBezTo>
                  <a:lnTo>
                    <a:pt x="1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6"/>
            <p:cNvSpPr/>
            <p:nvPr/>
          </p:nvSpPr>
          <p:spPr>
            <a:xfrm>
              <a:off x="1297925" y="2237350"/>
              <a:ext cx="23250" cy="10025"/>
            </a:xfrm>
            <a:custGeom>
              <a:avLst/>
              <a:gdLst/>
              <a:ahLst/>
              <a:cxnLst/>
              <a:rect l="l" t="t" r="r" b="b"/>
              <a:pathLst>
                <a:path w="930" h="401" extrusionOk="0">
                  <a:moveTo>
                    <a:pt x="18" y="1"/>
                  </a:moveTo>
                  <a:lnTo>
                    <a:pt x="1" y="10"/>
                  </a:lnTo>
                  <a:cubicBezTo>
                    <a:pt x="1" y="10"/>
                    <a:pt x="36" y="392"/>
                    <a:pt x="451" y="401"/>
                  </a:cubicBezTo>
                  <a:cubicBezTo>
                    <a:pt x="455" y="401"/>
                    <a:pt x="460" y="401"/>
                    <a:pt x="464" y="401"/>
                  </a:cubicBezTo>
                  <a:cubicBezTo>
                    <a:pt x="865" y="401"/>
                    <a:pt x="930" y="1"/>
                    <a:pt x="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6"/>
            <p:cNvSpPr/>
            <p:nvPr/>
          </p:nvSpPr>
          <p:spPr>
            <a:xfrm>
              <a:off x="1265750" y="2173850"/>
              <a:ext cx="80625" cy="87450"/>
            </a:xfrm>
            <a:custGeom>
              <a:avLst/>
              <a:gdLst/>
              <a:ahLst/>
              <a:cxnLst/>
              <a:rect l="l" t="t" r="r" b="b"/>
              <a:pathLst>
                <a:path w="3225" h="3498" extrusionOk="0">
                  <a:moveTo>
                    <a:pt x="1422" y="1"/>
                  </a:moveTo>
                  <a:cubicBezTo>
                    <a:pt x="1390" y="1"/>
                    <a:pt x="1356" y="1"/>
                    <a:pt x="1323" y="2"/>
                  </a:cubicBezTo>
                  <a:cubicBezTo>
                    <a:pt x="293" y="37"/>
                    <a:pt x="174" y="694"/>
                    <a:pt x="174" y="694"/>
                  </a:cubicBezTo>
                  <a:cubicBezTo>
                    <a:pt x="58" y="1127"/>
                    <a:pt x="1" y="1575"/>
                    <a:pt x="1" y="2025"/>
                  </a:cubicBezTo>
                  <a:cubicBezTo>
                    <a:pt x="1" y="2367"/>
                    <a:pt x="42" y="2730"/>
                    <a:pt x="227" y="2996"/>
                  </a:cubicBezTo>
                  <a:cubicBezTo>
                    <a:pt x="467" y="3338"/>
                    <a:pt x="646" y="3497"/>
                    <a:pt x="1160" y="3497"/>
                  </a:cubicBezTo>
                  <a:cubicBezTo>
                    <a:pt x="1249" y="3497"/>
                    <a:pt x="1348" y="3493"/>
                    <a:pt x="1459" y="3483"/>
                  </a:cubicBezTo>
                  <a:cubicBezTo>
                    <a:pt x="1467" y="3483"/>
                    <a:pt x="1475" y="3483"/>
                    <a:pt x="1483" y="3483"/>
                  </a:cubicBezTo>
                  <a:cubicBezTo>
                    <a:pt x="2117" y="3483"/>
                    <a:pt x="2357" y="2875"/>
                    <a:pt x="2357" y="2875"/>
                  </a:cubicBezTo>
                  <a:cubicBezTo>
                    <a:pt x="2357" y="2875"/>
                    <a:pt x="2382" y="2881"/>
                    <a:pt x="2416" y="2881"/>
                  </a:cubicBezTo>
                  <a:cubicBezTo>
                    <a:pt x="2478" y="2881"/>
                    <a:pt x="2571" y="2860"/>
                    <a:pt x="2605" y="2736"/>
                  </a:cubicBezTo>
                  <a:cubicBezTo>
                    <a:pt x="3225" y="2400"/>
                    <a:pt x="3088" y="1498"/>
                    <a:pt x="3088" y="1498"/>
                  </a:cubicBezTo>
                  <a:cubicBezTo>
                    <a:pt x="3088" y="1498"/>
                    <a:pt x="2922" y="1127"/>
                    <a:pt x="2889" y="780"/>
                  </a:cubicBezTo>
                  <a:cubicBezTo>
                    <a:pt x="2863" y="491"/>
                    <a:pt x="2386"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6"/>
            <p:cNvSpPr/>
            <p:nvPr/>
          </p:nvSpPr>
          <p:spPr>
            <a:xfrm>
              <a:off x="1277775" y="2239400"/>
              <a:ext cx="15625" cy="10125"/>
            </a:xfrm>
            <a:custGeom>
              <a:avLst/>
              <a:gdLst/>
              <a:ahLst/>
              <a:cxnLst/>
              <a:rect l="l" t="t" r="r" b="b"/>
              <a:pathLst>
                <a:path w="625" h="405" extrusionOk="0">
                  <a:moveTo>
                    <a:pt x="1" y="0"/>
                  </a:moveTo>
                  <a:lnTo>
                    <a:pt x="1" y="0"/>
                  </a:lnTo>
                  <a:cubicBezTo>
                    <a:pt x="16" y="196"/>
                    <a:pt x="75" y="391"/>
                    <a:pt x="339" y="404"/>
                  </a:cubicBezTo>
                  <a:cubicBezTo>
                    <a:pt x="515" y="398"/>
                    <a:pt x="624" y="266"/>
                    <a:pt x="591" y="18"/>
                  </a:cubicBezTo>
                  <a:lnTo>
                    <a:pt x="591" y="18"/>
                  </a:lnTo>
                  <a:cubicBezTo>
                    <a:pt x="524" y="22"/>
                    <a:pt x="457" y="24"/>
                    <a:pt x="390" y="24"/>
                  </a:cubicBezTo>
                  <a:cubicBezTo>
                    <a:pt x="259" y="24"/>
                    <a:pt x="130" y="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6"/>
            <p:cNvSpPr/>
            <p:nvPr/>
          </p:nvSpPr>
          <p:spPr>
            <a:xfrm>
              <a:off x="1290725" y="2205075"/>
              <a:ext cx="17450" cy="5400"/>
            </a:xfrm>
            <a:custGeom>
              <a:avLst/>
              <a:gdLst/>
              <a:ahLst/>
              <a:cxnLst/>
              <a:rect l="l" t="t" r="r" b="b"/>
              <a:pathLst>
                <a:path w="698" h="216" extrusionOk="0">
                  <a:moveTo>
                    <a:pt x="285" y="1"/>
                  </a:moveTo>
                  <a:cubicBezTo>
                    <a:pt x="173" y="1"/>
                    <a:pt x="68" y="33"/>
                    <a:pt x="14" y="104"/>
                  </a:cubicBezTo>
                  <a:cubicBezTo>
                    <a:pt x="1" y="121"/>
                    <a:pt x="21" y="141"/>
                    <a:pt x="36" y="141"/>
                  </a:cubicBezTo>
                  <a:cubicBezTo>
                    <a:pt x="45" y="142"/>
                    <a:pt x="55" y="143"/>
                    <a:pt x="64" y="143"/>
                  </a:cubicBezTo>
                  <a:cubicBezTo>
                    <a:pt x="149" y="143"/>
                    <a:pt x="233" y="104"/>
                    <a:pt x="322" y="104"/>
                  </a:cubicBezTo>
                  <a:cubicBezTo>
                    <a:pt x="326" y="104"/>
                    <a:pt x="331" y="104"/>
                    <a:pt x="335" y="104"/>
                  </a:cubicBezTo>
                  <a:cubicBezTo>
                    <a:pt x="458" y="110"/>
                    <a:pt x="552" y="159"/>
                    <a:pt x="658" y="214"/>
                  </a:cubicBezTo>
                  <a:cubicBezTo>
                    <a:pt x="661" y="215"/>
                    <a:pt x="664" y="216"/>
                    <a:pt x="668" y="216"/>
                  </a:cubicBezTo>
                  <a:cubicBezTo>
                    <a:pt x="684" y="216"/>
                    <a:pt x="697" y="199"/>
                    <a:pt x="688" y="183"/>
                  </a:cubicBezTo>
                  <a:cubicBezTo>
                    <a:pt x="630" y="69"/>
                    <a:pt x="45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6"/>
            <p:cNvSpPr/>
            <p:nvPr/>
          </p:nvSpPr>
          <p:spPr>
            <a:xfrm>
              <a:off x="1266900" y="2204800"/>
              <a:ext cx="13100" cy="4475"/>
            </a:xfrm>
            <a:custGeom>
              <a:avLst/>
              <a:gdLst/>
              <a:ahLst/>
              <a:cxnLst/>
              <a:rect l="l" t="t" r="r" b="b"/>
              <a:pathLst>
                <a:path w="524" h="179" extrusionOk="0">
                  <a:moveTo>
                    <a:pt x="171" y="1"/>
                  </a:moveTo>
                  <a:cubicBezTo>
                    <a:pt x="117" y="1"/>
                    <a:pt x="65" y="13"/>
                    <a:pt x="21" y="51"/>
                  </a:cubicBezTo>
                  <a:cubicBezTo>
                    <a:pt x="1" y="71"/>
                    <a:pt x="5" y="104"/>
                    <a:pt x="29" y="117"/>
                  </a:cubicBezTo>
                  <a:cubicBezTo>
                    <a:pt x="43" y="125"/>
                    <a:pt x="59" y="128"/>
                    <a:pt x="75" y="128"/>
                  </a:cubicBezTo>
                  <a:cubicBezTo>
                    <a:pt x="87" y="128"/>
                    <a:pt x="99" y="126"/>
                    <a:pt x="111" y="121"/>
                  </a:cubicBezTo>
                  <a:cubicBezTo>
                    <a:pt x="138" y="117"/>
                    <a:pt x="165" y="115"/>
                    <a:pt x="193" y="115"/>
                  </a:cubicBezTo>
                  <a:cubicBezTo>
                    <a:pt x="208" y="115"/>
                    <a:pt x="223" y="116"/>
                    <a:pt x="238" y="117"/>
                  </a:cubicBezTo>
                  <a:cubicBezTo>
                    <a:pt x="330" y="121"/>
                    <a:pt x="405" y="150"/>
                    <a:pt x="493" y="176"/>
                  </a:cubicBezTo>
                  <a:lnTo>
                    <a:pt x="493" y="179"/>
                  </a:lnTo>
                  <a:cubicBezTo>
                    <a:pt x="494" y="179"/>
                    <a:pt x="495" y="179"/>
                    <a:pt x="497" y="179"/>
                  </a:cubicBezTo>
                  <a:cubicBezTo>
                    <a:pt x="510" y="179"/>
                    <a:pt x="521" y="168"/>
                    <a:pt x="523" y="154"/>
                  </a:cubicBezTo>
                  <a:cubicBezTo>
                    <a:pt x="513" y="62"/>
                    <a:pt x="385" y="31"/>
                    <a:pt x="308" y="18"/>
                  </a:cubicBezTo>
                  <a:cubicBezTo>
                    <a:pt x="263" y="9"/>
                    <a:pt x="216"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6"/>
            <p:cNvSpPr/>
            <p:nvPr/>
          </p:nvSpPr>
          <p:spPr>
            <a:xfrm>
              <a:off x="1272500" y="2211725"/>
              <a:ext cx="14850" cy="23475"/>
            </a:xfrm>
            <a:custGeom>
              <a:avLst/>
              <a:gdLst/>
              <a:ahLst/>
              <a:cxnLst/>
              <a:rect l="l" t="t" r="r" b="b"/>
              <a:pathLst>
                <a:path w="594" h="939" extrusionOk="0">
                  <a:moveTo>
                    <a:pt x="391" y="1"/>
                  </a:moveTo>
                  <a:cubicBezTo>
                    <a:pt x="354" y="1"/>
                    <a:pt x="316" y="48"/>
                    <a:pt x="341" y="84"/>
                  </a:cubicBezTo>
                  <a:cubicBezTo>
                    <a:pt x="396" y="161"/>
                    <a:pt x="357" y="262"/>
                    <a:pt x="308" y="332"/>
                  </a:cubicBezTo>
                  <a:cubicBezTo>
                    <a:pt x="282" y="374"/>
                    <a:pt x="247" y="409"/>
                    <a:pt x="205" y="440"/>
                  </a:cubicBezTo>
                  <a:cubicBezTo>
                    <a:pt x="166" y="470"/>
                    <a:pt x="115" y="490"/>
                    <a:pt x="80" y="530"/>
                  </a:cubicBezTo>
                  <a:cubicBezTo>
                    <a:pt x="1" y="624"/>
                    <a:pt x="133" y="732"/>
                    <a:pt x="201" y="791"/>
                  </a:cubicBezTo>
                  <a:cubicBezTo>
                    <a:pt x="240" y="824"/>
                    <a:pt x="282" y="855"/>
                    <a:pt x="328" y="879"/>
                  </a:cubicBezTo>
                  <a:cubicBezTo>
                    <a:pt x="379" y="905"/>
                    <a:pt x="440" y="938"/>
                    <a:pt x="497" y="938"/>
                  </a:cubicBezTo>
                  <a:cubicBezTo>
                    <a:pt x="570" y="938"/>
                    <a:pt x="594" y="844"/>
                    <a:pt x="534" y="806"/>
                  </a:cubicBezTo>
                  <a:cubicBezTo>
                    <a:pt x="497" y="789"/>
                    <a:pt x="462" y="776"/>
                    <a:pt x="425" y="767"/>
                  </a:cubicBezTo>
                  <a:cubicBezTo>
                    <a:pt x="390" y="754"/>
                    <a:pt x="357" y="738"/>
                    <a:pt x="326" y="719"/>
                  </a:cubicBezTo>
                  <a:cubicBezTo>
                    <a:pt x="297" y="703"/>
                    <a:pt x="269" y="683"/>
                    <a:pt x="245" y="659"/>
                  </a:cubicBezTo>
                  <a:cubicBezTo>
                    <a:pt x="232" y="647"/>
                    <a:pt x="211" y="630"/>
                    <a:pt x="198" y="611"/>
                  </a:cubicBezTo>
                  <a:lnTo>
                    <a:pt x="198" y="611"/>
                  </a:lnTo>
                  <a:cubicBezTo>
                    <a:pt x="198" y="611"/>
                    <a:pt x="198" y="611"/>
                    <a:pt x="198" y="611"/>
                  </a:cubicBezTo>
                  <a:cubicBezTo>
                    <a:pt x="214" y="602"/>
                    <a:pt x="227" y="593"/>
                    <a:pt x="242" y="585"/>
                  </a:cubicBezTo>
                  <a:cubicBezTo>
                    <a:pt x="273" y="565"/>
                    <a:pt x="302" y="543"/>
                    <a:pt x="328" y="519"/>
                  </a:cubicBezTo>
                  <a:cubicBezTo>
                    <a:pt x="379" y="475"/>
                    <a:pt x="420" y="424"/>
                    <a:pt x="453" y="365"/>
                  </a:cubicBezTo>
                  <a:cubicBezTo>
                    <a:pt x="517" y="249"/>
                    <a:pt x="537" y="97"/>
                    <a:pt x="416" y="9"/>
                  </a:cubicBezTo>
                  <a:cubicBezTo>
                    <a:pt x="408" y="3"/>
                    <a:pt x="39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6"/>
            <p:cNvSpPr/>
            <p:nvPr/>
          </p:nvSpPr>
          <p:spPr>
            <a:xfrm>
              <a:off x="1268875" y="2216675"/>
              <a:ext cx="7725" cy="6000"/>
            </a:xfrm>
            <a:custGeom>
              <a:avLst/>
              <a:gdLst/>
              <a:ahLst/>
              <a:cxnLst/>
              <a:rect l="l" t="t" r="r" b="b"/>
              <a:pathLst>
                <a:path w="309" h="240" extrusionOk="0">
                  <a:moveTo>
                    <a:pt x="155" y="0"/>
                  </a:moveTo>
                  <a:cubicBezTo>
                    <a:pt x="1" y="0"/>
                    <a:pt x="1" y="239"/>
                    <a:pt x="155" y="239"/>
                  </a:cubicBezTo>
                  <a:cubicBezTo>
                    <a:pt x="308" y="239"/>
                    <a:pt x="308"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6"/>
            <p:cNvSpPr/>
            <p:nvPr/>
          </p:nvSpPr>
          <p:spPr>
            <a:xfrm>
              <a:off x="1294025" y="2217375"/>
              <a:ext cx="8425" cy="6500"/>
            </a:xfrm>
            <a:custGeom>
              <a:avLst/>
              <a:gdLst/>
              <a:ahLst/>
              <a:cxnLst/>
              <a:rect l="l" t="t" r="r" b="b"/>
              <a:pathLst>
                <a:path w="337" h="260" extrusionOk="0">
                  <a:moveTo>
                    <a:pt x="170" y="1"/>
                  </a:moveTo>
                  <a:cubicBezTo>
                    <a:pt x="1" y="1"/>
                    <a:pt x="1" y="260"/>
                    <a:pt x="170" y="260"/>
                  </a:cubicBezTo>
                  <a:cubicBezTo>
                    <a:pt x="337" y="260"/>
                    <a:pt x="337"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6"/>
            <p:cNvSpPr/>
            <p:nvPr/>
          </p:nvSpPr>
          <p:spPr>
            <a:xfrm>
              <a:off x="1271300" y="2168400"/>
              <a:ext cx="79075" cy="51700"/>
            </a:xfrm>
            <a:custGeom>
              <a:avLst/>
              <a:gdLst/>
              <a:ahLst/>
              <a:cxnLst/>
              <a:rect l="l" t="t" r="r" b="b"/>
              <a:pathLst>
                <a:path w="3163" h="2068" extrusionOk="0">
                  <a:moveTo>
                    <a:pt x="1310" y="1"/>
                  </a:moveTo>
                  <a:cubicBezTo>
                    <a:pt x="1094" y="1"/>
                    <a:pt x="881" y="36"/>
                    <a:pt x="679" y="119"/>
                  </a:cubicBezTo>
                  <a:lnTo>
                    <a:pt x="685" y="120"/>
                  </a:lnTo>
                  <a:lnTo>
                    <a:pt x="685" y="120"/>
                  </a:lnTo>
                  <a:cubicBezTo>
                    <a:pt x="590" y="137"/>
                    <a:pt x="496" y="164"/>
                    <a:pt x="405" y="200"/>
                  </a:cubicBezTo>
                  <a:cubicBezTo>
                    <a:pt x="326" y="229"/>
                    <a:pt x="253" y="275"/>
                    <a:pt x="194" y="339"/>
                  </a:cubicBezTo>
                  <a:cubicBezTo>
                    <a:pt x="139" y="409"/>
                    <a:pt x="102" y="495"/>
                    <a:pt x="91" y="585"/>
                  </a:cubicBezTo>
                  <a:cubicBezTo>
                    <a:pt x="0" y="1099"/>
                    <a:pt x="350" y="1652"/>
                    <a:pt x="853" y="1793"/>
                  </a:cubicBezTo>
                  <a:cubicBezTo>
                    <a:pt x="890" y="1681"/>
                    <a:pt x="811" y="1569"/>
                    <a:pt x="743" y="1470"/>
                  </a:cubicBezTo>
                  <a:cubicBezTo>
                    <a:pt x="675" y="1373"/>
                    <a:pt x="620" y="1237"/>
                    <a:pt x="692" y="1145"/>
                  </a:cubicBezTo>
                  <a:lnTo>
                    <a:pt x="692" y="1145"/>
                  </a:lnTo>
                  <a:cubicBezTo>
                    <a:pt x="1077" y="1593"/>
                    <a:pt x="1588" y="1916"/>
                    <a:pt x="2159" y="2067"/>
                  </a:cubicBezTo>
                  <a:cubicBezTo>
                    <a:pt x="2146" y="1955"/>
                    <a:pt x="2043" y="1878"/>
                    <a:pt x="1970" y="1790"/>
                  </a:cubicBezTo>
                  <a:cubicBezTo>
                    <a:pt x="1896" y="1705"/>
                    <a:pt x="1856" y="1556"/>
                    <a:pt x="1951" y="1490"/>
                  </a:cubicBezTo>
                  <a:lnTo>
                    <a:pt x="1951" y="1490"/>
                  </a:lnTo>
                  <a:cubicBezTo>
                    <a:pt x="2225" y="1828"/>
                    <a:pt x="2638" y="2024"/>
                    <a:pt x="3070" y="2024"/>
                  </a:cubicBezTo>
                  <a:cubicBezTo>
                    <a:pt x="3084" y="2024"/>
                    <a:pt x="3098" y="2024"/>
                    <a:pt x="3112" y="2023"/>
                  </a:cubicBezTo>
                  <a:cubicBezTo>
                    <a:pt x="3126" y="1758"/>
                    <a:pt x="3139" y="1490"/>
                    <a:pt x="3150" y="1222"/>
                  </a:cubicBezTo>
                  <a:cubicBezTo>
                    <a:pt x="3159" y="1075"/>
                    <a:pt x="3163" y="921"/>
                    <a:pt x="3112" y="782"/>
                  </a:cubicBezTo>
                  <a:cubicBezTo>
                    <a:pt x="3014" y="512"/>
                    <a:pt x="2726" y="363"/>
                    <a:pt x="2456" y="255"/>
                  </a:cubicBezTo>
                  <a:cubicBezTo>
                    <a:pt x="2093" y="112"/>
                    <a:pt x="1696"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6"/>
            <p:cNvSpPr/>
            <p:nvPr/>
          </p:nvSpPr>
          <p:spPr>
            <a:xfrm>
              <a:off x="1311550" y="2192725"/>
              <a:ext cx="48050" cy="61625"/>
            </a:xfrm>
            <a:custGeom>
              <a:avLst/>
              <a:gdLst/>
              <a:ahLst/>
              <a:cxnLst/>
              <a:rect l="l" t="t" r="r" b="b"/>
              <a:pathLst>
                <a:path w="1922" h="2465" extrusionOk="0">
                  <a:moveTo>
                    <a:pt x="1448" y="1"/>
                  </a:moveTo>
                  <a:lnTo>
                    <a:pt x="0" y="418"/>
                  </a:lnTo>
                  <a:cubicBezTo>
                    <a:pt x="0" y="418"/>
                    <a:pt x="461" y="1160"/>
                    <a:pt x="407" y="1430"/>
                  </a:cubicBezTo>
                  <a:cubicBezTo>
                    <a:pt x="446" y="1338"/>
                    <a:pt x="547" y="1283"/>
                    <a:pt x="647" y="1283"/>
                  </a:cubicBezTo>
                  <a:cubicBezTo>
                    <a:pt x="688" y="1283"/>
                    <a:pt x="728" y="1292"/>
                    <a:pt x="765" y="1312"/>
                  </a:cubicBezTo>
                  <a:cubicBezTo>
                    <a:pt x="888" y="1380"/>
                    <a:pt x="938" y="1551"/>
                    <a:pt x="879" y="1681"/>
                  </a:cubicBezTo>
                  <a:cubicBezTo>
                    <a:pt x="823" y="1794"/>
                    <a:pt x="708" y="1863"/>
                    <a:pt x="584" y="1863"/>
                  </a:cubicBezTo>
                  <a:cubicBezTo>
                    <a:pt x="566" y="1863"/>
                    <a:pt x="548" y="1862"/>
                    <a:pt x="530" y="1858"/>
                  </a:cubicBezTo>
                  <a:cubicBezTo>
                    <a:pt x="448" y="2061"/>
                    <a:pt x="365" y="2263"/>
                    <a:pt x="284" y="2465"/>
                  </a:cubicBezTo>
                  <a:cubicBezTo>
                    <a:pt x="446" y="2366"/>
                    <a:pt x="639" y="2337"/>
                    <a:pt x="817" y="2278"/>
                  </a:cubicBezTo>
                  <a:cubicBezTo>
                    <a:pt x="1050" y="2199"/>
                    <a:pt x="1261" y="2065"/>
                    <a:pt x="1430" y="1887"/>
                  </a:cubicBezTo>
                  <a:cubicBezTo>
                    <a:pt x="1788" y="1509"/>
                    <a:pt x="1922" y="899"/>
                    <a:pt x="1658" y="449"/>
                  </a:cubicBezTo>
                  <a:cubicBezTo>
                    <a:pt x="1573" y="306"/>
                    <a:pt x="1448" y="167"/>
                    <a:pt x="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6"/>
            <p:cNvSpPr/>
            <p:nvPr/>
          </p:nvSpPr>
          <p:spPr>
            <a:xfrm>
              <a:off x="1338725" y="2147850"/>
              <a:ext cx="79025" cy="66800"/>
            </a:xfrm>
            <a:custGeom>
              <a:avLst/>
              <a:gdLst/>
              <a:ahLst/>
              <a:cxnLst/>
              <a:rect l="l" t="t" r="r" b="b"/>
              <a:pathLst>
                <a:path w="3161" h="2672" extrusionOk="0">
                  <a:moveTo>
                    <a:pt x="1988" y="0"/>
                  </a:moveTo>
                  <a:cubicBezTo>
                    <a:pt x="1082" y="0"/>
                    <a:pt x="265" y="592"/>
                    <a:pt x="0" y="1479"/>
                  </a:cubicBezTo>
                  <a:lnTo>
                    <a:pt x="233" y="2164"/>
                  </a:lnTo>
                  <a:cubicBezTo>
                    <a:pt x="590" y="2556"/>
                    <a:pt x="1148" y="2671"/>
                    <a:pt x="1688" y="2671"/>
                  </a:cubicBezTo>
                  <a:cubicBezTo>
                    <a:pt x="1763" y="2671"/>
                    <a:pt x="1837" y="2669"/>
                    <a:pt x="1911" y="2665"/>
                  </a:cubicBezTo>
                  <a:cubicBezTo>
                    <a:pt x="2181" y="2650"/>
                    <a:pt x="2511" y="2566"/>
                    <a:pt x="2574" y="2303"/>
                  </a:cubicBezTo>
                  <a:cubicBezTo>
                    <a:pt x="2612" y="2145"/>
                    <a:pt x="2530" y="1978"/>
                    <a:pt x="2407" y="1870"/>
                  </a:cubicBezTo>
                  <a:cubicBezTo>
                    <a:pt x="2284" y="1765"/>
                    <a:pt x="2128" y="1705"/>
                    <a:pt x="1975" y="1651"/>
                  </a:cubicBezTo>
                  <a:lnTo>
                    <a:pt x="1975" y="1651"/>
                  </a:lnTo>
                  <a:cubicBezTo>
                    <a:pt x="2068" y="1656"/>
                    <a:pt x="2162" y="1659"/>
                    <a:pt x="2256" y="1659"/>
                  </a:cubicBezTo>
                  <a:cubicBezTo>
                    <a:pt x="2418" y="1659"/>
                    <a:pt x="2580" y="1650"/>
                    <a:pt x="2741" y="1631"/>
                  </a:cubicBezTo>
                  <a:cubicBezTo>
                    <a:pt x="2899" y="1613"/>
                    <a:pt x="3093" y="1556"/>
                    <a:pt x="3128" y="1400"/>
                  </a:cubicBezTo>
                  <a:cubicBezTo>
                    <a:pt x="3161" y="1260"/>
                    <a:pt x="3044" y="1128"/>
                    <a:pt x="2921" y="1053"/>
                  </a:cubicBezTo>
                  <a:cubicBezTo>
                    <a:pt x="2612" y="864"/>
                    <a:pt x="2229" y="856"/>
                    <a:pt x="1867" y="851"/>
                  </a:cubicBezTo>
                  <a:cubicBezTo>
                    <a:pt x="2074" y="823"/>
                    <a:pt x="2295" y="787"/>
                    <a:pt x="2454" y="651"/>
                  </a:cubicBezTo>
                  <a:cubicBezTo>
                    <a:pt x="2609" y="513"/>
                    <a:pt x="2662" y="234"/>
                    <a:pt x="2500" y="102"/>
                  </a:cubicBezTo>
                  <a:cubicBezTo>
                    <a:pt x="2432" y="45"/>
                    <a:pt x="2339" y="28"/>
                    <a:pt x="2251" y="17"/>
                  </a:cubicBezTo>
                  <a:cubicBezTo>
                    <a:pt x="2163" y="5"/>
                    <a:pt x="2075"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6"/>
            <p:cNvSpPr/>
            <p:nvPr/>
          </p:nvSpPr>
          <p:spPr>
            <a:xfrm>
              <a:off x="1259050" y="2280800"/>
              <a:ext cx="111000" cy="114950"/>
            </a:xfrm>
            <a:custGeom>
              <a:avLst/>
              <a:gdLst/>
              <a:ahLst/>
              <a:cxnLst/>
              <a:rect l="l" t="t" r="r" b="b"/>
              <a:pathLst>
                <a:path w="4440" h="4598" extrusionOk="0">
                  <a:moveTo>
                    <a:pt x="3477" y="0"/>
                  </a:moveTo>
                  <a:cubicBezTo>
                    <a:pt x="3477" y="0"/>
                    <a:pt x="2706" y="448"/>
                    <a:pt x="1839" y="448"/>
                  </a:cubicBezTo>
                  <a:cubicBezTo>
                    <a:pt x="1805" y="448"/>
                    <a:pt x="1772" y="447"/>
                    <a:pt x="1738" y="446"/>
                  </a:cubicBezTo>
                  <a:cubicBezTo>
                    <a:pt x="1310" y="428"/>
                    <a:pt x="895" y="294"/>
                    <a:pt x="541" y="53"/>
                  </a:cubicBezTo>
                  <a:cubicBezTo>
                    <a:pt x="532" y="57"/>
                    <a:pt x="526" y="59"/>
                    <a:pt x="519" y="64"/>
                  </a:cubicBezTo>
                  <a:cubicBezTo>
                    <a:pt x="378" y="136"/>
                    <a:pt x="308" y="259"/>
                    <a:pt x="251" y="391"/>
                  </a:cubicBezTo>
                  <a:lnTo>
                    <a:pt x="1" y="2203"/>
                  </a:lnTo>
                  <a:cubicBezTo>
                    <a:pt x="1" y="2203"/>
                    <a:pt x="642" y="4509"/>
                    <a:pt x="642" y="4564"/>
                  </a:cubicBezTo>
                  <a:cubicBezTo>
                    <a:pt x="642" y="4591"/>
                    <a:pt x="1460" y="4598"/>
                    <a:pt x="2294" y="4598"/>
                  </a:cubicBezTo>
                  <a:cubicBezTo>
                    <a:pt x="3161" y="4598"/>
                    <a:pt x="4046" y="4590"/>
                    <a:pt x="4046" y="4590"/>
                  </a:cubicBezTo>
                  <a:cubicBezTo>
                    <a:pt x="4046" y="4590"/>
                    <a:pt x="4439" y="3808"/>
                    <a:pt x="4250" y="2220"/>
                  </a:cubicBezTo>
                  <a:cubicBezTo>
                    <a:pt x="4061" y="635"/>
                    <a:pt x="3477" y="0"/>
                    <a:pt x="3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6"/>
            <p:cNvSpPr/>
            <p:nvPr/>
          </p:nvSpPr>
          <p:spPr>
            <a:xfrm>
              <a:off x="1346900" y="2381975"/>
              <a:ext cx="30275" cy="28525"/>
            </a:xfrm>
            <a:custGeom>
              <a:avLst/>
              <a:gdLst/>
              <a:ahLst/>
              <a:cxnLst/>
              <a:rect l="l" t="t" r="r" b="b"/>
              <a:pathLst>
                <a:path w="1211" h="1141" extrusionOk="0">
                  <a:moveTo>
                    <a:pt x="721" y="0"/>
                  </a:moveTo>
                  <a:cubicBezTo>
                    <a:pt x="689" y="0"/>
                    <a:pt x="657" y="5"/>
                    <a:pt x="627" y="14"/>
                  </a:cubicBezTo>
                  <a:cubicBezTo>
                    <a:pt x="416" y="60"/>
                    <a:pt x="211" y="135"/>
                    <a:pt x="23" y="238"/>
                  </a:cubicBezTo>
                  <a:lnTo>
                    <a:pt x="209" y="291"/>
                  </a:lnTo>
                  <a:cubicBezTo>
                    <a:pt x="126" y="313"/>
                    <a:pt x="58" y="372"/>
                    <a:pt x="27" y="451"/>
                  </a:cubicBezTo>
                  <a:cubicBezTo>
                    <a:pt x="1" y="532"/>
                    <a:pt x="36" y="633"/>
                    <a:pt x="113" y="664"/>
                  </a:cubicBezTo>
                  <a:cubicBezTo>
                    <a:pt x="138" y="671"/>
                    <a:pt x="165" y="675"/>
                    <a:pt x="192" y="675"/>
                  </a:cubicBezTo>
                  <a:cubicBezTo>
                    <a:pt x="204" y="675"/>
                    <a:pt x="216" y="674"/>
                    <a:pt x="229" y="673"/>
                  </a:cubicBezTo>
                  <a:lnTo>
                    <a:pt x="510" y="657"/>
                  </a:lnTo>
                  <a:lnTo>
                    <a:pt x="510" y="657"/>
                  </a:lnTo>
                  <a:lnTo>
                    <a:pt x="284" y="783"/>
                  </a:lnTo>
                  <a:cubicBezTo>
                    <a:pt x="247" y="802"/>
                    <a:pt x="205" y="842"/>
                    <a:pt x="229" y="875"/>
                  </a:cubicBezTo>
                  <a:cubicBezTo>
                    <a:pt x="244" y="890"/>
                    <a:pt x="263" y="897"/>
                    <a:pt x="284" y="897"/>
                  </a:cubicBezTo>
                  <a:cubicBezTo>
                    <a:pt x="287" y="897"/>
                    <a:pt x="290" y="897"/>
                    <a:pt x="293" y="897"/>
                  </a:cubicBezTo>
                  <a:lnTo>
                    <a:pt x="714" y="897"/>
                  </a:lnTo>
                  <a:cubicBezTo>
                    <a:pt x="725" y="952"/>
                    <a:pt x="651" y="980"/>
                    <a:pt x="596" y="991"/>
                  </a:cubicBezTo>
                  <a:cubicBezTo>
                    <a:pt x="541" y="1002"/>
                    <a:pt x="473" y="1055"/>
                    <a:pt x="506" y="1101"/>
                  </a:cubicBezTo>
                  <a:cubicBezTo>
                    <a:pt x="523" y="1119"/>
                    <a:pt x="550" y="1130"/>
                    <a:pt x="574" y="1130"/>
                  </a:cubicBezTo>
                  <a:cubicBezTo>
                    <a:pt x="644" y="1137"/>
                    <a:pt x="715" y="1140"/>
                    <a:pt x="785" y="1140"/>
                  </a:cubicBezTo>
                  <a:cubicBezTo>
                    <a:pt x="843" y="1140"/>
                    <a:pt x="901" y="1138"/>
                    <a:pt x="958" y="1134"/>
                  </a:cubicBezTo>
                  <a:cubicBezTo>
                    <a:pt x="1024" y="1130"/>
                    <a:pt x="1105" y="1112"/>
                    <a:pt x="1121" y="1044"/>
                  </a:cubicBezTo>
                  <a:cubicBezTo>
                    <a:pt x="1136" y="976"/>
                    <a:pt x="1066" y="921"/>
                    <a:pt x="1002" y="890"/>
                  </a:cubicBezTo>
                  <a:cubicBezTo>
                    <a:pt x="1000" y="837"/>
                    <a:pt x="1061" y="811"/>
                    <a:pt x="1110" y="791"/>
                  </a:cubicBezTo>
                  <a:cubicBezTo>
                    <a:pt x="1158" y="772"/>
                    <a:pt x="1211" y="721"/>
                    <a:pt x="1182" y="677"/>
                  </a:cubicBezTo>
                  <a:cubicBezTo>
                    <a:pt x="1171" y="662"/>
                    <a:pt x="1154" y="649"/>
                    <a:pt x="1134" y="644"/>
                  </a:cubicBezTo>
                  <a:lnTo>
                    <a:pt x="965" y="574"/>
                  </a:lnTo>
                  <a:cubicBezTo>
                    <a:pt x="1024" y="537"/>
                    <a:pt x="1077" y="493"/>
                    <a:pt x="1123" y="442"/>
                  </a:cubicBezTo>
                  <a:cubicBezTo>
                    <a:pt x="1154" y="407"/>
                    <a:pt x="1184" y="363"/>
                    <a:pt x="1176" y="317"/>
                  </a:cubicBezTo>
                  <a:cubicBezTo>
                    <a:pt x="1162" y="252"/>
                    <a:pt x="1087" y="228"/>
                    <a:pt x="1020" y="228"/>
                  </a:cubicBezTo>
                  <a:cubicBezTo>
                    <a:pt x="1012" y="228"/>
                    <a:pt x="1003" y="228"/>
                    <a:pt x="995" y="229"/>
                  </a:cubicBezTo>
                  <a:cubicBezTo>
                    <a:pt x="963" y="232"/>
                    <a:pt x="929" y="237"/>
                    <a:pt x="895" y="237"/>
                  </a:cubicBezTo>
                  <a:cubicBezTo>
                    <a:pt x="854" y="237"/>
                    <a:pt x="815" y="229"/>
                    <a:pt x="785" y="203"/>
                  </a:cubicBezTo>
                  <a:lnTo>
                    <a:pt x="785" y="203"/>
                  </a:lnTo>
                  <a:cubicBezTo>
                    <a:pt x="793" y="206"/>
                    <a:pt x="801" y="208"/>
                    <a:pt x="809" y="208"/>
                  </a:cubicBezTo>
                  <a:cubicBezTo>
                    <a:pt x="853" y="208"/>
                    <a:pt x="896" y="163"/>
                    <a:pt x="892" y="117"/>
                  </a:cubicBezTo>
                  <a:cubicBezTo>
                    <a:pt x="890" y="64"/>
                    <a:pt x="842" y="20"/>
                    <a:pt x="789" y="7"/>
                  </a:cubicBezTo>
                  <a:cubicBezTo>
                    <a:pt x="766" y="3"/>
                    <a:pt x="743" y="0"/>
                    <a:pt x="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6"/>
            <p:cNvSpPr/>
            <p:nvPr/>
          </p:nvSpPr>
          <p:spPr>
            <a:xfrm>
              <a:off x="1147500" y="2260700"/>
              <a:ext cx="73325" cy="45925"/>
            </a:xfrm>
            <a:custGeom>
              <a:avLst/>
              <a:gdLst/>
              <a:ahLst/>
              <a:cxnLst/>
              <a:rect l="l" t="t" r="r" b="b"/>
              <a:pathLst>
                <a:path w="2933" h="1837" extrusionOk="0">
                  <a:moveTo>
                    <a:pt x="180" y="0"/>
                  </a:moveTo>
                  <a:lnTo>
                    <a:pt x="220" y="88"/>
                  </a:lnTo>
                  <a:cubicBezTo>
                    <a:pt x="240" y="301"/>
                    <a:pt x="178" y="514"/>
                    <a:pt x="48" y="683"/>
                  </a:cubicBezTo>
                  <a:cubicBezTo>
                    <a:pt x="26" y="705"/>
                    <a:pt x="11" y="734"/>
                    <a:pt x="5" y="765"/>
                  </a:cubicBezTo>
                  <a:cubicBezTo>
                    <a:pt x="0" y="817"/>
                    <a:pt x="46" y="855"/>
                    <a:pt x="86" y="883"/>
                  </a:cubicBezTo>
                  <a:lnTo>
                    <a:pt x="1188" y="1623"/>
                  </a:lnTo>
                  <a:cubicBezTo>
                    <a:pt x="1311" y="1705"/>
                    <a:pt x="1434" y="1788"/>
                    <a:pt x="1573" y="1821"/>
                  </a:cubicBezTo>
                  <a:cubicBezTo>
                    <a:pt x="1619" y="1832"/>
                    <a:pt x="1666" y="1837"/>
                    <a:pt x="1712" y="1837"/>
                  </a:cubicBezTo>
                  <a:cubicBezTo>
                    <a:pt x="2000" y="1837"/>
                    <a:pt x="2274" y="1642"/>
                    <a:pt x="2515" y="1454"/>
                  </a:cubicBezTo>
                  <a:cubicBezTo>
                    <a:pt x="2409" y="1421"/>
                    <a:pt x="2409" y="1243"/>
                    <a:pt x="2488" y="1162"/>
                  </a:cubicBezTo>
                  <a:cubicBezTo>
                    <a:pt x="2570" y="1081"/>
                    <a:pt x="2684" y="1061"/>
                    <a:pt x="2789" y="1026"/>
                  </a:cubicBezTo>
                  <a:cubicBezTo>
                    <a:pt x="2820" y="1019"/>
                    <a:pt x="2849" y="1004"/>
                    <a:pt x="2868" y="980"/>
                  </a:cubicBezTo>
                  <a:cubicBezTo>
                    <a:pt x="2932" y="896"/>
                    <a:pt x="2838" y="780"/>
                    <a:pt x="2745" y="738"/>
                  </a:cubicBezTo>
                  <a:cubicBezTo>
                    <a:pt x="2655" y="694"/>
                    <a:pt x="2539" y="639"/>
                    <a:pt x="2545" y="532"/>
                  </a:cubicBezTo>
                  <a:cubicBezTo>
                    <a:pt x="2552" y="486"/>
                    <a:pt x="2572" y="444"/>
                    <a:pt x="2600" y="409"/>
                  </a:cubicBezTo>
                  <a:cubicBezTo>
                    <a:pt x="2697" y="279"/>
                    <a:pt x="2798" y="154"/>
                    <a:pt x="2903" y="33"/>
                  </a:cubicBezTo>
                  <a:lnTo>
                    <a:pt x="2903" y="33"/>
                  </a:lnTo>
                  <a:cubicBezTo>
                    <a:pt x="2444" y="40"/>
                    <a:pt x="1992" y="128"/>
                    <a:pt x="1535" y="165"/>
                  </a:cubicBezTo>
                  <a:cubicBezTo>
                    <a:pt x="1414" y="174"/>
                    <a:pt x="1292" y="180"/>
                    <a:pt x="1170" y="180"/>
                  </a:cubicBezTo>
                  <a:cubicBezTo>
                    <a:pt x="831" y="180"/>
                    <a:pt x="493" y="136"/>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6"/>
            <p:cNvSpPr/>
            <p:nvPr/>
          </p:nvSpPr>
          <p:spPr>
            <a:xfrm>
              <a:off x="1149850" y="2281125"/>
              <a:ext cx="31000" cy="94225"/>
            </a:xfrm>
            <a:custGeom>
              <a:avLst/>
              <a:gdLst/>
              <a:ahLst/>
              <a:cxnLst/>
              <a:rect l="l" t="t" r="r" b="b"/>
              <a:pathLst>
                <a:path w="1240" h="3769" extrusionOk="0">
                  <a:moveTo>
                    <a:pt x="402" y="0"/>
                  </a:moveTo>
                  <a:cubicBezTo>
                    <a:pt x="106" y="1235"/>
                    <a:pt x="1" y="2504"/>
                    <a:pt x="91" y="3769"/>
                  </a:cubicBezTo>
                  <a:cubicBezTo>
                    <a:pt x="350" y="3538"/>
                    <a:pt x="747" y="3584"/>
                    <a:pt x="1070" y="3461"/>
                  </a:cubicBezTo>
                  <a:cubicBezTo>
                    <a:pt x="1129" y="3437"/>
                    <a:pt x="1189" y="3407"/>
                    <a:pt x="1217" y="3352"/>
                  </a:cubicBezTo>
                  <a:cubicBezTo>
                    <a:pt x="1233" y="3308"/>
                    <a:pt x="1239" y="3262"/>
                    <a:pt x="1235" y="3216"/>
                  </a:cubicBezTo>
                  <a:cubicBezTo>
                    <a:pt x="1204" y="2214"/>
                    <a:pt x="1173" y="1210"/>
                    <a:pt x="1143" y="209"/>
                  </a:cubicBezTo>
                  <a:lnTo>
                    <a:pt x="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6"/>
            <p:cNvSpPr/>
            <p:nvPr/>
          </p:nvSpPr>
          <p:spPr>
            <a:xfrm>
              <a:off x="1445575" y="2754225"/>
              <a:ext cx="54425" cy="66175"/>
            </a:xfrm>
            <a:custGeom>
              <a:avLst/>
              <a:gdLst/>
              <a:ahLst/>
              <a:cxnLst/>
              <a:rect l="l" t="t" r="r" b="b"/>
              <a:pathLst>
                <a:path w="2177" h="2647" extrusionOk="0">
                  <a:moveTo>
                    <a:pt x="1074" y="1"/>
                  </a:moveTo>
                  <a:lnTo>
                    <a:pt x="0" y="607"/>
                  </a:lnTo>
                  <a:cubicBezTo>
                    <a:pt x="0" y="607"/>
                    <a:pt x="1305" y="2008"/>
                    <a:pt x="1267" y="2032"/>
                  </a:cubicBezTo>
                  <a:cubicBezTo>
                    <a:pt x="780" y="2353"/>
                    <a:pt x="804" y="2647"/>
                    <a:pt x="804" y="2647"/>
                  </a:cubicBezTo>
                  <a:lnTo>
                    <a:pt x="2177" y="1870"/>
                  </a:lnTo>
                  <a:lnTo>
                    <a:pt x="1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6"/>
            <p:cNvSpPr/>
            <p:nvPr/>
          </p:nvSpPr>
          <p:spPr>
            <a:xfrm>
              <a:off x="1278050" y="2408725"/>
              <a:ext cx="9425" cy="142675"/>
            </a:xfrm>
            <a:custGeom>
              <a:avLst/>
              <a:gdLst/>
              <a:ahLst/>
              <a:cxnLst/>
              <a:rect l="l" t="t" r="r" b="b"/>
              <a:pathLst>
                <a:path w="377" h="5707" extrusionOk="0">
                  <a:moveTo>
                    <a:pt x="298" y="1"/>
                  </a:moveTo>
                  <a:cubicBezTo>
                    <a:pt x="267" y="1"/>
                    <a:pt x="238" y="17"/>
                    <a:pt x="231" y="53"/>
                  </a:cubicBezTo>
                  <a:cubicBezTo>
                    <a:pt x="77" y="949"/>
                    <a:pt x="62" y="1885"/>
                    <a:pt x="31" y="2789"/>
                  </a:cubicBezTo>
                  <a:cubicBezTo>
                    <a:pt x="1" y="3734"/>
                    <a:pt x="3" y="4680"/>
                    <a:pt x="40" y="5625"/>
                  </a:cubicBezTo>
                  <a:cubicBezTo>
                    <a:pt x="42" y="5679"/>
                    <a:pt x="86" y="5707"/>
                    <a:pt x="129" y="5707"/>
                  </a:cubicBezTo>
                  <a:cubicBezTo>
                    <a:pt x="172" y="5707"/>
                    <a:pt x="214" y="5679"/>
                    <a:pt x="211" y="5625"/>
                  </a:cubicBezTo>
                  <a:cubicBezTo>
                    <a:pt x="168" y="4698"/>
                    <a:pt x="157" y="3771"/>
                    <a:pt x="185" y="2844"/>
                  </a:cubicBezTo>
                  <a:cubicBezTo>
                    <a:pt x="216" y="1917"/>
                    <a:pt x="334" y="997"/>
                    <a:pt x="374" y="73"/>
                  </a:cubicBezTo>
                  <a:cubicBezTo>
                    <a:pt x="376" y="27"/>
                    <a:pt x="336"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6"/>
            <p:cNvSpPr/>
            <p:nvPr/>
          </p:nvSpPr>
          <p:spPr>
            <a:xfrm>
              <a:off x="1345725" y="2408900"/>
              <a:ext cx="28550" cy="145575"/>
            </a:xfrm>
            <a:custGeom>
              <a:avLst/>
              <a:gdLst/>
              <a:ahLst/>
              <a:cxnLst/>
              <a:rect l="l" t="t" r="r" b="b"/>
              <a:pathLst>
                <a:path w="1142" h="5823" extrusionOk="0">
                  <a:moveTo>
                    <a:pt x="70" y="0"/>
                  </a:moveTo>
                  <a:cubicBezTo>
                    <a:pt x="35" y="0"/>
                    <a:pt x="1" y="31"/>
                    <a:pt x="12" y="74"/>
                  </a:cubicBezTo>
                  <a:cubicBezTo>
                    <a:pt x="107" y="511"/>
                    <a:pt x="329" y="929"/>
                    <a:pt x="450" y="1364"/>
                  </a:cubicBezTo>
                  <a:cubicBezTo>
                    <a:pt x="583" y="1856"/>
                    <a:pt x="676" y="2358"/>
                    <a:pt x="724" y="2866"/>
                  </a:cubicBezTo>
                  <a:cubicBezTo>
                    <a:pt x="821" y="3828"/>
                    <a:pt x="838" y="4805"/>
                    <a:pt x="974" y="5763"/>
                  </a:cubicBezTo>
                  <a:cubicBezTo>
                    <a:pt x="980" y="5804"/>
                    <a:pt x="1014" y="5823"/>
                    <a:pt x="1049" y="5823"/>
                  </a:cubicBezTo>
                  <a:cubicBezTo>
                    <a:pt x="1094" y="5823"/>
                    <a:pt x="1142" y="5792"/>
                    <a:pt x="1139" y="5741"/>
                  </a:cubicBezTo>
                  <a:cubicBezTo>
                    <a:pt x="1126" y="5213"/>
                    <a:pt x="1058" y="4684"/>
                    <a:pt x="1014" y="4159"/>
                  </a:cubicBezTo>
                  <a:cubicBezTo>
                    <a:pt x="972" y="3654"/>
                    <a:pt x="937" y="3147"/>
                    <a:pt x="880" y="2642"/>
                  </a:cubicBezTo>
                  <a:cubicBezTo>
                    <a:pt x="829" y="2194"/>
                    <a:pt x="746" y="1750"/>
                    <a:pt x="627" y="1313"/>
                  </a:cubicBezTo>
                  <a:cubicBezTo>
                    <a:pt x="511" y="891"/>
                    <a:pt x="386" y="384"/>
                    <a:pt x="120" y="28"/>
                  </a:cubicBezTo>
                  <a:cubicBezTo>
                    <a:pt x="107" y="9"/>
                    <a:pt x="88" y="0"/>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6"/>
            <p:cNvSpPr/>
            <p:nvPr/>
          </p:nvSpPr>
          <p:spPr>
            <a:xfrm>
              <a:off x="1313575" y="2410875"/>
              <a:ext cx="44100" cy="24725"/>
            </a:xfrm>
            <a:custGeom>
              <a:avLst/>
              <a:gdLst/>
              <a:ahLst/>
              <a:cxnLst/>
              <a:rect l="l" t="t" r="r" b="b"/>
              <a:pathLst>
                <a:path w="1764" h="989" extrusionOk="0">
                  <a:moveTo>
                    <a:pt x="67" y="0"/>
                  </a:moveTo>
                  <a:cubicBezTo>
                    <a:pt x="31" y="0"/>
                    <a:pt x="1" y="35"/>
                    <a:pt x="9" y="75"/>
                  </a:cubicBezTo>
                  <a:lnTo>
                    <a:pt x="9" y="77"/>
                  </a:lnTo>
                  <a:cubicBezTo>
                    <a:pt x="31" y="149"/>
                    <a:pt x="86" y="211"/>
                    <a:pt x="135" y="268"/>
                  </a:cubicBezTo>
                  <a:cubicBezTo>
                    <a:pt x="187" y="329"/>
                    <a:pt x="244" y="389"/>
                    <a:pt x="306" y="443"/>
                  </a:cubicBezTo>
                  <a:cubicBezTo>
                    <a:pt x="545" y="657"/>
                    <a:pt x="828" y="817"/>
                    <a:pt x="1136" y="911"/>
                  </a:cubicBezTo>
                  <a:cubicBezTo>
                    <a:pt x="1267" y="952"/>
                    <a:pt x="1406" y="988"/>
                    <a:pt x="1545" y="988"/>
                  </a:cubicBezTo>
                  <a:cubicBezTo>
                    <a:pt x="1584" y="988"/>
                    <a:pt x="1623" y="986"/>
                    <a:pt x="1661" y="979"/>
                  </a:cubicBezTo>
                  <a:cubicBezTo>
                    <a:pt x="1763" y="963"/>
                    <a:pt x="1727" y="813"/>
                    <a:pt x="1631" y="813"/>
                  </a:cubicBezTo>
                  <a:cubicBezTo>
                    <a:pt x="1625" y="813"/>
                    <a:pt x="1620" y="814"/>
                    <a:pt x="1615" y="815"/>
                  </a:cubicBezTo>
                  <a:cubicBezTo>
                    <a:pt x="1590" y="819"/>
                    <a:pt x="1564" y="821"/>
                    <a:pt x="1539" y="821"/>
                  </a:cubicBezTo>
                  <a:cubicBezTo>
                    <a:pt x="1411" y="821"/>
                    <a:pt x="1273" y="776"/>
                    <a:pt x="1158" y="738"/>
                  </a:cubicBezTo>
                  <a:cubicBezTo>
                    <a:pt x="1017" y="694"/>
                    <a:pt x="881" y="632"/>
                    <a:pt x="754" y="560"/>
                  </a:cubicBezTo>
                  <a:cubicBezTo>
                    <a:pt x="629" y="487"/>
                    <a:pt x="512" y="402"/>
                    <a:pt x="405" y="307"/>
                  </a:cubicBezTo>
                  <a:cubicBezTo>
                    <a:pt x="354" y="261"/>
                    <a:pt x="304" y="213"/>
                    <a:pt x="255" y="162"/>
                  </a:cubicBezTo>
                  <a:cubicBezTo>
                    <a:pt x="207" y="114"/>
                    <a:pt x="159" y="46"/>
                    <a:pt x="97" y="9"/>
                  </a:cubicBezTo>
                  <a:cubicBezTo>
                    <a:pt x="87" y="3"/>
                    <a:pt x="77" y="0"/>
                    <a:pt x="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6"/>
            <p:cNvSpPr/>
            <p:nvPr/>
          </p:nvSpPr>
          <p:spPr>
            <a:xfrm>
              <a:off x="1323675" y="2408225"/>
              <a:ext cx="31150" cy="20125"/>
            </a:xfrm>
            <a:custGeom>
              <a:avLst/>
              <a:gdLst/>
              <a:ahLst/>
              <a:cxnLst/>
              <a:rect l="l" t="t" r="r" b="b"/>
              <a:pathLst>
                <a:path w="1246" h="805" extrusionOk="0">
                  <a:moveTo>
                    <a:pt x="53" y="0"/>
                  </a:moveTo>
                  <a:cubicBezTo>
                    <a:pt x="36" y="0"/>
                    <a:pt x="23" y="11"/>
                    <a:pt x="18" y="27"/>
                  </a:cubicBezTo>
                  <a:cubicBezTo>
                    <a:pt x="1" y="117"/>
                    <a:pt x="108" y="205"/>
                    <a:pt x="170" y="253"/>
                  </a:cubicBezTo>
                  <a:cubicBezTo>
                    <a:pt x="253" y="317"/>
                    <a:pt x="343" y="376"/>
                    <a:pt x="435" y="426"/>
                  </a:cubicBezTo>
                  <a:lnTo>
                    <a:pt x="1090" y="793"/>
                  </a:lnTo>
                  <a:cubicBezTo>
                    <a:pt x="1103" y="801"/>
                    <a:pt x="1117" y="804"/>
                    <a:pt x="1129" y="804"/>
                  </a:cubicBezTo>
                  <a:cubicBezTo>
                    <a:pt x="1199" y="804"/>
                    <a:pt x="1245" y="700"/>
                    <a:pt x="1169" y="657"/>
                  </a:cubicBezTo>
                  <a:lnTo>
                    <a:pt x="539" y="310"/>
                  </a:lnTo>
                  <a:cubicBezTo>
                    <a:pt x="453" y="262"/>
                    <a:pt x="365" y="216"/>
                    <a:pt x="284" y="161"/>
                  </a:cubicBezTo>
                  <a:cubicBezTo>
                    <a:pt x="244" y="132"/>
                    <a:pt x="205" y="101"/>
                    <a:pt x="168" y="69"/>
                  </a:cubicBezTo>
                  <a:cubicBezTo>
                    <a:pt x="132" y="40"/>
                    <a:pt x="102" y="5"/>
                    <a:pt x="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6"/>
            <p:cNvSpPr/>
            <p:nvPr/>
          </p:nvSpPr>
          <p:spPr>
            <a:xfrm>
              <a:off x="1268050" y="2299525"/>
              <a:ext cx="9650" cy="7475"/>
            </a:xfrm>
            <a:custGeom>
              <a:avLst/>
              <a:gdLst/>
              <a:ahLst/>
              <a:cxnLst/>
              <a:rect l="l" t="t" r="r" b="b"/>
              <a:pathLst>
                <a:path w="386" h="299" extrusionOk="0">
                  <a:moveTo>
                    <a:pt x="192" y="0"/>
                  </a:moveTo>
                  <a:cubicBezTo>
                    <a:pt x="1" y="0"/>
                    <a:pt x="1" y="299"/>
                    <a:pt x="192" y="299"/>
                  </a:cubicBezTo>
                  <a:cubicBezTo>
                    <a:pt x="385" y="299"/>
                    <a:pt x="385"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6"/>
            <p:cNvSpPr/>
            <p:nvPr/>
          </p:nvSpPr>
          <p:spPr>
            <a:xfrm>
              <a:off x="1285475" y="2302325"/>
              <a:ext cx="8800" cy="6875"/>
            </a:xfrm>
            <a:custGeom>
              <a:avLst/>
              <a:gdLst/>
              <a:ahLst/>
              <a:cxnLst/>
              <a:rect l="l" t="t" r="r" b="b"/>
              <a:pathLst>
                <a:path w="352" h="275" extrusionOk="0">
                  <a:moveTo>
                    <a:pt x="176" y="0"/>
                  </a:moveTo>
                  <a:cubicBezTo>
                    <a:pt x="0" y="0"/>
                    <a:pt x="0" y="275"/>
                    <a:pt x="176" y="275"/>
                  </a:cubicBezTo>
                  <a:cubicBezTo>
                    <a:pt x="351" y="275"/>
                    <a:pt x="351"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6"/>
            <p:cNvSpPr/>
            <p:nvPr/>
          </p:nvSpPr>
          <p:spPr>
            <a:xfrm>
              <a:off x="1304525" y="2301825"/>
              <a:ext cx="8250" cy="6400"/>
            </a:xfrm>
            <a:custGeom>
              <a:avLst/>
              <a:gdLst/>
              <a:ahLst/>
              <a:cxnLst/>
              <a:rect l="l" t="t" r="r" b="b"/>
              <a:pathLst>
                <a:path w="330" h="256" extrusionOk="0">
                  <a:moveTo>
                    <a:pt x="165" y="0"/>
                  </a:moveTo>
                  <a:cubicBezTo>
                    <a:pt x="0" y="0"/>
                    <a:pt x="0" y="255"/>
                    <a:pt x="165" y="255"/>
                  </a:cubicBezTo>
                  <a:cubicBezTo>
                    <a:pt x="330" y="255"/>
                    <a:pt x="33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6"/>
            <p:cNvSpPr/>
            <p:nvPr/>
          </p:nvSpPr>
          <p:spPr>
            <a:xfrm>
              <a:off x="1327525" y="2301825"/>
              <a:ext cx="8250" cy="6400"/>
            </a:xfrm>
            <a:custGeom>
              <a:avLst/>
              <a:gdLst/>
              <a:ahLst/>
              <a:cxnLst/>
              <a:rect l="l" t="t" r="r" b="b"/>
              <a:pathLst>
                <a:path w="330" h="256" extrusionOk="0">
                  <a:moveTo>
                    <a:pt x="165" y="0"/>
                  </a:moveTo>
                  <a:cubicBezTo>
                    <a:pt x="0" y="0"/>
                    <a:pt x="0" y="255"/>
                    <a:pt x="165" y="255"/>
                  </a:cubicBezTo>
                  <a:cubicBezTo>
                    <a:pt x="330" y="255"/>
                    <a:pt x="33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6"/>
            <p:cNvSpPr/>
            <p:nvPr/>
          </p:nvSpPr>
          <p:spPr>
            <a:xfrm>
              <a:off x="1344150" y="2299575"/>
              <a:ext cx="7600" cy="5950"/>
            </a:xfrm>
            <a:custGeom>
              <a:avLst/>
              <a:gdLst/>
              <a:ahLst/>
              <a:cxnLst/>
              <a:rect l="l" t="t" r="r" b="b"/>
              <a:pathLst>
                <a:path w="304" h="238" extrusionOk="0">
                  <a:moveTo>
                    <a:pt x="152" y="0"/>
                  </a:moveTo>
                  <a:cubicBezTo>
                    <a:pt x="1" y="0"/>
                    <a:pt x="1" y="237"/>
                    <a:pt x="152" y="237"/>
                  </a:cubicBezTo>
                  <a:cubicBezTo>
                    <a:pt x="304" y="237"/>
                    <a:pt x="304"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6"/>
            <p:cNvSpPr/>
            <p:nvPr/>
          </p:nvSpPr>
          <p:spPr>
            <a:xfrm>
              <a:off x="1272075" y="2317250"/>
              <a:ext cx="8425" cy="6500"/>
            </a:xfrm>
            <a:custGeom>
              <a:avLst/>
              <a:gdLst/>
              <a:ahLst/>
              <a:cxnLst/>
              <a:rect l="l" t="t" r="r" b="b"/>
              <a:pathLst>
                <a:path w="337" h="260" extrusionOk="0">
                  <a:moveTo>
                    <a:pt x="167" y="0"/>
                  </a:moveTo>
                  <a:cubicBezTo>
                    <a:pt x="0" y="0"/>
                    <a:pt x="0" y="260"/>
                    <a:pt x="167" y="260"/>
                  </a:cubicBezTo>
                  <a:cubicBezTo>
                    <a:pt x="334" y="260"/>
                    <a:pt x="336"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6"/>
            <p:cNvSpPr/>
            <p:nvPr/>
          </p:nvSpPr>
          <p:spPr>
            <a:xfrm>
              <a:off x="1293700" y="2317625"/>
              <a:ext cx="8650" cy="6725"/>
            </a:xfrm>
            <a:custGeom>
              <a:avLst/>
              <a:gdLst/>
              <a:ahLst/>
              <a:cxnLst/>
              <a:rect l="l" t="t" r="r" b="b"/>
              <a:pathLst>
                <a:path w="346" h="269" extrusionOk="0">
                  <a:moveTo>
                    <a:pt x="172" y="1"/>
                  </a:moveTo>
                  <a:cubicBezTo>
                    <a:pt x="1" y="1"/>
                    <a:pt x="1" y="269"/>
                    <a:pt x="172" y="269"/>
                  </a:cubicBezTo>
                  <a:cubicBezTo>
                    <a:pt x="345" y="269"/>
                    <a:pt x="345"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6"/>
            <p:cNvSpPr/>
            <p:nvPr/>
          </p:nvSpPr>
          <p:spPr>
            <a:xfrm>
              <a:off x="1311275" y="2317200"/>
              <a:ext cx="8850" cy="6875"/>
            </a:xfrm>
            <a:custGeom>
              <a:avLst/>
              <a:gdLst/>
              <a:ahLst/>
              <a:cxnLst/>
              <a:rect l="l" t="t" r="r" b="b"/>
              <a:pathLst>
                <a:path w="354" h="275" extrusionOk="0">
                  <a:moveTo>
                    <a:pt x="178" y="0"/>
                  </a:moveTo>
                  <a:cubicBezTo>
                    <a:pt x="0" y="0"/>
                    <a:pt x="2" y="275"/>
                    <a:pt x="178" y="275"/>
                  </a:cubicBezTo>
                  <a:cubicBezTo>
                    <a:pt x="354" y="275"/>
                    <a:pt x="354"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6"/>
            <p:cNvSpPr/>
            <p:nvPr/>
          </p:nvSpPr>
          <p:spPr>
            <a:xfrm>
              <a:off x="1338775" y="2315975"/>
              <a:ext cx="9150" cy="7175"/>
            </a:xfrm>
            <a:custGeom>
              <a:avLst/>
              <a:gdLst/>
              <a:ahLst/>
              <a:cxnLst/>
              <a:rect l="l" t="t" r="r" b="b"/>
              <a:pathLst>
                <a:path w="366" h="287" extrusionOk="0">
                  <a:moveTo>
                    <a:pt x="183" y="1"/>
                  </a:moveTo>
                  <a:cubicBezTo>
                    <a:pt x="1" y="1"/>
                    <a:pt x="1" y="286"/>
                    <a:pt x="183" y="286"/>
                  </a:cubicBezTo>
                  <a:cubicBezTo>
                    <a:pt x="365" y="286"/>
                    <a:pt x="365"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6"/>
            <p:cNvSpPr/>
            <p:nvPr/>
          </p:nvSpPr>
          <p:spPr>
            <a:xfrm>
              <a:off x="1262575" y="2331900"/>
              <a:ext cx="9250" cy="7225"/>
            </a:xfrm>
            <a:custGeom>
              <a:avLst/>
              <a:gdLst/>
              <a:ahLst/>
              <a:cxnLst/>
              <a:rect l="l" t="t" r="r" b="b"/>
              <a:pathLst>
                <a:path w="370" h="289" extrusionOk="0">
                  <a:moveTo>
                    <a:pt x="185" y="1"/>
                  </a:moveTo>
                  <a:cubicBezTo>
                    <a:pt x="0" y="1"/>
                    <a:pt x="0" y="288"/>
                    <a:pt x="185" y="288"/>
                  </a:cubicBezTo>
                  <a:cubicBezTo>
                    <a:pt x="369" y="288"/>
                    <a:pt x="369"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6"/>
            <p:cNvSpPr/>
            <p:nvPr/>
          </p:nvSpPr>
          <p:spPr>
            <a:xfrm>
              <a:off x="1281725" y="2331950"/>
              <a:ext cx="9200" cy="7125"/>
            </a:xfrm>
            <a:custGeom>
              <a:avLst/>
              <a:gdLst/>
              <a:ahLst/>
              <a:cxnLst/>
              <a:rect l="l" t="t" r="r" b="b"/>
              <a:pathLst>
                <a:path w="368" h="285" extrusionOk="0">
                  <a:moveTo>
                    <a:pt x="183" y="1"/>
                  </a:moveTo>
                  <a:cubicBezTo>
                    <a:pt x="1" y="1"/>
                    <a:pt x="1" y="284"/>
                    <a:pt x="183" y="284"/>
                  </a:cubicBezTo>
                  <a:cubicBezTo>
                    <a:pt x="368" y="284"/>
                    <a:pt x="368"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6"/>
            <p:cNvSpPr/>
            <p:nvPr/>
          </p:nvSpPr>
          <p:spPr>
            <a:xfrm>
              <a:off x="1301925" y="2333675"/>
              <a:ext cx="8425" cy="6500"/>
            </a:xfrm>
            <a:custGeom>
              <a:avLst/>
              <a:gdLst/>
              <a:ahLst/>
              <a:cxnLst/>
              <a:rect l="l" t="t" r="r" b="b"/>
              <a:pathLst>
                <a:path w="337" h="260" extrusionOk="0">
                  <a:moveTo>
                    <a:pt x="170" y="0"/>
                  </a:moveTo>
                  <a:cubicBezTo>
                    <a:pt x="1" y="0"/>
                    <a:pt x="1" y="259"/>
                    <a:pt x="170" y="259"/>
                  </a:cubicBezTo>
                  <a:cubicBezTo>
                    <a:pt x="337" y="259"/>
                    <a:pt x="337"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6"/>
            <p:cNvSpPr/>
            <p:nvPr/>
          </p:nvSpPr>
          <p:spPr>
            <a:xfrm>
              <a:off x="1322700" y="2333600"/>
              <a:ext cx="9450" cy="7325"/>
            </a:xfrm>
            <a:custGeom>
              <a:avLst/>
              <a:gdLst/>
              <a:ahLst/>
              <a:cxnLst/>
              <a:rect l="l" t="t" r="r" b="b"/>
              <a:pathLst>
                <a:path w="378" h="293" extrusionOk="0">
                  <a:moveTo>
                    <a:pt x="189" y="1"/>
                  </a:moveTo>
                  <a:cubicBezTo>
                    <a:pt x="0" y="1"/>
                    <a:pt x="0" y="293"/>
                    <a:pt x="189" y="293"/>
                  </a:cubicBezTo>
                  <a:cubicBezTo>
                    <a:pt x="376" y="293"/>
                    <a:pt x="378" y="1"/>
                    <a:pt x="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6"/>
            <p:cNvSpPr/>
            <p:nvPr/>
          </p:nvSpPr>
          <p:spPr>
            <a:xfrm>
              <a:off x="1352950" y="2332125"/>
              <a:ext cx="10550" cy="8200"/>
            </a:xfrm>
            <a:custGeom>
              <a:avLst/>
              <a:gdLst/>
              <a:ahLst/>
              <a:cxnLst/>
              <a:rect l="l" t="t" r="r" b="b"/>
              <a:pathLst>
                <a:path w="422" h="328" extrusionOk="0">
                  <a:moveTo>
                    <a:pt x="211" y="1"/>
                  </a:moveTo>
                  <a:cubicBezTo>
                    <a:pt x="0" y="1"/>
                    <a:pt x="0" y="328"/>
                    <a:pt x="211" y="328"/>
                  </a:cubicBezTo>
                  <a:cubicBezTo>
                    <a:pt x="422" y="328"/>
                    <a:pt x="422"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6"/>
            <p:cNvSpPr/>
            <p:nvPr/>
          </p:nvSpPr>
          <p:spPr>
            <a:xfrm>
              <a:off x="1270750" y="2349300"/>
              <a:ext cx="9200" cy="7125"/>
            </a:xfrm>
            <a:custGeom>
              <a:avLst/>
              <a:gdLst/>
              <a:ahLst/>
              <a:cxnLst/>
              <a:rect l="l" t="t" r="r" b="b"/>
              <a:pathLst>
                <a:path w="368" h="285" extrusionOk="0">
                  <a:moveTo>
                    <a:pt x="183" y="1"/>
                  </a:moveTo>
                  <a:cubicBezTo>
                    <a:pt x="1" y="1"/>
                    <a:pt x="1" y="284"/>
                    <a:pt x="183" y="284"/>
                  </a:cubicBezTo>
                  <a:cubicBezTo>
                    <a:pt x="367" y="284"/>
                    <a:pt x="367"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6"/>
            <p:cNvSpPr/>
            <p:nvPr/>
          </p:nvSpPr>
          <p:spPr>
            <a:xfrm>
              <a:off x="1291825" y="2349525"/>
              <a:ext cx="9525" cy="7400"/>
            </a:xfrm>
            <a:custGeom>
              <a:avLst/>
              <a:gdLst/>
              <a:ahLst/>
              <a:cxnLst/>
              <a:rect l="l" t="t" r="r" b="b"/>
              <a:pathLst>
                <a:path w="381" h="296" extrusionOk="0">
                  <a:moveTo>
                    <a:pt x="190" y="1"/>
                  </a:moveTo>
                  <a:cubicBezTo>
                    <a:pt x="1" y="1"/>
                    <a:pt x="1" y="295"/>
                    <a:pt x="190" y="295"/>
                  </a:cubicBezTo>
                  <a:cubicBezTo>
                    <a:pt x="381" y="295"/>
                    <a:pt x="381" y="1"/>
                    <a:pt x="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6"/>
            <p:cNvSpPr/>
            <p:nvPr/>
          </p:nvSpPr>
          <p:spPr>
            <a:xfrm>
              <a:off x="1311350" y="2349775"/>
              <a:ext cx="9050" cy="7475"/>
            </a:xfrm>
            <a:custGeom>
              <a:avLst/>
              <a:gdLst/>
              <a:ahLst/>
              <a:cxnLst/>
              <a:rect l="l" t="t" r="r" b="b"/>
              <a:pathLst>
                <a:path w="362" h="299" extrusionOk="0">
                  <a:moveTo>
                    <a:pt x="191" y="0"/>
                  </a:moveTo>
                  <a:cubicBezTo>
                    <a:pt x="148" y="0"/>
                    <a:pt x="104" y="22"/>
                    <a:pt x="74" y="76"/>
                  </a:cubicBezTo>
                  <a:cubicBezTo>
                    <a:pt x="1" y="205"/>
                    <a:pt x="118" y="298"/>
                    <a:pt x="221" y="298"/>
                  </a:cubicBezTo>
                  <a:cubicBezTo>
                    <a:pt x="282" y="298"/>
                    <a:pt x="338" y="266"/>
                    <a:pt x="349" y="191"/>
                  </a:cubicBezTo>
                  <a:cubicBezTo>
                    <a:pt x="362" y="87"/>
                    <a:pt x="276"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6"/>
            <p:cNvSpPr/>
            <p:nvPr/>
          </p:nvSpPr>
          <p:spPr>
            <a:xfrm>
              <a:off x="1340475" y="2347675"/>
              <a:ext cx="10675" cy="8250"/>
            </a:xfrm>
            <a:custGeom>
              <a:avLst/>
              <a:gdLst/>
              <a:ahLst/>
              <a:cxnLst/>
              <a:rect l="l" t="t" r="r" b="b"/>
              <a:pathLst>
                <a:path w="427" h="330" extrusionOk="0">
                  <a:moveTo>
                    <a:pt x="214" y="0"/>
                  </a:moveTo>
                  <a:cubicBezTo>
                    <a:pt x="1" y="0"/>
                    <a:pt x="1" y="330"/>
                    <a:pt x="214" y="330"/>
                  </a:cubicBezTo>
                  <a:cubicBezTo>
                    <a:pt x="427" y="330"/>
                    <a:pt x="427"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6"/>
            <p:cNvSpPr/>
            <p:nvPr/>
          </p:nvSpPr>
          <p:spPr>
            <a:xfrm>
              <a:off x="1362650" y="2348875"/>
              <a:ext cx="7500" cy="5850"/>
            </a:xfrm>
            <a:custGeom>
              <a:avLst/>
              <a:gdLst/>
              <a:ahLst/>
              <a:cxnLst/>
              <a:rect l="l" t="t" r="r" b="b"/>
              <a:pathLst>
                <a:path w="300" h="234" extrusionOk="0">
                  <a:moveTo>
                    <a:pt x="150" y="0"/>
                  </a:moveTo>
                  <a:cubicBezTo>
                    <a:pt x="1" y="0"/>
                    <a:pt x="1" y="233"/>
                    <a:pt x="150" y="233"/>
                  </a:cubicBezTo>
                  <a:cubicBezTo>
                    <a:pt x="300" y="233"/>
                    <a:pt x="300"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6"/>
            <p:cNvSpPr/>
            <p:nvPr/>
          </p:nvSpPr>
          <p:spPr>
            <a:xfrm>
              <a:off x="1278175" y="2365075"/>
              <a:ext cx="10600" cy="8250"/>
            </a:xfrm>
            <a:custGeom>
              <a:avLst/>
              <a:gdLst/>
              <a:ahLst/>
              <a:cxnLst/>
              <a:rect l="l" t="t" r="r" b="b"/>
              <a:pathLst>
                <a:path w="424" h="330" extrusionOk="0">
                  <a:moveTo>
                    <a:pt x="213" y="0"/>
                  </a:moveTo>
                  <a:cubicBezTo>
                    <a:pt x="0" y="0"/>
                    <a:pt x="0" y="330"/>
                    <a:pt x="213" y="330"/>
                  </a:cubicBezTo>
                  <a:cubicBezTo>
                    <a:pt x="424" y="330"/>
                    <a:pt x="424"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6"/>
            <p:cNvSpPr/>
            <p:nvPr/>
          </p:nvSpPr>
          <p:spPr>
            <a:xfrm>
              <a:off x="1303250" y="2368100"/>
              <a:ext cx="10075" cy="7750"/>
            </a:xfrm>
            <a:custGeom>
              <a:avLst/>
              <a:gdLst/>
              <a:ahLst/>
              <a:cxnLst/>
              <a:rect l="l" t="t" r="r" b="b"/>
              <a:pathLst>
                <a:path w="403" h="310" extrusionOk="0">
                  <a:moveTo>
                    <a:pt x="201" y="0"/>
                  </a:moveTo>
                  <a:cubicBezTo>
                    <a:pt x="1" y="0"/>
                    <a:pt x="1" y="310"/>
                    <a:pt x="201" y="310"/>
                  </a:cubicBezTo>
                  <a:cubicBezTo>
                    <a:pt x="400" y="310"/>
                    <a:pt x="403" y="0"/>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6"/>
            <p:cNvSpPr/>
            <p:nvPr/>
          </p:nvSpPr>
          <p:spPr>
            <a:xfrm>
              <a:off x="1325825" y="2364800"/>
              <a:ext cx="9250" cy="7950"/>
            </a:xfrm>
            <a:custGeom>
              <a:avLst/>
              <a:gdLst/>
              <a:ahLst/>
              <a:cxnLst/>
              <a:rect l="l" t="t" r="r" b="b"/>
              <a:pathLst>
                <a:path w="370" h="318" extrusionOk="0">
                  <a:moveTo>
                    <a:pt x="185" y="0"/>
                  </a:moveTo>
                  <a:cubicBezTo>
                    <a:pt x="129" y="0"/>
                    <a:pt x="74" y="30"/>
                    <a:pt x="46" y="97"/>
                  </a:cubicBezTo>
                  <a:cubicBezTo>
                    <a:pt x="1" y="204"/>
                    <a:pt x="89" y="317"/>
                    <a:pt x="193" y="317"/>
                  </a:cubicBezTo>
                  <a:cubicBezTo>
                    <a:pt x="219" y="317"/>
                    <a:pt x="246" y="310"/>
                    <a:pt x="273" y="295"/>
                  </a:cubicBezTo>
                  <a:lnTo>
                    <a:pt x="297" y="279"/>
                  </a:lnTo>
                  <a:cubicBezTo>
                    <a:pt x="345" y="251"/>
                    <a:pt x="369" y="194"/>
                    <a:pt x="354" y="139"/>
                  </a:cubicBezTo>
                  <a:lnTo>
                    <a:pt x="345" y="114"/>
                  </a:lnTo>
                  <a:cubicBezTo>
                    <a:pt x="319" y="42"/>
                    <a:pt x="251" y="0"/>
                    <a:pt x="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6"/>
            <p:cNvSpPr/>
            <p:nvPr/>
          </p:nvSpPr>
          <p:spPr>
            <a:xfrm>
              <a:off x="1351025" y="2366875"/>
              <a:ext cx="9475" cy="7325"/>
            </a:xfrm>
            <a:custGeom>
              <a:avLst/>
              <a:gdLst/>
              <a:ahLst/>
              <a:cxnLst/>
              <a:rect l="l" t="t" r="r" b="b"/>
              <a:pathLst>
                <a:path w="379" h="293" extrusionOk="0">
                  <a:moveTo>
                    <a:pt x="189" y="1"/>
                  </a:moveTo>
                  <a:cubicBezTo>
                    <a:pt x="0" y="1"/>
                    <a:pt x="0" y="293"/>
                    <a:pt x="189" y="293"/>
                  </a:cubicBezTo>
                  <a:cubicBezTo>
                    <a:pt x="376" y="293"/>
                    <a:pt x="378" y="1"/>
                    <a:pt x="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6"/>
            <p:cNvSpPr/>
            <p:nvPr/>
          </p:nvSpPr>
          <p:spPr>
            <a:xfrm>
              <a:off x="1286850" y="2382750"/>
              <a:ext cx="9625" cy="7550"/>
            </a:xfrm>
            <a:custGeom>
              <a:avLst/>
              <a:gdLst/>
              <a:ahLst/>
              <a:cxnLst/>
              <a:rect l="l" t="t" r="r" b="b"/>
              <a:pathLst>
                <a:path w="385" h="302" extrusionOk="0">
                  <a:moveTo>
                    <a:pt x="191" y="0"/>
                  </a:moveTo>
                  <a:cubicBezTo>
                    <a:pt x="0" y="0"/>
                    <a:pt x="0" y="301"/>
                    <a:pt x="191" y="301"/>
                  </a:cubicBezTo>
                  <a:cubicBezTo>
                    <a:pt x="384" y="301"/>
                    <a:pt x="384"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6"/>
            <p:cNvSpPr/>
            <p:nvPr/>
          </p:nvSpPr>
          <p:spPr>
            <a:xfrm>
              <a:off x="1318350" y="2383725"/>
              <a:ext cx="8925" cy="6950"/>
            </a:xfrm>
            <a:custGeom>
              <a:avLst/>
              <a:gdLst/>
              <a:ahLst/>
              <a:cxnLst/>
              <a:rect l="l" t="t" r="r" b="b"/>
              <a:pathLst>
                <a:path w="357" h="278" extrusionOk="0">
                  <a:moveTo>
                    <a:pt x="178" y="1"/>
                  </a:moveTo>
                  <a:cubicBezTo>
                    <a:pt x="1" y="1"/>
                    <a:pt x="1" y="278"/>
                    <a:pt x="178" y="278"/>
                  </a:cubicBezTo>
                  <a:cubicBezTo>
                    <a:pt x="356" y="278"/>
                    <a:pt x="356"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6"/>
            <p:cNvSpPr/>
            <p:nvPr/>
          </p:nvSpPr>
          <p:spPr>
            <a:xfrm>
              <a:off x="1335325" y="2381200"/>
              <a:ext cx="11775" cy="9150"/>
            </a:xfrm>
            <a:custGeom>
              <a:avLst/>
              <a:gdLst/>
              <a:ahLst/>
              <a:cxnLst/>
              <a:rect l="l" t="t" r="r" b="b"/>
              <a:pathLst>
                <a:path w="471" h="366" extrusionOk="0">
                  <a:moveTo>
                    <a:pt x="235" y="1"/>
                  </a:moveTo>
                  <a:cubicBezTo>
                    <a:pt x="0" y="1"/>
                    <a:pt x="2" y="365"/>
                    <a:pt x="235" y="365"/>
                  </a:cubicBezTo>
                  <a:cubicBezTo>
                    <a:pt x="470" y="365"/>
                    <a:pt x="47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6"/>
            <p:cNvSpPr/>
            <p:nvPr/>
          </p:nvSpPr>
          <p:spPr>
            <a:xfrm>
              <a:off x="1222925" y="2361250"/>
              <a:ext cx="106825" cy="44250"/>
            </a:xfrm>
            <a:custGeom>
              <a:avLst/>
              <a:gdLst/>
              <a:ahLst/>
              <a:cxnLst/>
              <a:rect l="l" t="t" r="r" b="b"/>
              <a:pathLst>
                <a:path w="4273" h="1770" extrusionOk="0">
                  <a:moveTo>
                    <a:pt x="3254" y="1"/>
                  </a:moveTo>
                  <a:cubicBezTo>
                    <a:pt x="3177" y="1"/>
                    <a:pt x="3097" y="5"/>
                    <a:pt x="3016" y="13"/>
                  </a:cubicBezTo>
                  <a:cubicBezTo>
                    <a:pt x="2364" y="311"/>
                    <a:pt x="695" y="1058"/>
                    <a:pt x="1" y="1185"/>
                  </a:cubicBezTo>
                  <a:cubicBezTo>
                    <a:pt x="38" y="1429"/>
                    <a:pt x="124" y="1724"/>
                    <a:pt x="370" y="1765"/>
                  </a:cubicBezTo>
                  <a:cubicBezTo>
                    <a:pt x="396" y="1768"/>
                    <a:pt x="423" y="1770"/>
                    <a:pt x="449" y="1770"/>
                  </a:cubicBezTo>
                  <a:cubicBezTo>
                    <a:pt x="480" y="1770"/>
                    <a:pt x="510" y="1768"/>
                    <a:pt x="541" y="1763"/>
                  </a:cubicBezTo>
                  <a:cubicBezTo>
                    <a:pt x="1556" y="1658"/>
                    <a:pt x="2568" y="1515"/>
                    <a:pt x="3576" y="1333"/>
                  </a:cubicBezTo>
                  <a:lnTo>
                    <a:pt x="3611" y="1326"/>
                  </a:lnTo>
                  <a:cubicBezTo>
                    <a:pt x="3710" y="1271"/>
                    <a:pt x="3807" y="1207"/>
                    <a:pt x="3897" y="1139"/>
                  </a:cubicBezTo>
                  <a:cubicBezTo>
                    <a:pt x="4178" y="918"/>
                    <a:pt x="4272" y="645"/>
                    <a:pt x="4046" y="362"/>
                  </a:cubicBezTo>
                  <a:cubicBezTo>
                    <a:pt x="3818" y="73"/>
                    <a:pt x="3551" y="1"/>
                    <a:pt x="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6"/>
            <p:cNvSpPr/>
            <p:nvPr/>
          </p:nvSpPr>
          <p:spPr>
            <a:xfrm>
              <a:off x="1285525" y="2285900"/>
              <a:ext cx="76000" cy="107175"/>
            </a:xfrm>
            <a:custGeom>
              <a:avLst/>
              <a:gdLst/>
              <a:ahLst/>
              <a:cxnLst/>
              <a:rect l="l" t="t" r="r" b="b"/>
              <a:pathLst>
                <a:path w="3040" h="4287" extrusionOk="0">
                  <a:moveTo>
                    <a:pt x="2276" y="0"/>
                  </a:moveTo>
                  <a:cubicBezTo>
                    <a:pt x="1551" y="0"/>
                    <a:pt x="74" y="3283"/>
                    <a:pt x="60" y="3325"/>
                  </a:cubicBezTo>
                  <a:cubicBezTo>
                    <a:pt x="60" y="3325"/>
                    <a:pt x="0" y="4287"/>
                    <a:pt x="718" y="4287"/>
                  </a:cubicBezTo>
                  <a:cubicBezTo>
                    <a:pt x="873" y="4287"/>
                    <a:pt x="1065" y="4241"/>
                    <a:pt x="1303" y="4131"/>
                  </a:cubicBezTo>
                  <a:cubicBezTo>
                    <a:pt x="2636" y="3516"/>
                    <a:pt x="3040" y="246"/>
                    <a:pt x="2346" y="11"/>
                  </a:cubicBezTo>
                  <a:cubicBezTo>
                    <a:pt x="2323" y="4"/>
                    <a:pt x="2300" y="0"/>
                    <a:pt x="2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4" name="Google Shape;3574;p86"/>
          <p:cNvGrpSpPr/>
          <p:nvPr/>
        </p:nvGrpSpPr>
        <p:grpSpPr>
          <a:xfrm>
            <a:off x="4376969" y="3360235"/>
            <a:ext cx="1148020" cy="1284113"/>
            <a:chOff x="486125" y="2357300"/>
            <a:chExt cx="402800" cy="450550"/>
          </a:xfrm>
        </p:grpSpPr>
        <p:sp>
          <p:nvSpPr>
            <p:cNvPr id="3575" name="Google Shape;3575;p86"/>
            <p:cNvSpPr/>
            <p:nvPr/>
          </p:nvSpPr>
          <p:spPr>
            <a:xfrm>
              <a:off x="557050" y="2621750"/>
              <a:ext cx="307700" cy="186100"/>
            </a:xfrm>
            <a:custGeom>
              <a:avLst/>
              <a:gdLst/>
              <a:ahLst/>
              <a:cxnLst/>
              <a:rect l="l" t="t" r="r" b="b"/>
              <a:pathLst>
                <a:path w="12308" h="7444" extrusionOk="0">
                  <a:moveTo>
                    <a:pt x="5383" y="0"/>
                  </a:moveTo>
                  <a:lnTo>
                    <a:pt x="5517" y="4472"/>
                  </a:lnTo>
                  <a:cubicBezTo>
                    <a:pt x="3389" y="4634"/>
                    <a:pt x="1" y="5414"/>
                    <a:pt x="1" y="5414"/>
                  </a:cubicBezTo>
                  <a:cubicBezTo>
                    <a:pt x="1" y="5414"/>
                    <a:pt x="7" y="6229"/>
                    <a:pt x="9" y="6380"/>
                  </a:cubicBezTo>
                  <a:cubicBezTo>
                    <a:pt x="12" y="6450"/>
                    <a:pt x="16" y="6527"/>
                    <a:pt x="69" y="6576"/>
                  </a:cubicBezTo>
                  <a:cubicBezTo>
                    <a:pt x="108" y="6611"/>
                    <a:pt x="170" y="6617"/>
                    <a:pt x="225" y="6622"/>
                  </a:cubicBezTo>
                  <a:cubicBezTo>
                    <a:pt x="3477" y="6887"/>
                    <a:pt x="8825" y="7443"/>
                    <a:pt x="9997" y="7443"/>
                  </a:cubicBezTo>
                  <a:cubicBezTo>
                    <a:pt x="11168" y="7443"/>
                    <a:pt x="12308" y="6646"/>
                    <a:pt x="10694" y="4744"/>
                  </a:cubicBezTo>
                  <a:cubicBezTo>
                    <a:pt x="10555" y="4485"/>
                    <a:pt x="10353" y="4265"/>
                    <a:pt x="10153" y="4050"/>
                  </a:cubicBezTo>
                  <a:cubicBezTo>
                    <a:pt x="8730" y="2508"/>
                    <a:pt x="7261" y="936"/>
                    <a:pt x="5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6"/>
            <p:cNvSpPr/>
            <p:nvPr/>
          </p:nvSpPr>
          <p:spPr>
            <a:xfrm>
              <a:off x="844250" y="2453525"/>
              <a:ext cx="13975" cy="32475"/>
            </a:xfrm>
            <a:custGeom>
              <a:avLst/>
              <a:gdLst/>
              <a:ahLst/>
              <a:cxnLst/>
              <a:rect l="l" t="t" r="r" b="b"/>
              <a:pathLst>
                <a:path w="559" h="1299" extrusionOk="0">
                  <a:moveTo>
                    <a:pt x="172" y="1"/>
                  </a:moveTo>
                  <a:cubicBezTo>
                    <a:pt x="161" y="1"/>
                    <a:pt x="150" y="4"/>
                    <a:pt x="139" y="9"/>
                  </a:cubicBezTo>
                  <a:cubicBezTo>
                    <a:pt x="126" y="22"/>
                    <a:pt x="117" y="40"/>
                    <a:pt x="115" y="57"/>
                  </a:cubicBezTo>
                  <a:cubicBezTo>
                    <a:pt x="36" y="437"/>
                    <a:pt x="3" y="824"/>
                    <a:pt x="20" y="1210"/>
                  </a:cubicBezTo>
                  <a:lnTo>
                    <a:pt x="1" y="1283"/>
                  </a:lnTo>
                  <a:lnTo>
                    <a:pt x="396" y="1298"/>
                  </a:lnTo>
                  <a:cubicBezTo>
                    <a:pt x="447" y="938"/>
                    <a:pt x="499" y="580"/>
                    <a:pt x="552" y="222"/>
                  </a:cubicBezTo>
                  <a:cubicBezTo>
                    <a:pt x="559" y="189"/>
                    <a:pt x="556" y="156"/>
                    <a:pt x="545" y="125"/>
                  </a:cubicBezTo>
                  <a:cubicBezTo>
                    <a:pt x="526" y="88"/>
                    <a:pt x="482" y="73"/>
                    <a:pt x="442" y="62"/>
                  </a:cubicBezTo>
                  <a:cubicBezTo>
                    <a:pt x="361" y="38"/>
                    <a:pt x="277" y="20"/>
                    <a:pt x="194" y="5"/>
                  </a:cubicBezTo>
                  <a:cubicBezTo>
                    <a:pt x="187" y="2"/>
                    <a:pt x="18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6"/>
            <p:cNvSpPr/>
            <p:nvPr/>
          </p:nvSpPr>
          <p:spPr>
            <a:xfrm>
              <a:off x="813850" y="2451000"/>
              <a:ext cx="39975" cy="32800"/>
            </a:xfrm>
            <a:custGeom>
              <a:avLst/>
              <a:gdLst/>
              <a:ahLst/>
              <a:cxnLst/>
              <a:rect l="l" t="t" r="r" b="b"/>
              <a:pathLst>
                <a:path w="1599" h="1312" extrusionOk="0">
                  <a:moveTo>
                    <a:pt x="123" y="0"/>
                  </a:moveTo>
                  <a:lnTo>
                    <a:pt x="149" y="215"/>
                  </a:lnTo>
                  <a:cubicBezTo>
                    <a:pt x="145" y="209"/>
                    <a:pt x="139" y="206"/>
                    <a:pt x="134" y="206"/>
                  </a:cubicBezTo>
                  <a:cubicBezTo>
                    <a:pt x="114" y="206"/>
                    <a:pt x="89" y="239"/>
                    <a:pt x="86" y="266"/>
                  </a:cubicBezTo>
                  <a:cubicBezTo>
                    <a:pt x="59" y="481"/>
                    <a:pt x="33" y="696"/>
                    <a:pt x="7" y="909"/>
                  </a:cubicBezTo>
                  <a:cubicBezTo>
                    <a:pt x="0" y="940"/>
                    <a:pt x="4" y="973"/>
                    <a:pt x="18" y="1002"/>
                  </a:cubicBezTo>
                  <a:cubicBezTo>
                    <a:pt x="37" y="1030"/>
                    <a:pt x="77" y="1039"/>
                    <a:pt x="110" y="1046"/>
                  </a:cubicBezTo>
                  <a:lnTo>
                    <a:pt x="1469" y="1311"/>
                  </a:lnTo>
                  <a:cubicBezTo>
                    <a:pt x="1478" y="1046"/>
                    <a:pt x="1485" y="773"/>
                    <a:pt x="1577" y="523"/>
                  </a:cubicBezTo>
                  <a:cubicBezTo>
                    <a:pt x="1590" y="490"/>
                    <a:pt x="1599" y="455"/>
                    <a:pt x="1599" y="420"/>
                  </a:cubicBezTo>
                  <a:cubicBezTo>
                    <a:pt x="1590" y="338"/>
                    <a:pt x="1500" y="295"/>
                    <a:pt x="1421" y="268"/>
                  </a:cubicBezTo>
                  <a:cubicBezTo>
                    <a:pt x="1001" y="125"/>
                    <a:pt x="564" y="35"/>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6"/>
            <p:cNvSpPr/>
            <p:nvPr/>
          </p:nvSpPr>
          <p:spPr>
            <a:xfrm>
              <a:off x="798575" y="2437475"/>
              <a:ext cx="19625" cy="48450"/>
            </a:xfrm>
            <a:custGeom>
              <a:avLst/>
              <a:gdLst/>
              <a:ahLst/>
              <a:cxnLst/>
              <a:rect l="l" t="t" r="r" b="b"/>
              <a:pathLst>
                <a:path w="785" h="1938" extrusionOk="0">
                  <a:moveTo>
                    <a:pt x="405" y="1"/>
                  </a:moveTo>
                  <a:cubicBezTo>
                    <a:pt x="388" y="1"/>
                    <a:pt x="373" y="4"/>
                    <a:pt x="361" y="14"/>
                  </a:cubicBezTo>
                  <a:cubicBezTo>
                    <a:pt x="347" y="27"/>
                    <a:pt x="336" y="45"/>
                    <a:pt x="332" y="62"/>
                  </a:cubicBezTo>
                  <a:cubicBezTo>
                    <a:pt x="139" y="559"/>
                    <a:pt x="27" y="1084"/>
                    <a:pt x="5" y="1615"/>
                  </a:cubicBezTo>
                  <a:cubicBezTo>
                    <a:pt x="0" y="1699"/>
                    <a:pt x="3" y="1793"/>
                    <a:pt x="64" y="1850"/>
                  </a:cubicBezTo>
                  <a:cubicBezTo>
                    <a:pt x="112" y="1896"/>
                    <a:pt x="183" y="1905"/>
                    <a:pt x="246" y="1909"/>
                  </a:cubicBezTo>
                  <a:lnTo>
                    <a:pt x="532" y="1938"/>
                  </a:lnTo>
                  <a:lnTo>
                    <a:pt x="532" y="1938"/>
                  </a:lnTo>
                  <a:lnTo>
                    <a:pt x="503" y="1833"/>
                  </a:lnTo>
                  <a:cubicBezTo>
                    <a:pt x="556" y="1306"/>
                    <a:pt x="644" y="783"/>
                    <a:pt x="763" y="269"/>
                  </a:cubicBezTo>
                  <a:cubicBezTo>
                    <a:pt x="776" y="212"/>
                    <a:pt x="785" y="139"/>
                    <a:pt x="738" y="102"/>
                  </a:cubicBezTo>
                  <a:cubicBezTo>
                    <a:pt x="721" y="89"/>
                    <a:pt x="701" y="80"/>
                    <a:pt x="679" y="73"/>
                  </a:cubicBezTo>
                  <a:lnTo>
                    <a:pt x="466" y="12"/>
                  </a:lnTo>
                  <a:cubicBezTo>
                    <a:pt x="447" y="6"/>
                    <a:pt x="42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6"/>
            <p:cNvSpPr/>
            <p:nvPr/>
          </p:nvSpPr>
          <p:spPr>
            <a:xfrm>
              <a:off x="802200" y="2438425"/>
              <a:ext cx="25125" cy="48400"/>
            </a:xfrm>
            <a:custGeom>
              <a:avLst/>
              <a:gdLst/>
              <a:ahLst/>
              <a:cxnLst/>
              <a:rect l="l" t="t" r="r" b="b"/>
              <a:pathLst>
                <a:path w="1005" h="1936" extrusionOk="0">
                  <a:moveTo>
                    <a:pt x="261" y="0"/>
                  </a:moveTo>
                  <a:cubicBezTo>
                    <a:pt x="237" y="0"/>
                    <a:pt x="0" y="1858"/>
                    <a:pt x="0" y="1858"/>
                  </a:cubicBezTo>
                  <a:lnTo>
                    <a:pt x="618" y="1935"/>
                  </a:lnTo>
                  <a:cubicBezTo>
                    <a:pt x="618" y="1935"/>
                    <a:pt x="976" y="174"/>
                    <a:pt x="989" y="126"/>
                  </a:cubicBezTo>
                  <a:cubicBezTo>
                    <a:pt x="1004" y="79"/>
                    <a:pt x="275" y="66"/>
                    <a:pt x="262" y="3"/>
                  </a:cubicBezTo>
                  <a:cubicBezTo>
                    <a:pt x="261" y="1"/>
                    <a:pt x="261"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6"/>
            <p:cNvSpPr/>
            <p:nvPr/>
          </p:nvSpPr>
          <p:spPr>
            <a:xfrm>
              <a:off x="814500" y="2461350"/>
              <a:ext cx="30375" cy="36225"/>
            </a:xfrm>
            <a:custGeom>
              <a:avLst/>
              <a:gdLst/>
              <a:ahLst/>
              <a:cxnLst/>
              <a:rect l="l" t="t" r="r" b="b"/>
              <a:pathLst>
                <a:path w="1215" h="1449" extrusionOk="0">
                  <a:moveTo>
                    <a:pt x="306" y="1"/>
                  </a:moveTo>
                  <a:cubicBezTo>
                    <a:pt x="266" y="1"/>
                    <a:pt x="234" y="41"/>
                    <a:pt x="211" y="78"/>
                  </a:cubicBezTo>
                  <a:cubicBezTo>
                    <a:pt x="51" y="370"/>
                    <a:pt x="3" y="711"/>
                    <a:pt x="75" y="1036"/>
                  </a:cubicBezTo>
                  <a:lnTo>
                    <a:pt x="0" y="1317"/>
                  </a:lnTo>
                  <a:lnTo>
                    <a:pt x="501" y="1449"/>
                  </a:lnTo>
                  <a:lnTo>
                    <a:pt x="576" y="1058"/>
                  </a:lnTo>
                  <a:lnTo>
                    <a:pt x="940" y="1097"/>
                  </a:lnTo>
                  <a:cubicBezTo>
                    <a:pt x="1070" y="937"/>
                    <a:pt x="1156" y="750"/>
                    <a:pt x="1195" y="548"/>
                  </a:cubicBezTo>
                  <a:cubicBezTo>
                    <a:pt x="1208" y="473"/>
                    <a:pt x="1215" y="394"/>
                    <a:pt x="1186" y="324"/>
                  </a:cubicBezTo>
                  <a:cubicBezTo>
                    <a:pt x="1159" y="264"/>
                    <a:pt x="1097" y="212"/>
                    <a:pt x="1031" y="212"/>
                  </a:cubicBezTo>
                  <a:cubicBezTo>
                    <a:pt x="1023" y="212"/>
                    <a:pt x="1015" y="213"/>
                    <a:pt x="1006" y="214"/>
                  </a:cubicBezTo>
                  <a:cubicBezTo>
                    <a:pt x="934" y="230"/>
                    <a:pt x="860" y="303"/>
                    <a:pt x="798" y="303"/>
                  </a:cubicBezTo>
                  <a:cubicBezTo>
                    <a:pt x="781" y="303"/>
                    <a:pt x="764" y="297"/>
                    <a:pt x="749" y="282"/>
                  </a:cubicBezTo>
                  <a:cubicBezTo>
                    <a:pt x="806" y="219"/>
                    <a:pt x="723" y="116"/>
                    <a:pt x="639" y="116"/>
                  </a:cubicBezTo>
                  <a:cubicBezTo>
                    <a:pt x="632" y="116"/>
                    <a:pt x="626" y="116"/>
                    <a:pt x="620" y="118"/>
                  </a:cubicBezTo>
                  <a:cubicBezTo>
                    <a:pt x="530" y="135"/>
                    <a:pt x="473" y="221"/>
                    <a:pt x="424" y="300"/>
                  </a:cubicBezTo>
                  <a:cubicBezTo>
                    <a:pt x="310" y="269"/>
                    <a:pt x="431" y="21"/>
                    <a:pt x="314" y="1"/>
                  </a:cubicBezTo>
                  <a:cubicBezTo>
                    <a:pt x="311" y="1"/>
                    <a:pt x="309"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6"/>
            <p:cNvSpPr/>
            <p:nvPr/>
          </p:nvSpPr>
          <p:spPr>
            <a:xfrm>
              <a:off x="595000" y="2592075"/>
              <a:ext cx="293925" cy="183200"/>
            </a:xfrm>
            <a:custGeom>
              <a:avLst/>
              <a:gdLst/>
              <a:ahLst/>
              <a:cxnLst/>
              <a:rect l="l" t="t" r="r" b="b"/>
              <a:pathLst>
                <a:path w="11757" h="7328" extrusionOk="0">
                  <a:moveTo>
                    <a:pt x="9568" y="1"/>
                  </a:moveTo>
                  <a:cubicBezTo>
                    <a:pt x="9445" y="1"/>
                    <a:pt x="9373" y="23"/>
                    <a:pt x="9373" y="23"/>
                  </a:cubicBezTo>
                  <a:lnTo>
                    <a:pt x="4535" y="1361"/>
                  </a:lnTo>
                  <a:cubicBezTo>
                    <a:pt x="4535" y="1361"/>
                    <a:pt x="4535" y="1360"/>
                    <a:pt x="4533" y="1360"/>
                  </a:cubicBezTo>
                  <a:cubicBezTo>
                    <a:pt x="4524" y="1360"/>
                    <a:pt x="4473" y="1371"/>
                    <a:pt x="4186" y="1506"/>
                  </a:cubicBezTo>
                  <a:cubicBezTo>
                    <a:pt x="3297" y="1919"/>
                    <a:pt x="2346" y="2187"/>
                    <a:pt x="1401" y="2452"/>
                  </a:cubicBezTo>
                  <a:lnTo>
                    <a:pt x="0" y="3195"/>
                  </a:lnTo>
                  <a:cubicBezTo>
                    <a:pt x="211" y="4073"/>
                    <a:pt x="494" y="4956"/>
                    <a:pt x="1039" y="5678"/>
                  </a:cubicBezTo>
                  <a:cubicBezTo>
                    <a:pt x="1573" y="6385"/>
                    <a:pt x="2398" y="6920"/>
                    <a:pt x="3281" y="6920"/>
                  </a:cubicBezTo>
                  <a:cubicBezTo>
                    <a:pt x="3299" y="6920"/>
                    <a:pt x="3316" y="6920"/>
                    <a:pt x="3334" y="6919"/>
                  </a:cubicBezTo>
                  <a:cubicBezTo>
                    <a:pt x="4098" y="6902"/>
                    <a:pt x="4794" y="6502"/>
                    <a:pt x="5451" y="6111"/>
                  </a:cubicBezTo>
                  <a:lnTo>
                    <a:pt x="6578" y="5441"/>
                  </a:lnTo>
                  <a:lnTo>
                    <a:pt x="6701" y="5369"/>
                  </a:lnTo>
                  <a:lnTo>
                    <a:pt x="6701" y="5369"/>
                  </a:lnTo>
                  <a:cubicBezTo>
                    <a:pt x="6611" y="5927"/>
                    <a:pt x="6562" y="6491"/>
                    <a:pt x="6556" y="7055"/>
                  </a:cubicBezTo>
                  <a:cubicBezTo>
                    <a:pt x="6780" y="7145"/>
                    <a:pt x="7482" y="7275"/>
                    <a:pt x="7735" y="7328"/>
                  </a:cubicBezTo>
                  <a:cubicBezTo>
                    <a:pt x="9090" y="3842"/>
                    <a:pt x="11756" y="1831"/>
                    <a:pt x="10933" y="812"/>
                  </a:cubicBezTo>
                  <a:cubicBezTo>
                    <a:pt x="10366" y="110"/>
                    <a:pt x="9840" y="1"/>
                    <a:pt x="9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6"/>
            <p:cNvSpPr/>
            <p:nvPr/>
          </p:nvSpPr>
          <p:spPr>
            <a:xfrm>
              <a:off x="665150" y="2449075"/>
              <a:ext cx="87325" cy="55425"/>
            </a:xfrm>
            <a:custGeom>
              <a:avLst/>
              <a:gdLst/>
              <a:ahLst/>
              <a:cxnLst/>
              <a:rect l="l" t="t" r="r" b="b"/>
              <a:pathLst>
                <a:path w="3493" h="2217" extrusionOk="0">
                  <a:moveTo>
                    <a:pt x="2215" y="0"/>
                  </a:moveTo>
                  <a:cubicBezTo>
                    <a:pt x="2182" y="0"/>
                    <a:pt x="2151" y="7"/>
                    <a:pt x="2122" y="20"/>
                  </a:cubicBezTo>
                  <a:lnTo>
                    <a:pt x="1380" y="303"/>
                  </a:lnTo>
                  <a:lnTo>
                    <a:pt x="1" y="703"/>
                  </a:lnTo>
                  <a:lnTo>
                    <a:pt x="1749" y="2216"/>
                  </a:lnTo>
                  <a:cubicBezTo>
                    <a:pt x="2379" y="1887"/>
                    <a:pt x="2966" y="1478"/>
                    <a:pt x="3493" y="1002"/>
                  </a:cubicBezTo>
                  <a:cubicBezTo>
                    <a:pt x="3119" y="655"/>
                    <a:pt x="2722" y="334"/>
                    <a:pt x="2302" y="44"/>
                  </a:cubicBezTo>
                  <a:cubicBezTo>
                    <a:pt x="2276" y="22"/>
                    <a:pt x="2247" y="7"/>
                    <a:pt x="2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6"/>
            <p:cNvSpPr/>
            <p:nvPr/>
          </p:nvSpPr>
          <p:spPr>
            <a:xfrm>
              <a:off x="569950" y="2460825"/>
              <a:ext cx="147500" cy="211050"/>
            </a:xfrm>
            <a:custGeom>
              <a:avLst/>
              <a:gdLst/>
              <a:ahLst/>
              <a:cxnLst/>
              <a:rect l="l" t="t" r="r" b="b"/>
              <a:pathLst>
                <a:path w="5900" h="8442" extrusionOk="0">
                  <a:moveTo>
                    <a:pt x="4111" y="0"/>
                  </a:moveTo>
                  <a:cubicBezTo>
                    <a:pt x="3859" y="0"/>
                    <a:pt x="3602" y="34"/>
                    <a:pt x="3354" y="99"/>
                  </a:cubicBezTo>
                  <a:cubicBezTo>
                    <a:pt x="3045" y="213"/>
                    <a:pt x="2750" y="365"/>
                    <a:pt x="2476" y="549"/>
                  </a:cubicBezTo>
                  <a:cubicBezTo>
                    <a:pt x="2258" y="743"/>
                    <a:pt x="2056" y="949"/>
                    <a:pt x="1870" y="1173"/>
                  </a:cubicBezTo>
                  <a:cubicBezTo>
                    <a:pt x="1044" y="2146"/>
                    <a:pt x="431" y="3317"/>
                    <a:pt x="216" y="4577"/>
                  </a:cubicBezTo>
                  <a:cubicBezTo>
                    <a:pt x="1" y="5836"/>
                    <a:pt x="203" y="7180"/>
                    <a:pt x="877" y="8262"/>
                  </a:cubicBezTo>
                  <a:cubicBezTo>
                    <a:pt x="910" y="8317"/>
                    <a:pt x="947" y="8372"/>
                    <a:pt x="1002" y="8403"/>
                  </a:cubicBezTo>
                  <a:cubicBezTo>
                    <a:pt x="1052" y="8428"/>
                    <a:pt x="1105" y="8441"/>
                    <a:pt x="1160" y="8441"/>
                  </a:cubicBezTo>
                  <a:cubicBezTo>
                    <a:pt x="1168" y="8441"/>
                    <a:pt x="1176" y="8441"/>
                    <a:pt x="1184" y="8440"/>
                  </a:cubicBezTo>
                  <a:cubicBezTo>
                    <a:pt x="1564" y="8438"/>
                    <a:pt x="1927" y="8286"/>
                    <a:pt x="2274" y="8137"/>
                  </a:cubicBezTo>
                  <a:lnTo>
                    <a:pt x="5676" y="6690"/>
                  </a:lnTo>
                  <a:cubicBezTo>
                    <a:pt x="5708" y="6681"/>
                    <a:pt x="5737" y="6661"/>
                    <a:pt x="5761" y="6635"/>
                  </a:cubicBezTo>
                  <a:cubicBezTo>
                    <a:pt x="5803" y="6580"/>
                    <a:pt x="5774" y="6499"/>
                    <a:pt x="5741" y="6435"/>
                  </a:cubicBezTo>
                  <a:cubicBezTo>
                    <a:pt x="5621" y="6200"/>
                    <a:pt x="5467" y="5985"/>
                    <a:pt x="5285" y="5794"/>
                  </a:cubicBezTo>
                  <a:lnTo>
                    <a:pt x="5900" y="1459"/>
                  </a:lnTo>
                  <a:cubicBezTo>
                    <a:pt x="5763" y="859"/>
                    <a:pt x="5524" y="317"/>
                    <a:pt x="4865" y="110"/>
                  </a:cubicBezTo>
                  <a:cubicBezTo>
                    <a:pt x="4630" y="36"/>
                    <a:pt x="4373" y="0"/>
                    <a:pt x="4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6"/>
            <p:cNvSpPr/>
            <p:nvPr/>
          </p:nvSpPr>
          <p:spPr>
            <a:xfrm>
              <a:off x="641500" y="2473075"/>
              <a:ext cx="186575" cy="137150"/>
            </a:xfrm>
            <a:custGeom>
              <a:avLst/>
              <a:gdLst/>
              <a:ahLst/>
              <a:cxnLst/>
              <a:rect l="l" t="t" r="r" b="b"/>
              <a:pathLst>
                <a:path w="7463" h="5486" extrusionOk="0">
                  <a:moveTo>
                    <a:pt x="6958" y="677"/>
                  </a:moveTo>
                  <a:lnTo>
                    <a:pt x="6916" y="696"/>
                  </a:lnTo>
                  <a:lnTo>
                    <a:pt x="6943" y="700"/>
                  </a:lnTo>
                  <a:lnTo>
                    <a:pt x="6943" y="700"/>
                  </a:lnTo>
                  <a:lnTo>
                    <a:pt x="6958" y="677"/>
                  </a:lnTo>
                  <a:close/>
                  <a:moveTo>
                    <a:pt x="1877" y="1"/>
                  </a:moveTo>
                  <a:cubicBezTo>
                    <a:pt x="1855" y="1"/>
                    <a:pt x="1834" y="1"/>
                    <a:pt x="1812" y="2"/>
                  </a:cubicBezTo>
                  <a:cubicBezTo>
                    <a:pt x="1375" y="26"/>
                    <a:pt x="986" y="281"/>
                    <a:pt x="653" y="565"/>
                  </a:cubicBezTo>
                  <a:cubicBezTo>
                    <a:pt x="415" y="767"/>
                    <a:pt x="187" y="1004"/>
                    <a:pt x="103" y="1305"/>
                  </a:cubicBezTo>
                  <a:cubicBezTo>
                    <a:pt x="0" y="1669"/>
                    <a:pt x="128" y="2056"/>
                    <a:pt x="264" y="2409"/>
                  </a:cubicBezTo>
                  <a:cubicBezTo>
                    <a:pt x="433" y="2857"/>
                    <a:pt x="620" y="3303"/>
                    <a:pt x="903" y="3692"/>
                  </a:cubicBezTo>
                  <a:cubicBezTo>
                    <a:pt x="1393" y="4364"/>
                    <a:pt x="2144" y="4814"/>
                    <a:pt x="2934" y="5071"/>
                  </a:cubicBezTo>
                  <a:cubicBezTo>
                    <a:pt x="3725" y="5330"/>
                    <a:pt x="4562" y="5411"/>
                    <a:pt x="5394" y="5466"/>
                  </a:cubicBezTo>
                  <a:cubicBezTo>
                    <a:pt x="5548" y="5477"/>
                    <a:pt x="5703" y="5486"/>
                    <a:pt x="5858" y="5486"/>
                  </a:cubicBezTo>
                  <a:cubicBezTo>
                    <a:pt x="6068" y="5486"/>
                    <a:pt x="6278" y="5469"/>
                    <a:pt x="6481" y="5416"/>
                  </a:cubicBezTo>
                  <a:cubicBezTo>
                    <a:pt x="6833" y="5321"/>
                    <a:pt x="7169" y="5095"/>
                    <a:pt x="7305" y="4757"/>
                  </a:cubicBezTo>
                  <a:cubicBezTo>
                    <a:pt x="7386" y="4557"/>
                    <a:pt x="7390" y="4335"/>
                    <a:pt x="7395" y="4118"/>
                  </a:cubicBezTo>
                  <a:lnTo>
                    <a:pt x="7463" y="762"/>
                  </a:lnTo>
                  <a:lnTo>
                    <a:pt x="6943" y="700"/>
                  </a:lnTo>
                  <a:lnTo>
                    <a:pt x="6943" y="700"/>
                  </a:lnTo>
                  <a:lnTo>
                    <a:pt x="5655" y="2772"/>
                  </a:lnTo>
                  <a:lnTo>
                    <a:pt x="3578" y="922"/>
                  </a:lnTo>
                  <a:cubicBezTo>
                    <a:pt x="3389" y="753"/>
                    <a:pt x="3198" y="584"/>
                    <a:pt x="2994" y="433"/>
                  </a:cubicBezTo>
                  <a:cubicBezTo>
                    <a:pt x="2666" y="193"/>
                    <a:pt x="2281"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6"/>
            <p:cNvSpPr/>
            <p:nvPr/>
          </p:nvSpPr>
          <p:spPr>
            <a:xfrm>
              <a:off x="699150" y="2370050"/>
              <a:ext cx="111375" cy="118150"/>
            </a:xfrm>
            <a:custGeom>
              <a:avLst/>
              <a:gdLst/>
              <a:ahLst/>
              <a:cxnLst/>
              <a:rect l="l" t="t" r="r" b="b"/>
              <a:pathLst>
                <a:path w="4455" h="4726" extrusionOk="0">
                  <a:moveTo>
                    <a:pt x="2397" y="0"/>
                  </a:moveTo>
                  <a:cubicBezTo>
                    <a:pt x="2365" y="0"/>
                    <a:pt x="2332" y="1"/>
                    <a:pt x="2300" y="3"/>
                  </a:cubicBezTo>
                  <a:cubicBezTo>
                    <a:pt x="1551" y="47"/>
                    <a:pt x="1182" y="805"/>
                    <a:pt x="714" y="1389"/>
                  </a:cubicBezTo>
                  <a:cubicBezTo>
                    <a:pt x="189" y="2046"/>
                    <a:pt x="0" y="2759"/>
                    <a:pt x="1039" y="3559"/>
                  </a:cubicBezTo>
                  <a:cubicBezTo>
                    <a:pt x="1557" y="3956"/>
                    <a:pt x="1858" y="4710"/>
                    <a:pt x="2513" y="4725"/>
                  </a:cubicBezTo>
                  <a:cubicBezTo>
                    <a:pt x="2535" y="4726"/>
                    <a:pt x="2556" y="4726"/>
                    <a:pt x="2577" y="4726"/>
                  </a:cubicBezTo>
                  <a:cubicBezTo>
                    <a:pt x="4210" y="4726"/>
                    <a:pt x="4100" y="3237"/>
                    <a:pt x="4388" y="1650"/>
                  </a:cubicBezTo>
                  <a:cubicBezTo>
                    <a:pt x="4412" y="1516"/>
                    <a:pt x="4454" y="1382"/>
                    <a:pt x="4441" y="1249"/>
                  </a:cubicBezTo>
                  <a:cubicBezTo>
                    <a:pt x="4404" y="864"/>
                    <a:pt x="4039" y="603"/>
                    <a:pt x="3699" y="418"/>
                  </a:cubicBezTo>
                  <a:cubicBezTo>
                    <a:pt x="3295" y="197"/>
                    <a:pt x="2854" y="0"/>
                    <a:pt x="2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6"/>
            <p:cNvSpPr/>
            <p:nvPr/>
          </p:nvSpPr>
          <p:spPr>
            <a:xfrm>
              <a:off x="773650" y="2437750"/>
              <a:ext cx="18750" cy="25950"/>
            </a:xfrm>
            <a:custGeom>
              <a:avLst/>
              <a:gdLst/>
              <a:ahLst/>
              <a:cxnLst/>
              <a:rect l="l" t="t" r="r" b="b"/>
              <a:pathLst>
                <a:path w="750" h="1038" extrusionOk="0">
                  <a:moveTo>
                    <a:pt x="574" y="1"/>
                  </a:moveTo>
                  <a:lnTo>
                    <a:pt x="571" y="3"/>
                  </a:lnTo>
                  <a:lnTo>
                    <a:pt x="569" y="3"/>
                  </a:lnTo>
                  <a:cubicBezTo>
                    <a:pt x="567" y="3"/>
                    <a:pt x="566" y="3"/>
                    <a:pt x="564" y="3"/>
                  </a:cubicBezTo>
                  <a:cubicBezTo>
                    <a:pt x="549" y="3"/>
                    <a:pt x="538" y="11"/>
                    <a:pt x="530" y="25"/>
                  </a:cubicBezTo>
                  <a:cubicBezTo>
                    <a:pt x="398" y="272"/>
                    <a:pt x="430" y="576"/>
                    <a:pt x="587" y="801"/>
                  </a:cubicBezTo>
                  <a:lnTo>
                    <a:pt x="587" y="801"/>
                  </a:lnTo>
                  <a:cubicBezTo>
                    <a:pt x="567" y="819"/>
                    <a:pt x="533" y="829"/>
                    <a:pt x="512" y="836"/>
                  </a:cubicBezTo>
                  <a:cubicBezTo>
                    <a:pt x="462" y="851"/>
                    <a:pt x="409" y="864"/>
                    <a:pt x="356" y="871"/>
                  </a:cubicBezTo>
                  <a:cubicBezTo>
                    <a:pt x="253" y="884"/>
                    <a:pt x="150" y="868"/>
                    <a:pt x="47" y="901"/>
                  </a:cubicBezTo>
                  <a:cubicBezTo>
                    <a:pt x="7" y="912"/>
                    <a:pt x="0" y="967"/>
                    <a:pt x="36" y="989"/>
                  </a:cubicBezTo>
                  <a:cubicBezTo>
                    <a:pt x="91" y="1025"/>
                    <a:pt x="155" y="1038"/>
                    <a:pt x="221" y="1038"/>
                  </a:cubicBezTo>
                  <a:cubicBezTo>
                    <a:pt x="302" y="1038"/>
                    <a:pt x="387" y="1018"/>
                    <a:pt x="459" y="996"/>
                  </a:cubicBezTo>
                  <a:cubicBezTo>
                    <a:pt x="525" y="980"/>
                    <a:pt x="587" y="954"/>
                    <a:pt x="646" y="921"/>
                  </a:cubicBezTo>
                  <a:cubicBezTo>
                    <a:pt x="690" y="893"/>
                    <a:pt x="749" y="829"/>
                    <a:pt x="725" y="772"/>
                  </a:cubicBezTo>
                  <a:cubicBezTo>
                    <a:pt x="710" y="743"/>
                    <a:pt x="692" y="717"/>
                    <a:pt x="670" y="693"/>
                  </a:cubicBezTo>
                  <a:cubicBezTo>
                    <a:pt x="655" y="669"/>
                    <a:pt x="642" y="644"/>
                    <a:pt x="629" y="618"/>
                  </a:cubicBezTo>
                  <a:cubicBezTo>
                    <a:pt x="600" y="561"/>
                    <a:pt x="582" y="500"/>
                    <a:pt x="574" y="438"/>
                  </a:cubicBezTo>
                  <a:cubicBezTo>
                    <a:pt x="565" y="377"/>
                    <a:pt x="565" y="315"/>
                    <a:pt x="574" y="254"/>
                  </a:cubicBezTo>
                  <a:cubicBezTo>
                    <a:pt x="582" y="183"/>
                    <a:pt x="613" y="115"/>
                    <a:pt x="613" y="45"/>
                  </a:cubicBezTo>
                  <a:cubicBezTo>
                    <a:pt x="613" y="30"/>
                    <a:pt x="604" y="14"/>
                    <a:pt x="591" y="8"/>
                  </a:cubicBezTo>
                  <a:cubicBezTo>
                    <a:pt x="585" y="3"/>
                    <a:pt x="580"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6"/>
            <p:cNvSpPr/>
            <p:nvPr/>
          </p:nvSpPr>
          <p:spPr>
            <a:xfrm>
              <a:off x="763050" y="2436775"/>
              <a:ext cx="8800" cy="8600"/>
            </a:xfrm>
            <a:custGeom>
              <a:avLst/>
              <a:gdLst/>
              <a:ahLst/>
              <a:cxnLst/>
              <a:rect l="l" t="t" r="r" b="b"/>
              <a:pathLst>
                <a:path w="352" h="344" extrusionOk="0">
                  <a:moveTo>
                    <a:pt x="181" y="0"/>
                  </a:moveTo>
                  <a:cubicBezTo>
                    <a:pt x="165" y="0"/>
                    <a:pt x="150" y="2"/>
                    <a:pt x="135" y="7"/>
                  </a:cubicBezTo>
                  <a:cubicBezTo>
                    <a:pt x="106" y="14"/>
                    <a:pt x="82" y="29"/>
                    <a:pt x="60" y="51"/>
                  </a:cubicBezTo>
                  <a:cubicBezTo>
                    <a:pt x="18" y="93"/>
                    <a:pt x="1" y="156"/>
                    <a:pt x="16" y="216"/>
                  </a:cubicBezTo>
                  <a:cubicBezTo>
                    <a:pt x="16" y="218"/>
                    <a:pt x="16" y="220"/>
                    <a:pt x="18" y="222"/>
                  </a:cubicBezTo>
                  <a:cubicBezTo>
                    <a:pt x="39" y="299"/>
                    <a:pt x="107" y="344"/>
                    <a:pt x="177" y="344"/>
                  </a:cubicBezTo>
                  <a:cubicBezTo>
                    <a:pt x="219" y="344"/>
                    <a:pt x="261" y="328"/>
                    <a:pt x="295" y="295"/>
                  </a:cubicBezTo>
                  <a:lnTo>
                    <a:pt x="299" y="290"/>
                  </a:lnTo>
                  <a:cubicBezTo>
                    <a:pt x="321" y="271"/>
                    <a:pt x="337" y="244"/>
                    <a:pt x="343" y="216"/>
                  </a:cubicBezTo>
                  <a:cubicBezTo>
                    <a:pt x="352" y="185"/>
                    <a:pt x="352" y="154"/>
                    <a:pt x="343" y="126"/>
                  </a:cubicBezTo>
                  <a:cubicBezTo>
                    <a:pt x="337" y="97"/>
                    <a:pt x="321" y="71"/>
                    <a:pt x="299" y="51"/>
                  </a:cubicBezTo>
                  <a:cubicBezTo>
                    <a:pt x="268" y="18"/>
                    <a:pt x="225"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6"/>
            <p:cNvSpPr/>
            <p:nvPr/>
          </p:nvSpPr>
          <p:spPr>
            <a:xfrm>
              <a:off x="792200" y="2438575"/>
              <a:ext cx="8825" cy="6900"/>
            </a:xfrm>
            <a:custGeom>
              <a:avLst/>
              <a:gdLst/>
              <a:ahLst/>
              <a:cxnLst/>
              <a:rect l="l" t="t" r="r" b="b"/>
              <a:pathLst>
                <a:path w="353" h="276" extrusionOk="0">
                  <a:moveTo>
                    <a:pt x="176" y="1"/>
                  </a:moveTo>
                  <a:cubicBezTo>
                    <a:pt x="1" y="1"/>
                    <a:pt x="1" y="275"/>
                    <a:pt x="176" y="275"/>
                  </a:cubicBezTo>
                  <a:cubicBezTo>
                    <a:pt x="352" y="275"/>
                    <a:pt x="35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6"/>
            <p:cNvSpPr/>
            <p:nvPr/>
          </p:nvSpPr>
          <p:spPr>
            <a:xfrm>
              <a:off x="755200" y="2421675"/>
              <a:ext cx="23325" cy="8750"/>
            </a:xfrm>
            <a:custGeom>
              <a:avLst/>
              <a:gdLst/>
              <a:ahLst/>
              <a:cxnLst/>
              <a:rect l="l" t="t" r="r" b="b"/>
              <a:pathLst>
                <a:path w="933" h="350" extrusionOk="0">
                  <a:moveTo>
                    <a:pt x="520" y="1"/>
                  </a:moveTo>
                  <a:cubicBezTo>
                    <a:pt x="462" y="1"/>
                    <a:pt x="404" y="7"/>
                    <a:pt x="348" y="20"/>
                  </a:cubicBezTo>
                  <a:cubicBezTo>
                    <a:pt x="262" y="38"/>
                    <a:pt x="183" y="73"/>
                    <a:pt x="115" y="126"/>
                  </a:cubicBezTo>
                  <a:cubicBezTo>
                    <a:pt x="82" y="150"/>
                    <a:pt x="53" y="178"/>
                    <a:pt x="29" y="214"/>
                  </a:cubicBezTo>
                  <a:cubicBezTo>
                    <a:pt x="9" y="249"/>
                    <a:pt x="1" y="288"/>
                    <a:pt x="7" y="328"/>
                  </a:cubicBezTo>
                  <a:cubicBezTo>
                    <a:pt x="11" y="342"/>
                    <a:pt x="23" y="349"/>
                    <a:pt x="35" y="349"/>
                  </a:cubicBezTo>
                  <a:cubicBezTo>
                    <a:pt x="43" y="349"/>
                    <a:pt x="50" y="347"/>
                    <a:pt x="55" y="341"/>
                  </a:cubicBezTo>
                  <a:cubicBezTo>
                    <a:pt x="66" y="328"/>
                    <a:pt x="75" y="317"/>
                    <a:pt x="84" y="304"/>
                  </a:cubicBezTo>
                  <a:cubicBezTo>
                    <a:pt x="93" y="290"/>
                    <a:pt x="106" y="284"/>
                    <a:pt x="115" y="271"/>
                  </a:cubicBezTo>
                  <a:cubicBezTo>
                    <a:pt x="137" y="246"/>
                    <a:pt x="161" y="225"/>
                    <a:pt x="189" y="207"/>
                  </a:cubicBezTo>
                  <a:cubicBezTo>
                    <a:pt x="251" y="172"/>
                    <a:pt x="317" y="150"/>
                    <a:pt x="387" y="141"/>
                  </a:cubicBezTo>
                  <a:cubicBezTo>
                    <a:pt x="426" y="135"/>
                    <a:pt x="465" y="133"/>
                    <a:pt x="504" y="133"/>
                  </a:cubicBezTo>
                  <a:cubicBezTo>
                    <a:pt x="620" y="133"/>
                    <a:pt x="736" y="157"/>
                    <a:pt x="844" y="203"/>
                  </a:cubicBezTo>
                  <a:cubicBezTo>
                    <a:pt x="849" y="205"/>
                    <a:pt x="855" y="206"/>
                    <a:pt x="861" y="206"/>
                  </a:cubicBezTo>
                  <a:cubicBezTo>
                    <a:pt x="897" y="206"/>
                    <a:pt x="932" y="164"/>
                    <a:pt x="897" y="132"/>
                  </a:cubicBezTo>
                  <a:cubicBezTo>
                    <a:pt x="826" y="69"/>
                    <a:pt x="738" y="27"/>
                    <a:pt x="644" y="11"/>
                  </a:cubicBezTo>
                  <a:cubicBezTo>
                    <a:pt x="603" y="4"/>
                    <a:pt x="561"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6"/>
            <p:cNvSpPr/>
            <p:nvPr/>
          </p:nvSpPr>
          <p:spPr>
            <a:xfrm>
              <a:off x="789100" y="2425750"/>
              <a:ext cx="15825" cy="5075"/>
            </a:xfrm>
            <a:custGeom>
              <a:avLst/>
              <a:gdLst/>
              <a:ahLst/>
              <a:cxnLst/>
              <a:rect l="l" t="t" r="r" b="b"/>
              <a:pathLst>
                <a:path w="633" h="203" extrusionOk="0">
                  <a:moveTo>
                    <a:pt x="365" y="1"/>
                  </a:moveTo>
                  <a:cubicBezTo>
                    <a:pt x="354" y="1"/>
                    <a:pt x="344" y="1"/>
                    <a:pt x="333" y="2"/>
                  </a:cubicBezTo>
                  <a:cubicBezTo>
                    <a:pt x="235" y="7"/>
                    <a:pt x="138" y="35"/>
                    <a:pt x="52" y="83"/>
                  </a:cubicBezTo>
                  <a:cubicBezTo>
                    <a:pt x="0" y="114"/>
                    <a:pt x="19" y="200"/>
                    <a:pt x="81" y="200"/>
                  </a:cubicBezTo>
                  <a:cubicBezTo>
                    <a:pt x="81" y="200"/>
                    <a:pt x="82" y="200"/>
                    <a:pt x="83" y="200"/>
                  </a:cubicBezTo>
                  <a:lnTo>
                    <a:pt x="83" y="202"/>
                  </a:lnTo>
                  <a:cubicBezTo>
                    <a:pt x="125" y="200"/>
                    <a:pt x="166" y="193"/>
                    <a:pt x="208" y="184"/>
                  </a:cubicBezTo>
                  <a:cubicBezTo>
                    <a:pt x="250" y="178"/>
                    <a:pt x="281" y="171"/>
                    <a:pt x="318" y="169"/>
                  </a:cubicBezTo>
                  <a:cubicBezTo>
                    <a:pt x="336" y="168"/>
                    <a:pt x="353" y="167"/>
                    <a:pt x="371" y="167"/>
                  </a:cubicBezTo>
                  <a:cubicBezTo>
                    <a:pt x="388" y="167"/>
                    <a:pt x="406" y="168"/>
                    <a:pt x="423" y="169"/>
                  </a:cubicBezTo>
                  <a:lnTo>
                    <a:pt x="434" y="169"/>
                  </a:lnTo>
                  <a:cubicBezTo>
                    <a:pt x="433" y="169"/>
                    <a:pt x="453" y="172"/>
                    <a:pt x="456" y="172"/>
                  </a:cubicBezTo>
                  <a:cubicBezTo>
                    <a:pt x="457" y="172"/>
                    <a:pt x="456" y="172"/>
                    <a:pt x="454" y="171"/>
                  </a:cubicBezTo>
                  <a:lnTo>
                    <a:pt x="461" y="171"/>
                  </a:lnTo>
                  <a:cubicBezTo>
                    <a:pt x="481" y="176"/>
                    <a:pt x="498" y="178"/>
                    <a:pt x="511" y="180"/>
                  </a:cubicBezTo>
                  <a:cubicBezTo>
                    <a:pt x="527" y="184"/>
                    <a:pt x="549" y="190"/>
                    <a:pt x="568" y="190"/>
                  </a:cubicBezTo>
                  <a:cubicBezTo>
                    <a:pt x="591" y="190"/>
                    <a:pt x="612" y="182"/>
                    <a:pt x="619" y="156"/>
                  </a:cubicBezTo>
                  <a:cubicBezTo>
                    <a:pt x="632" y="112"/>
                    <a:pt x="586" y="75"/>
                    <a:pt x="553" y="53"/>
                  </a:cubicBezTo>
                  <a:cubicBezTo>
                    <a:pt x="496" y="19"/>
                    <a:pt x="431"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6"/>
            <p:cNvSpPr/>
            <p:nvPr/>
          </p:nvSpPr>
          <p:spPr>
            <a:xfrm>
              <a:off x="761275" y="2462525"/>
              <a:ext cx="13925" cy="8625"/>
            </a:xfrm>
            <a:custGeom>
              <a:avLst/>
              <a:gdLst/>
              <a:ahLst/>
              <a:cxnLst/>
              <a:rect l="l" t="t" r="r" b="b"/>
              <a:pathLst>
                <a:path w="557" h="345" extrusionOk="0">
                  <a:moveTo>
                    <a:pt x="27" y="0"/>
                  </a:moveTo>
                  <a:cubicBezTo>
                    <a:pt x="12" y="0"/>
                    <a:pt x="1" y="22"/>
                    <a:pt x="8" y="36"/>
                  </a:cubicBezTo>
                  <a:cubicBezTo>
                    <a:pt x="34" y="82"/>
                    <a:pt x="67" y="123"/>
                    <a:pt x="105" y="161"/>
                  </a:cubicBezTo>
                  <a:cubicBezTo>
                    <a:pt x="142" y="200"/>
                    <a:pt x="184" y="235"/>
                    <a:pt x="232" y="264"/>
                  </a:cubicBezTo>
                  <a:cubicBezTo>
                    <a:pt x="274" y="290"/>
                    <a:pt x="320" y="312"/>
                    <a:pt x="370" y="328"/>
                  </a:cubicBezTo>
                  <a:cubicBezTo>
                    <a:pt x="399" y="336"/>
                    <a:pt x="437" y="345"/>
                    <a:pt x="472" y="345"/>
                  </a:cubicBezTo>
                  <a:cubicBezTo>
                    <a:pt x="491" y="345"/>
                    <a:pt x="509" y="343"/>
                    <a:pt x="524" y="336"/>
                  </a:cubicBezTo>
                  <a:cubicBezTo>
                    <a:pt x="550" y="328"/>
                    <a:pt x="557" y="282"/>
                    <a:pt x="524" y="275"/>
                  </a:cubicBezTo>
                  <a:cubicBezTo>
                    <a:pt x="502" y="268"/>
                    <a:pt x="478" y="271"/>
                    <a:pt x="456" y="268"/>
                  </a:cubicBezTo>
                  <a:cubicBezTo>
                    <a:pt x="434" y="264"/>
                    <a:pt x="412" y="257"/>
                    <a:pt x="390" y="251"/>
                  </a:cubicBezTo>
                  <a:cubicBezTo>
                    <a:pt x="346" y="235"/>
                    <a:pt x="304" y="216"/>
                    <a:pt x="265" y="189"/>
                  </a:cubicBezTo>
                  <a:cubicBezTo>
                    <a:pt x="223" y="163"/>
                    <a:pt x="190" y="132"/>
                    <a:pt x="151" y="104"/>
                  </a:cubicBezTo>
                  <a:cubicBezTo>
                    <a:pt x="111" y="75"/>
                    <a:pt x="80" y="33"/>
                    <a:pt x="39" y="5"/>
                  </a:cubicBezTo>
                  <a:cubicBezTo>
                    <a:pt x="35" y="2"/>
                    <a:pt x="31"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6"/>
            <p:cNvSpPr/>
            <p:nvPr/>
          </p:nvSpPr>
          <p:spPr>
            <a:xfrm>
              <a:off x="752900" y="2768450"/>
              <a:ext cx="69375" cy="39275"/>
            </a:xfrm>
            <a:custGeom>
              <a:avLst/>
              <a:gdLst/>
              <a:ahLst/>
              <a:cxnLst/>
              <a:rect l="l" t="t" r="r" b="b"/>
              <a:pathLst>
                <a:path w="2775" h="1571" extrusionOk="0">
                  <a:moveTo>
                    <a:pt x="240" y="0"/>
                  </a:moveTo>
                  <a:lnTo>
                    <a:pt x="0" y="1571"/>
                  </a:lnTo>
                  <a:lnTo>
                    <a:pt x="2774" y="1571"/>
                  </a:lnTo>
                  <a:cubicBezTo>
                    <a:pt x="2774" y="1571"/>
                    <a:pt x="2691" y="1090"/>
                    <a:pt x="2265" y="1061"/>
                  </a:cubicBezTo>
                  <a:cubicBezTo>
                    <a:pt x="1841" y="1033"/>
                    <a:pt x="1245" y="947"/>
                    <a:pt x="1245" y="947"/>
                  </a:cubicBezTo>
                  <a:lnTo>
                    <a:pt x="1419" y="273"/>
                  </a:lnTo>
                  <a:lnTo>
                    <a:pt x="2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6"/>
            <p:cNvSpPr/>
            <p:nvPr/>
          </p:nvSpPr>
          <p:spPr>
            <a:xfrm>
              <a:off x="486125" y="2756375"/>
              <a:ext cx="72600" cy="51350"/>
            </a:xfrm>
            <a:custGeom>
              <a:avLst/>
              <a:gdLst/>
              <a:ahLst/>
              <a:cxnLst/>
              <a:rect l="l" t="t" r="r" b="b"/>
              <a:pathLst>
                <a:path w="2904" h="2054" extrusionOk="0">
                  <a:moveTo>
                    <a:pt x="2835" y="0"/>
                  </a:moveTo>
                  <a:lnTo>
                    <a:pt x="1555" y="270"/>
                  </a:lnTo>
                  <a:lnTo>
                    <a:pt x="1019" y="130"/>
                  </a:lnTo>
                  <a:lnTo>
                    <a:pt x="0" y="2054"/>
                  </a:lnTo>
                  <a:lnTo>
                    <a:pt x="1245" y="2054"/>
                  </a:lnTo>
                  <a:cubicBezTo>
                    <a:pt x="1188" y="1856"/>
                    <a:pt x="1103" y="1942"/>
                    <a:pt x="791" y="1799"/>
                  </a:cubicBezTo>
                  <a:cubicBezTo>
                    <a:pt x="481" y="1658"/>
                    <a:pt x="1414" y="1092"/>
                    <a:pt x="1414" y="1092"/>
                  </a:cubicBezTo>
                  <a:lnTo>
                    <a:pt x="2903" y="1162"/>
                  </a:lnTo>
                  <a:lnTo>
                    <a:pt x="2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6"/>
            <p:cNvSpPr/>
            <p:nvPr/>
          </p:nvSpPr>
          <p:spPr>
            <a:xfrm>
              <a:off x="693275" y="2357300"/>
              <a:ext cx="149475" cy="103325"/>
            </a:xfrm>
            <a:custGeom>
              <a:avLst/>
              <a:gdLst/>
              <a:ahLst/>
              <a:cxnLst/>
              <a:rect l="l" t="t" r="r" b="b"/>
              <a:pathLst>
                <a:path w="5979" h="4133" extrusionOk="0">
                  <a:moveTo>
                    <a:pt x="1676" y="1"/>
                  </a:moveTo>
                  <a:cubicBezTo>
                    <a:pt x="1567" y="1"/>
                    <a:pt x="1459" y="14"/>
                    <a:pt x="1353" y="41"/>
                  </a:cubicBezTo>
                  <a:cubicBezTo>
                    <a:pt x="885" y="160"/>
                    <a:pt x="521" y="551"/>
                    <a:pt x="323" y="992"/>
                  </a:cubicBezTo>
                  <a:cubicBezTo>
                    <a:pt x="125" y="1433"/>
                    <a:pt x="71" y="1925"/>
                    <a:pt x="38" y="2406"/>
                  </a:cubicBezTo>
                  <a:cubicBezTo>
                    <a:pt x="9" y="2832"/>
                    <a:pt x="0" y="3285"/>
                    <a:pt x="207" y="3658"/>
                  </a:cubicBezTo>
                  <a:cubicBezTo>
                    <a:pt x="316" y="3854"/>
                    <a:pt x="486" y="4023"/>
                    <a:pt x="699" y="4095"/>
                  </a:cubicBezTo>
                  <a:cubicBezTo>
                    <a:pt x="771" y="4120"/>
                    <a:pt x="849" y="4133"/>
                    <a:pt x="925" y="4133"/>
                  </a:cubicBezTo>
                  <a:cubicBezTo>
                    <a:pt x="1074" y="4133"/>
                    <a:pt x="1220" y="4085"/>
                    <a:pt x="1329" y="3985"/>
                  </a:cubicBezTo>
                  <a:lnTo>
                    <a:pt x="1329" y="3985"/>
                  </a:lnTo>
                  <a:lnTo>
                    <a:pt x="1309" y="4001"/>
                  </a:lnTo>
                  <a:cubicBezTo>
                    <a:pt x="982" y="3911"/>
                    <a:pt x="738" y="3586"/>
                    <a:pt x="745" y="3248"/>
                  </a:cubicBezTo>
                  <a:cubicBezTo>
                    <a:pt x="747" y="3045"/>
                    <a:pt x="866" y="2821"/>
                    <a:pt x="1065" y="2791"/>
                  </a:cubicBezTo>
                  <a:cubicBezTo>
                    <a:pt x="1082" y="2788"/>
                    <a:pt x="1098" y="2787"/>
                    <a:pt x="1115" y="2787"/>
                  </a:cubicBezTo>
                  <a:cubicBezTo>
                    <a:pt x="1284" y="2787"/>
                    <a:pt x="1432" y="2926"/>
                    <a:pt x="1527" y="3072"/>
                  </a:cubicBezTo>
                  <a:cubicBezTo>
                    <a:pt x="1630" y="3234"/>
                    <a:pt x="1698" y="3414"/>
                    <a:pt x="1729" y="3605"/>
                  </a:cubicBezTo>
                  <a:cubicBezTo>
                    <a:pt x="1860" y="3502"/>
                    <a:pt x="1889" y="3318"/>
                    <a:pt x="1909" y="3153"/>
                  </a:cubicBezTo>
                  <a:lnTo>
                    <a:pt x="2019" y="2242"/>
                  </a:lnTo>
                  <a:cubicBezTo>
                    <a:pt x="2229" y="2196"/>
                    <a:pt x="2401" y="2042"/>
                    <a:pt x="2467" y="1835"/>
                  </a:cubicBezTo>
                  <a:cubicBezTo>
                    <a:pt x="2534" y="1979"/>
                    <a:pt x="2664" y="2045"/>
                    <a:pt x="2795" y="2045"/>
                  </a:cubicBezTo>
                  <a:cubicBezTo>
                    <a:pt x="2966" y="2045"/>
                    <a:pt x="3137" y="1930"/>
                    <a:pt x="3163" y="1723"/>
                  </a:cubicBezTo>
                  <a:cubicBezTo>
                    <a:pt x="3294" y="1888"/>
                    <a:pt x="3479" y="2022"/>
                    <a:pt x="3688" y="2057"/>
                  </a:cubicBezTo>
                  <a:cubicBezTo>
                    <a:pt x="3719" y="2062"/>
                    <a:pt x="3750" y="2065"/>
                    <a:pt x="3782" y="2065"/>
                  </a:cubicBezTo>
                  <a:cubicBezTo>
                    <a:pt x="3963" y="2065"/>
                    <a:pt x="4148" y="1984"/>
                    <a:pt x="4243" y="1831"/>
                  </a:cubicBezTo>
                  <a:cubicBezTo>
                    <a:pt x="4370" y="2035"/>
                    <a:pt x="4582" y="2137"/>
                    <a:pt x="4794" y="2137"/>
                  </a:cubicBezTo>
                  <a:cubicBezTo>
                    <a:pt x="4993" y="2137"/>
                    <a:pt x="5194" y="2046"/>
                    <a:pt x="5324" y="1862"/>
                  </a:cubicBezTo>
                  <a:cubicBezTo>
                    <a:pt x="5373" y="1951"/>
                    <a:pt x="5473" y="1994"/>
                    <a:pt x="5575" y="1994"/>
                  </a:cubicBezTo>
                  <a:cubicBezTo>
                    <a:pt x="5654" y="1994"/>
                    <a:pt x="5735" y="1968"/>
                    <a:pt x="5796" y="1917"/>
                  </a:cubicBezTo>
                  <a:cubicBezTo>
                    <a:pt x="5934" y="1802"/>
                    <a:pt x="5978" y="1600"/>
                    <a:pt x="5956" y="1420"/>
                  </a:cubicBezTo>
                  <a:cubicBezTo>
                    <a:pt x="5945" y="1328"/>
                    <a:pt x="5917" y="1231"/>
                    <a:pt x="5851" y="1166"/>
                  </a:cubicBezTo>
                  <a:cubicBezTo>
                    <a:pt x="5807" y="1123"/>
                    <a:pt x="5745" y="1096"/>
                    <a:pt x="5686" y="1096"/>
                  </a:cubicBezTo>
                  <a:cubicBezTo>
                    <a:pt x="5653" y="1096"/>
                    <a:pt x="5622" y="1104"/>
                    <a:pt x="5594" y="1122"/>
                  </a:cubicBezTo>
                  <a:cubicBezTo>
                    <a:pt x="5653" y="895"/>
                    <a:pt x="5502" y="636"/>
                    <a:pt x="5275" y="577"/>
                  </a:cubicBezTo>
                  <a:cubicBezTo>
                    <a:pt x="5242" y="568"/>
                    <a:pt x="5209" y="564"/>
                    <a:pt x="5175" y="564"/>
                  </a:cubicBezTo>
                  <a:cubicBezTo>
                    <a:pt x="4977" y="564"/>
                    <a:pt x="4780" y="705"/>
                    <a:pt x="4731" y="898"/>
                  </a:cubicBezTo>
                  <a:lnTo>
                    <a:pt x="4731" y="898"/>
                  </a:lnTo>
                  <a:cubicBezTo>
                    <a:pt x="4770" y="704"/>
                    <a:pt x="4665" y="511"/>
                    <a:pt x="4483" y="439"/>
                  </a:cubicBezTo>
                  <a:cubicBezTo>
                    <a:pt x="4434" y="419"/>
                    <a:pt x="4383" y="410"/>
                    <a:pt x="4333" y="410"/>
                  </a:cubicBezTo>
                  <a:cubicBezTo>
                    <a:pt x="4195" y="410"/>
                    <a:pt x="4062" y="480"/>
                    <a:pt x="3986" y="603"/>
                  </a:cubicBezTo>
                  <a:cubicBezTo>
                    <a:pt x="4011" y="504"/>
                    <a:pt x="3899" y="427"/>
                    <a:pt x="3793" y="427"/>
                  </a:cubicBezTo>
                  <a:cubicBezTo>
                    <a:pt x="3778" y="427"/>
                    <a:pt x="3763" y="429"/>
                    <a:pt x="3749" y="432"/>
                  </a:cubicBezTo>
                  <a:cubicBezTo>
                    <a:pt x="3633" y="456"/>
                    <a:pt x="3540" y="542"/>
                    <a:pt x="3431" y="579"/>
                  </a:cubicBezTo>
                  <a:cubicBezTo>
                    <a:pt x="3380" y="597"/>
                    <a:pt x="3329" y="605"/>
                    <a:pt x="3278" y="605"/>
                  </a:cubicBezTo>
                  <a:cubicBezTo>
                    <a:pt x="3034" y="605"/>
                    <a:pt x="2794" y="418"/>
                    <a:pt x="2574" y="278"/>
                  </a:cubicBezTo>
                  <a:cubicBezTo>
                    <a:pt x="2306" y="109"/>
                    <a:pt x="1990" y="1"/>
                    <a:pt x="1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6"/>
            <p:cNvSpPr/>
            <p:nvPr/>
          </p:nvSpPr>
          <p:spPr>
            <a:xfrm>
              <a:off x="687950" y="2454750"/>
              <a:ext cx="126300" cy="91250"/>
            </a:xfrm>
            <a:custGeom>
              <a:avLst/>
              <a:gdLst/>
              <a:ahLst/>
              <a:cxnLst/>
              <a:rect l="l" t="t" r="r" b="b"/>
              <a:pathLst>
                <a:path w="5052" h="3650" extrusionOk="0">
                  <a:moveTo>
                    <a:pt x="476" y="0"/>
                  </a:moveTo>
                  <a:cubicBezTo>
                    <a:pt x="307" y="0"/>
                    <a:pt x="144" y="108"/>
                    <a:pt x="0" y="210"/>
                  </a:cubicBezTo>
                  <a:cubicBezTo>
                    <a:pt x="398" y="520"/>
                    <a:pt x="639" y="986"/>
                    <a:pt x="833" y="1453"/>
                  </a:cubicBezTo>
                  <a:cubicBezTo>
                    <a:pt x="1024" y="1919"/>
                    <a:pt x="1180" y="2407"/>
                    <a:pt x="1456" y="2828"/>
                  </a:cubicBezTo>
                  <a:cubicBezTo>
                    <a:pt x="1733" y="3250"/>
                    <a:pt x="2161" y="3606"/>
                    <a:pt x="2660" y="3645"/>
                  </a:cubicBezTo>
                  <a:cubicBezTo>
                    <a:pt x="2692" y="3648"/>
                    <a:pt x="2723" y="3649"/>
                    <a:pt x="2755" y="3649"/>
                  </a:cubicBezTo>
                  <a:cubicBezTo>
                    <a:pt x="3257" y="3649"/>
                    <a:pt x="3726" y="3327"/>
                    <a:pt x="4026" y="2912"/>
                  </a:cubicBezTo>
                  <a:cubicBezTo>
                    <a:pt x="4344" y="2472"/>
                    <a:pt x="4505" y="1939"/>
                    <a:pt x="4658" y="1416"/>
                  </a:cubicBezTo>
                  <a:cubicBezTo>
                    <a:pt x="4788" y="970"/>
                    <a:pt x="4920" y="527"/>
                    <a:pt x="5051" y="81"/>
                  </a:cubicBezTo>
                  <a:lnTo>
                    <a:pt x="5051" y="81"/>
                  </a:lnTo>
                  <a:lnTo>
                    <a:pt x="4887" y="96"/>
                  </a:lnTo>
                  <a:lnTo>
                    <a:pt x="3986" y="2141"/>
                  </a:lnTo>
                  <a:cubicBezTo>
                    <a:pt x="3804" y="2558"/>
                    <a:pt x="3578" y="3015"/>
                    <a:pt x="3152" y="3166"/>
                  </a:cubicBezTo>
                  <a:cubicBezTo>
                    <a:pt x="3061" y="3199"/>
                    <a:pt x="2968" y="3214"/>
                    <a:pt x="2875" y="3214"/>
                  </a:cubicBezTo>
                  <a:cubicBezTo>
                    <a:pt x="2469" y="3214"/>
                    <a:pt x="2066" y="2929"/>
                    <a:pt x="1834" y="2573"/>
                  </a:cubicBezTo>
                  <a:cubicBezTo>
                    <a:pt x="1549" y="2136"/>
                    <a:pt x="1445" y="1609"/>
                    <a:pt x="1272" y="1115"/>
                  </a:cubicBezTo>
                  <a:cubicBezTo>
                    <a:pt x="1186" y="871"/>
                    <a:pt x="1083" y="634"/>
                    <a:pt x="960" y="406"/>
                  </a:cubicBezTo>
                  <a:cubicBezTo>
                    <a:pt x="870" y="235"/>
                    <a:pt x="751" y="54"/>
                    <a:pt x="565" y="11"/>
                  </a:cubicBezTo>
                  <a:cubicBezTo>
                    <a:pt x="535" y="3"/>
                    <a:pt x="505" y="0"/>
                    <a:pt x="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6" name="Google Shape;3596;p86"/>
          <p:cNvSpPr txBox="1">
            <a:spLocks noGrp="1"/>
          </p:cNvSpPr>
          <p:nvPr>
            <p:ph type="title" idx="2"/>
          </p:nvPr>
        </p:nvSpPr>
        <p:spPr>
          <a:xfrm>
            <a:off x="3030600" y="616325"/>
            <a:ext cx="1093800" cy="904500"/>
          </a:xfrm>
          <a:prstGeom prst="rect">
            <a:avLst/>
          </a:prstGeom>
        </p:spPr>
        <p:txBody>
          <a:bodyPr spcFirstLastPara="1" wrap="square" lIns="0" tIns="91425" rIns="0" bIns="91425" anchor="b" anchorCtr="0">
            <a:noAutofit/>
          </a:bodyPr>
          <a:lstStyle/>
          <a:p>
            <a:pPr marL="0" lvl="0" indent="0" algn="r" rtl="0">
              <a:spcBef>
                <a:spcPts val="0"/>
              </a:spcBef>
              <a:spcAft>
                <a:spcPts val="0"/>
              </a:spcAft>
              <a:buNone/>
            </a:pPr>
            <a:r>
              <a:rPr lang="en"/>
              <a:t>03</a:t>
            </a:r>
            <a:endParaRPr/>
          </a:p>
        </p:txBody>
      </p:sp>
      <p:grpSp>
        <p:nvGrpSpPr>
          <p:cNvPr id="3597" name="Google Shape;3597;p86"/>
          <p:cNvGrpSpPr/>
          <p:nvPr/>
        </p:nvGrpSpPr>
        <p:grpSpPr>
          <a:xfrm>
            <a:off x="6909973" y="3438629"/>
            <a:ext cx="719264" cy="1028266"/>
            <a:chOff x="5979675" y="4640775"/>
            <a:chExt cx="241875" cy="345775"/>
          </a:xfrm>
        </p:grpSpPr>
        <p:sp>
          <p:nvSpPr>
            <p:cNvPr id="3598" name="Google Shape;3598;p86"/>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6"/>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6"/>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6"/>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6"/>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6"/>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6"/>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6"/>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6"/>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6"/>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6"/>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6"/>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6"/>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1" name="Google Shape;3611;p86"/>
          <p:cNvGrpSpPr/>
          <p:nvPr/>
        </p:nvGrpSpPr>
        <p:grpSpPr>
          <a:xfrm>
            <a:off x="6328706" y="4003212"/>
            <a:ext cx="758143" cy="611790"/>
            <a:chOff x="7514750" y="4210883"/>
            <a:chExt cx="953999" cy="769838"/>
          </a:xfrm>
        </p:grpSpPr>
        <p:sp>
          <p:nvSpPr>
            <p:cNvPr id="3612" name="Google Shape;3612;p8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9" name="Google Shape;3619;p86"/>
          <p:cNvGrpSpPr/>
          <p:nvPr/>
        </p:nvGrpSpPr>
        <p:grpSpPr>
          <a:xfrm>
            <a:off x="2890127" y="2732917"/>
            <a:ext cx="411803" cy="411156"/>
            <a:chOff x="5721625" y="4984150"/>
            <a:chExt cx="196950" cy="196650"/>
          </a:xfrm>
        </p:grpSpPr>
        <p:sp>
          <p:nvSpPr>
            <p:cNvPr id="3620" name="Google Shape;3620;p86"/>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6"/>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6"/>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6"/>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6"/>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5" name="Google Shape;3625;p86"/>
          <p:cNvGrpSpPr/>
          <p:nvPr/>
        </p:nvGrpSpPr>
        <p:grpSpPr>
          <a:xfrm>
            <a:off x="668531" y="4003212"/>
            <a:ext cx="758143" cy="611790"/>
            <a:chOff x="7514750" y="4210883"/>
            <a:chExt cx="953999" cy="769838"/>
          </a:xfrm>
        </p:grpSpPr>
        <p:sp>
          <p:nvSpPr>
            <p:cNvPr id="3626" name="Google Shape;3626;p8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3" name="Google Shape;3633;p86"/>
          <p:cNvGrpSpPr/>
          <p:nvPr/>
        </p:nvGrpSpPr>
        <p:grpSpPr>
          <a:xfrm>
            <a:off x="215662" y="1120288"/>
            <a:ext cx="890185" cy="675108"/>
            <a:chOff x="4725044" y="4077175"/>
            <a:chExt cx="398900" cy="347475"/>
          </a:xfrm>
        </p:grpSpPr>
        <p:sp>
          <p:nvSpPr>
            <p:cNvPr id="3634" name="Google Shape;3634;p86"/>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6"/>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6"/>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6"/>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6"/>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6"/>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6"/>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86"/>
          <p:cNvGrpSpPr/>
          <p:nvPr/>
        </p:nvGrpSpPr>
        <p:grpSpPr>
          <a:xfrm>
            <a:off x="6576356" y="540012"/>
            <a:ext cx="758143" cy="611790"/>
            <a:chOff x="7514750" y="4210883"/>
            <a:chExt cx="953999" cy="769838"/>
          </a:xfrm>
        </p:grpSpPr>
        <p:sp>
          <p:nvSpPr>
            <p:cNvPr id="3642" name="Google Shape;3642;p8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9" name="Google Shape;3649;p86"/>
          <p:cNvGrpSpPr/>
          <p:nvPr/>
        </p:nvGrpSpPr>
        <p:grpSpPr>
          <a:xfrm>
            <a:off x="7594837" y="4032538"/>
            <a:ext cx="890185" cy="675108"/>
            <a:chOff x="4725044" y="4077175"/>
            <a:chExt cx="398900" cy="347475"/>
          </a:xfrm>
        </p:grpSpPr>
        <p:sp>
          <p:nvSpPr>
            <p:cNvPr id="3650" name="Google Shape;3650;p86"/>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6"/>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6"/>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6"/>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6"/>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6"/>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6"/>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57" name="Google Shape;3657;p86"/>
          <p:cNvCxnSpPr/>
          <p:nvPr/>
        </p:nvCxnSpPr>
        <p:spPr>
          <a:xfrm>
            <a:off x="2286000" y="1520825"/>
            <a:ext cx="1838400" cy="0"/>
          </a:xfrm>
          <a:prstGeom prst="straightConnector1">
            <a:avLst/>
          </a:prstGeom>
          <a:noFill/>
          <a:ln w="19050" cap="flat" cmpd="sng">
            <a:solidFill>
              <a:schemeClr val="accent1"/>
            </a:solidFill>
            <a:prstDash val="dash"/>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48"/>
          <p:cNvSpPr txBox="1">
            <a:spLocks noGrp="1"/>
          </p:cNvSpPr>
          <p:nvPr>
            <p:ph type="title"/>
          </p:nvPr>
        </p:nvSpPr>
        <p:spPr>
          <a:xfrm>
            <a:off x="2505456" y="710225"/>
            <a:ext cx="5918694" cy="69795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smtClean="0"/>
              <a:t>How technology changes us?</a:t>
            </a:r>
            <a:endParaRPr dirty="0"/>
          </a:p>
        </p:txBody>
      </p:sp>
      <p:grpSp>
        <p:nvGrpSpPr>
          <p:cNvPr id="1079" name="Google Shape;1079;p48"/>
          <p:cNvGrpSpPr/>
          <p:nvPr/>
        </p:nvGrpSpPr>
        <p:grpSpPr>
          <a:xfrm>
            <a:off x="378994" y="3313032"/>
            <a:ext cx="656860" cy="938917"/>
            <a:chOff x="5979675" y="4640775"/>
            <a:chExt cx="241875" cy="345775"/>
          </a:xfrm>
        </p:grpSpPr>
        <p:sp>
          <p:nvSpPr>
            <p:cNvPr id="1080" name="Google Shape;1080;p48"/>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8"/>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8"/>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8"/>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8"/>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8"/>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8"/>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8"/>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8"/>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8"/>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8"/>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8"/>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48"/>
          <p:cNvGrpSpPr/>
          <p:nvPr/>
        </p:nvGrpSpPr>
        <p:grpSpPr>
          <a:xfrm>
            <a:off x="7854407" y="136022"/>
            <a:ext cx="422458" cy="421814"/>
            <a:chOff x="5721625" y="4984150"/>
            <a:chExt cx="196950" cy="196650"/>
          </a:xfrm>
        </p:grpSpPr>
        <p:sp>
          <p:nvSpPr>
            <p:cNvPr id="1094" name="Google Shape;1094;p48"/>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8"/>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8"/>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48"/>
          <p:cNvGrpSpPr/>
          <p:nvPr/>
        </p:nvGrpSpPr>
        <p:grpSpPr>
          <a:xfrm>
            <a:off x="557100" y="1567726"/>
            <a:ext cx="890185" cy="675108"/>
            <a:chOff x="4725044" y="4077175"/>
            <a:chExt cx="398900" cy="347475"/>
          </a:xfrm>
        </p:grpSpPr>
        <p:sp>
          <p:nvSpPr>
            <p:cNvPr id="1100" name="Google Shape;1100;p48"/>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8"/>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8"/>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8"/>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8"/>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48"/>
          <p:cNvGrpSpPr/>
          <p:nvPr/>
        </p:nvGrpSpPr>
        <p:grpSpPr>
          <a:xfrm>
            <a:off x="8120225" y="4135301"/>
            <a:ext cx="890185" cy="675108"/>
            <a:chOff x="4725044" y="4077175"/>
            <a:chExt cx="398900" cy="347475"/>
          </a:xfrm>
        </p:grpSpPr>
        <p:sp>
          <p:nvSpPr>
            <p:cNvPr id="1108" name="Google Shape;1108;p48"/>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1623262" y="1220151"/>
            <a:ext cx="6606951" cy="3323987"/>
          </a:xfrm>
          <a:prstGeom prst="rect">
            <a:avLst/>
          </a:prstGeom>
          <a:noFill/>
        </p:spPr>
        <p:txBody>
          <a:bodyPr wrap="square" rtlCol="0">
            <a:spAutoFit/>
          </a:bodyPr>
          <a:lstStyle/>
          <a:p>
            <a:endParaRPr lang="en-US" sz="1200" dirty="0"/>
          </a:p>
          <a:p>
            <a:r>
              <a:rPr lang="en-US" sz="1200" dirty="0"/>
              <a:t>Information technology (IT) has globalized and democratized access to information!</a:t>
            </a:r>
          </a:p>
          <a:p>
            <a:endParaRPr lang="en-US" sz="1200" dirty="0"/>
          </a:p>
          <a:p>
            <a:r>
              <a:rPr lang="en-US" sz="1200" dirty="0"/>
              <a:t>No longer are literary, scientific, legal, and educational materials the provenance of circumstantially advantaged segments of society. </a:t>
            </a:r>
          </a:p>
          <a:p>
            <a:endParaRPr lang="en-US" sz="1200" dirty="0"/>
          </a:p>
          <a:p>
            <a:r>
              <a:rPr lang="en-US" sz="1200" dirty="0"/>
              <a:t>With minimal investment in either money or time, anyone in almost any place in the world can access the Internet for knowledge, entertainment, communication, and other reasons. </a:t>
            </a:r>
          </a:p>
          <a:p>
            <a:endParaRPr lang="en-US" sz="1200" dirty="0"/>
          </a:p>
          <a:p>
            <a:r>
              <a:rPr lang="en-US" sz="1200" dirty="0"/>
              <a:t>No longer does one have to travel to a library, locate an expert, purchase a book, send a letter, or even reason out a problem for oneself. </a:t>
            </a:r>
          </a:p>
          <a:p>
            <a:endParaRPr lang="en-US" sz="1200" dirty="0"/>
          </a:p>
          <a:p>
            <a:r>
              <a:rPr lang="en-US" sz="1200" dirty="0"/>
              <a:t>A vast body of knowledge is readily available. Even when it is written in another language, a translation can often be obtained online. </a:t>
            </a:r>
          </a:p>
          <a:p>
            <a:endParaRPr lang="en-US" sz="1200" dirty="0"/>
          </a:p>
          <a:p>
            <a:r>
              <a:rPr lang="en-US" sz="1200" dirty="0"/>
              <a:t>The ubiquity and accessibility of information has made “I don’t know, but I can look it up" the mantra of  the digital generations</a:t>
            </a:r>
            <a:r>
              <a:rPr lang="en-US" sz="1200" dirty="0" smtClean="0"/>
              <a:t>.</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7"/>
        <p:cNvGrpSpPr/>
        <p:nvPr/>
      </p:nvGrpSpPr>
      <p:grpSpPr>
        <a:xfrm>
          <a:off x="0" y="0"/>
          <a:ext cx="0" cy="0"/>
          <a:chOff x="0" y="0"/>
          <a:chExt cx="0" cy="0"/>
        </a:xfrm>
      </p:grpSpPr>
      <p:sp>
        <p:nvSpPr>
          <p:cNvPr id="3478" name="Google Shape;3478;p86"/>
          <p:cNvSpPr txBox="1">
            <a:spLocks noGrp="1"/>
          </p:cNvSpPr>
          <p:nvPr>
            <p:ph type="ctrTitle"/>
          </p:nvPr>
        </p:nvSpPr>
        <p:spPr>
          <a:xfrm>
            <a:off x="927241" y="1685942"/>
            <a:ext cx="4892882" cy="904500"/>
          </a:xfrm>
          <a:prstGeom prst="rect">
            <a:avLst/>
          </a:prstGeom>
        </p:spPr>
        <p:txBody>
          <a:bodyPr spcFirstLastPara="1" wrap="square" lIns="91425" tIns="91425" rIns="91425" bIns="91425" anchor="b" anchorCtr="0">
            <a:noAutofit/>
          </a:bodyPr>
          <a:lstStyle/>
          <a:p>
            <a:pPr lvl="0"/>
            <a:r>
              <a:rPr lang="en-US" sz="2400" dirty="0"/>
              <a:t>DEVELOPING INTERCULTURAL AWARENESS</a:t>
            </a:r>
            <a:endParaRPr sz="2400" dirty="0"/>
          </a:p>
        </p:txBody>
      </p:sp>
      <p:grpSp>
        <p:nvGrpSpPr>
          <p:cNvPr id="3480" name="Google Shape;3480;p86"/>
          <p:cNvGrpSpPr/>
          <p:nvPr/>
        </p:nvGrpSpPr>
        <p:grpSpPr>
          <a:xfrm>
            <a:off x="5053393" y="350519"/>
            <a:ext cx="1560618" cy="2020755"/>
            <a:chOff x="948350" y="2140100"/>
            <a:chExt cx="551650" cy="714300"/>
          </a:xfrm>
        </p:grpSpPr>
        <p:sp>
          <p:nvSpPr>
            <p:cNvPr id="3481" name="Google Shape;3481;p86"/>
            <p:cNvSpPr/>
            <p:nvPr/>
          </p:nvSpPr>
          <p:spPr>
            <a:xfrm>
              <a:off x="1316150" y="2505625"/>
              <a:ext cx="155350" cy="266425"/>
            </a:xfrm>
            <a:custGeom>
              <a:avLst/>
              <a:gdLst/>
              <a:ahLst/>
              <a:cxnLst/>
              <a:rect l="l" t="t" r="r" b="b"/>
              <a:pathLst>
                <a:path w="6214" h="10657" extrusionOk="0">
                  <a:moveTo>
                    <a:pt x="2851" y="0"/>
                  </a:moveTo>
                  <a:lnTo>
                    <a:pt x="1" y="802"/>
                  </a:lnTo>
                  <a:cubicBezTo>
                    <a:pt x="695" y="2249"/>
                    <a:pt x="512" y="3927"/>
                    <a:pt x="1094" y="5414"/>
                  </a:cubicBezTo>
                  <a:cubicBezTo>
                    <a:pt x="1898" y="7461"/>
                    <a:pt x="4013" y="8838"/>
                    <a:pt x="5311" y="10656"/>
                  </a:cubicBezTo>
                  <a:cubicBezTo>
                    <a:pt x="5597" y="10443"/>
                    <a:pt x="5928" y="10259"/>
                    <a:pt x="6214" y="10096"/>
                  </a:cubicBezTo>
                  <a:cubicBezTo>
                    <a:pt x="6113" y="9622"/>
                    <a:pt x="6001" y="9143"/>
                    <a:pt x="5744" y="8719"/>
                  </a:cubicBezTo>
                  <a:cubicBezTo>
                    <a:pt x="4876" y="6433"/>
                    <a:pt x="3859" y="6389"/>
                    <a:pt x="3422" y="5844"/>
                  </a:cubicBezTo>
                  <a:cubicBezTo>
                    <a:pt x="2988" y="5300"/>
                    <a:pt x="2851" y="0"/>
                    <a:pt x="2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6"/>
            <p:cNvSpPr/>
            <p:nvPr/>
          </p:nvSpPr>
          <p:spPr>
            <a:xfrm>
              <a:off x="1103450" y="2140100"/>
              <a:ext cx="130200" cy="112175"/>
            </a:xfrm>
            <a:custGeom>
              <a:avLst/>
              <a:gdLst/>
              <a:ahLst/>
              <a:cxnLst/>
              <a:rect l="l" t="t" r="r" b="b"/>
              <a:pathLst>
                <a:path w="5208" h="4487" extrusionOk="0">
                  <a:moveTo>
                    <a:pt x="3649" y="1"/>
                  </a:moveTo>
                  <a:cubicBezTo>
                    <a:pt x="2614" y="1"/>
                    <a:pt x="1608" y="367"/>
                    <a:pt x="816" y="1045"/>
                  </a:cubicBezTo>
                  <a:cubicBezTo>
                    <a:pt x="596" y="1229"/>
                    <a:pt x="396" y="1444"/>
                    <a:pt x="260" y="1697"/>
                  </a:cubicBezTo>
                  <a:cubicBezTo>
                    <a:pt x="34" y="2114"/>
                    <a:pt x="1" y="2606"/>
                    <a:pt x="25" y="3081"/>
                  </a:cubicBezTo>
                  <a:cubicBezTo>
                    <a:pt x="40" y="3379"/>
                    <a:pt x="82" y="3689"/>
                    <a:pt x="247" y="3939"/>
                  </a:cubicBezTo>
                  <a:cubicBezTo>
                    <a:pt x="442" y="4234"/>
                    <a:pt x="789" y="4401"/>
                    <a:pt x="1138" y="4458"/>
                  </a:cubicBezTo>
                  <a:cubicBezTo>
                    <a:pt x="1267" y="4479"/>
                    <a:pt x="1397" y="4487"/>
                    <a:pt x="1527" y="4487"/>
                  </a:cubicBezTo>
                  <a:cubicBezTo>
                    <a:pt x="1751" y="4487"/>
                    <a:pt x="1975" y="4463"/>
                    <a:pt x="2197" y="4438"/>
                  </a:cubicBezTo>
                  <a:lnTo>
                    <a:pt x="1723" y="4383"/>
                  </a:lnTo>
                  <a:lnTo>
                    <a:pt x="1723" y="4383"/>
                  </a:lnTo>
                  <a:cubicBezTo>
                    <a:pt x="1773" y="4386"/>
                    <a:pt x="1822" y="4388"/>
                    <a:pt x="1872" y="4388"/>
                  </a:cubicBezTo>
                  <a:cubicBezTo>
                    <a:pt x="2738" y="4388"/>
                    <a:pt x="3530" y="3858"/>
                    <a:pt x="4222" y="3320"/>
                  </a:cubicBezTo>
                  <a:cubicBezTo>
                    <a:pt x="4536" y="3076"/>
                    <a:pt x="4854" y="2815"/>
                    <a:pt x="5026" y="2455"/>
                  </a:cubicBezTo>
                  <a:cubicBezTo>
                    <a:pt x="5208" y="2070"/>
                    <a:pt x="5197" y="1618"/>
                    <a:pt x="5131" y="1196"/>
                  </a:cubicBezTo>
                  <a:cubicBezTo>
                    <a:pt x="5072" y="819"/>
                    <a:pt x="4947" y="414"/>
                    <a:pt x="4630" y="201"/>
                  </a:cubicBezTo>
                  <a:cubicBezTo>
                    <a:pt x="4437" y="72"/>
                    <a:pt x="4200" y="32"/>
                    <a:pt x="3967" y="13"/>
                  </a:cubicBezTo>
                  <a:cubicBezTo>
                    <a:pt x="3861" y="5"/>
                    <a:pt x="3754" y="1"/>
                    <a:pt x="3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6"/>
            <p:cNvSpPr/>
            <p:nvPr/>
          </p:nvSpPr>
          <p:spPr>
            <a:xfrm>
              <a:off x="1140350" y="2279975"/>
              <a:ext cx="153275" cy="90775"/>
            </a:xfrm>
            <a:custGeom>
              <a:avLst/>
              <a:gdLst/>
              <a:ahLst/>
              <a:cxnLst/>
              <a:rect l="l" t="t" r="r" b="b"/>
              <a:pathLst>
                <a:path w="6131" h="3631" extrusionOk="0">
                  <a:moveTo>
                    <a:pt x="5570" y="0"/>
                  </a:moveTo>
                  <a:cubicBezTo>
                    <a:pt x="5036" y="165"/>
                    <a:pt x="4823" y="191"/>
                    <a:pt x="4143" y="1458"/>
                  </a:cubicBezTo>
                  <a:cubicBezTo>
                    <a:pt x="3766" y="2159"/>
                    <a:pt x="3308" y="2538"/>
                    <a:pt x="2759" y="2538"/>
                  </a:cubicBezTo>
                  <a:cubicBezTo>
                    <a:pt x="2316" y="2538"/>
                    <a:pt x="1813" y="2291"/>
                    <a:pt x="1246" y="1766"/>
                  </a:cubicBezTo>
                  <a:cubicBezTo>
                    <a:pt x="945" y="1485"/>
                    <a:pt x="695" y="1256"/>
                    <a:pt x="488" y="1065"/>
                  </a:cubicBezTo>
                  <a:cubicBezTo>
                    <a:pt x="332" y="1349"/>
                    <a:pt x="159" y="1623"/>
                    <a:pt x="1" y="1889"/>
                  </a:cubicBezTo>
                  <a:cubicBezTo>
                    <a:pt x="513" y="2739"/>
                    <a:pt x="1367" y="3630"/>
                    <a:pt x="2702" y="3630"/>
                  </a:cubicBezTo>
                  <a:cubicBezTo>
                    <a:pt x="2826" y="3630"/>
                    <a:pt x="2955" y="3623"/>
                    <a:pt x="3088" y="3606"/>
                  </a:cubicBezTo>
                  <a:cubicBezTo>
                    <a:pt x="5916" y="3263"/>
                    <a:pt x="6023" y="1179"/>
                    <a:pt x="6037" y="1179"/>
                  </a:cubicBezTo>
                  <a:cubicBezTo>
                    <a:pt x="6038" y="1179"/>
                    <a:pt x="6038" y="1179"/>
                    <a:pt x="6038" y="1180"/>
                  </a:cubicBezTo>
                  <a:cubicBezTo>
                    <a:pt x="6038" y="1180"/>
                    <a:pt x="6104" y="591"/>
                    <a:pt x="6117" y="338"/>
                  </a:cubicBezTo>
                  <a:cubicBezTo>
                    <a:pt x="6130" y="84"/>
                    <a:pt x="5570" y="0"/>
                    <a:pt x="5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6"/>
            <p:cNvSpPr/>
            <p:nvPr/>
          </p:nvSpPr>
          <p:spPr>
            <a:xfrm>
              <a:off x="1156050" y="2277100"/>
              <a:ext cx="57175" cy="35775"/>
            </a:xfrm>
            <a:custGeom>
              <a:avLst/>
              <a:gdLst/>
              <a:ahLst/>
              <a:cxnLst/>
              <a:rect l="l" t="t" r="r" b="b"/>
              <a:pathLst>
                <a:path w="2287" h="1431" extrusionOk="0">
                  <a:moveTo>
                    <a:pt x="1103" y="1"/>
                  </a:moveTo>
                  <a:cubicBezTo>
                    <a:pt x="1074" y="1"/>
                    <a:pt x="1044" y="2"/>
                    <a:pt x="1013" y="3"/>
                  </a:cubicBezTo>
                  <a:cubicBezTo>
                    <a:pt x="349" y="40"/>
                    <a:pt x="40" y="425"/>
                    <a:pt x="3" y="425"/>
                  </a:cubicBezTo>
                  <a:cubicBezTo>
                    <a:pt x="2" y="425"/>
                    <a:pt x="1" y="425"/>
                    <a:pt x="1" y="425"/>
                  </a:cubicBezTo>
                  <a:lnTo>
                    <a:pt x="1" y="425"/>
                  </a:lnTo>
                  <a:cubicBezTo>
                    <a:pt x="1" y="425"/>
                    <a:pt x="624" y="1418"/>
                    <a:pt x="659" y="1418"/>
                  </a:cubicBezTo>
                  <a:cubicBezTo>
                    <a:pt x="659" y="1418"/>
                    <a:pt x="659" y="1418"/>
                    <a:pt x="660" y="1418"/>
                  </a:cubicBezTo>
                  <a:cubicBezTo>
                    <a:pt x="660" y="1417"/>
                    <a:pt x="662" y="1417"/>
                    <a:pt x="666" y="1417"/>
                  </a:cubicBezTo>
                  <a:cubicBezTo>
                    <a:pt x="701" y="1417"/>
                    <a:pt x="882" y="1431"/>
                    <a:pt x="1106" y="1431"/>
                  </a:cubicBezTo>
                  <a:cubicBezTo>
                    <a:pt x="1593" y="1431"/>
                    <a:pt x="2286" y="1367"/>
                    <a:pt x="2153" y="959"/>
                  </a:cubicBezTo>
                  <a:cubicBezTo>
                    <a:pt x="1962" y="372"/>
                    <a:pt x="1715" y="1"/>
                    <a:pt x="1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6"/>
            <p:cNvSpPr/>
            <p:nvPr/>
          </p:nvSpPr>
          <p:spPr>
            <a:xfrm>
              <a:off x="1115700" y="2769775"/>
              <a:ext cx="29075" cy="73450"/>
            </a:xfrm>
            <a:custGeom>
              <a:avLst/>
              <a:gdLst/>
              <a:ahLst/>
              <a:cxnLst/>
              <a:rect l="l" t="t" r="r" b="b"/>
              <a:pathLst>
                <a:path w="1163" h="2938" extrusionOk="0">
                  <a:moveTo>
                    <a:pt x="97" y="0"/>
                  </a:moveTo>
                  <a:cubicBezTo>
                    <a:pt x="71" y="641"/>
                    <a:pt x="47" y="1283"/>
                    <a:pt x="27" y="1926"/>
                  </a:cubicBezTo>
                  <a:cubicBezTo>
                    <a:pt x="18" y="2170"/>
                    <a:pt x="12" y="2416"/>
                    <a:pt x="3" y="2662"/>
                  </a:cubicBezTo>
                  <a:cubicBezTo>
                    <a:pt x="3" y="2693"/>
                    <a:pt x="3" y="2723"/>
                    <a:pt x="1" y="2754"/>
                  </a:cubicBezTo>
                  <a:cubicBezTo>
                    <a:pt x="1" y="2800"/>
                    <a:pt x="1" y="2853"/>
                    <a:pt x="29" y="2886"/>
                  </a:cubicBezTo>
                  <a:cubicBezTo>
                    <a:pt x="55" y="2919"/>
                    <a:pt x="97" y="2919"/>
                    <a:pt x="135" y="2921"/>
                  </a:cubicBezTo>
                  <a:lnTo>
                    <a:pt x="594" y="2936"/>
                  </a:lnTo>
                  <a:cubicBezTo>
                    <a:pt x="606" y="2937"/>
                    <a:pt x="619" y="2937"/>
                    <a:pt x="632" y="2937"/>
                  </a:cubicBezTo>
                  <a:cubicBezTo>
                    <a:pt x="686" y="2937"/>
                    <a:pt x="739" y="2931"/>
                    <a:pt x="785" y="2901"/>
                  </a:cubicBezTo>
                  <a:cubicBezTo>
                    <a:pt x="844" y="2860"/>
                    <a:pt x="872" y="2787"/>
                    <a:pt x="888" y="2706"/>
                  </a:cubicBezTo>
                  <a:cubicBezTo>
                    <a:pt x="894" y="2662"/>
                    <a:pt x="901" y="2616"/>
                    <a:pt x="903" y="2572"/>
                  </a:cubicBezTo>
                  <a:cubicBezTo>
                    <a:pt x="916" y="2363"/>
                    <a:pt x="930" y="2157"/>
                    <a:pt x="949" y="1950"/>
                  </a:cubicBezTo>
                  <a:cubicBezTo>
                    <a:pt x="1002" y="1316"/>
                    <a:pt x="1074" y="685"/>
                    <a:pt x="1162" y="57"/>
                  </a:cubicBezTo>
                  <a:cubicBezTo>
                    <a:pt x="815" y="44"/>
                    <a:pt x="466" y="29"/>
                    <a:pt x="117" y="2"/>
                  </a:cubicBezTo>
                  <a:lnTo>
                    <a:pt x="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6"/>
            <p:cNvSpPr/>
            <p:nvPr/>
          </p:nvSpPr>
          <p:spPr>
            <a:xfrm>
              <a:off x="1115750" y="2817850"/>
              <a:ext cx="23750" cy="19575"/>
            </a:xfrm>
            <a:custGeom>
              <a:avLst/>
              <a:gdLst/>
              <a:ahLst/>
              <a:cxnLst/>
              <a:rect l="l" t="t" r="r" b="b"/>
              <a:pathLst>
                <a:path w="950" h="783" extrusionOk="0">
                  <a:moveTo>
                    <a:pt x="25" y="1"/>
                  </a:moveTo>
                  <a:cubicBezTo>
                    <a:pt x="23" y="60"/>
                    <a:pt x="18" y="117"/>
                    <a:pt x="18" y="177"/>
                  </a:cubicBezTo>
                  <a:lnTo>
                    <a:pt x="12" y="357"/>
                  </a:lnTo>
                  <a:cubicBezTo>
                    <a:pt x="10" y="484"/>
                    <a:pt x="5" y="612"/>
                    <a:pt x="1" y="739"/>
                  </a:cubicBezTo>
                  <a:cubicBezTo>
                    <a:pt x="203" y="750"/>
                    <a:pt x="583" y="767"/>
                    <a:pt x="886" y="783"/>
                  </a:cubicBezTo>
                  <a:cubicBezTo>
                    <a:pt x="895" y="739"/>
                    <a:pt x="899" y="693"/>
                    <a:pt x="903" y="647"/>
                  </a:cubicBezTo>
                  <a:cubicBezTo>
                    <a:pt x="908" y="570"/>
                    <a:pt x="912" y="491"/>
                    <a:pt x="919" y="412"/>
                  </a:cubicBezTo>
                  <a:cubicBezTo>
                    <a:pt x="923" y="337"/>
                    <a:pt x="930" y="265"/>
                    <a:pt x="936" y="192"/>
                  </a:cubicBezTo>
                  <a:cubicBezTo>
                    <a:pt x="941" y="137"/>
                    <a:pt x="945" y="82"/>
                    <a:pt x="949" y="27"/>
                  </a:cubicBez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6"/>
            <p:cNvSpPr/>
            <p:nvPr/>
          </p:nvSpPr>
          <p:spPr>
            <a:xfrm>
              <a:off x="1116075" y="2822200"/>
              <a:ext cx="23100" cy="5950"/>
            </a:xfrm>
            <a:custGeom>
              <a:avLst/>
              <a:gdLst/>
              <a:ahLst/>
              <a:cxnLst/>
              <a:rect l="l" t="t" r="r" b="b"/>
              <a:pathLst>
                <a:path w="924" h="238" extrusionOk="0">
                  <a:moveTo>
                    <a:pt x="159" y="1"/>
                  </a:moveTo>
                  <a:cubicBezTo>
                    <a:pt x="108" y="1"/>
                    <a:pt x="58" y="1"/>
                    <a:pt x="8" y="3"/>
                  </a:cubicBezTo>
                  <a:lnTo>
                    <a:pt x="1" y="183"/>
                  </a:lnTo>
                  <a:cubicBezTo>
                    <a:pt x="181" y="196"/>
                    <a:pt x="368" y="198"/>
                    <a:pt x="550" y="207"/>
                  </a:cubicBezTo>
                  <a:cubicBezTo>
                    <a:pt x="666" y="213"/>
                    <a:pt x="787" y="227"/>
                    <a:pt x="906" y="238"/>
                  </a:cubicBezTo>
                  <a:cubicBezTo>
                    <a:pt x="910" y="163"/>
                    <a:pt x="917" y="91"/>
                    <a:pt x="923" y="18"/>
                  </a:cubicBezTo>
                  <a:cubicBezTo>
                    <a:pt x="796" y="14"/>
                    <a:pt x="671" y="16"/>
                    <a:pt x="550" y="9"/>
                  </a:cubicBezTo>
                  <a:cubicBezTo>
                    <a:pt x="420" y="5"/>
                    <a:pt x="289"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6"/>
            <p:cNvSpPr/>
            <p:nvPr/>
          </p:nvSpPr>
          <p:spPr>
            <a:xfrm>
              <a:off x="1115325" y="2837075"/>
              <a:ext cx="53100" cy="17325"/>
            </a:xfrm>
            <a:custGeom>
              <a:avLst/>
              <a:gdLst/>
              <a:ahLst/>
              <a:cxnLst/>
              <a:rect l="l" t="t" r="r" b="b"/>
              <a:pathLst>
                <a:path w="2124" h="693" extrusionOk="0">
                  <a:moveTo>
                    <a:pt x="879" y="1"/>
                  </a:moveTo>
                  <a:cubicBezTo>
                    <a:pt x="879" y="1"/>
                    <a:pt x="818" y="130"/>
                    <a:pt x="496" y="130"/>
                  </a:cubicBezTo>
                  <a:cubicBezTo>
                    <a:pt x="376" y="130"/>
                    <a:pt x="219" y="112"/>
                    <a:pt x="16" y="62"/>
                  </a:cubicBezTo>
                  <a:lnTo>
                    <a:pt x="0" y="616"/>
                  </a:lnTo>
                  <a:lnTo>
                    <a:pt x="2016" y="692"/>
                  </a:lnTo>
                  <a:cubicBezTo>
                    <a:pt x="2016" y="692"/>
                    <a:pt x="2124" y="554"/>
                    <a:pt x="1988" y="508"/>
                  </a:cubicBezTo>
                  <a:cubicBezTo>
                    <a:pt x="1854" y="462"/>
                    <a:pt x="879"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6"/>
            <p:cNvSpPr/>
            <p:nvPr/>
          </p:nvSpPr>
          <p:spPr>
            <a:xfrm>
              <a:off x="1115700" y="2833450"/>
              <a:ext cx="23900" cy="12875"/>
            </a:xfrm>
            <a:custGeom>
              <a:avLst/>
              <a:gdLst/>
              <a:ahLst/>
              <a:cxnLst/>
              <a:rect l="l" t="t" r="r" b="b"/>
              <a:pathLst>
                <a:path w="956" h="515" extrusionOk="0">
                  <a:moveTo>
                    <a:pt x="9" y="1"/>
                  </a:moveTo>
                  <a:lnTo>
                    <a:pt x="1" y="207"/>
                  </a:lnTo>
                  <a:lnTo>
                    <a:pt x="457" y="515"/>
                  </a:lnTo>
                  <a:lnTo>
                    <a:pt x="796" y="468"/>
                  </a:lnTo>
                  <a:lnTo>
                    <a:pt x="956" y="302"/>
                  </a:lnTo>
                  <a:lnTo>
                    <a:pt x="930" y="42"/>
                  </a:ln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6"/>
            <p:cNvSpPr/>
            <p:nvPr/>
          </p:nvSpPr>
          <p:spPr>
            <a:xfrm>
              <a:off x="1114000" y="2460500"/>
              <a:ext cx="79350" cy="323675"/>
            </a:xfrm>
            <a:custGeom>
              <a:avLst/>
              <a:gdLst/>
              <a:ahLst/>
              <a:cxnLst/>
              <a:rect l="l" t="t" r="r" b="b"/>
              <a:pathLst>
                <a:path w="3174" h="12947" extrusionOk="0">
                  <a:moveTo>
                    <a:pt x="611" y="0"/>
                  </a:moveTo>
                  <a:lnTo>
                    <a:pt x="0" y="12909"/>
                  </a:lnTo>
                  <a:lnTo>
                    <a:pt x="1224" y="12947"/>
                  </a:lnTo>
                  <a:lnTo>
                    <a:pt x="3174" y="934"/>
                  </a:lnTo>
                  <a:lnTo>
                    <a:pt x="6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6"/>
            <p:cNvSpPr/>
            <p:nvPr/>
          </p:nvSpPr>
          <p:spPr>
            <a:xfrm>
              <a:off x="1207775" y="2771350"/>
              <a:ext cx="31750" cy="73825"/>
            </a:xfrm>
            <a:custGeom>
              <a:avLst/>
              <a:gdLst/>
              <a:ahLst/>
              <a:cxnLst/>
              <a:rect l="l" t="t" r="r" b="b"/>
              <a:pathLst>
                <a:path w="1270" h="2953" extrusionOk="0">
                  <a:moveTo>
                    <a:pt x="1116" y="1"/>
                  </a:moveTo>
                  <a:cubicBezTo>
                    <a:pt x="822" y="25"/>
                    <a:pt x="528" y="33"/>
                    <a:pt x="232" y="33"/>
                  </a:cubicBezTo>
                  <a:cubicBezTo>
                    <a:pt x="155" y="33"/>
                    <a:pt x="78" y="32"/>
                    <a:pt x="1" y="32"/>
                  </a:cubicBezTo>
                  <a:lnTo>
                    <a:pt x="1" y="32"/>
                  </a:lnTo>
                  <a:cubicBezTo>
                    <a:pt x="126" y="693"/>
                    <a:pt x="246" y="1356"/>
                    <a:pt x="361" y="2021"/>
                  </a:cubicBezTo>
                  <a:cubicBezTo>
                    <a:pt x="398" y="2226"/>
                    <a:pt x="431" y="2430"/>
                    <a:pt x="466" y="2632"/>
                  </a:cubicBezTo>
                  <a:cubicBezTo>
                    <a:pt x="484" y="2739"/>
                    <a:pt x="501" y="2847"/>
                    <a:pt x="521" y="2952"/>
                  </a:cubicBezTo>
                  <a:cubicBezTo>
                    <a:pt x="732" y="2904"/>
                    <a:pt x="943" y="2854"/>
                    <a:pt x="1151" y="2805"/>
                  </a:cubicBezTo>
                  <a:cubicBezTo>
                    <a:pt x="1189" y="2797"/>
                    <a:pt x="1226" y="2786"/>
                    <a:pt x="1248" y="2750"/>
                  </a:cubicBezTo>
                  <a:cubicBezTo>
                    <a:pt x="1270" y="2713"/>
                    <a:pt x="1268" y="2674"/>
                    <a:pt x="1266" y="2632"/>
                  </a:cubicBezTo>
                  <a:lnTo>
                    <a:pt x="1266" y="2630"/>
                  </a:lnTo>
                  <a:cubicBezTo>
                    <a:pt x="1255" y="2430"/>
                    <a:pt x="1246" y="2230"/>
                    <a:pt x="1235" y="2032"/>
                  </a:cubicBezTo>
                  <a:cubicBezTo>
                    <a:pt x="1200" y="1354"/>
                    <a:pt x="1160" y="677"/>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6"/>
            <p:cNvSpPr/>
            <p:nvPr/>
          </p:nvSpPr>
          <p:spPr>
            <a:xfrm>
              <a:off x="1216775" y="2821875"/>
              <a:ext cx="22600" cy="15275"/>
            </a:xfrm>
            <a:custGeom>
              <a:avLst/>
              <a:gdLst/>
              <a:ahLst/>
              <a:cxnLst/>
              <a:rect l="l" t="t" r="r" b="b"/>
              <a:pathLst>
                <a:path w="904" h="611" extrusionOk="0">
                  <a:moveTo>
                    <a:pt x="1" y="0"/>
                  </a:moveTo>
                  <a:lnTo>
                    <a:pt x="1" y="0"/>
                  </a:lnTo>
                  <a:cubicBezTo>
                    <a:pt x="7" y="33"/>
                    <a:pt x="14" y="66"/>
                    <a:pt x="18" y="99"/>
                  </a:cubicBezTo>
                  <a:cubicBezTo>
                    <a:pt x="31" y="174"/>
                    <a:pt x="45" y="251"/>
                    <a:pt x="58" y="328"/>
                  </a:cubicBezTo>
                  <a:cubicBezTo>
                    <a:pt x="73" y="422"/>
                    <a:pt x="91" y="516"/>
                    <a:pt x="106" y="611"/>
                  </a:cubicBezTo>
                  <a:lnTo>
                    <a:pt x="903" y="611"/>
                  </a:lnTo>
                  <a:lnTo>
                    <a:pt x="903" y="609"/>
                  </a:lnTo>
                  <a:cubicBezTo>
                    <a:pt x="899" y="530"/>
                    <a:pt x="897" y="451"/>
                    <a:pt x="892" y="371"/>
                  </a:cubicBezTo>
                  <a:cubicBezTo>
                    <a:pt x="890" y="299"/>
                    <a:pt x="886" y="224"/>
                    <a:pt x="881" y="152"/>
                  </a:cubicBezTo>
                  <a:cubicBezTo>
                    <a:pt x="879" y="106"/>
                    <a:pt x="877" y="60"/>
                    <a:pt x="875" y="1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6"/>
            <p:cNvSpPr/>
            <p:nvPr/>
          </p:nvSpPr>
          <p:spPr>
            <a:xfrm>
              <a:off x="1217225" y="2824350"/>
              <a:ext cx="21750" cy="4250"/>
            </a:xfrm>
            <a:custGeom>
              <a:avLst/>
              <a:gdLst/>
              <a:ahLst/>
              <a:cxnLst/>
              <a:rect l="l" t="t" r="r" b="b"/>
              <a:pathLst>
                <a:path w="870" h="170" extrusionOk="0">
                  <a:moveTo>
                    <a:pt x="0" y="0"/>
                  </a:moveTo>
                  <a:lnTo>
                    <a:pt x="0" y="0"/>
                  </a:lnTo>
                  <a:cubicBezTo>
                    <a:pt x="9" y="53"/>
                    <a:pt x="18" y="106"/>
                    <a:pt x="27" y="160"/>
                  </a:cubicBezTo>
                  <a:cubicBezTo>
                    <a:pt x="153" y="167"/>
                    <a:pt x="279" y="170"/>
                    <a:pt x="405" y="170"/>
                  </a:cubicBezTo>
                  <a:cubicBezTo>
                    <a:pt x="543" y="170"/>
                    <a:pt x="682" y="166"/>
                    <a:pt x="822" y="160"/>
                  </a:cubicBezTo>
                  <a:lnTo>
                    <a:pt x="870" y="158"/>
                  </a:lnTo>
                  <a:cubicBezTo>
                    <a:pt x="868" y="123"/>
                    <a:pt x="866" y="88"/>
                    <a:pt x="863" y="53"/>
                  </a:cubicBezTo>
                  <a:cubicBezTo>
                    <a:pt x="729" y="44"/>
                    <a:pt x="593" y="40"/>
                    <a:pt x="457" y="31"/>
                  </a:cubicBezTo>
                  <a:cubicBezTo>
                    <a:pt x="306" y="22"/>
                    <a:pt x="152"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6"/>
            <p:cNvSpPr/>
            <p:nvPr/>
          </p:nvSpPr>
          <p:spPr>
            <a:xfrm>
              <a:off x="1218250" y="2837075"/>
              <a:ext cx="53175" cy="17325"/>
            </a:xfrm>
            <a:custGeom>
              <a:avLst/>
              <a:gdLst/>
              <a:ahLst/>
              <a:cxnLst/>
              <a:rect l="l" t="t" r="r" b="b"/>
              <a:pathLst>
                <a:path w="2127" h="693" extrusionOk="0">
                  <a:moveTo>
                    <a:pt x="879" y="1"/>
                  </a:moveTo>
                  <a:cubicBezTo>
                    <a:pt x="879" y="1"/>
                    <a:pt x="819" y="130"/>
                    <a:pt x="497" y="130"/>
                  </a:cubicBezTo>
                  <a:cubicBezTo>
                    <a:pt x="377" y="130"/>
                    <a:pt x="220" y="112"/>
                    <a:pt x="16" y="62"/>
                  </a:cubicBezTo>
                  <a:lnTo>
                    <a:pt x="1" y="616"/>
                  </a:lnTo>
                  <a:lnTo>
                    <a:pt x="2017" y="692"/>
                  </a:lnTo>
                  <a:cubicBezTo>
                    <a:pt x="2017" y="692"/>
                    <a:pt x="2127" y="554"/>
                    <a:pt x="1989" y="508"/>
                  </a:cubicBezTo>
                  <a:cubicBezTo>
                    <a:pt x="1852" y="462"/>
                    <a:pt x="879"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6"/>
            <p:cNvSpPr/>
            <p:nvPr/>
          </p:nvSpPr>
          <p:spPr>
            <a:xfrm>
              <a:off x="1218150" y="2834675"/>
              <a:ext cx="23200" cy="10175"/>
            </a:xfrm>
            <a:custGeom>
              <a:avLst/>
              <a:gdLst/>
              <a:ahLst/>
              <a:cxnLst/>
              <a:rect l="l" t="t" r="r" b="b"/>
              <a:pathLst>
                <a:path w="928" h="407" extrusionOk="0">
                  <a:moveTo>
                    <a:pt x="1" y="0"/>
                  </a:moveTo>
                  <a:lnTo>
                    <a:pt x="20" y="158"/>
                  </a:lnTo>
                  <a:lnTo>
                    <a:pt x="262" y="332"/>
                  </a:lnTo>
                  <a:cubicBezTo>
                    <a:pt x="262" y="332"/>
                    <a:pt x="576" y="407"/>
                    <a:pt x="624" y="407"/>
                  </a:cubicBezTo>
                  <a:cubicBezTo>
                    <a:pt x="626" y="407"/>
                    <a:pt x="628" y="407"/>
                    <a:pt x="629" y="406"/>
                  </a:cubicBezTo>
                  <a:cubicBezTo>
                    <a:pt x="653" y="400"/>
                    <a:pt x="927" y="259"/>
                    <a:pt x="927" y="259"/>
                  </a:cubicBezTo>
                  <a:lnTo>
                    <a:pt x="901" y="1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6"/>
            <p:cNvSpPr/>
            <p:nvPr/>
          </p:nvSpPr>
          <p:spPr>
            <a:xfrm>
              <a:off x="1174825" y="2475800"/>
              <a:ext cx="63775" cy="311075"/>
            </a:xfrm>
            <a:custGeom>
              <a:avLst/>
              <a:gdLst/>
              <a:ahLst/>
              <a:cxnLst/>
              <a:rect l="l" t="t" r="r" b="b"/>
              <a:pathLst>
                <a:path w="2551" h="12443" extrusionOk="0">
                  <a:moveTo>
                    <a:pt x="2142" y="1"/>
                  </a:moveTo>
                  <a:lnTo>
                    <a:pt x="1" y="205"/>
                  </a:lnTo>
                  <a:lnTo>
                    <a:pt x="1174" y="12442"/>
                  </a:lnTo>
                  <a:lnTo>
                    <a:pt x="2551" y="12442"/>
                  </a:lnTo>
                  <a:lnTo>
                    <a:pt x="21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6"/>
            <p:cNvSpPr/>
            <p:nvPr/>
          </p:nvSpPr>
          <p:spPr>
            <a:xfrm>
              <a:off x="1189325" y="2288100"/>
              <a:ext cx="182100" cy="142350"/>
            </a:xfrm>
            <a:custGeom>
              <a:avLst/>
              <a:gdLst/>
              <a:ahLst/>
              <a:cxnLst/>
              <a:rect l="l" t="t" r="r" b="b"/>
              <a:pathLst>
                <a:path w="7284" h="5694" extrusionOk="0">
                  <a:moveTo>
                    <a:pt x="640" y="0"/>
                  </a:moveTo>
                  <a:lnTo>
                    <a:pt x="640" y="0"/>
                  </a:lnTo>
                  <a:cubicBezTo>
                    <a:pt x="1" y="1272"/>
                    <a:pt x="321" y="3086"/>
                    <a:pt x="1391" y="4228"/>
                  </a:cubicBezTo>
                  <a:cubicBezTo>
                    <a:pt x="1624" y="4478"/>
                    <a:pt x="1885" y="4696"/>
                    <a:pt x="2153" y="4902"/>
                  </a:cubicBezTo>
                  <a:cubicBezTo>
                    <a:pt x="2471" y="5150"/>
                    <a:pt x="2803" y="5385"/>
                    <a:pt x="3165" y="5528"/>
                  </a:cubicBezTo>
                  <a:cubicBezTo>
                    <a:pt x="3459" y="5643"/>
                    <a:pt x="3761" y="5693"/>
                    <a:pt x="4060" y="5693"/>
                  </a:cubicBezTo>
                  <a:cubicBezTo>
                    <a:pt x="4521" y="5693"/>
                    <a:pt x="4976" y="5575"/>
                    <a:pt x="5386" y="5394"/>
                  </a:cubicBezTo>
                  <a:cubicBezTo>
                    <a:pt x="6062" y="5098"/>
                    <a:pt x="6653" y="4643"/>
                    <a:pt x="7283" y="4261"/>
                  </a:cubicBezTo>
                  <a:cubicBezTo>
                    <a:pt x="7202" y="4081"/>
                    <a:pt x="7182" y="3988"/>
                    <a:pt x="7103" y="3808"/>
                  </a:cubicBezTo>
                  <a:cubicBezTo>
                    <a:pt x="6578" y="4105"/>
                    <a:pt x="5939" y="4228"/>
                    <a:pt x="5320" y="4261"/>
                  </a:cubicBezTo>
                  <a:cubicBezTo>
                    <a:pt x="5263" y="4264"/>
                    <a:pt x="5207" y="4266"/>
                    <a:pt x="5150" y="4266"/>
                  </a:cubicBezTo>
                  <a:cubicBezTo>
                    <a:pt x="4583" y="4266"/>
                    <a:pt x="3991" y="4105"/>
                    <a:pt x="3493" y="3758"/>
                  </a:cubicBezTo>
                  <a:cubicBezTo>
                    <a:pt x="2871" y="3323"/>
                    <a:pt x="2443" y="2644"/>
                    <a:pt x="2034" y="1988"/>
                  </a:cubicBezTo>
                  <a:lnTo>
                    <a:pt x="842" y="73"/>
                  </a:lnTo>
                  <a:lnTo>
                    <a:pt x="6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6"/>
            <p:cNvSpPr/>
            <p:nvPr/>
          </p:nvSpPr>
          <p:spPr>
            <a:xfrm>
              <a:off x="1191150" y="2280275"/>
              <a:ext cx="91375" cy="143725"/>
            </a:xfrm>
            <a:custGeom>
              <a:avLst/>
              <a:gdLst/>
              <a:ahLst/>
              <a:cxnLst/>
              <a:rect l="l" t="t" r="r" b="b"/>
              <a:pathLst>
                <a:path w="3655" h="5749" extrusionOk="0">
                  <a:moveTo>
                    <a:pt x="319" y="1"/>
                  </a:moveTo>
                  <a:cubicBezTo>
                    <a:pt x="301" y="1"/>
                    <a:pt x="282" y="3"/>
                    <a:pt x="264" y="8"/>
                  </a:cubicBezTo>
                  <a:cubicBezTo>
                    <a:pt x="0" y="76"/>
                    <a:pt x="250" y="3399"/>
                    <a:pt x="1320" y="4541"/>
                  </a:cubicBezTo>
                  <a:cubicBezTo>
                    <a:pt x="1553" y="4791"/>
                    <a:pt x="1814" y="5009"/>
                    <a:pt x="2082" y="5215"/>
                  </a:cubicBezTo>
                  <a:cubicBezTo>
                    <a:pt x="2339" y="5415"/>
                    <a:pt x="2605" y="5606"/>
                    <a:pt x="2892" y="5749"/>
                  </a:cubicBezTo>
                  <a:cubicBezTo>
                    <a:pt x="3013" y="5439"/>
                    <a:pt x="3154" y="5138"/>
                    <a:pt x="3314" y="4848"/>
                  </a:cubicBezTo>
                  <a:cubicBezTo>
                    <a:pt x="3428" y="4637"/>
                    <a:pt x="3540" y="4427"/>
                    <a:pt x="3655" y="4214"/>
                  </a:cubicBezTo>
                  <a:cubicBezTo>
                    <a:pt x="3575" y="4170"/>
                    <a:pt x="3496" y="4121"/>
                    <a:pt x="3422" y="4069"/>
                  </a:cubicBezTo>
                  <a:cubicBezTo>
                    <a:pt x="2800" y="3636"/>
                    <a:pt x="2370" y="2955"/>
                    <a:pt x="1961" y="2301"/>
                  </a:cubicBezTo>
                  <a:lnTo>
                    <a:pt x="769" y="384"/>
                  </a:lnTo>
                  <a:cubicBezTo>
                    <a:pt x="769" y="384"/>
                    <a:pt x="558"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6"/>
            <p:cNvSpPr/>
            <p:nvPr/>
          </p:nvSpPr>
          <p:spPr>
            <a:xfrm>
              <a:off x="1113075" y="2283425"/>
              <a:ext cx="118500" cy="223925"/>
            </a:xfrm>
            <a:custGeom>
              <a:avLst/>
              <a:gdLst/>
              <a:ahLst/>
              <a:cxnLst/>
              <a:rect l="l" t="t" r="r" b="b"/>
              <a:pathLst>
                <a:path w="4740" h="8957" extrusionOk="0">
                  <a:moveTo>
                    <a:pt x="1858" y="1"/>
                  </a:moveTo>
                  <a:cubicBezTo>
                    <a:pt x="1759" y="49"/>
                    <a:pt x="1660" y="104"/>
                    <a:pt x="1566" y="165"/>
                  </a:cubicBezTo>
                  <a:cubicBezTo>
                    <a:pt x="0" y="905"/>
                    <a:pt x="1050" y="3598"/>
                    <a:pt x="303" y="8801"/>
                  </a:cubicBezTo>
                  <a:lnTo>
                    <a:pt x="4739" y="8957"/>
                  </a:lnTo>
                  <a:cubicBezTo>
                    <a:pt x="4739" y="8957"/>
                    <a:pt x="4357" y="3517"/>
                    <a:pt x="4206" y="1900"/>
                  </a:cubicBezTo>
                  <a:cubicBezTo>
                    <a:pt x="4146" y="1277"/>
                    <a:pt x="4013" y="800"/>
                    <a:pt x="3872" y="449"/>
                  </a:cubicBezTo>
                  <a:cubicBezTo>
                    <a:pt x="3689" y="543"/>
                    <a:pt x="3471" y="576"/>
                    <a:pt x="3257" y="576"/>
                  </a:cubicBezTo>
                  <a:cubicBezTo>
                    <a:pt x="3118" y="576"/>
                    <a:pt x="2980" y="562"/>
                    <a:pt x="2855" y="543"/>
                  </a:cubicBezTo>
                  <a:cubicBezTo>
                    <a:pt x="2486" y="488"/>
                    <a:pt x="2069" y="332"/>
                    <a:pt x="1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6"/>
            <p:cNvSpPr/>
            <p:nvPr/>
          </p:nvSpPr>
          <p:spPr>
            <a:xfrm>
              <a:off x="1250425" y="2375500"/>
              <a:ext cx="47150" cy="56475"/>
            </a:xfrm>
            <a:custGeom>
              <a:avLst/>
              <a:gdLst/>
              <a:ahLst/>
              <a:cxnLst/>
              <a:rect l="l" t="t" r="r" b="b"/>
              <a:pathLst>
                <a:path w="1886" h="2259" extrusionOk="0">
                  <a:moveTo>
                    <a:pt x="1246" y="1"/>
                  </a:moveTo>
                  <a:lnTo>
                    <a:pt x="1246" y="1"/>
                  </a:lnTo>
                  <a:cubicBezTo>
                    <a:pt x="1112" y="60"/>
                    <a:pt x="1027" y="189"/>
                    <a:pt x="943" y="315"/>
                  </a:cubicBezTo>
                  <a:cubicBezTo>
                    <a:pt x="647" y="765"/>
                    <a:pt x="361" y="1224"/>
                    <a:pt x="87" y="1692"/>
                  </a:cubicBezTo>
                  <a:cubicBezTo>
                    <a:pt x="45" y="1762"/>
                    <a:pt x="1" y="1847"/>
                    <a:pt x="27" y="1933"/>
                  </a:cubicBezTo>
                  <a:cubicBezTo>
                    <a:pt x="53" y="2017"/>
                    <a:pt x="139" y="2063"/>
                    <a:pt x="221" y="2063"/>
                  </a:cubicBezTo>
                  <a:cubicBezTo>
                    <a:pt x="265" y="2063"/>
                    <a:pt x="308" y="2050"/>
                    <a:pt x="339" y="2021"/>
                  </a:cubicBezTo>
                  <a:cubicBezTo>
                    <a:pt x="378" y="1986"/>
                    <a:pt x="429" y="1935"/>
                    <a:pt x="473" y="1935"/>
                  </a:cubicBezTo>
                  <a:cubicBezTo>
                    <a:pt x="489" y="1935"/>
                    <a:pt x="504" y="1942"/>
                    <a:pt x="517" y="1960"/>
                  </a:cubicBezTo>
                  <a:cubicBezTo>
                    <a:pt x="546" y="1997"/>
                    <a:pt x="528" y="2045"/>
                    <a:pt x="528" y="2091"/>
                  </a:cubicBezTo>
                  <a:cubicBezTo>
                    <a:pt x="532" y="2184"/>
                    <a:pt x="631" y="2256"/>
                    <a:pt x="717" y="2258"/>
                  </a:cubicBezTo>
                  <a:cubicBezTo>
                    <a:pt x="719" y="2258"/>
                    <a:pt x="720" y="2258"/>
                    <a:pt x="722" y="2258"/>
                  </a:cubicBezTo>
                  <a:cubicBezTo>
                    <a:pt x="806" y="2258"/>
                    <a:pt x="879" y="2209"/>
                    <a:pt x="941" y="2155"/>
                  </a:cubicBezTo>
                  <a:cubicBezTo>
                    <a:pt x="1413" y="1731"/>
                    <a:pt x="1490" y="971"/>
                    <a:pt x="1885" y="466"/>
                  </a:cubicBezTo>
                  <a:lnTo>
                    <a:pt x="1674" y="365"/>
                  </a:lnTo>
                  <a:cubicBezTo>
                    <a:pt x="1617" y="295"/>
                    <a:pt x="1556" y="216"/>
                    <a:pt x="1475" y="185"/>
                  </a:cubicBezTo>
                  <a:cubicBezTo>
                    <a:pt x="1422" y="163"/>
                    <a:pt x="1367" y="163"/>
                    <a:pt x="1316" y="137"/>
                  </a:cubicBezTo>
                  <a:cubicBezTo>
                    <a:pt x="1266" y="113"/>
                    <a:pt x="1222" y="47"/>
                    <a:pt x="12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6"/>
            <p:cNvSpPr/>
            <p:nvPr/>
          </p:nvSpPr>
          <p:spPr>
            <a:xfrm>
              <a:off x="1169550" y="2241200"/>
              <a:ext cx="24800" cy="44450"/>
            </a:xfrm>
            <a:custGeom>
              <a:avLst/>
              <a:gdLst/>
              <a:ahLst/>
              <a:cxnLst/>
              <a:rect l="l" t="t" r="r" b="b"/>
              <a:pathLst>
                <a:path w="992" h="1778" extrusionOk="0">
                  <a:moveTo>
                    <a:pt x="638" y="1"/>
                  </a:moveTo>
                  <a:lnTo>
                    <a:pt x="1" y="14"/>
                  </a:lnTo>
                  <a:lnTo>
                    <a:pt x="1" y="1661"/>
                  </a:lnTo>
                  <a:cubicBezTo>
                    <a:pt x="1" y="1696"/>
                    <a:pt x="3" y="1733"/>
                    <a:pt x="25" y="1758"/>
                  </a:cubicBezTo>
                  <a:cubicBezTo>
                    <a:pt x="40" y="1773"/>
                    <a:pt x="60" y="1778"/>
                    <a:pt x="81" y="1778"/>
                  </a:cubicBezTo>
                  <a:cubicBezTo>
                    <a:pt x="92" y="1778"/>
                    <a:pt x="104" y="1777"/>
                    <a:pt x="115" y="1775"/>
                  </a:cubicBezTo>
                  <a:cubicBezTo>
                    <a:pt x="412" y="1733"/>
                    <a:pt x="991" y="1569"/>
                    <a:pt x="991" y="1569"/>
                  </a:cubicBezTo>
                  <a:cubicBezTo>
                    <a:pt x="917" y="1371"/>
                    <a:pt x="860" y="1165"/>
                    <a:pt x="820" y="958"/>
                  </a:cubicBezTo>
                  <a:cubicBezTo>
                    <a:pt x="800" y="857"/>
                    <a:pt x="781" y="747"/>
                    <a:pt x="759" y="631"/>
                  </a:cubicBezTo>
                  <a:cubicBezTo>
                    <a:pt x="721" y="438"/>
                    <a:pt x="684" y="223"/>
                    <a:pt x="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6"/>
            <p:cNvSpPr/>
            <p:nvPr/>
          </p:nvSpPr>
          <p:spPr>
            <a:xfrm>
              <a:off x="1174725" y="2259925"/>
              <a:ext cx="15825" cy="8975"/>
            </a:xfrm>
            <a:custGeom>
              <a:avLst/>
              <a:gdLst/>
              <a:ahLst/>
              <a:cxnLst/>
              <a:rect l="l" t="t" r="r" b="b"/>
              <a:pathLst>
                <a:path w="633" h="359" extrusionOk="0">
                  <a:moveTo>
                    <a:pt x="571" y="1"/>
                  </a:moveTo>
                  <a:cubicBezTo>
                    <a:pt x="464" y="11"/>
                    <a:pt x="355" y="16"/>
                    <a:pt x="246" y="16"/>
                  </a:cubicBezTo>
                  <a:cubicBezTo>
                    <a:pt x="164" y="16"/>
                    <a:pt x="82" y="13"/>
                    <a:pt x="0" y="7"/>
                  </a:cubicBezTo>
                  <a:lnTo>
                    <a:pt x="0" y="7"/>
                  </a:lnTo>
                  <a:cubicBezTo>
                    <a:pt x="116" y="294"/>
                    <a:pt x="267" y="359"/>
                    <a:pt x="414" y="359"/>
                  </a:cubicBezTo>
                  <a:cubicBezTo>
                    <a:pt x="490" y="359"/>
                    <a:pt x="565" y="341"/>
                    <a:pt x="633" y="328"/>
                  </a:cubicBezTo>
                  <a:cubicBezTo>
                    <a:pt x="613" y="227"/>
                    <a:pt x="593" y="119"/>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6"/>
            <p:cNvSpPr/>
            <p:nvPr/>
          </p:nvSpPr>
          <p:spPr>
            <a:xfrm>
              <a:off x="1128175" y="2173850"/>
              <a:ext cx="82975" cy="88225"/>
            </a:xfrm>
            <a:custGeom>
              <a:avLst/>
              <a:gdLst/>
              <a:ahLst/>
              <a:cxnLst/>
              <a:rect l="l" t="t" r="r" b="b"/>
              <a:pathLst>
                <a:path w="3319" h="3529" extrusionOk="0">
                  <a:moveTo>
                    <a:pt x="1898" y="1"/>
                  </a:moveTo>
                  <a:cubicBezTo>
                    <a:pt x="934" y="1"/>
                    <a:pt x="454" y="495"/>
                    <a:pt x="428" y="786"/>
                  </a:cubicBezTo>
                  <a:cubicBezTo>
                    <a:pt x="395" y="1135"/>
                    <a:pt x="457" y="775"/>
                    <a:pt x="228" y="1511"/>
                  </a:cubicBezTo>
                  <a:cubicBezTo>
                    <a:pt x="0" y="2247"/>
                    <a:pt x="734" y="2447"/>
                    <a:pt x="734" y="2447"/>
                  </a:cubicBezTo>
                  <a:cubicBezTo>
                    <a:pt x="734" y="2447"/>
                    <a:pt x="1107" y="3514"/>
                    <a:pt x="1860" y="3514"/>
                  </a:cubicBezTo>
                  <a:cubicBezTo>
                    <a:pt x="1973" y="3524"/>
                    <a:pt x="2073" y="3529"/>
                    <a:pt x="2162" y="3529"/>
                  </a:cubicBezTo>
                  <a:cubicBezTo>
                    <a:pt x="2673" y="3529"/>
                    <a:pt x="2853" y="3367"/>
                    <a:pt x="3090" y="3022"/>
                  </a:cubicBezTo>
                  <a:cubicBezTo>
                    <a:pt x="3277" y="2754"/>
                    <a:pt x="3318" y="2387"/>
                    <a:pt x="3318" y="2042"/>
                  </a:cubicBezTo>
                  <a:cubicBezTo>
                    <a:pt x="3318" y="1590"/>
                    <a:pt x="3259" y="1138"/>
                    <a:pt x="3145" y="698"/>
                  </a:cubicBezTo>
                  <a:cubicBezTo>
                    <a:pt x="3145" y="698"/>
                    <a:pt x="3026" y="37"/>
                    <a:pt x="1996" y="2"/>
                  </a:cubicBezTo>
                  <a:cubicBezTo>
                    <a:pt x="1963" y="1"/>
                    <a:pt x="1930" y="1"/>
                    <a:pt x="1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6"/>
            <p:cNvSpPr/>
            <p:nvPr/>
          </p:nvSpPr>
          <p:spPr>
            <a:xfrm>
              <a:off x="969425" y="2282550"/>
              <a:ext cx="196425" cy="95050"/>
            </a:xfrm>
            <a:custGeom>
              <a:avLst/>
              <a:gdLst/>
              <a:ahLst/>
              <a:cxnLst/>
              <a:rect l="l" t="t" r="r" b="b"/>
              <a:pathLst>
                <a:path w="7857" h="3802" extrusionOk="0">
                  <a:moveTo>
                    <a:pt x="7646" y="0"/>
                  </a:moveTo>
                  <a:lnTo>
                    <a:pt x="5709" y="1158"/>
                  </a:lnTo>
                  <a:cubicBezTo>
                    <a:pt x="5046" y="1555"/>
                    <a:pt x="4352" y="1964"/>
                    <a:pt x="3600" y="2065"/>
                  </a:cubicBezTo>
                  <a:cubicBezTo>
                    <a:pt x="3479" y="2081"/>
                    <a:pt x="3357" y="2089"/>
                    <a:pt x="3236" y="2089"/>
                  </a:cubicBezTo>
                  <a:cubicBezTo>
                    <a:pt x="2699" y="2089"/>
                    <a:pt x="2180" y="1932"/>
                    <a:pt x="1745" y="1676"/>
                  </a:cubicBezTo>
                  <a:cubicBezTo>
                    <a:pt x="1211" y="1364"/>
                    <a:pt x="697" y="960"/>
                    <a:pt x="368" y="457"/>
                  </a:cubicBezTo>
                  <a:cubicBezTo>
                    <a:pt x="214" y="580"/>
                    <a:pt x="155" y="653"/>
                    <a:pt x="1" y="778"/>
                  </a:cubicBezTo>
                  <a:cubicBezTo>
                    <a:pt x="387" y="1406"/>
                    <a:pt x="702" y="2080"/>
                    <a:pt x="1167" y="2653"/>
                  </a:cubicBezTo>
                  <a:cubicBezTo>
                    <a:pt x="1635" y="3229"/>
                    <a:pt x="2285" y="3708"/>
                    <a:pt x="3082" y="3789"/>
                  </a:cubicBezTo>
                  <a:cubicBezTo>
                    <a:pt x="3168" y="3798"/>
                    <a:pt x="3255" y="3801"/>
                    <a:pt x="3342" y="3801"/>
                  </a:cubicBezTo>
                  <a:cubicBezTo>
                    <a:pt x="3648" y="3801"/>
                    <a:pt x="3960" y="3753"/>
                    <a:pt x="4268" y="3697"/>
                  </a:cubicBezTo>
                  <a:cubicBezTo>
                    <a:pt x="4600" y="3635"/>
                    <a:pt x="4934" y="3560"/>
                    <a:pt x="5254" y="3446"/>
                  </a:cubicBezTo>
                  <a:cubicBezTo>
                    <a:pt x="6728" y="2919"/>
                    <a:pt x="7843" y="1454"/>
                    <a:pt x="7857" y="31"/>
                  </a:cubicBezTo>
                  <a:lnTo>
                    <a:pt x="76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6"/>
            <p:cNvSpPr/>
            <p:nvPr/>
          </p:nvSpPr>
          <p:spPr>
            <a:xfrm>
              <a:off x="1051950" y="2282550"/>
              <a:ext cx="117625" cy="95025"/>
            </a:xfrm>
            <a:custGeom>
              <a:avLst/>
              <a:gdLst/>
              <a:ahLst/>
              <a:cxnLst/>
              <a:rect l="l" t="t" r="r" b="b"/>
              <a:pathLst>
                <a:path w="4705" h="3801" extrusionOk="0">
                  <a:moveTo>
                    <a:pt x="4344" y="0"/>
                  </a:moveTo>
                  <a:cubicBezTo>
                    <a:pt x="4135" y="0"/>
                    <a:pt x="3053" y="774"/>
                    <a:pt x="2408" y="1158"/>
                  </a:cubicBezTo>
                  <a:cubicBezTo>
                    <a:pt x="1745" y="1555"/>
                    <a:pt x="1053" y="1964"/>
                    <a:pt x="299" y="2065"/>
                  </a:cubicBezTo>
                  <a:cubicBezTo>
                    <a:pt x="209" y="2076"/>
                    <a:pt x="117" y="2085"/>
                    <a:pt x="25" y="2087"/>
                  </a:cubicBezTo>
                  <a:cubicBezTo>
                    <a:pt x="32" y="2328"/>
                    <a:pt x="34" y="2568"/>
                    <a:pt x="38" y="2805"/>
                  </a:cubicBezTo>
                  <a:cubicBezTo>
                    <a:pt x="49" y="3137"/>
                    <a:pt x="36" y="3470"/>
                    <a:pt x="1" y="3800"/>
                  </a:cubicBezTo>
                  <a:cubicBezTo>
                    <a:pt x="14" y="3800"/>
                    <a:pt x="28" y="3800"/>
                    <a:pt x="41" y="3800"/>
                  </a:cubicBezTo>
                  <a:cubicBezTo>
                    <a:pt x="347" y="3800"/>
                    <a:pt x="660" y="3753"/>
                    <a:pt x="967" y="3697"/>
                  </a:cubicBezTo>
                  <a:cubicBezTo>
                    <a:pt x="1301" y="3633"/>
                    <a:pt x="1633" y="3560"/>
                    <a:pt x="1953" y="3446"/>
                  </a:cubicBezTo>
                  <a:cubicBezTo>
                    <a:pt x="3427" y="2919"/>
                    <a:pt x="4542" y="1606"/>
                    <a:pt x="4556" y="183"/>
                  </a:cubicBezTo>
                  <a:cubicBezTo>
                    <a:pt x="4556" y="183"/>
                    <a:pt x="4705" y="95"/>
                    <a:pt x="4345" y="0"/>
                  </a:cubicBezTo>
                  <a:cubicBezTo>
                    <a:pt x="4345" y="0"/>
                    <a:pt x="4344" y="0"/>
                    <a:pt x="4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6"/>
            <p:cNvSpPr/>
            <p:nvPr/>
          </p:nvSpPr>
          <p:spPr>
            <a:xfrm>
              <a:off x="1034500" y="2326150"/>
              <a:ext cx="30100" cy="58200"/>
            </a:xfrm>
            <a:custGeom>
              <a:avLst/>
              <a:gdLst/>
              <a:ahLst/>
              <a:cxnLst/>
              <a:rect l="l" t="t" r="r" b="b"/>
              <a:pathLst>
                <a:path w="1204" h="2328" extrusionOk="0">
                  <a:moveTo>
                    <a:pt x="943" y="0"/>
                  </a:moveTo>
                  <a:cubicBezTo>
                    <a:pt x="943" y="53"/>
                    <a:pt x="872" y="88"/>
                    <a:pt x="815" y="88"/>
                  </a:cubicBezTo>
                  <a:cubicBezTo>
                    <a:pt x="760" y="86"/>
                    <a:pt x="710" y="62"/>
                    <a:pt x="655" y="57"/>
                  </a:cubicBezTo>
                  <a:cubicBezTo>
                    <a:pt x="646" y="56"/>
                    <a:pt x="638" y="56"/>
                    <a:pt x="630" y="56"/>
                  </a:cubicBezTo>
                  <a:cubicBezTo>
                    <a:pt x="550" y="56"/>
                    <a:pt x="469" y="92"/>
                    <a:pt x="394" y="128"/>
                  </a:cubicBezTo>
                  <a:lnTo>
                    <a:pt x="161" y="121"/>
                  </a:lnTo>
                  <a:lnTo>
                    <a:pt x="161" y="121"/>
                  </a:lnTo>
                  <a:cubicBezTo>
                    <a:pt x="279" y="749"/>
                    <a:pt x="0" y="1461"/>
                    <a:pt x="229" y="2054"/>
                  </a:cubicBezTo>
                  <a:cubicBezTo>
                    <a:pt x="257" y="2133"/>
                    <a:pt x="301" y="2212"/>
                    <a:pt x="378" y="2249"/>
                  </a:cubicBezTo>
                  <a:cubicBezTo>
                    <a:pt x="404" y="2261"/>
                    <a:pt x="434" y="2267"/>
                    <a:pt x="464" y="2267"/>
                  </a:cubicBezTo>
                  <a:cubicBezTo>
                    <a:pt x="527" y="2267"/>
                    <a:pt x="592" y="2240"/>
                    <a:pt x="622" y="2185"/>
                  </a:cubicBezTo>
                  <a:cubicBezTo>
                    <a:pt x="644" y="2146"/>
                    <a:pt x="650" y="2093"/>
                    <a:pt x="694" y="2073"/>
                  </a:cubicBezTo>
                  <a:cubicBezTo>
                    <a:pt x="704" y="2069"/>
                    <a:pt x="713" y="2067"/>
                    <a:pt x="721" y="2067"/>
                  </a:cubicBezTo>
                  <a:cubicBezTo>
                    <a:pt x="775" y="2067"/>
                    <a:pt x="801" y="2152"/>
                    <a:pt x="822" y="2210"/>
                  </a:cubicBezTo>
                  <a:cubicBezTo>
                    <a:pt x="848" y="2281"/>
                    <a:pt x="930" y="2327"/>
                    <a:pt x="1011" y="2327"/>
                  </a:cubicBezTo>
                  <a:cubicBezTo>
                    <a:pt x="1058" y="2327"/>
                    <a:pt x="1105" y="2311"/>
                    <a:pt x="1140" y="2275"/>
                  </a:cubicBezTo>
                  <a:cubicBezTo>
                    <a:pt x="1204" y="2210"/>
                    <a:pt x="1204" y="2117"/>
                    <a:pt x="1200" y="2034"/>
                  </a:cubicBezTo>
                  <a:cubicBezTo>
                    <a:pt x="1167" y="1491"/>
                    <a:pt x="1123" y="953"/>
                    <a:pt x="1068" y="415"/>
                  </a:cubicBezTo>
                  <a:cubicBezTo>
                    <a:pt x="1052" y="268"/>
                    <a:pt x="1033" y="114"/>
                    <a:pt x="9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6"/>
            <p:cNvSpPr/>
            <p:nvPr/>
          </p:nvSpPr>
          <p:spPr>
            <a:xfrm>
              <a:off x="1182250" y="2241600"/>
              <a:ext cx="15675" cy="6550"/>
            </a:xfrm>
            <a:custGeom>
              <a:avLst/>
              <a:gdLst/>
              <a:ahLst/>
              <a:cxnLst/>
              <a:rect l="l" t="t" r="r" b="b"/>
              <a:pathLst>
                <a:path w="627" h="262" extrusionOk="0">
                  <a:moveTo>
                    <a:pt x="626" y="0"/>
                  </a:moveTo>
                  <a:cubicBezTo>
                    <a:pt x="490" y="9"/>
                    <a:pt x="353" y="14"/>
                    <a:pt x="217" y="14"/>
                  </a:cubicBezTo>
                  <a:cubicBezTo>
                    <a:pt x="156" y="14"/>
                    <a:pt x="94" y="13"/>
                    <a:pt x="33" y="11"/>
                  </a:cubicBezTo>
                  <a:lnTo>
                    <a:pt x="33" y="11"/>
                  </a:lnTo>
                  <a:cubicBezTo>
                    <a:pt x="0" y="171"/>
                    <a:pt x="110" y="257"/>
                    <a:pt x="288" y="261"/>
                  </a:cubicBezTo>
                  <a:cubicBezTo>
                    <a:pt x="549" y="250"/>
                    <a:pt x="609" y="125"/>
                    <a:pt x="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6"/>
            <p:cNvSpPr/>
            <p:nvPr/>
          </p:nvSpPr>
          <p:spPr>
            <a:xfrm>
              <a:off x="1161150" y="2206500"/>
              <a:ext cx="17450" cy="5375"/>
            </a:xfrm>
            <a:custGeom>
              <a:avLst/>
              <a:gdLst/>
              <a:ahLst/>
              <a:cxnLst/>
              <a:rect l="l" t="t" r="r" b="b"/>
              <a:pathLst>
                <a:path w="698" h="215" extrusionOk="0">
                  <a:moveTo>
                    <a:pt x="410" y="0"/>
                  </a:moveTo>
                  <a:cubicBezTo>
                    <a:pt x="246" y="0"/>
                    <a:pt x="68" y="68"/>
                    <a:pt x="10" y="181"/>
                  </a:cubicBezTo>
                  <a:cubicBezTo>
                    <a:pt x="1" y="197"/>
                    <a:pt x="12" y="215"/>
                    <a:pt x="29" y="215"/>
                  </a:cubicBezTo>
                  <a:cubicBezTo>
                    <a:pt x="32" y="215"/>
                    <a:pt x="36" y="214"/>
                    <a:pt x="41" y="212"/>
                  </a:cubicBezTo>
                  <a:lnTo>
                    <a:pt x="41" y="214"/>
                  </a:lnTo>
                  <a:cubicBezTo>
                    <a:pt x="146" y="159"/>
                    <a:pt x="240" y="111"/>
                    <a:pt x="363" y="104"/>
                  </a:cubicBezTo>
                  <a:cubicBezTo>
                    <a:pt x="367" y="104"/>
                    <a:pt x="372" y="104"/>
                    <a:pt x="376" y="104"/>
                  </a:cubicBezTo>
                  <a:cubicBezTo>
                    <a:pt x="465" y="104"/>
                    <a:pt x="549" y="143"/>
                    <a:pt x="634" y="143"/>
                  </a:cubicBezTo>
                  <a:cubicBezTo>
                    <a:pt x="643" y="143"/>
                    <a:pt x="653" y="142"/>
                    <a:pt x="662" y="141"/>
                  </a:cubicBezTo>
                  <a:cubicBezTo>
                    <a:pt x="677" y="139"/>
                    <a:pt x="697" y="119"/>
                    <a:pt x="684" y="104"/>
                  </a:cubicBezTo>
                  <a:cubicBezTo>
                    <a:pt x="628" y="32"/>
                    <a:pt x="522"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6"/>
            <p:cNvSpPr/>
            <p:nvPr/>
          </p:nvSpPr>
          <p:spPr>
            <a:xfrm>
              <a:off x="1193725" y="2204675"/>
              <a:ext cx="13075" cy="4450"/>
            </a:xfrm>
            <a:custGeom>
              <a:avLst/>
              <a:gdLst/>
              <a:ahLst/>
              <a:cxnLst/>
              <a:rect l="l" t="t" r="r" b="b"/>
              <a:pathLst>
                <a:path w="523" h="178" extrusionOk="0">
                  <a:moveTo>
                    <a:pt x="350" y="1"/>
                  </a:moveTo>
                  <a:cubicBezTo>
                    <a:pt x="305" y="1"/>
                    <a:pt x="260" y="9"/>
                    <a:pt x="216" y="17"/>
                  </a:cubicBezTo>
                  <a:cubicBezTo>
                    <a:pt x="139" y="32"/>
                    <a:pt x="11" y="61"/>
                    <a:pt x="0" y="155"/>
                  </a:cubicBezTo>
                  <a:cubicBezTo>
                    <a:pt x="0" y="168"/>
                    <a:pt x="11" y="178"/>
                    <a:pt x="24" y="178"/>
                  </a:cubicBezTo>
                  <a:cubicBezTo>
                    <a:pt x="26" y="178"/>
                    <a:pt x="29" y="178"/>
                    <a:pt x="31" y="177"/>
                  </a:cubicBezTo>
                  <a:cubicBezTo>
                    <a:pt x="119" y="148"/>
                    <a:pt x="194" y="122"/>
                    <a:pt x="286" y="115"/>
                  </a:cubicBezTo>
                  <a:cubicBezTo>
                    <a:pt x="300" y="114"/>
                    <a:pt x="314" y="113"/>
                    <a:pt x="328" y="113"/>
                  </a:cubicBezTo>
                  <a:cubicBezTo>
                    <a:pt x="357" y="113"/>
                    <a:pt x="385" y="116"/>
                    <a:pt x="413" y="122"/>
                  </a:cubicBezTo>
                  <a:cubicBezTo>
                    <a:pt x="424" y="126"/>
                    <a:pt x="436" y="127"/>
                    <a:pt x="447" y="127"/>
                  </a:cubicBezTo>
                  <a:cubicBezTo>
                    <a:pt x="463" y="127"/>
                    <a:pt x="479" y="124"/>
                    <a:pt x="494" y="118"/>
                  </a:cubicBezTo>
                  <a:cubicBezTo>
                    <a:pt x="519" y="102"/>
                    <a:pt x="523" y="72"/>
                    <a:pt x="503" y="52"/>
                  </a:cubicBezTo>
                  <a:cubicBezTo>
                    <a:pt x="457" y="13"/>
                    <a:pt x="404"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6"/>
            <p:cNvSpPr/>
            <p:nvPr/>
          </p:nvSpPr>
          <p:spPr>
            <a:xfrm>
              <a:off x="948350" y="2265700"/>
              <a:ext cx="34725" cy="39025"/>
            </a:xfrm>
            <a:custGeom>
              <a:avLst/>
              <a:gdLst/>
              <a:ahLst/>
              <a:cxnLst/>
              <a:rect l="l" t="t" r="r" b="b"/>
              <a:pathLst>
                <a:path w="1389" h="1561" extrusionOk="0">
                  <a:moveTo>
                    <a:pt x="240" y="0"/>
                  </a:moveTo>
                  <a:cubicBezTo>
                    <a:pt x="214" y="24"/>
                    <a:pt x="231" y="70"/>
                    <a:pt x="251" y="101"/>
                  </a:cubicBezTo>
                  <a:lnTo>
                    <a:pt x="580" y="631"/>
                  </a:lnTo>
                  <a:cubicBezTo>
                    <a:pt x="447" y="513"/>
                    <a:pt x="169" y="335"/>
                    <a:pt x="84" y="335"/>
                  </a:cubicBezTo>
                  <a:cubicBezTo>
                    <a:pt x="74" y="335"/>
                    <a:pt x="66" y="337"/>
                    <a:pt x="62" y="343"/>
                  </a:cubicBezTo>
                  <a:cubicBezTo>
                    <a:pt x="20" y="393"/>
                    <a:pt x="168" y="536"/>
                    <a:pt x="244" y="615"/>
                  </a:cubicBezTo>
                  <a:lnTo>
                    <a:pt x="523" y="903"/>
                  </a:lnTo>
                  <a:cubicBezTo>
                    <a:pt x="402" y="836"/>
                    <a:pt x="179" y="732"/>
                    <a:pt x="79" y="732"/>
                  </a:cubicBezTo>
                  <a:cubicBezTo>
                    <a:pt x="55" y="732"/>
                    <a:pt x="37" y="739"/>
                    <a:pt x="31" y="753"/>
                  </a:cubicBezTo>
                  <a:cubicBezTo>
                    <a:pt x="1" y="828"/>
                    <a:pt x="310" y="1021"/>
                    <a:pt x="468" y="1140"/>
                  </a:cubicBezTo>
                  <a:cubicBezTo>
                    <a:pt x="657" y="1285"/>
                    <a:pt x="804" y="1518"/>
                    <a:pt x="1039" y="1557"/>
                  </a:cubicBezTo>
                  <a:cubicBezTo>
                    <a:pt x="1051" y="1559"/>
                    <a:pt x="1063" y="1560"/>
                    <a:pt x="1075" y="1560"/>
                  </a:cubicBezTo>
                  <a:cubicBezTo>
                    <a:pt x="1129" y="1560"/>
                    <a:pt x="1180" y="1540"/>
                    <a:pt x="1220" y="1502"/>
                  </a:cubicBezTo>
                  <a:cubicBezTo>
                    <a:pt x="1292" y="1426"/>
                    <a:pt x="1299" y="1303"/>
                    <a:pt x="1299" y="1303"/>
                  </a:cubicBezTo>
                  <a:cubicBezTo>
                    <a:pt x="1235" y="1147"/>
                    <a:pt x="1292" y="969"/>
                    <a:pt x="1336" y="806"/>
                  </a:cubicBezTo>
                  <a:cubicBezTo>
                    <a:pt x="1380" y="644"/>
                    <a:pt x="1389" y="321"/>
                    <a:pt x="1296" y="321"/>
                  </a:cubicBezTo>
                  <a:cubicBezTo>
                    <a:pt x="1204" y="321"/>
                    <a:pt x="1112" y="615"/>
                    <a:pt x="1101" y="784"/>
                  </a:cubicBezTo>
                  <a:cubicBezTo>
                    <a:pt x="982" y="522"/>
                    <a:pt x="666" y="60"/>
                    <a:pt x="594" y="60"/>
                  </a:cubicBezTo>
                  <a:cubicBezTo>
                    <a:pt x="591" y="60"/>
                    <a:pt x="589" y="60"/>
                    <a:pt x="587" y="62"/>
                  </a:cubicBezTo>
                  <a:cubicBezTo>
                    <a:pt x="530" y="99"/>
                    <a:pt x="756" y="442"/>
                    <a:pt x="862" y="620"/>
                  </a:cubicBezTo>
                  <a:cubicBezTo>
                    <a:pt x="684" y="382"/>
                    <a:pt x="499" y="139"/>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6"/>
            <p:cNvSpPr/>
            <p:nvPr/>
          </p:nvSpPr>
          <p:spPr>
            <a:xfrm>
              <a:off x="1168525" y="2216450"/>
              <a:ext cx="11600" cy="10075"/>
            </a:xfrm>
            <a:custGeom>
              <a:avLst/>
              <a:gdLst/>
              <a:ahLst/>
              <a:cxnLst/>
              <a:rect l="l" t="t" r="r" b="b"/>
              <a:pathLst>
                <a:path w="464" h="403" extrusionOk="0">
                  <a:moveTo>
                    <a:pt x="229" y="1"/>
                  </a:moveTo>
                  <a:cubicBezTo>
                    <a:pt x="195" y="1"/>
                    <a:pt x="159" y="10"/>
                    <a:pt x="128" y="29"/>
                  </a:cubicBezTo>
                  <a:cubicBezTo>
                    <a:pt x="99" y="46"/>
                    <a:pt x="75" y="71"/>
                    <a:pt x="57" y="101"/>
                  </a:cubicBezTo>
                  <a:cubicBezTo>
                    <a:pt x="0" y="196"/>
                    <a:pt x="33" y="319"/>
                    <a:pt x="128" y="376"/>
                  </a:cubicBezTo>
                  <a:cubicBezTo>
                    <a:pt x="159" y="393"/>
                    <a:pt x="195" y="402"/>
                    <a:pt x="229" y="402"/>
                  </a:cubicBezTo>
                  <a:cubicBezTo>
                    <a:pt x="264" y="402"/>
                    <a:pt x="299" y="393"/>
                    <a:pt x="330" y="376"/>
                  </a:cubicBezTo>
                  <a:cubicBezTo>
                    <a:pt x="464" y="297"/>
                    <a:pt x="464" y="106"/>
                    <a:pt x="330" y="29"/>
                  </a:cubicBezTo>
                  <a:cubicBezTo>
                    <a:pt x="299" y="10"/>
                    <a:pt x="26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6"/>
            <p:cNvSpPr/>
            <p:nvPr/>
          </p:nvSpPr>
          <p:spPr>
            <a:xfrm>
              <a:off x="1197125" y="2215325"/>
              <a:ext cx="10675" cy="10425"/>
            </a:xfrm>
            <a:custGeom>
              <a:avLst/>
              <a:gdLst/>
              <a:ahLst/>
              <a:cxnLst/>
              <a:rect l="l" t="t" r="r" b="b"/>
              <a:pathLst>
                <a:path w="427" h="417" extrusionOk="0">
                  <a:moveTo>
                    <a:pt x="230" y="1"/>
                  </a:moveTo>
                  <a:cubicBezTo>
                    <a:pt x="227" y="1"/>
                    <a:pt x="223" y="1"/>
                    <a:pt x="220" y="1"/>
                  </a:cubicBezTo>
                  <a:lnTo>
                    <a:pt x="165" y="8"/>
                  </a:lnTo>
                  <a:lnTo>
                    <a:pt x="115" y="30"/>
                  </a:lnTo>
                  <a:cubicBezTo>
                    <a:pt x="84" y="47"/>
                    <a:pt x="58" y="74"/>
                    <a:pt x="40" y="102"/>
                  </a:cubicBezTo>
                  <a:lnTo>
                    <a:pt x="40" y="105"/>
                  </a:lnTo>
                  <a:lnTo>
                    <a:pt x="38" y="107"/>
                  </a:lnTo>
                  <a:cubicBezTo>
                    <a:pt x="0" y="170"/>
                    <a:pt x="0" y="247"/>
                    <a:pt x="38" y="309"/>
                  </a:cubicBezTo>
                  <a:lnTo>
                    <a:pt x="40" y="313"/>
                  </a:lnTo>
                  <a:cubicBezTo>
                    <a:pt x="51" y="337"/>
                    <a:pt x="71" y="357"/>
                    <a:pt x="93" y="370"/>
                  </a:cubicBezTo>
                  <a:cubicBezTo>
                    <a:pt x="106" y="383"/>
                    <a:pt x="121" y="392"/>
                    <a:pt x="139" y="399"/>
                  </a:cubicBezTo>
                  <a:cubicBezTo>
                    <a:pt x="163" y="412"/>
                    <a:pt x="192" y="416"/>
                    <a:pt x="218" y="416"/>
                  </a:cubicBezTo>
                  <a:lnTo>
                    <a:pt x="273" y="408"/>
                  </a:lnTo>
                  <a:lnTo>
                    <a:pt x="323" y="388"/>
                  </a:lnTo>
                  <a:cubicBezTo>
                    <a:pt x="347" y="375"/>
                    <a:pt x="367" y="357"/>
                    <a:pt x="380" y="335"/>
                  </a:cubicBezTo>
                  <a:cubicBezTo>
                    <a:pt x="394" y="322"/>
                    <a:pt x="402" y="307"/>
                    <a:pt x="409" y="289"/>
                  </a:cubicBezTo>
                  <a:cubicBezTo>
                    <a:pt x="422" y="265"/>
                    <a:pt x="427" y="236"/>
                    <a:pt x="427" y="208"/>
                  </a:cubicBezTo>
                  <a:lnTo>
                    <a:pt x="420" y="153"/>
                  </a:lnTo>
                  <a:lnTo>
                    <a:pt x="398" y="105"/>
                  </a:lnTo>
                  <a:cubicBezTo>
                    <a:pt x="385" y="80"/>
                    <a:pt x="367" y="61"/>
                    <a:pt x="345" y="45"/>
                  </a:cubicBezTo>
                  <a:cubicBezTo>
                    <a:pt x="332" y="34"/>
                    <a:pt x="317" y="23"/>
                    <a:pt x="299" y="19"/>
                  </a:cubicBezTo>
                  <a:cubicBezTo>
                    <a:pt x="278" y="7"/>
                    <a:pt x="254"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6"/>
            <p:cNvSpPr/>
            <p:nvPr/>
          </p:nvSpPr>
          <p:spPr>
            <a:xfrm>
              <a:off x="1124875" y="2163725"/>
              <a:ext cx="94500" cy="72850"/>
            </a:xfrm>
            <a:custGeom>
              <a:avLst/>
              <a:gdLst/>
              <a:ahLst/>
              <a:cxnLst/>
              <a:rect l="l" t="t" r="r" b="b"/>
              <a:pathLst>
                <a:path w="3780" h="2914" extrusionOk="0">
                  <a:moveTo>
                    <a:pt x="3038" y="1"/>
                  </a:moveTo>
                  <a:cubicBezTo>
                    <a:pt x="3006" y="1"/>
                    <a:pt x="2974" y="5"/>
                    <a:pt x="2943" y="14"/>
                  </a:cubicBezTo>
                  <a:cubicBezTo>
                    <a:pt x="2877" y="32"/>
                    <a:pt x="2822" y="73"/>
                    <a:pt x="2761" y="104"/>
                  </a:cubicBezTo>
                  <a:cubicBezTo>
                    <a:pt x="2604" y="188"/>
                    <a:pt x="2424" y="208"/>
                    <a:pt x="2245" y="208"/>
                  </a:cubicBezTo>
                  <a:cubicBezTo>
                    <a:pt x="2188" y="208"/>
                    <a:pt x="2132" y="206"/>
                    <a:pt x="2076" y="203"/>
                  </a:cubicBezTo>
                  <a:cubicBezTo>
                    <a:pt x="1884" y="196"/>
                    <a:pt x="1693" y="183"/>
                    <a:pt x="1503" y="183"/>
                  </a:cubicBezTo>
                  <a:cubicBezTo>
                    <a:pt x="1402" y="183"/>
                    <a:pt x="1302" y="187"/>
                    <a:pt x="1202" y="196"/>
                  </a:cubicBezTo>
                  <a:cubicBezTo>
                    <a:pt x="910" y="223"/>
                    <a:pt x="617" y="306"/>
                    <a:pt x="387" y="484"/>
                  </a:cubicBezTo>
                  <a:cubicBezTo>
                    <a:pt x="299" y="548"/>
                    <a:pt x="227" y="629"/>
                    <a:pt x="174" y="723"/>
                  </a:cubicBezTo>
                  <a:cubicBezTo>
                    <a:pt x="108" y="851"/>
                    <a:pt x="93" y="998"/>
                    <a:pt x="79" y="1141"/>
                  </a:cubicBezTo>
                  <a:cubicBezTo>
                    <a:pt x="53" y="1417"/>
                    <a:pt x="27" y="1694"/>
                    <a:pt x="0" y="1969"/>
                  </a:cubicBezTo>
                  <a:cubicBezTo>
                    <a:pt x="112" y="2305"/>
                    <a:pt x="336" y="2590"/>
                    <a:pt x="635" y="2781"/>
                  </a:cubicBezTo>
                  <a:cubicBezTo>
                    <a:pt x="716" y="2832"/>
                    <a:pt x="802" y="2876"/>
                    <a:pt x="892" y="2913"/>
                  </a:cubicBezTo>
                  <a:cubicBezTo>
                    <a:pt x="885" y="2891"/>
                    <a:pt x="879" y="2871"/>
                    <a:pt x="874" y="2849"/>
                  </a:cubicBezTo>
                  <a:lnTo>
                    <a:pt x="813" y="2805"/>
                  </a:lnTo>
                  <a:cubicBezTo>
                    <a:pt x="593" y="2781"/>
                    <a:pt x="462" y="2538"/>
                    <a:pt x="451" y="2318"/>
                  </a:cubicBezTo>
                  <a:cubicBezTo>
                    <a:pt x="446" y="2241"/>
                    <a:pt x="453" y="2162"/>
                    <a:pt x="497" y="2098"/>
                  </a:cubicBezTo>
                  <a:cubicBezTo>
                    <a:pt x="527" y="2050"/>
                    <a:pt x="582" y="2018"/>
                    <a:pt x="636" y="2018"/>
                  </a:cubicBezTo>
                  <a:cubicBezTo>
                    <a:pt x="655" y="2018"/>
                    <a:pt x="674" y="2022"/>
                    <a:pt x="692" y="2030"/>
                  </a:cubicBezTo>
                  <a:cubicBezTo>
                    <a:pt x="756" y="2061"/>
                    <a:pt x="780" y="2138"/>
                    <a:pt x="789" y="2208"/>
                  </a:cubicBezTo>
                  <a:cubicBezTo>
                    <a:pt x="798" y="2278"/>
                    <a:pt x="800" y="2353"/>
                    <a:pt x="839" y="2412"/>
                  </a:cubicBezTo>
                  <a:cubicBezTo>
                    <a:pt x="863" y="2447"/>
                    <a:pt x="908" y="2469"/>
                    <a:pt x="950" y="2469"/>
                  </a:cubicBezTo>
                  <a:cubicBezTo>
                    <a:pt x="977" y="2469"/>
                    <a:pt x="1003" y="2459"/>
                    <a:pt x="1019" y="2436"/>
                  </a:cubicBezTo>
                  <a:cubicBezTo>
                    <a:pt x="1033" y="2410"/>
                    <a:pt x="1041" y="2379"/>
                    <a:pt x="1039" y="2349"/>
                  </a:cubicBezTo>
                  <a:cubicBezTo>
                    <a:pt x="1043" y="2188"/>
                    <a:pt x="1024" y="2026"/>
                    <a:pt x="984" y="1870"/>
                  </a:cubicBezTo>
                  <a:cubicBezTo>
                    <a:pt x="973" y="1841"/>
                    <a:pt x="971" y="1813"/>
                    <a:pt x="971" y="1784"/>
                  </a:cubicBezTo>
                  <a:cubicBezTo>
                    <a:pt x="980" y="1725"/>
                    <a:pt x="1033" y="1685"/>
                    <a:pt x="1072" y="1641"/>
                  </a:cubicBezTo>
                  <a:cubicBezTo>
                    <a:pt x="1232" y="1475"/>
                    <a:pt x="1237" y="1215"/>
                    <a:pt x="1232" y="983"/>
                  </a:cubicBezTo>
                  <a:lnTo>
                    <a:pt x="2568" y="886"/>
                  </a:lnTo>
                  <a:cubicBezTo>
                    <a:pt x="2930" y="857"/>
                    <a:pt x="3314" y="825"/>
                    <a:pt x="3604" y="607"/>
                  </a:cubicBezTo>
                  <a:cubicBezTo>
                    <a:pt x="3672" y="554"/>
                    <a:pt x="3736" y="491"/>
                    <a:pt x="3758" y="409"/>
                  </a:cubicBezTo>
                  <a:cubicBezTo>
                    <a:pt x="3780" y="326"/>
                    <a:pt x="3745" y="227"/>
                    <a:pt x="3666" y="196"/>
                  </a:cubicBezTo>
                  <a:cubicBezTo>
                    <a:pt x="3648" y="189"/>
                    <a:pt x="3630" y="186"/>
                    <a:pt x="3612" y="186"/>
                  </a:cubicBezTo>
                  <a:cubicBezTo>
                    <a:pt x="3539" y="186"/>
                    <a:pt x="3466" y="237"/>
                    <a:pt x="3407" y="286"/>
                  </a:cubicBezTo>
                  <a:cubicBezTo>
                    <a:pt x="3444" y="245"/>
                    <a:pt x="3435" y="174"/>
                    <a:pt x="3398" y="131"/>
                  </a:cubicBezTo>
                  <a:cubicBezTo>
                    <a:pt x="3358" y="91"/>
                    <a:pt x="3308" y="60"/>
                    <a:pt x="3253" y="47"/>
                  </a:cubicBezTo>
                  <a:cubicBezTo>
                    <a:pt x="3184" y="21"/>
                    <a:pt x="3111" y="1"/>
                    <a:pt x="3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6"/>
            <p:cNvSpPr/>
            <p:nvPr/>
          </p:nvSpPr>
          <p:spPr>
            <a:xfrm>
              <a:off x="1149250" y="2180525"/>
              <a:ext cx="63375" cy="15900"/>
            </a:xfrm>
            <a:custGeom>
              <a:avLst/>
              <a:gdLst/>
              <a:ahLst/>
              <a:cxnLst/>
              <a:rect l="l" t="t" r="r" b="b"/>
              <a:pathLst>
                <a:path w="2535" h="636" extrusionOk="0">
                  <a:moveTo>
                    <a:pt x="1898" y="1"/>
                  </a:moveTo>
                  <a:lnTo>
                    <a:pt x="0" y="232"/>
                  </a:lnTo>
                  <a:lnTo>
                    <a:pt x="659" y="508"/>
                  </a:lnTo>
                  <a:cubicBezTo>
                    <a:pt x="807" y="572"/>
                    <a:pt x="969" y="635"/>
                    <a:pt x="1126" y="635"/>
                  </a:cubicBezTo>
                  <a:cubicBezTo>
                    <a:pt x="1182" y="635"/>
                    <a:pt x="1236" y="627"/>
                    <a:pt x="1290" y="609"/>
                  </a:cubicBezTo>
                  <a:cubicBezTo>
                    <a:pt x="1336" y="598"/>
                    <a:pt x="1375" y="570"/>
                    <a:pt x="1399" y="530"/>
                  </a:cubicBezTo>
                  <a:cubicBezTo>
                    <a:pt x="1444" y="439"/>
                    <a:pt x="1359" y="346"/>
                    <a:pt x="1272" y="287"/>
                  </a:cubicBezTo>
                  <a:lnTo>
                    <a:pt x="1272" y="287"/>
                  </a:lnTo>
                  <a:cubicBezTo>
                    <a:pt x="1506" y="434"/>
                    <a:pt x="1777" y="512"/>
                    <a:pt x="2053" y="512"/>
                  </a:cubicBezTo>
                  <a:cubicBezTo>
                    <a:pt x="2074" y="512"/>
                    <a:pt x="2094" y="511"/>
                    <a:pt x="2115" y="510"/>
                  </a:cubicBezTo>
                  <a:cubicBezTo>
                    <a:pt x="2210" y="508"/>
                    <a:pt x="2306" y="493"/>
                    <a:pt x="2390" y="445"/>
                  </a:cubicBezTo>
                  <a:cubicBezTo>
                    <a:pt x="2471" y="396"/>
                    <a:pt x="2535" y="308"/>
                    <a:pt x="2528" y="212"/>
                  </a:cubicBezTo>
                  <a:cubicBezTo>
                    <a:pt x="2528" y="185"/>
                    <a:pt x="2519" y="159"/>
                    <a:pt x="2504" y="139"/>
                  </a:cubicBezTo>
                  <a:cubicBezTo>
                    <a:pt x="2475" y="106"/>
                    <a:pt x="2432" y="98"/>
                    <a:pt x="2392" y="89"/>
                  </a:cubicBezTo>
                  <a:lnTo>
                    <a:pt x="18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6"/>
            <p:cNvSpPr/>
            <p:nvPr/>
          </p:nvSpPr>
          <p:spPr>
            <a:xfrm>
              <a:off x="1186900" y="2209175"/>
              <a:ext cx="12000" cy="26175"/>
            </a:xfrm>
            <a:custGeom>
              <a:avLst/>
              <a:gdLst/>
              <a:ahLst/>
              <a:cxnLst/>
              <a:rect l="l" t="t" r="r" b="b"/>
              <a:pathLst>
                <a:path w="480" h="1047" extrusionOk="0">
                  <a:moveTo>
                    <a:pt x="168" y="0"/>
                  </a:moveTo>
                  <a:cubicBezTo>
                    <a:pt x="151" y="0"/>
                    <a:pt x="135" y="12"/>
                    <a:pt x="135" y="32"/>
                  </a:cubicBezTo>
                  <a:lnTo>
                    <a:pt x="137" y="32"/>
                  </a:lnTo>
                  <a:cubicBezTo>
                    <a:pt x="135" y="65"/>
                    <a:pt x="135" y="98"/>
                    <a:pt x="137" y="133"/>
                  </a:cubicBezTo>
                  <a:cubicBezTo>
                    <a:pt x="142" y="168"/>
                    <a:pt x="148" y="203"/>
                    <a:pt x="159" y="236"/>
                  </a:cubicBezTo>
                  <a:cubicBezTo>
                    <a:pt x="177" y="311"/>
                    <a:pt x="196" y="386"/>
                    <a:pt x="218" y="460"/>
                  </a:cubicBezTo>
                  <a:cubicBezTo>
                    <a:pt x="238" y="535"/>
                    <a:pt x="256" y="603"/>
                    <a:pt x="276" y="673"/>
                  </a:cubicBezTo>
                  <a:cubicBezTo>
                    <a:pt x="284" y="709"/>
                    <a:pt x="295" y="744"/>
                    <a:pt x="304" y="779"/>
                  </a:cubicBezTo>
                  <a:cubicBezTo>
                    <a:pt x="308" y="799"/>
                    <a:pt x="313" y="816"/>
                    <a:pt x="315" y="834"/>
                  </a:cubicBezTo>
                  <a:cubicBezTo>
                    <a:pt x="315" y="835"/>
                    <a:pt x="315" y="836"/>
                    <a:pt x="316" y="838"/>
                  </a:cubicBezTo>
                  <a:lnTo>
                    <a:pt x="316" y="838"/>
                  </a:lnTo>
                  <a:cubicBezTo>
                    <a:pt x="312" y="838"/>
                    <a:pt x="308" y="838"/>
                    <a:pt x="304" y="838"/>
                  </a:cubicBezTo>
                  <a:cubicBezTo>
                    <a:pt x="278" y="845"/>
                    <a:pt x="254" y="849"/>
                    <a:pt x="227" y="853"/>
                  </a:cubicBezTo>
                  <a:cubicBezTo>
                    <a:pt x="181" y="860"/>
                    <a:pt x="135" y="864"/>
                    <a:pt x="91" y="867"/>
                  </a:cubicBezTo>
                  <a:cubicBezTo>
                    <a:pt x="41" y="867"/>
                    <a:pt x="1" y="906"/>
                    <a:pt x="1" y="957"/>
                  </a:cubicBezTo>
                  <a:cubicBezTo>
                    <a:pt x="1" y="999"/>
                    <a:pt x="39" y="1047"/>
                    <a:pt x="85" y="1047"/>
                  </a:cubicBezTo>
                  <a:cubicBezTo>
                    <a:pt x="87" y="1047"/>
                    <a:pt x="89" y="1047"/>
                    <a:pt x="91" y="1047"/>
                  </a:cubicBezTo>
                  <a:cubicBezTo>
                    <a:pt x="201" y="1038"/>
                    <a:pt x="311" y="1012"/>
                    <a:pt x="414" y="968"/>
                  </a:cubicBezTo>
                  <a:cubicBezTo>
                    <a:pt x="469" y="941"/>
                    <a:pt x="480" y="897"/>
                    <a:pt x="462" y="842"/>
                  </a:cubicBezTo>
                  <a:cubicBezTo>
                    <a:pt x="445" y="788"/>
                    <a:pt x="427" y="730"/>
                    <a:pt x="412" y="676"/>
                  </a:cubicBezTo>
                  <a:cubicBezTo>
                    <a:pt x="381" y="561"/>
                    <a:pt x="350" y="449"/>
                    <a:pt x="319" y="337"/>
                  </a:cubicBezTo>
                  <a:cubicBezTo>
                    <a:pt x="304" y="282"/>
                    <a:pt x="289" y="225"/>
                    <a:pt x="271" y="170"/>
                  </a:cubicBezTo>
                  <a:cubicBezTo>
                    <a:pt x="265" y="142"/>
                    <a:pt x="254" y="116"/>
                    <a:pt x="240" y="89"/>
                  </a:cubicBezTo>
                  <a:cubicBezTo>
                    <a:pt x="229" y="63"/>
                    <a:pt x="210" y="41"/>
                    <a:pt x="196" y="17"/>
                  </a:cubicBezTo>
                  <a:cubicBezTo>
                    <a:pt x="189" y="5"/>
                    <a:pt x="178"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6"/>
            <p:cNvSpPr/>
            <p:nvPr/>
          </p:nvSpPr>
          <p:spPr>
            <a:xfrm>
              <a:off x="1254600" y="2488100"/>
              <a:ext cx="68450" cy="347075"/>
            </a:xfrm>
            <a:custGeom>
              <a:avLst/>
              <a:gdLst/>
              <a:ahLst/>
              <a:cxnLst/>
              <a:rect l="l" t="t" r="r" b="b"/>
              <a:pathLst>
                <a:path w="2738" h="13883" extrusionOk="0">
                  <a:moveTo>
                    <a:pt x="2601" y="1"/>
                  </a:moveTo>
                  <a:lnTo>
                    <a:pt x="155" y="767"/>
                  </a:lnTo>
                  <a:cubicBezTo>
                    <a:pt x="1" y="2408"/>
                    <a:pt x="71" y="4059"/>
                    <a:pt x="368" y="5678"/>
                  </a:cubicBezTo>
                  <a:cubicBezTo>
                    <a:pt x="460" y="6192"/>
                    <a:pt x="576" y="6706"/>
                    <a:pt x="596" y="7226"/>
                  </a:cubicBezTo>
                  <a:cubicBezTo>
                    <a:pt x="625" y="8008"/>
                    <a:pt x="436" y="8783"/>
                    <a:pt x="444" y="9563"/>
                  </a:cubicBezTo>
                  <a:cubicBezTo>
                    <a:pt x="462" y="11045"/>
                    <a:pt x="1182" y="12422"/>
                    <a:pt x="1439" y="13883"/>
                  </a:cubicBezTo>
                  <a:lnTo>
                    <a:pt x="2201" y="13881"/>
                  </a:lnTo>
                  <a:cubicBezTo>
                    <a:pt x="2131" y="12717"/>
                    <a:pt x="2173" y="11550"/>
                    <a:pt x="2322" y="10393"/>
                  </a:cubicBezTo>
                  <a:cubicBezTo>
                    <a:pt x="2392" y="9851"/>
                    <a:pt x="2487" y="9306"/>
                    <a:pt x="2450" y="8759"/>
                  </a:cubicBezTo>
                  <a:cubicBezTo>
                    <a:pt x="2419" y="8324"/>
                    <a:pt x="2302" y="7898"/>
                    <a:pt x="2252" y="7461"/>
                  </a:cubicBezTo>
                  <a:cubicBezTo>
                    <a:pt x="2149" y="6550"/>
                    <a:pt x="2340" y="5632"/>
                    <a:pt x="2469" y="4723"/>
                  </a:cubicBezTo>
                  <a:cubicBezTo>
                    <a:pt x="2693" y="3159"/>
                    <a:pt x="2737" y="1575"/>
                    <a:pt x="2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6"/>
            <p:cNvSpPr/>
            <p:nvPr/>
          </p:nvSpPr>
          <p:spPr>
            <a:xfrm>
              <a:off x="1259650" y="2343100"/>
              <a:ext cx="113475" cy="104175"/>
            </a:xfrm>
            <a:custGeom>
              <a:avLst/>
              <a:gdLst/>
              <a:ahLst/>
              <a:cxnLst/>
              <a:rect l="l" t="t" r="r" b="b"/>
              <a:pathLst>
                <a:path w="4539" h="4167" extrusionOk="0">
                  <a:moveTo>
                    <a:pt x="3864" y="1"/>
                  </a:moveTo>
                  <a:lnTo>
                    <a:pt x="517" y="54"/>
                  </a:lnTo>
                  <a:cubicBezTo>
                    <a:pt x="572" y="214"/>
                    <a:pt x="499" y="2028"/>
                    <a:pt x="499" y="2028"/>
                  </a:cubicBezTo>
                  <a:cubicBezTo>
                    <a:pt x="499" y="2028"/>
                    <a:pt x="1" y="3736"/>
                    <a:pt x="54" y="3754"/>
                  </a:cubicBezTo>
                  <a:cubicBezTo>
                    <a:pt x="105" y="3771"/>
                    <a:pt x="1202" y="4167"/>
                    <a:pt x="2252" y="4167"/>
                  </a:cubicBezTo>
                  <a:cubicBezTo>
                    <a:pt x="2315" y="4167"/>
                    <a:pt x="2377" y="4165"/>
                    <a:pt x="2439" y="4163"/>
                  </a:cubicBezTo>
                  <a:cubicBezTo>
                    <a:pt x="3541" y="4110"/>
                    <a:pt x="4538" y="3523"/>
                    <a:pt x="4538" y="3523"/>
                  </a:cubicBezTo>
                  <a:lnTo>
                    <a:pt x="4024" y="2098"/>
                  </a:lnTo>
                  <a:lnTo>
                    <a:pt x="38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6"/>
            <p:cNvSpPr/>
            <p:nvPr/>
          </p:nvSpPr>
          <p:spPr>
            <a:xfrm>
              <a:off x="1296275" y="2237300"/>
              <a:ext cx="24950" cy="44525"/>
            </a:xfrm>
            <a:custGeom>
              <a:avLst/>
              <a:gdLst/>
              <a:ahLst/>
              <a:cxnLst/>
              <a:rect l="l" t="t" r="r" b="b"/>
              <a:pathLst>
                <a:path w="998" h="1781" extrusionOk="0">
                  <a:moveTo>
                    <a:pt x="642" y="1"/>
                  </a:moveTo>
                  <a:lnTo>
                    <a:pt x="7" y="18"/>
                  </a:lnTo>
                  <a:cubicBezTo>
                    <a:pt x="5" y="335"/>
                    <a:pt x="5" y="649"/>
                    <a:pt x="5" y="965"/>
                  </a:cubicBezTo>
                  <a:lnTo>
                    <a:pt x="5" y="1663"/>
                  </a:lnTo>
                  <a:cubicBezTo>
                    <a:pt x="1" y="1698"/>
                    <a:pt x="10" y="1734"/>
                    <a:pt x="31" y="1762"/>
                  </a:cubicBezTo>
                  <a:cubicBezTo>
                    <a:pt x="46" y="1776"/>
                    <a:pt x="64" y="1780"/>
                    <a:pt x="84" y="1780"/>
                  </a:cubicBezTo>
                  <a:cubicBezTo>
                    <a:pt x="96" y="1780"/>
                    <a:pt x="108" y="1779"/>
                    <a:pt x="119" y="1777"/>
                  </a:cubicBezTo>
                  <a:cubicBezTo>
                    <a:pt x="418" y="1736"/>
                    <a:pt x="712" y="1668"/>
                    <a:pt x="998" y="1573"/>
                  </a:cubicBezTo>
                  <a:cubicBezTo>
                    <a:pt x="960" y="1540"/>
                    <a:pt x="928" y="1433"/>
                    <a:pt x="890" y="1272"/>
                  </a:cubicBezTo>
                  <a:cubicBezTo>
                    <a:pt x="877" y="1211"/>
                    <a:pt x="859" y="1145"/>
                    <a:pt x="846" y="1070"/>
                  </a:cubicBezTo>
                  <a:cubicBezTo>
                    <a:pt x="840" y="1035"/>
                    <a:pt x="833" y="998"/>
                    <a:pt x="824" y="961"/>
                  </a:cubicBezTo>
                  <a:cubicBezTo>
                    <a:pt x="807" y="862"/>
                    <a:pt x="785" y="752"/>
                    <a:pt x="763" y="635"/>
                  </a:cubicBezTo>
                  <a:cubicBezTo>
                    <a:pt x="730" y="440"/>
                    <a:pt x="688" y="227"/>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6"/>
            <p:cNvSpPr/>
            <p:nvPr/>
          </p:nvSpPr>
          <p:spPr>
            <a:xfrm>
              <a:off x="1296450" y="2259600"/>
              <a:ext cx="12925" cy="10325"/>
            </a:xfrm>
            <a:custGeom>
              <a:avLst/>
              <a:gdLst/>
              <a:ahLst/>
              <a:cxnLst/>
              <a:rect l="l" t="t" r="r" b="b"/>
              <a:pathLst>
                <a:path w="517" h="413" extrusionOk="0">
                  <a:moveTo>
                    <a:pt x="516" y="0"/>
                  </a:moveTo>
                  <a:lnTo>
                    <a:pt x="516" y="0"/>
                  </a:lnTo>
                  <a:cubicBezTo>
                    <a:pt x="347" y="38"/>
                    <a:pt x="174" y="62"/>
                    <a:pt x="0" y="73"/>
                  </a:cubicBezTo>
                  <a:lnTo>
                    <a:pt x="0" y="411"/>
                  </a:lnTo>
                  <a:cubicBezTo>
                    <a:pt x="21" y="412"/>
                    <a:pt x="42" y="413"/>
                    <a:pt x="64" y="413"/>
                  </a:cubicBezTo>
                  <a:cubicBezTo>
                    <a:pt x="238" y="413"/>
                    <a:pt x="424" y="364"/>
                    <a:pt x="5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6"/>
            <p:cNvSpPr/>
            <p:nvPr/>
          </p:nvSpPr>
          <p:spPr>
            <a:xfrm>
              <a:off x="1269050" y="2269700"/>
              <a:ext cx="76950" cy="32925"/>
            </a:xfrm>
            <a:custGeom>
              <a:avLst/>
              <a:gdLst/>
              <a:ahLst/>
              <a:cxnLst/>
              <a:rect l="l" t="t" r="r" b="b"/>
              <a:pathLst>
                <a:path w="3078" h="1317" extrusionOk="0">
                  <a:moveTo>
                    <a:pt x="1902" y="1"/>
                  </a:moveTo>
                  <a:lnTo>
                    <a:pt x="1068" y="53"/>
                  </a:lnTo>
                  <a:cubicBezTo>
                    <a:pt x="1013" y="53"/>
                    <a:pt x="0" y="552"/>
                    <a:pt x="0" y="552"/>
                  </a:cubicBezTo>
                  <a:lnTo>
                    <a:pt x="1689" y="1316"/>
                  </a:lnTo>
                  <a:lnTo>
                    <a:pt x="3077" y="444"/>
                  </a:lnTo>
                  <a:lnTo>
                    <a:pt x="1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6"/>
            <p:cNvSpPr/>
            <p:nvPr/>
          </p:nvSpPr>
          <p:spPr>
            <a:xfrm>
              <a:off x="1248350" y="2393775"/>
              <a:ext cx="147175" cy="159575"/>
            </a:xfrm>
            <a:custGeom>
              <a:avLst/>
              <a:gdLst/>
              <a:ahLst/>
              <a:cxnLst/>
              <a:rect l="l" t="t" r="r" b="b"/>
              <a:pathLst>
                <a:path w="5887" h="6383" extrusionOk="0">
                  <a:moveTo>
                    <a:pt x="951" y="1"/>
                  </a:moveTo>
                  <a:cubicBezTo>
                    <a:pt x="877" y="172"/>
                    <a:pt x="813" y="354"/>
                    <a:pt x="752" y="541"/>
                  </a:cubicBezTo>
                  <a:cubicBezTo>
                    <a:pt x="738" y="583"/>
                    <a:pt x="725" y="627"/>
                    <a:pt x="712" y="668"/>
                  </a:cubicBezTo>
                  <a:cubicBezTo>
                    <a:pt x="0" y="3023"/>
                    <a:pt x="159" y="6376"/>
                    <a:pt x="159" y="6376"/>
                  </a:cubicBezTo>
                  <a:lnTo>
                    <a:pt x="5781" y="6376"/>
                  </a:lnTo>
                  <a:cubicBezTo>
                    <a:pt x="5781" y="6376"/>
                    <a:pt x="5785" y="6382"/>
                    <a:pt x="5790" y="6382"/>
                  </a:cubicBezTo>
                  <a:cubicBezTo>
                    <a:pt x="5818" y="6382"/>
                    <a:pt x="5886" y="6219"/>
                    <a:pt x="5629" y="4158"/>
                  </a:cubicBezTo>
                  <a:cubicBezTo>
                    <a:pt x="5480" y="2972"/>
                    <a:pt x="5190" y="1808"/>
                    <a:pt x="4768" y="690"/>
                  </a:cubicBezTo>
                  <a:cubicBezTo>
                    <a:pt x="4740" y="616"/>
                    <a:pt x="4713" y="545"/>
                    <a:pt x="4685" y="482"/>
                  </a:cubicBezTo>
                  <a:cubicBezTo>
                    <a:pt x="4560" y="170"/>
                    <a:pt x="4476" y="1"/>
                    <a:pt x="4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6"/>
            <p:cNvSpPr/>
            <p:nvPr/>
          </p:nvSpPr>
          <p:spPr>
            <a:xfrm>
              <a:off x="1266150" y="2405800"/>
              <a:ext cx="101375" cy="7175"/>
            </a:xfrm>
            <a:custGeom>
              <a:avLst/>
              <a:gdLst/>
              <a:ahLst/>
              <a:cxnLst/>
              <a:rect l="l" t="t" r="r" b="b"/>
              <a:pathLst>
                <a:path w="4055" h="287" extrusionOk="0">
                  <a:moveTo>
                    <a:pt x="3973" y="1"/>
                  </a:moveTo>
                  <a:cubicBezTo>
                    <a:pt x="3391" y="25"/>
                    <a:pt x="2807" y="67"/>
                    <a:pt x="2227" y="73"/>
                  </a:cubicBezTo>
                  <a:cubicBezTo>
                    <a:pt x="2096" y="75"/>
                    <a:pt x="1964" y="76"/>
                    <a:pt x="1833" y="76"/>
                  </a:cubicBezTo>
                  <a:cubicBezTo>
                    <a:pt x="1235" y="76"/>
                    <a:pt x="637" y="62"/>
                    <a:pt x="40" y="60"/>
                  </a:cubicBezTo>
                  <a:cubicBezTo>
                    <a:pt x="26" y="102"/>
                    <a:pt x="13" y="146"/>
                    <a:pt x="0" y="187"/>
                  </a:cubicBezTo>
                  <a:cubicBezTo>
                    <a:pt x="514" y="229"/>
                    <a:pt x="1041" y="262"/>
                    <a:pt x="1573" y="275"/>
                  </a:cubicBezTo>
                  <a:cubicBezTo>
                    <a:pt x="1621" y="278"/>
                    <a:pt x="1669" y="278"/>
                    <a:pt x="1717" y="278"/>
                  </a:cubicBezTo>
                  <a:cubicBezTo>
                    <a:pt x="1920" y="284"/>
                    <a:pt x="2124" y="286"/>
                    <a:pt x="2328" y="286"/>
                  </a:cubicBezTo>
                  <a:cubicBezTo>
                    <a:pt x="2365" y="286"/>
                    <a:pt x="2409" y="286"/>
                    <a:pt x="2449" y="284"/>
                  </a:cubicBezTo>
                  <a:cubicBezTo>
                    <a:pt x="2989" y="282"/>
                    <a:pt x="3527" y="258"/>
                    <a:pt x="4054" y="209"/>
                  </a:cubicBezTo>
                  <a:cubicBezTo>
                    <a:pt x="4026" y="135"/>
                    <a:pt x="3997" y="64"/>
                    <a:pt x="3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6"/>
            <p:cNvSpPr/>
            <p:nvPr/>
          </p:nvSpPr>
          <p:spPr>
            <a:xfrm>
              <a:off x="1272125" y="2797700"/>
              <a:ext cx="39500" cy="54275"/>
            </a:xfrm>
            <a:custGeom>
              <a:avLst/>
              <a:gdLst/>
              <a:ahLst/>
              <a:cxnLst/>
              <a:rect l="l" t="t" r="r" b="b"/>
              <a:pathLst>
                <a:path w="1580" h="2171" extrusionOk="0">
                  <a:moveTo>
                    <a:pt x="308" y="1"/>
                  </a:moveTo>
                  <a:cubicBezTo>
                    <a:pt x="308" y="1"/>
                    <a:pt x="752" y="1863"/>
                    <a:pt x="710" y="1866"/>
                  </a:cubicBezTo>
                  <a:cubicBezTo>
                    <a:pt x="126" y="1903"/>
                    <a:pt x="0" y="2171"/>
                    <a:pt x="0" y="2171"/>
                  </a:cubicBezTo>
                  <a:lnTo>
                    <a:pt x="1579" y="2171"/>
                  </a:lnTo>
                  <a:lnTo>
                    <a:pt x="15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6"/>
            <p:cNvSpPr/>
            <p:nvPr/>
          </p:nvSpPr>
          <p:spPr>
            <a:xfrm>
              <a:off x="1185000" y="2379050"/>
              <a:ext cx="51350" cy="39400"/>
            </a:xfrm>
            <a:custGeom>
              <a:avLst/>
              <a:gdLst/>
              <a:ahLst/>
              <a:cxnLst/>
              <a:rect l="l" t="t" r="r" b="b"/>
              <a:pathLst>
                <a:path w="2054" h="1576" extrusionOk="0">
                  <a:moveTo>
                    <a:pt x="1018" y="1"/>
                  </a:moveTo>
                  <a:cubicBezTo>
                    <a:pt x="1017" y="1"/>
                    <a:pt x="1016" y="1"/>
                    <a:pt x="1015" y="1"/>
                  </a:cubicBezTo>
                  <a:cubicBezTo>
                    <a:pt x="969" y="30"/>
                    <a:pt x="1059" y="197"/>
                    <a:pt x="1116" y="280"/>
                  </a:cubicBezTo>
                  <a:cubicBezTo>
                    <a:pt x="1175" y="361"/>
                    <a:pt x="1243" y="438"/>
                    <a:pt x="1318" y="506"/>
                  </a:cubicBezTo>
                  <a:cubicBezTo>
                    <a:pt x="949" y="614"/>
                    <a:pt x="529" y="553"/>
                    <a:pt x="145" y="618"/>
                  </a:cubicBezTo>
                  <a:cubicBezTo>
                    <a:pt x="81" y="629"/>
                    <a:pt x="11" y="656"/>
                    <a:pt x="5" y="724"/>
                  </a:cubicBezTo>
                  <a:cubicBezTo>
                    <a:pt x="0" y="777"/>
                    <a:pt x="37" y="834"/>
                    <a:pt x="86" y="862"/>
                  </a:cubicBezTo>
                  <a:cubicBezTo>
                    <a:pt x="130" y="889"/>
                    <a:pt x="180" y="904"/>
                    <a:pt x="233" y="906"/>
                  </a:cubicBezTo>
                  <a:cubicBezTo>
                    <a:pt x="286" y="908"/>
                    <a:pt x="336" y="919"/>
                    <a:pt x="384" y="937"/>
                  </a:cubicBezTo>
                  <a:lnTo>
                    <a:pt x="281" y="959"/>
                  </a:lnTo>
                  <a:cubicBezTo>
                    <a:pt x="264" y="961"/>
                    <a:pt x="246" y="968"/>
                    <a:pt x="242" y="985"/>
                  </a:cubicBezTo>
                  <a:cubicBezTo>
                    <a:pt x="242" y="998"/>
                    <a:pt x="244" y="1009"/>
                    <a:pt x="250" y="1020"/>
                  </a:cubicBezTo>
                  <a:cubicBezTo>
                    <a:pt x="270" y="1066"/>
                    <a:pt x="299" y="1117"/>
                    <a:pt x="343" y="1137"/>
                  </a:cubicBezTo>
                  <a:cubicBezTo>
                    <a:pt x="362" y="1145"/>
                    <a:pt x="384" y="1150"/>
                    <a:pt x="406" y="1150"/>
                  </a:cubicBezTo>
                  <a:lnTo>
                    <a:pt x="576" y="1165"/>
                  </a:lnTo>
                  <a:cubicBezTo>
                    <a:pt x="560" y="1194"/>
                    <a:pt x="514" y="1192"/>
                    <a:pt x="501" y="1222"/>
                  </a:cubicBezTo>
                  <a:cubicBezTo>
                    <a:pt x="496" y="1253"/>
                    <a:pt x="510" y="1284"/>
                    <a:pt x="536" y="1299"/>
                  </a:cubicBezTo>
                  <a:cubicBezTo>
                    <a:pt x="560" y="1312"/>
                    <a:pt x="586" y="1321"/>
                    <a:pt x="615" y="1321"/>
                  </a:cubicBezTo>
                  <a:lnTo>
                    <a:pt x="907" y="1354"/>
                  </a:lnTo>
                  <a:cubicBezTo>
                    <a:pt x="892" y="1387"/>
                    <a:pt x="861" y="1402"/>
                    <a:pt x="835" y="1422"/>
                  </a:cubicBezTo>
                  <a:cubicBezTo>
                    <a:pt x="804" y="1444"/>
                    <a:pt x="791" y="1481"/>
                    <a:pt x="804" y="1517"/>
                  </a:cubicBezTo>
                  <a:cubicBezTo>
                    <a:pt x="815" y="1539"/>
                    <a:pt x="832" y="1556"/>
                    <a:pt x="857" y="1565"/>
                  </a:cubicBezTo>
                  <a:cubicBezTo>
                    <a:pt x="875" y="1572"/>
                    <a:pt x="893" y="1575"/>
                    <a:pt x="911" y="1575"/>
                  </a:cubicBezTo>
                  <a:cubicBezTo>
                    <a:pt x="947" y="1575"/>
                    <a:pt x="982" y="1563"/>
                    <a:pt x="1015" y="1550"/>
                  </a:cubicBezTo>
                  <a:cubicBezTo>
                    <a:pt x="1274" y="1449"/>
                    <a:pt x="1522" y="1317"/>
                    <a:pt x="1750" y="1154"/>
                  </a:cubicBezTo>
                  <a:cubicBezTo>
                    <a:pt x="1847" y="1088"/>
                    <a:pt x="1939" y="1014"/>
                    <a:pt x="2054" y="983"/>
                  </a:cubicBezTo>
                  <a:lnTo>
                    <a:pt x="1825" y="627"/>
                  </a:lnTo>
                  <a:cubicBezTo>
                    <a:pt x="1823" y="627"/>
                    <a:pt x="1821" y="628"/>
                    <a:pt x="1819" y="628"/>
                  </a:cubicBezTo>
                  <a:cubicBezTo>
                    <a:pt x="1678" y="628"/>
                    <a:pt x="1084" y="1"/>
                    <a:pt x="1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6"/>
            <p:cNvSpPr/>
            <p:nvPr/>
          </p:nvSpPr>
          <p:spPr>
            <a:xfrm>
              <a:off x="1256025" y="2169775"/>
              <a:ext cx="39350" cy="54525"/>
            </a:xfrm>
            <a:custGeom>
              <a:avLst/>
              <a:gdLst/>
              <a:ahLst/>
              <a:cxnLst/>
              <a:rect l="l" t="t" r="r" b="b"/>
              <a:pathLst>
                <a:path w="1574" h="2181" extrusionOk="0">
                  <a:moveTo>
                    <a:pt x="1573" y="1"/>
                  </a:moveTo>
                  <a:cubicBezTo>
                    <a:pt x="1286" y="55"/>
                    <a:pt x="1000" y="130"/>
                    <a:pt x="723" y="225"/>
                  </a:cubicBezTo>
                  <a:cubicBezTo>
                    <a:pt x="629" y="257"/>
                    <a:pt x="532" y="293"/>
                    <a:pt x="456" y="356"/>
                  </a:cubicBezTo>
                  <a:cubicBezTo>
                    <a:pt x="392" y="416"/>
                    <a:pt x="339" y="486"/>
                    <a:pt x="297" y="565"/>
                  </a:cubicBezTo>
                  <a:cubicBezTo>
                    <a:pt x="170" y="774"/>
                    <a:pt x="49" y="998"/>
                    <a:pt x="30" y="1244"/>
                  </a:cubicBezTo>
                  <a:cubicBezTo>
                    <a:pt x="1" y="1608"/>
                    <a:pt x="203" y="1951"/>
                    <a:pt x="537" y="2102"/>
                  </a:cubicBezTo>
                  <a:cubicBezTo>
                    <a:pt x="652" y="2155"/>
                    <a:pt x="775" y="2181"/>
                    <a:pt x="897" y="2181"/>
                  </a:cubicBezTo>
                  <a:cubicBezTo>
                    <a:pt x="1125" y="2181"/>
                    <a:pt x="1350" y="2090"/>
                    <a:pt x="1516" y="1920"/>
                  </a:cubicBezTo>
                  <a:lnTo>
                    <a:pt x="1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6"/>
            <p:cNvSpPr/>
            <p:nvPr/>
          </p:nvSpPr>
          <p:spPr>
            <a:xfrm>
              <a:off x="1297925" y="2237350"/>
              <a:ext cx="23250" cy="10025"/>
            </a:xfrm>
            <a:custGeom>
              <a:avLst/>
              <a:gdLst/>
              <a:ahLst/>
              <a:cxnLst/>
              <a:rect l="l" t="t" r="r" b="b"/>
              <a:pathLst>
                <a:path w="930" h="401" extrusionOk="0">
                  <a:moveTo>
                    <a:pt x="18" y="1"/>
                  </a:moveTo>
                  <a:lnTo>
                    <a:pt x="1" y="10"/>
                  </a:lnTo>
                  <a:cubicBezTo>
                    <a:pt x="1" y="10"/>
                    <a:pt x="36" y="392"/>
                    <a:pt x="451" y="401"/>
                  </a:cubicBezTo>
                  <a:cubicBezTo>
                    <a:pt x="455" y="401"/>
                    <a:pt x="460" y="401"/>
                    <a:pt x="464" y="401"/>
                  </a:cubicBezTo>
                  <a:cubicBezTo>
                    <a:pt x="865" y="401"/>
                    <a:pt x="930" y="1"/>
                    <a:pt x="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6"/>
            <p:cNvSpPr/>
            <p:nvPr/>
          </p:nvSpPr>
          <p:spPr>
            <a:xfrm>
              <a:off x="1265750" y="2173850"/>
              <a:ext cx="80625" cy="87450"/>
            </a:xfrm>
            <a:custGeom>
              <a:avLst/>
              <a:gdLst/>
              <a:ahLst/>
              <a:cxnLst/>
              <a:rect l="l" t="t" r="r" b="b"/>
              <a:pathLst>
                <a:path w="3225" h="3498" extrusionOk="0">
                  <a:moveTo>
                    <a:pt x="1422" y="1"/>
                  </a:moveTo>
                  <a:cubicBezTo>
                    <a:pt x="1390" y="1"/>
                    <a:pt x="1356" y="1"/>
                    <a:pt x="1323" y="2"/>
                  </a:cubicBezTo>
                  <a:cubicBezTo>
                    <a:pt x="293" y="37"/>
                    <a:pt x="174" y="694"/>
                    <a:pt x="174" y="694"/>
                  </a:cubicBezTo>
                  <a:cubicBezTo>
                    <a:pt x="58" y="1127"/>
                    <a:pt x="1" y="1575"/>
                    <a:pt x="1" y="2025"/>
                  </a:cubicBezTo>
                  <a:cubicBezTo>
                    <a:pt x="1" y="2367"/>
                    <a:pt x="42" y="2730"/>
                    <a:pt x="227" y="2996"/>
                  </a:cubicBezTo>
                  <a:cubicBezTo>
                    <a:pt x="467" y="3338"/>
                    <a:pt x="646" y="3497"/>
                    <a:pt x="1160" y="3497"/>
                  </a:cubicBezTo>
                  <a:cubicBezTo>
                    <a:pt x="1249" y="3497"/>
                    <a:pt x="1348" y="3493"/>
                    <a:pt x="1459" y="3483"/>
                  </a:cubicBezTo>
                  <a:cubicBezTo>
                    <a:pt x="1467" y="3483"/>
                    <a:pt x="1475" y="3483"/>
                    <a:pt x="1483" y="3483"/>
                  </a:cubicBezTo>
                  <a:cubicBezTo>
                    <a:pt x="2117" y="3483"/>
                    <a:pt x="2357" y="2875"/>
                    <a:pt x="2357" y="2875"/>
                  </a:cubicBezTo>
                  <a:cubicBezTo>
                    <a:pt x="2357" y="2875"/>
                    <a:pt x="2382" y="2881"/>
                    <a:pt x="2416" y="2881"/>
                  </a:cubicBezTo>
                  <a:cubicBezTo>
                    <a:pt x="2478" y="2881"/>
                    <a:pt x="2571" y="2860"/>
                    <a:pt x="2605" y="2736"/>
                  </a:cubicBezTo>
                  <a:cubicBezTo>
                    <a:pt x="3225" y="2400"/>
                    <a:pt x="3088" y="1498"/>
                    <a:pt x="3088" y="1498"/>
                  </a:cubicBezTo>
                  <a:cubicBezTo>
                    <a:pt x="3088" y="1498"/>
                    <a:pt x="2922" y="1127"/>
                    <a:pt x="2889" y="780"/>
                  </a:cubicBezTo>
                  <a:cubicBezTo>
                    <a:pt x="2863" y="491"/>
                    <a:pt x="2386"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6"/>
            <p:cNvSpPr/>
            <p:nvPr/>
          </p:nvSpPr>
          <p:spPr>
            <a:xfrm>
              <a:off x="1277775" y="2239400"/>
              <a:ext cx="15625" cy="10125"/>
            </a:xfrm>
            <a:custGeom>
              <a:avLst/>
              <a:gdLst/>
              <a:ahLst/>
              <a:cxnLst/>
              <a:rect l="l" t="t" r="r" b="b"/>
              <a:pathLst>
                <a:path w="625" h="405" extrusionOk="0">
                  <a:moveTo>
                    <a:pt x="1" y="0"/>
                  </a:moveTo>
                  <a:lnTo>
                    <a:pt x="1" y="0"/>
                  </a:lnTo>
                  <a:cubicBezTo>
                    <a:pt x="16" y="196"/>
                    <a:pt x="75" y="391"/>
                    <a:pt x="339" y="404"/>
                  </a:cubicBezTo>
                  <a:cubicBezTo>
                    <a:pt x="515" y="398"/>
                    <a:pt x="624" y="266"/>
                    <a:pt x="591" y="18"/>
                  </a:cubicBezTo>
                  <a:lnTo>
                    <a:pt x="591" y="18"/>
                  </a:lnTo>
                  <a:cubicBezTo>
                    <a:pt x="524" y="22"/>
                    <a:pt x="457" y="24"/>
                    <a:pt x="390" y="24"/>
                  </a:cubicBezTo>
                  <a:cubicBezTo>
                    <a:pt x="259" y="24"/>
                    <a:pt x="130" y="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6"/>
            <p:cNvSpPr/>
            <p:nvPr/>
          </p:nvSpPr>
          <p:spPr>
            <a:xfrm>
              <a:off x="1290725" y="2205075"/>
              <a:ext cx="17450" cy="5400"/>
            </a:xfrm>
            <a:custGeom>
              <a:avLst/>
              <a:gdLst/>
              <a:ahLst/>
              <a:cxnLst/>
              <a:rect l="l" t="t" r="r" b="b"/>
              <a:pathLst>
                <a:path w="698" h="216" extrusionOk="0">
                  <a:moveTo>
                    <a:pt x="285" y="1"/>
                  </a:moveTo>
                  <a:cubicBezTo>
                    <a:pt x="173" y="1"/>
                    <a:pt x="68" y="33"/>
                    <a:pt x="14" y="104"/>
                  </a:cubicBezTo>
                  <a:cubicBezTo>
                    <a:pt x="1" y="121"/>
                    <a:pt x="21" y="141"/>
                    <a:pt x="36" y="141"/>
                  </a:cubicBezTo>
                  <a:cubicBezTo>
                    <a:pt x="45" y="142"/>
                    <a:pt x="55" y="143"/>
                    <a:pt x="64" y="143"/>
                  </a:cubicBezTo>
                  <a:cubicBezTo>
                    <a:pt x="149" y="143"/>
                    <a:pt x="233" y="104"/>
                    <a:pt x="322" y="104"/>
                  </a:cubicBezTo>
                  <a:cubicBezTo>
                    <a:pt x="326" y="104"/>
                    <a:pt x="331" y="104"/>
                    <a:pt x="335" y="104"/>
                  </a:cubicBezTo>
                  <a:cubicBezTo>
                    <a:pt x="458" y="110"/>
                    <a:pt x="552" y="159"/>
                    <a:pt x="658" y="214"/>
                  </a:cubicBezTo>
                  <a:cubicBezTo>
                    <a:pt x="661" y="215"/>
                    <a:pt x="664" y="216"/>
                    <a:pt x="668" y="216"/>
                  </a:cubicBezTo>
                  <a:cubicBezTo>
                    <a:pt x="684" y="216"/>
                    <a:pt x="697" y="199"/>
                    <a:pt x="688" y="183"/>
                  </a:cubicBezTo>
                  <a:cubicBezTo>
                    <a:pt x="630" y="69"/>
                    <a:pt x="45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6"/>
            <p:cNvSpPr/>
            <p:nvPr/>
          </p:nvSpPr>
          <p:spPr>
            <a:xfrm>
              <a:off x="1266900" y="2204800"/>
              <a:ext cx="13100" cy="4475"/>
            </a:xfrm>
            <a:custGeom>
              <a:avLst/>
              <a:gdLst/>
              <a:ahLst/>
              <a:cxnLst/>
              <a:rect l="l" t="t" r="r" b="b"/>
              <a:pathLst>
                <a:path w="524" h="179" extrusionOk="0">
                  <a:moveTo>
                    <a:pt x="171" y="1"/>
                  </a:moveTo>
                  <a:cubicBezTo>
                    <a:pt x="117" y="1"/>
                    <a:pt x="65" y="13"/>
                    <a:pt x="21" y="51"/>
                  </a:cubicBezTo>
                  <a:cubicBezTo>
                    <a:pt x="1" y="71"/>
                    <a:pt x="5" y="104"/>
                    <a:pt x="29" y="117"/>
                  </a:cubicBezTo>
                  <a:cubicBezTo>
                    <a:pt x="43" y="125"/>
                    <a:pt x="59" y="128"/>
                    <a:pt x="75" y="128"/>
                  </a:cubicBezTo>
                  <a:cubicBezTo>
                    <a:pt x="87" y="128"/>
                    <a:pt x="99" y="126"/>
                    <a:pt x="111" y="121"/>
                  </a:cubicBezTo>
                  <a:cubicBezTo>
                    <a:pt x="138" y="117"/>
                    <a:pt x="165" y="115"/>
                    <a:pt x="193" y="115"/>
                  </a:cubicBezTo>
                  <a:cubicBezTo>
                    <a:pt x="208" y="115"/>
                    <a:pt x="223" y="116"/>
                    <a:pt x="238" y="117"/>
                  </a:cubicBezTo>
                  <a:cubicBezTo>
                    <a:pt x="330" y="121"/>
                    <a:pt x="405" y="150"/>
                    <a:pt x="493" y="176"/>
                  </a:cubicBezTo>
                  <a:lnTo>
                    <a:pt x="493" y="179"/>
                  </a:lnTo>
                  <a:cubicBezTo>
                    <a:pt x="494" y="179"/>
                    <a:pt x="495" y="179"/>
                    <a:pt x="497" y="179"/>
                  </a:cubicBezTo>
                  <a:cubicBezTo>
                    <a:pt x="510" y="179"/>
                    <a:pt x="521" y="168"/>
                    <a:pt x="523" y="154"/>
                  </a:cubicBezTo>
                  <a:cubicBezTo>
                    <a:pt x="513" y="62"/>
                    <a:pt x="385" y="31"/>
                    <a:pt x="308" y="18"/>
                  </a:cubicBezTo>
                  <a:cubicBezTo>
                    <a:pt x="263" y="9"/>
                    <a:pt x="216"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6"/>
            <p:cNvSpPr/>
            <p:nvPr/>
          </p:nvSpPr>
          <p:spPr>
            <a:xfrm>
              <a:off x="1272500" y="2211725"/>
              <a:ext cx="14850" cy="23475"/>
            </a:xfrm>
            <a:custGeom>
              <a:avLst/>
              <a:gdLst/>
              <a:ahLst/>
              <a:cxnLst/>
              <a:rect l="l" t="t" r="r" b="b"/>
              <a:pathLst>
                <a:path w="594" h="939" extrusionOk="0">
                  <a:moveTo>
                    <a:pt x="391" y="1"/>
                  </a:moveTo>
                  <a:cubicBezTo>
                    <a:pt x="354" y="1"/>
                    <a:pt x="316" y="48"/>
                    <a:pt x="341" y="84"/>
                  </a:cubicBezTo>
                  <a:cubicBezTo>
                    <a:pt x="396" y="161"/>
                    <a:pt x="357" y="262"/>
                    <a:pt x="308" y="332"/>
                  </a:cubicBezTo>
                  <a:cubicBezTo>
                    <a:pt x="282" y="374"/>
                    <a:pt x="247" y="409"/>
                    <a:pt x="205" y="440"/>
                  </a:cubicBezTo>
                  <a:cubicBezTo>
                    <a:pt x="166" y="470"/>
                    <a:pt x="115" y="490"/>
                    <a:pt x="80" y="530"/>
                  </a:cubicBezTo>
                  <a:cubicBezTo>
                    <a:pt x="1" y="624"/>
                    <a:pt x="133" y="732"/>
                    <a:pt x="201" y="791"/>
                  </a:cubicBezTo>
                  <a:cubicBezTo>
                    <a:pt x="240" y="824"/>
                    <a:pt x="282" y="855"/>
                    <a:pt x="328" y="879"/>
                  </a:cubicBezTo>
                  <a:cubicBezTo>
                    <a:pt x="379" y="905"/>
                    <a:pt x="440" y="938"/>
                    <a:pt x="497" y="938"/>
                  </a:cubicBezTo>
                  <a:cubicBezTo>
                    <a:pt x="570" y="938"/>
                    <a:pt x="594" y="844"/>
                    <a:pt x="534" y="806"/>
                  </a:cubicBezTo>
                  <a:cubicBezTo>
                    <a:pt x="497" y="789"/>
                    <a:pt x="462" y="776"/>
                    <a:pt x="425" y="767"/>
                  </a:cubicBezTo>
                  <a:cubicBezTo>
                    <a:pt x="390" y="754"/>
                    <a:pt x="357" y="738"/>
                    <a:pt x="326" y="719"/>
                  </a:cubicBezTo>
                  <a:cubicBezTo>
                    <a:pt x="297" y="703"/>
                    <a:pt x="269" y="683"/>
                    <a:pt x="245" y="659"/>
                  </a:cubicBezTo>
                  <a:cubicBezTo>
                    <a:pt x="232" y="647"/>
                    <a:pt x="211" y="630"/>
                    <a:pt x="198" y="611"/>
                  </a:cubicBezTo>
                  <a:lnTo>
                    <a:pt x="198" y="611"/>
                  </a:lnTo>
                  <a:cubicBezTo>
                    <a:pt x="198" y="611"/>
                    <a:pt x="198" y="611"/>
                    <a:pt x="198" y="611"/>
                  </a:cubicBezTo>
                  <a:cubicBezTo>
                    <a:pt x="214" y="602"/>
                    <a:pt x="227" y="593"/>
                    <a:pt x="242" y="585"/>
                  </a:cubicBezTo>
                  <a:cubicBezTo>
                    <a:pt x="273" y="565"/>
                    <a:pt x="302" y="543"/>
                    <a:pt x="328" y="519"/>
                  </a:cubicBezTo>
                  <a:cubicBezTo>
                    <a:pt x="379" y="475"/>
                    <a:pt x="420" y="424"/>
                    <a:pt x="453" y="365"/>
                  </a:cubicBezTo>
                  <a:cubicBezTo>
                    <a:pt x="517" y="249"/>
                    <a:pt x="537" y="97"/>
                    <a:pt x="416" y="9"/>
                  </a:cubicBezTo>
                  <a:cubicBezTo>
                    <a:pt x="408" y="3"/>
                    <a:pt x="399" y="1"/>
                    <a:pt x="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6"/>
            <p:cNvSpPr/>
            <p:nvPr/>
          </p:nvSpPr>
          <p:spPr>
            <a:xfrm>
              <a:off x="1268875" y="2216675"/>
              <a:ext cx="7725" cy="6000"/>
            </a:xfrm>
            <a:custGeom>
              <a:avLst/>
              <a:gdLst/>
              <a:ahLst/>
              <a:cxnLst/>
              <a:rect l="l" t="t" r="r" b="b"/>
              <a:pathLst>
                <a:path w="309" h="240" extrusionOk="0">
                  <a:moveTo>
                    <a:pt x="155" y="0"/>
                  </a:moveTo>
                  <a:cubicBezTo>
                    <a:pt x="1" y="0"/>
                    <a:pt x="1" y="239"/>
                    <a:pt x="155" y="239"/>
                  </a:cubicBezTo>
                  <a:cubicBezTo>
                    <a:pt x="308" y="239"/>
                    <a:pt x="308"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6"/>
            <p:cNvSpPr/>
            <p:nvPr/>
          </p:nvSpPr>
          <p:spPr>
            <a:xfrm>
              <a:off x="1294025" y="2217375"/>
              <a:ext cx="8425" cy="6500"/>
            </a:xfrm>
            <a:custGeom>
              <a:avLst/>
              <a:gdLst/>
              <a:ahLst/>
              <a:cxnLst/>
              <a:rect l="l" t="t" r="r" b="b"/>
              <a:pathLst>
                <a:path w="337" h="260" extrusionOk="0">
                  <a:moveTo>
                    <a:pt x="170" y="1"/>
                  </a:moveTo>
                  <a:cubicBezTo>
                    <a:pt x="1" y="1"/>
                    <a:pt x="1" y="260"/>
                    <a:pt x="170" y="260"/>
                  </a:cubicBezTo>
                  <a:cubicBezTo>
                    <a:pt x="337" y="260"/>
                    <a:pt x="337"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6"/>
            <p:cNvSpPr/>
            <p:nvPr/>
          </p:nvSpPr>
          <p:spPr>
            <a:xfrm>
              <a:off x="1271300" y="2168400"/>
              <a:ext cx="79075" cy="51700"/>
            </a:xfrm>
            <a:custGeom>
              <a:avLst/>
              <a:gdLst/>
              <a:ahLst/>
              <a:cxnLst/>
              <a:rect l="l" t="t" r="r" b="b"/>
              <a:pathLst>
                <a:path w="3163" h="2068" extrusionOk="0">
                  <a:moveTo>
                    <a:pt x="1310" y="1"/>
                  </a:moveTo>
                  <a:cubicBezTo>
                    <a:pt x="1094" y="1"/>
                    <a:pt x="881" y="36"/>
                    <a:pt x="679" y="119"/>
                  </a:cubicBezTo>
                  <a:lnTo>
                    <a:pt x="685" y="120"/>
                  </a:lnTo>
                  <a:lnTo>
                    <a:pt x="685" y="120"/>
                  </a:lnTo>
                  <a:cubicBezTo>
                    <a:pt x="590" y="137"/>
                    <a:pt x="496" y="164"/>
                    <a:pt x="405" y="200"/>
                  </a:cubicBezTo>
                  <a:cubicBezTo>
                    <a:pt x="326" y="229"/>
                    <a:pt x="253" y="275"/>
                    <a:pt x="194" y="339"/>
                  </a:cubicBezTo>
                  <a:cubicBezTo>
                    <a:pt x="139" y="409"/>
                    <a:pt x="102" y="495"/>
                    <a:pt x="91" y="585"/>
                  </a:cubicBezTo>
                  <a:cubicBezTo>
                    <a:pt x="0" y="1099"/>
                    <a:pt x="350" y="1652"/>
                    <a:pt x="853" y="1793"/>
                  </a:cubicBezTo>
                  <a:cubicBezTo>
                    <a:pt x="890" y="1681"/>
                    <a:pt x="811" y="1569"/>
                    <a:pt x="743" y="1470"/>
                  </a:cubicBezTo>
                  <a:cubicBezTo>
                    <a:pt x="675" y="1373"/>
                    <a:pt x="620" y="1237"/>
                    <a:pt x="692" y="1145"/>
                  </a:cubicBezTo>
                  <a:lnTo>
                    <a:pt x="692" y="1145"/>
                  </a:lnTo>
                  <a:cubicBezTo>
                    <a:pt x="1077" y="1593"/>
                    <a:pt x="1588" y="1916"/>
                    <a:pt x="2159" y="2067"/>
                  </a:cubicBezTo>
                  <a:cubicBezTo>
                    <a:pt x="2146" y="1955"/>
                    <a:pt x="2043" y="1878"/>
                    <a:pt x="1970" y="1790"/>
                  </a:cubicBezTo>
                  <a:cubicBezTo>
                    <a:pt x="1896" y="1705"/>
                    <a:pt x="1856" y="1556"/>
                    <a:pt x="1951" y="1490"/>
                  </a:cubicBezTo>
                  <a:lnTo>
                    <a:pt x="1951" y="1490"/>
                  </a:lnTo>
                  <a:cubicBezTo>
                    <a:pt x="2225" y="1828"/>
                    <a:pt x="2638" y="2024"/>
                    <a:pt x="3070" y="2024"/>
                  </a:cubicBezTo>
                  <a:cubicBezTo>
                    <a:pt x="3084" y="2024"/>
                    <a:pt x="3098" y="2024"/>
                    <a:pt x="3112" y="2023"/>
                  </a:cubicBezTo>
                  <a:cubicBezTo>
                    <a:pt x="3126" y="1758"/>
                    <a:pt x="3139" y="1490"/>
                    <a:pt x="3150" y="1222"/>
                  </a:cubicBezTo>
                  <a:cubicBezTo>
                    <a:pt x="3159" y="1075"/>
                    <a:pt x="3163" y="921"/>
                    <a:pt x="3112" y="782"/>
                  </a:cubicBezTo>
                  <a:cubicBezTo>
                    <a:pt x="3014" y="512"/>
                    <a:pt x="2726" y="363"/>
                    <a:pt x="2456" y="255"/>
                  </a:cubicBezTo>
                  <a:cubicBezTo>
                    <a:pt x="2093" y="112"/>
                    <a:pt x="1696"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6"/>
            <p:cNvSpPr/>
            <p:nvPr/>
          </p:nvSpPr>
          <p:spPr>
            <a:xfrm>
              <a:off x="1311550" y="2192725"/>
              <a:ext cx="48050" cy="61625"/>
            </a:xfrm>
            <a:custGeom>
              <a:avLst/>
              <a:gdLst/>
              <a:ahLst/>
              <a:cxnLst/>
              <a:rect l="l" t="t" r="r" b="b"/>
              <a:pathLst>
                <a:path w="1922" h="2465" extrusionOk="0">
                  <a:moveTo>
                    <a:pt x="1448" y="1"/>
                  </a:moveTo>
                  <a:lnTo>
                    <a:pt x="0" y="418"/>
                  </a:lnTo>
                  <a:cubicBezTo>
                    <a:pt x="0" y="418"/>
                    <a:pt x="461" y="1160"/>
                    <a:pt x="407" y="1430"/>
                  </a:cubicBezTo>
                  <a:cubicBezTo>
                    <a:pt x="446" y="1338"/>
                    <a:pt x="547" y="1283"/>
                    <a:pt x="647" y="1283"/>
                  </a:cubicBezTo>
                  <a:cubicBezTo>
                    <a:pt x="688" y="1283"/>
                    <a:pt x="728" y="1292"/>
                    <a:pt x="765" y="1312"/>
                  </a:cubicBezTo>
                  <a:cubicBezTo>
                    <a:pt x="888" y="1380"/>
                    <a:pt x="938" y="1551"/>
                    <a:pt x="879" y="1681"/>
                  </a:cubicBezTo>
                  <a:cubicBezTo>
                    <a:pt x="823" y="1794"/>
                    <a:pt x="708" y="1863"/>
                    <a:pt x="584" y="1863"/>
                  </a:cubicBezTo>
                  <a:cubicBezTo>
                    <a:pt x="566" y="1863"/>
                    <a:pt x="548" y="1862"/>
                    <a:pt x="530" y="1858"/>
                  </a:cubicBezTo>
                  <a:cubicBezTo>
                    <a:pt x="448" y="2061"/>
                    <a:pt x="365" y="2263"/>
                    <a:pt x="284" y="2465"/>
                  </a:cubicBezTo>
                  <a:cubicBezTo>
                    <a:pt x="446" y="2366"/>
                    <a:pt x="639" y="2337"/>
                    <a:pt x="817" y="2278"/>
                  </a:cubicBezTo>
                  <a:cubicBezTo>
                    <a:pt x="1050" y="2199"/>
                    <a:pt x="1261" y="2065"/>
                    <a:pt x="1430" y="1887"/>
                  </a:cubicBezTo>
                  <a:cubicBezTo>
                    <a:pt x="1788" y="1509"/>
                    <a:pt x="1922" y="899"/>
                    <a:pt x="1658" y="449"/>
                  </a:cubicBezTo>
                  <a:cubicBezTo>
                    <a:pt x="1573" y="306"/>
                    <a:pt x="1448" y="167"/>
                    <a:pt x="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6"/>
            <p:cNvSpPr/>
            <p:nvPr/>
          </p:nvSpPr>
          <p:spPr>
            <a:xfrm>
              <a:off x="1338725" y="2147850"/>
              <a:ext cx="79025" cy="66800"/>
            </a:xfrm>
            <a:custGeom>
              <a:avLst/>
              <a:gdLst/>
              <a:ahLst/>
              <a:cxnLst/>
              <a:rect l="l" t="t" r="r" b="b"/>
              <a:pathLst>
                <a:path w="3161" h="2672" extrusionOk="0">
                  <a:moveTo>
                    <a:pt x="1988" y="0"/>
                  </a:moveTo>
                  <a:cubicBezTo>
                    <a:pt x="1082" y="0"/>
                    <a:pt x="265" y="592"/>
                    <a:pt x="0" y="1479"/>
                  </a:cubicBezTo>
                  <a:lnTo>
                    <a:pt x="233" y="2164"/>
                  </a:lnTo>
                  <a:cubicBezTo>
                    <a:pt x="590" y="2556"/>
                    <a:pt x="1148" y="2671"/>
                    <a:pt x="1688" y="2671"/>
                  </a:cubicBezTo>
                  <a:cubicBezTo>
                    <a:pt x="1763" y="2671"/>
                    <a:pt x="1837" y="2669"/>
                    <a:pt x="1911" y="2665"/>
                  </a:cubicBezTo>
                  <a:cubicBezTo>
                    <a:pt x="2181" y="2650"/>
                    <a:pt x="2511" y="2566"/>
                    <a:pt x="2574" y="2303"/>
                  </a:cubicBezTo>
                  <a:cubicBezTo>
                    <a:pt x="2612" y="2145"/>
                    <a:pt x="2530" y="1978"/>
                    <a:pt x="2407" y="1870"/>
                  </a:cubicBezTo>
                  <a:cubicBezTo>
                    <a:pt x="2284" y="1765"/>
                    <a:pt x="2128" y="1705"/>
                    <a:pt x="1975" y="1651"/>
                  </a:cubicBezTo>
                  <a:lnTo>
                    <a:pt x="1975" y="1651"/>
                  </a:lnTo>
                  <a:cubicBezTo>
                    <a:pt x="2068" y="1656"/>
                    <a:pt x="2162" y="1659"/>
                    <a:pt x="2256" y="1659"/>
                  </a:cubicBezTo>
                  <a:cubicBezTo>
                    <a:pt x="2418" y="1659"/>
                    <a:pt x="2580" y="1650"/>
                    <a:pt x="2741" y="1631"/>
                  </a:cubicBezTo>
                  <a:cubicBezTo>
                    <a:pt x="2899" y="1613"/>
                    <a:pt x="3093" y="1556"/>
                    <a:pt x="3128" y="1400"/>
                  </a:cubicBezTo>
                  <a:cubicBezTo>
                    <a:pt x="3161" y="1260"/>
                    <a:pt x="3044" y="1128"/>
                    <a:pt x="2921" y="1053"/>
                  </a:cubicBezTo>
                  <a:cubicBezTo>
                    <a:pt x="2612" y="864"/>
                    <a:pt x="2229" y="856"/>
                    <a:pt x="1867" y="851"/>
                  </a:cubicBezTo>
                  <a:cubicBezTo>
                    <a:pt x="2074" y="823"/>
                    <a:pt x="2295" y="787"/>
                    <a:pt x="2454" y="651"/>
                  </a:cubicBezTo>
                  <a:cubicBezTo>
                    <a:pt x="2609" y="513"/>
                    <a:pt x="2662" y="234"/>
                    <a:pt x="2500" y="102"/>
                  </a:cubicBezTo>
                  <a:cubicBezTo>
                    <a:pt x="2432" y="45"/>
                    <a:pt x="2339" y="28"/>
                    <a:pt x="2251" y="17"/>
                  </a:cubicBezTo>
                  <a:cubicBezTo>
                    <a:pt x="2163" y="5"/>
                    <a:pt x="2075"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6"/>
            <p:cNvSpPr/>
            <p:nvPr/>
          </p:nvSpPr>
          <p:spPr>
            <a:xfrm>
              <a:off x="1259050" y="2280800"/>
              <a:ext cx="111000" cy="114950"/>
            </a:xfrm>
            <a:custGeom>
              <a:avLst/>
              <a:gdLst/>
              <a:ahLst/>
              <a:cxnLst/>
              <a:rect l="l" t="t" r="r" b="b"/>
              <a:pathLst>
                <a:path w="4440" h="4598" extrusionOk="0">
                  <a:moveTo>
                    <a:pt x="3477" y="0"/>
                  </a:moveTo>
                  <a:cubicBezTo>
                    <a:pt x="3477" y="0"/>
                    <a:pt x="2706" y="448"/>
                    <a:pt x="1839" y="448"/>
                  </a:cubicBezTo>
                  <a:cubicBezTo>
                    <a:pt x="1805" y="448"/>
                    <a:pt x="1772" y="447"/>
                    <a:pt x="1738" y="446"/>
                  </a:cubicBezTo>
                  <a:cubicBezTo>
                    <a:pt x="1310" y="428"/>
                    <a:pt x="895" y="294"/>
                    <a:pt x="541" y="53"/>
                  </a:cubicBezTo>
                  <a:cubicBezTo>
                    <a:pt x="532" y="57"/>
                    <a:pt x="526" y="59"/>
                    <a:pt x="519" y="64"/>
                  </a:cubicBezTo>
                  <a:cubicBezTo>
                    <a:pt x="378" y="136"/>
                    <a:pt x="308" y="259"/>
                    <a:pt x="251" y="391"/>
                  </a:cubicBezTo>
                  <a:lnTo>
                    <a:pt x="1" y="2203"/>
                  </a:lnTo>
                  <a:cubicBezTo>
                    <a:pt x="1" y="2203"/>
                    <a:pt x="642" y="4509"/>
                    <a:pt x="642" y="4564"/>
                  </a:cubicBezTo>
                  <a:cubicBezTo>
                    <a:pt x="642" y="4591"/>
                    <a:pt x="1460" y="4598"/>
                    <a:pt x="2294" y="4598"/>
                  </a:cubicBezTo>
                  <a:cubicBezTo>
                    <a:pt x="3161" y="4598"/>
                    <a:pt x="4046" y="4590"/>
                    <a:pt x="4046" y="4590"/>
                  </a:cubicBezTo>
                  <a:cubicBezTo>
                    <a:pt x="4046" y="4590"/>
                    <a:pt x="4439" y="3808"/>
                    <a:pt x="4250" y="2220"/>
                  </a:cubicBezTo>
                  <a:cubicBezTo>
                    <a:pt x="4061" y="635"/>
                    <a:pt x="3477" y="0"/>
                    <a:pt x="3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6"/>
            <p:cNvSpPr/>
            <p:nvPr/>
          </p:nvSpPr>
          <p:spPr>
            <a:xfrm>
              <a:off x="1346900" y="2381975"/>
              <a:ext cx="30275" cy="28525"/>
            </a:xfrm>
            <a:custGeom>
              <a:avLst/>
              <a:gdLst/>
              <a:ahLst/>
              <a:cxnLst/>
              <a:rect l="l" t="t" r="r" b="b"/>
              <a:pathLst>
                <a:path w="1211" h="1141" extrusionOk="0">
                  <a:moveTo>
                    <a:pt x="721" y="0"/>
                  </a:moveTo>
                  <a:cubicBezTo>
                    <a:pt x="689" y="0"/>
                    <a:pt x="657" y="5"/>
                    <a:pt x="627" y="14"/>
                  </a:cubicBezTo>
                  <a:cubicBezTo>
                    <a:pt x="416" y="60"/>
                    <a:pt x="211" y="135"/>
                    <a:pt x="23" y="238"/>
                  </a:cubicBezTo>
                  <a:lnTo>
                    <a:pt x="209" y="291"/>
                  </a:lnTo>
                  <a:cubicBezTo>
                    <a:pt x="126" y="313"/>
                    <a:pt x="58" y="372"/>
                    <a:pt x="27" y="451"/>
                  </a:cubicBezTo>
                  <a:cubicBezTo>
                    <a:pt x="1" y="532"/>
                    <a:pt x="36" y="633"/>
                    <a:pt x="113" y="664"/>
                  </a:cubicBezTo>
                  <a:cubicBezTo>
                    <a:pt x="138" y="671"/>
                    <a:pt x="165" y="675"/>
                    <a:pt x="192" y="675"/>
                  </a:cubicBezTo>
                  <a:cubicBezTo>
                    <a:pt x="204" y="675"/>
                    <a:pt x="216" y="674"/>
                    <a:pt x="229" y="673"/>
                  </a:cubicBezTo>
                  <a:lnTo>
                    <a:pt x="510" y="657"/>
                  </a:lnTo>
                  <a:lnTo>
                    <a:pt x="510" y="657"/>
                  </a:lnTo>
                  <a:lnTo>
                    <a:pt x="284" y="783"/>
                  </a:lnTo>
                  <a:cubicBezTo>
                    <a:pt x="247" y="802"/>
                    <a:pt x="205" y="842"/>
                    <a:pt x="229" y="875"/>
                  </a:cubicBezTo>
                  <a:cubicBezTo>
                    <a:pt x="244" y="890"/>
                    <a:pt x="263" y="897"/>
                    <a:pt x="284" y="897"/>
                  </a:cubicBezTo>
                  <a:cubicBezTo>
                    <a:pt x="287" y="897"/>
                    <a:pt x="290" y="897"/>
                    <a:pt x="293" y="897"/>
                  </a:cubicBezTo>
                  <a:lnTo>
                    <a:pt x="714" y="897"/>
                  </a:lnTo>
                  <a:cubicBezTo>
                    <a:pt x="725" y="952"/>
                    <a:pt x="651" y="980"/>
                    <a:pt x="596" y="991"/>
                  </a:cubicBezTo>
                  <a:cubicBezTo>
                    <a:pt x="541" y="1002"/>
                    <a:pt x="473" y="1055"/>
                    <a:pt x="506" y="1101"/>
                  </a:cubicBezTo>
                  <a:cubicBezTo>
                    <a:pt x="523" y="1119"/>
                    <a:pt x="550" y="1130"/>
                    <a:pt x="574" y="1130"/>
                  </a:cubicBezTo>
                  <a:cubicBezTo>
                    <a:pt x="644" y="1137"/>
                    <a:pt x="715" y="1140"/>
                    <a:pt x="785" y="1140"/>
                  </a:cubicBezTo>
                  <a:cubicBezTo>
                    <a:pt x="843" y="1140"/>
                    <a:pt x="901" y="1138"/>
                    <a:pt x="958" y="1134"/>
                  </a:cubicBezTo>
                  <a:cubicBezTo>
                    <a:pt x="1024" y="1130"/>
                    <a:pt x="1105" y="1112"/>
                    <a:pt x="1121" y="1044"/>
                  </a:cubicBezTo>
                  <a:cubicBezTo>
                    <a:pt x="1136" y="976"/>
                    <a:pt x="1066" y="921"/>
                    <a:pt x="1002" y="890"/>
                  </a:cubicBezTo>
                  <a:cubicBezTo>
                    <a:pt x="1000" y="837"/>
                    <a:pt x="1061" y="811"/>
                    <a:pt x="1110" y="791"/>
                  </a:cubicBezTo>
                  <a:cubicBezTo>
                    <a:pt x="1158" y="772"/>
                    <a:pt x="1211" y="721"/>
                    <a:pt x="1182" y="677"/>
                  </a:cubicBezTo>
                  <a:cubicBezTo>
                    <a:pt x="1171" y="662"/>
                    <a:pt x="1154" y="649"/>
                    <a:pt x="1134" y="644"/>
                  </a:cubicBezTo>
                  <a:lnTo>
                    <a:pt x="965" y="574"/>
                  </a:lnTo>
                  <a:cubicBezTo>
                    <a:pt x="1024" y="537"/>
                    <a:pt x="1077" y="493"/>
                    <a:pt x="1123" y="442"/>
                  </a:cubicBezTo>
                  <a:cubicBezTo>
                    <a:pt x="1154" y="407"/>
                    <a:pt x="1184" y="363"/>
                    <a:pt x="1176" y="317"/>
                  </a:cubicBezTo>
                  <a:cubicBezTo>
                    <a:pt x="1162" y="252"/>
                    <a:pt x="1087" y="228"/>
                    <a:pt x="1020" y="228"/>
                  </a:cubicBezTo>
                  <a:cubicBezTo>
                    <a:pt x="1012" y="228"/>
                    <a:pt x="1003" y="228"/>
                    <a:pt x="995" y="229"/>
                  </a:cubicBezTo>
                  <a:cubicBezTo>
                    <a:pt x="963" y="232"/>
                    <a:pt x="929" y="237"/>
                    <a:pt x="895" y="237"/>
                  </a:cubicBezTo>
                  <a:cubicBezTo>
                    <a:pt x="854" y="237"/>
                    <a:pt x="815" y="229"/>
                    <a:pt x="785" y="203"/>
                  </a:cubicBezTo>
                  <a:lnTo>
                    <a:pt x="785" y="203"/>
                  </a:lnTo>
                  <a:cubicBezTo>
                    <a:pt x="793" y="206"/>
                    <a:pt x="801" y="208"/>
                    <a:pt x="809" y="208"/>
                  </a:cubicBezTo>
                  <a:cubicBezTo>
                    <a:pt x="853" y="208"/>
                    <a:pt x="896" y="163"/>
                    <a:pt x="892" y="117"/>
                  </a:cubicBezTo>
                  <a:cubicBezTo>
                    <a:pt x="890" y="64"/>
                    <a:pt x="842" y="20"/>
                    <a:pt x="789" y="7"/>
                  </a:cubicBezTo>
                  <a:cubicBezTo>
                    <a:pt x="766" y="3"/>
                    <a:pt x="743" y="0"/>
                    <a:pt x="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6"/>
            <p:cNvSpPr/>
            <p:nvPr/>
          </p:nvSpPr>
          <p:spPr>
            <a:xfrm>
              <a:off x="1147500" y="2260700"/>
              <a:ext cx="73325" cy="45925"/>
            </a:xfrm>
            <a:custGeom>
              <a:avLst/>
              <a:gdLst/>
              <a:ahLst/>
              <a:cxnLst/>
              <a:rect l="l" t="t" r="r" b="b"/>
              <a:pathLst>
                <a:path w="2933" h="1837" extrusionOk="0">
                  <a:moveTo>
                    <a:pt x="180" y="0"/>
                  </a:moveTo>
                  <a:lnTo>
                    <a:pt x="220" y="88"/>
                  </a:lnTo>
                  <a:cubicBezTo>
                    <a:pt x="240" y="301"/>
                    <a:pt x="178" y="514"/>
                    <a:pt x="48" y="683"/>
                  </a:cubicBezTo>
                  <a:cubicBezTo>
                    <a:pt x="26" y="705"/>
                    <a:pt x="11" y="734"/>
                    <a:pt x="5" y="765"/>
                  </a:cubicBezTo>
                  <a:cubicBezTo>
                    <a:pt x="0" y="817"/>
                    <a:pt x="46" y="855"/>
                    <a:pt x="86" y="883"/>
                  </a:cubicBezTo>
                  <a:lnTo>
                    <a:pt x="1188" y="1623"/>
                  </a:lnTo>
                  <a:cubicBezTo>
                    <a:pt x="1311" y="1705"/>
                    <a:pt x="1434" y="1788"/>
                    <a:pt x="1573" y="1821"/>
                  </a:cubicBezTo>
                  <a:cubicBezTo>
                    <a:pt x="1619" y="1832"/>
                    <a:pt x="1666" y="1837"/>
                    <a:pt x="1712" y="1837"/>
                  </a:cubicBezTo>
                  <a:cubicBezTo>
                    <a:pt x="2000" y="1837"/>
                    <a:pt x="2274" y="1642"/>
                    <a:pt x="2515" y="1454"/>
                  </a:cubicBezTo>
                  <a:cubicBezTo>
                    <a:pt x="2409" y="1421"/>
                    <a:pt x="2409" y="1243"/>
                    <a:pt x="2488" y="1162"/>
                  </a:cubicBezTo>
                  <a:cubicBezTo>
                    <a:pt x="2570" y="1081"/>
                    <a:pt x="2684" y="1061"/>
                    <a:pt x="2789" y="1026"/>
                  </a:cubicBezTo>
                  <a:cubicBezTo>
                    <a:pt x="2820" y="1019"/>
                    <a:pt x="2849" y="1004"/>
                    <a:pt x="2868" y="980"/>
                  </a:cubicBezTo>
                  <a:cubicBezTo>
                    <a:pt x="2932" y="896"/>
                    <a:pt x="2838" y="780"/>
                    <a:pt x="2745" y="738"/>
                  </a:cubicBezTo>
                  <a:cubicBezTo>
                    <a:pt x="2655" y="694"/>
                    <a:pt x="2539" y="639"/>
                    <a:pt x="2545" y="532"/>
                  </a:cubicBezTo>
                  <a:cubicBezTo>
                    <a:pt x="2552" y="486"/>
                    <a:pt x="2572" y="444"/>
                    <a:pt x="2600" y="409"/>
                  </a:cubicBezTo>
                  <a:cubicBezTo>
                    <a:pt x="2697" y="279"/>
                    <a:pt x="2798" y="154"/>
                    <a:pt x="2903" y="33"/>
                  </a:cubicBezTo>
                  <a:lnTo>
                    <a:pt x="2903" y="33"/>
                  </a:lnTo>
                  <a:cubicBezTo>
                    <a:pt x="2444" y="40"/>
                    <a:pt x="1992" y="128"/>
                    <a:pt x="1535" y="165"/>
                  </a:cubicBezTo>
                  <a:cubicBezTo>
                    <a:pt x="1414" y="174"/>
                    <a:pt x="1292" y="180"/>
                    <a:pt x="1170" y="180"/>
                  </a:cubicBezTo>
                  <a:cubicBezTo>
                    <a:pt x="831" y="180"/>
                    <a:pt x="493" y="136"/>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6"/>
            <p:cNvSpPr/>
            <p:nvPr/>
          </p:nvSpPr>
          <p:spPr>
            <a:xfrm>
              <a:off x="1149850" y="2281125"/>
              <a:ext cx="31000" cy="94225"/>
            </a:xfrm>
            <a:custGeom>
              <a:avLst/>
              <a:gdLst/>
              <a:ahLst/>
              <a:cxnLst/>
              <a:rect l="l" t="t" r="r" b="b"/>
              <a:pathLst>
                <a:path w="1240" h="3769" extrusionOk="0">
                  <a:moveTo>
                    <a:pt x="402" y="0"/>
                  </a:moveTo>
                  <a:cubicBezTo>
                    <a:pt x="106" y="1235"/>
                    <a:pt x="1" y="2504"/>
                    <a:pt x="91" y="3769"/>
                  </a:cubicBezTo>
                  <a:cubicBezTo>
                    <a:pt x="350" y="3538"/>
                    <a:pt x="747" y="3584"/>
                    <a:pt x="1070" y="3461"/>
                  </a:cubicBezTo>
                  <a:cubicBezTo>
                    <a:pt x="1129" y="3437"/>
                    <a:pt x="1189" y="3407"/>
                    <a:pt x="1217" y="3352"/>
                  </a:cubicBezTo>
                  <a:cubicBezTo>
                    <a:pt x="1233" y="3308"/>
                    <a:pt x="1239" y="3262"/>
                    <a:pt x="1235" y="3216"/>
                  </a:cubicBezTo>
                  <a:cubicBezTo>
                    <a:pt x="1204" y="2214"/>
                    <a:pt x="1173" y="1210"/>
                    <a:pt x="1143" y="209"/>
                  </a:cubicBezTo>
                  <a:lnTo>
                    <a:pt x="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6"/>
            <p:cNvSpPr/>
            <p:nvPr/>
          </p:nvSpPr>
          <p:spPr>
            <a:xfrm>
              <a:off x="1445575" y="2754225"/>
              <a:ext cx="54425" cy="66175"/>
            </a:xfrm>
            <a:custGeom>
              <a:avLst/>
              <a:gdLst/>
              <a:ahLst/>
              <a:cxnLst/>
              <a:rect l="l" t="t" r="r" b="b"/>
              <a:pathLst>
                <a:path w="2177" h="2647" extrusionOk="0">
                  <a:moveTo>
                    <a:pt x="1074" y="1"/>
                  </a:moveTo>
                  <a:lnTo>
                    <a:pt x="0" y="607"/>
                  </a:lnTo>
                  <a:cubicBezTo>
                    <a:pt x="0" y="607"/>
                    <a:pt x="1305" y="2008"/>
                    <a:pt x="1267" y="2032"/>
                  </a:cubicBezTo>
                  <a:cubicBezTo>
                    <a:pt x="780" y="2353"/>
                    <a:pt x="804" y="2647"/>
                    <a:pt x="804" y="2647"/>
                  </a:cubicBezTo>
                  <a:lnTo>
                    <a:pt x="2177" y="1870"/>
                  </a:lnTo>
                  <a:lnTo>
                    <a:pt x="1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6"/>
            <p:cNvSpPr/>
            <p:nvPr/>
          </p:nvSpPr>
          <p:spPr>
            <a:xfrm>
              <a:off x="1278050" y="2408725"/>
              <a:ext cx="9425" cy="142675"/>
            </a:xfrm>
            <a:custGeom>
              <a:avLst/>
              <a:gdLst/>
              <a:ahLst/>
              <a:cxnLst/>
              <a:rect l="l" t="t" r="r" b="b"/>
              <a:pathLst>
                <a:path w="377" h="5707" extrusionOk="0">
                  <a:moveTo>
                    <a:pt x="298" y="1"/>
                  </a:moveTo>
                  <a:cubicBezTo>
                    <a:pt x="267" y="1"/>
                    <a:pt x="238" y="17"/>
                    <a:pt x="231" y="53"/>
                  </a:cubicBezTo>
                  <a:cubicBezTo>
                    <a:pt x="77" y="949"/>
                    <a:pt x="62" y="1885"/>
                    <a:pt x="31" y="2789"/>
                  </a:cubicBezTo>
                  <a:cubicBezTo>
                    <a:pt x="1" y="3734"/>
                    <a:pt x="3" y="4680"/>
                    <a:pt x="40" y="5625"/>
                  </a:cubicBezTo>
                  <a:cubicBezTo>
                    <a:pt x="42" y="5679"/>
                    <a:pt x="86" y="5707"/>
                    <a:pt x="129" y="5707"/>
                  </a:cubicBezTo>
                  <a:cubicBezTo>
                    <a:pt x="172" y="5707"/>
                    <a:pt x="214" y="5679"/>
                    <a:pt x="211" y="5625"/>
                  </a:cubicBezTo>
                  <a:cubicBezTo>
                    <a:pt x="168" y="4698"/>
                    <a:pt x="157" y="3771"/>
                    <a:pt x="185" y="2844"/>
                  </a:cubicBezTo>
                  <a:cubicBezTo>
                    <a:pt x="216" y="1917"/>
                    <a:pt x="334" y="997"/>
                    <a:pt x="374" y="73"/>
                  </a:cubicBezTo>
                  <a:cubicBezTo>
                    <a:pt x="376" y="27"/>
                    <a:pt x="336"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6"/>
            <p:cNvSpPr/>
            <p:nvPr/>
          </p:nvSpPr>
          <p:spPr>
            <a:xfrm>
              <a:off x="1345725" y="2408900"/>
              <a:ext cx="28550" cy="145575"/>
            </a:xfrm>
            <a:custGeom>
              <a:avLst/>
              <a:gdLst/>
              <a:ahLst/>
              <a:cxnLst/>
              <a:rect l="l" t="t" r="r" b="b"/>
              <a:pathLst>
                <a:path w="1142" h="5823" extrusionOk="0">
                  <a:moveTo>
                    <a:pt x="70" y="0"/>
                  </a:moveTo>
                  <a:cubicBezTo>
                    <a:pt x="35" y="0"/>
                    <a:pt x="1" y="31"/>
                    <a:pt x="12" y="74"/>
                  </a:cubicBezTo>
                  <a:cubicBezTo>
                    <a:pt x="107" y="511"/>
                    <a:pt x="329" y="929"/>
                    <a:pt x="450" y="1364"/>
                  </a:cubicBezTo>
                  <a:cubicBezTo>
                    <a:pt x="583" y="1856"/>
                    <a:pt x="676" y="2358"/>
                    <a:pt x="724" y="2866"/>
                  </a:cubicBezTo>
                  <a:cubicBezTo>
                    <a:pt x="821" y="3828"/>
                    <a:pt x="838" y="4805"/>
                    <a:pt x="974" y="5763"/>
                  </a:cubicBezTo>
                  <a:cubicBezTo>
                    <a:pt x="980" y="5804"/>
                    <a:pt x="1014" y="5823"/>
                    <a:pt x="1049" y="5823"/>
                  </a:cubicBezTo>
                  <a:cubicBezTo>
                    <a:pt x="1094" y="5823"/>
                    <a:pt x="1142" y="5792"/>
                    <a:pt x="1139" y="5741"/>
                  </a:cubicBezTo>
                  <a:cubicBezTo>
                    <a:pt x="1126" y="5213"/>
                    <a:pt x="1058" y="4684"/>
                    <a:pt x="1014" y="4159"/>
                  </a:cubicBezTo>
                  <a:cubicBezTo>
                    <a:pt x="972" y="3654"/>
                    <a:pt x="937" y="3147"/>
                    <a:pt x="880" y="2642"/>
                  </a:cubicBezTo>
                  <a:cubicBezTo>
                    <a:pt x="829" y="2194"/>
                    <a:pt x="746" y="1750"/>
                    <a:pt x="627" y="1313"/>
                  </a:cubicBezTo>
                  <a:cubicBezTo>
                    <a:pt x="511" y="891"/>
                    <a:pt x="386" y="384"/>
                    <a:pt x="120" y="28"/>
                  </a:cubicBezTo>
                  <a:cubicBezTo>
                    <a:pt x="107" y="9"/>
                    <a:pt x="88" y="0"/>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6"/>
            <p:cNvSpPr/>
            <p:nvPr/>
          </p:nvSpPr>
          <p:spPr>
            <a:xfrm>
              <a:off x="1313575" y="2410875"/>
              <a:ext cx="44100" cy="24725"/>
            </a:xfrm>
            <a:custGeom>
              <a:avLst/>
              <a:gdLst/>
              <a:ahLst/>
              <a:cxnLst/>
              <a:rect l="l" t="t" r="r" b="b"/>
              <a:pathLst>
                <a:path w="1764" h="989" extrusionOk="0">
                  <a:moveTo>
                    <a:pt x="67" y="0"/>
                  </a:moveTo>
                  <a:cubicBezTo>
                    <a:pt x="31" y="0"/>
                    <a:pt x="1" y="35"/>
                    <a:pt x="9" y="75"/>
                  </a:cubicBezTo>
                  <a:lnTo>
                    <a:pt x="9" y="77"/>
                  </a:lnTo>
                  <a:cubicBezTo>
                    <a:pt x="31" y="149"/>
                    <a:pt x="86" y="211"/>
                    <a:pt x="135" y="268"/>
                  </a:cubicBezTo>
                  <a:cubicBezTo>
                    <a:pt x="187" y="329"/>
                    <a:pt x="244" y="389"/>
                    <a:pt x="306" y="443"/>
                  </a:cubicBezTo>
                  <a:cubicBezTo>
                    <a:pt x="545" y="657"/>
                    <a:pt x="828" y="817"/>
                    <a:pt x="1136" y="911"/>
                  </a:cubicBezTo>
                  <a:cubicBezTo>
                    <a:pt x="1267" y="952"/>
                    <a:pt x="1406" y="988"/>
                    <a:pt x="1545" y="988"/>
                  </a:cubicBezTo>
                  <a:cubicBezTo>
                    <a:pt x="1584" y="988"/>
                    <a:pt x="1623" y="986"/>
                    <a:pt x="1661" y="979"/>
                  </a:cubicBezTo>
                  <a:cubicBezTo>
                    <a:pt x="1763" y="963"/>
                    <a:pt x="1727" y="813"/>
                    <a:pt x="1631" y="813"/>
                  </a:cubicBezTo>
                  <a:cubicBezTo>
                    <a:pt x="1625" y="813"/>
                    <a:pt x="1620" y="814"/>
                    <a:pt x="1615" y="815"/>
                  </a:cubicBezTo>
                  <a:cubicBezTo>
                    <a:pt x="1590" y="819"/>
                    <a:pt x="1564" y="821"/>
                    <a:pt x="1539" y="821"/>
                  </a:cubicBezTo>
                  <a:cubicBezTo>
                    <a:pt x="1411" y="821"/>
                    <a:pt x="1273" y="776"/>
                    <a:pt x="1158" y="738"/>
                  </a:cubicBezTo>
                  <a:cubicBezTo>
                    <a:pt x="1017" y="694"/>
                    <a:pt x="881" y="632"/>
                    <a:pt x="754" y="560"/>
                  </a:cubicBezTo>
                  <a:cubicBezTo>
                    <a:pt x="629" y="487"/>
                    <a:pt x="512" y="402"/>
                    <a:pt x="405" y="307"/>
                  </a:cubicBezTo>
                  <a:cubicBezTo>
                    <a:pt x="354" y="261"/>
                    <a:pt x="304" y="213"/>
                    <a:pt x="255" y="162"/>
                  </a:cubicBezTo>
                  <a:cubicBezTo>
                    <a:pt x="207" y="114"/>
                    <a:pt x="159" y="46"/>
                    <a:pt x="97" y="9"/>
                  </a:cubicBezTo>
                  <a:cubicBezTo>
                    <a:pt x="87" y="3"/>
                    <a:pt x="77" y="0"/>
                    <a:pt x="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6"/>
            <p:cNvSpPr/>
            <p:nvPr/>
          </p:nvSpPr>
          <p:spPr>
            <a:xfrm>
              <a:off x="1323675" y="2408225"/>
              <a:ext cx="31150" cy="20125"/>
            </a:xfrm>
            <a:custGeom>
              <a:avLst/>
              <a:gdLst/>
              <a:ahLst/>
              <a:cxnLst/>
              <a:rect l="l" t="t" r="r" b="b"/>
              <a:pathLst>
                <a:path w="1246" h="805" extrusionOk="0">
                  <a:moveTo>
                    <a:pt x="53" y="0"/>
                  </a:moveTo>
                  <a:cubicBezTo>
                    <a:pt x="36" y="0"/>
                    <a:pt x="23" y="11"/>
                    <a:pt x="18" y="27"/>
                  </a:cubicBezTo>
                  <a:cubicBezTo>
                    <a:pt x="1" y="117"/>
                    <a:pt x="108" y="205"/>
                    <a:pt x="170" y="253"/>
                  </a:cubicBezTo>
                  <a:cubicBezTo>
                    <a:pt x="253" y="317"/>
                    <a:pt x="343" y="376"/>
                    <a:pt x="435" y="426"/>
                  </a:cubicBezTo>
                  <a:lnTo>
                    <a:pt x="1090" y="793"/>
                  </a:lnTo>
                  <a:cubicBezTo>
                    <a:pt x="1103" y="801"/>
                    <a:pt x="1117" y="804"/>
                    <a:pt x="1129" y="804"/>
                  </a:cubicBezTo>
                  <a:cubicBezTo>
                    <a:pt x="1199" y="804"/>
                    <a:pt x="1245" y="700"/>
                    <a:pt x="1169" y="657"/>
                  </a:cubicBezTo>
                  <a:lnTo>
                    <a:pt x="539" y="310"/>
                  </a:lnTo>
                  <a:cubicBezTo>
                    <a:pt x="453" y="262"/>
                    <a:pt x="365" y="216"/>
                    <a:pt x="284" y="161"/>
                  </a:cubicBezTo>
                  <a:cubicBezTo>
                    <a:pt x="244" y="132"/>
                    <a:pt x="205" y="101"/>
                    <a:pt x="168" y="69"/>
                  </a:cubicBezTo>
                  <a:cubicBezTo>
                    <a:pt x="132" y="40"/>
                    <a:pt x="102" y="5"/>
                    <a:pt x="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6"/>
            <p:cNvSpPr/>
            <p:nvPr/>
          </p:nvSpPr>
          <p:spPr>
            <a:xfrm>
              <a:off x="1268050" y="2299525"/>
              <a:ext cx="9650" cy="7475"/>
            </a:xfrm>
            <a:custGeom>
              <a:avLst/>
              <a:gdLst/>
              <a:ahLst/>
              <a:cxnLst/>
              <a:rect l="l" t="t" r="r" b="b"/>
              <a:pathLst>
                <a:path w="386" h="299" extrusionOk="0">
                  <a:moveTo>
                    <a:pt x="192" y="0"/>
                  </a:moveTo>
                  <a:cubicBezTo>
                    <a:pt x="1" y="0"/>
                    <a:pt x="1" y="299"/>
                    <a:pt x="192" y="299"/>
                  </a:cubicBezTo>
                  <a:cubicBezTo>
                    <a:pt x="385" y="299"/>
                    <a:pt x="385"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6"/>
            <p:cNvSpPr/>
            <p:nvPr/>
          </p:nvSpPr>
          <p:spPr>
            <a:xfrm>
              <a:off x="1285475" y="2302325"/>
              <a:ext cx="8800" cy="6875"/>
            </a:xfrm>
            <a:custGeom>
              <a:avLst/>
              <a:gdLst/>
              <a:ahLst/>
              <a:cxnLst/>
              <a:rect l="l" t="t" r="r" b="b"/>
              <a:pathLst>
                <a:path w="352" h="275" extrusionOk="0">
                  <a:moveTo>
                    <a:pt x="176" y="0"/>
                  </a:moveTo>
                  <a:cubicBezTo>
                    <a:pt x="0" y="0"/>
                    <a:pt x="0" y="275"/>
                    <a:pt x="176" y="275"/>
                  </a:cubicBezTo>
                  <a:cubicBezTo>
                    <a:pt x="351" y="275"/>
                    <a:pt x="351"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6"/>
            <p:cNvSpPr/>
            <p:nvPr/>
          </p:nvSpPr>
          <p:spPr>
            <a:xfrm>
              <a:off x="1304525" y="2301825"/>
              <a:ext cx="8250" cy="6400"/>
            </a:xfrm>
            <a:custGeom>
              <a:avLst/>
              <a:gdLst/>
              <a:ahLst/>
              <a:cxnLst/>
              <a:rect l="l" t="t" r="r" b="b"/>
              <a:pathLst>
                <a:path w="330" h="256" extrusionOk="0">
                  <a:moveTo>
                    <a:pt x="165" y="0"/>
                  </a:moveTo>
                  <a:cubicBezTo>
                    <a:pt x="0" y="0"/>
                    <a:pt x="0" y="255"/>
                    <a:pt x="165" y="255"/>
                  </a:cubicBezTo>
                  <a:cubicBezTo>
                    <a:pt x="330" y="255"/>
                    <a:pt x="33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6"/>
            <p:cNvSpPr/>
            <p:nvPr/>
          </p:nvSpPr>
          <p:spPr>
            <a:xfrm>
              <a:off x="1327525" y="2301825"/>
              <a:ext cx="8250" cy="6400"/>
            </a:xfrm>
            <a:custGeom>
              <a:avLst/>
              <a:gdLst/>
              <a:ahLst/>
              <a:cxnLst/>
              <a:rect l="l" t="t" r="r" b="b"/>
              <a:pathLst>
                <a:path w="330" h="256" extrusionOk="0">
                  <a:moveTo>
                    <a:pt x="165" y="0"/>
                  </a:moveTo>
                  <a:cubicBezTo>
                    <a:pt x="0" y="0"/>
                    <a:pt x="0" y="255"/>
                    <a:pt x="165" y="255"/>
                  </a:cubicBezTo>
                  <a:cubicBezTo>
                    <a:pt x="330" y="255"/>
                    <a:pt x="33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6"/>
            <p:cNvSpPr/>
            <p:nvPr/>
          </p:nvSpPr>
          <p:spPr>
            <a:xfrm>
              <a:off x="1344150" y="2299575"/>
              <a:ext cx="7600" cy="5950"/>
            </a:xfrm>
            <a:custGeom>
              <a:avLst/>
              <a:gdLst/>
              <a:ahLst/>
              <a:cxnLst/>
              <a:rect l="l" t="t" r="r" b="b"/>
              <a:pathLst>
                <a:path w="304" h="238" extrusionOk="0">
                  <a:moveTo>
                    <a:pt x="152" y="0"/>
                  </a:moveTo>
                  <a:cubicBezTo>
                    <a:pt x="1" y="0"/>
                    <a:pt x="1" y="237"/>
                    <a:pt x="152" y="237"/>
                  </a:cubicBezTo>
                  <a:cubicBezTo>
                    <a:pt x="304" y="237"/>
                    <a:pt x="304" y="0"/>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6"/>
            <p:cNvSpPr/>
            <p:nvPr/>
          </p:nvSpPr>
          <p:spPr>
            <a:xfrm>
              <a:off x="1272075" y="2317250"/>
              <a:ext cx="8425" cy="6500"/>
            </a:xfrm>
            <a:custGeom>
              <a:avLst/>
              <a:gdLst/>
              <a:ahLst/>
              <a:cxnLst/>
              <a:rect l="l" t="t" r="r" b="b"/>
              <a:pathLst>
                <a:path w="337" h="260" extrusionOk="0">
                  <a:moveTo>
                    <a:pt x="167" y="0"/>
                  </a:moveTo>
                  <a:cubicBezTo>
                    <a:pt x="0" y="0"/>
                    <a:pt x="0" y="260"/>
                    <a:pt x="167" y="260"/>
                  </a:cubicBezTo>
                  <a:cubicBezTo>
                    <a:pt x="334" y="260"/>
                    <a:pt x="336"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6"/>
            <p:cNvSpPr/>
            <p:nvPr/>
          </p:nvSpPr>
          <p:spPr>
            <a:xfrm>
              <a:off x="1293700" y="2317625"/>
              <a:ext cx="8650" cy="6725"/>
            </a:xfrm>
            <a:custGeom>
              <a:avLst/>
              <a:gdLst/>
              <a:ahLst/>
              <a:cxnLst/>
              <a:rect l="l" t="t" r="r" b="b"/>
              <a:pathLst>
                <a:path w="346" h="269" extrusionOk="0">
                  <a:moveTo>
                    <a:pt x="172" y="1"/>
                  </a:moveTo>
                  <a:cubicBezTo>
                    <a:pt x="1" y="1"/>
                    <a:pt x="1" y="269"/>
                    <a:pt x="172" y="269"/>
                  </a:cubicBezTo>
                  <a:cubicBezTo>
                    <a:pt x="345" y="269"/>
                    <a:pt x="345"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6"/>
            <p:cNvSpPr/>
            <p:nvPr/>
          </p:nvSpPr>
          <p:spPr>
            <a:xfrm>
              <a:off x="1311275" y="2317200"/>
              <a:ext cx="8850" cy="6875"/>
            </a:xfrm>
            <a:custGeom>
              <a:avLst/>
              <a:gdLst/>
              <a:ahLst/>
              <a:cxnLst/>
              <a:rect l="l" t="t" r="r" b="b"/>
              <a:pathLst>
                <a:path w="354" h="275" extrusionOk="0">
                  <a:moveTo>
                    <a:pt x="178" y="0"/>
                  </a:moveTo>
                  <a:cubicBezTo>
                    <a:pt x="0" y="0"/>
                    <a:pt x="2" y="275"/>
                    <a:pt x="178" y="275"/>
                  </a:cubicBezTo>
                  <a:cubicBezTo>
                    <a:pt x="354" y="275"/>
                    <a:pt x="354"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6"/>
            <p:cNvSpPr/>
            <p:nvPr/>
          </p:nvSpPr>
          <p:spPr>
            <a:xfrm>
              <a:off x="1338775" y="2315975"/>
              <a:ext cx="9150" cy="7175"/>
            </a:xfrm>
            <a:custGeom>
              <a:avLst/>
              <a:gdLst/>
              <a:ahLst/>
              <a:cxnLst/>
              <a:rect l="l" t="t" r="r" b="b"/>
              <a:pathLst>
                <a:path w="366" h="287" extrusionOk="0">
                  <a:moveTo>
                    <a:pt x="183" y="1"/>
                  </a:moveTo>
                  <a:cubicBezTo>
                    <a:pt x="1" y="1"/>
                    <a:pt x="1" y="286"/>
                    <a:pt x="183" y="286"/>
                  </a:cubicBezTo>
                  <a:cubicBezTo>
                    <a:pt x="365" y="286"/>
                    <a:pt x="365"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6"/>
            <p:cNvSpPr/>
            <p:nvPr/>
          </p:nvSpPr>
          <p:spPr>
            <a:xfrm>
              <a:off x="1262575" y="2331900"/>
              <a:ext cx="9250" cy="7225"/>
            </a:xfrm>
            <a:custGeom>
              <a:avLst/>
              <a:gdLst/>
              <a:ahLst/>
              <a:cxnLst/>
              <a:rect l="l" t="t" r="r" b="b"/>
              <a:pathLst>
                <a:path w="370" h="289" extrusionOk="0">
                  <a:moveTo>
                    <a:pt x="185" y="1"/>
                  </a:moveTo>
                  <a:cubicBezTo>
                    <a:pt x="0" y="1"/>
                    <a:pt x="0" y="288"/>
                    <a:pt x="185" y="288"/>
                  </a:cubicBezTo>
                  <a:cubicBezTo>
                    <a:pt x="369" y="288"/>
                    <a:pt x="369"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6"/>
            <p:cNvSpPr/>
            <p:nvPr/>
          </p:nvSpPr>
          <p:spPr>
            <a:xfrm>
              <a:off x="1281725" y="2331950"/>
              <a:ext cx="9200" cy="7125"/>
            </a:xfrm>
            <a:custGeom>
              <a:avLst/>
              <a:gdLst/>
              <a:ahLst/>
              <a:cxnLst/>
              <a:rect l="l" t="t" r="r" b="b"/>
              <a:pathLst>
                <a:path w="368" h="285" extrusionOk="0">
                  <a:moveTo>
                    <a:pt x="183" y="1"/>
                  </a:moveTo>
                  <a:cubicBezTo>
                    <a:pt x="1" y="1"/>
                    <a:pt x="1" y="284"/>
                    <a:pt x="183" y="284"/>
                  </a:cubicBezTo>
                  <a:cubicBezTo>
                    <a:pt x="368" y="284"/>
                    <a:pt x="368"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6"/>
            <p:cNvSpPr/>
            <p:nvPr/>
          </p:nvSpPr>
          <p:spPr>
            <a:xfrm>
              <a:off x="1301925" y="2333675"/>
              <a:ext cx="8425" cy="6500"/>
            </a:xfrm>
            <a:custGeom>
              <a:avLst/>
              <a:gdLst/>
              <a:ahLst/>
              <a:cxnLst/>
              <a:rect l="l" t="t" r="r" b="b"/>
              <a:pathLst>
                <a:path w="337" h="260" extrusionOk="0">
                  <a:moveTo>
                    <a:pt x="170" y="0"/>
                  </a:moveTo>
                  <a:cubicBezTo>
                    <a:pt x="1" y="0"/>
                    <a:pt x="1" y="259"/>
                    <a:pt x="170" y="259"/>
                  </a:cubicBezTo>
                  <a:cubicBezTo>
                    <a:pt x="337" y="259"/>
                    <a:pt x="337"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6"/>
            <p:cNvSpPr/>
            <p:nvPr/>
          </p:nvSpPr>
          <p:spPr>
            <a:xfrm>
              <a:off x="1322700" y="2333600"/>
              <a:ext cx="9450" cy="7325"/>
            </a:xfrm>
            <a:custGeom>
              <a:avLst/>
              <a:gdLst/>
              <a:ahLst/>
              <a:cxnLst/>
              <a:rect l="l" t="t" r="r" b="b"/>
              <a:pathLst>
                <a:path w="378" h="293" extrusionOk="0">
                  <a:moveTo>
                    <a:pt x="189" y="1"/>
                  </a:moveTo>
                  <a:cubicBezTo>
                    <a:pt x="0" y="1"/>
                    <a:pt x="0" y="293"/>
                    <a:pt x="189" y="293"/>
                  </a:cubicBezTo>
                  <a:cubicBezTo>
                    <a:pt x="376" y="293"/>
                    <a:pt x="378" y="1"/>
                    <a:pt x="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6"/>
            <p:cNvSpPr/>
            <p:nvPr/>
          </p:nvSpPr>
          <p:spPr>
            <a:xfrm>
              <a:off x="1352950" y="2332125"/>
              <a:ext cx="10550" cy="8200"/>
            </a:xfrm>
            <a:custGeom>
              <a:avLst/>
              <a:gdLst/>
              <a:ahLst/>
              <a:cxnLst/>
              <a:rect l="l" t="t" r="r" b="b"/>
              <a:pathLst>
                <a:path w="422" h="328" extrusionOk="0">
                  <a:moveTo>
                    <a:pt x="211" y="1"/>
                  </a:moveTo>
                  <a:cubicBezTo>
                    <a:pt x="0" y="1"/>
                    <a:pt x="0" y="328"/>
                    <a:pt x="211" y="328"/>
                  </a:cubicBezTo>
                  <a:cubicBezTo>
                    <a:pt x="422" y="328"/>
                    <a:pt x="422"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6"/>
            <p:cNvSpPr/>
            <p:nvPr/>
          </p:nvSpPr>
          <p:spPr>
            <a:xfrm>
              <a:off x="1270750" y="2349300"/>
              <a:ext cx="9200" cy="7125"/>
            </a:xfrm>
            <a:custGeom>
              <a:avLst/>
              <a:gdLst/>
              <a:ahLst/>
              <a:cxnLst/>
              <a:rect l="l" t="t" r="r" b="b"/>
              <a:pathLst>
                <a:path w="368" h="285" extrusionOk="0">
                  <a:moveTo>
                    <a:pt x="183" y="1"/>
                  </a:moveTo>
                  <a:cubicBezTo>
                    <a:pt x="1" y="1"/>
                    <a:pt x="1" y="284"/>
                    <a:pt x="183" y="284"/>
                  </a:cubicBezTo>
                  <a:cubicBezTo>
                    <a:pt x="367" y="284"/>
                    <a:pt x="367"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6"/>
            <p:cNvSpPr/>
            <p:nvPr/>
          </p:nvSpPr>
          <p:spPr>
            <a:xfrm>
              <a:off x="1291825" y="2349525"/>
              <a:ext cx="9525" cy="7400"/>
            </a:xfrm>
            <a:custGeom>
              <a:avLst/>
              <a:gdLst/>
              <a:ahLst/>
              <a:cxnLst/>
              <a:rect l="l" t="t" r="r" b="b"/>
              <a:pathLst>
                <a:path w="381" h="296" extrusionOk="0">
                  <a:moveTo>
                    <a:pt x="190" y="1"/>
                  </a:moveTo>
                  <a:cubicBezTo>
                    <a:pt x="1" y="1"/>
                    <a:pt x="1" y="295"/>
                    <a:pt x="190" y="295"/>
                  </a:cubicBezTo>
                  <a:cubicBezTo>
                    <a:pt x="381" y="295"/>
                    <a:pt x="381" y="1"/>
                    <a:pt x="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6"/>
            <p:cNvSpPr/>
            <p:nvPr/>
          </p:nvSpPr>
          <p:spPr>
            <a:xfrm>
              <a:off x="1311350" y="2349775"/>
              <a:ext cx="9050" cy="7475"/>
            </a:xfrm>
            <a:custGeom>
              <a:avLst/>
              <a:gdLst/>
              <a:ahLst/>
              <a:cxnLst/>
              <a:rect l="l" t="t" r="r" b="b"/>
              <a:pathLst>
                <a:path w="362" h="299" extrusionOk="0">
                  <a:moveTo>
                    <a:pt x="191" y="0"/>
                  </a:moveTo>
                  <a:cubicBezTo>
                    <a:pt x="148" y="0"/>
                    <a:pt x="104" y="22"/>
                    <a:pt x="74" y="76"/>
                  </a:cubicBezTo>
                  <a:cubicBezTo>
                    <a:pt x="1" y="205"/>
                    <a:pt x="118" y="298"/>
                    <a:pt x="221" y="298"/>
                  </a:cubicBezTo>
                  <a:cubicBezTo>
                    <a:pt x="282" y="298"/>
                    <a:pt x="338" y="266"/>
                    <a:pt x="349" y="191"/>
                  </a:cubicBezTo>
                  <a:cubicBezTo>
                    <a:pt x="362" y="87"/>
                    <a:pt x="276"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6"/>
            <p:cNvSpPr/>
            <p:nvPr/>
          </p:nvSpPr>
          <p:spPr>
            <a:xfrm>
              <a:off x="1340475" y="2347675"/>
              <a:ext cx="10675" cy="8250"/>
            </a:xfrm>
            <a:custGeom>
              <a:avLst/>
              <a:gdLst/>
              <a:ahLst/>
              <a:cxnLst/>
              <a:rect l="l" t="t" r="r" b="b"/>
              <a:pathLst>
                <a:path w="427" h="330" extrusionOk="0">
                  <a:moveTo>
                    <a:pt x="214" y="0"/>
                  </a:moveTo>
                  <a:cubicBezTo>
                    <a:pt x="1" y="0"/>
                    <a:pt x="1" y="330"/>
                    <a:pt x="214" y="330"/>
                  </a:cubicBezTo>
                  <a:cubicBezTo>
                    <a:pt x="427" y="330"/>
                    <a:pt x="427"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6"/>
            <p:cNvSpPr/>
            <p:nvPr/>
          </p:nvSpPr>
          <p:spPr>
            <a:xfrm>
              <a:off x="1362650" y="2348875"/>
              <a:ext cx="7500" cy="5850"/>
            </a:xfrm>
            <a:custGeom>
              <a:avLst/>
              <a:gdLst/>
              <a:ahLst/>
              <a:cxnLst/>
              <a:rect l="l" t="t" r="r" b="b"/>
              <a:pathLst>
                <a:path w="300" h="234" extrusionOk="0">
                  <a:moveTo>
                    <a:pt x="150" y="0"/>
                  </a:moveTo>
                  <a:cubicBezTo>
                    <a:pt x="1" y="0"/>
                    <a:pt x="1" y="233"/>
                    <a:pt x="150" y="233"/>
                  </a:cubicBezTo>
                  <a:cubicBezTo>
                    <a:pt x="300" y="233"/>
                    <a:pt x="300"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6"/>
            <p:cNvSpPr/>
            <p:nvPr/>
          </p:nvSpPr>
          <p:spPr>
            <a:xfrm>
              <a:off x="1278175" y="2365075"/>
              <a:ext cx="10600" cy="8250"/>
            </a:xfrm>
            <a:custGeom>
              <a:avLst/>
              <a:gdLst/>
              <a:ahLst/>
              <a:cxnLst/>
              <a:rect l="l" t="t" r="r" b="b"/>
              <a:pathLst>
                <a:path w="424" h="330" extrusionOk="0">
                  <a:moveTo>
                    <a:pt x="213" y="0"/>
                  </a:moveTo>
                  <a:cubicBezTo>
                    <a:pt x="0" y="0"/>
                    <a:pt x="0" y="330"/>
                    <a:pt x="213" y="330"/>
                  </a:cubicBezTo>
                  <a:cubicBezTo>
                    <a:pt x="424" y="330"/>
                    <a:pt x="424"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6"/>
            <p:cNvSpPr/>
            <p:nvPr/>
          </p:nvSpPr>
          <p:spPr>
            <a:xfrm>
              <a:off x="1303250" y="2368100"/>
              <a:ext cx="10075" cy="7750"/>
            </a:xfrm>
            <a:custGeom>
              <a:avLst/>
              <a:gdLst/>
              <a:ahLst/>
              <a:cxnLst/>
              <a:rect l="l" t="t" r="r" b="b"/>
              <a:pathLst>
                <a:path w="403" h="310" extrusionOk="0">
                  <a:moveTo>
                    <a:pt x="201" y="0"/>
                  </a:moveTo>
                  <a:cubicBezTo>
                    <a:pt x="1" y="0"/>
                    <a:pt x="1" y="310"/>
                    <a:pt x="201" y="310"/>
                  </a:cubicBezTo>
                  <a:cubicBezTo>
                    <a:pt x="400" y="310"/>
                    <a:pt x="403" y="0"/>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6"/>
            <p:cNvSpPr/>
            <p:nvPr/>
          </p:nvSpPr>
          <p:spPr>
            <a:xfrm>
              <a:off x="1325825" y="2364800"/>
              <a:ext cx="9250" cy="7950"/>
            </a:xfrm>
            <a:custGeom>
              <a:avLst/>
              <a:gdLst/>
              <a:ahLst/>
              <a:cxnLst/>
              <a:rect l="l" t="t" r="r" b="b"/>
              <a:pathLst>
                <a:path w="370" h="318" extrusionOk="0">
                  <a:moveTo>
                    <a:pt x="185" y="0"/>
                  </a:moveTo>
                  <a:cubicBezTo>
                    <a:pt x="129" y="0"/>
                    <a:pt x="74" y="30"/>
                    <a:pt x="46" y="97"/>
                  </a:cubicBezTo>
                  <a:cubicBezTo>
                    <a:pt x="1" y="204"/>
                    <a:pt x="89" y="317"/>
                    <a:pt x="193" y="317"/>
                  </a:cubicBezTo>
                  <a:cubicBezTo>
                    <a:pt x="219" y="317"/>
                    <a:pt x="246" y="310"/>
                    <a:pt x="273" y="295"/>
                  </a:cubicBezTo>
                  <a:lnTo>
                    <a:pt x="297" y="279"/>
                  </a:lnTo>
                  <a:cubicBezTo>
                    <a:pt x="345" y="251"/>
                    <a:pt x="369" y="194"/>
                    <a:pt x="354" y="139"/>
                  </a:cubicBezTo>
                  <a:lnTo>
                    <a:pt x="345" y="114"/>
                  </a:lnTo>
                  <a:cubicBezTo>
                    <a:pt x="319" y="42"/>
                    <a:pt x="251" y="0"/>
                    <a:pt x="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6"/>
            <p:cNvSpPr/>
            <p:nvPr/>
          </p:nvSpPr>
          <p:spPr>
            <a:xfrm>
              <a:off x="1351025" y="2366875"/>
              <a:ext cx="9475" cy="7325"/>
            </a:xfrm>
            <a:custGeom>
              <a:avLst/>
              <a:gdLst/>
              <a:ahLst/>
              <a:cxnLst/>
              <a:rect l="l" t="t" r="r" b="b"/>
              <a:pathLst>
                <a:path w="379" h="293" extrusionOk="0">
                  <a:moveTo>
                    <a:pt x="189" y="1"/>
                  </a:moveTo>
                  <a:cubicBezTo>
                    <a:pt x="0" y="1"/>
                    <a:pt x="0" y="293"/>
                    <a:pt x="189" y="293"/>
                  </a:cubicBezTo>
                  <a:cubicBezTo>
                    <a:pt x="376" y="293"/>
                    <a:pt x="378" y="1"/>
                    <a:pt x="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6"/>
            <p:cNvSpPr/>
            <p:nvPr/>
          </p:nvSpPr>
          <p:spPr>
            <a:xfrm>
              <a:off x="1286850" y="2382750"/>
              <a:ext cx="9625" cy="7550"/>
            </a:xfrm>
            <a:custGeom>
              <a:avLst/>
              <a:gdLst/>
              <a:ahLst/>
              <a:cxnLst/>
              <a:rect l="l" t="t" r="r" b="b"/>
              <a:pathLst>
                <a:path w="385" h="302" extrusionOk="0">
                  <a:moveTo>
                    <a:pt x="191" y="0"/>
                  </a:moveTo>
                  <a:cubicBezTo>
                    <a:pt x="0" y="0"/>
                    <a:pt x="0" y="301"/>
                    <a:pt x="191" y="301"/>
                  </a:cubicBezTo>
                  <a:cubicBezTo>
                    <a:pt x="384" y="301"/>
                    <a:pt x="384"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6"/>
            <p:cNvSpPr/>
            <p:nvPr/>
          </p:nvSpPr>
          <p:spPr>
            <a:xfrm>
              <a:off x="1318350" y="2383725"/>
              <a:ext cx="8925" cy="6950"/>
            </a:xfrm>
            <a:custGeom>
              <a:avLst/>
              <a:gdLst/>
              <a:ahLst/>
              <a:cxnLst/>
              <a:rect l="l" t="t" r="r" b="b"/>
              <a:pathLst>
                <a:path w="357" h="278" extrusionOk="0">
                  <a:moveTo>
                    <a:pt x="178" y="1"/>
                  </a:moveTo>
                  <a:cubicBezTo>
                    <a:pt x="1" y="1"/>
                    <a:pt x="1" y="278"/>
                    <a:pt x="178" y="278"/>
                  </a:cubicBezTo>
                  <a:cubicBezTo>
                    <a:pt x="356" y="278"/>
                    <a:pt x="356"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6"/>
            <p:cNvSpPr/>
            <p:nvPr/>
          </p:nvSpPr>
          <p:spPr>
            <a:xfrm>
              <a:off x="1335325" y="2381200"/>
              <a:ext cx="11775" cy="9150"/>
            </a:xfrm>
            <a:custGeom>
              <a:avLst/>
              <a:gdLst/>
              <a:ahLst/>
              <a:cxnLst/>
              <a:rect l="l" t="t" r="r" b="b"/>
              <a:pathLst>
                <a:path w="471" h="366" extrusionOk="0">
                  <a:moveTo>
                    <a:pt x="235" y="1"/>
                  </a:moveTo>
                  <a:cubicBezTo>
                    <a:pt x="0" y="1"/>
                    <a:pt x="2" y="365"/>
                    <a:pt x="235" y="365"/>
                  </a:cubicBezTo>
                  <a:cubicBezTo>
                    <a:pt x="470" y="365"/>
                    <a:pt x="47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6"/>
            <p:cNvSpPr/>
            <p:nvPr/>
          </p:nvSpPr>
          <p:spPr>
            <a:xfrm>
              <a:off x="1222925" y="2361250"/>
              <a:ext cx="106825" cy="44250"/>
            </a:xfrm>
            <a:custGeom>
              <a:avLst/>
              <a:gdLst/>
              <a:ahLst/>
              <a:cxnLst/>
              <a:rect l="l" t="t" r="r" b="b"/>
              <a:pathLst>
                <a:path w="4273" h="1770" extrusionOk="0">
                  <a:moveTo>
                    <a:pt x="3254" y="1"/>
                  </a:moveTo>
                  <a:cubicBezTo>
                    <a:pt x="3177" y="1"/>
                    <a:pt x="3097" y="5"/>
                    <a:pt x="3016" y="13"/>
                  </a:cubicBezTo>
                  <a:cubicBezTo>
                    <a:pt x="2364" y="311"/>
                    <a:pt x="695" y="1058"/>
                    <a:pt x="1" y="1185"/>
                  </a:cubicBezTo>
                  <a:cubicBezTo>
                    <a:pt x="38" y="1429"/>
                    <a:pt x="124" y="1724"/>
                    <a:pt x="370" y="1765"/>
                  </a:cubicBezTo>
                  <a:cubicBezTo>
                    <a:pt x="396" y="1768"/>
                    <a:pt x="423" y="1770"/>
                    <a:pt x="449" y="1770"/>
                  </a:cubicBezTo>
                  <a:cubicBezTo>
                    <a:pt x="480" y="1770"/>
                    <a:pt x="510" y="1768"/>
                    <a:pt x="541" y="1763"/>
                  </a:cubicBezTo>
                  <a:cubicBezTo>
                    <a:pt x="1556" y="1658"/>
                    <a:pt x="2568" y="1515"/>
                    <a:pt x="3576" y="1333"/>
                  </a:cubicBezTo>
                  <a:lnTo>
                    <a:pt x="3611" y="1326"/>
                  </a:lnTo>
                  <a:cubicBezTo>
                    <a:pt x="3710" y="1271"/>
                    <a:pt x="3807" y="1207"/>
                    <a:pt x="3897" y="1139"/>
                  </a:cubicBezTo>
                  <a:cubicBezTo>
                    <a:pt x="4178" y="918"/>
                    <a:pt x="4272" y="645"/>
                    <a:pt x="4046" y="362"/>
                  </a:cubicBezTo>
                  <a:cubicBezTo>
                    <a:pt x="3818" y="73"/>
                    <a:pt x="3551" y="1"/>
                    <a:pt x="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6"/>
            <p:cNvSpPr/>
            <p:nvPr/>
          </p:nvSpPr>
          <p:spPr>
            <a:xfrm>
              <a:off x="1285525" y="2285900"/>
              <a:ext cx="76000" cy="107175"/>
            </a:xfrm>
            <a:custGeom>
              <a:avLst/>
              <a:gdLst/>
              <a:ahLst/>
              <a:cxnLst/>
              <a:rect l="l" t="t" r="r" b="b"/>
              <a:pathLst>
                <a:path w="3040" h="4287" extrusionOk="0">
                  <a:moveTo>
                    <a:pt x="2276" y="0"/>
                  </a:moveTo>
                  <a:cubicBezTo>
                    <a:pt x="1551" y="0"/>
                    <a:pt x="74" y="3283"/>
                    <a:pt x="60" y="3325"/>
                  </a:cubicBezTo>
                  <a:cubicBezTo>
                    <a:pt x="60" y="3325"/>
                    <a:pt x="0" y="4287"/>
                    <a:pt x="718" y="4287"/>
                  </a:cubicBezTo>
                  <a:cubicBezTo>
                    <a:pt x="873" y="4287"/>
                    <a:pt x="1065" y="4241"/>
                    <a:pt x="1303" y="4131"/>
                  </a:cubicBezTo>
                  <a:cubicBezTo>
                    <a:pt x="2636" y="3516"/>
                    <a:pt x="3040" y="246"/>
                    <a:pt x="2346" y="11"/>
                  </a:cubicBezTo>
                  <a:cubicBezTo>
                    <a:pt x="2323" y="4"/>
                    <a:pt x="2300" y="0"/>
                    <a:pt x="2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4" name="Google Shape;3574;p86"/>
          <p:cNvGrpSpPr/>
          <p:nvPr/>
        </p:nvGrpSpPr>
        <p:grpSpPr>
          <a:xfrm>
            <a:off x="4376969" y="3360235"/>
            <a:ext cx="1148020" cy="1284113"/>
            <a:chOff x="486125" y="2357300"/>
            <a:chExt cx="402800" cy="450550"/>
          </a:xfrm>
        </p:grpSpPr>
        <p:sp>
          <p:nvSpPr>
            <p:cNvPr id="3575" name="Google Shape;3575;p86"/>
            <p:cNvSpPr/>
            <p:nvPr/>
          </p:nvSpPr>
          <p:spPr>
            <a:xfrm>
              <a:off x="557050" y="2621750"/>
              <a:ext cx="307700" cy="186100"/>
            </a:xfrm>
            <a:custGeom>
              <a:avLst/>
              <a:gdLst/>
              <a:ahLst/>
              <a:cxnLst/>
              <a:rect l="l" t="t" r="r" b="b"/>
              <a:pathLst>
                <a:path w="12308" h="7444" extrusionOk="0">
                  <a:moveTo>
                    <a:pt x="5383" y="0"/>
                  </a:moveTo>
                  <a:lnTo>
                    <a:pt x="5517" y="4472"/>
                  </a:lnTo>
                  <a:cubicBezTo>
                    <a:pt x="3389" y="4634"/>
                    <a:pt x="1" y="5414"/>
                    <a:pt x="1" y="5414"/>
                  </a:cubicBezTo>
                  <a:cubicBezTo>
                    <a:pt x="1" y="5414"/>
                    <a:pt x="7" y="6229"/>
                    <a:pt x="9" y="6380"/>
                  </a:cubicBezTo>
                  <a:cubicBezTo>
                    <a:pt x="12" y="6450"/>
                    <a:pt x="16" y="6527"/>
                    <a:pt x="69" y="6576"/>
                  </a:cubicBezTo>
                  <a:cubicBezTo>
                    <a:pt x="108" y="6611"/>
                    <a:pt x="170" y="6617"/>
                    <a:pt x="225" y="6622"/>
                  </a:cubicBezTo>
                  <a:cubicBezTo>
                    <a:pt x="3477" y="6887"/>
                    <a:pt x="8825" y="7443"/>
                    <a:pt x="9997" y="7443"/>
                  </a:cubicBezTo>
                  <a:cubicBezTo>
                    <a:pt x="11168" y="7443"/>
                    <a:pt x="12308" y="6646"/>
                    <a:pt x="10694" y="4744"/>
                  </a:cubicBezTo>
                  <a:cubicBezTo>
                    <a:pt x="10555" y="4485"/>
                    <a:pt x="10353" y="4265"/>
                    <a:pt x="10153" y="4050"/>
                  </a:cubicBezTo>
                  <a:cubicBezTo>
                    <a:pt x="8730" y="2508"/>
                    <a:pt x="7261" y="936"/>
                    <a:pt x="5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6"/>
            <p:cNvSpPr/>
            <p:nvPr/>
          </p:nvSpPr>
          <p:spPr>
            <a:xfrm>
              <a:off x="844250" y="2453525"/>
              <a:ext cx="13975" cy="32475"/>
            </a:xfrm>
            <a:custGeom>
              <a:avLst/>
              <a:gdLst/>
              <a:ahLst/>
              <a:cxnLst/>
              <a:rect l="l" t="t" r="r" b="b"/>
              <a:pathLst>
                <a:path w="559" h="1299" extrusionOk="0">
                  <a:moveTo>
                    <a:pt x="172" y="1"/>
                  </a:moveTo>
                  <a:cubicBezTo>
                    <a:pt x="161" y="1"/>
                    <a:pt x="150" y="4"/>
                    <a:pt x="139" y="9"/>
                  </a:cubicBezTo>
                  <a:cubicBezTo>
                    <a:pt x="126" y="22"/>
                    <a:pt x="117" y="40"/>
                    <a:pt x="115" y="57"/>
                  </a:cubicBezTo>
                  <a:cubicBezTo>
                    <a:pt x="36" y="437"/>
                    <a:pt x="3" y="824"/>
                    <a:pt x="20" y="1210"/>
                  </a:cubicBezTo>
                  <a:lnTo>
                    <a:pt x="1" y="1283"/>
                  </a:lnTo>
                  <a:lnTo>
                    <a:pt x="396" y="1298"/>
                  </a:lnTo>
                  <a:cubicBezTo>
                    <a:pt x="447" y="938"/>
                    <a:pt x="499" y="580"/>
                    <a:pt x="552" y="222"/>
                  </a:cubicBezTo>
                  <a:cubicBezTo>
                    <a:pt x="559" y="189"/>
                    <a:pt x="556" y="156"/>
                    <a:pt x="545" y="125"/>
                  </a:cubicBezTo>
                  <a:cubicBezTo>
                    <a:pt x="526" y="88"/>
                    <a:pt x="482" y="73"/>
                    <a:pt x="442" y="62"/>
                  </a:cubicBezTo>
                  <a:cubicBezTo>
                    <a:pt x="361" y="38"/>
                    <a:pt x="277" y="20"/>
                    <a:pt x="194" y="5"/>
                  </a:cubicBezTo>
                  <a:cubicBezTo>
                    <a:pt x="187" y="2"/>
                    <a:pt x="18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6"/>
            <p:cNvSpPr/>
            <p:nvPr/>
          </p:nvSpPr>
          <p:spPr>
            <a:xfrm>
              <a:off x="813850" y="2451000"/>
              <a:ext cx="39975" cy="32800"/>
            </a:xfrm>
            <a:custGeom>
              <a:avLst/>
              <a:gdLst/>
              <a:ahLst/>
              <a:cxnLst/>
              <a:rect l="l" t="t" r="r" b="b"/>
              <a:pathLst>
                <a:path w="1599" h="1312" extrusionOk="0">
                  <a:moveTo>
                    <a:pt x="123" y="0"/>
                  </a:moveTo>
                  <a:lnTo>
                    <a:pt x="149" y="215"/>
                  </a:lnTo>
                  <a:cubicBezTo>
                    <a:pt x="145" y="209"/>
                    <a:pt x="139" y="206"/>
                    <a:pt x="134" y="206"/>
                  </a:cubicBezTo>
                  <a:cubicBezTo>
                    <a:pt x="114" y="206"/>
                    <a:pt x="89" y="239"/>
                    <a:pt x="86" y="266"/>
                  </a:cubicBezTo>
                  <a:cubicBezTo>
                    <a:pt x="59" y="481"/>
                    <a:pt x="33" y="696"/>
                    <a:pt x="7" y="909"/>
                  </a:cubicBezTo>
                  <a:cubicBezTo>
                    <a:pt x="0" y="940"/>
                    <a:pt x="4" y="973"/>
                    <a:pt x="18" y="1002"/>
                  </a:cubicBezTo>
                  <a:cubicBezTo>
                    <a:pt x="37" y="1030"/>
                    <a:pt x="77" y="1039"/>
                    <a:pt x="110" y="1046"/>
                  </a:cubicBezTo>
                  <a:lnTo>
                    <a:pt x="1469" y="1311"/>
                  </a:lnTo>
                  <a:cubicBezTo>
                    <a:pt x="1478" y="1046"/>
                    <a:pt x="1485" y="773"/>
                    <a:pt x="1577" y="523"/>
                  </a:cubicBezTo>
                  <a:cubicBezTo>
                    <a:pt x="1590" y="490"/>
                    <a:pt x="1599" y="455"/>
                    <a:pt x="1599" y="420"/>
                  </a:cubicBezTo>
                  <a:cubicBezTo>
                    <a:pt x="1590" y="338"/>
                    <a:pt x="1500" y="295"/>
                    <a:pt x="1421" y="268"/>
                  </a:cubicBezTo>
                  <a:cubicBezTo>
                    <a:pt x="1001" y="125"/>
                    <a:pt x="564" y="35"/>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6"/>
            <p:cNvSpPr/>
            <p:nvPr/>
          </p:nvSpPr>
          <p:spPr>
            <a:xfrm>
              <a:off x="798575" y="2437475"/>
              <a:ext cx="19625" cy="48450"/>
            </a:xfrm>
            <a:custGeom>
              <a:avLst/>
              <a:gdLst/>
              <a:ahLst/>
              <a:cxnLst/>
              <a:rect l="l" t="t" r="r" b="b"/>
              <a:pathLst>
                <a:path w="785" h="1938" extrusionOk="0">
                  <a:moveTo>
                    <a:pt x="405" y="1"/>
                  </a:moveTo>
                  <a:cubicBezTo>
                    <a:pt x="388" y="1"/>
                    <a:pt x="373" y="4"/>
                    <a:pt x="361" y="14"/>
                  </a:cubicBezTo>
                  <a:cubicBezTo>
                    <a:pt x="347" y="27"/>
                    <a:pt x="336" y="45"/>
                    <a:pt x="332" y="62"/>
                  </a:cubicBezTo>
                  <a:cubicBezTo>
                    <a:pt x="139" y="559"/>
                    <a:pt x="27" y="1084"/>
                    <a:pt x="5" y="1615"/>
                  </a:cubicBezTo>
                  <a:cubicBezTo>
                    <a:pt x="0" y="1699"/>
                    <a:pt x="3" y="1793"/>
                    <a:pt x="64" y="1850"/>
                  </a:cubicBezTo>
                  <a:cubicBezTo>
                    <a:pt x="112" y="1896"/>
                    <a:pt x="183" y="1905"/>
                    <a:pt x="246" y="1909"/>
                  </a:cubicBezTo>
                  <a:lnTo>
                    <a:pt x="532" y="1938"/>
                  </a:lnTo>
                  <a:lnTo>
                    <a:pt x="532" y="1938"/>
                  </a:lnTo>
                  <a:lnTo>
                    <a:pt x="503" y="1833"/>
                  </a:lnTo>
                  <a:cubicBezTo>
                    <a:pt x="556" y="1306"/>
                    <a:pt x="644" y="783"/>
                    <a:pt x="763" y="269"/>
                  </a:cubicBezTo>
                  <a:cubicBezTo>
                    <a:pt x="776" y="212"/>
                    <a:pt x="785" y="139"/>
                    <a:pt x="738" y="102"/>
                  </a:cubicBezTo>
                  <a:cubicBezTo>
                    <a:pt x="721" y="89"/>
                    <a:pt x="701" y="80"/>
                    <a:pt x="679" y="73"/>
                  </a:cubicBezTo>
                  <a:lnTo>
                    <a:pt x="466" y="12"/>
                  </a:lnTo>
                  <a:cubicBezTo>
                    <a:pt x="447" y="6"/>
                    <a:pt x="42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6"/>
            <p:cNvSpPr/>
            <p:nvPr/>
          </p:nvSpPr>
          <p:spPr>
            <a:xfrm>
              <a:off x="802200" y="2438425"/>
              <a:ext cx="25125" cy="48400"/>
            </a:xfrm>
            <a:custGeom>
              <a:avLst/>
              <a:gdLst/>
              <a:ahLst/>
              <a:cxnLst/>
              <a:rect l="l" t="t" r="r" b="b"/>
              <a:pathLst>
                <a:path w="1005" h="1936" extrusionOk="0">
                  <a:moveTo>
                    <a:pt x="261" y="0"/>
                  </a:moveTo>
                  <a:cubicBezTo>
                    <a:pt x="237" y="0"/>
                    <a:pt x="0" y="1858"/>
                    <a:pt x="0" y="1858"/>
                  </a:cubicBezTo>
                  <a:lnTo>
                    <a:pt x="618" y="1935"/>
                  </a:lnTo>
                  <a:cubicBezTo>
                    <a:pt x="618" y="1935"/>
                    <a:pt x="976" y="174"/>
                    <a:pt x="989" y="126"/>
                  </a:cubicBezTo>
                  <a:cubicBezTo>
                    <a:pt x="1004" y="79"/>
                    <a:pt x="275" y="66"/>
                    <a:pt x="262" y="3"/>
                  </a:cubicBezTo>
                  <a:cubicBezTo>
                    <a:pt x="261" y="1"/>
                    <a:pt x="261"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6"/>
            <p:cNvSpPr/>
            <p:nvPr/>
          </p:nvSpPr>
          <p:spPr>
            <a:xfrm>
              <a:off x="814500" y="2461350"/>
              <a:ext cx="30375" cy="36225"/>
            </a:xfrm>
            <a:custGeom>
              <a:avLst/>
              <a:gdLst/>
              <a:ahLst/>
              <a:cxnLst/>
              <a:rect l="l" t="t" r="r" b="b"/>
              <a:pathLst>
                <a:path w="1215" h="1449" extrusionOk="0">
                  <a:moveTo>
                    <a:pt x="306" y="1"/>
                  </a:moveTo>
                  <a:cubicBezTo>
                    <a:pt x="266" y="1"/>
                    <a:pt x="234" y="41"/>
                    <a:pt x="211" y="78"/>
                  </a:cubicBezTo>
                  <a:cubicBezTo>
                    <a:pt x="51" y="370"/>
                    <a:pt x="3" y="711"/>
                    <a:pt x="75" y="1036"/>
                  </a:cubicBezTo>
                  <a:lnTo>
                    <a:pt x="0" y="1317"/>
                  </a:lnTo>
                  <a:lnTo>
                    <a:pt x="501" y="1449"/>
                  </a:lnTo>
                  <a:lnTo>
                    <a:pt x="576" y="1058"/>
                  </a:lnTo>
                  <a:lnTo>
                    <a:pt x="940" y="1097"/>
                  </a:lnTo>
                  <a:cubicBezTo>
                    <a:pt x="1070" y="937"/>
                    <a:pt x="1156" y="750"/>
                    <a:pt x="1195" y="548"/>
                  </a:cubicBezTo>
                  <a:cubicBezTo>
                    <a:pt x="1208" y="473"/>
                    <a:pt x="1215" y="394"/>
                    <a:pt x="1186" y="324"/>
                  </a:cubicBezTo>
                  <a:cubicBezTo>
                    <a:pt x="1159" y="264"/>
                    <a:pt x="1097" y="212"/>
                    <a:pt x="1031" y="212"/>
                  </a:cubicBezTo>
                  <a:cubicBezTo>
                    <a:pt x="1023" y="212"/>
                    <a:pt x="1015" y="213"/>
                    <a:pt x="1006" y="214"/>
                  </a:cubicBezTo>
                  <a:cubicBezTo>
                    <a:pt x="934" y="230"/>
                    <a:pt x="860" y="303"/>
                    <a:pt x="798" y="303"/>
                  </a:cubicBezTo>
                  <a:cubicBezTo>
                    <a:pt x="781" y="303"/>
                    <a:pt x="764" y="297"/>
                    <a:pt x="749" y="282"/>
                  </a:cubicBezTo>
                  <a:cubicBezTo>
                    <a:pt x="806" y="219"/>
                    <a:pt x="723" y="116"/>
                    <a:pt x="639" y="116"/>
                  </a:cubicBezTo>
                  <a:cubicBezTo>
                    <a:pt x="632" y="116"/>
                    <a:pt x="626" y="116"/>
                    <a:pt x="620" y="118"/>
                  </a:cubicBezTo>
                  <a:cubicBezTo>
                    <a:pt x="530" y="135"/>
                    <a:pt x="473" y="221"/>
                    <a:pt x="424" y="300"/>
                  </a:cubicBezTo>
                  <a:cubicBezTo>
                    <a:pt x="310" y="269"/>
                    <a:pt x="431" y="21"/>
                    <a:pt x="314" y="1"/>
                  </a:cubicBezTo>
                  <a:cubicBezTo>
                    <a:pt x="311" y="1"/>
                    <a:pt x="309"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6"/>
            <p:cNvSpPr/>
            <p:nvPr/>
          </p:nvSpPr>
          <p:spPr>
            <a:xfrm>
              <a:off x="595000" y="2592075"/>
              <a:ext cx="293925" cy="183200"/>
            </a:xfrm>
            <a:custGeom>
              <a:avLst/>
              <a:gdLst/>
              <a:ahLst/>
              <a:cxnLst/>
              <a:rect l="l" t="t" r="r" b="b"/>
              <a:pathLst>
                <a:path w="11757" h="7328" extrusionOk="0">
                  <a:moveTo>
                    <a:pt x="9568" y="1"/>
                  </a:moveTo>
                  <a:cubicBezTo>
                    <a:pt x="9445" y="1"/>
                    <a:pt x="9373" y="23"/>
                    <a:pt x="9373" y="23"/>
                  </a:cubicBezTo>
                  <a:lnTo>
                    <a:pt x="4535" y="1361"/>
                  </a:lnTo>
                  <a:cubicBezTo>
                    <a:pt x="4535" y="1361"/>
                    <a:pt x="4535" y="1360"/>
                    <a:pt x="4533" y="1360"/>
                  </a:cubicBezTo>
                  <a:cubicBezTo>
                    <a:pt x="4524" y="1360"/>
                    <a:pt x="4473" y="1371"/>
                    <a:pt x="4186" y="1506"/>
                  </a:cubicBezTo>
                  <a:cubicBezTo>
                    <a:pt x="3297" y="1919"/>
                    <a:pt x="2346" y="2187"/>
                    <a:pt x="1401" y="2452"/>
                  </a:cubicBezTo>
                  <a:lnTo>
                    <a:pt x="0" y="3195"/>
                  </a:lnTo>
                  <a:cubicBezTo>
                    <a:pt x="211" y="4073"/>
                    <a:pt x="494" y="4956"/>
                    <a:pt x="1039" y="5678"/>
                  </a:cubicBezTo>
                  <a:cubicBezTo>
                    <a:pt x="1573" y="6385"/>
                    <a:pt x="2398" y="6920"/>
                    <a:pt x="3281" y="6920"/>
                  </a:cubicBezTo>
                  <a:cubicBezTo>
                    <a:pt x="3299" y="6920"/>
                    <a:pt x="3316" y="6920"/>
                    <a:pt x="3334" y="6919"/>
                  </a:cubicBezTo>
                  <a:cubicBezTo>
                    <a:pt x="4098" y="6902"/>
                    <a:pt x="4794" y="6502"/>
                    <a:pt x="5451" y="6111"/>
                  </a:cubicBezTo>
                  <a:lnTo>
                    <a:pt x="6578" y="5441"/>
                  </a:lnTo>
                  <a:lnTo>
                    <a:pt x="6701" y="5369"/>
                  </a:lnTo>
                  <a:lnTo>
                    <a:pt x="6701" y="5369"/>
                  </a:lnTo>
                  <a:cubicBezTo>
                    <a:pt x="6611" y="5927"/>
                    <a:pt x="6562" y="6491"/>
                    <a:pt x="6556" y="7055"/>
                  </a:cubicBezTo>
                  <a:cubicBezTo>
                    <a:pt x="6780" y="7145"/>
                    <a:pt x="7482" y="7275"/>
                    <a:pt x="7735" y="7328"/>
                  </a:cubicBezTo>
                  <a:cubicBezTo>
                    <a:pt x="9090" y="3842"/>
                    <a:pt x="11756" y="1831"/>
                    <a:pt x="10933" y="812"/>
                  </a:cubicBezTo>
                  <a:cubicBezTo>
                    <a:pt x="10366" y="110"/>
                    <a:pt x="9840" y="1"/>
                    <a:pt x="9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6"/>
            <p:cNvSpPr/>
            <p:nvPr/>
          </p:nvSpPr>
          <p:spPr>
            <a:xfrm>
              <a:off x="665150" y="2449075"/>
              <a:ext cx="87325" cy="55425"/>
            </a:xfrm>
            <a:custGeom>
              <a:avLst/>
              <a:gdLst/>
              <a:ahLst/>
              <a:cxnLst/>
              <a:rect l="l" t="t" r="r" b="b"/>
              <a:pathLst>
                <a:path w="3493" h="2217" extrusionOk="0">
                  <a:moveTo>
                    <a:pt x="2215" y="0"/>
                  </a:moveTo>
                  <a:cubicBezTo>
                    <a:pt x="2182" y="0"/>
                    <a:pt x="2151" y="7"/>
                    <a:pt x="2122" y="20"/>
                  </a:cubicBezTo>
                  <a:lnTo>
                    <a:pt x="1380" y="303"/>
                  </a:lnTo>
                  <a:lnTo>
                    <a:pt x="1" y="703"/>
                  </a:lnTo>
                  <a:lnTo>
                    <a:pt x="1749" y="2216"/>
                  </a:lnTo>
                  <a:cubicBezTo>
                    <a:pt x="2379" y="1887"/>
                    <a:pt x="2966" y="1478"/>
                    <a:pt x="3493" y="1002"/>
                  </a:cubicBezTo>
                  <a:cubicBezTo>
                    <a:pt x="3119" y="655"/>
                    <a:pt x="2722" y="334"/>
                    <a:pt x="2302" y="44"/>
                  </a:cubicBezTo>
                  <a:cubicBezTo>
                    <a:pt x="2276" y="22"/>
                    <a:pt x="2247" y="7"/>
                    <a:pt x="2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6"/>
            <p:cNvSpPr/>
            <p:nvPr/>
          </p:nvSpPr>
          <p:spPr>
            <a:xfrm>
              <a:off x="569950" y="2460825"/>
              <a:ext cx="147500" cy="211050"/>
            </a:xfrm>
            <a:custGeom>
              <a:avLst/>
              <a:gdLst/>
              <a:ahLst/>
              <a:cxnLst/>
              <a:rect l="l" t="t" r="r" b="b"/>
              <a:pathLst>
                <a:path w="5900" h="8442" extrusionOk="0">
                  <a:moveTo>
                    <a:pt x="4111" y="0"/>
                  </a:moveTo>
                  <a:cubicBezTo>
                    <a:pt x="3859" y="0"/>
                    <a:pt x="3602" y="34"/>
                    <a:pt x="3354" y="99"/>
                  </a:cubicBezTo>
                  <a:cubicBezTo>
                    <a:pt x="3045" y="213"/>
                    <a:pt x="2750" y="365"/>
                    <a:pt x="2476" y="549"/>
                  </a:cubicBezTo>
                  <a:cubicBezTo>
                    <a:pt x="2258" y="743"/>
                    <a:pt x="2056" y="949"/>
                    <a:pt x="1870" y="1173"/>
                  </a:cubicBezTo>
                  <a:cubicBezTo>
                    <a:pt x="1044" y="2146"/>
                    <a:pt x="431" y="3317"/>
                    <a:pt x="216" y="4577"/>
                  </a:cubicBezTo>
                  <a:cubicBezTo>
                    <a:pt x="1" y="5836"/>
                    <a:pt x="203" y="7180"/>
                    <a:pt x="877" y="8262"/>
                  </a:cubicBezTo>
                  <a:cubicBezTo>
                    <a:pt x="910" y="8317"/>
                    <a:pt x="947" y="8372"/>
                    <a:pt x="1002" y="8403"/>
                  </a:cubicBezTo>
                  <a:cubicBezTo>
                    <a:pt x="1052" y="8428"/>
                    <a:pt x="1105" y="8441"/>
                    <a:pt x="1160" y="8441"/>
                  </a:cubicBezTo>
                  <a:cubicBezTo>
                    <a:pt x="1168" y="8441"/>
                    <a:pt x="1176" y="8441"/>
                    <a:pt x="1184" y="8440"/>
                  </a:cubicBezTo>
                  <a:cubicBezTo>
                    <a:pt x="1564" y="8438"/>
                    <a:pt x="1927" y="8286"/>
                    <a:pt x="2274" y="8137"/>
                  </a:cubicBezTo>
                  <a:lnTo>
                    <a:pt x="5676" y="6690"/>
                  </a:lnTo>
                  <a:cubicBezTo>
                    <a:pt x="5708" y="6681"/>
                    <a:pt x="5737" y="6661"/>
                    <a:pt x="5761" y="6635"/>
                  </a:cubicBezTo>
                  <a:cubicBezTo>
                    <a:pt x="5803" y="6580"/>
                    <a:pt x="5774" y="6499"/>
                    <a:pt x="5741" y="6435"/>
                  </a:cubicBezTo>
                  <a:cubicBezTo>
                    <a:pt x="5621" y="6200"/>
                    <a:pt x="5467" y="5985"/>
                    <a:pt x="5285" y="5794"/>
                  </a:cubicBezTo>
                  <a:lnTo>
                    <a:pt x="5900" y="1459"/>
                  </a:lnTo>
                  <a:cubicBezTo>
                    <a:pt x="5763" y="859"/>
                    <a:pt x="5524" y="317"/>
                    <a:pt x="4865" y="110"/>
                  </a:cubicBezTo>
                  <a:cubicBezTo>
                    <a:pt x="4630" y="36"/>
                    <a:pt x="4373" y="0"/>
                    <a:pt x="4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6"/>
            <p:cNvSpPr/>
            <p:nvPr/>
          </p:nvSpPr>
          <p:spPr>
            <a:xfrm>
              <a:off x="641500" y="2473075"/>
              <a:ext cx="186575" cy="137150"/>
            </a:xfrm>
            <a:custGeom>
              <a:avLst/>
              <a:gdLst/>
              <a:ahLst/>
              <a:cxnLst/>
              <a:rect l="l" t="t" r="r" b="b"/>
              <a:pathLst>
                <a:path w="7463" h="5486" extrusionOk="0">
                  <a:moveTo>
                    <a:pt x="6958" y="677"/>
                  </a:moveTo>
                  <a:lnTo>
                    <a:pt x="6916" y="696"/>
                  </a:lnTo>
                  <a:lnTo>
                    <a:pt x="6943" y="700"/>
                  </a:lnTo>
                  <a:lnTo>
                    <a:pt x="6943" y="700"/>
                  </a:lnTo>
                  <a:lnTo>
                    <a:pt x="6958" y="677"/>
                  </a:lnTo>
                  <a:close/>
                  <a:moveTo>
                    <a:pt x="1877" y="1"/>
                  </a:moveTo>
                  <a:cubicBezTo>
                    <a:pt x="1855" y="1"/>
                    <a:pt x="1834" y="1"/>
                    <a:pt x="1812" y="2"/>
                  </a:cubicBezTo>
                  <a:cubicBezTo>
                    <a:pt x="1375" y="26"/>
                    <a:pt x="986" y="281"/>
                    <a:pt x="653" y="565"/>
                  </a:cubicBezTo>
                  <a:cubicBezTo>
                    <a:pt x="415" y="767"/>
                    <a:pt x="187" y="1004"/>
                    <a:pt x="103" y="1305"/>
                  </a:cubicBezTo>
                  <a:cubicBezTo>
                    <a:pt x="0" y="1669"/>
                    <a:pt x="128" y="2056"/>
                    <a:pt x="264" y="2409"/>
                  </a:cubicBezTo>
                  <a:cubicBezTo>
                    <a:pt x="433" y="2857"/>
                    <a:pt x="620" y="3303"/>
                    <a:pt x="903" y="3692"/>
                  </a:cubicBezTo>
                  <a:cubicBezTo>
                    <a:pt x="1393" y="4364"/>
                    <a:pt x="2144" y="4814"/>
                    <a:pt x="2934" y="5071"/>
                  </a:cubicBezTo>
                  <a:cubicBezTo>
                    <a:pt x="3725" y="5330"/>
                    <a:pt x="4562" y="5411"/>
                    <a:pt x="5394" y="5466"/>
                  </a:cubicBezTo>
                  <a:cubicBezTo>
                    <a:pt x="5548" y="5477"/>
                    <a:pt x="5703" y="5486"/>
                    <a:pt x="5858" y="5486"/>
                  </a:cubicBezTo>
                  <a:cubicBezTo>
                    <a:pt x="6068" y="5486"/>
                    <a:pt x="6278" y="5469"/>
                    <a:pt x="6481" y="5416"/>
                  </a:cubicBezTo>
                  <a:cubicBezTo>
                    <a:pt x="6833" y="5321"/>
                    <a:pt x="7169" y="5095"/>
                    <a:pt x="7305" y="4757"/>
                  </a:cubicBezTo>
                  <a:cubicBezTo>
                    <a:pt x="7386" y="4557"/>
                    <a:pt x="7390" y="4335"/>
                    <a:pt x="7395" y="4118"/>
                  </a:cubicBezTo>
                  <a:lnTo>
                    <a:pt x="7463" y="762"/>
                  </a:lnTo>
                  <a:lnTo>
                    <a:pt x="6943" y="700"/>
                  </a:lnTo>
                  <a:lnTo>
                    <a:pt x="6943" y="700"/>
                  </a:lnTo>
                  <a:lnTo>
                    <a:pt x="5655" y="2772"/>
                  </a:lnTo>
                  <a:lnTo>
                    <a:pt x="3578" y="922"/>
                  </a:lnTo>
                  <a:cubicBezTo>
                    <a:pt x="3389" y="753"/>
                    <a:pt x="3198" y="584"/>
                    <a:pt x="2994" y="433"/>
                  </a:cubicBezTo>
                  <a:cubicBezTo>
                    <a:pt x="2666" y="193"/>
                    <a:pt x="2281"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6"/>
            <p:cNvSpPr/>
            <p:nvPr/>
          </p:nvSpPr>
          <p:spPr>
            <a:xfrm>
              <a:off x="699150" y="2370050"/>
              <a:ext cx="111375" cy="118150"/>
            </a:xfrm>
            <a:custGeom>
              <a:avLst/>
              <a:gdLst/>
              <a:ahLst/>
              <a:cxnLst/>
              <a:rect l="l" t="t" r="r" b="b"/>
              <a:pathLst>
                <a:path w="4455" h="4726" extrusionOk="0">
                  <a:moveTo>
                    <a:pt x="2397" y="0"/>
                  </a:moveTo>
                  <a:cubicBezTo>
                    <a:pt x="2365" y="0"/>
                    <a:pt x="2332" y="1"/>
                    <a:pt x="2300" y="3"/>
                  </a:cubicBezTo>
                  <a:cubicBezTo>
                    <a:pt x="1551" y="47"/>
                    <a:pt x="1182" y="805"/>
                    <a:pt x="714" y="1389"/>
                  </a:cubicBezTo>
                  <a:cubicBezTo>
                    <a:pt x="189" y="2046"/>
                    <a:pt x="0" y="2759"/>
                    <a:pt x="1039" y="3559"/>
                  </a:cubicBezTo>
                  <a:cubicBezTo>
                    <a:pt x="1557" y="3956"/>
                    <a:pt x="1858" y="4710"/>
                    <a:pt x="2513" y="4725"/>
                  </a:cubicBezTo>
                  <a:cubicBezTo>
                    <a:pt x="2535" y="4726"/>
                    <a:pt x="2556" y="4726"/>
                    <a:pt x="2577" y="4726"/>
                  </a:cubicBezTo>
                  <a:cubicBezTo>
                    <a:pt x="4210" y="4726"/>
                    <a:pt x="4100" y="3237"/>
                    <a:pt x="4388" y="1650"/>
                  </a:cubicBezTo>
                  <a:cubicBezTo>
                    <a:pt x="4412" y="1516"/>
                    <a:pt x="4454" y="1382"/>
                    <a:pt x="4441" y="1249"/>
                  </a:cubicBezTo>
                  <a:cubicBezTo>
                    <a:pt x="4404" y="864"/>
                    <a:pt x="4039" y="603"/>
                    <a:pt x="3699" y="418"/>
                  </a:cubicBezTo>
                  <a:cubicBezTo>
                    <a:pt x="3295" y="197"/>
                    <a:pt x="2854" y="0"/>
                    <a:pt x="2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6"/>
            <p:cNvSpPr/>
            <p:nvPr/>
          </p:nvSpPr>
          <p:spPr>
            <a:xfrm>
              <a:off x="773650" y="2437750"/>
              <a:ext cx="18750" cy="25950"/>
            </a:xfrm>
            <a:custGeom>
              <a:avLst/>
              <a:gdLst/>
              <a:ahLst/>
              <a:cxnLst/>
              <a:rect l="l" t="t" r="r" b="b"/>
              <a:pathLst>
                <a:path w="750" h="1038" extrusionOk="0">
                  <a:moveTo>
                    <a:pt x="574" y="1"/>
                  </a:moveTo>
                  <a:lnTo>
                    <a:pt x="571" y="3"/>
                  </a:lnTo>
                  <a:lnTo>
                    <a:pt x="569" y="3"/>
                  </a:lnTo>
                  <a:cubicBezTo>
                    <a:pt x="567" y="3"/>
                    <a:pt x="566" y="3"/>
                    <a:pt x="564" y="3"/>
                  </a:cubicBezTo>
                  <a:cubicBezTo>
                    <a:pt x="549" y="3"/>
                    <a:pt x="538" y="11"/>
                    <a:pt x="530" y="25"/>
                  </a:cubicBezTo>
                  <a:cubicBezTo>
                    <a:pt x="398" y="272"/>
                    <a:pt x="430" y="576"/>
                    <a:pt x="587" y="801"/>
                  </a:cubicBezTo>
                  <a:lnTo>
                    <a:pt x="587" y="801"/>
                  </a:lnTo>
                  <a:cubicBezTo>
                    <a:pt x="567" y="819"/>
                    <a:pt x="533" y="829"/>
                    <a:pt x="512" y="836"/>
                  </a:cubicBezTo>
                  <a:cubicBezTo>
                    <a:pt x="462" y="851"/>
                    <a:pt x="409" y="864"/>
                    <a:pt x="356" y="871"/>
                  </a:cubicBezTo>
                  <a:cubicBezTo>
                    <a:pt x="253" y="884"/>
                    <a:pt x="150" y="868"/>
                    <a:pt x="47" y="901"/>
                  </a:cubicBezTo>
                  <a:cubicBezTo>
                    <a:pt x="7" y="912"/>
                    <a:pt x="0" y="967"/>
                    <a:pt x="36" y="989"/>
                  </a:cubicBezTo>
                  <a:cubicBezTo>
                    <a:pt x="91" y="1025"/>
                    <a:pt x="155" y="1038"/>
                    <a:pt x="221" y="1038"/>
                  </a:cubicBezTo>
                  <a:cubicBezTo>
                    <a:pt x="302" y="1038"/>
                    <a:pt x="387" y="1018"/>
                    <a:pt x="459" y="996"/>
                  </a:cubicBezTo>
                  <a:cubicBezTo>
                    <a:pt x="525" y="980"/>
                    <a:pt x="587" y="954"/>
                    <a:pt x="646" y="921"/>
                  </a:cubicBezTo>
                  <a:cubicBezTo>
                    <a:pt x="690" y="893"/>
                    <a:pt x="749" y="829"/>
                    <a:pt x="725" y="772"/>
                  </a:cubicBezTo>
                  <a:cubicBezTo>
                    <a:pt x="710" y="743"/>
                    <a:pt x="692" y="717"/>
                    <a:pt x="670" y="693"/>
                  </a:cubicBezTo>
                  <a:cubicBezTo>
                    <a:pt x="655" y="669"/>
                    <a:pt x="642" y="644"/>
                    <a:pt x="629" y="618"/>
                  </a:cubicBezTo>
                  <a:cubicBezTo>
                    <a:pt x="600" y="561"/>
                    <a:pt x="582" y="500"/>
                    <a:pt x="574" y="438"/>
                  </a:cubicBezTo>
                  <a:cubicBezTo>
                    <a:pt x="565" y="377"/>
                    <a:pt x="565" y="315"/>
                    <a:pt x="574" y="254"/>
                  </a:cubicBezTo>
                  <a:cubicBezTo>
                    <a:pt x="582" y="183"/>
                    <a:pt x="613" y="115"/>
                    <a:pt x="613" y="45"/>
                  </a:cubicBezTo>
                  <a:cubicBezTo>
                    <a:pt x="613" y="30"/>
                    <a:pt x="604" y="14"/>
                    <a:pt x="591" y="8"/>
                  </a:cubicBezTo>
                  <a:cubicBezTo>
                    <a:pt x="585" y="3"/>
                    <a:pt x="580"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6"/>
            <p:cNvSpPr/>
            <p:nvPr/>
          </p:nvSpPr>
          <p:spPr>
            <a:xfrm>
              <a:off x="763050" y="2436775"/>
              <a:ext cx="8800" cy="8600"/>
            </a:xfrm>
            <a:custGeom>
              <a:avLst/>
              <a:gdLst/>
              <a:ahLst/>
              <a:cxnLst/>
              <a:rect l="l" t="t" r="r" b="b"/>
              <a:pathLst>
                <a:path w="352" h="344" extrusionOk="0">
                  <a:moveTo>
                    <a:pt x="181" y="0"/>
                  </a:moveTo>
                  <a:cubicBezTo>
                    <a:pt x="165" y="0"/>
                    <a:pt x="150" y="2"/>
                    <a:pt x="135" y="7"/>
                  </a:cubicBezTo>
                  <a:cubicBezTo>
                    <a:pt x="106" y="14"/>
                    <a:pt x="82" y="29"/>
                    <a:pt x="60" y="51"/>
                  </a:cubicBezTo>
                  <a:cubicBezTo>
                    <a:pt x="18" y="93"/>
                    <a:pt x="1" y="156"/>
                    <a:pt x="16" y="216"/>
                  </a:cubicBezTo>
                  <a:cubicBezTo>
                    <a:pt x="16" y="218"/>
                    <a:pt x="16" y="220"/>
                    <a:pt x="18" y="222"/>
                  </a:cubicBezTo>
                  <a:cubicBezTo>
                    <a:pt x="39" y="299"/>
                    <a:pt x="107" y="344"/>
                    <a:pt x="177" y="344"/>
                  </a:cubicBezTo>
                  <a:cubicBezTo>
                    <a:pt x="219" y="344"/>
                    <a:pt x="261" y="328"/>
                    <a:pt x="295" y="295"/>
                  </a:cubicBezTo>
                  <a:lnTo>
                    <a:pt x="299" y="290"/>
                  </a:lnTo>
                  <a:cubicBezTo>
                    <a:pt x="321" y="271"/>
                    <a:pt x="337" y="244"/>
                    <a:pt x="343" y="216"/>
                  </a:cubicBezTo>
                  <a:cubicBezTo>
                    <a:pt x="352" y="185"/>
                    <a:pt x="352" y="154"/>
                    <a:pt x="343" y="126"/>
                  </a:cubicBezTo>
                  <a:cubicBezTo>
                    <a:pt x="337" y="97"/>
                    <a:pt x="321" y="71"/>
                    <a:pt x="299" y="51"/>
                  </a:cubicBezTo>
                  <a:cubicBezTo>
                    <a:pt x="268" y="18"/>
                    <a:pt x="225"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6"/>
            <p:cNvSpPr/>
            <p:nvPr/>
          </p:nvSpPr>
          <p:spPr>
            <a:xfrm>
              <a:off x="792200" y="2438575"/>
              <a:ext cx="8825" cy="6900"/>
            </a:xfrm>
            <a:custGeom>
              <a:avLst/>
              <a:gdLst/>
              <a:ahLst/>
              <a:cxnLst/>
              <a:rect l="l" t="t" r="r" b="b"/>
              <a:pathLst>
                <a:path w="353" h="276" extrusionOk="0">
                  <a:moveTo>
                    <a:pt x="176" y="1"/>
                  </a:moveTo>
                  <a:cubicBezTo>
                    <a:pt x="1" y="1"/>
                    <a:pt x="1" y="275"/>
                    <a:pt x="176" y="275"/>
                  </a:cubicBezTo>
                  <a:cubicBezTo>
                    <a:pt x="352" y="275"/>
                    <a:pt x="35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6"/>
            <p:cNvSpPr/>
            <p:nvPr/>
          </p:nvSpPr>
          <p:spPr>
            <a:xfrm>
              <a:off x="755200" y="2421675"/>
              <a:ext cx="23325" cy="8750"/>
            </a:xfrm>
            <a:custGeom>
              <a:avLst/>
              <a:gdLst/>
              <a:ahLst/>
              <a:cxnLst/>
              <a:rect l="l" t="t" r="r" b="b"/>
              <a:pathLst>
                <a:path w="933" h="350" extrusionOk="0">
                  <a:moveTo>
                    <a:pt x="520" y="1"/>
                  </a:moveTo>
                  <a:cubicBezTo>
                    <a:pt x="462" y="1"/>
                    <a:pt x="404" y="7"/>
                    <a:pt x="348" y="20"/>
                  </a:cubicBezTo>
                  <a:cubicBezTo>
                    <a:pt x="262" y="38"/>
                    <a:pt x="183" y="73"/>
                    <a:pt x="115" y="126"/>
                  </a:cubicBezTo>
                  <a:cubicBezTo>
                    <a:pt x="82" y="150"/>
                    <a:pt x="53" y="178"/>
                    <a:pt x="29" y="214"/>
                  </a:cubicBezTo>
                  <a:cubicBezTo>
                    <a:pt x="9" y="249"/>
                    <a:pt x="1" y="288"/>
                    <a:pt x="7" y="328"/>
                  </a:cubicBezTo>
                  <a:cubicBezTo>
                    <a:pt x="11" y="342"/>
                    <a:pt x="23" y="349"/>
                    <a:pt x="35" y="349"/>
                  </a:cubicBezTo>
                  <a:cubicBezTo>
                    <a:pt x="43" y="349"/>
                    <a:pt x="50" y="347"/>
                    <a:pt x="55" y="341"/>
                  </a:cubicBezTo>
                  <a:cubicBezTo>
                    <a:pt x="66" y="328"/>
                    <a:pt x="75" y="317"/>
                    <a:pt x="84" y="304"/>
                  </a:cubicBezTo>
                  <a:cubicBezTo>
                    <a:pt x="93" y="290"/>
                    <a:pt x="106" y="284"/>
                    <a:pt x="115" y="271"/>
                  </a:cubicBezTo>
                  <a:cubicBezTo>
                    <a:pt x="137" y="246"/>
                    <a:pt x="161" y="225"/>
                    <a:pt x="189" y="207"/>
                  </a:cubicBezTo>
                  <a:cubicBezTo>
                    <a:pt x="251" y="172"/>
                    <a:pt x="317" y="150"/>
                    <a:pt x="387" y="141"/>
                  </a:cubicBezTo>
                  <a:cubicBezTo>
                    <a:pt x="426" y="135"/>
                    <a:pt x="465" y="133"/>
                    <a:pt x="504" y="133"/>
                  </a:cubicBezTo>
                  <a:cubicBezTo>
                    <a:pt x="620" y="133"/>
                    <a:pt x="736" y="157"/>
                    <a:pt x="844" y="203"/>
                  </a:cubicBezTo>
                  <a:cubicBezTo>
                    <a:pt x="849" y="205"/>
                    <a:pt x="855" y="206"/>
                    <a:pt x="861" y="206"/>
                  </a:cubicBezTo>
                  <a:cubicBezTo>
                    <a:pt x="897" y="206"/>
                    <a:pt x="932" y="164"/>
                    <a:pt x="897" y="132"/>
                  </a:cubicBezTo>
                  <a:cubicBezTo>
                    <a:pt x="826" y="69"/>
                    <a:pt x="738" y="27"/>
                    <a:pt x="644" y="11"/>
                  </a:cubicBezTo>
                  <a:cubicBezTo>
                    <a:pt x="603" y="4"/>
                    <a:pt x="561"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6"/>
            <p:cNvSpPr/>
            <p:nvPr/>
          </p:nvSpPr>
          <p:spPr>
            <a:xfrm>
              <a:off x="789100" y="2425750"/>
              <a:ext cx="15825" cy="5075"/>
            </a:xfrm>
            <a:custGeom>
              <a:avLst/>
              <a:gdLst/>
              <a:ahLst/>
              <a:cxnLst/>
              <a:rect l="l" t="t" r="r" b="b"/>
              <a:pathLst>
                <a:path w="633" h="203" extrusionOk="0">
                  <a:moveTo>
                    <a:pt x="365" y="1"/>
                  </a:moveTo>
                  <a:cubicBezTo>
                    <a:pt x="354" y="1"/>
                    <a:pt x="344" y="1"/>
                    <a:pt x="333" y="2"/>
                  </a:cubicBezTo>
                  <a:cubicBezTo>
                    <a:pt x="235" y="7"/>
                    <a:pt x="138" y="35"/>
                    <a:pt x="52" y="83"/>
                  </a:cubicBezTo>
                  <a:cubicBezTo>
                    <a:pt x="0" y="114"/>
                    <a:pt x="19" y="200"/>
                    <a:pt x="81" y="200"/>
                  </a:cubicBezTo>
                  <a:cubicBezTo>
                    <a:pt x="81" y="200"/>
                    <a:pt x="82" y="200"/>
                    <a:pt x="83" y="200"/>
                  </a:cubicBezTo>
                  <a:lnTo>
                    <a:pt x="83" y="202"/>
                  </a:lnTo>
                  <a:cubicBezTo>
                    <a:pt x="125" y="200"/>
                    <a:pt x="166" y="193"/>
                    <a:pt x="208" y="184"/>
                  </a:cubicBezTo>
                  <a:cubicBezTo>
                    <a:pt x="250" y="178"/>
                    <a:pt x="281" y="171"/>
                    <a:pt x="318" y="169"/>
                  </a:cubicBezTo>
                  <a:cubicBezTo>
                    <a:pt x="336" y="168"/>
                    <a:pt x="353" y="167"/>
                    <a:pt x="371" y="167"/>
                  </a:cubicBezTo>
                  <a:cubicBezTo>
                    <a:pt x="388" y="167"/>
                    <a:pt x="406" y="168"/>
                    <a:pt x="423" y="169"/>
                  </a:cubicBezTo>
                  <a:lnTo>
                    <a:pt x="434" y="169"/>
                  </a:lnTo>
                  <a:cubicBezTo>
                    <a:pt x="433" y="169"/>
                    <a:pt x="453" y="172"/>
                    <a:pt x="456" y="172"/>
                  </a:cubicBezTo>
                  <a:cubicBezTo>
                    <a:pt x="457" y="172"/>
                    <a:pt x="456" y="172"/>
                    <a:pt x="454" y="171"/>
                  </a:cubicBezTo>
                  <a:lnTo>
                    <a:pt x="461" y="171"/>
                  </a:lnTo>
                  <a:cubicBezTo>
                    <a:pt x="481" y="176"/>
                    <a:pt x="498" y="178"/>
                    <a:pt x="511" y="180"/>
                  </a:cubicBezTo>
                  <a:cubicBezTo>
                    <a:pt x="527" y="184"/>
                    <a:pt x="549" y="190"/>
                    <a:pt x="568" y="190"/>
                  </a:cubicBezTo>
                  <a:cubicBezTo>
                    <a:pt x="591" y="190"/>
                    <a:pt x="612" y="182"/>
                    <a:pt x="619" y="156"/>
                  </a:cubicBezTo>
                  <a:cubicBezTo>
                    <a:pt x="632" y="112"/>
                    <a:pt x="586" y="75"/>
                    <a:pt x="553" y="53"/>
                  </a:cubicBezTo>
                  <a:cubicBezTo>
                    <a:pt x="496" y="19"/>
                    <a:pt x="431"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6"/>
            <p:cNvSpPr/>
            <p:nvPr/>
          </p:nvSpPr>
          <p:spPr>
            <a:xfrm>
              <a:off x="761275" y="2462525"/>
              <a:ext cx="13925" cy="8625"/>
            </a:xfrm>
            <a:custGeom>
              <a:avLst/>
              <a:gdLst/>
              <a:ahLst/>
              <a:cxnLst/>
              <a:rect l="l" t="t" r="r" b="b"/>
              <a:pathLst>
                <a:path w="557" h="345" extrusionOk="0">
                  <a:moveTo>
                    <a:pt x="27" y="0"/>
                  </a:moveTo>
                  <a:cubicBezTo>
                    <a:pt x="12" y="0"/>
                    <a:pt x="1" y="22"/>
                    <a:pt x="8" y="36"/>
                  </a:cubicBezTo>
                  <a:cubicBezTo>
                    <a:pt x="34" y="82"/>
                    <a:pt x="67" y="123"/>
                    <a:pt x="105" y="161"/>
                  </a:cubicBezTo>
                  <a:cubicBezTo>
                    <a:pt x="142" y="200"/>
                    <a:pt x="184" y="235"/>
                    <a:pt x="232" y="264"/>
                  </a:cubicBezTo>
                  <a:cubicBezTo>
                    <a:pt x="274" y="290"/>
                    <a:pt x="320" y="312"/>
                    <a:pt x="370" y="328"/>
                  </a:cubicBezTo>
                  <a:cubicBezTo>
                    <a:pt x="399" y="336"/>
                    <a:pt x="437" y="345"/>
                    <a:pt x="472" y="345"/>
                  </a:cubicBezTo>
                  <a:cubicBezTo>
                    <a:pt x="491" y="345"/>
                    <a:pt x="509" y="343"/>
                    <a:pt x="524" y="336"/>
                  </a:cubicBezTo>
                  <a:cubicBezTo>
                    <a:pt x="550" y="328"/>
                    <a:pt x="557" y="282"/>
                    <a:pt x="524" y="275"/>
                  </a:cubicBezTo>
                  <a:cubicBezTo>
                    <a:pt x="502" y="268"/>
                    <a:pt x="478" y="271"/>
                    <a:pt x="456" y="268"/>
                  </a:cubicBezTo>
                  <a:cubicBezTo>
                    <a:pt x="434" y="264"/>
                    <a:pt x="412" y="257"/>
                    <a:pt x="390" y="251"/>
                  </a:cubicBezTo>
                  <a:cubicBezTo>
                    <a:pt x="346" y="235"/>
                    <a:pt x="304" y="216"/>
                    <a:pt x="265" y="189"/>
                  </a:cubicBezTo>
                  <a:cubicBezTo>
                    <a:pt x="223" y="163"/>
                    <a:pt x="190" y="132"/>
                    <a:pt x="151" y="104"/>
                  </a:cubicBezTo>
                  <a:cubicBezTo>
                    <a:pt x="111" y="75"/>
                    <a:pt x="80" y="33"/>
                    <a:pt x="39" y="5"/>
                  </a:cubicBezTo>
                  <a:cubicBezTo>
                    <a:pt x="35" y="2"/>
                    <a:pt x="31"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6"/>
            <p:cNvSpPr/>
            <p:nvPr/>
          </p:nvSpPr>
          <p:spPr>
            <a:xfrm>
              <a:off x="752900" y="2768450"/>
              <a:ext cx="69375" cy="39275"/>
            </a:xfrm>
            <a:custGeom>
              <a:avLst/>
              <a:gdLst/>
              <a:ahLst/>
              <a:cxnLst/>
              <a:rect l="l" t="t" r="r" b="b"/>
              <a:pathLst>
                <a:path w="2775" h="1571" extrusionOk="0">
                  <a:moveTo>
                    <a:pt x="240" y="0"/>
                  </a:moveTo>
                  <a:lnTo>
                    <a:pt x="0" y="1571"/>
                  </a:lnTo>
                  <a:lnTo>
                    <a:pt x="2774" y="1571"/>
                  </a:lnTo>
                  <a:cubicBezTo>
                    <a:pt x="2774" y="1571"/>
                    <a:pt x="2691" y="1090"/>
                    <a:pt x="2265" y="1061"/>
                  </a:cubicBezTo>
                  <a:cubicBezTo>
                    <a:pt x="1841" y="1033"/>
                    <a:pt x="1245" y="947"/>
                    <a:pt x="1245" y="947"/>
                  </a:cubicBezTo>
                  <a:lnTo>
                    <a:pt x="1419" y="273"/>
                  </a:lnTo>
                  <a:lnTo>
                    <a:pt x="2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6"/>
            <p:cNvSpPr/>
            <p:nvPr/>
          </p:nvSpPr>
          <p:spPr>
            <a:xfrm>
              <a:off x="486125" y="2756375"/>
              <a:ext cx="72600" cy="51350"/>
            </a:xfrm>
            <a:custGeom>
              <a:avLst/>
              <a:gdLst/>
              <a:ahLst/>
              <a:cxnLst/>
              <a:rect l="l" t="t" r="r" b="b"/>
              <a:pathLst>
                <a:path w="2904" h="2054" extrusionOk="0">
                  <a:moveTo>
                    <a:pt x="2835" y="0"/>
                  </a:moveTo>
                  <a:lnTo>
                    <a:pt x="1555" y="270"/>
                  </a:lnTo>
                  <a:lnTo>
                    <a:pt x="1019" y="130"/>
                  </a:lnTo>
                  <a:lnTo>
                    <a:pt x="0" y="2054"/>
                  </a:lnTo>
                  <a:lnTo>
                    <a:pt x="1245" y="2054"/>
                  </a:lnTo>
                  <a:cubicBezTo>
                    <a:pt x="1188" y="1856"/>
                    <a:pt x="1103" y="1942"/>
                    <a:pt x="791" y="1799"/>
                  </a:cubicBezTo>
                  <a:cubicBezTo>
                    <a:pt x="481" y="1658"/>
                    <a:pt x="1414" y="1092"/>
                    <a:pt x="1414" y="1092"/>
                  </a:cubicBezTo>
                  <a:lnTo>
                    <a:pt x="2903" y="1162"/>
                  </a:lnTo>
                  <a:lnTo>
                    <a:pt x="2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6"/>
            <p:cNvSpPr/>
            <p:nvPr/>
          </p:nvSpPr>
          <p:spPr>
            <a:xfrm>
              <a:off x="693275" y="2357300"/>
              <a:ext cx="149475" cy="103325"/>
            </a:xfrm>
            <a:custGeom>
              <a:avLst/>
              <a:gdLst/>
              <a:ahLst/>
              <a:cxnLst/>
              <a:rect l="l" t="t" r="r" b="b"/>
              <a:pathLst>
                <a:path w="5979" h="4133" extrusionOk="0">
                  <a:moveTo>
                    <a:pt x="1676" y="1"/>
                  </a:moveTo>
                  <a:cubicBezTo>
                    <a:pt x="1567" y="1"/>
                    <a:pt x="1459" y="14"/>
                    <a:pt x="1353" y="41"/>
                  </a:cubicBezTo>
                  <a:cubicBezTo>
                    <a:pt x="885" y="160"/>
                    <a:pt x="521" y="551"/>
                    <a:pt x="323" y="992"/>
                  </a:cubicBezTo>
                  <a:cubicBezTo>
                    <a:pt x="125" y="1433"/>
                    <a:pt x="71" y="1925"/>
                    <a:pt x="38" y="2406"/>
                  </a:cubicBezTo>
                  <a:cubicBezTo>
                    <a:pt x="9" y="2832"/>
                    <a:pt x="0" y="3285"/>
                    <a:pt x="207" y="3658"/>
                  </a:cubicBezTo>
                  <a:cubicBezTo>
                    <a:pt x="316" y="3854"/>
                    <a:pt x="486" y="4023"/>
                    <a:pt x="699" y="4095"/>
                  </a:cubicBezTo>
                  <a:cubicBezTo>
                    <a:pt x="771" y="4120"/>
                    <a:pt x="849" y="4133"/>
                    <a:pt x="925" y="4133"/>
                  </a:cubicBezTo>
                  <a:cubicBezTo>
                    <a:pt x="1074" y="4133"/>
                    <a:pt x="1220" y="4085"/>
                    <a:pt x="1329" y="3985"/>
                  </a:cubicBezTo>
                  <a:lnTo>
                    <a:pt x="1329" y="3985"/>
                  </a:lnTo>
                  <a:lnTo>
                    <a:pt x="1309" y="4001"/>
                  </a:lnTo>
                  <a:cubicBezTo>
                    <a:pt x="982" y="3911"/>
                    <a:pt x="738" y="3586"/>
                    <a:pt x="745" y="3248"/>
                  </a:cubicBezTo>
                  <a:cubicBezTo>
                    <a:pt x="747" y="3045"/>
                    <a:pt x="866" y="2821"/>
                    <a:pt x="1065" y="2791"/>
                  </a:cubicBezTo>
                  <a:cubicBezTo>
                    <a:pt x="1082" y="2788"/>
                    <a:pt x="1098" y="2787"/>
                    <a:pt x="1115" y="2787"/>
                  </a:cubicBezTo>
                  <a:cubicBezTo>
                    <a:pt x="1284" y="2787"/>
                    <a:pt x="1432" y="2926"/>
                    <a:pt x="1527" y="3072"/>
                  </a:cubicBezTo>
                  <a:cubicBezTo>
                    <a:pt x="1630" y="3234"/>
                    <a:pt x="1698" y="3414"/>
                    <a:pt x="1729" y="3605"/>
                  </a:cubicBezTo>
                  <a:cubicBezTo>
                    <a:pt x="1860" y="3502"/>
                    <a:pt x="1889" y="3318"/>
                    <a:pt x="1909" y="3153"/>
                  </a:cubicBezTo>
                  <a:lnTo>
                    <a:pt x="2019" y="2242"/>
                  </a:lnTo>
                  <a:cubicBezTo>
                    <a:pt x="2229" y="2196"/>
                    <a:pt x="2401" y="2042"/>
                    <a:pt x="2467" y="1835"/>
                  </a:cubicBezTo>
                  <a:cubicBezTo>
                    <a:pt x="2534" y="1979"/>
                    <a:pt x="2664" y="2045"/>
                    <a:pt x="2795" y="2045"/>
                  </a:cubicBezTo>
                  <a:cubicBezTo>
                    <a:pt x="2966" y="2045"/>
                    <a:pt x="3137" y="1930"/>
                    <a:pt x="3163" y="1723"/>
                  </a:cubicBezTo>
                  <a:cubicBezTo>
                    <a:pt x="3294" y="1888"/>
                    <a:pt x="3479" y="2022"/>
                    <a:pt x="3688" y="2057"/>
                  </a:cubicBezTo>
                  <a:cubicBezTo>
                    <a:pt x="3719" y="2062"/>
                    <a:pt x="3750" y="2065"/>
                    <a:pt x="3782" y="2065"/>
                  </a:cubicBezTo>
                  <a:cubicBezTo>
                    <a:pt x="3963" y="2065"/>
                    <a:pt x="4148" y="1984"/>
                    <a:pt x="4243" y="1831"/>
                  </a:cubicBezTo>
                  <a:cubicBezTo>
                    <a:pt x="4370" y="2035"/>
                    <a:pt x="4582" y="2137"/>
                    <a:pt x="4794" y="2137"/>
                  </a:cubicBezTo>
                  <a:cubicBezTo>
                    <a:pt x="4993" y="2137"/>
                    <a:pt x="5194" y="2046"/>
                    <a:pt x="5324" y="1862"/>
                  </a:cubicBezTo>
                  <a:cubicBezTo>
                    <a:pt x="5373" y="1951"/>
                    <a:pt x="5473" y="1994"/>
                    <a:pt x="5575" y="1994"/>
                  </a:cubicBezTo>
                  <a:cubicBezTo>
                    <a:pt x="5654" y="1994"/>
                    <a:pt x="5735" y="1968"/>
                    <a:pt x="5796" y="1917"/>
                  </a:cubicBezTo>
                  <a:cubicBezTo>
                    <a:pt x="5934" y="1802"/>
                    <a:pt x="5978" y="1600"/>
                    <a:pt x="5956" y="1420"/>
                  </a:cubicBezTo>
                  <a:cubicBezTo>
                    <a:pt x="5945" y="1328"/>
                    <a:pt x="5917" y="1231"/>
                    <a:pt x="5851" y="1166"/>
                  </a:cubicBezTo>
                  <a:cubicBezTo>
                    <a:pt x="5807" y="1123"/>
                    <a:pt x="5745" y="1096"/>
                    <a:pt x="5686" y="1096"/>
                  </a:cubicBezTo>
                  <a:cubicBezTo>
                    <a:pt x="5653" y="1096"/>
                    <a:pt x="5622" y="1104"/>
                    <a:pt x="5594" y="1122"/>
                  </a:cubicBezTo>
                  <a:cubicBezTo>
                    <a:pt x="5653" y="895"/>
                    <a:pt x="5502" y="636"/>
                    <a:pt x="5275" y="577"/>
                  </a:cubicBezTo>
                  <a:cubicBezTo>
                    <a:pt x="5242" y="568"/>
                    <a:pt x="5209" y="564"/>
                    <a:pt x="5175" y="564"/>
                  </a:cubicBezTo>
                  <a:cubicBezTo>
                    <a:pt x="4977" y="564"/>
                    <a:pt x="4780" y="705"/>
                    <a:pt x="4731" y="898"/>
                  </a:cubicBezTo>
                  <a:lnTo>
                    <a:pt x="4731" y="898"/>
                  </a:lnTo>
                  <a:cubicBezTo>
                    <a:pt x="4770" y="704"/>
                    <a:pt x="4665" y="511"/>
                    <a:pt x="4483" y="439"/>
                  </a:cubicBezTo>
                  <a:cubicBezTo>
                    <a:pt x="4434" y="419"/>
                    <a:pt x="4383" y="410"/>
                    <a:pt x="4333" y="410"/>
                  </a:cubicBezTo>
                  <a:cubicBezTo>
                    <a:pt x="4195" y="410"/>
                    <a:pt x="4062" y="480"/>
                    <a:pt x="3986" y="603"/>
                  </a:cubicBezTo>
                  <a:cubicBezTo>
                    <a:pt x="4011" y="504"/>
                    <a:pt x="3899" y="427"/>
                    <a:pt x="3793" y="427"/>
                  </a:cubicBezTo>
                  <a:cubicBezTo>
                    <a:pt x="3778" y="427"/>
                    <a:pt x="3763" y="429"/>
                    <a:pt x="3749" y="432"/>
                  </a:cubicBezTo>
                  <a:cubicBezTo>
                    <a:pt x="3633" y="456"/>
                    <a:pt x="3540" y="542"/>
                    <a:pt x="3431" y="579"/>
                  </a:cubicBezTo>
                  <a:cubicBezTo>
                    <a:pt x="3380" y="597"/>
                    <a:pt x="3329" y="605"/>
                    <a:pt x="3278" y="605"/>
                  </a:cubicBezTo>
                  <a:cubicBezTo>
                    <a:pt x="3034" y="605"/>
                    <a:pt x="2794" y="418"/>
                    <a:pt x="2574" y="278"/>
                  </a:cubicBezTo>
                  <a:cubicBezTo>
                    <a:pt x="2306" y="109"/>
                    <a:pt x="1990" y="1"/>
                    <a:pt x="1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6"/>
            <p:cNvSpPr/>
            <p:nvPr/>
          </p:nvSpPr>
          <p:spPr>
            <a:xfrm>
              <a:off x="687950" y="2454750"/>
              <a:ext cx="126300" cy="91250"/>
            </a:xfrm>
            <a:custGeom>
              <a:avLst/>
              <a:gdLst/>
              <a:ahLst/>
              <a:cxnLst/>
              <a:rect l="l" t="t" r="r" b="b"/>
              <a:pathLst>
                <a:path w="5052" h="3650" extrusionOk="0">
                  <a:moveTo>
                    <a:pt x="476" y="0"/>
                  </a:moveTo>
                  <a:cubicBezTo>
                    <a:pt x="307" y="0"/>
                    <a:pt x="144" y="108"/>
                    <a:pt x="0" y="210"/>
                  </a:cubicBezTo>
                  <a:cubicBezTo>
                    <a:pt x="398" y="520"/>
                    <a:pt x="639" y="986"/>
                    <a:pt x="833" y="1453"/>
                  </a:cubicBezTo>
                  <a:cubicBezTo>
                    <a:pt x="1024" y="1919"/>
                    <a:pt x="1180" y="2407"/>
                    <a:pt x="1456" y="2828"/>
                  </a:cubicBezTo>
                  <a:cubicBezTo>
                    <a:pt x="1733" y="3250"/>
                    <a:pt x="2161" y="3606"/>
                    <a:pt x="2660" y="3645"/>
                  </a:cubicBezTo>
                  <a:cubicBezTo>
                    <a:pt x="2692" y="3648"/>
                    <a:pt x="2723" y="3649"/>
                    <a:pt x="2755" y="3649"/>
                  </a:cubicBezTo>
                  <a:cubicBezTo>
                    <a:pt x="3257" y="3649"/>
                    <a:pt x="3726" y="3327"/>
                    <a:pt x="4026" y="2912"/>
                  </a:cubicBezTo>
                  <a:cubicBezTo>
                    <a:pt x="4344" y="2472"/>
                    <a:pt x="4505" y="1939"/>
                    <a:pt x="4658" y="1416"/>
                  </a:cubicBezTo>
                  <a:cubicBezTo>
                    <a:pt x="4788" y="970"/>
                    <a:pt x="4920" y="527"/>
                    <a:pt x="5051" y="81"/>
                  </a:cubicBezTo>
                  <a:lnTo>
                    <a:pt x="5051" y="81"/>
                  </a:lnTo>
                  <a:lnTo>
                    <a:pt x="4887" y="96"/>
                  </a:lnTo>
                  <a:lnTo>
                    <a:pt x="3986" y="2141"/>
                  </a:lnTo>
                  <a:cubicBezTo>
                    <a:pt x="3804" y="2558"/>
                    <a:pt x="3578" y="3015"/>
                    <a:pt x="3152" y="3166"/>
                  </a:cubicBezTo>
                  <a:cubicBezTo>
                    <a:pt x="3061" y="3199"/>
                    <a:pt x="2968" y="3214"/>
                    <a:pt x="2875" y="3214"/>
                  </a:cubicBezTo>
                  <a:cubicBezTo>
                    <a:pt x="2469" y="3214"/>
                    <a:pt x="2066" y="2929"/>
                    <a:pt x="1834" y="2573"/>
                  </a:cubicBezTo>
                  <a:cubicBezTo>
                    <a:pt x="1549" y="2136"/>
                    <a:pt x="1445" y="1609"/>
                    <a:pt x="1272" y="1115"/>
                  </a:cubicBezTo>
                  <a:cubicBezTo>
                    <a:pt x="1186" y="871"/>
                    <a:pt x="1083" y="634"/>
                    <a:pt x="960" y="406"/>
                  </a:cubicBezTo>
                  <a:cubicBezTo>
                    <a:pt x="870" y="235"/>
                    <a:pt x="751" y="54"/>
                    <a:pt x="565" y="11"/>
                  </a:cubicBezTo>
                  <a:cubicBezTo>
                    <a:pt x="535" y="3"/>
                    <a:pt x="505" y="0"/>
                    <a:pt x="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6" name="Google Shape;3596;p86"/>
          <p:cNvSpPr txBox="1">
            <a:spLocks noGrp="1"/>
          </p:cNvSpPr>
          <p:nvPr>
            <p:ph type="title" idx="2"/>
          </p:nvPr>
        </p:nvSpPr>
        <p:spPr>
          <a:xfrm>
            <a:off x="3030600" y="616325"/>
            <a:ext cx="1093800" cy="904500"/>
          </a:xfrm>
          <a:prstGeom prst="rect">
            <a:avLst/>
          </a:prstGeom>
        </p:spPr>
        <p:txBody>
          <a:bodyPr spcFirstLastPara="1" wrap="square" lIns="0" tIns="91425" rIns="0" bIns="91425" anchor="b" anchorCtr="0">
            <a:noAutofit/>
          </a:bodyPr>
          <a:lstStyle/>
          <a:p>
            <a:pPr marL="0" lvl="0" indent="0" algn="r" rtl="0">
              <a:spcBef>
                <a:spcPts val="0"/>
              </a:spcBef>
              <a:spcAft>
                <a:spcPts val="0"/>
              </a:spcAft>
              <a:buNone/>
            </a:pPr>
            <a:r>
              <a:rPr lang="en" dirty="0" smtClean="0"/>
              <a:t>04</a:t>
            </a:r>
            <a:endParaRPr dirty="0"/>
          </a:p>
        </p:txBody>
      </p:sp>
      <p:grpSp>
        <p:nvGrpSpPr>
          <p:cNvPr id="3597" name="Google Shape;3597;p86"/>
          <p:cNvGrpSpPr/>
          <p:nvPr/>
        </p:nvGrpSpPr>
        <p:grpSpPr>
          <a:xfrm>
            <a:off x="6909973" y="3438629"/>
            <a:ext cx="719264" cy="1028266"/>
            <a:chOff x="5979675" y="4640775"/>
            <a:chExt cx="241875" cy="345775"/>
          </a:xfrm>
        </p:grpSpPr>
        <p:sp>
          <p:nvSpPr>
            <p:cNvPr id="3598" name="Google Shape;3598;p86"/>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6"/>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6"/>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6"/>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6"/>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6"/>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6"/>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6"/>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6"/>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6"/>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6"/>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6"/>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6"/>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1" name="Google Shape;3611;p86"/>
          <p:cNvGrpSpPr/>
          <p:nvPr/>
        </p:nvGrpSpPr>
        <p:grpSpPr>
          <a:xfrm>
            <a:off x="6328706" y="4003212"/>
            <a:ext cx="758143" cy="611790"/>
            <a:chOff x="7514750" y="4210883"/>
            <a:chExt cx="953999" cy="769838"/>
          </a:xfrm>
        </p:grpSpPr>
        <p:sp>
          <p:nvSpPr>
            <p:cNvPr id="3612" name="Google Shape;3612;p8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9" name="Google Shape;3619;p86"/>
          <p:cNvGrpSpPr/>
          <p:nvPr/>
        </p:nvGrpSpPr>
        <p:grpSpPr>
          <a:xfrm>
            <a:off x="2890127" y="2732917"/>
            <a:ext cx="411803" cy="411156"/>
            <a:chOff x="5721625" y="4984150"/>
            <a:chExt cx="196950" cy="196650"/>
          </a:xfrm>
        </p:grpSpPr>
        <p:sp>
          <p:nvSpPr>
            <p:cNvPr id="3620" name="Google Shape;3620;p86"/>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6"/>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6"/>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6"/>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6"/>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5" name="Google Shape;3625;p86"/>
          <p:cNvGrpSpPr/>
          <p:nvPr/>
        </p:nvGrpSpPr>
        <p:grpSpPr>
          <a:xfrm>
            <a:off x="668531" y="4003212"/>
            <a:ext cx="758143" cy="611790"/>
            <a:chOff x="7514750" y="4210883"/>
            <a:chExt cx="953999" cy="769838"/>
          </a:xfrm>
        </p:grpSpPr>
        <p:sp>
          <p:nvSpPr>
            <p:cNvPr id="3626" name="Google Shape;3626;p8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3" name="Google Shape;3633;p86"/>
          <p:cNvGrpSpPr/>
          <p:nvPr/>
        </p:nvGrpSpPr>
        <p:grpSpPr>
          <a:xfrm>
            <a:off x="215662" y="1120288"/>
            <a:ext cx="890185" cy="675108"/>
            <a:chOff x="4725044" y="4077175"/>
            <a:chExt cx="398900" cy="347475"/>
          </a:xfrm>
        </p:grpSpPr>
        <p:sp>
          <p:nvSpPr>
            <p:cNvPr id="3634" name="Google Shape;3634;p86"/>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6"/>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6"/>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6"/>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6"/>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6"/>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6"/>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86"/>
          <p:cNvGrpSpPr/>
          <p:nvPr/>
        </p:nvGrpSpPr>
        <p:grpSpPr>
          <a:xfrm>
            <a:off x="6576356" y="540012"/>
            <a:ext cx="758143" cy="611790"/>
            <a:chOff x="7514750" y="4210883"/>
            <a:chExt cx="953999" cy="769838"/>
          </a:xfrm>
        </p:grpSpPr>
        <p:sp>
          <p:nvSpPr>
            <p:cNvPr id="3642" name="Google Shape;3642;p8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9" name="Google Shape;3649;p86"/>
          <p:cNvGrpSpPr/>
          <p:nvPr/>
        </p:nvGrpSpPr>
        <p:grpSpPr>
          <a:xfrm>
            <a:off x="7594837" y="4032538"/>
            <a:ext cx="890185" cy="675108"/>
            <a:chOff x="4725044" y="4077175"/>
            <a:chExt cx="398900" cy="347475"/>
          </a:xfrm>
        </p:grpSpPr>
        <p:sp>
          <p:nvSpPr>
            <p:cNvPr id="3650" name="Google Shape;3650;p86"/>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6"/>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6"/>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6"/>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6"/>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6"/>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6"/>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57" name="Google Shape;3657;p86"/>
          <p:cNvCxnSpPr/>
          <p:nvPr/>
        </p:nvCxnSpPr>
        <p:spPr>
          <a:xfrm>
            <a:off x="2286000" y="1520825"/>
            <a:ext cx="1838400" cy="0"/>
          </a:xfrm>
          <a:prstGeom prst="straightConnector1">
            <a:avLst/>
          </a:prstGeom>
          <a:noFill/>
          <a:ln w="19050" cap="flat" cmpd="sng">
            <a:solidFill>
              <a:schemeClr val="accent1"/>
            </a:solidFill>
            <a:prstDash val="dash"/>
            <a:round/>
            <a:headEnd type="none" w="med" len="med"/>
            <a:tailEnd type="none" w="med" len="med"/>
          </a:ln>
        </p:spPr>
      </p:cxnSp>
    </p:spTree>
    <p:extLst>
      <p:ext uri="{BB962C8B-B14F-4D97-AF65-F5344CB8AC3E}">
        <p14:creationId xmlns:p14="http://schemas.microsoft.com/office/powerpoint/2010/main" val="11496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50"/>
          <p:cNvSpPr txBox="1">
            <a:spLocks noGrp="1"/>
          </p:cNvSpPr>
          <p:nvPr>
            <p:ph type="title"/>
          </p:nvPr>
        </p:nvSpPr>
        <p:spPr>
          <a:xfrm>
            <a:off x="720000" y="710225"/>
            <a:ext cx="5022432" cy="10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We need to be aware of…</a:t>
            </a:r>
            <a:endParaRPr dirty="0"/>
          </a:p>
        </p:txBody>
      </p:sp>
      <p:sp>
        <p:nvSpPr>
          <p:cNvPr id="1126" name="Google Shape;1126;p50"/>
          <p:cNvSpPr txBox="1">
            <a:spLocks noGrp="1"/>
          </p:cNvSpPr>
          <p:nvPr>
            <p:ph type="ctrTitle" idx="2"/>
          </p:nvPr>
        </p:nvSpPr>
        <p:spPr>
          <a:xfrm flipH="1">
            <a:off x="638245" y="1934203"/>
            <a:ext cx="2195400" cy="372300"/>
          </a:xfrm>
          <a:prstGeom prst="rect">
            <a:avLst/>
          </a:prstGeom>
        </p:spPr>
        <p:txBody>
          <a:bodyPr spcFirstLastPara="1" wrap="square" lIns="91425" tIns="91425" rIns="91425" bIns="91425" anchor="b" anchorCtr="0">
            <a:noAutofit/>
          </a:bodyPr>
          <a:lstStyle/>
          <a:p>
            <a:pPr lvl="0"/>
            <a:r>
              <a:rPr lang="en-US" dirty="0"/>
              <a:t>INDIVIDUAL UNIQUENESS</a:t>
            </a:r>
          </a:p>
        </p:txBody>
      </p:sp>
      <p:sp>
        <p:nvSpPr>
          <p:cNvPr id="1128" name="Google Shape;1128;p50"/>
          <p:cNvSpPr txBox="1">
            <a:spLocks noGrp="1"/>
          </p:cNvSpPr>
          <p:nvPr>
            <p:ph type="ctrTitle" idx="3"/>
          </p:nvPr>
        </p:nvSpPr>
        <p:spPr>
          <a:xfrm flipH="1">
            <a:off x="1534777" y="3339588"/>
            <a:ext cx="2195400" cy="372300"/>
          </a:xfrm>
          <a:prstGeom prst="rect">
            <a:avLst/>
          </a:prstGeom>
        </p:spPr>
        <p:txBody>
          <a:bodyPr spcFirstLastPara="1" wrap="square" lIns="91425" tIns="91425" rIns="91425" bIns="91425" anchor="b" anchorCtr="0">
            <a:noAutofit/>
          </a:bodyPr>
          <a:lstStyle/>
          <a:p>
            <a:pPr lvl="0"/>
            <a:r>
              <a:rPr lang="en-US" dirty="0"/>
              <a:t>GENERALIZING</a:t>
            </a:r>
            <a:endParaRPr dirty="0"/>
          </a:p>
        </p:txBody>
      </p:sp>
      <p:sp>
        <p:nvSpPr>
          <p:cNvPr id="1130" name="Google Shape;1130;p50"/>
          <p:cNvSpPr txBox="1">
            <a:spLocks noGrp="1"/>
          </p:cNvSpPr>
          <p:nvPr>
            <p:ph type="ctrTitle" idx="5"/>
          </p:nvPr>
        </p:nvSpPr>
        <p:spPr>
          <a:xfrm flipH="1">
            <a:off x="3099273" y="2120353"/>
            <a:ext cx="2195400" cy="372300"/>
          </a:xfrm>
          <a:prstGeom prst="rect">
            <a:avLst/>
          </a:prstGeom>
        </p:spPr>
        <p:txBody>
          <a:bodyPr spcFirstLastPara="1" wrap="square" lIns="91425" tIns="91425" rIns="91425" bIns="91425" anchor="b" anchorCtr="0">
            <a:noAutofit/>
          </a:bodyPr>
          <a:lstStyle/>
          <a:p>
            <a:pPr lvl="0"/>
            <a:r>
              <a:rPr lang="en-US" dirty="0"/>
              <a:t/>
            </a:r>
            <a:br>
              <a:rPr lang="en-US" dirty="0"/>
            </a:br>
            <a:r>
              <a:rPr lang="en-US" dirty="0"/>
              <a:t>OBJECTIVITY</a:t>
            </a:r>
            <a:endParaRPr dirty="0"/>
          </a:p>
        </p:txBody>
      </p:sp>
      <p:grpSp>
        <p:nvGrpSpPr>
          <p:cNvPr id="1132" name="Google Shape;1132;p50"/>
          <p:cNvGrpSpPr/>
          <p:nvPr/>
        </p:nvGrpSpPr>
        <p:grpSpPr>
          <a:xfrm>
            <a:off x="6915031" y="449672"/>
            <a:ext cx="711111" cy="573837"/>
            <a:chOff x="7514750" y="4210883"/>
            <a:chExt cx="953999" cy="769838"/>
          </a:xfrm>
        </p:grpSpPr>
        <p:sp>
          <p:nvSpPr>
            <p:cNvPr id="1133" name="Google Shape;1133;p50"/>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0"/>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0"/>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0"/>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0"/>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0"/>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0"/>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50"/>
          <p:cNvGrpSpPr/>
          <p:nvPr/>
        </p:nvGrpSpPr>
        <p:grpSpPr>
          <a:xfrm>
            <a:off x="8048744" y="1459582"/>
            <a:ext cx="476383" cy="475637"/>
            <a:chOff x="5721625" y="4984150"/>
            <a:chExt cx="196950" cy="196650"/>
          </a:xfrm>
        </p:grpSpPr>
        <p:sp>
          <p:nvSpPr>
            <p:cNvPr id="1141" name="Google Shape;1141;p50"/>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0"/>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0"/>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0"/>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0"/>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50"/>
          <p:cNvGrpSpPr/>
          <p:nvPr/>
        </p:nvGrpSpPr>
        <p:grpSpPr>
          <a:xfrm>
            <a:off x="280444" y="3878107"/>
            <a:ext cx="476383" cy="475637"/>
            <a:chOff x="5721625" y="4984150"/>
            <a:chExt cx="196950" cy="196650"/>
          </a:xfrm>
        </p:grpSpPr>
        <p:sp>
          <p:nvSpPr>
            <p:cNvPr id="1147" name="Google Shape;1147;p50"/>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0"/>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0"/>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0"/>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0"/>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50"/>
          <p:cNvGrpSpPr/>
          <p:nvPr/>
        </p:nvGrpSpPr>
        <p:grpSpPr>
          <a:xfrm>
            <a:off x="342225" y="4212126"/>
            <a:ext cx="890185" cy="675108"/>
            <a:chOff x="4725044" y="4077175"/>
            <a:chExt cx="398900" cy="347475"/>
          </a:xfrm>
        </p:grpSpPr>
        <p:sp>
          <p:nvSpPr>
            <p:cNvPr id="1153" name="Google Shape;1153;p50"/>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0"/>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0"/>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0"/>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0"/>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0"/>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0"/>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1130;p50"/>
          <p:cNvSpPr txBox="1">
            <a:spLocks/>
          </p:cNvSpPr>
          <p:nvPr/>
        </p:nvSpPr>
        <p:spPr>
          <a:xfrm flipH="1">
            <a:off x="4196973" y="3301011"/>
            <a:ext cx="2867390" cy="4108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2pPr>
            <a:lvl3pPr marR="0" lvl="2"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3pPr>
            <a:lvl4pPr marR="0" lvl="3"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4pPr>
            <a:lvl5pPr marR="0" lvl="4"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5pPr>
            <a:lvl6pPr marR="0" lvl="5"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6pPr>
            <a:lvl7pPr marR="0" lvl="6"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7pPr>
            <a:lvl8pPr marR="0" lvl="7"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8pPr>
            <a:lvl9pPr marR="0" lvl="8"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9pPr>
          </a:lstStyle>
          <a:p>
            <a:r>
              <a:rPr lang="en-US" dirty="0"/>
              <a:t>COMPROMISE IN INTERCULTURAL COMMUNICATION</a:t>
            </a:r>
          </a:p>
        </p:txBody>
      </p:sp>
      <p:sp>
        <p:nvSpPr>
          <p:cNvPr id="41" name="Google Shape;1130;p50"/>
          <p:cNvSpPr txBox="1">
            <a:spLocks/>
          </p:cNvSpPr>
          <p:nvPr/>
        </p:nvSpPr>
        <p:spPr>
          <a:xfrm flipH="1">
            <a:off x="5438958" y="4219627"/>
            <a:ext cx="2725344" cy="6320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1pPr>
            <a:lvl2pPr marR="0" lvl="1"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2pPr>
            <a:lvl3pPr marR="0" lvl="2"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3pPr>
            <a:lvl4pPr marR="0" lvl="3"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4pPr>
            <a:lvl5pPr marR="0" lvl="4"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5pPr>
            <a:lvl6pPr marR="0" lvl="5"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6pPr>
            <a:lvl7pPr marR="0" lvl="6"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7pPr>
            <a:lvl8pPr marR="0" lvl="7"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8pPr>
            <a:lvl9pPr marR="0" lvl="8" algn="ctr" rtl="0">
              <a:lnSpc>
                <a:spcPct val="100000"/>
              </a:lnSpc>
              <a:spcBef>
                <a:spcPts val="0"/>
              </a:spcBef>
              <a:spcAft>
                <a:spcPts val="0"/>
              </a:spcAft>
              <a:buClr>
                <a:schemeClr val="accent1"/>
              </a:buClr>
              <a:buSzPts val="1800"/>
              <a:buFont typeface="Chelsea Market"/>
              <a:buNone/>
              <a:defRPr sz="1800" b="0" i="0" u="none" strike="noStrike" cap="none">
                <a:solidFill>
                  <a:schemeClr val="accent1"/>
                </a:solidFill>
                <a:latin typeface="Chelsea Market"/>
                <a:ea typeface="Chelsea Market"/>
                <a:cs typeface="Chelsea Market"/>
                <a:sym typeface="Chelsea Market"/>
              </a:defRPr>
            </a:lvl9pPr>
          </a:lstStyle>
          <a:p>
            <a:endParaRPr lang="en-US" dirty="0"/>
          </a:p>
          <a:p>
            <a:r>
              <a:rPr lang="en-US" dirty="0"/>
              <a:t>COMMUNICATION IS NOT THE UNIVERSAL SOLUTION</a:t>
            </a:r>
          </a:p>
        </p:txBody>
      </p:sp>
    </p:spTree>
    <p:extLst>
      <p:ext uri="{BB962C8B-B14F-4D97-AF65-F5344CB8AC3E}">
        <p14:creationId xmlns:p14="http://schemas.microsoft.com/office/powerpoint/2010/main" val="302078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53"/>
          <p:cNvSpPr txBox="1">
            <a:spLocks noGrp="1"/>
          </p:cNvSpPr>
          <p:nvPr>
            <p:ph type="ctrTitle"/>
          </p:nvPr>
        </p:nvSpPr>
        <p:spPr>
          <a:xfrm flipH="1">
            <a:off x="607397" y="1395344"/>
            <a:ext cx="4501200" cy="1046100"/>
          </a:xfrm>
          <a:prstGeom prst="rect">
            <a:avLst/>
          </a:prstGeom>
        </p:spPr>
        <p:txBody>
          <a:bodyPr spcFirstLastPara="1" wrap="square" lIns="91425" tIns="91425" rIns="0" bIns="91425" anchor="b" anchorCtr="0">
            <a:noAutofit/>
          </a:bodyPr>
          <a:lstStyle/>
          <a:p>
            <a:pPr marL="0" lvl="0" indent="0" algn="l" rtl="0">
              <a:spcBef>
                <a:spcPts val="0"/>
              </a:spcBef>
              <a:spcAft>
                <a:spcPts val="0"/>
              </a:spcAft>
              <a:buNone/>
            </a:pPr>
            <a:r>
              <a:rPr lang="en" dirty="0" smtClean="0"/>
              <a:t>What is Intercultural Communication?</a:t>
            </a:r>
            <a:endParaRPr dirty="0"/>
          </a:p>
        </p:txBody>
      </p:sp>
      <p:sp>
        <p:nvSpPr>
          <p:cNvPr id="1177" name="Google Shape;1177;p53"/>
          <p:cNvSpPr txBox="1">
            <a:spLocks noGrp="1"/>
          </p:cNvSpPr>
          <p:nvPr>
            <p:ph type="subTitle" idx="1"/>
          </p:nvPr>
        </p:nvSpPr>
        <p:spPr>
          <a:xfrm flipH="1">
            <a:off x="332818" y="2450410"/>
            <a:ext cx="4972798" cy="2270452"/>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600" dirty="0">
                <a:latin typeface="Calibri" pitchFamily="34" charset="0"/>
                <a:cs typeface="Calibri" pitchFamily="34" charset="0"/>
              </a:rPr>
              <a:t>Intercultural communication occurs when a member of one culture produces a message for consumption by a member of another culture</a:t>
            </a:r>
            <a:r>
              <a:rPr lang="en-US" sz="1600" dirty="0" smtClean="0">
                <a:latin typeface="Calibri" pitchFamily="34" charset="0"/>
                <a:cs typeface="Calibri" pitchFamily="34" charset="0"/>
              </a:rPr>
              <a:t>.</a:t>
            </a:r>
          </a:p>
          <a:p>
            <a:pPr>
              <a:buFont typeface="Arial" panose="020B0604020202020204" pitchFamily="34" charset="0"/>
              <a:buChar char="•"/>
            </a:pPr>
            <a:endParaRPr lang="en-US" sz="1600" dirty="0">
              <a:latin typeface="Calibri" pitchFamily="34" charset="0"/>
              <a:cs typeface="Calibri" pitchFamily="34" charset="0"/>
            </a:endParaRPr>
          </a:p>
          <a:p>
            <a:pPr>
              <a:buFont typeface="Arial" panose="020B0604020202020204" pitchFamily="34" charset="0"/>
              <a:buChar char="•"/>
            </a:pPr>
            <a:r>
              <a:rPr lang="en-US" sz="1600" dirty="0">
                <a:latin typeface="Calibri" pitchFamily="34" charset="0"/>
                <a:cs typeface="Calibri" pitchFamily="34" charset="0"/>
              </a:rPr>
              <a:t>Intercultural communication involves interaction between people whose cultural perceptions and symbol systems are distinct enough to alter the communication event.</a:t>
            </a:r>
            <a:endParaRPr lang="en-US" sz="1600" dirty="0">
              <a:latin typeface="Calibri" pitchFamily="34" charset="0"/>
              <a:cs typeface="Calibri" pitchFamily="34" charset="0"/>
            </a:endParaRPr>
          </a:p>
        </p:txBody>
      </p:sp>
      <p:grpSp>
        <p:nvGrpSpPr>
          <p:cNvPr id="1208" name="Google Shape;1208;p53"/>
          <p:cNvGrpSpPr/>
          <p:nvPr/>
        </p:nvGrpSpPr>
        <p:grpSpPr>
          <a:xfrm>
            <a:off x="5142338" y="1691779"/>
            <a:ext cx="2923265" cy="2409981"/>
            <a:chOff x="5142338" y="1691779"/>
            <a:chExt cx="2923265" cy="2409981"/>
          </a:xfrm>
        </p:grpSpPr>
        <p:sp>
          <p:nvSpPr>
            <p:cNvPr id="1209" name="Google Shape;1209;p53"/>
            <p:cNvSpPr/>
            <p:nvPr/>
          </p:nvSpPr>
          <p:spPr>
            <a:xfrm>
              <a:off x="5751576" y="2489992"/>
              <a:ext cx="976050" cy="1165124"/>
            </a:xfrm>
            <a:custGeom>
              <a:avLst/>
              <a:gdLst/>
              <a:ahLst/>
              <a:cxnLst/>
              <a:rect l="l" t="t" r="r" b="b"/>
              <a:pathLst>
                <a:path w="9989" h="11924" extrusionOk="0">
                  <a:moveTo>
                    <a:pt x="2047" y="0"/>
                  </a:moveTo>
                  <a:lnTo>
                    <a:pt x="769" y="819"/>
                  </a:lnTo>
                  <a:lnTo>
                    <a:pt x="1" y="1311"/>
                  </a:lnTo>
                  <a:cubicBezTo>
                    <a:pt x="207" y="1700"/>
                    <a:pt x="433" y="2075"/>
                    <a:pt x="684" y="2438"/>
                  </a:cubicBezTo>
                  <a:cubicBezTo>
                    <a:pt x="1439" y="3536"/>
                    <a:pt x="2386" y="4491"/>
                    <a:pt x="3475" y="5260"/>
                  </a:cubicBezTo>
                  <a:cubicBezTo>
                    <a:pt x="3793" y="5484"/>
                    <a:pt x="4125" y="5693"/>
                    <a:pt x="4404" y="5960"/>
                  </a:cubicBezTo>
                  <a:cubicBezTo>
                    <a:pt x="5135" y="6663"/>
                    <a:pt x="5050" y="7140"/>
                    <a:pt x="5249" y="7985"/>
                  </a:cubicBezTo>
                  <a:cubicBezTo>
                    <a:pt x="5436" y="8774"/>
                    <a:pt x="5869" y="9885"/>
                    <a:pt x="7446" y="11802"/>
                  </a:cubicBezTo>
                  <a:cubicBezTo>
                    <a:pt x="7479" y="11840"/>
                    <a:pt x="7511" y="11881"/>
                    <a:pt x="7544" y="11923"/>
                  </a:cubicBezTo>
                  <a:cubicBezTo>
                    <a:pt x="8403" y="11804"/>
                    <a:pt x="9231" y="11528"/>
                    <a:pt x="9989" y="11108"/>
                  </a:cubicBezTo>
                  <a:lnTo>
                    <a:pt x="9989" y="11108"/>
                  </a:lnTo>
                  <a:lnTo>
                    <a:pt x="8719" y="11190"/>
                  </a:lnTo>
                  <a:lnTo>
                    <a:pt x="8568" y="11198"/>
                  </a:lnTo>
                  <a:cubicBezTo>
                    <a:pt x="8531" y="11201"/>
                    <a:pt x="8494" y="11203"/>
                    <a:pt x="8457" y="11203"/>
                  </a:cubicBezTo>
                  <a:cubicBezTo>
                    <a:pt x="8387" y="11203"/>
                    <a:pt x="8318" y="11195"/>
                    <a:pt x="8258" y="11163"/>
                  </a:cubicBezTo>
                  <a:cubicBezTo>
                    <a:pt x="8133" y="11100"/>
                    <a:pt x="8071" y="10957"/>
                    <a:pt x="8021" y="10825"/>
                  </a:cubicBezTo>
                  <a:cubicBezTo>
                    <a:pt x="7575" y="9670"/>
                    <a:pt x="7217" y="8484"/>
                    <a:pt x="6949" y="7274"/>
                  </a:cubicBezTo>
                  <a:cubicBezTo>
                    <a:pt x="6910" y="7103"/>
                    <a:pt x="6872" y="6929"/>
                    <a:pt x="6839" y="6756"/>
                  </a:cubicBezTo>
                  <a:cubicBezTo>
                    <a:pt x="6741" y="6266"/>
                    <a:pt x="6655" y="5769"/>
                    <a:pt x="6470" y="5306"/>
                  </a:cubicBezTo>
                  <a:cubicBezTo>
                    <a:pt x="6310" y="4906"/>
                    <a:pt x="6077" y="4540"/>
                    <a:pt x="5834" y="4186"/>
                  </a:cubicBezTo>
                  <a:cubicBezTo>
                    <a:pt x="5271" y="3380"/>
                    <a:pt x="4634" y="2629"/>
                    <a:pt x="3927" y="1948"/>
                  </a:cubicBezTo>
                  <a:cubicBezTo>
                    <a:pt x="3277" y="1320"/>
                    <a:pt x="2563" y="745"/>
                    <a:pt x="2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3"/>
            <p:cNvSpPr/>
            <p:nvPr/>
          </p:nvSpPr>
          <p:spPr>
            <a:xfrm>
              <a:off x="5500748" y="2501523"/>
              <a:ext cx="328607" cy="1311497"/>
            </a:xfrm>
            <a:custGeom>
              <a:avLst/>
              <a:gdLst/>
              <a:ahLst/>
              <a:cxnLst/>
              <a:rect l="l" t="t" r="r" b="b"/>
              <a:pathLst>
                <a:path w="3363" h="13422" extrusionOk="0">
                  <a:moveTo>
                    <a:pt x="1652" y="1"/>
                  </a:moveTo>
                  <a:cubicBezTo>
                    <a:pt x="356" y="2794"/>
                    <a:pt x="936" y="6051"/>
                    <a:pt x="573" y="9115"/>
                  </a:cubicBezTo>
                  <a:cubicBezTo>
                    <a:pt x="562" y="9214"/>
                    <a:pt x="549" y="9312"/>
                    <a:pt x="534" y="9411"/>
                  </a:cubicBezTo>
                  <a:cubicBezTo>
                    <a:pt x="358" y="10667"/>
                    <a:pt x="0" y="11928"/>
                    <a:pt x="110" y="13186"/>
                  </a:cubicBezTo>
                  <a:cubicBezTo>
                    <a:pt x="117" y="13266"/>
                    <a:pt x="125" y="13342"/>
                    <a:pt x="136" y="13421"/>
                  </a:cubicBezTo>
                  <a:cubicBezTo>
                    <a:pt x="288" y="13402"/>
                    <a:pt x="439" y="13384"/>
                    <a:pt x="593" y="13367"/>
                  </a:cubicBezTo>
                  <a:lnTo>
                    <a:pt x="617" y="13362"/>
                  </a:lnTo>
                  <a:cubicBezTo>
                    <a:pt x="1015" y="12084"/>
                    <a:pt x="1896" y="11008"/>
                    <a:pt x="2405" y="9769"/>
                  </a:cubicBezTo>
                  <a:cubicBezTo>
                    <a:pt x="2425" y="9721"/>
                    <a:pt x="2445" y="9675"/>
                    <a:pt x="2462" y="9626"/>
                  </a:cubicBezTo>
                  <a:cubicBezTo>
                    <a:pt x="2915" y="8443"/>
                    <a:pt x="2989" y="7151"/>
                    <a:pt x="3057" y="5886"/>
                  </a:cubicBezTo>
                  <a:cubicBezTo>
                    <a:pt x="3121" y="4696"/>
                    <a:pt x="3185" y="3508"/>
                    <a:pt x="3248" y="2318"/>
                  </a:cubicBezTo>
                  <a:cubicBezTo>
                    <a:pt x="3279" y="1780"/>
                    <a:pt x="3308" y="1239"/>
                    <a:pt x="3336" y="701"/>
                  </a:cubicBezTo>
                  <a:cubicBezTo>
                    <a:pt x="3345" y="526"/>
                    <a:pt x="3354" y="350"/>
                    <a:pt x="3363" y="174"/>
                  </a:cubicBezTo>
                  <a:lnTo>
                    <a:pt x="16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3"/>
            <p:cNvSpPr/>
            <p:nvPr/>
          </p:nvSpPr>
          <p:spPr>
            <a:xfrm>
              <a:off x="5501627" y="3391879"/>
              <a:ext cx="234217" cy="415767"/>
            </a:xfrm>
            <a:custGeom>
              <a:avLst/>
              <a:gdLst/>
              <a:ahLst/>
              <a:cxnLst/>
              <a:rect l="l" t="t" r="r" b="b"/>
              <a:pathLst>
                <a:path w="2397" h="4255" extrusionOk="0">
                  <a:moveTo>
                    <a:pt x="564" y="1"/>
                  </a:moveTo>
                  <a:cubicBezTo>
                    <a:pt x="560" y="29"/>
                    <a:pt x="503" y="99"/>
                    <a:pt x="430" y="258"/>
                  </a:cubicBezTo>
                  <a:cubicBezTo>
                    <a:pt x="387" y="352"/>
                    <a:pt x="349" y="446"/>
                    <a:pt x="316" y="545"/>
                  </a:cubicBezTo>
                  <a:cubicBezTo>
                    <a:pt x="290" y="626"/>
                    <a:pt x="264" y="719"/>
                    <a:pt x="237" y="826"/>
                  </a:cubicBezTo>
                  <a:cubicBezTo>
                    <a:pt x="209" y="934"/>
                    <a:pt x="185" y="1055"/>
                    <a:pt x="163" y="1191"/>
                  </a:cubicBezTo>
                  <a:cubicBezTo>
                    <a:pt x="59" y="1801"/>
                    <a:pt x="0" y="2715"/>
                    <a:pt x="101" y="4074"/>
                  </a:cubicBezTo>
                  <a:lnTo>
                    <a:pt x="584" y="4255"/>
                  </a:lnTo>
                  <a:lnTo>
                    <a:pt x="608" y="4252"/>
                  </a:lnTo>
                  <a:cubicBezTo>
                    <a:pt x="878" y="3383"/>
                    <a:pt x="1370" y="2610"/>
                    <a:pt x="1818" y="1812"/>
                  </a:cubicBezTo>
                  <a:cubicBezTo>
                    <a:pt x="1832" y="1790"/>
                    <a:pt x="1845" y="1766"/>
                    <a:pt x="1858" y="1742"/>
                  </a:cubicBezTo>
                  <a:cubicBezTo>
                    <a:pt x="1913" y="1646"/>
                    <a:pt x="1966" y="1547"/>
                    <a:pt x="2018" y="1450"/>
                  </a:cubicBezTo>
                  <a:cubicBezTo>
                    <a:pt x="2020" y="1446"/>
                    <a:pt x="2023" y="1443"/>
                    <a:pt x="2025" y="1439"/>
                  </a:cubicBezTo>
                  <a:cubicBezTo>
                    <a:pt x="2062" y="1367"/>
                    <a:pt x="2100" y="1296"/>
                    <a:pt x="2135" y="1226"/>
                  </a:cubicBezTo>
                  <a:cubicBezTo>
                    <a:pt x="2146" y="1202"/>
                    <a:pt x="2159" y="1180"/>
                    <a:pt x="2170" y="1156"/>
                  </a:cubicBezTo>
                  <a:cubicBezTo>
                    <a:pt x="2203" y="1088"/>
                    <a:pt x="2236" y="1022"/>
                    <a:pt x="2266" y="954"/>
                  </a:cubicBezTo>
                  <a:cubicBezTo>
                    <a:pt x="2284" y="916"/>
                    <a:pt x="2302" y="879"/>
                    <a:pt x="2317" y="842"/>
                  </a:cubicBezTo>
                  <a:cubicBezTo>
                    <a:pt x="2346" y="780"/>
                    <a:pt x="2372" y="719"/>
                    <a:pt x="2396" y="657"/>
                  </a:cubicBezTo>
                  <a:lnTo>
                    <a:pt x="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3"/>
            <p:cNvSpPr/>
            <p:nvPr/>
          </p:nvSpPr>
          <p:spPr>
            <a:xfrm>
              <a:off x="6264273" y="3200460"/>
              <a:ext cx="344534" cy="442833"/>
            </a:xfrm>
            <a:custGeom>
              <a:avLst/>
              <a:gdLst/>
              <a:ahLst/>
              <a:cxnLst/>
              <a:rect l="l" t="t" r="r" b="b"/>
              <a:pathLst>
                <a:path w="3526" h="4532" extrusionOk="0">
                  <a:moveTo>
                    <a:pt x="1698" y="1"/>
                  </a:moveTo>
                  <a:lnTo>
                    <a:pt x="0" y="714"/>
                  </a:lnTo>
                  <a:cubicBezTo>
                    <a:pt x="20" y="793"/>
                    <a:pt x="40" y="872"/>
                    <a:pt x="64" y="958"/>
                  </a:cubicBezTo>
                  <a:cubicBezTo>
                    <a:pt x="84" y="1028"/>
                    <a:pt x="108" y="1101"/>
                    <a:pt x="132" y="1178"/>
                  </a:cubicBezTo>
                  <a:cubicBezTo>
                    <a:pt x="169" y="1294"/>
                    <a:pt x="215" y="1417"/>
                    <a:pt x="268" y="1547"/>
                  </a:cubicBezTo>
                  <a:cubicBezTo>
                    <a:pt x="297" y="1619"/>
                    <a:pt x="330" y="1689"/>
                    <a:pt x="363" y="1764"/>
                  </a:cubicBezTo>
                  <a:cubicBezTo>
                    <a:pt x="674" y="2452"/>
                    <a:pt x="1212" y="3334"/>
                    <a:pt x="2196" y="4531"/>
                  </a:cubicBezTo>
                  <a:lnTo>
                    <a:pt x="3525" y="4151"/>
                  </a:lnTo>
                  <a:lnTo>
                    <a:pt x="3468" y="3916"/>
                  </a:lnTo>
                  <a:lnTo>
                    <a:pt x="3316" y="3925"/>
                  </a:lnTo>
                  <a:cubicBezTo>
                    <a:pt x="3280" y="3927"/>
                    <a:pt x="3243" y="3930"/>
                    <a:pt x="3206" y="3930"/>
                  </a:cubicBezTo>
                  <a:cubicBezTo>
                    <a:pt x="3137" y="3930"/>
                    <a:pt x="3069" y="3922"/>
                    <a:pt x="3009" y="3890"/>
                  </a:cubicBezTo>
                  <a:cubicBezTo>
                    <a:pt x="2884" y="3826"/>
                    <a:pt x="2822" y="3684"/>
                    <a:pt x="2770" y="3552"/>
                  </a:cubicBezTo>
                  <a:cubicBezTo>
                    <a:pt x="2456" y="2735"/>
                    <a:pt x="2183" y="1900"/>
                    <a:pt x="1957" y="1053"/>
                  </a:cubicBezTo>
                  <a:cubicBezTo>
                    <a:pt x="1928" y="947"/>
                    <a:pt x="1900" y="842"/>
                    <a:pt x="1876" y="736"/>
                  </a:cubicBezTo>
                  <a:cubicBezTo>
                    <a:pt x="1852" y="646"/>
                    <a:pt x="1827" y="556"/>
                    <a:pt x="1805" y="464"/>
                  </a:cubicBezTo>
                  <a:cubicBezTo>
                    <a:pt x="1781" y="367"/>
                    <a:pt x="1759" y="271"/>
                    <a:pt x="1737" y="172"/>
                  </a:cubicBezTo>
                  <a:cubicBezTo>
                    <a:pt x="1724" y="117"/>
                    <a:pt x="1711" y="58"/>
                    <a:pt x="1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3"/>
            <p:cNvSpPr/>
            <p:nvPr/>
          </p:nvSpPr>
          <p:spPr>
            <a:xfrm>
              <a:off x="6270429" y="3217462"/>
              <a:ext cx="170313" cy="98103"/>
            </a:xfrm>
            <a:custGeom>
              <a:avLst/>
              <a:gdLst/>
              <a:ahLst/>
              <a:cxnLst/>
              <a:rect l="l" t="t" r="r" b="b"/>
              <a:pathLst>
                <a:path w="1743" h="1004" extrusionOk="0">
                  <a:moveTo>
                    <a:pt x="1674" y="0"/>
                  </a:moveTo>
                  <a:cubicBezTo>
                    <a:pt x="1437" y="112"/>
                    <a:pt x="1207" y="246"/>
                    <a:pt x="974" y="354"/>
                  </a:cubicBezTo>
                  <a:cubicBezTo>
                    <a:pt x="655" y="501"/>
                    <a:pt x="322" y="633"/>
                    <a:pt x="1" y="784"/>
                  </a:cubicBezTo>
                  <a:cubicBezTo>
                    <a:pt x="21" y="852"/>
                    <a:pt x="45" y="925"/>
                    <a:pt x="69" y="1004"/>
                  </a:cubicBezTo>
                  <a:cubicBezTo>
                    <a:pt x="394" y="898"/>
                    <a:pt x="710" y="756"/>
                    <a:pt x="1018" y="619"/>
                  </a:cubicBezTo>
                  <a:cubicBezTo>
                    <a:pt x="1251" y="514"/>
                    <a:pt x="1505" y="415"/>
                    <a:pt x="1742" y="292"/>
                  </a:cubicBezTo>
                  <a:cubicBezTo>
                    <a:pt x="1718" y="193"/>
                    <a:pt x="1696" y="97"/>
                    <a:pt x="16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3"/>
            <p:cNvSpPr/>
            <p:nvPr/>
          </p:nvSpPr>
          <p:spPr>
            <a:xfrm>
              <a:off x="6290460" y="3272572"/>
              <a:ext cx="165036" cy="100351"/>
            </a:xfrm>
            <a:custGeom>
              <a:avLst/>
              <a:gdLst/>
              <a:ahLst/>
              <a:cxnLst/>
              <a:rect l="l" t="t" r="r" b="b"/>
              <a:pathLst>
                <a:path w="1689" h="1027" extrusionOk="0">
                  <a:moveTo>
                    <a:pt x="1608" y="1"/>
                  </a:moveTo>
                  <a:cubicBezTo>
                    <a:pt x="1362" y="119"/>
                    <a:pt x="1125" y="257"/>
                    <a:pt x="887" y="376"/>
                  </a:cubicBezTo>
                  <a:cubicBezTo>
                    <a:pt x="593" y="523"/>
                    <a:pt x="297" y="666"/>
                    <a:pt x="0" y="809"/>
                  </a:cubicBezTo>
                  <a:cubicBezTo>
                    <a:pt x="29" y="881"/>
                    <a:pt x="62" y="951"/>
                    <a:pt x="95" y="1026"/>
                  </a:cubicBezTo>
                  <a:cubicBezTo>
                    <a:pt x="378" y="914"/>
                    <a:pt x="659" y="791"/>
                    <a:pt x="936" y="664"/>
                  </a:cubicBezTo>
                  <a:cubicBezTo>
                    <a:pt x="1184" y="552"/>
                    <a:pt x="1443" y="442"/>
                    <a:pt x="1689" y="315"/>
                  </a:cubicBezTo>
                  <a:cubicBezTo>
                    <a:pt x="1660" y="209"/>
                    <a:pt x="1634" y="104"/>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3"/>
            <p:cNvSpPr/>
            <p:nvPr/>
          </p:nvSpPr>
          <p:spPr>
            <a:xfrm>
              <a:off x="5532700" y="3417186"/>
              <a:ext cx="195620" cy="87648"/>
            </a:xfrm>
            <a:custGeom>
              <a:avLst/>
              <a:gdLst/>
              <a:ahLst/>
              <a:cxnLst/>
              <a:rect l="l" t="t" r="r" b="b"/>
              <a:pathLst>
                <a:path w="2002" h="897" extrusionOk="0">
                  <a:moveTo>
                    <a:pt x="112" y="1"/>
                  </a:moveTo>
                  <a:cubicBezTo>
                    <a:pt x="71" y="93"/>
                    <a:pt x="31" y="190"/>
                    <a:pt x="0" y="286"/>
                  </a:cubicBezTo>
                  <a:cubicBezTo>
                    <a:pt x="455" y="486"/>
                    <a:pt x="947" y="627"/>
                    <a:pt x="1415" y="765"/>
                  </a:cubicBezTo>
                  <a:cubicBezTo>
                    <a:pt x="1558" y="807"/>
                    <a:pt x="1705" y="851"/>
                    <a:pt x="1852" y="897"/>
                  </a:cubicBezTo>
                  <a:cubicBezTo>
                    <a:pt x="1887" y="829"/>
                    <a:pt x="1918" y="763"/>
                    <a:pt x="1948" y="695"/>
                  </a:cubicBezTo>
                  <a:cubicBezTo>
                    <a:pt x="1966" y="657"/>
                    <a:pt x="1984" y="620"/>
                    <a:pt x="2001" y="583"/>
                  </a:cubicBezTo>
                  <a:cubicBezTo>
                    <a:pt x="1863" y="550"/>
                    <a:pt x="1727" y="517"/>
                    <a:pt x="1595" y="479"/>
                  </a:cubicBezTo>
                  <a:cubicBezTo>
                    <a:pt x="1101" y="339"/>
                    <a:pt x="609" y="148"/>
                    <a:pt x="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3"/>
            <p:cNvSpPr/>
            <p:nvPr/>
          </p:nvSpPr>
          <p:spPr>
            <a:xfrm>
              <a:off x="5517456" y="3472589"/>
              <a:ext cx="182038" cy="96442"/>
            </a:xfrm>
            <a:custGeom>
              <a:avLst/>
              <a:gdLst/>
              <a:ahLst/>
              <a:cxnLst/>
              <a:rect l="l" t="t" r="r" b="b"/>
              <a:pathLst>
                <a:path w="1863" h="987" extrusionOk="0">
                  <a:moveTo>
                    <a:pt x="75" y="0"/>
                  </a:moveTo>
                  <a:cubicBezTo>
                    <a:pt x="49" y="108"/>
                    <a:pt x="25" y="229"/>
                    <a:pt x="1" y="367"/>
                  </a:cubicBezTo>
                  <a:cubicBezTo>
                    <a:pt x="391" y="569"/>
                    <a:pt x="818" y="721"/>
                    <a:pt x="1230" y="852"/>
                  </a:cubicBezTo>
                  <a:cubicBezTo>
                    <a:pt x="1369" y="899"/>
                    <a:pt x="1512" y="942"/>
                    <a:pt x="1656" y="986"/>
                  </a:cubicBezTo>
                  <a:cubicBezTo>
                    <a:pt x="1672" y="964"/>
                    <a:pt x="1685" y="940"/>
                    <a:pt x="1696" y="916"/>
                  </a:cubicBezTo>
                  <a:cubicBezTo>
                    <a:pt x="1751" y="820"/>
                    <a:pt x="1806" y="721"/>
                    <a:pt x="1856" y="624"/>
                  </a:cubicBezTo>
                  <a:cubicBezTo>
                    <a:pt x="1858" y="620"/>
                    <a:pt x="1861" y="617"/>
                    <a:pt x="1863" y="613"/>
                  </a:cubicBezTo>
                  <a:cubicBezTo>
                    <a:pt x="1718" y="578"/>
                    <a:pt x="1569" y="538"/>
                    <a:pt x="1426" y="494"/>
                  </a:cubicBezTo>
                  <a:cubicBezTo>
                    <a:pt x="969" y="358"/>
                    <a:pt x="525" y="165"/>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3"/>
            <p:cNvSpPr/>
            <p:nvPr/>
          </p:nvSpPr>
          <p:spPr>
            <a:xfrm>
              <a:off x="5887200" y="1908896"/>
              <a:ext cx="557157" cy="419577"/>
            </a:xfrm>
            <a:custGeom>
              <a:avLst/>
              <a:gdLst/>
              <a:ahLst/>
              <a:cxnLst/>
              <a:rect l="l" t="t" r="r" b="b"/>
              <a:pathLst>
                <a:path w="5702" h="4294" extrusionOk="0">
                  <a:moveTo>
                    <a:pt x="5154" y="0"/>
                  </a:moveTo>
                  <a:cubicBezTo>
                    <a:pt x="5137" y="0"/>
                    <a:pt x="5120" y="3"/>
                    <a:pt x="5104" y="9"/>
                  </a:cubicBezTo>
                  <a:cubicBezTo>
                    <a:pt x="5076" y="24"/>
                    <a:pt x="5054" y="50"/>
                    <a:pt x="5043" y="81"/>
                  </a:cubicBezTo>
                  <a:cubicBezTo>
                    <a:pt x="4916" y="340"/>
                    <a:pt x="4768" y="591"/>
                    <a:pt x="4604" y="828"/>
                  </a:cubicBezTo>
                  <a:cubicBezTo>
                    <a:pt x="4459" y="1043"/>
                    <a:pt x="4290" y="1241"/>
                    <a:pt x="4103" y="1419"/>
                  </a:cubicBezTo>
                  <a:cubicBezTo>
                    <a:pt x="3598" y="1880"/>
                    <a:pt x="2910" y="2137"/>
                    <a:pt x="2214" y="2233"/>
                  </a:cubicBezTo>
                  <a:cubicBezTo>
                    <a:pt x="1954" y="2269"/>
                    <a:pt x="1693" y="2284"/>
                    <a:pt x="1431" y="2284"/>
                  </a:cubicBezTo>
                  <a:cubicBezTo>
                    <a:pt x="990" y="2284"/>
                    <a:pt x="547" y="2242"/>
                    <a:pt x="108" y="2185"/>
                  </a:cubicBezTo>
                  <a:lnTo>
                    <a:pt x="1" y="4197"/>
                  </a:lnTo>
                  <a:cubicBezTo>
                    <a:pt x="371" y="4260"/>
                    <a:pt x="749" y="4294"/>
                    <a:pt x="1126" y="4294"/>
                  </a:cubicBezTo>
                  <a:cubicBezTo>
                    <a:pt x="1647" y="4294"/>
                    <a:pt x="2166" y="4229"/>
                    <a:pt x="2662" y="4085"/>
                  </a:cubicBezTo>
                  <a:cubicBezTo>
                    <a:pt x="3519" y="3837"/>
                    <a:pt x="4305" y="3345"/>
                    <a:pt x="4812" y="2653"/>
                  </a:cubicBezTo>
                  <a:cubicBezTo>
                    <a:pt x="5339" y="1933"/>
                    <a:pt x="5541" y="1050"/>
                    <a:pt x="5691" y="189"/>
                  </a:cubicBezTo>
                  <a:cubicBezTo>
                    <a:pt x="5697" y="154"/>
                    <a:pt x="5702" y="116"/>
                    <a:pt x="5678" y="90"/>
                  </a:cubicBezTo>
                  <a:cubicBezTo>
                    <a:pt x="5653" y="68"/>
                    <a:pt x="5623" y="57"/>
                    <a:pt x="5592" y="57"/>
                  </a:cubicBezTo>
                  <a:lnTo>
                    <a:pt x="5186" y="4"/>
                  </a:lnTo>
                  <a:cubicBezTo>
                    <a:pt x="5175" y="2"/>
                    <a:pt x="5165" y="0"/>
                    <a:pt x="5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3"/>
            <p:cNvSpPr/>
            <p:nvPr/>
          </p:nvSpPr>
          <p:spPr>
            <a:xfrm>
              <a:off x="5872153" y="2117806"/>
              <a:ext cx="200995" cy="217117"/>
            </a:xfrm>
            <a:custGeom>
              <a:avLst/>
              <a:gdLst/>
              <a:ahLst/>
              <a:cxnLst/>
              <a:rect l="l" t="t" r="r" b="b"/>
              <a:pathLst>
                <a:path w="2057" h="2222" extrusionOk="0">
                  <a:moveTo>
                    <a:pt x="451" y="1"/>
                  </a:moveTo>
                  <a:lnTo>
                    <a:pt x="1" y="377"/>
                  </a:lnTo>
                  <a:lnTo>
                    <a:pt x="1092" y="2221"/>
                  </a:lnTo>
                  <a:cubicBezTo>
                    <a:pt x="2056" y="1793"/>
                    <a:pt x="1868" y="82"/>
                    <a:pt x="1868" y="82"/>
                  </a:cubicBezTo>
                  <a:cubicBezTo>
                    <a:pt x="1868" y="82"/>
                    <a:pt x="504"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3"/>
            <p:cNvSpPr/>
            <p:nvPr/>
          </p:nvSpPr>
          <p:spPr>
            <a:xfrm>
              <a:off x="5730763" y="2034164"/>
              <a:ext cx="238516" cy="312582"/>
            </a:xfrm>
            <a:custGeom>
              <a:avLst/>
              <a:gdLst/>
              <a:ahLst/>
              <a:cxnLst/>
              <a:rect l="l" t="t" r="r" b="b"/>
              <a:pathLst>
                <a:path w="2441" h="3199" extrusionOk="0">
                  <a:moveTo>
                    <a:pt x="1039" y="0"/>
                  </a:moveTo>
                  <a:cubicBezTo>
                    <a:pt x="1033" y="181"/>
                    <a:pt x="998" y="361"/>
                    <a:pt x="936" y="499"/>
                  </a:cubicBezTo>
                  <a:cubicBezTo>
                    <a:pt x="839" y="712"/>
                    <a:pt x="622" y="763"/>
                    <a:pt x="405" y="782"/>
                  </a:cubicBezTo>
                  <a:cubicBezTo>
                    <a:pt x="257" y="826"/>
                    <a:pt x="97" y="848"/>
                    <a:pt x="1" y="958"/>
                  </a:cubicBezTo>
                  <a:lnTo>
                    <a:pt x="2432" y="3198"/>
                  </a:lnTo>
                  <a:cubicBezTo>
                    <a:pt x="2440" y="2910"/>
                    <a:pt x="2392" y="2627"/>
                    <a:pt x="2346" y="2344"/>
                  </a:cubicBezTo>
                  <a:lnTo>
                    <a:pt x="2243" y="1735"/>
                  </a:lnTo>
                  <a:cubicBezTo>
                    <a:pt x="2100" y="1544"/>
                    <a:pt x="2006" y="1316"/>
                    <a:pt x="1946" y="1072"/>
                  </a:cubicBezTo>
                  <a:cubicBezTo>
                    <a:pt x="1911" y="916"/>
                    <a:pt x="1887" y="758"/>
                    <a:pt x="1876" y="600"/>
                  </a:cubicBezTo>
                  <a:cubicBezTo>
                    <a:pt x="1863" y="422"/>
                    <a:pt x="1861" y="246"/>
                    <a:pt x="1869" y="69"/>
                  </a:cubicBezTo>
                  <a:cubicBezTo>
                    <a:pt x="1867" y="69"/>
                    <a:pt x="1863" y="69"/>
                    <a:pt x="1858" y="66"/>
                  </a:cubicBezTo>
                  <a:cubicBezTo>
                    <a:pt x="1588" y="27"/>
                    <a:pt x="1314" y="5"/>
                    <a:pt x="1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3"/>
            <p:cNvSpPr/>
            <p:nvPr/>
          </p:nvSpPr>
          <p:spPr>
            <a:xfrm>
              <a:off x="5561916" y="2494683"/>
              <a:ext cx="595753" cy="352547"/>
            </a:xfrm>
            <a:custGeom>
              <a:avLst/>
              <a:gdLst/>
              <a:ahLst/>
              <a:cxnLst/>
              <a:rect l="l" t="t" r="r" b="b"/>
              <a:pathLst>
                <a:path w="6097" h="3608" extrusionOk="0">
                  <a:moveTo>
                    <a:pt x="837" y="0"/>
                  </a:moveTo>
                  <a:lnTo>
                    <a:pt x="0" y="3227"/>
                  </a:lnTo>
                  <a:cubicBezTo>
                    <a:pt x="0" y="3227"/>
                    <a:pt x="499" y="2959"/>
                    <a:pt x="606" y="2816"/>
                  </a:cubicBezTo>
                  <a:cubicBezTo>
                    <a:pt x="616" y="2802"/>
                    <a:pt x="624" y="2796"/>
                    <a:pt x="631" y="2796"/>
                  </a:cubicBezTo>
                  <a:cubicBezTo>
                    <a:pt x="694" y="2796"/>
                    <a:pt x="658" y="3367"/>
                    <a:pt x="1516" y="3512"/>
                  </a:cubicBezTo>
                  <a:cubicBezTo>
                    <a:pt x="1960" y="3588"/>
                    <a:pt x="2274" y="3608"/>
                    <a:pt x="2482" y="3608"/>
                  </a:cubicBezTo>
                  <a:cubicBezTo>
                    <a:pt x="2716" y="3608"/>
                    <a:pt x="2816" y="3582"/>
                    <a:pt x="2816" y="3582"/>
                  </a:cubicBezTo>
                  <a:lnTo>
                    <a:pt x="2941" y="2906"/>
                  </a:lnTo>
                  <a:cubicBezTo>
                    <a:pt x="2941" y="2906"/>
                    <a:pt x="3323" y="3600"/>
                    <a:pt x="3608" y="3600"/>
                  </a:cubicBezTo>
                  <a:cubicBezTo>
                    <a:pt x="3612" y="3600"/>
                    <a:pt x="3616" y="3600"/>
                    <a:pt x="3619" y="3600"/>
                  </a:cubicBezTo>
                  <a:cubicBezTo>
                    <a:pt x="3903" y="3582"/>
                    <a:pt x="4118" y="3404"/>
                    <a:pt x="4118" y="3404"/>
                  </a:cubicBezTo>
                  <a:lnTo>
                    <a:pt x="3940" y="2568"/>
                  </a:lnTo>
                  <a:lnTo>
                    <a:pt x="3940" y="2568"/>
                  </a:lnTo>
                  <a:cubicBezTo>
                    <a:pt x="3940" y="2568"/>
                    <a:pt x="4374" y="3152"/>
                    <a:pt x="4667" y="3152"/>
                  </a:cubicBezTo>
                  <a:cubicBezTo>
                    <a:pt x="4693" y="3152"/>
                    <a:pt x="4718" y="3147"/>
                    <a:pt x="4742" y="3137"/>
                  </a:cubicBezTo>
                  <a:cubicBezTo>
                    <a:pt x="5027" y="3014"/>
                    <a:pt x="6097" y="2067"/>
                    <a:pt x="6097" y="2067"/>
                  </a:cubicBezTo>
                  <a:lnTo>
                    <a:pt x="4278" y="231"/>
                  </a:lnTo>
                  <a:lnTo>
                    <a:pt x="8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3"/>
            <p:cNvSpPr/>
            <p:nvPr/>
          </p:nvSpPr>
          <p:spPr>
            <a:xfrm>
              <a:off x="5853490" y="2526635"/>
              <a:ext cx="303984" cy="320106"/>
            </a:xfrm>
            <a:custGeom>
              <a:avLst/>
              <a:gdLst/>
              <a:ahLst/>
              <a:cxnLst/>
              <a:rect l="l" t="t" r="r" b="b"/>
              <a:pathLst>
                <a:path w="3111" h="3276" extrusionOk="0">
                  <a:moveTo>
                    <a:pt x="1387" y="1"/>
                  </a:moveTo>
                  <a:cubicBezTo>
                    <a:pt x="1360" y="198"/>
                    <a:pt x="1310" y="394"/>
                    <a:pt x="1275" y="574"/>
                  </a:cubicBezTo>
                  <a:cubicBezTo>
                    <a:pt x="1204" y="945"/>
                    <a:pt x="1090" y="1261"/>
                    <a:pt x="870" y="1569"/>
                  </a:cubicBezTo>
                  <a:cubicBezTo>
                    <a:pt x="664" y="1859"/>
                    <a:pt x="416" y="2118"/>
                    <a:pt x="176" y="2379"/>
                  </a:cubicBezTo>
                  <a:cubicBezTo>
                    <a:pt x="100" y="2460"/>
                    <a:pt x="40" y="2555"/>
                    <a:pt x="1" y="2656"/>
                  </a:cubicBezTo>
                  <a:cubicBezTo>
                    <a:pt x="109" y="2838"/>
                    <a:pt x="399" y="3275"/>
                    <a:pt x="623" y="3275"/>
                  </a:cubicBezTo>
                  <a:cubicBezTo>
                    <a:pt x="627" y="3275"/>
                    <a:pt x="630" y="3275"/>
                    <a:pt x="633" y="3275"/>
                  </a:cubicBezTo>
                  <a:cubicBezTo>
                    <a:pt x="919" y="3258"/>
                    <a:pt x="1132" y="3077"/>
                    <a:pt x="1132" y="3077"/>
                  </a:cubicBezTo>
                  <a:lnTo>
                    <a:pt x="954" y="2241"/>
                  </a:lnTo>
                  <a:lnTo>
                    <a:pt x="954" y="2241"/>
                  </a:lnTo>
                  <a:cubicBezTo>
                    <a:pt x="954" y="2241"/>
                    <a:pt x="1389" y="2826"/>
                    <a:pt x="1682" y="2826"/>
                  </a:cubicBezTo>
                  <a:cubicBezTo>
                    <a:pt x="1707" y="2826"/>
                    <a:pt x="1732" y="2822"/>
                    <a:pt x="1755" y="2812"/>
                  </a:cubicBezTo>
                  <a:cubicBezTo>
                    <a:pt x="2041" y="2687"/>
                    <a:pt x="3111" y="1740"/>
                    <a:pt x="3111" y="1740"/>
                  </a:cubicBezTo>
                  <a:lnTo>
                    <a:pt x="13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3"/>
            <p:cNvSpPr/>
            <p:nvPr/>
          </p:nvSpPr>
          <p:spPr>
            <a:xfrm>
              <a:off x="5639988" y="2110966"/>
              <a:ext cx="370233" cy="498236"/>
            </a:xfrm>
            <a:custGeom>
              <a:avLst/>
              <a:gdLst/>
              <a:ahLst/>
              <a:cxnLst/>
              <a:rect l="l" t="t" r="r" b="b"/>
              <a:pathLst>
                <a:path w="3789" h="5099" extrusionOk="0">
                  <a:moveTo>
                    <a:pt x="1232" y="0"/>
                  </a:moveTo>
                  <a:cubicBezTo>
                    <a:pt x="1147" y="0"/>
                    <a:pt x="1055" y="22"/>
                    <a:pt x="954" y="71"/>
                  </a:cubicBezTo>
                  <a:cubicBezTo>
                    <a:pt x="126" y="475"/>
                    <a:pt x="240" y="2858"/>
                    <a:pt x="240" y="2858"/>
                  </a:cubicBezTo>
                  <a:cubicBezTo>
                    <a:pt x="117" y="3255"/>
                    <a:pt x="1" y="3701"/>
                    <a:pt x="189" y="4072"/>
                  </a:cubicBezTo>
                  <a:cubicBezTo>
                    <a:pt x="293" y="4279"/>
                    <a:pt x="479" y="4435"/>
                    <a:pt x="675" y="4560"/>
                  </a:cubicBezTo>
                  <a:cubicBezTo>
                    <a:pt x="1218" y="4913"/>
                    <a:pt x="1852" y="5099"/>
                    <a:pt x="2495" y="5099"/>
                  </a:cubicBezTo>
                  <a:cubicBezTo>
                    <a:pt x="2624" y="5099"/>
                    <a:pt x="2753" y="5091"/>
                    <a:pt x="2882" y="5076"/>
                  </a:cubicBezTo>
                  <a:cubicBezTo>
                    <a:pt x="3088" y="5050"/>
                    <a:pt x="3310" y="4997"/>
                    <a:pt x="3446" y="4839"/>
                  </a:cubicBezTo>
                  <a:cubicBezTo>
                    <a:pt x="3598" y="4663"/>
                    <a:pt x="3611" y="4408"/>
                    <a:pt x="3604" y="4176"/>
                  </a:cubicBezTo>
                  <a:cubicBezTo>
                    <a:pt x="3589" y="3681"/>
                    <a:pt x="3536" y="2465"/>
                    <a:pt x="3536" y="2465"/>
                  </a:cubicBezTo>
                  <a:lnTo>
                    <a:pt x="3789" y="1876"/>
                  </a:lnTo>
                  <a:cubicBezTo>
                    <a:pt x="3789" y="1876"/>
                    <a:pt x="3629" y="1863"/>
                    <a:pt x="3429" y="1477"/>
                  </a:cubicBezTo>
                  <a:cubicBezTo>
                    <a:pt x="3229" y="1088"/>
                    <a:pt x="3174" y="954"/>
                    <a:pt x="3174" y="954"/>
                  </a:cubicBezTo>
                  <a:cubicBezTo>
                    <a:pt x="3174" y="954"/>
                    <a:pt x="2836" y="1141"/>
                    <a:pt x="2462" y="1141"/>
                  </a:cubicBezTo>
                  <a:cubicBezTo>
                    <a:pt x="2450" y="1141"/>
                    <a:pt x="2438" y="1141"/>
                    <a:pt x="2425" y="1141"/>
                  </a:cubicBezTo>
                  <a:cubicBezTo>
                    <a:pt x="2086" y="1129"/>
                    <a:pt x="1848"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3"/>
            <p:cNvSpPr/>
            <p:nvPr/>
          </p:nvSpPr>
          <p:spPr>
            <a:xfrm>
              <a:off x="5538660" y="2117806"/>
              <a:ext cx="450357" cy="636402"/>
            </a:xfrm>
            <a:custGeom>
              <a:avLst/>
              <a:gdLst/>
              <a:ahLst/>
              <a:cxnLst/>
              <a:rect l="l" t="t" r="r" b="b"/>
              <a:pathLst>
                <a:path w="4609" h="6513" extrusionOk="0">
                  <a:moveTo>
                    <a:pt x="1991" y="1"/>
                  </a:moveTo>
                  <a:cubicBezTo>
                    <a:pt x="1132" y="809"/>
                    <a:pt x="713" y="1986"/>
                    <a:pt x="368" y="3117"/>
                  </a:cubicBezTo>
                  <a:cubicBezTo>
                    <a:pt x="157" y="3809"/>
                    <a:pt x="1" y="4589"/>
                    <a:pt x="337" y="5228"/>
                  </a:cubicBezTo>
                  <a:cubicBezTo>
                    <a:pt x="765" y="6045"/>
                    <a:pt x="1800" y="6291"/>
                    <a:pt x="2711" y="6427"/>
                  </a:cubicBezTo>
                  <a:cubicBezTo>
                    <a:pt x="3008" y="6472"/>
                    <a:pt x="3315" y="6512"/>
                    <a:pt x="3617" y="6512"/>
                  </a:cubicBezTo>
                  <a:cubicBezTo>
                    <a:pt x="3963" y="6512"/>
                    <a:pt x="4302" y="6459"/>
                    <a:pt x="4609" y="6300"/>
                  </a:cubicBezTo>
                  <a:cubicBezTo>
                    <a:pt x="4167" y="5647"/>
                    <a:pt x="3113" y="5827"/>
                    <a:pt x="2502" y="5329"/>
                  </a:cubicBezTo>
                  <a:cubicBezTo>
                    <a:pt x="2116" y="5015"/>
                    <a:pt x="1978" y="4479"/>
                    <a:pt x="2006" y="3980"/>
                  </a:cubicBezTo>
                  <a:cubicBezTo>
                    <a:pt x="2032" y="3482"/>
                    <a:pt x="2199" y="3008"/>
                    <a:pt x="2325" y="2524"/>
                  </a:cubicBezTo>
                  <a:cubicBezTo>
                    <a:pt x="2450" y="2032"/>
                    <a:pt x="2520" y="1527"/>
                    <a:pt x="2566" y="1022"/>
                  </a:cubicBezTo>
                  <a:cubicBezTo>
                    <a:pt x="2595" y="737"/>
                    <a:pt x="2768" y="69"/>
                    <a:pt x="19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3"/>
            <p:cNvSpPr/>
            <p:nvPr/>
          </p:nvSpPr>
          <p:spPr>
            <a:xfrm>
              <a:off x="5746201" y="1832974"/>
              <a:ext cx="268612" cy="259818"/>
            </a:xfrm>
            <a:custGeom>
              <a:avLst/>
              <a:gdLst/>
              <a:ahLst/>
              <a:cxnLst/>
              <a:rect l="l" t="t" r="r" b="b"/>
              <a:pathLst>
                <a:path w="2749" h="2659" extrusionOk="0">
                  <a:moveTo>
                    <a:pt x="1175" y="1"/>
                  </a:moveTo>
                  <a:cubicBezTo>
                    <a:pt x="848" y="1"/>
                    <a:pt x="522" y="25"/>
                    <a:pt x="225" y="155"/>
                  </a:cubicBezTo>
                  <a:cubicBezTo>
                    <a:pt x="194" y="245"/>
                    <a:pt x="174" y="340"/>
                    <a:pt x="161" y="437"/>
                  </a:cubicBezTo>
                  <a:cubicBezTo>
                    <a:pt x="146" y="533"/>
                    <a:pt x="137" y="632"/>
                    <a:pt x="135" y="731"/>
                  </a:cubicBezTo>
                  <a:lnTo>
                    <a:pt x="128" y="689"/>
                  </a:lnTo>
                  <a:lnTo>
                    <a:pt x="128" y="689"/>
                  </a:lnTo>
                  <a:cubicBezTo>
                    <a:pt x="1" y="1141"/>
                    <a:pt x="135" y="1647"/>
                    <a:pt x="435" y="2007"/>
                  </a:cubicBezTo>
                  <a:cubicBezTo>
                    <a:pt x="736" y="2369"/>
                    <a:pt x="1189" y="2584"/>
                    <a:pt x="1654" y="2644"/>
                  </a:cubicBezTo>
                  <a:cubicBezTo>
                    <a:pt x="1723" y="2653"/>
                    <a:pt x="1793" y="2659"/>
                    <a:pt x="1862" y="2659"/>
                  </a:cubicBezTo>
                  <a:cubicBezTo>
                    <a:pt x="1973" y="2659"/>
                    <a:pt x="2084" y="2644"/>
                    <a:pt x="2188" y="2606"/>
                  </a:cubicBezTo>
                  <a:cubicBezTo>
                    <a:pt x="2236" y="2589"/>
                    <a:pt x="2280" y="2569"/>
                    <a:pt x="2324" y="2543"/>
                  </a:cubicBezTo>
                  <a:cubicBezTo>
                    <a:pt x="2572" y="2352"/>
                    <a:pt x="2706" y="2090"/>
                    <a:pt x="2669" y="1750"/>
                  </a:cubicBezTo>
                  <a:cubicBezTo>
                    <a:pt x="2634" y="1442"/>
                    <a:pt x="2709" y="1166"/>
                    <a:pt x="2728" y="863"/>
                  </a:cubicBezTo>
                  <a:cubicBezTo>
                    <a:pt x="2748" y="570"/>
                    <a:pt x="2660" y="340"/>
                    <a:pt x="2526" y="98"/>
                  </a:cubicBezTo>
                  <a:cubicBezTo>
                    <a:pt x="2476" y="87"/>
                    <a:pt x="2425" y="79"/>
                    <a:pt x="2377" y="72"/>
                  </a:cubicBezTo>
                  <a:cubicBezTo>
                    <a:pt x="2089" y="35"/>
                    <a:pt x="1799" y="13"/>
                    <a:pt x="1512" y="6"/>
                  </a:cubicBezTo>
                  <a:cubicBezTo>
                    <a:pt x="1400" y="4"/>
                    <a:pt x="1287" y="1"/>
                    <a:pt x="1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3"/>
            <p:cNvSpPr/>
            <p:nvPr/>
          </p:nvSpPr>
          <p:spPr>
            <a:xfrm>
              <a:off x="5489315" y="3743351"/>
              <a:ext cx="225423" cy="165623"/>
            </a:xfrm>
            <a:custGeom>
              <a:avLst/>
              <a:gdLst/>
              <a:ahLst/>
              <a:cxnLst/>
              <a:rect l="l" t="t" r="r" b="b"/>
              <a:pathLst>
                <a:path w="2307" h="1695" extrusionOk="0">
                  <a:moveTo>
                    <a:pt x="203" y="1"/>
                  </a:moveTo>
                  <a:cubicBezTo>
                    <a:pt x="188" y="38"/>
                    <a:pt x="126" y="203"/>
                    <a:pt x="73" y="537"/>
                  </a:cubicBezTo>
                  <a:cubicBezTo>
                    <a:pt x="10" y="921"/>
                    <a:pt x="1" y="831"/>
                    <a:pt x="2263" y="1694"/>
                  </a:cubicBezTo>
                  <a:cubicBezTo>
                    <a:pt x="2307" y="1562"/>
                    <a:pt x="2254" y="1413"/>
                    <a:pt x="2166" y="1305"/>
                  </a:cubicBezTo>
                  <a:cubicBezTo>
                    <a:pt x="2076" y="1196"/>
                    <a:pt x="1955" y="1121"/>
                    <a:pt x="1839" y="1042"/>
                  </a:cubicBezTo>
                  <a:cubicBezTo>
                    <a:pt x="1496" y="809"/>
                    <a:pt x="1189" y="532"/>
                    <a:pt x="919" y="218"/>
                  </a:cubicBezTo>
                  <a:cubicBezTo>
                    <a:pt x="873" y="216"/>
                    <a:pt x="829" y="210"/>
                    <a:pt x="796" y="207"/>
                  </a:cubicBezTo>
                  <a:cubicBezTo>
                    <a:pt x="585" y="185"/>
                    <a:pt x="361" y="150"/>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3"/>
            <p:cNvSpPr/>
            <p:nvPr/>
          </p:nvSpPr>
          <p:spPr>
            <a:xfrm>
              <a:off x="5868342" y="2643792"/>
              <a:ext cx="193862" cy="145787"/>
            </a:xfrm>
            <a:custGeom>
              <a:avLst/>
              <a:gdLst/>
              <a:ahLst/>
              <a:cxnLst/>
              <a:rect l="l" t="t" r="r" b="b"/>
              <a:pathLst>
                <a:path w="1984" h="1492" extrusionOk="0">
                  <a:moveTo>
                    <a:pt x="1083" y="0"/>
                  </a:moveTo>
                  <a:cubicBezTo>
                    <a:pt x="976" y="0"/>
                    <a:pt x="751" y="133"/>
                    <a:pt x="642" y="234"/>
                  </a:cubicBezTo>
                  <a:cubicBezTo>
                    <a:pt x="503" y="359"/>
                    <a:pt x="360" y="501"/>
                    <a:pt x="176" y="519"/>
                  </a:cubicBezTo>
                  <a:cubicBezTo>
                    <a:pt x="176" y="519"/>
                    <a:pt x="60" y="589"/>
                    <a:pt x="22" y="699"/>
                  </a:cubicBezTo>
                  <a:cubicBezTo>
                    <a:pt x="0" y="769"/>
                    <a:pt x="16" y="844"/>
                    <a:pt x="60" y="901"/>
                  </a:cubicBezTo>
                  <a:cubicBezTo>
                    <a:pt x="218" y="1112"/>
                    <a:pt x="516" y="1136"/>
                    <a:pt x="754" y="1248"/>
                  </a:cubicBezTo>
                  <a:cubicBezTo>
                    <a:pt x="924" y="1330"/>
                    <a:pt x="1203" y="1492"/>
                    <a:pt x="1313" y="1492"/>
                  </a:cubicBezTo>
                  <a:cubicBezTo>
                    <a:pt x="1330" y="1492"/>
                    <a:pt x="1343" y="1488"/>
                    <a:pt x="1351" y="1479"/>
                  </a:cubicBezTo>
                  <a:cubicBezTo>
                    <a:pt x="1408" y="1413"/>
                    <a:pt x="1116" y="1180"/>
                    <a:pt x="958" y="1075"/>
                  </a:cubicBezTo>
                  <a:lnTo>
                    <a:pt x="958" y="1075"/>
                  </a:lnTo>
                  <a:lnTo>
                    <a:pt x="1379" y="1200"/>
                  </a:lnTo>
                  <a:cubicBezTo>
                    <a:pt x="1462" y="1225"/>
                    <a:pt x="1593" y="1268"/>
                    <a:pt x="1672" y="1268"/>
                  </a:cubicBezTo>
                  <a:cubicBezTo>
                    <a:pt x="1705" y="1268"/>
                    <a:pt x="1729" y="1261"/>
                    <a:pt x="1737" y="1242"/>
                  </a:cubicBezTo>
                  <a:cubicBezTo>
                    <a:pt x="1768" y="1178"/>
                    <a:pt x="1399" y="960"/>
                    <a:pt x="1195" y="881"/>
                  </a:cubicBezTo>
                  <a:lnTo>
                    <a:pt x="1195" y="881"/>
                  </a:lnTo>
                  <a:lnTo>
                    <a:pt x="1878" y="936"/>
                  </a:lnTo>
                  <a:cubicBezTo>
                    <a:pt x="1884" y="937"/>
                    <a:pt x="1891" y="937"/>
                    <a:pt x="1898" y="937"/>
                  </a:cubicBezTo>
                  <a:cubicBezTo>
                    <a:pt x="1935" y="937"/>
                    <a:pt x="1974" y="930"/>
                    <a:pt x="1983" y="895"/>
                  </a:cubicBezTo>
                  <a:cubicBezTo>
                    <a:pt x="1715" y="712"/>
                    <a:pt x="1386" y="655"/>
                    <a:pt x="1065" y="600"/>
                  </a:cubicBezTo>
                  <a:lnTo>
                    <a:pt x="1065" y="600"/>
                  </a:lnTo>
                  <a:cubicBezTo>
                    <a:pt x="1198" y="608"/>
                    <a:pt x="1407" y="628"/>
                    <a:pt x="1559" y="628"/>
                  </a:cubicBezTo>
                  <a:cubicBezTo>
                    <a:pt x="1665" y="628"/>
                    <a:pt x="1744" y="618"/>
                    <a:pt x="1746" y="587"/>
                  </a:cubicBezTo>
                  <a:cubicBezTo>
                    <a:pt x="1754" y="521"/>
                    <a:pt x="1226" y="449"/>
                    <a:pt x="882" y="449"/>
                  </a:cubicBezTo>
                  <a:cubicBezTo>
                    <a:pt x="847" y="449"/>
                    <a:pt x="813" y="449"/>
                    <a:pt x="782" y="451"/>
                  </a:cubicBezTo>
                  <a:cubicBezTo>
                    <a:pt x="942" y="354"/>
                    <a:pt x="1182" y="115"/>
                    <a:pt x="1136" y="25"/>
                  </a:cubicBezTo>
                  <a:cubicBezTo>
                    <a:pt x="1127" y="8"/>
                    <a:pt x="1108" y="0"/>
                    <a:pt x="10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3"/>
            <p:cNvSpPr/>
            <p:nvPr/>
          </p:nvSpPr>
          <p:spPr>
            <a:xfrm>
              <a:off x="5597483" y="2110086"/>
              <a:ext cx="311019" cy="237344"/>
            </a:xfrm>
            <a:custGeom>
              <a:avLst/>
              <a:gdLst/>
              <a:ahLst/>
              <a:cxnLst/>
              <a:rect l="l" t="t" r="r" b="b"/>
              <a:pathLst>
                <a:path w="3183" h="2429" extrusionOk="0">
                  <a:moveTo>
                    <a:pt x="1751" y="14"/>
                  </a:moveTo>
                  <a:cubicBezTo>
                    <a:pt x="1525" y="27"/>
                    <a:pt x="1189" y="1"/>
                    <a:pt x="736" y="669"/>
                  </a:cubicBezTo>
                  <a:cubicBezTo>
                    <a:pt x="460" y="1075"/>
                    <a:pt x="214" y="1499"/>
                    <a:pt x="1" y="1940"/>
                  </a:cubicBezTo>
                  <a:cubicBezTo>
                    <a:pt x="1" y="1940"/>
                    <a:pt x="509" y="2429"/>
                    <a:pt x="1474" y="2429"/>
                  </a:cubicBezTo>
                  <a:cubicBezTo>
                    <a:pt x="1615" y="2429"/>
                    <a:pt x="1765" y="2418"/>
                    <a:pt x="1925" y="2395"/>
                  </a:cubicBezTo>
                  <a:cubicBezTo>
                    <a:pt x="3183" y="2206"/>
                    <a:pt x="1751" y="14"/>
                    <a:pt x="175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3"/>
            <p:cNvSpPr/>
            <p:nvPr/>
          </p:nvSpPr>
          <p:spPr>
            <a:xfrm>
              <a:off x="5843132" y="2070415"/>
              <a:ext cx="77877" cy="68594"/>
            </a:xfrm>
            <a:custGeom>
              <a:avLst/>
              <a:gdLst/>
              <a:ahLst/>
              <a:cxnLst/>
              <a:rect l="l" t="t" r="r" b="b"/>
              <a:pathLst>
                <a:path w="797" h="702" extrusionOk="0">
                  <a:moveTo>
                    <a:pt x="141" y="0"/>
                  </a:moveTo>
                  <a:cubicBezTo>
                    <a:pt x="1" y="0"/>
                    <a:pt x="108" y="611"/>
                    <a:pt x="796" y="701"/>
                  </a:cubicBezTo>
                  <a:cubicBezTo>
                    <a:pt x="761" y="545"/>
                    <a:pt x="737" y="387"/>
                    <a:pt x="726" y="229"/>
                  </a:cubicBezTo>
                  <a:cubicBezTo>
                    <a:pt x="535" y="216"/>
                    <a:pt x="351" y="146"/>
                    <a:pt x="199" y="27"/>
                  </a:cubicBezTo>
                  <a:cubicBezTo>
                    <a:pt x="177" y="9"/>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3"/>
            <p:cNvSpPr/>
            <p:nvPr/>
          </p:nvSpPr>
          <p:spPr>
            <a:xfrm>
              <a:off x="5945339" y="1947786"/>
              <a:ext cx="40453" cy="75336"/>
            </a:xfrm>
            <a:custGeom>
              <a:avLst/>
              <a:gdLst/>
              <a:ahLst/>
              <a:cxnLst/>
              <a:rect l="l" t="t" r="r" b="b"/>
              <a:pathLst>
                <a:path w="414" h="771" extrusionOk="0">
                  <a:moveTo>
                    <a:pt x="193" y="1"/>
                  </a:moveTo>
                  <a:cubicBezTo>
                    <a:pt x="180" y="1"/>
                    <a:pt x="168" y="7"/>
                    <a:pt x="161" y="21"/>
                  </a:cubicBezTo>
                  <a:cubicBezTo>
                    <a:pt x="124" y="105"/>
                    <a:pt x="111" y="197"/>
                    <a:pt x="124" y="287"/>
                  </a:cubicBezTo>
                  <a:cubicBezTo>
                    <a:pt x="128" y="368"/>
                    <a:pt x="163" y="443"/>
                    <a:pt x="220" y="502"/>
                  </a:cubicBezTo>
                  <a:cubicBezTo>
                    <a:pt x="249" y="524"/>
                    <a:pt x="275" y="551"/>
                    <a:pt x="299" y="579"/>
                  </a:cubicBezTo>
                  <a:cubicBezTo>
                    <a:pt x="324" y="614"/>
                    <a:pt x="295" y="623"/>
                    <a:pt x="264" y="636"/>
                  </a:cubicBezTo>
                  <a:cubicBezTo>
                    <a:pt x="223" y="654"/>
                    <a:pt x="181" y="669"/>
                    <a:pt x="137" y="682"/>
                  </a:cubicBezTo>
                  <a:cubicBezTo>
                    <a:pt x="95" y="693"/>
                    <a:pt x="53" y="709"/>
                    <a:pt x="14" y="729"/>
                  </a:cubicBezTo>
                  <a:cubicBezTo>
                    <a:pt x="1" y="737"/>
                    <a:pt x="3" y="757"/>
                    <a:pt x="18" y="762"/>
                  </a:cubicBezTo>
                  <a:cubicBezTo>
                    <a:pt x="40" y="768"/>
                    <a:pt x="63" y="771"/>
                    <a:pt x="86" y="771"/>
                  </a:cubicBezTo>
                  <a:cubicBezTo>
                    <a:pt x="157" y="771"/>
                    <a:pt x="232" y="745"/>
                    <a:pt x="293" y="722"/>
                  </a:cubicBezTo>
                  <a:cubicBezTo>
                    <a:pt x="335" y="709"/>
                    <a:pt x="376" y="693"/>
                    <a:pt x="398" y="652"/>
                  </a:cubicBezTo>
                  <a:cubicBezTo>
                    <a:pt x="414" y="614"/>
                    <a:pt x="411" y="568"/>
                    <a:pt x="387" y="533"/>
                  </a:cubicBezTo>
                  <a:cubicBezTo>
                    <a:pt x="363" y="498"/>
                    <a:pt x="332" y="465"/>
                    <a:pt x="299" y="439"/>
                  </a:cubicBezTo>
                  <a:cubicBezTo>
                    <a:pt x="266" y="412"/>
                    <a:pt x="244" y="375"/>
                    <a:pt x="233" y="335"/>
                  </a:cubicBezTo>
                  <a:cubicBezTo>
                    <a:pt x="223" y="292"/>
                    <a:pt x="218" y="245"/>
                    <a:pt x="223" y="199"/>
                  </a:cubicBezTo>
                  <a:cubicBezTo>
                    <a:pt x="227" y="147"/>
                    <a:pt x="242" y="96"/>
                    <a:pt x="238" y="43"/>
                  </a:cubicBezTo>
                  <a:cubicBezTo>
                    <a:pt x="237" y="18"/>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3"/>
            <p:cNvSpPr/>
            <p:nvPr/>
          </p:nvSpPr>
          <p:spPr>
            <a:xfrm>
              <a:off x="5878406" y="1927071"/>
              <a:ext cx="53058" cy="18663"/>
            </a:xfrm>
            <a:custGeom>
              <a:avLst/>
              <a:gdLst/>
              <a:ahLst/>
              <a:cxnLst/>
              <a:rect l="l" t="t" r="r" b="b"/>
              <a:pathLst>
                <a:path w="543" h="191" extrusionOk="0">
                  <a:moveTo>
                    <a:pt x="250" y="0"/>
                  </a:moveTo>
                  <a:cubicBezTo>
                    <a:pt x="214" y="0"/>
                    <a:pt x="178" y="6"/>
                    <a:pt x="143" y="16"/>
                  </a:cubicBezTo>
                  <a:cubicBezTo>
                    <a:pt x="101" y="28"/>
                    <a:pt x="37" y="50"/>
                    <a:pt x="21" y="95"/>
                  </a:cubicBezTo>
                  <a:lnTo>
                    <a:pt x="21" y="95"/>
                  </a:lnTo>
                  <a:cubicBezTo>
                    <a:pt x="17" y="100"/>
                    <a:pt x="14" y="105"/>
                    <a:pt x="9" y="110"/>
                  </a:cubicBezTo>
                  <a:cubicBezTo>
                    <a:pt x="0" y="128"/>
                    <a:pt x="0" y="152"/>
                    <a:pt x="14" y="168"/>
                  </a:cubicBezTo>
                  <a:cubicBezTo>
                    <a:pt x="25" y="180"/>
                    <a:pt x="41" y="188"/>
                    <a:pt x="58" y="188"/>
                  </a:cubicBezTo>
                  <a:cubicBezTo>
                    <a:pt x="62" y="188"/>
                    <a:pt x="65" y="188"/>
                    <a:pt x="69" y="187"/>
                  </a:cubicBezTo>
                  <a:lnTo>
                    <a:pt x="77" y="187"/>
                  </a:lnTo>
                  <a:lnTo>
                    <a:pt x="72" y="186"/>
                  </a:lnTo>
                  <a:lnTo>
                    <a:pt x="72" y="186"/>
                  </a:lnTo>
                  <a:cubicBezTo>
                    <a:pt x="77" y="187"/>
                    <a:pt x="83" y="187"/>
                    <a:pt x="88" y="187"/>
                  </a:cubicBezTo>
                  <a:cubicBezTo>
                    <a:pt x="118" y="187"/>
                    <a:pt x="146" y="175"/>
                    <a:pt x="178" y="168"/>
                  </a:cubicBezTo>
                  <a:lnTo>
                    <a:pt x="203" y="163"/>
                  </a:lnTo>
                  <a:lnTo>
                    <a:pt x="216" y="163"/>
                  </a:lnTo>
                  <a:cubicBezTo>
                    <a:pt x="229" y="161"/>
                    <a:pt x="235" y="159"/>
                    <a:pt x="236" y="159"/>
                  </a:cubicBezTo>
                  <a:lnTo>
                    <a:pt x="236" y="159"/>
                  </a:lnTo>
                  <a:cubicBezTo>
                    <a:pt x="237" y="159"/>
                    <a:pt x="234" y="160"/>
                    <a:pt x="229" y="161"/>
                  </a:cubicBezTo>
                  <a:lnTo>
                    <a:pt x="242" y="161"/>
                  </a:lnTo>
                  <a:cubicBezTo>
                    <a:pt x="249" y="161"/>
                    <a:pt x="255" y="161"/>
                    <a:pt x="264" y="159"/>
                  </a:cubicBezTo>
                  <a:lnTo>
                    <a:pt x="326" y="159"/>
                  </a:lnTo>
                  <a:cubicBezTo>
                    <a:pt x="334" y="159"/>
                    <a:pt x="343" y="163"/>
                    <a:pt x="352" y="163"/>
                  </a:cubicBezTo>
                  <a:cubicBezTo>
                    <a:pt x="387" y="170"/>
                    <a:pt x="418" y="181"/>
                    <a:pt x="453" y="189"/>
                  </a:cubicBezTo>
                  <a:cubicBezTo>
                    <a:pt x="457" y="190"/>
                    <a:pt x="461" y="191"/>
                    <a:pt x="465" y="191"/>
                  </a:cubicBezTo>
                  <a:cubicBezTo>
                    <a:pt x="513" y="191"/>
                    <a:pt x="542" y="132"/>
                    <a:pt x="508" y="95"/>
                  </a:cubicBezTo>
                  <a:lnTo>
                    <a:pt x="506" y="93"/>
                  </a:lnTo>
                  <a:cubicBezTo>
                    <a:pt x="449" y="27"/>
                    <a:pt x="350" y="3"/>
                    <a:pt x="266" y="1"/>
                  </a:cubicBezTo>
                  <a:cubicBezTo>
                    <a:pt x="261" y="0"/>
                    <a:pt x="255"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3"/>
            <p:cNvSpPr/>
            <p:nvPr/>
          </p:nvSpPr>
          <p:spPr>
            <a:xfrm>
              <a:off x="5974946" y="1930295"/>
              <a:ext cx="32929" cy="16709"/>
            </a:xfrm>
            <a:custGeom>
              <a:avLst/>
              <a:gdLst/>
              <a:ahLst/>
              <a:cxnLst/>
              <a:rect l="l" t="t" r="r" b="b"/>
              <a:pathLst>
                <a:path w="337" h="171" extrusionOk="0">
                  <a:moveTo>
                    <a:pt x="97" y="161"/>
                  </a:moveTo>
                  <a:lnTo>
                    <a:pt x="88" y="162"/>
                  </a:lnTo>
                  <a:lnTo>
                    <a:pt x="88" y="162"/>
                  </a:lnTo>
                  <a:lnTo>
                    <a:pt x="86" y="162"/>
                  </a:lnTo>
                  <a:lnTo>
                    <a:pt x="86" y="162"/>
                  </a:lnTo>
                  <a:cubicBezTo>
                    <a:pt x="90" y="161"/>
                    <a:pt x="94" y="161"/>
                    <a:pt x="97" y="161"/>
                  </a:cubicBezTo>
                  <a:close/>
                  <a:moveTo>
                    <a:pt x="85" y="162"/>
                  </a:moveTo>
                  <a:lnTo>
                    <a:pt x="85" y="162"/>
                  </a:lnTo>
                  <a:cubicBezTo>
                    <a:pt x="86" y="162"/>
                    <a:pt x="86" y="162"/>
                    <a:pt x="87" y="162"/>
                  </a:cubicBezTo>
                  <a:lnTo>
                    <a:pt x="87" y="162"/>
                  </a:lnTo>
                  <a:lnTo>
                    <a:pt x="81" y="163"/>
                  </a:lnTo>
                  <a:lnTo>
                    <a:pt x="81" y="163"/>
                  </a:lnTo>
                  <a:cubicBezTo>
                    <a:pt x="82" y="163"/>
                    <a:pt x="84" y="162"/>
                    <a:pt x="85" y="162"/>
                  </a:cubicBezTo>
                  <a:close/>
                  <a:moveTo>
                    <a:pt x="174" y="1"/>
                  </a:moveTo>
                  <a:cubicBezTo>
                    <a:pt x="152" y="1"/>
                    <a:pt x="130" y="5"/>
                    <a:pt x="111" y="12"/>
                  </a:cubicBezTo>
                  <a:cubicBezTo>
                    <a:pt x="86" y="20"/>
                    <a:pt x="55" y="31"/>
                    <a:pt x="40" y="55"/>
                  </a:cubicBezTo>
                  <a:lnTo>
                    <a:pt x="40" y="55"/>
                  </a:lnTo>
                  <a:cubicBezTo>
                    <a:pt x="30" y="67"/>
                    <a:pt x="21" y="78"/>
                    <a:pt x="12" y="91"/>
                  </a:cubicBezTo>
                  <a:cubicBezTo>
                    <a:pt x="1" y="108"/>
                    <a:pt x="3" y="132"/>
                    <a:pt x="16" y="150"/>
                  </a:cubicBezTo>
                  <a:cubicBezTo>
                    <a:pt x="27" y="164"/>
                    <a:pt x="43" y="171"/>
                    <a:pt x="59" y="171"/>
                  </a:cubicBezTo>
                  <a:cubicBezTo>
                    <a:pt x="63" y="171"/>
                    <a:pt x="67" y="171"/>
                    <a:pt x="71" y="170"/>
                  </a:cubicBezTo>
                  <a:lnTo>
                    <a:pt x="71" y="165"/>
                  </a:lnTo>
                  <a:cubicBezTo>
                    <a:pt x="74" y="164"/>
                    <a:pt x="77" y="164"/>
                    <a:pt x="80" y="163"/>
                  </a:cubicBezTo>
                  <a:lnTo>
                    <a:pt x="95" y="163"/>
                  </a:lnTo>
                  <a:lnTo>
                    <a:pt x="93" y="163"/>
                  </a:lnTo>
                  <a:lnTo>
                    <a:pt x="93" y="163"/>
                  </a:lnTo>
                  <a:cubicBezTo>
                    <a:pt x="97" y="163"/>
                    <a:pt x="100" y="163"/>
                    <a:pt x="103" y="163"/>
                  </a:cubicBezTo>
                  <a:cubicBezTo>
                    <a:pt x="117" y="163"/>
                    <a:pt x="131" y="161"/>
                    <a:pt x="144" y="158"/>
                  </a:cubicBezTo>
                  <a:lnTo>
                    <a:pt x="144" y="158"/>
                  </a:lnTo>
                  <a:cubicBezTo>
                    <a:pt x="152" y="157"/>
                    <a:pt x="160" y="157"/>
                    <a:pt x="169" y="157"/>
                  </a:cubicBezTo>
                  <a:cubicBezTo>
                    <a:pt x="177" y="157"/>
                    <a:pt x="185" y="157"/>
                    <a:pt x="193" y="158"/>
                  </a:cubicBezTo>
                  <a:lnTo>
                    <a:pt x="193" y="158"/>
                  </a:lnTo>
                  <a:cubicBezTo>
                    <a:pt x="213" y="162"/>
                    <a:pt x="233" y="165"/>
                    <a:pt x="256" y="165"/>
                  </a:cubicBezTo>
                  <a:cubicBezTo>
                    <a:pt x="284" y="165"/>
                    <a:pt x="313" y="148"/>
                    <a:pt x="324" y="119"/>
                  </a:cubicBezTo>
                  <a:cubicBezTo>
                    <a:pt x="337" y="91"/>
                    <a:pt x="330" y="58"/>
                    <a:pt x="308" y="36"/>
                  </a:cubicBezTo>
                  <a:cubicBezTo>
                    <a:pt x="295" y="25"/>
                    <a:pt x="277" y="14"/>
                    <a:pt x="260" y="9"/>
                  </a:cubicBezTo>
                  <a:cubicBezTo>
                    <a:pt x="251" y="7"/>
                    <a:pt x="245" y="5"/>
                    <a:pt x="236" y="5"/>
                  </a:cubicBezTo>
                  <a:cubicBezTo>
                    <a:pt x="216" y="1"/>
                    <a:pt x="194"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3"/>
            <p:cNvSpPr/>
            <p:nvPr/>
          </p:nvSpPr>
          <p:spPr>
            <a:xfrm>
              <a:off x="5899024" y="2028594"/>
              <a:ext cx="63415" cy="40062"/>
            </a:xfrm>
            <a:custGeom>
              <a:avLst/>
              <a:gdLst/>
              <a:ahLst/>
              <a:cxnLst/>
              <a:rect l="l" t="t" r="r" b="b"/>
              <a:pathLst>
                <a:path w="649" h="410" extrusionOk="0">
                  <a:moveTo>
                    <a:pt x="90" y="0"/>
                  </a:moveTo>
                  <a:cubicBezTo>
                    <a:pt x="90" y="0"/>
                    <a:pt x="0" y="391"/>
                    <a:pt x="308" y="409"/>
                  </a:cubicBezTo>
                  <a:cubicBezTo>
                    <a:pt x="315" y="409"/>
                    <a:pt x="323" y="409"/>
                    <a:pt x="330" y="409"/>
                  </a:cubicBezTo>
                  <a:cubicBezTo>
                    <a:pt x="617" y="409"/>
                    <a:pt x="648" y="119"/>
                    <a:pt x="648" y="119"/>
                  </a:cubicBezTo>
                  <a:lnTo>
                    <a:pt x="648" y="119"/>
                  </a:lnTo>
                  <a:cubicBezTo>
                    <a:pt x="597" y="128"/>
                    <a:pt x="546" y="133"/>
                    <a:pt x="494" y="133"/>
                  </a:cubicBezTo>
                  <a:cubicBezTo>
                    <a:pt x="400" y="133"/>
                    <a:pt x="307" y="117"/>
                    <a:pt x="218" y="86"/>
                  </a:cubicBezTo>
                  <a:cubicBezTo>
                    <a:pt x="167" y="71"/>
                    <a:pt x="119" y="47"/>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3"/>
            <p:cNvSpPr/>
            <p:nvPr/>
          </p:nvSpPr>
          <p:spPr>
            <a:xfrm>
              <a:off x="5720210" y="1800435"/>
              <a:ext cx="305058" cy="261479"/>
            </a:xfrm>
            <a:custGeom>
              <a:avLst/>
              <a:gdLst/>
              <a:ahLst/>
              <a:cxnLst/>
              <a:rect l="l" t="t" r="r" b="b"/>
              <a:pathLst>
                <a:path w="3122" h="2676" extrusionOk="0">
                  <a:moveTo>
                    <a:pt x="1359" y="1"/>
                  </a:moveTo>
                  <a:cubicBezTo>
                    <a:pt x="1234" y="1"/>
                    <a:pt x="1124" y="13"/>
                    <a:pt x="1038" y="40"/>
                  </a:cubicBezTo>
                  <a:cubicBezTo>
                    <a:pt x="557" y="194"/>
                    <a:pt x="335" y="354"/>
                    <a:pt x="168" y="1018"/>
                  </a:cubicBezTo>
                  <a:cubicBezTo>
                    <a:pt x="1" y="1679"/>
                    <a:pt x="436" y="2193"/>
                    <a:pt x="570" y="2327"/>
                  </a:cubicBezTo>
                  <a:cubicBezTo>
                    <a:pt x="704" y="2461"/>
                    <a:pt x="1110" y="2676"/>
                    <a:pt x="1110" y="2676"/>
                  </a:cubicBezTo>
                  <a:lnTo>
                    <a:pt x="1038" y="2107"/>
                  </a:lnTo>
                  <a:cubicBezTo>
                    <a:pt x="1038" y="2107"/>
                    <a:pt x="789" y="2087"/>
                    <a:pt x="789" y="1773"/>
                  </a:cubicBezTo>
                  <a:lnTo>
                    <a:pt x="789" y="1738"/>
                  </a:lnTo>
                  <a:cubicBezTo>
                    <a:pt x="784" y="1570"/>
                    <a:pt x="831" y="1477"/>
                    <a:pt x="920" y="1477"/>
                  </a:cubicBezTo>
                  <a:cubicBezTo>
                    <a:pt x="941" y="1477"/>
                    <a:pt x="964" y="1482"/>
                    <a:pt x="989" y="1492"/>
                  </a:cubicBezTo>
                  <a:cubicBezTo>
                    <a:pt x="1123" y="1547"/>
                    <a:pt x="1044" y="1800"/>
                    <a:pt x="1103" y="1839"/>
                  </a:cubicBezTo>
                  <a:cubicBezTo>
                    <a:pt x="1113" y="1845"/>
                    <a:pt x="1124" y="1849"/>
                    <a:pt x="1135" y="1849"/>
                  </a:cubicBezTo>
                  <a:cubicBezTo>
                    <a:pt x="1195" y="1849"/>
                    <a:pt x="1267" y="1753"/>
                    <a:pt x="1251" y="1472"/>
                  </a:cubicBezTo>
                  <a:cubicBezTo>
                    <a:pt x="1231" y="1138"/>
                    <a:pt x="1404" y="1253"/>
                    <a:pt x="1565" y="1152"/>
                  </a:cubicBezTo>
                  <a:cubicBezTo>
                    <a:pt x="1725" y="1048"/>
                    <a:pt x="1833" y="662"/>
                    <a:pt x="1833" y="662"/>
                  </a:cubicBezTo>
                  <a:cubicBezTo>
                    <a:pt x="1833" y="662"/>
                    <a:pt x="2234" y="675"/>
                    <a:pt x="2467" y="675"/>
                  </a:cubicBezTo>
                  <a:cubicBezTo>
                    <a:pt x="2702" y="675"/>
                    <a:pt x="2915" y="669"/>
                    <a:pt x="2915" y="669"/>
                  </a:cubicBezTo>
                  <a:cubicBezTo>
                    <a:pt x="2915" y="669"/>
                    <a:pt x="3122" y="556"/>
                    <a:pt x="2944" y="387"/>
                  </a:cubicBezTo>
                  <a:cubicBezTo>
                    <a:pt x="2796" y="250"/>
                    <a:pt x="1931"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3"/>
            <p:cNvSpPr/>
            <p:nvPr/>
          </p:nvSpPr>
          <p:spPr>
            <a:xfrm>
              <a:off x="6349478" y="1759494"/>
              <a:ext cx="157317" cy="183602"/>
            </a:xfrm>
            <a:custGeom>
              <a:avLst/>
              <a:gdLst/>
              <a:ahLst/>
              <a:cxnLst/>
              <a:rect l="l" t="t" r="r" b="b"/>
              <a:pathLst>
                <a:path w="1610" h="1879" extrusionOk="0">
                  <a:moveTo>
                    <a:pt x="1157" y="0"/>
                  </a:moveTo>
                  <a:cubicBezTo>
                    <a:pt x="911" y="211"/>
                    <a:pt x="773" y="517"/>
                    <a:pt x="639" y="811"/>
                  </a:cubicBezTo>
                  <a:cubicBezTo>
                    <a:pt x="709" y="596"/>
                    <a:pt x="870" y="176"/>
                    <a:pt x="799" y="150"/>
                  </a:cubicBezTo>
                  <a:cubicBezTo>
                    <a:pt x="798" y="149"/>
                    <a:pt x="797" y="149"/>
                    <a:pt x="795" y="149"/>
                  </a:cubicBezTo>
                  <a:cubicBezTo>
                    <a:pt x="721" y="149"/>
                    <a:pt x="486" y="732"/>
                    <a:pt x="420" y="1048"/>
                  </a:cubicBezTo>
                  <a:cubicBezTo>
                    <a:pt x="369" y="872"/>
                    <a:pt x="210" y="594"/>
                    <a:pt x="110" y="594"/>
                  </a:cubicBezTo>
                  <a:cubicBezTo>
                    <a:pt x="106" y="594"/>
                    <a:pt x="102" y="595"/>
                    <a:pt x="99" y="596"/>
                  </a:cubicBezTo>
                  <a:cubicBezTo>
                    <a:pt x="0" y="618"/>
                    <a:pt x="88" y="962"/>
                    <a:pt x="174" y="1127"/>
                  </a:cubicBezTo>
                  <a:cubicBezTo>
                    <a:pt x="259" y="1292"/>
                    <a:pt x="362" y="1465"/>
                    <a:pt x="332" y="1648"/>
                  </a:cubicBezTo>
                  <a:cubicBezTo>
                    <a:pt x="332" y="1648"/>
                    <a:pt x="369" y="1779"/>
                    <a:pt x="466" y="1843"/>
                  </a:cubicBezTo>
                  <a:cubicBezTo>
                    <a:pt x="502" y="1866"/>
                    <a:pt x="543" y="1878"/>
                    <a:pt x="584" y="1878"/>
                  </a:cubicBezTo>
                  <a:cubicBezTo>
                    <a:pt x="613" y="1878"/>
                    <a:pt x="642" y="1872"/>
                    <a:pt x="670" y="1861"/>
                  </a:cubicBezTo>
                  <a:cubicBezTo>
                    <a:pt x="914" y="1762"/>
                    <a:pt x="1015" y="1478"/>
                    <a:pt x="1184" y="1279"/>
                  </a:cubicBezTo>
                  <a:cubicBezTo>
                    <a:pt x="1324" y="1114"/>
                    <a:pt x="1610" y="833"/>
                    <a:pt x="1559" y="760"/>
                  </a:cubicBezTo>
                  <a:cubicBezTo>
                    <a:pt x="1553" y="750"/>
                    <a:pt x="1541" y="746"/>
                    <a:pt x="1526" y="746"/>
                  </a:cubicBezTo>
                  <a:cubicBezTo>
                    <a:pt x="1431" y="746"/>
                    <a:pt x="1191" y="927"/>
                    <a:pt x="1067" y="1037"/>
                  </a:cubicBezTo>
                  <a:cubicBezTo>
                    <a:pt x="1144" y="912"/>
                    <a:pt x="1221" y="787"/>
                    <a:pt x="1298" y="661"/>
                  </a:cubicBezTo>
                  <a:cubicBezTo>
                    <a:pt x="1362" y="558"/>
                    <a:pt x="1485" y="369"/>
                    <a:pt x="1430" y="325"/>
                  </a:cubicBezTo>
                  <a:cubicBezTo>
                    <a:pt x="1426" y="322"/>
                    <a:pt x="1421" y="321"/>
                    <a:pt x="1415" y="321"/>
                  </a:cubicBezTo>
                  <a:cubicBezTo>
                    <a:pt x="1333" y="321"/>
                    <a:pt x="1061" y="592"/>
                    <a:pt x="940" y="758"/>
                  </a:cubicBezTo>
                  <a:lnTo>
                    <a:pt x="1171" y="112"/>
                  </a:lnTo>
                  <a:cubicBezTo>
                    <a:pt x="1184" y="73"/>
                    <a:pt x="1193" y="2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3"/>
            <p:cNvSpPr/>
            <p:nvPr/>
          </p:nvSpPr>
          <p:spPr>
            <a:xfrm>
              <a:off x="5142338" y="1738388"/>
              <a:ext cx="678906" cy="305449"/>
            </a:xfrm>
            <a:custGeom>
              <a:avLst/>
              <a:gdLst/>
              <a:ahLst/>
              <a:cxnLst/>
              <a:rect l="l" t="t" r="r" b="b"/>
              <a:pathLst>
                <a:path w="6948" h="3126" extrusionOk="0">
                  <a:moveTo>
                    <a:pt x="5773" y="0"/>
                  </a:moveTo>
                  <a:cubicBezTo>
                    <a:pt x="5628" y="0"/>
                    <a:pt x="5482" y="19"/>
                    <a:pt x="5342" y="47"/>
                  </a:cubicBezTo>
                  <a:cubicBezTo>
                    <a:pt x="4637" y="190"/>
                    <a:pt x="3995" y="566"/>
                    <a:pt x="3446" y="1033"/>
                  </a:cubicBezTo>
                  <a:cubicBezTo>
                    <a:pt x="2996" y="1418"/>
                    <a:pt x="2581" y="1879"/>
                    <a:pt x="2023" y="2085"/>
                  </a:cubicBezTo>
                  <a:cubicBezTo>
                    <a:pt x="1772" y="2179"/>
                    <a:pt x="1509" y="2213"/>
                    <a:pt x="1242" y="2213"/>
                  </a:cubicBezTo>
                  <a:cubicBezTo>
                    <a:pt x="855" y="2213"/>
                    <a:pt x="459" y="2141"/>
                    <a:pt x="78" y="2068"/>
                  </a:cubicBezTo>
                  <a:lnTo>
                    <a:pt x="78" y="2068"/>
                  </a:lnTo>
                  <a:cubicBezTo>
                    <a:pt x="117" y="2362"/>
                    <a:pt x="1" y="2713"/>
                    <a:pt x="209" y="2924"/>
                  </a:cubicBezTo>
                  <a:cubicBezTo>
                    <a:pt x="328" y="3043"/>
                    <a:pt x="510" y="3067"/>
                    <a:pt x="675" y="3080"/>
                  </a:cubicBezTo>
                  <a:cubicBezTo>
                    <a:pt x="961" y="3105"/>
                    <a:pt x="1249" y="3126"/>
                    <a:pt x="1536" y="3126"/>
                  </a:cubicBezTo>
                  <a:cubicBezTo>
                    <a:pt x="1831" y="3126"/>
                    <a:pt x="2124" y="3104"/>
                    <a:pt x="2412" y="3043"/>
                  </a:cubicBezTo>
                  <a:cubicBezTo>
                    <a:pt x="3618" y="2790"/>
                    <a:pt x="4569" y="1899"/>
                    <a:pt x="5561" y="1170"/>
                  </a:cubicBezTo>
                  <a:cubicBezTo>
                    <a:pt x="5713" y="1060"/>
                    <a:pt x="5869" y="948"/>
                    <a:pt x="6042" y="871"/>
                  </a:cubicBezTo>
                  <a:cubicBezTo>
                    <a:pt x="6225" y="792"/>
                    <a:pt x="6422" y="827"/>
                    <a:pt x="6596" y="765"/>
                  </a:cubicBezTo>
                  <a:cubicBezTo>
                    <a:pt x="6947" y="642"/>
                    <a:pt x="6576" y="247"/>
                    <a:pt x="6339" y="126"/>
                  </a:cubicBezTo>
                  <a:cubicBezTo>
                    <a:pt x="6165" y="35"/>
                    <a:pt x="5970" y="0"/>
                    <a:pt x="5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3"/>
            <p:cNvSpPr/>
            <p:nvPr/>
          </p:nvSpPr>
          <p:spPr>
            <a:xfrm>
              <a:off x="5892868" y="1964983"/>
              <a:ext cx="30291" cy="21008"/>
            </a:xfrm>
            <a:custGeom>
              <a:avLst/>
              <a:gdLst/>
              <a:ahLst/>
              <a:cxnLst/>
              <a:rect l="l" t="t" r="r" b="b"/>
              <a:pathLst>
                <a:path w="310" h="215" extrusionOk="0">
                  <a:moveTo>
                    <a:pt x="105" y="58"/>
                  </a:moveTo>
                  <a:cubicBezTo>
                    <a:pt x="107" y="61"/>
                    <a:pt x="108" y="63"/>
                    <a:pt x="108" y="64"/>
                  </a:cubicBezTo>
                  <a:lnTo>
                    <a:pt x="108" y="64"/>
                  </a:lnTo>
                  <a:cubicBezTo>
                    <a:pt x="108" y="64"/>
                    <a:pt x="108" y="63"/>
                    <a:pt x="107" y="63"/>
                  </a:cubicBezTo>
                  <a:cubicBezTo>
                    <a:pt x="107" y="63"/>
                    <a:pt x="107" y="63"/>
                    <a:pt x="106" y="63"/>
                  </a:cubicBezTo>
                  <a:lnTo>
                    <a:pt x="106" y="63"/>
                  </a:lnTo>
                  <a:cubicBezTo>
                    <a:pt x="106" y="63"/>
                    <a:pt x="106" y="63"/>
                    <a:pt x="107" y="63"/>
                  </a:cubicBezTo>
                  <a:lnTo>
                    <a:pt x="107" y="63"/>
                  </a:lnTo>
                  <a:cubicBezTo>
                    <a:pt x="106" y="63"/>
                    <a:pt x="106" y="63"/>
                    <a:pt x="106" y="63"/>
                  </a:cubicBezTo>
                  <a:lnTo>
                    <a:pt x="106" y="63"/>
                  </a:lnTo>
                  <a:cubicBezTo>
                    <a:pt x="106" y="63"/>
                    <a:pt x="106" y="63"/>
                    <a:pt x="106" y="63"/>
                  </a:cubicBezTo>
                  <a:lnTo>
                    <a:pt x="106" y="63"/>
                  </a:lnTo>
                  <a:cubicBezTo>
                    <a:pt x="106" y="62"/>
                    <a:pt x="106" y="62"/>
                    <a:pt x="106" y="62"/>
                  </a:cubicBezTo>
                  <a:lnTo>
                    <a:pt x="106" y="62"/>
                  </a:lnTo>
                  <a:cubicBezTo>
                    <a:pt x="106" y="62"/>
                    <a:pt x="106" y="62"/>
                    <a:pt x="106" y="63"/>
                  </a:cubicBezTo>
                  <a:lnTo>
                    <a:pt x="106" y="63"/>
                  </a:lnTo>
                  <a:cubicBezTo>
                    <a:pt x="105" y="62"/>
                    <a:pt x="105" y="60"/>
                    <a:pt x="105" y="58"/>
                  </a:cubicBezTo>
                  <a:close/>
                  <a:moveTo>
                    <a:pt x="136" y="106"/>
                  </a:moveTo>
                  <a:lnTo>
                    <a:pt x="136" y="106"/>
                  </a:lnTo>
                  <a:cubicBezTo>
                    <a:pt x="136" y="106"/>
                    <a:pt x="136" y="106"/>
                    <a:pt x="137" y="106"/>
                  </a:cubicBezTo>
                  <a:lnTo>
                    <a:pt x="137" y="106"/>
                  </a:lnTo>
                  <a:cubicBezTo>
                    <a:pt x="137" y="106"/>
                    <a:pt x="138" y="106"/>
                    <a:pt x="138" y="107"/>
                  </a:cubicBezTo>
                  <a:lnTo>
                    <a:pt x="141" y="108"/>
                  </a:lnTo>
                  <a:lnTo>
                    <a:pt x="141" y="108"/>
                  </a:lnTo>
                  <a:cubicBezTo>
                    <a:pt x="141" y="108"/>
                    <a:pt x="141" y="108"/>
                    <a:pt x="141" y="108"/>
                  </a:cubicBezTo>
                  <a:lnTo>
                    <a:pt x="141" y="108"/>
                  </a:lnTo>
                  <a:cubicBezTo>
                    <a:pt x="136" y="106"/>
                    <a:pt x="135" y="106"/>
                    <a:pt x="136" y="106"/>
                  </a:cubicBezTo>
                  <a:close/>
                  <a:moveTo>
                    <a:pt x="94" y="1"/>
                  </a:moveTo>
                  <a:cubicBezTo>
                    <a:pt x="75" y="1"/>
                    <a:pt x="56" y="7"/>
                    <a:pt x="39" y="17"/>
                  </a:cubicBezTo>
                  <a:cubicBezTo>
                    <a:pt x="11" y="37"/>
                    <a:pt x="1" y="77"/>
                    <a:pt x="17" y="107"/>
                  </a:cubicBezTo>
                  <a:lnTo>
                    <a:pt x="17" y="107"/>
                  </a:lnTo>
                  <a:cubicBezTo>
                    <a:pt x="19" y="111"/>
                    <a:pt x="21" y="115"/>
                    <a:pt x="24" y="120"/>
                  </a:cubicBezTo>
                  <a:lnTo>
                    <a:pt x="22" y="113"/>
                  </a:lnTo>
                  <a:lnTo>
                    <a:pt x="22" y="113"/>
                  </a:lnTo>
                  <a:cubicBezTo>
                    <a:pt x="22" y="113"/>
                    <a:pt x="22" y="113"/>
                    <a:pt x="22" y="113"/>
                  </a:cubicBezTo>
                  <a:lnTo>
                    <a:pt x="22" y="113"/>
                  </a:lnTo>
                  <a:cubicBezTo>
                    <a:pt x="24" y="118"/>
                    <a:pt x="28" y="123"/>
                    <a:pt x="31" y="126"/>
                  </a:cubicBezTo>
                  <a:lnTo>
                    <a:pt x="31" y="126"/>
                  </a:lnTo>
                  <a:cubicBezTo>
                    <a:pt x="61" y="164"/>
                    <a:pt x="112" y="183"/>
                    <a:pt x="158" y="199"/>
                  </a:cubicBezTo>
                  <a:cubicBezTo>
                    <a:pt x="182" y="210"/>
                    <a:pt x="208" y="214"/>
                    <a:pt x="235" y="214"/>
                  </a:cubicBezTo>
                  <a:cubicBezTo>
                    <a:pt x="276" y="214"/>
                    <a:pt x="309" y="173"/>
                    <a:pt x="298" y="131"/>
                  </a:cubicBezTo>
                  <a:cubicBezTo>
                    <a:pt x="290" y="89"/>
                    <a:pt x="250" y="56"/>
                    <a:pt x="217" y="34"/>
                  </a:cubicBezTo>
                  <a:cubicBezTo>
                    <a:pt x="182" y="12"/>
                    <a:pt x="145" y="1"/>
                    <a:pt x="103" y="1"/>
                  </a:cubicBezTo>
                  <a:cubicBezTo>
                    <a:pt x="100" y="1"/>
                    <a:pt x="9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3"/>
            <p:cNvSpPr/>
            <p:nvPr/>
          </p:nvSpPr>
          <p:spPr>
            <a:xfrm>
              <a:off x="5978659" y="1965472"/>
              <a:ext cx="23451" cy="17686"/>
            </a:xfrm>
            <a:custGeom>
              <a:avLst/>
              <a:gdLst/>
              <a:ahLst/>
              <a:cxnLst/>
              <a:rect l="l" t="t" r="r" b="b"/>
              <a:pathLst>
                <a:path w="240" h="181" extrusionOk="0">
                  <a:moveTo>
                    <a:pt x="107" y="81"/>
                  </a:moveTo>
                  <a:lnTo>
                    <a:pt x="107" y="81"/>
                  </a:lnTo>
                  <a:cubicBezTo>
                    <a:pt x="107" y="81"/>
                    <a:pt x="107" y="81"/>
                    <a:pt x="106" y="81"/>
                  </a:cubicBezTo>
                  <a:lnTo>
                    <a:pt x="106" y="81"/>
                  </a:lnTo>
                  <a:cubicBezTo>
                    <a:pt x="106" y="81"/>
                    <a:pt x="106" y="81"/>
                    <a:pt x="106" y="81"/>
                  </a:cubicBezTo>
                  <a:lnTo>
                    <a:pt x="106" y="81"/>
                  </a:lnTo>
                  <a:lnTo>
                    <a:pt x="107" y="81"/>
                  </a:lnTo>
                  <a:close/>
                  <a:moveTo>
                    <a:pt x="134" y="100"/>
                  </a:moveTo>
                  <a:cubicBezTo>
                    <a:pt x="135" y="100"/>
                    <a:pt x="136" y="100"/>
                    <a:pt x="137" y="100"/>
                  </a:cubicBezTo>
                  <a:lnTo>
                    <a:pt x="137" y="100"/>
                  </a:lnTo>
                  <a:lnTo>
                    <a:pt x="135" y="100"/>
                  </a:lnTo>
                  <a:lnTo>
                    <a:pt x="135" y="100"/>
                  </a:lnTo>
                  <a:lnTo>
                    <a:pt x="135" y="100"/>
                  </a:lnTo>
                  <a:cubicBezTo>
                    <a:pt x="135" y="100"/>
                    <a:pt x="135" y="100"/>
                    <a:pt x="135" y="100"/>
                  </a:cubicBezTo>
                  <a:lnTo>
                    <a:pt x="135" y="100"/>
                  </a:lnTo>
                  <a:lnTo>
                    <a:pt x="128" y="102"/>
                  </a:lnTo>
                  <a:lnTo>
                    <a:pt x="128" y="102"/>
                  </a:lnTo>
                  <a:cubicBezTo>
                    <a:pt x="128" y="102"/>
                    <a:pt x="128" y="102"/>
                    <a:pt x="128" y="102"/>
                  </a:cubicBezTo>
                  <a:lnTo>
                    <a:pt x="128" y="102"/>
                  </a:lnTo>
                  <a:cubicBezTo>
                    <a:pt x="128" y="101"/>
                    <a:pt x="129" y="101"/>
                    <a:pt x="129" y="101"/>
                  </a:cubicBezTo>
                  <a:lnTo>
                    <a:pt x="129" y="101"/>
                  </a:lnTo>
                  <a:cubicBezTo>
                    <a:pt x="131" y="101"/>
                    <a:pt x="132" y="100"/>
                    <a:pt x="134" y="100"/>
                  </a:cubicBezTo>
                  <a:lnTo>
                    <a:pt x="134" y="100"/>
                  </a:lnTo>
                  <a:lnTo>
                    <a:pt x="135" y="100"/>
                  </a:lnTo>
                  <a:lnTo>
                    <a:pt x="135" y="100"/>
                  </a:lnTo>
                  <a:cubicBezTo>
                    <a:pt x="135" y="100"/>
                    <a:pt x="134" y="100"/>
                    <a:pt x="134" y="100"/>
                  </a:cubicBezTo>
                  <a:lnTo>
                    <a:pt x="134" y="100"/>
                  </a:lnTo>
                  <a:cubicBezTo>
                    <a:pt x="134" y="100"/>
                    <a:pt x="134" y="100"/>
                    <a:pt x="134" y="100"/>
                  </a:cubicBezTo>
                  <a:lnTo>
                    <a:pt x="134" y="100"/>
                  </a:lnTo>
                  <a:lnTo>
                    <a:pt x="133" y="100"/>
                  </a:lnTo>
                  <a:lnTo>
                    <a:pt x="133" y="100"/>
                  </a:lnTo>
                  <a:cubicBezTo>
                    <a:pt x="133" y="100"/>
                    <a:pt x="134" y="100"/>
                    <a:pt x="134" y="100"/>
                  </a:cubicBezTo>
                  <a:lnTo>
                    <a:pt x="134" y="100"/>
                  </a:lnTo>
                  <a:cubicBezTo>
                    <a:pt x="134" y="100"/>
                    <a:pt x="134" y="100"/>
                    <a:pt x="134" y="100"/>
                  </a:cubicBezTo>
                  <a:lnTo>
                    <a:pt x="134" y="100"/>
                  </a:lnTo>
                  <a:cubicBezTo>
                    <a:pt x="134" y="100"/>
                    <a:pt x="134" y="100"/>
                    <a:pt x="134" y="100"/>
                  </a:cubicBezTo>
                  <a:lnTo>
                    <a:pt x="134" y="100"/>
                  </a:lnTo>
                  <a:cubicBezTo>
                    <a:pt x="134" y="100"/>
                    <a:pt x="134" y="100"/>
                    <a:pt x="134" y="100"/>
                  </a:cubicBezTo>
                  <a:close/>
                  <a:moveTo>
                    <a:pt x="146" y="105"/>
                  </a:moveTo>
                  <a:lnTo>
                    <a:pt x="146" y="105"/>
                  </a:lnTo>
                  <a:cubicBezTo>
                    <a:pt x="147" y="106"/>
                    <a:pt x="148" y="107"/>
                    <a:pt x="149" y="108"/>
                  </a:cubicBezTo>
                  <a:lnTo>
                    <a:pt x="146" y="105"/>
                  </a:lnTo>
                  <a:close/>
                  <a:moveTo>
                    <a:pt x="134" y="1"/>
                  </a:moveTo>
                  <a:cubicBezTo>
                    <a:pt x="110" y="3"/>
                    <a:pt x="86" y="10"/>
                    <a:pt x="66" y="23"/>
                  </a:cubicBezTo>
                  <a:cubicBezTo>
                    <a:pt x="46" y="34"/>
                    <a:pt x="31" y="49"/>
                    <a:pt x="18" y="69"/>
                  </a:cubicBezTo>
                  <a:cubicBezTo>
                    <a:pt x="0" y="97"/>
                    <a:pt x="4" y="137"/>
                    <a:pt x="29" y="159"/>
                  </a:cubicBezTo>
                  <a:cubicBezTo>
                    <a:pt x="35" y="165"/>
                    <a:pt x="41" y="169"/>
                    <a:pt x="48" y="172"/>
                  </a:cubicBezTo>
                  <a:lnTo>
                    <a:pt x="48" y="172"/>
                  </a:lnTo>
                  <a:cubicBezTo>
                    <a:pt x="54" y="174"/>
                    <a:pt x="60" y="177"/>
                    <a:pt x="68" y="179"/>
                  </a:cubicBezTo>
                  <a:cubicBezTo>
                    <a:pt x="77" y="181"/>
                    <a:pt x="86" y="181"/>
                    <a:pt x="95" y="181"/>
                  </a:cubicBezTo>
                  <a:cubicBezTo>
                    <a:pt x="108" y="181"/>
                    <a:pt x="123" y="179"/>
                    <a:pt x="138" y="174"/>
                  </a:cubicBezTo>
                  <a:cubicBezTo>
                    <a:pt x="167" y="170"/>
                    <a:pt x="193" y="159"/>
                    <a:pt x="215" y="139"/>
                  </a:cubicBezTo>
                  <a:cubicBezTo>
                    <a:pt x="231" y="126"/>
                    <a:pt x="239" y="108"/>
                    <a:pt x="239" y="89"/>
                  </a:cubicBezTo>
                  <a:cubicBezTo>
                    <a:pt x="237" y="67"/>
                    <a:pt x="229" y="47"/>
                    <a:pt x="213" y="34"/>
                  </a:cubicBezTo>
                  <a:cubicBezTo>
                    <a:pt x="191" y="14"/>
                    <a:pt x="163"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3"/>
            <p:cNvSpPr/>
            <p:nvPr/>
          </p:nvSpPr>
          <p:spPr>
            <a:xfrm>
              <a:off x="5882315" y="1964006"/>
              <a:ext cx="24330" cy="13191"/>
            </a:xfrm>
            <a:custGeom>
              <a:avLst/>
              <a:gdLst/>
              <a:ahLst/>
              <a:cxnLst/>
              <a:rect l="l" t="t" r="r" b="b"/>
              <a:pathLst>
                <a:path w="249" h="135" extrusionOk="0">
                  <a:moveTo>
                    <a:pt x="0" y="0"/>
                  </a:moveTo>
                  <a:lnTo>
                    <a:pt x="217" y="134"/>
                  </a:lnTo>
                  <a:lnTo>
                    <a:pt x="248" y="22"/>
                  </a:lnTo>
                  <a:cubicBezTo>
                    <a:pt x="244" y="22"/>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3"/>
            <p:cNvSpPr/>
            <p:nvPr/>
          </p:nvSpPr>
          <p:spPr>
            <a:xfrm>
              <a:off x="5880947" y="1962931"/>
              <a:ext cx="26871" cy="15145"/>
            </a:xfrm>
            <a:custGeom>
              <a:avLst/>
              <a:gdLst/>
              <a:ahLst/>
              <a:cxnLst/>
              <a:rect l="l" t="t" r="r" b="b"/>
              <a:pathLst>
                <a:path w="275" h="155" extrusionOk="0">
                  <a:moveTo>
                    <a:pt x="53" y="24"/>
                  </a:moveTo>
                  <a:lnTo>
                    <a:pt x="229" y="40"/>
                  </a:lnTo>
                  <a:cubicBezTo>
                    <a:pt x="236" y="40"/>
                    <a:pt x="243" y="41"/>
                    <a:pt x="250" y="41"/>
                  </a:cubicBezTo>
                  <a:lnTo>
                    <a:pt x="250" y="41"/>
                  </a:lnTo>
                  <a:lnTo>
                    <a:pt x="226" y="130"/>
                  </a:lnTo>
                  <a:lnTo>
                    <a:pt x="53" y="24"/>
                  </a:lnTo>
                  <a:close/>
                  <a:moveTo>
                    <a:pt x="14" y="0"/>
                  </a:moveTo>
                  <a:cubicBezTo>
                    <a:pt x="3" y="0"/>
                    <a:pt x="1" y="16"/>
                    <a:pt x="10" y="20"/>
                  </a:cubicBezTo>
                  <a:lnTo>
                    <a:pt x="199" y="137"/>
                  </a:lnTo>
                  <a:lnTo>
                    <a:pt x="227" y="154"/>
                  </a:lnTo>
                  <a:cubicBezTo>
                    <a:pt x="228" y="155"/>
                    <a:pt x="230" y="155"/>
                    <a:pt x="231" y="155"/>
                  </a:cubicBezTo>
                  <a:cubicBezTo>
                    <a:pt x="235" y="155"/>
                    <a:pt x="240" y="152"/>
                    <a:pt x="240" y="148"/>
                  </a:cubicBezTo>
                  <a:lnTo>
                    <a:pt x="273" y="36"/>
                  </a:lnTo>
                  <a:cubicBezTo>
                    <a:pt x="275" y="27"/>
                    <a:pt x="268" y="22"/>
                    <a:pt x="262" y="22"/>
                  </a:cubicBezTo>
                  <a:cubicBezTo>
                    <a:pt x="261" y="22"/>
                    <a:pt x="260" y="22"/>
                    <a:pt x="259" y="22"/>
                  </a:cubicBezTo>
                  <a:lnTo>
                    <a:pt x="259" y="22"/>
                  </a:lnTo>
                  <a:cubicBezTo>
                    <a:pt x="234" y="22"/>
                    <a:pt x="204" y="18"/>
                    <a:pt x="177" y="16"/>
                  </a:cubicBezTo>
                  <a:lnTo>
                    <a:pt x="45" y="5"/>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3"/>
            <p:cNvSpPr/>
            <p:nvPr/>
          </p:nvSpPr>
          <p:spPr>
            <a:xfrm>
              <a:off x="5987454" y="1962736"/>
              <a:ext cx="18077" cy="12898"/>
            </a:xfrm>
            <a:custGeom>
              <a:avLst/>
              <a:gdLst/>
              <a:ahLst/>
              <a:cxnLst/>
              <a:rect l="l" t="t" r="r" b="b"/>
              <a:pathLst>
                <a:path w="185" h="132" extrusionOk="0">
                  <a:moveTo>
                    <a:pt x="185" y="0"/>
                  </a:moveTo>
                  <a:cubicBezTo>
                    <a:pt x="185" y="0"/>
                    <a:pt x="5" y="51"/>
                    <a:pt x="0" y="53"/>
                  </a:cubicBezTo>
                  <a:lnTo>
                    <a:pt x="92" y="132"/>
                  </a:lnTo>
                  <a:lnTo>
                    <a:pt x="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3"/>
            <p:cNvSpPr/>
            <p:nvPr/>
          </p:nvSpPr>
          <p:spPr>
            <a:xfrm>
              <a:off x="5985988" y="1961856"/>
              <a:ext cx="20813" cy="14657"/>
            </a:xfrm>
            <a:custGeom>
              <a:avLst/>
              <a:gdLst/>
              <a:ahLst/>
              <a:cxnLst/>
              <a:rect l="l" t="t" r="r" b="b"/>
              <a:pathLst>
                <a:path w="213" h="150" extrusionOk="0">
                  <a:moveTo>
                    <a:pt x="176" y="26"/>
                  </a:moveTo>
                  <a:lnTo>
                    <a:pt x="110" y="119"/>
                  </a:lnTo>
                  <a:lnTo>
                    <a:pt x="105" y="125"/>
                  </a:lnTo>
                  <a:lnTo>
                    <a:pt x="36" y="65"/>
                  </a:lnTo>
                  <a:lnTo>
                    <a:pt x="36" y="65"/>
                  </a:lnTo>
                  <a:cubicBezTo>
                    <a:pt x="51" y="61"/>
                    <a:pt x="67" y="56"/>
                    <a:pt x="81" y="53"/>
                  </a:cubicBezTo>
                  <a:lnTo>
                    <a:pt x="176" y="26"/>
                  </a:lnTo>
                  <a:close/>
                  <a:moveTo>
                    <a:pt x="200" y="0"/>
                  </a:moveTo>
                  <a:cubicBezTo>
                    <a:pt x="199" y="0"/>
                    <a:pt x="198" y="0"/>
                    <a:pt x="197" y="0"/>
                  </a:cubicBezTo>
                  <a:lnTo>
                    <a:pt x="37" y="44"/>
                  </a:lnTo>
                  <a:cubicBezTo>
                    <a:pt x="29" y="46"/>
                    <a:pt x="20" y="49"/>
                    <a:pt x="14" y="51"/>
                  </a:cubicBezTo>
                  <a:lnTo>
                    <a:pt x="14" y="51"/>
                  </a:lnTo>
                  <a:cubicBezTo>
                    <a:pt x="7" y="52"/>
                    <a:pt x="1" y="61"/>
                    <a:pt x="9" y="66"/>
                  </a:cubicBezTo>
                  <a:lnTo>
                    <a:pt x="9" y="66"/>
                  </a:lnTo>
                  <a:cubicBezTo>
                    <a:pt x="10" y="69"/>
                    <a:pt x="12" y="71"/>
                    <a:pt x="14" y="71"/>
                  </a:cubicBezTo>
                  <a:lnTo>
                    <a:pt x="14" y="71"/>
                  </a:lnTo>
                  <a:lnTo>
                    <a:pt x="101" y="148"/>
                  </a:lnTo>
                  <a:cubicBezTo>
                    <a:pt x="102" y="149"/>
                    <a:pt x="104" y="150"/>
                    <a:pt x="107" y="150"/>
                  </a:cubicBezTo>
                  <a:cubicBezTo>
                    <a:pt x="110" y="150"/>
                    <a:pt x="113" y="148"/>
                    <a:pt x="116" y="145"/>
                  </a:cubicBezTo>
                  <a:lnTo>
                    <a:pt x="195" y="31"/>
                  </a:lnTo>
                  <a:lnTo>
                    <a:pt x="208" y="16"/>
                  </a:lnTo>
                  <a:cubicBezTo>
                    <a:pt x="212" y="8"/>
                    <a:pt x="206"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3"/>
            <p:cNvSpPr/>
            <p:nvPr/>
          </p:nvSpPr>
          <p:spPr>
            <a:xfrm>
              <a:off x="7300123" y="1805907"/>
              <a:ext cx="324992" cy="352351"/>
            </a:xfrm>
            <a:custGeom>
              <a:avLst/>
              <a:gdLst/>
              <a:ahLst/>
              <a:cxnLst/>
              <a:rect l="l" t="t" r="r" b="b"/>
              <a:pathLst>
                <a:path w="3326" h="3606" extrusionOk="0">
                  <a:moveTo>
                    <a:pt x="1957" y="0"/>
                  </a:moveTo>
                  <a:cubicBezTo>
                    <a:pt x="1729" y="0"/>
                    <a:pt x="1498" y="43"/>
                    <a:pt x="1276" y="96"/>
                  </a:cubicBezTo>
                  <a:cubicBezTo>
                    <a:pt x="984" y="167"/>
                    <a:pt x="657" y="287"/>
                    <a:pt x="549" y="569"/>
                  </a:cubicBezTo>
                  <a:cubicBezTo>
                    <a:pt x="512" y="667"/>
                    <a:pt x="514" y="777"/>
                    <a:pt x="505" y="883"/>
                  </a:cubicBezTo>
                  <a:cubicBezTo>
                    <a:pt x="395" y="2152"/>
                    <a:pt x="0" y="3261"/>
                    <a:pt x="1285" y="3580"/>
                  </a:cubicBezTo>
                  <a:cubicBezTo>
                    <a:pt x="1357" y="3597"/>
                    <a:pt x="1430" y="3606"/>
                    <a:pt x="1502" y="3606"/>
                  </a:cubicBezTo>
                  <a:cubicBezTo>
                    <a:pt x="1922" y="3606"/>
                    <a:pt x="2331" y="3321"/>
                    <a:pt x="2631" y="3004"/>
                  </a:cubicBezTo>
                  <a:cubicBezTo>
                    <a:pt x="3033" y="2580"/>
                    <a:pt x="3325" y="2025"/>
                    <a:pt x="3321" y="1440"/>
                  </a:cubicBezTo>
                  <a:cubicBezTo>
                    <a:pt x="3316" y="856"/>
                    <a:pt x="2967" y="259"/>
                    <a:pt x="2414" y="70"/>
                  </a:cubicBezTo>
                  <a:cubicBezTo>
                    <a:pt x="2266" y="20"/>
                    <a:pt x="2112" y="0"/>
                    <a:pt x="1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3"/>
            <p:cNvSpPr/>
            <p:nvPr/>
          </p:nvSpPr>
          <p:spPr>
            <a:xfrm>
              <a:off x="6788305" y="2571289"/>
              <a:ext cx="687798" cy="1123889"/>
            </a:xfrm>
            <a:custGeom>
              <a:avLst/>
              <a:gdLst/>
              <a:ahLst/>
              <a:cxnLst/>
              <a:rect l="l" t="t" r="r" b="b"/>
              <a:pathLst>
                <a:path w="7039" h="11502" extrusionOk="0">
                  <a:moveTo>
                    <a:pt x="5247" y="0"/>
                  </a:moveTo>
                  <a:cubicBezTo>
                    <a:pt x="5170" y="273"/>
                    <a:pt x="391" y="3374"/>
                    <a:pt x="112" y="5629"/>
                  </a:cubicBezTo>
                  <a:cubicBezTo>
                    <a:pt x="0" y="6227"/>
                    <a:pt x="718" y="9420"/>
                    <a:pt x="989" y="11456"/>
                  </a:cubicBezTo>
                  <a:lnTo>
                    <a:pt x="1355" y="11502"/>
                  </a:lnTo>
                  <a:cubicBezTo>
                    <a:pt x="1428" y="10792"/>
                    <a:pt x="1621" y="10098"/>
                    <a:pt x="1926" y="9453"/>
                  </a:cubicBezTo>
                  <a:cubicBezTo>
                    <a:pt x="2157" y="8963"/>
                    <a:pt x="2458" y="8484"/>
                    <a:pt x="2515" y="7946"/>
                  </a:cubicBezTo>
                  <a:cubicBezTo>
                    <a:pt x="2572" y="7406"/>
                    <a:pt x="2381" y="6846"/>
                    <a:pt x="2519" y="6319"/>
                  </a:cubicBezTo>
                  <a:cubicBezTo>
                    <a:pt x="2715" y="5568"/>
                    <a:pt x="3492" y="5150"/>
                    <a:pt x="4182" y="4795"/>
                  </a:cubicBezTo>
                  <a:cubicBezTo>
                    <a:pt x="5221" y="4259"/>
                    <a:pt x="6246" y="3650"/>
                    <a:pt x="7039" y="2790"/>
                  </a:cubicBezTo>
                  <a:lnTo>
                    <a:pt x="52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3"/>
            <p:cNvSpPr/>
            <p:nvPr/>
          </p:nvSpPr>
          <p:spPr>
            <a:xfrm>
              <a:off x="7199479" y="2532204"/>
              <a:ext cx="494230" cy="1443409"/>
            </a:xfrm>
            <a:custGeom>
              <a:avLst/>
              <a:gdLst/>
              <a:ahLst/>
              <a:cxnLst/>
              <a:rect l="l" t="t" r="r" b="b"/>
              <a:pathLst>
                <a:path w="5058" h="14772" extrusionOk="0">
                  <a:moveTo>
                    <a:pt x="2908" y="1"/>
                  </a:moveTo>
                  <a:lnTo>
                    <a:pt x="944" y="848"/>
                  </a:lnTo>
                  <a:cubicBezTo>
                    <a:pt x="0" y="3774"/>
                    <a:pt x="2868" y="8087"/>
                    <a:pt x="2794" y="8520"/>
                  </a:cubicBezTo>
                  <a:cubicBezTo>
                    <a:pt x="2717" y="8974"/>
                    <a:pt x="2409" y="9339"/>
                    <a:pt x="2278" y="9778"/>
                  </a:cubicBezTo>
                  <a:cubicBezTo>
                    <a:pt x="2152" y="10191"/>
                    <a:pt x="2190" y="10641"/>
                    <a:pt x="2278" y="11065"/>
                  </a:cubicBezTo>
                  <a:cubicBezTo>
                    <a:pt x="2444" y="11860"/>
                    <a:pt x="3062" y="14423"/>
                    <a:pt x="3062" y="14423"/>
                  </a:cubicBezTo>
                  <a:cubicBezTo>
                    <a:pt x="3062" y="14423"/>
                    <a:pt x="3277" y="14772"/>
                    <a:pt x="3516" y="14772"/>
                  </a:cubicBezTo>
                  <a:cubicBezTo>
                    <a:pt x="3537" y="14772"/>
                    <a:pt x="3559" y="14769"/>
                    <a:pt x="3580" y="14763"/>
                  </a:cubicBezTo>
                  <a:cubicBezTo>
                    <a:pt x="3804" y="13632"/>
                    <a:pt x="4072" y="12510"/>
                    <a:pt x="4384" y="11408"/>
                  </a:cubicBezTo>
                  <a:cubicBezTo>
                    <a:pt x="4698" y="10305"/>
                    <a:pt x="5058" y="9189"/>
                    <a:pt x="5027" y="8037"/>
                  </a:cubicBezTo>
                  <a:cubicBezTo>
                    <a:pt x="5003" y="7173"/>
                    <a:pt x="4761" y="6339"/>
                    <a:pt x="4520" y="5518"/>
                  </a:cubicBezTo>
                  <a:lnTo>
                    <a:pt x="2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3"/>
            <p:cNvSpPr/>
            <p:nvPr/>
          </p:nvSpPr>
          <p:spPr>
            <a:xfrm>
              <a:off x="7372821" y="2029376"/>
              <a:ext cx="123313" cy="234315"/>
            </a:xfrm>
            <a:custGeom>
              <a:avLst/>
              <a:gdLst/>
              <a:ahLst/>
              <a:cxnLst/>
              <a:rect l="l" t="t" r="r" b="b"/>
              <a:pathLst>
                <a:path w="1262" h="2398" extrusionOk="0">
                  <a:moveTo>
                    <a:pt x="690" y="0"/>
                  </a:moveTo>
                  <a:cubicBezTo>
                    <a:pt x="651" y="0"/>
                    <a:pt x="612" y="5"/>
                    <a:pt x="583" y="28"/>
                  </a:cubicBezTo>
                  <a:cubicBezTo>
                    <a:pt x="552" y="56"/>
                    <a:pt x="532" y="91"/>
                    <a:pt x="523" y="133"/>
                  </a:cubicBezTo>
                  <a:cubicBezTo>
                    <a:pt x="442" y="388"/>
                    <a:pt x="409" y="653"/>
                    <a:pt x="337" y="913"/>
                  </a:cubicBezTo>
                  <a:cubicBezTo>
                    <a:pt x="310" y="1005"/>
                    <a:pt x="280" y="1095"/>
                    <a:pt x="244" y="1185"/>
                  </a:cubicBezTo>
                  <a:cubicBezTo>
                    <a:pt x="205" y="1277"/>
                    <a:pt x="163" y="1367"/>
                    <a:pt x="115" y="1453"/>
                  </a:cubicBezTo>
                  <a:cubicBezTo>
                    <a:pt x="110" y="1462"/>
                    <a:pt x="106" y="1468"/>
                    <a:pt x="102" y="1477"/>
                  </a:cubicBezTo>
                  <a:cubicBezTo>
                    <a:pt x="71" y="1532"/>
                    <a:pt x="36" y="1587"/>
                    <a:pt x="1" y="1642"/>
                  </a:cubicBezTo>
                  <a:lnTo>
                    <a:pt x="1213" y="2397"/>
                  </a:lnTo>
                  <a:cubicBezTo>
                    <a:pt x="1217" y="2200"/>
                    <a:pt x="1222" y="2002"/>
                    <a:pt x="1226" y="1806"/>
                  </a:cubicBezTo>
                  <a:cubicBezTo>
                    <a:pt x="1237" y="1279"/>
                    <a:pt x="1248" y="754"/>
                    <a:pt x="1261" y="230"/>
                  </a:cubicBezTo>
                  <a:cubicBezTo>
                    <a:pt x="1261" y="179"/>
                    <a:pt x="1261" y="124"/>
                    <a:pt x="1233" y="85"/>
                  </a:cubicBezTo>
                  <a:cubicBezTo>
                    <a:pt x="1193" y="34"/>
                    <a:pt x="1123" y="28"/>
                    <a:pt x="1064" y="23"/>
                  </a:cubicBezTo>
                  <a:lnTo>
                    <a:pt x="730" y="1"/>
                  </a:lnTo>
                  <a:cubicBezTo>
                    <a:pt x="717" y="1"/>
                    <a:pt x="703" y="0"/>
                    <a:pt x="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3"/>
            <p:cNvSpPr/>
            <p:nvPr/>
          </p:nvSpPr>
          <p:spPr>
            <a:xfrm>
              <a:off x="7482064" y="2245711"/>
              <a:ext cx="510646" cy="754927"/>
            </a:xfrm>
            <a:custGeom>
              <a:avLst/>
              <a:gdLst/>
              <a:ahLst/>
              <a:cxnLst/>
              <a:rect l="l" t="t" r="r" b="b"/>
              <a:pathLst>
                <a:path w="5226" h="7726" extrusionOk="0">
                  <a:moveTo>
                    <a:pt x="767" y="1"/>
                  </a:moveTo>
                  <a:lnTo>
                    <a:pt x="0" y="1887"/>
                  </a:lnTo>
                  <a:cubicBezTo>
                    <a:pt x="1841" y="3300"/>
                    <a:pt x="3624" y="4958"/>
                    <a:pt x="4432" y="7130"/>
                  </a:cubicBezTo>
                  <a:cubicBezTo>
                    <a:pt x="4500" y="7312"/>
                    <a:pt x="4566" y="7503"/>
                    <a:pt x="4713" y="7628"/>
                  </a:cubicBezTo>
                  <a:cubicBezTo>
                    <a:pt x="4786" y="7690"/>
                    <a:pt x="4887" y="7725"/>
                    <a:pt x="4983" y="7725"/>
                  </a:cubicBezTo>
                  <a:cubicBezTo>
                    <a:pt x="5080" y="7725"/>
                    <a:pt x="5172" y="7689"/>
                    <a:pt x="5225" y="7608"/>
                  </a:cubicBezTo>
                  <a:cubicBezTo>
                    <a:pt x="4823" y="6073"/>
                    <a:pt x="4413" y="4516"/>
                    <a:pt x="3609" y="3148"/>
                  </a:cubicBezTo>
                  <a:cubicBezTo>
                    <a:pt x="2891" y="1923"/>
                    <a:pt x="1880" y="895"/>
                    <a:pt x="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3"/>
            <p:cNvSpPr/>
            <p:nvPr/>
          </p:nvSpPr>
          <p:spPr>
            <a:xfrm>
              <a:off x="6702611" y="2168421"/>
              <a:ext cx="626923" cy="332906"/>
            </a:xfrm>
            <a:custGeom>
              <a:avLst/>
              <a:gdLst/>
              <a:ahLst/>
              <a:cxnLst/>
              <a:rect l="l" t="t" r="r" b="b"/>
              <a:pathLst>
                <a:path w="6416" h="3407" extrusionOk="0">
                  <a:moveTo>
                    <a:pt x="6130" y="0"/>
                  </a:moveTo>
                  <a:cubicBezTo>
                    <a:pt x="5863" y="0"/>
                    <a:pt x="5589" y="122"/>
                    <a:pt x="5375" y="291"/>
                  </a:cubicBezTo>
                  <a:cubicBezTo>
                    <a:pt x="5085" y="524"/>
                    <a:pt x="4870" y="836"/>
                    <a:pt x="4617" y="1110"/>
                  </a:cubicBezTo>
                  <a:cubicBezTo>
                    <a:pt x="3497" y="2325"/>
                    <a:pt x="1754" y="2705"/>
                    <a:pt x="115" y="2902"/>
                  </a:cubicBezTo>
                  <a:cubicBezTo>
                    <a:pt x="1" y="3001"/>
                    <a:pt x="51" y="3201"/>
                    <a:pt x="174" y="3289"/>
                  </a:cubicBezTo>
                  <a:cubicBezTo>
                    <a:pt x="295" y="3377"/>
                    <a:pt x="456" y="3383"/>
                    <a:pt x="607" y="3388"/>
                  </a:cubicBezTo>
                  <a:cubicBezTo>
                    <a:pt x="988" y="3397"/>
                    <a:pt x="1369" y="3407"/>
                    <a:pt x="1751" y="3407"/>
                  </a:cubicBezTo>
                  <a:cubicBezTo>
                    <a:pt x="2332" y="3407"/>
                    <a:pt x="2913" y="3385"/>
                    <a:pt x="3488" y="3306"/>
                  </a:cubicBezTo>
                  <a:cubicBezTo>
                    <a:pt x="4442" y="3179"/>
                    <a:pt x="5388" y="2891"/>
                    <a:pt x="6179" y="2342"/>
                  </a:cubicBezTo>
                  <a:lnTo>
                    <a:pt x="6416" y="52"/>
                  </a:lnTo>
                  <a:cubicBezTo>
                    <a:pt x="6324" y="16"/>
                    <a:pt x="6227" y="0"/>
                    <a:pt x="6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3"/>
            <p:cNvSpPr/>
            <p:nvPr/>
          </p:nvSpPr>
          <p:spPr>
            <a:xfrm>
              <a:off x="6739351" y="3690781"/>
              <a:ext cx="187999" cy="132596"/>
            </a:xfrm>
            <a:custGeom>
              <a:avLst/>
              <a:gdLst/>
              <a:ahLst/>
              <a:cxnLst/>
              <a:rect l="l" t="t" r="r" b="b"/>
              <a:pathLst>
                <a:path w="1924" h="1357" extrusionOk="0">
                  <a:moveTo>
                    <a:pt x="1490" y="1"/>
                  </a:moveTo>
                  <a:cubicBezTo>
                    <a:pt x="1490" y="1"/>
                    <a:pt x="1356" y="190"/>
                    <a:pt x="1000" y="475"/>
                  </a:cubicBezTo>
                  <a:cubicBezTo>
                    <a:pt x="644" y="761"/>
                    <a:pt x="1" y="1154"/>
                    <a:pt x="323" y="1332"/>
                  </a:cubicBezTo>
                  <a:cubicBezTo>
                    <a:pt x="354" y="1349"/>
                    <a:pt x="394" y="1357"/>
                    <a:pt x="441" y="1357"/>
                  </a:cubicBezTo>
                  <a:cubicBezTo>
                    <a:pt x="880" y="1357"/>
                    <a:pt x="1923" y="671"/>
                    <a:pt x="1891" y="510"/>
                  </a:cubicBezTo>
                  <a:cubicBezTo>
                    <a:pt x="1856" y="332"/>
                    <a:pt x="1856" y="47"/>
                    <a:pt x="1856" y="47"/>
                  </a:cubicBezTo>
                  <a:lnTo>
                    <a:pt x="1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3"/>
            <p:cNvSpPr/>
            <p:nvPr/>
          </p:nvSpPr>
          <p:spPr>
            <a:xfrm>
              <a:off x="7502486" y="3946202"/>
              <a:ext cx="145982" cy="155558"/>
            </a:xfrm>
            <a:custGeom>
              <a:avLst/>
              <a:gdLst/>
              <a:ahLst/>
              <a:cxnLst/>
              <a:rect l="l" t="t" r="r" b="b"/>
              <a:pathLst>
                <a:path w="1494" h="1592" extrusionOk="0">
                  <a:moveTo>
                    <a:pt x="0" y="0"/>
                  </a:moveTo>
                  <a:cubicBezTo>
                    <a:pt x="0" y="0"/>
                    <a:pt x="108" y="1428"/>
                    <a:pt x="857" y="1571"/>
                  </a:cubicBezTo>
                  <a:cubicBezTo>
                    <a:pt x="933" y="1585"/>
                    <a:pt x="995" y="1591"/>
                    <a:pt x="1046" y="1591"/>
                  </a:cubicBezTo>
                  <a:cubicBezTo>
                    <a:pt x="1493" y="1591"/>
                    <a:pt x="1013" y="1076"/>
                    <a:pt x="819" y="822"/>
                  </a:cubicBezTo>
                  <a:cubicBezTo>
                    <a:pt x="687" y="637"/>
                    <a:pt x="584" y="435"/>
                    <a:pt x="516" y="22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3"/>
            <p:cNvSpPr/>
            <p:nvPr/>
          </p:nvSpPr>
          <p:spPr>
            <a:xfrm>
              <a:off x="7239346" y="2167248"/>
              <a:ext cx="392120" cy="498725"/>
            </a:xfrm>
            <a:custGeom>
              <a:avLst/>
              <a:gdLst/>
              <a:ahLst/>
              <a:cxnLst/>
              <a:rect l="l" t="t" r="r" b="b"/>
              <a:pathLst>
                <a:path w="4013" h="5104" extrusionOk="0">
                  <a:moveTo>
                    <a:pt x="776" y="1"/>
                  </a:moveTo>
                  <a:cubicBezTo>
                    <a:pt x="729" y="1"/>
                    <a:pt x="684" y="2"/>
                    <a:pt x="644" y="4"/>
                  </a:cubicBezTo>
                  <a:lnTo>
                    <a:pt x="554" y="114"/>
                  </a:lnTo>
                  <a:lnTo>
                    <a:pt x="1" y="1788"/>
                  </a:lnTo>
                  <a:lnTo>
                    <a:pt x="374" y="4801"/>
                  </a:lnTo>
                  <a:lnTo>
                    <a:pt x="2585" y="5104"/>
                  </a:lnTo>
                  <a:cubicBezTo>
                    <a:pt x="2585" y="5104"/>
                    <a:pt x="4013" y="1502"/>
                    <a:pt x="3299" y="841"/>
                  </a:cubicBezTo>
                  <a:cubicBezTo>
                    <a:pt x="2635" y="228"/>
                    <a:pt x="1414" y="1"/>
                    <a:pt x="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3"/>
            <p:cNvSpPr/>
            <p:nvPr/>
          </p:nvSpPr>
          <p:spPr>
            <a:xfrm>
              <a:off x="6554381" y="2400488"/>
              <a:ext cx="193862" cy="145005"/>
            </a:xfrm>
            <a:custGeom>
              <a:avLst/>
              <a:gdLst/>
              <a:ahLst/>
              <a:cxnLst/>
              <a:rect l="l" t="t" r="r" b="b"/>
              <a:pathLst>
                <a:path w="1984" h="1484" extrusionOk="0">
                  <a:moveTo>
                    <a:pt x="919" y="0"/>
                  </a:moveTo>
                  <a:cubicBezTo>
                    <a:pt x="895" y="0"/>
                    <a:pt x="877" y="8"/>
                    <a:pt x="868" y="24"/>
                  </a:cubicBezTo>
                  <a:cubicBezTo>
                    <a:pt x="820" y="112"/>
                    <a:pt x="1052" y="356"/>
                    <a:pt x="1211" y="457"/>
                  </a:cubicBezTo>
                  <a:cubicBezTo>
                    <a:pt x="1164" y="454"/>
                    <a:pt x="1110" y="452"/>
                    <a:pt x="1053" y="452"/>
                  </a:cubicBezTo>
                  <a:cubicBezTo>
                    <a:pt x="711" y="452"/>
                    <a:pt x="239" y="510"/>
                    <a:pt x="244" y="574"/>
                  </a:cubicBezTo>
                  <a:cubicBezTo>
                    <a:pt x="246" y="607"/>
                    <a:pt x="345" y="617"/>
                    <a:pt x="474" y="617"/>
                  </a:cubicBezTo>
                  <a:cubicBezTo>
                    <a:pt x="620" y="617"/>
                    <a:pt x="803" y="605"/>
                    <a:pt x="925" y="600"/>
                  </a:cubicBezTo>
                  <a:lnTo>
                    <a:pt x="925" y="600"/>
                  </a:lnTo>
                  <a:cubicBezTo>
                    <a:pt x="604" y="646"/>
                    <a:pt x="273" y="697"/>
                    <a:pt x="0" y="872"/>
                  </a:cubicBezTo>
                  <a:cubicBezTo>
                    <a:pt x="10" y="907"/>
                    <a:pt x="53" y="916"/>
                    <a:pt x="92" y="916"/>
                  </a:cubicBezTo>
                  <a:cubicBezTo>
                    <a:pt x="97" y="916"/>
                    <a:pt x="101" y="916"/>
                    <a:pt x="106" y="916"/>
                  </a:cubicBezTo>
                  <a:lnTo>
                    <a:pt x="789" y="874"/>
                  </a:lnTo>
                  <a:lnTo>
                    <a:pt x="789" y="874"/>
                  </a:lnTo>
                  <a:cubicBezTo>
                    <a:pt x="582" y="949"/>
                    <a:pt x="211" y="1160"/>
                    <a:pt x="238" y="1224"/>
                  </a:cubicBezTo>
                  <a:cubicBezTo>
                    <a:pt x="246" y="1244"/>
                    <a:pt x="273" y="1252"/>
                    <a:pt x="310" y="1252"/>
                  </a:cubicBezTo>
                  <a:cubicBezTo>
                    <a:pt x="390" y="1252"/>
                    <a:pt x="517" y="1213"/>
                    <a:pt x="598" y="1191"/>
                  </a:cubicBezTo>
                  <a:lnTo>
                    <a:pt x="1022" y="1074"/>
                  </a:lnTo>
                  <a:lnTo>
                    <a:pt x="1022" y="1074"/>
                  </a:lnTo>
                  <a:cubicBezTo>
                    <a:pt x="861" y="1177"/>
                    <a:pt x="563" y="1401"/>
                    <a:pt x="620" y="1470"/>
                  </a:cubicBezTo>
                  <a:cubicBezTo>
                    <a:pt x="628" y="1479"/>
                    <a:pt x="642" y="1484"/>
                    <a:pt x="660" y="1484"/>
                  </a:cubicBezTo>
                  <a:cubicBezTo>
                    <a:pt x="772" y="1484"/>
                    <a:pt x="1053" y="1329"/>
                    <a:pt x="1224" y="1252"/>
                  </a:cubicBezTo>
                  <a:cubicBezTo>
                    <a:pt x="1463" y="1147"/>
                    <a:pt x="1764" y="1127"/>
                    <a:pt x="1924" y="921"/>
                  </a:cubicBezTo>
                  <a:cubicBezTo>
                    <a:pt x="1970" y="866"/>
                    <a:pt x="1984" y="791"/>
                    <a:pt x="1966" y="723"/>
                  </a:cubicBezTo>
                  <a:cubicBezTo>
                    <a:pt x="1931" y="611"/>
                    <a:pt x="1814" y="541"/>
                    <a:pt x="1814" y="541"/>
                  </a:cubicBezTo>
                  <a:cubicBezTo>
                    <a:pt x="1630" y="519"/>
                    <a:pt x="1489" y="371"/>
                    <a:pt x="1355" y="244"/>
                  </a:cubicBezTo>
                  <a:cubicBezTo>
                    <a:pt x="1247" y="139"/>
                    <a:pt x="1025" y="0"/>
                    <a:pt x="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3"/>
            <p:cNvSpPr/>
            <p:nvPr/>
          </p:nvSpPr>
          <p:spPr>
            <a:xfrm>
              <a:off x="7923431" y="2939275"/>
              <a:ext cx="142172" cy="177153"/>
            </a:xfrm>
            <a:custGeom>
              <a:avLst/>
              <a:gdLst/>
              <a:ahLst/>
              <a:cxnLst/>
              <a:rect l="l" t="t" r="r" b="b"/>
              <a:pathLst>
                <a:path w="1455" h="1813" extrusionOk="0">
                  <a:moveTo>
                    <a:pt x="312" y="1"/>
                  </a:moveTo>
                  <a:cubicBezTo>
                    <a:pt x="296" y="1"/>
                    <a:pt x="280" y="2"/>
                    <a:pt x="265" y="5"/>
                  </a:cubicBezTo>
                  <a:cubicBezTo>
                    <a:pt x="194" y="21"/>
                    <a:pt x="135" y="69"/>
                    <a:pt x="109" y="137"/>
                  </a:cubicBezTo>
                  <a:cubicBezTo>
                    <a:pt x="1" y="376"/>
                    <a:pt x="126" y="651"/>
                    <a:pt x="146" y="912"/>
                  </a:cubicBezTo>
                  <a:cubicBezTo>
                    <a:pt x="161" y="1130"/>
                    <a:pt x="153" y="1529"/>
                    <a:pt x="238" y="1545"/>
                  </a:cubicBezTo>
                  <a:cubicBezTo>
                    <a:pt x="240" y="1545"/>
                    <a:pt x="242" y="1545"/>
                    <a:pt x="244" y="1545"/>
                  </a:cubicBezTo>
                  <a:cubicBezTo>
                    <a:pt x="327" y="1545"/>
                    <a:pt x="383" y="1191"/>
                    <a:pt x="396" y="1005"/>
                  </a:cubicBezTo>
                  <a:lnTo>
                    <a:pt x="493" y="1433"/>
                  </a:lnTo>
                  <a:cubicBezTo>
                    <a:pt x="521" y="1550"/>
                    <a:pt x="562" y="1767"/>
                    <a:pt x="630" y="1767"/>
                  </a:cubicBezTo>
                  <a:cubicBezTo>
                    <a:pt x="631" y="1767"/>
                    <a:pt x="632" y="1767"/>
                    <a:pt x="633" y="1767"/>
                  </a:cubicBezTo>
                  <a:cubicBezTo>
                    <a:pt x="704" y="1760"/>
                    <a:pt x="713" y="1332"/>
                    <a:pt x="682" y="1117"/>
                  </a:cubicBezTo>
                  <a:lnTo>
                    <a:pt x="682" y="1117"/>
                  </a:lnTo>
                  <a:cubicBezTo>
                    <a:pt x="776" y="1323"/>
                    <a:pt x="873" y="1532"/>
                    <a:pt x="967" y="1738"/>
                  </a:cubicBezTo>
                  <a:cubicBezTo>
                    <a:pt x="983" y="1772"/>
                    <a:pt x="1009" y="1812"/>
                    <a:pt x="1043" y="1812"/>
                  </a:cubicBezTo>
                  <a:cubicBezTo>
                    <a:pt x="1047" y="1812"/>
                    <a:pt x="1051" y="1812"/>
                    <a:pt x="1055" y="1811"/>
                  </a:cubicBezTo>
                  <a:cubicBezTo>
                    <a:pt x="1084" y="1488"/>
                    <a:pt x="972" y="1171"/>
                    <a:pt x="862" y="866"/>
                  </a:cubicBezTo>
                  <a:lnTo>
                    <a:pt x="862" y="866"/>
                  </a:lnTo>
                  <a:cubicBezTo>
                    <a:pt x="957" y="1064"/>
                    <a:pt x="1127" y="1456"/>
                    <a:pt x="1200" y="1456"/>
                  </a:cubicBezTo>
                  <a:cubicBezTo>
                    <a:pt x="1202" y="1456"/>
                    <a:pt x="1204" y="1456"/>
                    <a:pt x="1207" y="1455"/>
                  </a:cubicBezTo>
                  <a:cubicBezTo>
                    <a:pt x="1275" y="1424"/>
                    <a:pt x="1029" y="824"/>
                    <a:pt x="853" y="546"/>
                  </a:cubicBezTo>
                  <a:lnTo>
                    <a:pt x="853" y="546"/>
                  </a:lnTo>
                  <a:cubicBezTo>
                    <a:pt x="972" y="612"/>
                    <a:pt x="1172" y="678"/>
                    <a:pt x="1297" y="678"/>
                  </a:cubicBezTo>
                  <a:cubicBezTo>
                    <a:pt x="1345" y="678"/>
                    <a:pt x="1382" y="668"/>
                    <a:pt x="1398" y="644"/>
                  </a:cubicBezTo>
                  <a:cubicBezTo>
                    <a:pt x="1455" y="561"/>
                    <a:pt x="1150" y="374"/>
                    <a:pt x="974" y="317"/>
                  </a:cubicBezTo>
                  <a:cubicBezTo>
                    <a:pt x="798" y="260"/>
                    <a:pt x="603" y="205"/>
                    <a:pt x="497" y="51"/>
                  </a:cubicBezTo>
                  <a:cubicBezTo>
                    <a:pt x="497" y="51"/>
                    <a:pt x="409"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3"/>
            <p:cNvSpPr/>
            <p:nvPr/>
          </p:nvSpPr>
          <p:spPr>
            <a:xfrm>
              <a:off x="6924126" y="2594447"/>
              <a:ext cx="756099" cy="526084"/>
            </a:xfrm>
            <a:custGeom>
              <a:avLst/>
              <a:gdLst/>
              <a:ahLst/>
              <a:cxnLst/>
              <a:rect l="l" t="t" r="r" b="b"/>
              <a:pathLst>
                <a:path w="7738" h="5384" extrusionOk="0">
                  <a:moveTo>
                    <a:pt x="3495" y="1"/>
                  </a:moveTo>
                  <a:cubicBezTo>
                    <a:pt x="2598" y="515"/>
                    <a:pt x="1283" y="1709"/>
                    <a:pt x="0" y="2853"/>
                  </a:cubicBezTo>
                  <a:lnTo>
                    <a:pt x="2533" y="5063"/>
                  </a:lnTo>
                  <a:lnTo>
                    <a:pt x="3850" y="3958"/>
                  </a:lnTo>
                  <a:lnTo>
                    <a:pt x="4173" y="5383"/>
                  </a:lnTo>
                  <a:lnTo>
                    <a:pt x="7738" y="4850"/>
                  </a:lnTo>
                  <a:cubicBezTo>
                    <a:pt x="7338" y="3069"/>
                    <a:pt x="6859" y="1384"/>
                    <a:pt x="5992" y="179"/>
                  </a:cubicBezTo>
                  <a:lnTo>
                    <a:pt x="34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3"/>
            <p:cNvSpPr/>
            <p:nvPr/>
          </p:nvSpPr>
          <p:spPr>
            <a:xfrm>
              <a:off x="7124338" y="2160310"/>
              <a:ext cx="587252" cy="414887"/>
            </a:xfrm>
            <a:custGeom>
              <a:avLst/>
              <a:gdLst/>
              <a:ahLst/>
              <a:cxnLst/>
              <a:rect l="l" t="t" r="r" b="b"/>
              <a:pathLst>
                <a:path w="6010" h="4246" extrusionOk="0">
                  <a:moveTo>
                    <a:pt x="1946" y="0"/>
                  </a:moveTo>
                  <a:cubicBezTo>
                    <a:pt x="898" y="0"/>
                    <a:pt x="107" y="1270"/>
                    <a:pt x="55" y="1270"/>
                  </a:cubicBezTo>
                  <a:cubicBezTo>
                    <a:pt x="0" y="1270"/>
                    <a:pt x="1268" y="1644"/>
                    <a:pt x="1248" y="1696"/>
                  </a:cubicBezTo>
                  <a:cubicBezTo>
                    <a:pt x="1230" y="1749"/>
                    <a:pt x="927" y="1999"/>
                    <a:pt x="1000" y="2355"/>
                  </a:cubicBezTo>
                  <a:cubicBezTo>
                    <a:pt x="1070" y="2713"/>
                    <a:pt x="1035" y="3675"/>
                    <a:pt x="1035" y="3675"/>
                  </a:cubicBezTo>
                  <a:cubicBezTo>
                    <a:pt x="1035" y="3675"/>
                    <a:pt x="1731" y="3923"/>
                    <a:pt x="2122" y="3961"/>
                  </a:cubicBezTo>
                  <a:cubicBezTo>
                    <a:pt x="2515" y="3998"/>
                    <a:pt x="2978" y="3961"/>
                    <a:pt x="3477" y="4015"/>
                  </a:cubicBezTo>
                  <a:cubicBezTo>
                    <a:pt x="3976" y="4068"/>
                    <a:pt x="4459" y="4246"/>
                    <a:pt x="4459" y="4246"/>
                  </a:cubicBezTo>
                  <a:cubicBezTo>
                    <a:pt x="4459" y="4246"/>
                    <a:pt x="4386" y="3427"/>
                    <a:pt x="4386" y="3374"/>
                  </a:cubicBezTo>
                  <a:cubicBezTo>
                    <a:pt x="4386" y="3369"/>
                    <a:pt x="4388" y="3366"/>
                    <a:pt x="4392" y="3366"/>
                  </a:cubicBezTo>
                  <a:cubicBezTo>
                    <a:pt x="4427" y="3366"/>
                    <a:pt x="4601" y="3570"/>
                    <a:pt x="4601" y="3570"/>
                  </a:cubicBezTo>
                  <a:lnTo>
                    <a:pt x="6009" y="2002"/>
                  </a:lnTo>
                  <a:lnTo>
                    <a:pt x="5616" y="1608"/>
                  </a:lnTo>
                  <a:cubicBezTo>
                    <a:pt x="5295" y="1288"/>
                    <a:pt x="4421" y="772"/>
                    <a:pt x="4421" y="772"/>
                  </a:cubicBezTo>
                  <a:cubicBezTo>
                    <a:pt x="4421" y="772"/>
                    <a:pt x="3899" y="1282"/>
                    <a:pt x="3186" y="1282"/>
                  </a:cubicBezTo>
                  <a:cubicBezTo>
                    <a:pt x="3047" y="1282"/>
                    <a:pt x="2900" y="1262"/>
                    <a:pt x="2748" y="1215"/>
                  </a:cubicBezTo>
                  <a:cubicBezTo>
                    <a:pt x="1821" y="932"/>
                    <a:pt x="2071" y="5"/>
                    <a:pt x="2034" y="3"/>
                  </a:cubicBezTo>
                  <a:cubicBezTo>
                    <a:pt x="2005" y="1"/>
                    <a:pt x="1975" y="0"/>
                    <a:pt x="19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3"/>
            <p:cNvSpPr/>
            <p:nvPr/>
          </p:nvSpPr>
          <p:spPr>
            <a:xfrm>
              <a:off x="7226937" y="1691779"/>
              <a:ext cx="547679" cy="432573"/>
            </a:xfrm>
            <a:custGeom>
              <a:avLst/>
              <a:gdLst/>
              <a:ahLst/>
              <a:cxnLst/>
              <a:rect l="l" t="t" r="r" b="b"/>
              <a:pathLst>
                <a:path w="5605" h="4427" extrusionOk="0">
                  <a:moveTo>
                    <a:pt x="2752" y="1"/>
                  </a:moveTo>
                  <a:cubicBezTo>
                    <a:pt x="2734" y="1"/>
                    <a:pt x="2715" y="2"/>
                    <a:pt x="2697" y="6"/>
                  </a:cubicBezTo>
                  <a:cubicBezTo>
                    <a:pt x="2589" y="28"/>
                    <a:pt x="2502" y="158"/>
                    <a:pt x="2559" y="252"/>
                  </a:cubicBezTo>
                  <a:cubicBezTo>
                    <a:pt x="2357" y="186"/>
                    <a:pt x="2150" y="147"/>
                    <a:pt x="1939" y="129"/>
                  </a:cubicBezTo>
                  <a:cubicBezTo>
                    <a:pt x="1900" y="126"/>
                    <a:pt x="1860" y="123"/>
                    <a:pt x="1820" y="123"/>
                  </a:cubicBezTo>
                  <a:cubicBezTo>
                    <a:pt x="1702" y="123"/>
                    <a:pt x="1585" y="143"/>
                    <a:pt x="1491" y="210"/>
                  </a:cubicBezTo>
                  <a:cubicBezTo>
                    <a:pt x="1366" y="302"/>
                    <a:pt x="1322" y="513"/>
                    <a:pt x="1441" y="612"/>
                  </a:cubicBezTo>
                  <a:cubicBezTo>
                    <a:pt x="1239" y="621"/>
                    <a:pt x="1026" y="632"/>
                    <a:pt x="861" y="748"/>
                  </a:cubicBezTo>
                  <a:cubicBezTo>
                    <a:pt x="696" y="863"/>
                    <a:pt x="615" y="1122"/>
                    <a:pt x="751" y="1269"/>
                  </a:cubicBezTo>
                  <a:cubicBezTo>
                    <a:pt x="649" y="1236"/>
                    <a:pt x="543" y="1206"/>
                    <a:pt x="435" y="1206"/>
                  </a:cubicBezTo>
                  <a:cubicBezTo>
                    <a:pt x="414" y="1206"/>
                    <a:pt x="393" y="1207"/>
                    <a:pt x="371" y="1210"/>
                  </a:cubicBezTo>
                  <a:cubicBezTo>
                    <a:pt x="244" y="1225"/>
                    <a:pt x="114" y="1297"/>
                    <a:pt x="66" y="1418"/>
                  </a:cubicBezTo>
                  <a:cubicBezTo>
                    <a:pt x="0" y="1589"/>
                    <a:pt x="121" y="1785"/>
                    <a:pt x="284" y="1875"/>
                  </a:cubicBezTo>
                  <a:cubicBezTo>
                    <a:pt x="446" y="1963"/>
                    <a:pt x="635" y="1978"/>
                    <a:pt x="815" y="2015"/>
                  </a:cubicBezTo>
                  <a:cubicBezTo>
                    <a:pt x="743" y="2051"/>
                    <a:pt x="745" y="2160"/>
                    <a:pt x="797" y="2218"/>
                  </a:cubicBezTo>
                  <a:cubicBezTo>
                    <a:pt x="850" y="2275"/>
                    <a:pt x="934" y="2292"/>
                    <a:pt x="1013" y="2303"/>
                  </a:cubicBezTo>
                  <a:cubicBezTo>
                    <a:pt x="1088" y="2312"/>
                    <a:pt x="1163" y="2317"/>
                    <a:pt x="1239" y="2317"/>
                  </a:cubicBezTo>
                  <a:cubicBezTo>
                    <a:pt x="1510" y="2317"/>
                    <a:pt x="1780" y="2258"/>
                    <a:pt x="2027" y="2143"/>
                  </a:cubicBezTo>
                  <a:lnTo>
                    <a:pt x="2027" y="2143"/>
                  </a:lnTo>
                  <a:cubicBezTo>
                    <a:pt x="2027" y="2143"/>
                    <a:pt x="1801" y="2391"/>
                    <a:pt x="2157" y="2534"/>
                  </a:cubicBezTo>
                  <a:cubicBezTo>
                    <a:pt x="2221" y="2559"/>
                    <a:pt x="2290" y="2569"/>
                    <a:pt x="2358" y="2569"/>
                  </a:cubicBezTo>
                  <a:cubicBezTo>
                    <a:pt x="2672" y="2569"/>
                    <a:pt x="2996" y="2354"/>
                    <a:pt x="2996" y="2354"/>
                  </a:cubicBezTo>
                  <a:lnTo>
                    <a:pt x="2996" y="2354"/>
                  </a:lnTo>
                  <a:lnTo>
                    <a:pt x="2961" y="2980"/>
                  </a:lnTo>
                  <a:lnTo>
                    <a:pt x="3139" y="3103"/>
                  </a:lnTo>
                  <a:cubicBezTo>
                    <a:pt x="3139" y="3103"/>
                    <a:pt x="2961" y="3709"/>
                    <a:pt x="3066" y="3746"/>
                  </a:cubicBezTo>
                  <a:cubicBezTo>
                    <a:pt x="3073" y="3748"/>
                    <a:pt x="3080" y="3749"/>
                    <a:pt x="3087" y="3749"/>
                  </a:cubicBezTo>
                  <a:cubicBezTo>
                    <a:pt x="3184" y="3749"/>
                    <a:pt x="3251" y="3533"/>
                    <a:pt x="3251" y="3533"/>
                  </a:cubicBezTo>
                  <a:cubicBezTo>
                    <a:pt x="3286" y="3489"/>
                    <a:pt x="3341" y="3467"/>
                    <a:pt x="3397" y="3467"/>
                  </a:cubicBezTo>
                  <a:cubicBezTo>
                    <a:pt x="3450" y="3467"/>
                    <a:pt x="3502" y="3486"/>
                    <a:pt x="3538" y="3524"/>
                  </a:cubicBezTo>
                  <a:cubicBezTo>
                    <a:pt x="3611" y="3610"/>
                    <a:pt x="3611" y="3737"/>
                    <a:pt x="3534" y="3821"/>
                  </a:cubicBezTo>
                  <a:cubicBezTo>
                    <a:pt x="3473" y="3889"/>
                    <a:pt x="3372" y="3988"/>
                    <a:pt x="3284" y="3988"/>
                  </a:cubicBezTo>
                  <a:cubicBezTo>
                    <a:pt x="3267" y="3988"/>
                    <a:pt x="3251" y="3985"/>
                    <a:pt x="3235" y="3977"/>
                  </a:cubicBezTo>
                  <a:cubicBezTo>
                    <a:pt x="3141" y="4207"/>
                    <a:pt x="3114" y="4361"/>
                    <a:pt x="3073" y="4427"/>
                  </a:cubicBezTo>
                  <a:cubicBezTo>
                    <a:pt x="3106" y="4409"/>
                    <a:pt x="3141" y="4396"/>
                    <a:pt x="3176" y="4387"/>
                  </a:cubicBezTo>
                  <a:cubicBezTo>
                    <a:pt x="3325" y="4343"/>
                    <a:pt x="3488" y="4339"/>
                    <a:pt x="3644" y="4335"/>
                  </a:cubicBezTo>
                  <a:cubicBezTo>
                    <a:pt x="3837" y="4326"/>
                    <a:pt x="4041" y="4310"/>
                    <a:pt x="4206" y="4207"/>
                  </a:cubicBezTo>
                  <a:cubicBezTo>
                    <a:pt x="4371" y="4106"/>
                    <a:pt x="4480" y="3889"/>
                    <a:pt x="4401" y="3711"/>
                  </a:cubicBezTo>
                  <a:cubicBezTo>
                    <a:pt x="4726" y="3674"/>
                    <a:pt x="5032" y="3531"/>
                    <a:pt x="5271" y="3305"/>
                  </a:cubicBezTo>
                  <a:cubicBezTo>
                    <a:pt x="5374" y="3208"/>
                    <a:pt x="5466" y="3081"/>
                    <a:pt x="5464" y="2938"/>
                  </a:cubicBezTo>
                  <a:cubicBezTo>
                    <a:pt x="5461" y="2819"/>
                    <a:pt x="5354" y="2699"/>
                    <a:pt x="5242" y="2699"/>
                  </a:cubicBezTo>
                  <a:cubicBezTo>
                    <a:pt x="5227" y="2699"/>
                    <a:pt x="5212" y="2702"/>
                    <a:pt x="5197" y="2706"/>
                  </a:cubicBezTo>
                  <a:lnTo>
                    <a:pt x="5197" y="2706"/>
                  </a:lnTo>
                  <a:cubicBezTo>
                    <a:pt x="5365" y="2644"/>
                    <a:pt x="5521" y="2519"/>
                    <a:pt x="5563" y="2347"/>
                  </a:cubicBezTo>
                  <a:cubicBezTo>
                    <a:pt x="5605" y="2167"/>
                    <a:pt x="5477" y="1950"/>
                    <a:pt x="5293" y="1950"/>
                  </a:cubicBezTo>
                  <a:cubicBezTo>
                    <a:pt x="5394" y="1794"/>
                    <a:pt x="5392" y="1589"/>
                    <a:pt x="5335" y="1412"/>
                  </a:cubicBezTo>
                  <a:cubicBezTo>
                    <a:pt x="5278" y="1236"/>
                    <a:pt x="5170" y="1080"/>
                    <a:pt x="5065" y="928"/>
                  </a:cubicBezTo>
                  <a:cubicBezTo>
                    <a:pt x="5001" y="836"/>
                    <a:pt x="4926" y="737"/>
                    <a:pt x="4819" y="709"/>
                  </a:cubicBezTo>
                  <a:cubicBezTo>
                    <a:pt x="4806" y="705"/>
                    <a:pt x="4792" y="704"/>
                    <a:pt x="4779" y="704"/>
                  </a:cubicBezTo>
                  <a:cubicBezTo>
                    <a:pt x="4680" y="704"/>
                    <a:pt x="4577" y="790"/>
                    <a:pt x="4606" y="884"/>
                  </a:cubicBezTo>
                  <a:cubicBezTo>
                    <a:pt x="4533" y="718"/>
                    <a:pt x="4432" y="564"/>
                    <a:pt x="4311" y="428"/>
                  </a:cubicBezTo>
                  <a:cubicBezTo>
                    <a:pt x="4212" y="316"/>
                    <a:pt x="4085" y="212"/>
                    <a:pt x="3934" y="206"/>
                  </a:cubicBezTo>
                  <a:cubicBezTo>
                    <a:pt x="3930" y="206"/>
                    <a:pt x="3927" y="206"/>
                    <a:pt x="3923" y="206"/>
                  </a:cubicBezTo>
                  <a:cubicBezTo>
                    <a:pt x="3777" y="206"/>
                    <a:pt x="3627" y="343"/>
                    <a:pt x="3666" y="485"/>
                  </a:cubicBezTo>
                  <a:cubicBezTo>
                    <a:pt x="3459" y="333"/>
                    <a:pt x="3240" y="199"/>
                    <a:pt x="3011" y="81"/>
                  </a:cubicBezTo>
                  <a:cubicBezTo>
                    <a:pt x="2929" y="41"/>
                    <a:pt x="2841" y="1"/>
                    <a:pt x="2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3"/>
            <p:cNvSpPr/>
            <p:nvPr/>
          </p:nvSpPr>
          <p:spPr>
            <a:xfrm>
              <a:off x="7383961" y="2145067"/>
              <a:ext cx="85987" cy="28337"/>
            </a:xfrm>
            <a:custGeom>
              <a:avLst/>
              <a:gdLst/>
              <a:ahLst/>
              <a:cxnLst/>
              <a:rect l="l" t="t" r="r" b="b"/>
              <a:pathLst>
                <a:path w="880" h="290" extrusionOk="0">
                  <a:moveTo>
                    <a:pt x="130" y="1"/>
                  </a:moveTo>
                  <a:cubicBezTo>
                    <a:pt x="91" y="93"/>
                    <a:pt x="49" y="183"/>
                    <a:pt x="1" y="269"/>
                  </a:cubicBezTo>
                  <a:cubicBezTo>
                    <a:pt x="58" y="284"/>
                    <a:pt x="116" y="290"/>
                    <a:pt x="173" y="290"/>
                  </a:cubicBezTo>
                  <a:cubicBezTo>
                    <a:pt x="543" y="290"/>
                    <a:pt x="879" y="23"/>
                    <a:pt x="879" y="23"/>
                  </a:cubicBezTo>
                  <a:lnTo>
                    <a:pt x="879" y="23"/>
                  </a:lnTo>
                  <a:cubicBezTo>
                    <a:pt x="879" y="23"/>
                    <a:pt x="713" y="40"/>
                    <a:pt x="523" y="40"/>
                  </a:cubicBezTo>
                  <a:cubicBezTo>
                    <a:pt x="387" y="40"/>
                    <a:pt x="239" y="3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3"/>
            <p:cNvSpPr/>
            <p:nvPr/>
          </p:nvSpPr>
          <p:spPr>
            <a:xfrm>
              <a:off x="7356308" y="1986187"/>
              <a:ext cx="57650" cy="87257"/>
            </a:xfrm>
            <a:custGeom>
              <a:avLst/>
              <a:gdLst/>
              <a:ahLst/>
              <a:cxnLst/>
              <a:rect l="l" t="t" r="r" b="b"/>
              <a:pathLst>
                <a:path w="590" h="893" extrusionOk="0">
                  <a:moveTo>
                    <a:pt x="335" y="0"/>
                  </a:moveTo>
                  <a:cubicBezTo>
                    <a:pt x="316" y="0"/>
                    <a:pt x="297" y="12"/>
                    <a:pt x="290" y="35"/>
                  </a:cubicBezTo>
                  <a:lnTo>
                    <a:pt x="290" y="30"/>
                  </a:lnTo>
                  <a:cubicBezTo>
                    <a:pt x="275" y="83"/>
                    <a:pt x="282" y="140"/>
                    <a:pt x="275" y="195"/>
                  </a:cubicBezTo>
                  <a:cubicBezTo>
                    <a:pt x="268" y="243"/>
                    <a:pt x="255" y="289"/>
                    <a:pt x="235" y="331"/>
                  </a:cubicBezTo>
                  <a:cubicBezTo>
                    <a:pt x="218" y="375"/>
                    <a:pt x="192" y="417"/>
                    <a:pt x="161" y="452"/>
                  </a:cubicBezTo>
                  <a:cubicBezTo>
                    <a:pt x="145" y="470"/>
                    <a:pt x="128" y="487"/>
                    <a:pt x="108" y="502"/>
                  </a:cubicBezTo>
                  <a:cubicBezTo>
                    <a:pt x="86" y="522"/>
                    <a:pt x="58" y="535"/>
                    <a:pt x="47" y="562"/>
                  </a:cubicBezTo>
                  <a:cubicBezTo>
                    <a:pt x="1" y="669"/>
                    <a:pt x="159" y="766"/>
                    <a:pt x="233" y="810"/>
                  </a:cubicBezTo>
                  <a:cubicBezTo>
                    <a:pt x="301" y="849"/>
                    <a:pt x="385" y="892"/>
                    <a:pt x="464" y="892"/>
                  </a:cubicBezTo>
                  <a:cubicBezTo>
                    <a:pt x="496" y="892"/>
                    <a:pt x="527" y="885"/>
                    <a:pt x="556" y="869"/>
                  </a:cubicBezTo>
                  <a:cubicBezTo>
                    <a:pt x="585" y="854"/>
                    <a:pt x="589" y="814"/>
                    <a:pt x="567" y="792"/>
                  </a:cubicBezTo>
                  <a:cubicBezTo>
                    <a:pt x="506" y="733"/>
                    <a:pt x="424" y="724"/>
                    <a:pt x="345" y="696"/>
                  </a:cubicBezTo>
                  <a:cubicBezTo>
                    <a:pt x="312" y="683"/>
                    <a:pt x="279" y="667"/>
                    <a:pt x="249" y="650"/>
                  </a:cubicBezTo>
                  <a:cubicBezTo>
                    <a:pt x="235" y="642"/>
                    <a:pt x="207" y="626"/>
                    <a:pt x="190" y="610"/>
                  </a:cubicBezTo>
                  <a:lnTo>
                    <a:pt x="190" y="610"/>
                  </a:lnTo>
                  <a:cubicBezTo>
                    <a:pt x="348" y="469"/>
                    <a:pt x="435" y="245"/>
                    <a:pt x="380" y="35"/>
                  </a:cubicBezTo>
                  <a:cubicBezTo>
                    <a:pt x="374" y="12"/>
                    <a:pt x="355"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3"/>
            <p:cNvSpPr/>
            <p:nvPr/>
          </p:nvSpPr>
          <p:spPr>
            <a:xfrm>
              <a:off x="7429690" y="1995274"/>
              <a:ext cx="34688" cy="34688"/>
            </a:xfrm>
            <a:custGeom>
              <a:avLst/>
              <a:gdLst/>
              <a:ahLst/>
              <a:cxnLst/>
              <a:rect l="l" t="t" r="r" b="b"/>
              <a:pathLst>
                <a:path w="355" h="355" extrusionOk="0">
                  <a:moveTo>
                    <a:pt x="176" y="1"/>
                  </a:moveTo>
                  <a:lnTo>
                    <a:pt x="130" y="8"/>
                  </a:lnTo>
                  <a:lnTo>
                    <a:pt x="88" y="25"/>
                  </a:lnTo>
                  <a:lnTo>
                    <a:pt x="53" y="54"/>
                  </a:lnTo>
                  <a:lnTo>
                    <a:pt x="25" y="89"/>
                  </a:lnTo>
                  <a:lnTo>
                    <a:pt x="7" y="131"/>
                  </a:lnTo>
                  <a:cubicBezTo>
                    <a:pt x="1" y="153"/>
                    <a:pt x="1" y="177"/>
                    <a:pt x="5" y="201"/>
                  </a:cubicBezTo>
                  <a:cubicBezTo>
                    <a:pt x="5" y="216"/>
                    <a:pt x="9" y="232"/>
                    <a:pt x="16" y="245"/>
                  </a:cubicBezTo>
                  <a:cubicBezTo>
                    <a:pt x="25" y="265"/>
                    <a:pt x="36" y="284"/>
                    <a:pt x="53" y="300"/>
                  </a:cubicBezTo>
                  <a:lnTo>
                    <a:pt x="53" y="302"/>
                  </a:lnTo>
                  <a:lnTo>
                    <a:pt x="58" y="304"/>
                  </a:lnTo>
                  <a:cubicBezTo>
                    <a:pt x="88" y="335"/>
                    <a:pt x="132" y="352"/>
                    <a:pt x="176" y="355"/>
                  </a:cubicBezTo>
                  <a:lnTo>
                    <a:pt x="222" y="348"/>
                  </a:lnTo>
                  <a:cubicBezTo>
                    <a:pt x="251" y="339"/>
                    <a:pt x="277" y="326"/>
                    <a:pt x="297" y="304"/>
                  </a:cubicBezTo>
                  <a:lnTo>
                    <a:pt x="299" y="302"/>
                  </a:lnTo>
                  <a:lnTo>
                    <a:pt x="328" y="267"/>
                  </a:lnTo>
                  <a:lnTo>
                    <a:pt x="345" y="225"/>
                  </a:lnTo>
                  <a:cubicBezTo>
                    <a:pt x="352" y="201"/>
                    <a:pt x="354" y="177"/>
                    <a:pt x="348" y="155"/>
                  </a:cubicBezTo>
                  <a:cubicBezTo>
                    <a:pt x="348" y="139"/>
                    <a:pt x="343" y="124"/>
                    <a:pt x="337" y="111"/>
                  </a:cubicBezTo>
                  <a:cubicBezTo>
                    <a:pt x="332" y="95"/>
                    <a:pt x="326" y="82"/>
                    <a:pt x="315" y="71"/>
                  </a:cubicBezTo>
                  <a:cubicBezTo>
                    <a:pt x="295" y="47"/>
                    <a:pt x="271" y="30"/>
                    <a:pt x="244" y="16"/>
                  </a:cubicBezTo>
                  <a:cubicBezTo>
                    <a:pt x="222" y="5"/>
                    <a:pt x="200"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3"/>
            <p:cNvSpPr/>
            <p:nvPr/>
          </p:nvSpPr>
          <p:spPr>
            <a:xfrm>
              <a:off x="7343019" y="1978565"/>
              <a:ext cx="35470" cy="27555"/>
            </a:xfrm>
            <a:custGeom>
              <a:avLst/>
              <a:gdLst/>
              <a:ahLst/>
              <a:cxnLst/>
              <a:rect l="l" t="t" r="r" b="b"/>
              <a:pathLst>
                <a:path w="363" h="282" extrusionOk="0">
                  <a:moveTo>
                    <a:pt x="180" y="1"/>
                  </a:moveTo>
                  <a:cubicBezTo>
                    <a:pt x="0" y="1"/>
                    <a:pt x="0" y="282"/>
                    <a:pt x="180" y="282"/>
                  </a:cubicBezTo>
                  <a:cubicBezTo>
                    <a:pt x="363" y="282"/>
                    <a:pt x="363"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3"/>
            <p:cNvSpPr/>
            <p:nvPr/>
          </p:nvSpPr>
          <p:spPr>
            <a:xfrm>
              <a:off x="7426172" y="1951890"/>
              <a:ext cx="68203" cy="39574"/>
            </a:xfrm>
            <a:custGeom>
              <a:avLst/>
              <a:gdLst/>
              <a:ahLst/>
              <a:cxnLst/>
              <a:rect l="l" t="t" r="r" b="b"/>
              <a:pathLst>
                <a:path w="698" h="405" extrusionOk="0">
                  <a:moveTo>
                    <a:pt x="221" y="1"/>
                  </a:moveTo>
                  <a:cubicBezTo>
                    <a:pt x="195" y="1"/>
                    <a:pt x="168" y="3"/>
                    <a:pt x="142" y="8"/>
                  </a:cubicBezTo>
                  <a:cubicBezTo>
                    <a:pt x="105" y="15"/>
                    <a:pt x="70" y="30"/>
                    <a:pt x="37" y="50"/>
                  </a:cubicBezTo>
                  <a:cubicBezTo>
                    <a:pt x="1" y="69"/>
                    <a:pt x="13" y="131"/>
                    <a:pt x="55" y="131"/>
                  </a:cubicBezTo>
                  <a:cubicBezTo>
                    <a:pt x="57" y="131"/>
                    <a:pt x="59" y="131"/>
                    <a:pt x="61" y="131"/>
                  </a:cubicBezTo>
                  <a:lnTo>
                    <a:pt x="59" y="131"/>
                  </a:lnTo>
                  <a:cubicBezTo>
                    <a:pt x="68" y="130"/>
                    <a:pt x="78" y="130"/>
                    <a:pt x="88" y="130"/>
                  </a:cubicBezTo>
                  <a:cubicBezTo>
                    <a:pt x="107" y="130"/>
                    <a:pt x="127" y="131"/>
                    <a:pt x="146" y="131"/>
                  </a:cubicBezTo>
                  <a:cubicBezTo>
                    <a:pt x="175" y="131"/>
                    <a:pt x="204" y="131"/>
                    <a:pt x="232" y="135"/>
                  </a:cubicBezTo>
                  <a:cubicBezTo>
                    <a:pt x="289" y="142"/>
                    <a:pt x="346" y="155"/>
                    <a:pt x="399" y="177"/>
                  </a:cubicBezTo>
                  <a:cubicBezTo>
                    <a:pt x="447" y="192"/>
                    <a:pt x="491" y="219"/>
                    <a:pt x="529" y="250"/>
                  </a:cubicBezTo>
                  <a:cubicBezTo>
                    <a:pt x="546" y="265"/>
                    <a:pt x="561" y="282"/>
                    <a:pt x="575" y="302"/>
                  </a:cubicBezTo>
                  <a:cubicBezTo>
                    <a:pt x="587" y="320"/>
                    <a:pt x="593" y="340"/>
                    <a:pt x="607" y="354"/>
                  </a:cubicBezTo>
                  <a:lnTo>
                    <a:pt x="607" y="354"/>
                  </a:lnTo>
                  <a:cubicBezTo>
                    <a:pt x="612" y="369"/>
                    <a:pt x="620" y="383"/>
                    <a:pt x="630" y="397"/>
                  </a:cubicBezTo>
                  <a:cubicBezTo>
                    <a:pt x="636" y="402"/>
                    <a:pt x="644" y="405"/>
                    <a:pt x="652" y="405"/>
                  </a:cubicBezTo>
                  <a:cubicBezTo>
                    <a:pt x="659" y="405"/>
                    <a:pt x="667" y="402"/>
                    <a:pt x="673" y="397"/>
                  </a:cubicBezTo>
                  <a:cubicBezTo>
                    <a:pt x="685" y="379"/>
                    <a:pt x="692" y="355"/>
                    <a:pt x="690" y="332"/>
                  </a:cubicBezTo>
                  <a:lnTo>
                    <a:pt x="690" y="332"/>
                  </a:lnTo>
                  <a:cubicBezTo>
                    <a:pt x="697" y="306"/>
                    <a:pt x="687" y="282"/>
                    <a:pt x="673" y="254"/>
                  </a:cubicBezTo>
                  <a:cubicBezTo>
                    <a:pt x="658" y="225"/>
                    <a:pt x="641" y="199"/>
                    <a:pt x="619" y="175"/>
                  </a:cubicBezTo>
                  <a:cubicBezTo>
                    <a:pt x="575" y="127"/>
                    <a:pt x="520" y="87"/>
                    <a:pt x="460" y="58"/>
                  </a:cubicBezTo>
                  <a:cubicBezTo>
                    <a:pt x="395" y="28"/>
                    <a:pt x="322" y="6"/>
                    <a:pt x="247" y="1"/>
                  </a:cubicBezTo>
                  <a:cubicBezTo>
                    <a:pt x="239" y="1"/>
                    <a:pt x="230"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3"/>
            <p:cNvSpPr/>
            <p:nvPr/>
          </p:nvSpPr>
          <p:spPr>
            <a:xfrm>
              <a:off x="7344680" y="1940457"/>
              <a:ext cx="49247" cy="24917"/>
            </a:xfrm>
            <a:custGeom>
              <a:avLst/>
              <a:gdLst/>
              <a:ahLst/>
              <a:cxnLst/>
              <a:rect l="l" t="t" r="r" b="b"/>
              <a:pathLst>
                <a:path w="504" h="255" extrusionOk="0">
                  <a:moveTo>
                    <a:pt x="96" y="14"/>
                  </a:moveTo>
                  <a:cubicBezTo>
                    <a:pt x="96" y="14"/>
                    <a:pt x="95" y="15"/>
                    <a:pt x="93" y="15"/>
                  </a:cubicBezTo>
                  <a:cubicBezTo>
                    <a:pt x="95" y="14"/>
                    <a:pt x="95" y="14"/>
                    <a:pt x="96" y="14"/>
                  </a:cubicBezTo>
                  <a:close/>
                  <a:moveTo>
                    <a:pt x="92" y="15"/>
                  </a:moveTo>
                  <a:cubicBezTo>
                    <a:pt x="90" y="16"/>
                    <a:pt x="89" y="17"/>
                    <a:pt x="89" y="17"/>
                  </a:cubicBezTo>
                  <a:cubicBezTo>
                    <a:pt x="89" y="17"/>
                    <a:pt x="90" y="16"/>
                    <a:pt x="92" y="15"/>
                  </a:cubicBezTo>
                  <a:close/>
                  <a:moveTo>
                    <a:pt x="265" y="188"/>
                  </a:moveTo>
                  <a:lnTo>
                    <a:pt x="265" y="188"/>
                  </a:lnTo>
                  <a:cubicBezTo>
                    <a:pt x="265" y="188"/>
                    <a:pt x="266" y="189"/>
                    <a:pt x="267" y="189"/>
                  </a:cubicBezTo>
                  <a:lnTo>
                    <a:pt x="267" y="189"/>
                  </a:lnTo>
                  <a:cubicBezTo>
                    <a:pt x="266" y="189"/>
                    <a:pt x="266" y="188"/>
                    <a:pt x="265" y="188"/>
                  </a:cubicBezTo>
                  <a:close/>
                  <a:moveTo>
                    <a:pt x="182" y="1"/>
                  </a:moveTo>
                  <a:cubicBezTo>
                    <a:pt x="173" y="1"/>
                    <a:pt x="165" y="1"/>
                    <a:pt x="157" y="2"/>
                  </a:cubicBezTo>
                  <a:cubicBezTo>
                    <a:pt x="144" y="2"/>
                    <a:pt x="130" y="4"/>
                    <a:pt x="117" y="6"/>
                  </a:cubicBezTo>
                  <a:cubicBezTo>
                    <a:pt x="111" y="9"/>
                    <a:pt x="104" y="11"/>
                    <a:pt x="98" y="13"/>
                  </a:cubicBezTo>
                  <a:cubicBezTo>
                    <a:pt x="96" y="14"/>
                    <a:pt x="94" y="15"/>
                    <a:pt x="93" y="15"/>
                  </a:cubicBezTo>
                  <a:lnTo>
                    <a:pt x="93" y="15"/>
                  </a:lnTo>
                  <a:cubicBezTo>
                    <a:pt x="69" y="22"/>
                    <a:pt x="47" y="35"/>
                    <a:pt x="32" y="52"/>
                  </a:cubicBezTo>
                  <a:cubicBezTo>
                    <a:pt x="1" y="83"/>
                    <a:pt x="14" y="132"/>
                    <a:pt x="54" y="145"/>
                  </a:cubicBezTo>
                  <a:cubicBezTo>
                    <a:pt x="60" y="147"/>
                    <a:pt x="69" y="147"/>
                    <a:pt x="76" y="147"/>
                  </a:cubicBezTo>
                  <a:lnTo>
                    <a:pt x="78" y="147"/>
                  </a:lnTo>
                  <a:cubicBezTo>
                    <a:pt x="89" y="147"/>
                    <a:pt x="102" y="149"/>
                    <a:pt x="113" y="151"/>
                  </a:cubicBezTo>
                  <a:lnTo>
                    <a:pt x="111" y="151"/>
                  </a:lnTo>
                  <a:lnTo>
                    <a:pt x="133" y="153"/>
                  </a:lnTo>
                  <a:lnTo>
                    <a:pt x="146" y="156"/>
                  </a:lnTo>
                  <a:cubicBezTo>
                    <a:pt x="179" y="162"/>
                    <a:pt x="210" y="169"/>
                    <a:pt x="240" y="180"/>
                  </a:cubicBezTo>
                  <a:lnTo>
                    <a:pt x="260" y="186"/>
                  </a:lnTo>
                  <a:lnTo>
                    <a:pt x="273" y="191"/>
                  </a:lnTo>
                  <a:cubicBezTo>
                    <a:pt x="271" y="190"/>
                    <a:pt x="269" y="190"/>
                    <a:pt x="267" y="189"/>
                  </a:cubicBezTo>
                  <a:lnTo>
                    <a:pt x="267" y="189"/>
                  </a:lnTo>
                  <a:cubicBezTo>
                    <a:pt x="268" y="190"/>
                    <a:pt x="270" y="190"/>
                    <a:pt x="271" y="191"/>
                  </a:cubicBezTo>
                  <a:lnTo>
                    <a:pt x="291" y="200"/>
                  </a:lnTo>
                  <a:cubicBezTo>
                    <a:pt x="293" y="202"/>
                    <a:pt x="310" y="209"/>
                    <a:pt x="317" y="212"/>
                  </a:cubicBezTo>
                  <a:lnTo>
                    <a:pt x="317" y="212"/>
                  </a:lnTo>
                  <a:cubicBezTo>
                    <a:pt x="349" y="229"/>
                    <a:pt x="382" y="242"/>
                    <a:pt x="418" y="252"/>
                  </a:cubicBezTo>
                  <a:cubicBezTo>
                    <a:pt x="423" y="253"/>
                    <a:pt x="427" y="254"/>
                    <a:pt x="432" y="254"/>
                  </a:cubicBezTo>
                  <a:cubicBezTo>
                    <a:pt x="455" y="254"/>
                    <a:pt x="478" y="242"/>
                    <a:pt x="491" y="222"/>
                  </a:cubicBezTo>
                  <a:cubicBezTo>
                    <a:pt x="504" y="197"/>
                    <a:pt x="499" y="164"/>
                    <a:pt x="480" y="145"/>
                  </a:cubicBezTo>
                  <a:cubicBezTo>
                    <a:pt x="453" y="114"/>
                    <a:pt x="423" y="90"/>
                    <a:pt x="387" y="70"/>
                  </a:cubicBezTo>
                  <a:cubicBezTo>
                    <a:pt x="352" y="48"/>
                    <a:pt x="315" y="31"/>
                    <a:pt x="275" y="17"/>
                  </a:cubicBezTo>
                  <a:cubicBezTo>
                    <a:pt x="246" y="7"/>
                    <a:pt x="214"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3"/>
            <p:cNvSpPr/>
            <p:nvPr/>
          </p:nvSpPr>
          <p:spPr>
            <a:xfrm>
              <a:off x="7399399" y="2079502"/>
              <a:ext cx="49345" cy="18956"/>
            </a:xfrm>
            <a:custGeom>
              <a:avLst/>
              <a:gdLst/>
              <a:ahLst/>
              <a:cxnLst/>
              <a:rect l="l" t="t" r="r" b="b"/>
              <a:pathLst>
                <a:path w="505" h="194" extrusionOk="0">
                  <a:moveTo>
                    <a:pt x="474" y="1"/>
                  </a:moveTo>
                  <a:cubicBezTo>
                    <a:pt x="471" y="1"/>
                    <a:pt x="469" y="1"/>
                    <a:pt x="467" y="2"/>
                  </a:cubicBezTo>
                  <a:cubicBezTo>
                    <a:pt x="431" y="13"/>
                    <a:pt x="401" y="37"/>
                    <a:pt x="365" y="50"/>
                  </a:cubicBezTo>
                  <a:cubicBezTo>
                    <a:pt x="330" y="64"/>
                    <a:pt x="297" y="79"/>
                    <a:pt x="262" y="90"/>
                  </a:cubicBezTo>
                  <a:cubicBezTo>
                    <a:pt x="227" y="101"/>
                    <a:pt x="194" y="107"/>
                    <a:pt x="159" y="112"/>
                  </a:cubicBezTo>
                  <a:lnTo>
                    <a:pt x="106" y="112"/>
                  </a:lnTo>
                  <a:cubicBezTo>
                    <a:pt x="87" y="112"/>
                    <a:pt x="69" y="103"/>
                    <a:pt x="49" y="103"/>
                  </a:cubicBezTo>
                  <a:cubicBezTo>
                    <a:pt x="21" y="103"/>
                    <a:pt x="1" y="143"/>
                    <a:pt x="25" y="160"/>
                  </a:cubicBezTo>
                  <a:lnTo>
                    <a:pt x="27" y="160"/>
                  </a:lnTo>
                  <a:cubicBezTo>
                    <a:pt x="59" y="182"/>
                    <a:pt x="97" y="193"/>
                    <a:pt x="137" y="193"/>
                  </a:cubicBezTo>
                  <a:cubicBezTo>
                    <a:pt x="141" y="193"/>
                    <a:pt x="144" y="193"/>
                    <a:pt x="148" y="193"/>
                  </a:cubicBezTo>
                  <a:cubicBezTo>
                    <a:pt x="192" y="193"/>
                    <a:pt x="236" y="187"/>
                    <a:pt x="278" y="171"/>
                  </a:cubicBezTo>
                  <a:cubicBezTo>
                    <a:pt x="319" y="160"/>
                    <a:pt x="359" y="140"/>
                    <a:pt x="396" y="116"/>
                  </a:cubicBezTo>
                  <a:cubicBezTo>
                    <a:pt x="429" y="92"/>
                    <a:pt x="471" y="72"/>
                    <a:pt x="495" y="37"/>
                  </a:cubicBezTo>
                  <a:cubicBezTo>
                    <a:pt x="505" y="20"/>
                    <a:pt x="491"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3"/>
            <p:cNvSpPr/>
            <p:nvPr/>
          </p:nvSpPr>
          <p:spPr>
            <a:xfrm>
              <a:off x="7532679" y="2063087"/>
              <a:ext cx="41528" cy="32343"/>
            </a:xfrm>
            <a:custGeom>
              <a:avLst/>
              <a:gdLst/>
              <a:ahLst/>
              <a:cxnLst/>
              <a:rect l="l" t="t" r="r" b="b"/>
              <a:pathLst>
                <a:path w="425" h="331" extrusionOk="0">
                  <a:moveTo>
                    <a:pt x="212" y="1"/>
                  </a:moveTo>
                  <a:cubicBezTo>
                    <a:pt x="1" y="1"/>
                    <a:pt x="1" y="330"/>
                    <a:pt x="212" y="330"/>
                  </a:cubicBezTo>
                  <a:cubicBezTo>
                    <a:pt x="425" y="330"/>
                    <a:pt x="425" y="1"/>
                    <a:pt x="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3"/>
            <p:cNvSpPr/>
            <p:nvPr/>
          </p:nvSpPr>
          <p:spPr>
            <a:xfrm>
              <a:off x="6466831" y="3575774"/>
              <a:ext cx="260795" cy="79733"/>
            </a:xfrm>
            <a:custGeom>
              <a:avLst/>
              <a:gdLst/>
              <a:ahLst/>
              <a:cxnLst/>
              <a:rect l="l" t="t" r="r" b="b"/>
              <a:pathLst>
                <a:path w="2669" h="816" extrusionOk="0">
                  <a:moveTo>
                    <a:pt x="2669" y="1"/>
                  </a:moveTo>
                  <a:lnTo>
                    <a:pt x="1246" y="91"/>
                  </a:lnTo>
                  <a:cubicBezTo>
                    <a:pt x="1212" y="93"/>
                    <a:pt x="1178" y="95"/>
                    <a:pt x="1144" y="95"/>
                  </a:cubicBezTo>
                  <a:cubicBezTo>
                    <a:pt x="1071" y="95"/>
                    <a:pt x="1000" y="86"/>
                    <a:pt x="936" y="53"/>
                  </a:cubicBezTo>
                  <a:cubicBezTo>
                    <a:pt x="921" y="47"/>
                    <a:pt x="907" y="38"/>
                    <a:pt x="894" y="27"/>
                  </a:cubicBezTo>
                  <a:cubicBezTo>
                    <a:pt x="861" y="40"/>
                    <a:pt x="826" y="53"/>
                    <a:pt x="793" y="67"/>
                  </a:cubicBezTo>
                  <a:cubicBezTo>
                    <a:pt x="536" y="172"/>
                    <a:pt x="268" y="266"/>
                    <a:pt x="0" y="348"/>
                  </a:cubicBezTo>
                  <a:cubicBezTo>
                    <a:pt x="75" y="504"/>
                    <a:pt x="150" y="660"/>
                    <a:pt x="224" y="815"/>
                  </a:cubicBezTo>
                  <a:cubicBezTo>
                    <a:pt x="1083" y="697"/>
                    <a:pt x="1911" y="420"/>
                    <a:pt x="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3"/>
            <p:cNvSpPr/>
            <p:nvPr/>
          </p:nvSpPr>
          <p:spPr>
            <a:xfrm>
              <a:off x="6247955" y="2114386"/>
              <a:ext cx="159760" cy="445667"/>
            </a:xfrm>
            <a:custGeom>
              <a:avLst/>
              <a:gdLst/>
              <a:ahLst/>
              <a:cxnLst/>
              <a:rect l="l" t="t" r="r" b="b"/>
              <a:pathLst>
                <a:path w="1635" h="4561" extrusionOk="0">
                  <a:moveTo>
                    <a:pt x="670" y="1"/>
                  </a:moveTo>
                  <a:cubicBezTo>
                    <a:pt x="670" y="1"/>
                    <a:pt x="68" y="1512"/>
                    <a:pt x="55" y="2208"/>
                  </a:cubicBezTo>
                  <a:cubicBezTo>
                    <a:pt x="44" y="2902"/>
                    <a:pt x="29" y="3649"/>
                    <a:pt x="29" y="3649"/>
                  </a:cubicBezTo>
                  <a:cubicBezTo>
                    <a:pt x="0" y="3660"/>
                    <a:pt x="951" y="4560"/>
                    <a:pt x="951" y="4560"/>
                  </a:cubicBezTo>
                  <a:lnTo>
                    <a:pt x="1579" y="3517"/>
                  </a:lnTo>
                  <a:lnTo>
                    <a:pt x="1634" y="1767"/>
                  </a:lnTo>
                  <a:lnTo>
                    <a:pt x="6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3"/>
            <p:cNvSpPr/>
            <p:nvPr/>
          </p:nvSpPr>
          <p:spPr>
            <a:xfrm>
              <a:off x="6242972" y="2122398"/>
              <a:ext cx="270761" cy="461203"/>
            </a:xfrm>
            <a:custGeom>
              <a:avLst/>
              <a:gdLst/>
              <a:ahLst/>
              <a:cxnLst/>
              <a:rect l="l" t="t" r="r" b="b"/>
              <a:pathLst>
                <a:path w="2771" h="4720" extrusionOk="0">
                  <a:moveTo>
                    <a:pt x="548" y="0"/>
                  </a:moveTo>
                  <a:cubicBezTo>
                    <a:pt x="548" y="0"/>
                    <a:pt x="1" y="68"/>
                    <a:pt x="1" y="1098"/>
                  </a:cubicBezTo>
                  <a:cubicBezTo>
                    <a:pt x="5" y="1489"/>
                    <a:pt x="51" y="1878"/>
                    <a:pt x="137" y="2260"/>
                  </a:cubicBezTo>
                  <a:cubicBezTo>
                    <a:pt x="172" y="2425"/>
                    <a:pt x="209" y="2576"/>
                    <a:pt x="247" y="2704"/>
                  </a:cubicBezTo>
                  <a:cubicBezTo>
                    <a:pt x="324" y="2972"/>
                    <a:pt x="387" y="3143"/>
                    <a:pt x="387" y="3143"/>
                  </a:cubicBezTo>
                  <a:lnTo>
                    <a:pt x="348" y="4720"/>
                  </a:lnTo>
                  <a:lnTo>
                    <a:pt x="2770" y="4039"/>
                  </a:lnTo>
                  <a:lnTo>
                    <a:pt x="2460" y="1913"/>
                  </a:lnTo>
                  <a:lnTo>
                    <a:pt x="2105" y="1454"/>
                  </a:lnTo>
                  <a:lnTo>
                    <a:pt x="1944" y="1248"/>
                  </a:lnTo>
                  <a:lnTo>
                    <a:pt x="1165" y="242"/>
                  </a:lnTo>
                  <a:lnTo>
                    <a:pt x="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3"/>
            <p:cNvSpPr/>
            <p:nvPr/>
          </p:nvSpPr>
          <p:spPr>
            <a:xfrm>
              <a:off x="6322607" y="1914466"/>
              <a:ext cx="232947" cy="267635"/>
            </a:xfrm>
            <a:custGeom>
              <a:avLst/>
              <a:gdLst/>
              <a:ahLst/>
              <a:cxnLst/>
              <a:rect l="l" t="t" r="r" b="b"/>
              <a:pathLst>
                <a:path w="2384" h="2739" extrusionOk="0">
                  <a:moveTo>
                    <a:pt x="1415" y="0"/>
                  </a:moveTo>
                  <a:lnTo>
                    <a:pt x="1138" y="749"/>
                  </a:lnTo>
                  <a:cubicBezTo>
                    <a:pt x="1112" y="832"/>
                    <a:pt x="1072" y="914"/>
                    <a:pt x="1024" y="986"/>
                  </a:cubicBezTo>
                  <a:cubicBezTo>
                    <a:pt x="930" y="1118"/>
                    <a:pt x="776" y="1190"/>
                    <a:pt x="629" y="1258"/>
                  </a:cubicBezTo>
                  <a:lnTo>
                    <a:pt x="238" y="1439"/>
                  </a:lnTo>
                  <a:cubicBezTo>
                    <a:pt x="163" y="1474"/>
                    <a:pt x="84" y="1513"/>
                    <a:pt x="40" y="1581"/>
                  </a:cubicBezTo>
                  <a:cubicBezTo>
                    <a:pt x="3" y="1643"/>
                    <a:pt x="1" y="1720"/>
                    <a:pt x="7" y="1790"/>
                  </a:cubicBezTo>
                  <a:cubicBezTo>
                    <a:pt x="38" y="2100"/>
                    <a:pt x="260" y="2367"/>
                    <a:pt x="530" y="2517"/>
                  </a:cubicBezTo>
                  <a:cubicBezTo>
                    <a:pt x="798" y="2668"/>
                    <a:pt x="1116" y="2719"/>
                    <a:pt x="1426" y="2734"/>
                  </a:cubicBezTo>
                  <a:cubicBezTo>
                    <a:pt x="1455" y="2737"/>
                    <a:pt x="1485" y="2738"/>
                    <a:pt x="1515" y="2738"/>
                  </a:cubicBezTo>
                  <a:cubicBezTo>
                    <a:pt x="1589" y="2738"/>
                    <a:pt x="1663" y="2730"/>
                    <a:pt x="1736" y="2714"/>
                  </a:cubicBezTo>
                  <a:cubicBezTo>
                    <a:pt x="1922" y="2664"/>
                    <a:pt x="2072" y="2521"/>
                    <a:pt x="2170" y="2357"/>
                  </a:cubicBezTo>
                  <a:cubicBezTo>
                    <a:pt x="2271" y="2192"/>
                    <a:pt x="2329" y="2007"/>
                    <a:pt x="2383" y="1823"/>
                  </a:cubicBezTo>
                  <a:lnTo>
                    <a:pt x="14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3"/>
            <p:cNvSpPr/>
            <p:nvPr/>
          </p:nvSpPr>
          <p:spPr>
            <a:xfrm>
              <a:off x="6442598" y="1941923"/>
              <a:ext cx="112956" cy="240177"/>
            </a:xfrm>
            <a:custGeom>
              <a:avLst/>
              <a:gdLst/>
              <a:ahLst/>
              <a:cxnLst/>
              <a:rect l="l" t="t" r="r" b="b"/>
              <a:pathLst>
                <a:path w="1156" h="2458" extrusionOk="0">
                  <a:moveTo>
                    <a:pt x="336" y="0"/>
                  </a:moveTo>
                  <a:cubicBezTo>
                    <a:pt x="270" y="156"/>
                    <a:pt x="218" y="314"/>
                    <a:pt x="154" y="470"/>
                  </a:cubicBezTo>
                  <a:cubicBezTo>
                    <a:pt x="147" y="890"/>
                    <a:pt x="0" y="1300"/>
                    <a:pt x="7" y="1724"/>
                  </a:cubicBezTo>
                  <a:cubicBezTo>
                    <a:pt x="11" y="1970"/>
                    <a:pt x="57" y="2216"/>
                    <a:pt x="143" y="2451"/>
                  </a:cubicBezTo>
                  <a:cubicBezTo>
                    <a:pt x="161" y="2451"/>
                    <a:pt x="180" y="2453"/>
                    <a:pt x="198" y="2453"/>
                  </a:cubicBezTo>
                  <a:cubicBezTo>
                    <a:pt x="227" y="2456"/>
                    <a:pt x="257" y="2457"/>
                    <a:pt x="287" y="2457"/>
                  </a:cubicBezTo>
                  <a:cubicBezTo>
                    <a:pt x="361" y="2457"/>
                    <a:pt x="435" y="2449"/>
                    <a:pt x="508" y="2433"/>
                  </a:cubicBezTo>
                  <a:cubicBezTo>
                    <a:pt x="694" y="2383"/>
                    <a:pt x="844" y="2240"/>
                    <a:pt x="942" y="2076"/>
                  </a:cubicBezTo>
                  <a:cubicBezTo>
                    <a:pt x="1043" y="1911"/>
                    <a:pt x="1101" y="1726"/>
                    <a:pt x="1155" y="1542"/>
                  </a:cubicBezTo>
                  <a:lnTo>
                    <a:pt x="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3"/>
            <p:cNvSpPr/>
            <p:nvPr/>
          </p:nvSpPr>
          <p:spPr>
            <a:xfrm>
              <a:off x="6359543" y="2491849"/>
              <a:ext cx="634447" cy="1195122"/>
            </a:xfrm>
            <a:custGeom>
              <a:avLst/>
              <a:gdLst/>
              <a:ahLst/>
              <a:cxnLst/>
              <a:rect l="l" t="t" r="r" b="b"/>
              <a:pathLst>
                <a:path w="6493" h="12231" extrusionOk="0">
                  <a:moveTo>
                    <a:pt x="161" y="1"/>
                  </a:moveTo>
                  <a:lnTo>
                    <a:pt x="161" y="1"/>
                  </a:lnTo>
                  <a:cubicBezTo>
                    <a:pt x="0" y="1283"/>
                    <a:pt x="426" y="2568"/>
                    <a:pt x="958" y="3745"/>
                  </a:cubicBezTo>
                  <a:cubicBezTo>
                    <a:pt x="1232" y="4356"/>
                    <a:pt x="1546" y="4964"/>
                    <a:pt x="2021" y="5439"/>
                  </a:cubicBezTo>
                  <a:cubicBezTo>
                    <a:pt x="2752" y="6168"/>
                    <a:pt x="3784" y="6497"/>
                    <a:pt x="4647" y="7064"/>
                  </a:cubicBezTo>
                  <a:cubicBezTo>
                    <a:pt x="4726" y="7114"/>
                    <a:pt x="4808" y="7174"/>
                    <a:pt x="4849" y="7259"/>
                  </a:cubicBezTo>
                  <a:cubicBezTo>
                    <a:pt x="4904" y="7378"/>
                    <a:pt x="4865" y="7518"/>
                    <a:pt x="4825" y="7644"/>
                  </a:cubicBezTo>
                  <a:cubicBezTo>
                    <a:pt x="4408" y="8968"/>
                    <a:pt x="3907" y="10268"/>
                    <a:pt x="3327" y="11531"/>
                  </a:cubicBezTo>
                  <a:cubicBezTo>
                    <a:pt x="3253" y="11693"/>
                    <a:pt x="3174" y="11876"/>
                    <a:pt x="3231" y="12045"/>
                  </a:cubicBezTo>
                  <a:cubicBezTo>
                    <a:pt x="3266" y="12154"/>
                    <a:pt x="3388" y="12231"/>
                    <a:pt x="3496" y="12231"/>
                  </a:cubicBezTo>
                  <a:cubicBezTo>
                    <a:pt x="3555" y="12231"/>
                    <a:pt x="3610" y="12207"/>
                    <a:pt x="3644" y="12152"/>
                  </a:cubicBezTo>
                  <a:cubicBezTo>
                    <a:pt x="4909" y="10518"/>
                    <a:pt x="5836" y="8649"/>
                    <a:pt x="6369" y="6651"/>
                  </a:cubicBezTo>
                  <a:cubicBezTo>
                    <a:pt x="6433" y="6407"/>
                    <a:pt x="6492" y="6150"/>
                    <a:pt x="6431" y="5904"/>
                  </a:cubicBezTo>
                  <a:cubicBezTo>
                    <a:pt x="6380" y="5704"/>
                    <a:pt x="6253" y="5533"/>
                    <a:pt x="6128" y="5368"/>
                  </a:cubicBezTo>
                  <a:cubicBezTo>
                    <a:pt x="4834" y="3651"/>
                    <a:pt x="3424" y="2026"/>
                    <a:pt x="1911" y="499"/>
                  </a:cubicBezTo>
                  <a:lnTo>
                    <a:pt x="1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3"/>
            <p:cNvSpPr/>
            <p:nvPr/>
          </p:nvSpPr>
          <p:spPr>
            <a:xfrm>
              <a:off x="6359347" y="2491849"/>
              <a:ext cx="410588" cy="467945"/>
            </a:xfrm>
            <a:custGeom>
              <a:avLst/>
              <a:gdLst/>
              <a:ahLst/>
              <a:cxnLst/>
              <a:rect l="l" t="t" r="r" b="b"/>
              <a:pathLst>
                <a:path w="4202" h="4789" extrusionOk="0">
                  <a:moveTo>
                    <a:pt x="163" y="1"/>
                  </a:moveTo>
                  <a:lnTo>
                    <a:pt x="163" y="1"/>
                  </a:lnTo>
                  <a:cubicBezTo>
                    <a:pt x="0" y="1283"/>
                    <a:pt x="426" y="2568"/>
                    <a:pt x="958" y="3745"/>
                  </a:cubicBezTo>
                  <a:cubicBezTo>
                    <a:pt x="1118" y="4103"/>
                    <a:pt x="1294" y="4459"/>
                    <a:pt x="1507" y="4789"/>
                  </a:cubicBezTo>
                  <a:cubicBezTo>
                    <a:pt x="2082" y="3791"/>
                    <a:pt x="3099" y="3190"/>
                    <a:pt x="4201" y="2974"/>
                  </a:cubicBezTo>
                  <a:cubicBezTo>
                    <a:pt x="3466" y="2122"/>
                    <a:pt x="2704" y="1297"/>
                    <a:pt x="1913" y="499"/>
                  </a:cubicBezTo>
                  <a:lnTo>
                    <a:pt x="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3"/>
            <p:cNvSpPr/>
            <p:nvPr/>
          </p:nvSpPr>
          <p:spPr>
            <a:xfrm>
              <a:off x="6250984" y="2487354"/>
              <a:ext cx="403064" cy="1410187"/>
            </a:xfrm>
            <a:custGeom>
              <a:avLst/>
              <a:gdLst/>
              <a:ahLst/>
              <a:cxnLst/>
              <a:rect l="l" t="t" r="r" b="b"/>
              <a:pathLst>
                <a:path w="4125" h="14432" extrusionOk="0">
                  <a:moveTo>
                    <a:pt x="237" y="1"/>
                  </a:moveTo>
                  <a:cubicBezTo>
                    <a:pt x="112" y="1920"/>
                    <a:pt x="0" y="3928"/>
                    <a:pt x="780" y="5687"/>
                  </a:cubicBezTo>
                  <a:cubicBezTo>
                    <a:pt x="1030" y="6253"/>
                    <a:pt x="1373" y="6796"/>
                    <a:pt x="1452" y="7408"/>
                  </a:cubicBezTo>
                  <a:cubicBezTo>
                    <a:pt x="1507" y="7839"/>
                    <a:pt x="1428" y="8276"/>
                    <a:pt x="1366" y="8706"/>
                  </a:cubicBezTo>
                  <a:cubicBezTo>
                    <a:pt x="1107" y="10512"/>
                    <a:pt x="1168" y="12348"/>
                    <a:pt x="1546" y="14133"/>
                  </a:cubicBezTo>
                  <a:cubicBezTo>
                    <a:pt x="1574" y="14266"/>
                    <a:pt x="1671" y="14431"/>
                    <a:pt x="1784" y="14431"/>
                  </a:cubicBezTo>
                  <a:cubicBezTo>
                    <a:pt x="1805" y="14431"/>
                    <a:pt x="1827" y="14425"/>
                    <a:pt x="1849" y="14412"/>
                  </a:cubicBezTo>
                  <a:cubicBezTo>
                    <a:pt x="1924" y="14368"/>
                    <a:pt x="1935" y="14267"/>
                    <a:pt x="1939" y="14179"/>
                  </a:cubicBezTo>
                  <a:cubicBezTo>
                    <a:pt x="2075" y="11449"/>
                    <a:pt x="4124" y="9034"/>
                    <a:pt x="4021" y="6302"/>
                  </a:cubicBezTo>
                  <a:cubicBezTo>
                    <a:pt x="3993" y="5544"/>
                    <a:pt x="3795" y="4804"/>
                    <a:pt x="3582" y="4077"/>
                  </a:cubicBezTo>
                  <a:cubicBezTo>
                    <a:pt x="3206" y="2792"/>
                    <a:pt x="2776" y="1523"/>
                    <a:pt x="2293" y="273"/>
                  </a:cubicBezTo>
                  <a:lnTo>
                    <a:pt x="2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3"/>
            <p:cNvSpPr/>
            <p:nvPr/>
          </p:nvSpPr>
          <p:spPr>
            <a:xfrm>
              <a:off x="6256065" y="2487354"/>
              <a:ext cx="338085" cy="438338"/>
            </a:xfrm>
            <a:custGeom>
              <a:avLst/>
              <a:gdLst/>
              <a:ahLst/>
              <a:cxnLst/>
              <a:rect l="l" t="t" r="r" b="b"/>
              <a:pathLst>
                <a:path w="3460" h="4486" extrusionOk="0">
                  <a:moveTo>
                    <a:pt x="185" y="1"/>
                  </a:moveTo>
                  <a:lnTo>
                    <a:pt x="185" y="1"/>
                  </a:lnTo>
                  <a:cubicBezTo>
                    <a:pt x="89" y="1496"/>
                    <a:pt x="1" y="3042"/>
                    <a:pt x="335" y="4485"/>
                  </a:cubicBezTo>
                  <a:cubicBezTo>
                    <a:pt x="732" y="4215"/>
                    <a:pt x="1242" y="4064"/>
                    <a:pt x="1665" y="3978"/>
                  </a:cubicBezTo>
                  <a:cubicBezTo>
                    <a:pt x="2107" y="3888"/>
                    <a:pt x="2555" y="3842"/>
                    <a:pt x="3005" y="3837"/>
                  </a:cubicBezTo>
                  <a:cubicBezTo>
                    <a:pt x="3043" y="3837"/>
                    <a:pt x="3081" y="3837"/>
                    <a:pt x="3119" y="3837"/>
                  </a:cubicBezTo>
                  <a:cubicBezTo>
                    <a:pt x="3232" y="3837"/>
                    <a:pt x="3346" y="3839"/>
                    <a:pt x="3460" y="3844"/>
                  </a:cubicBezTo>
                  <a:cubicBezTo>
                    <a:pt x="3100" y="2638"/>
                    <a:pt x="2693" y="1448"/>
                    <a:pt x="2239" y="273"/>
                  </a:cubicBezTo>
                  <a:lnTo>
                    <a:pt x="1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3"/>
            <p:cNvSpPr/>
            <p:nvPr/>
          </p:nvSpPr>
          <p:spPr>
            <a:xfrm>
              <a:off x="6286161" y="2474945"/>
              <a:ext cx="322744" cy="183113"/>
            </a:xfrm>
            <a:custGeom>
              <a:avLst/>
              <a:gdLst/>
              <a:ahLst/>
              <a:cxnLst/>
              <a:rect l="l" t="t" r="r" b="b"/>
              <a:pathLst>
                <a:path w="3303" h="1874" extrusionOk="0">
                  <a:moveTo>
                    <a:pt x="2783" y="0"/>
                  </a:moveTo>
                  <a:lnTo>
                    <a:pt x="16" y="495"/>
                  </a:lnTo>
                  <a:lnTo>
                    <a:pt x="0" y="1325"/>
                  </a:lnTo>
                  <a:lnTo>
                    <a:pt x="2141" y="1874"/>
                  </a:lnTo>
                  <a:cubicBezTo>
                    <a:pt x="2181" y="1861"/>
                    <a:pt x="3303" y="1324"/>
                    <a:pt x="3291" y="1324"/>
                  </a:cubicBezTo>
                  <a:lnTo>
                    <a:pt x="3291" y="1324"/>
                  </a:lnTo>
                  <a:cubicBezTo>
                    <a:pt x="3291" y="1324"/>
                    <a:pt x="3291" y="1325"/>
                    <a:pt x="3290" y="1325"/>
                  </a:cubicBezTo>
                  <a:cubicBezTo>
                    <a:pt x="3290" y="1325"/>
                    <a:pt x="3290" y="1325"/>
                    <a:pt x="3289" y="1325"/>
                  </a:cubicBezTo>
                  <a:cubicBezTo>
                    <a:pt x="3246" y="1325"/>
                    <a:pt x="2783" y="0"/>
                    <a:pt x="27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3"/>
            <p:cNvSpPr/>
            <p:nvPr/>
          </p:nvSpPr>
          <p:spPr>
            <a:xfrm>
              <a:off x="6492139" y="2076669"/>
              <a:ext cx="588913" cy="332125"/>
            </a:xfrm>
            <a:custGeom>
              <a:avLst/>
              <a:gdLst/>
              <a:ahLst/>
              <a:cxnLst/>
              <a:rect l="l" t="t" r="r" b="b"/>
              <a:pathLst>
                <a:path w="6027" h="3399" extrusionOk="0">
                  <a:moveTo>
                    <a:pt x="587" y="0"/>
                  </a:moveTo>
                  <a:lnTo>
                    <a:pt x="1" y="1839"/>
                  </a:lnTo>
                  <a:cubicBezTo>
                    <a:pt x="731" y="2634"/>
                    <a:pt x="1593" y="3398"/>
                    <a:pt x="2694" y="3398"/>
                  </a:cubicBezTo>
                  <a:cubicBezTo>
                    <a:pt x="2778" y="3398"/>
                    <a:pt x="2863" y="3394"/>
                    <a:pt x="2950" y="3385"/>
                  </a:cubicBezTo>
                  <a:cubicBezTo>
                    <a:pt x="3760" y="3299"/>
                    <a:pt x="4454" y="2864"/>
                    <a:pt x="5030" y="2317"/>
                  </a:cubicBezTo>
                  <a:cubicBezTo>
                    <a:pt x="5348" y="2014"/>
                    <a:pt x="5658" y="1705"/>
                    <a:pt x="5992" y="1419"/>
                  </a:cubicBezTo>
                  <a:lnTo>
                    <a:pt x="6027" y="1388"/>
                  </a:lnTo>
                  <a:cubicBezTo>
                    <a:pt x="5996" y="1353"/>
                    <a:pt x="5957" y="1327"/>
                    <a:pt x="5913" y="1309"/>
                  </a:cubicBezTo>
                  <a:cubicBezTo>
                    <a:pt x="5873" y="1293"/>
                    <a:pt x="5833" y="1287"/>
                    <a:pt x="5792" y="1287"/>
                  </a:cubicBezTo>
                  <a:cubicBezTo>
                    <a:pt x="5668" y="1287"/>
                    <a:pt x="5539" y="1348"/>
                    <a:pt x="5425" y="1406"/>
                  </a:cubicBezTo>
                  <a:cubicBezTo>
                    <a:pt x="4806" y="1724"/>
                    <a:pt x="4171" y="2014"/>
                    <a:pt x="3525" y="2276"/>
                  </a:cubicBezTo>
                  <a:cubicBezTo>
                    <a:pt x="3369" y="2339"/>
                    <a:pt x="3206" y="2401"/>
                    <a:pt x="3042" y="2401"/>
                  </a:cubicBezTo>
                  <a:cubicBezTo>
                    <a:pt x="3012" y="2401"/>
                    <a:pt x="2982" y="2398"/>
                    <a:pt x="2952" y="2394"/>
                  </a:cubicBezTo>
                  <a:cubicBezTo>
                    <a:pt x="2686" y="2355"/>
                    <a:pt x="2484" y="2142"/>
                    <a:pt x="2307" y="1942"/>
                  </a:cubicBezTo>
                  <a:lnTo>
                    <a:pt x="5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3"/>
            <p:cNvSpPr/>
            <p:nvPr/>
          </p:nvSpPr>
          <p:spPr>
            <a:xfrm>
              <a:off x="6256261" y="2244245"/>
              <a:ext cx="213697" cy="150477"/>
            </a:xfrm>
            <a:custGeom>
              <a:avLst/>
              <a:gdLst/>
              <a:ahLst/>
              <a:cxnLst/>
              <a:rect l="l" t="t" r="r" b="b"/>
              <a:pathLst>
                <a:path w="2187" h="1540" extrusionOk="0">
                  <a:moveTo>
                    <a:pt x="1820" y="0"/>
                  </a:moveTo>
                  <a:cubicBezTo>
                    <a:pt x="1816" y="0"/>
                    <a:pt x="1812" y="0"/>
                    <a:pt x="1808" y="1"/>
                  </a:cubicBezTo>
                  <a:lnTo>
                    <a:pt x="1786" y="1"/>
                  </a:lnTo>
                  <a:cubicBezTo>
                    <a:pt x="1626" y="5"/>
                    <a:pt x="1466" y="9"/>
                    <a:pt x="1305" y="12"/>
                  </a:cubicBezTo>
                  <a:cubicBezTo>
                    <a:pt x="1275" y="12"/>
                    <a:pt x="1246" y="16"/>
                    <a:pt x="1220" y="25"/>
                  </a:cubicBezTo>
                  <a:cubicBezTo>
                    <a:pt x="1187" y="44"/>
                    <a:pt x="1158" y="73"/>
                    <a:pt x="1141" y="108"/>
                  </a:cubicBezTo>
                  <a:cubicBezTo>
                    <a:pt x="987" y="339"/>
                    <a:pt x="833" y="567"/>
                    <a:pt x="682" y="798"/>
                  </a:cubicBezTo>
                  <a:cubicBezTo>
                    <a:pt x="638" y="866"/>
                    <a:pt x="590" y="934"/>
                    <a:pt x="517" y="969"/>
                  </a:cubicBezTo>
                  <a:cubicBezTo>
                    <a:pt x="462" y="998"/>
                    <a:pt x="396" y="1000"/>
                    <a:pt x="333" y="1002"/>
                  </a:cubicBezTo>
                  <a:cubicBezTo>
                    <a:pt x="223" y="1004"/>
                    <a:pt x="111" y="1009"/>
                    <a:pt x="1" y="1011"/>
                  </a:cubicBezTo>
                  <a:cubicBezTo>
                    <a:pt x="36" y="1175"/>
                    <a:pt x="73" y="1327"/>
                    <a:pt x="111" y="1454"/>
                  </a:cubicBezTo>
                  <a:cubicBezTo>
                    <a:pt x="453" y="1511"/>
                    <a:pt x="798" y="1540"/>
                    <a:pt x="1143" y="1540"/>
                  </a:cubicBezTo>
                  <a:cubicBezTo>
                    <a:pt x="1492" y="1540"/>
                    <a:pt x="1841" y="1511"/>
                    <a:pt x="2186" y="1452"/>
                  </a:cubicBezTo>
                  <a:cubicBezTo>
                    <a:pt x="2138" y="1033"/>
                    <a:pt x="2065" y="618"/>
                    <a:pt x="1971" y="207"/>
                  </a:cubicBezTo>
                  <a:cubicBezTo>
                    <a:pt x="1964" y="181"/>
                    <a:pt x="1958" y="159"/>
                    <a:pt x="1953" y="134"/>
                  </a:cubicBezTo>
                  <a:cubicBezTo>
                    <a:pt x="1942" y="91"/>
                    <a:pt x="1929" y="44"/>
                    <a:pt x="1892" y="18"/>
                  </a:cubicBezTo>
                  <a:cubicBezTo>
                    <a:pt x="1871" y="7"/>
                    <a:pt x="1846" y="0"/>
                    <a:pt x="1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3"/>
            <p:cNvSpPr/>
            <p:nvPr/>
          </p:nvSpPr>
          <p:spPr>
            <a:xfrm>
              <a:off x="6045104" y="2085658"/>
              <a:ext cx="316002" cy="661318"/>
            </a:xfrm>
            <a:custGeom>
              <a:avLst/>
              <a:gdLst/>
              <a:ahLst/>
              <a:cxnLst/>
              <a:rect l="l" t="t" r="r" b="b"/>
              <a:pathLst>
                <a:path w="3234" h="6768" extrusionOk="0">
                  <a:moveTo>
                    <a:pt x="2625" y="1"/>
                  </a:moveTo>
                  <a:cubicBezTo>
                    <a:pt x="1793" y="1017"/>
                    <a:pt x="1059" y="2109"/>
                    <a:pt x="429" y="3262"/>
                  </a:cubicBezTo>
                  <a:cubicBezTo>
                    <a:pt x="242" y="3607"/>
                    <a:pt x="60" y="3969"/>
                    <a:pt x="34" y="4362"/>
                  </a:cubicBezTo>
                  <a:cubicBezTo>
                    <a:pt x="1" y="4847"/>
                    <a:pt x="216" y="5324"/>
                    <a:pt x="537" y="5693"/>
                  </a:cubicBezTo>
                  <a:cubicBezTo>
                    <a:pt x="855" y="6060"/>
                    <a:pt x="1268" y="6330"/>
                    <a:pt x="1692" y="6571"/>
                  </a:cubicBezTo>
                  <a:cubicBezTo>
                    <a:pt x="1866" y="6670"/>
                    <a:pt x="2055" y="6767"/>
                    <a:pt x="2254" y="6767"/>
                  </a:cubicBezTo>
                  <a:cubicBezTo>
                    <a:pt x="2259" y="6767"/>
                    <a:pt x="2263" y="6767"/>
                    <a:pt x="2267" y="6767"/>
                  </a:cubicBezTo>
                  <a:cubicBezTo>
                    <a:pt x="2474" y="6760"/>
                    <a:pt x="2689" y="6613"/>
                    <a:pt x="2696" y="6407"/>
                  </a:cubicBezTo>
                  <a:cubicBezTo>
                    <a:pt x="2160" y="5899"/>
                    <a:pt x="1580" y="5282"/>
                    <a:pt x="1641" y="4547"/>
                  </a:cubicBezTo>
                  <a:cubicBezTo>
                    <a:pt x="1714" y="3679"/>
                    <a:pt x="3234" y="1514"/>
                    <a:pt x="3234" y="1514"/>
                  </a:cubicBezTo>
                  <a:lnTo>
                    <a:pt x="2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3"/>
            <p:cNvSpPr/>
            <p:nvPr/>
          </p:nvSpPr>
          <p:spPr>
            <a:xfrm>
              <a:off x="6250691" y="2042958"/>
              <a:ext cx="329291" cy="503806"/>
            </a:xfrm>
            <a:custGeom>
              <a:avLst/>
              <a:gdLst/>
              <a:ahLst/>
              <a:cxnLst/>
              <a:rect l="l" t="t" r="r" b="b"/>
              <a:pathLst>
                <a:path w="3370" h="5156" extrusionOk="0">
                  <a:moveTo>
                    <a:pt x="1145" y="1"/>
                  </a:moveTo>
                  <a:cubicBezTo>
                    <a:pt x="1002" y="64"/>
                    <a:pt x="862" y="130"/>
                    <a:pt x="734" y="236"/>
                  </a:cubicBezTo>
                  <a:cubicBezTo>
                    <a:pt x="625" y="326"/>
                    <a:pt x="506" y="420"/>
                    <a:pt x="412" y="528"/>
                  </a:cubicBezTo>
                  <a:cubicBezTo>
                    <a:pt x="374" y="569"/>
                    <a:pt x="346" y="609"/>
                    <a:pt x="315" y="644"/>
                  </a:cubicBezTo>
                  <a:cubicBezTo>
                    <a:pt x="306" y="659"/>
                    <a:pt x="300" y="675"/>
                    <a:pt x="293" y="690"/>
                  </a:cubicBezTo>
                  <a:cubicBezTo>
                    <a:pt x="748" y="1751"/>
                    <a:pt x="1455" y="3141"/>
                    <a:pt x="469" y="4099"/>
                  </a:cubicBezTo>
                  <a:cubicBezTo>
                    <a:pt x="315" y="4248"/>
                    <a:pt x="157" y="4338"/>
                    <a:pt x="1" y="4380"/>
                  </a:cubicBezTo>
                  <a:cubicBezTo>
                    <a:pt x="18" y="4612"/>
                    <a:pt x="43" y="4845"/>
                    <a:pt x="73" y="5076"/>
                  </a:cubicBezTo>
                  <a:cubicBezTo>
                    <a:pt x="201" y="5113"/>
                    <a:pt x="330" y="5137"/>
                    <a:pt x="462" y="5153"/>
                  </a:cubicBezTo>
                  <a:cubicBezTo>
                    <a:pt x="489" y="5155"/>
                    <a:pt x="516" y="5156"/>
                    <a:pt x="542" y="5156"/>
                  </a:cubicBezTo>
                  <a:cubicBezTo>
                    <a:pt x="759" y="5156"/>
                    <a:pt x="956" y="5087"/>
                    <a:pt x="1156" y="5001"/>
                  </a:cubicBezTo>
                  <a:cubicBezTo>
                    <a:pt x="1492" y="4854"/>
                    <a:pt x="1804" y="4713"/>
                    <a:pt x="2175" y="4676"/>
                  </a:cubicBezTo>
                  <a:cubicBezTo>
                    <a:pt x="2249" y="4669"/>
                    <a:pt x="2322" y="4666"/>
                    <a:pt x="2395" y="4666"/>
                  </a:cubicBezTo>
                  <a:cubicBezTo>
                    <a:pt x="2723" y="4666"/>
                    <a:pt x="3044" y="4728"/>
                    <a:pt x="3370" y="4755"/>
                  </a:cubicBezTo>
                  <a:cubicBezTo>
                    <a:pt x="3370" y="4753"/>
                    <a:pt x="3370" y="4753"/>
                    <a:pt x="3370" y="4751"/>
                  </a:cubicBezTo>
                  <a:cubicBezTo>
                    <a:pt x="3280" y="3481"/>
                    <a:pt x="3163" y="2216"/>
                    <a:pt x="3018" y="951"/>
                  </a:cubicBezTo>
                  <a:cubicBezTo>
                    <a:pt x="2797" y="1064"/>
                    <a:pt x="2562" y="1139"/>
                    <a:pt x="2328" y="1139"/>
                  </a:cubicBezTo>
                  <a:cubicBezTo>
                    <a:pt x="2195" y="1139"/>
                    <a:pt x="2062" y="1115"/>
                    <a:pt x="1931" y="1059"/>
                  </a:cubicBezTo>
                  <a:cubicBezTo>
                    <a:pt x="1488" y="870"/>
                    <a:pt x="1442" y="330"/>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3"/>
            <p:cNvSpPr/>
            <p:nvPr/>
          </p:nvSpPr>
          <p:spPr>
            <a:xfrm>
              <a:off x="6535718" y="2077939"/>
              <a:ext cx="51592" cy="165330"/>
            </a:xfrm>
            <a:custGeom>
              <a:avLst/>
              <a:gdLst/>
              <a:ahLst/>
              <a:cxnLst/>
              <a:rect l="l" t="t" r="r" b="b"/>
              <a:pathLst>
                <a:path w="528" h="1692" extrusionOk="0">
                  <a:moveTo>
                    <a:pt x="0" y="1"/>
                  </a:moveTo>
                  <a:lnTo>
                    <a:pt x="99" y="1364"/>
                  </a:lnTo>
                  <a:lnTo>
                    <a:pt x="194" y="1692"/>
                  </a:lnTo>
                  <a:cubicBezTo>
                    <a:pt x="194" y="1665"/>
                    <a:pt x="527" y="288"/>
                    <a:pt x="527" y="288"/>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3"/>
            <p:cNvSpPr/>
            <p:nvPr/>
          </p:nvSpPr>
          <p:spPr>
            <a:xfrm>
              <a:off x="6428625" y="1824375"/>
              <a:ext cx="262944" cy="315318"/>
            </a:xfrm>
            <a:custGeom>
              <a:avLst/>
              <a:gdLst/>
              <a:ahLst/>
              <a:cxnLst/>
              <a:rect l="l" t="t" r="r" b="b"/>
              <a:pathLst>
                <a:path w="2691" h="3227" extrusionOk="0">
                  <a:moveTo>
                    <a:pt x="1208" y="0"/>
                  </a:moveTo>
                  <a:cubicBezTo>
                    <a:pt x="1042" y="0"/>
                    <a:pt x="888" y="40"/>
                    <a:pt x="769" y="127"/>
                  </a:cubicBezTo>
                  <a:cubicBezTo>
                    <a:pt x="0" y="661"/>
                    <a:pt x="154" y="1186"/>
                    <a:pt x="277" y="1759"/>
                  </a:cubicBezTo>
                  <a:cubicBezTo>
                    <a:pt x="341" y="2053"/>
                    <a:pt x="246" y="2301"/>
                    <a:pt x="310" y="2690"/>
                  </a:cubicBezTo>
                  <a:cubicBezTo>
                    <a:pt x="423" y="3131"/>
                    <a:pt x="770" y="3227"/>
                    <a:pt x="1050" y="3227"/>
                  </a:cubicBezTo>
                  <a:cubicBezTo>
                    <a:pt x="1195" y="3227"/>
                    <a:pt x="1322" y="3201"/>
                    <a:pt x="1391" y="3184"/>
                  </a:cubicBezTo>
                  <a:cubicBezTo>
                    <a:pt x="2142" y="3000"/>
                    <a:pt x="2691" y="2207"/>
                    <a:pt x="2596" y="1438"/>
                  </a:cubicBezTo>
                  <a:cubicBezTo>
                    <a:pt x="2566" y="1183"/>
                    <a:pt x="2473" y="942"/>
                    <a:pt x="2357" y="716"/>
                  </a:cubicBezTo>
                  <a:cubicBezTo>
                    <a:pt x="2183" y="287"/>
                    <a:pt x="1653" y="0"/>
                    <a:pt x="1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3"/>
            <p:cNvSpPr/>
            <p:nvPr/>
          </p:nvSpPr>
          <p:spPr>
            <a:xfrm>
              <a:off x="6395110" y="3871452"/>
              <a:ext cx="67715" cy="172658"/>
            </a:xfrm>
            <a:custGeom>
              <a:avLst/>
              <a:gdLst/>
              <a:ahLst/>
              <a:cxnLst/>
              <a:rect l="l" t="t" r="r" b="b"/>
              <a:pathLst>
                <a:path w="693" h="1767" extrusionOk="0">
                  <a:moveTo>
                    <a:pt x="62" y="1"/>
                  </a:moveTo>
                  <a:lnTo>
                    <a:pt x="62" y="1"/>
                  </a:lnTo>
                  <a:cubicBezTo>
                    <a:pt x="1" y="568"/>
                    <a:pt x="69" y="1139"/>
                    <a:pt x="262" y="1672"/>
                  </a:cubicBezTo>
                  <a:cubicBezTo>
                    <a:pt x="278" y="1714"/>
                    <a:pt x="302" y="1762"/>
                    <a:pt x="348" y="1767"/>
                  </a:cubicBezTo>
                  <a:cubicBezTo>
                    <a:pt x="370" y="1767"/>
                    <a:pt x="394" y="1758"/>
                    <a:pt x="414" y="1745"/>
                  </a:cubicBezTo>
                  <a:cubicBezTo>
                    <a:pt x="693" y="1560"/>
                    <a:pt x="684" y="1152"/>
                    <a:pt x="583" y="831"/>
                  </a:cubicBezTo>
                  <a:cubicBezTo>
                    <a:pt x="578" y="825"/>
                    <a:pt x="576" y="816"/>
                    <a:pt x="574" y="809"/>
                  </a:cubicBezTo>
                  <a:lnTo>
                    <a:pt x="464" y="14"/>
                  </a:lnTo>
                  <a:cubicBezTo>
                    <a:pt x="464" y="14"/>
                    <a:pt x="436" y="109"/>
                    <a:pt x="275" y="131"/>
                  </a:cubicBezTo>
                  <a:cubicBezTo>
                    <a:pt x="267" y="132"/>
                    <a:pt x="259" y="132"/>
                    <a:pt x="251" y="132"/>
                  </a:cubicBezTo>
                  <a:cubicBezTo>
                    <a:pt x="168" y="132"/>
                    <a:pt x="92" y="8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3"/>
            <p:cNvSpPr/>
            <p:nvPr/>
          </p:nvSpPr>
          <p:spPr>
            <a:xfrm>
              <a:off x="6997117" y="2105591"/>
              <a:ext cx="147937" cy="156633"/>
            </a:xfrm>
            <a:custGeom>
              <a:avLst/>
              <a:gdLst/>
              <a:ahLst/>
              <a:cxnLst/>
              <a:rect l="l" t="t" r="r" b="b"/>
              <a:pathLst>
                <a:path w="1514" h="1603" extrusionOk="0">
                  <a:moveTo>
                    <a:pt x="1322" y="1"/>
                  </a:moveTo>
                  <a:lnTo>
                    <a:pt x="1322" y="1"/>
                  </a:lnTo>
                  <a:cubicBezTo>
                    <a:pt x="1021" y="122"/>
                    <a:pt x="791" y="365"/>
                    <a:pt x="569" y="600"/>
                  </a:cubicBezTo>
                  <a:cubicBezTo>
                    <a:pt x="707" y="420"/>
                    <a:pt x="995" y="75"/>
                    <a:pt x="938" y="27"/>
                  </a:cubicBezTo>
                  <a:cubicBezTo>
                    <a:pt x="935" y="25"/>
                    <a:pt x="932" y="24"/>
                    <a:pt x="928" y="24"/>
                  </a:cubicBezTo>
                  <a:cubicBezTo>
                    <a:pt x="842" y="24"/>
                    <a:pt x="447" y="484"/>
                    <a:pt x="286" y="754"/>
                  </a:cubicBezTo>
                  <a:cubicBezTo>
                    <a:pt x="294" y="565"/>
                    <a:pt x="231" y="234"/>
                    <a:pt x="130" y="223"/>
                  </a:cubicBezTo>
                  <a:cubicBezTo>
                    <a:pt x="128" y="222"/>
                    <a:pt x="127" y="222"/>
                    <a:pt x="125" y="222"/>
                  </a:cubicBezTo>
                  <a:cubicBezTo>
                    <a:pt x="28" y="222"/>
                    <a:pt x="1" y="568"/>
                    <a:pt x="29" y="748"/>
                  </a:cubicBezTo>
                  <a:cubicBezTo>
                    <a:pt x="55" y="932"/>
                    <a:pt x="95" y="1132"/>
                    <a:pt x="9" y="1294"/>
                  </a:cubicBezTo>
                  <a:cubicBezTo>
                    <a:pt x="9" y="1294"/>
                    <a:pt x="0" y="1433"/>
                    <a:pt x="70" y="1523"/>
                  </a:cubicBezTo>
                  <a:cubicBezTo>
                    <a:pt x="113" y="1574"/>
                    <a:pt x="177" y="1602"/>
                    <a:pt x="245" y="1602"/>
                  </a:cubicBezTo>
                  <a:cubicBezTo>
                    <a:pt x="250" y="1602"/>
                    <a:pt x="254" y="1602"/>
                    <a:pt x="259" y="1602"/>
                  </a:cubicBezTo>
                  <a:cubicBezTo>
                    <a:pt x="521" y="1589"/>
                    <a:pt x="707" y="1354"/>
                    <a:pt x="933" y="1217"/>
                  </a:cubicBezTo>
                  <a:cubicBezTo>
                    <a:pt x="1120" y="1105"/>
                    <a:pt x="1480" y="932"/>
                    <a:pt x="1456" y="849"/>
                  </a:cubicBezTo>
                  <a:cubicBezTo>
                    <a:pt x="1450" y="827"/>
                    <a:pt x="1423" y="818"/>
                    <a:pt x="1383" y="818"/>
                  </a:cubicBezTo>
                  <a:cubicBezTo>
                    <a:pt x="1265" y="818"/>
                    <a:pt x="1034" y="896"/>
                    <a:pt x="901" y="952"/>
                  </a:cubicBezTo>
                  <a:lnTo>
                    <a:pt x="1241" y="671"/>
                  </a:lnTo>
                  <a:cubicBezTo>
                    <a:pt x="1335" y="594"/>
                    <a:pt x="1513" y="455"/>
                    <a:pt x="1474" y="396"/>
                  </a:cubicBezTo>
                  <a:cubicBezTo>
                    <a:pt x="1469" y="388"/>
                    <a:pt x="1458" y="385"/>
                    <a:pt x="1442" y="385"/>
                  </a:cubicBezTo>
                  <a:cubicBezTo>
                    <a:pt x="1338" y="385"/>
                    <a:pt x="1028" y="538"/>
                    <a:pt x="872" y="649"/>
                  </a:cubicBezTo>
                  <a:lnTo>
                    <a:pt x="1298" y="111"/>
                  </a:lnTo>
                  <a:cubicBezTo>
                    <a:pt x="1324" y="78"/>
                    <a:pt x="1349" y="32"/>
                    <a:pt x="1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3"/>
            <p:cNvSpPr/>
            <p:nvPr/>
          </p:nvSpPr>
          <p:spPr>
            <a:xfrm>
              <a:off x="6564837" y="2035336"/>
              <a:ext cx="48954" cy="93413"/>
            </a:xfrm>
            <a:custGeom>
              <a:avLst/>
              <a:gdLst/>
              <a:ahLst/>
              <a:cxnLst/>
              <a:rect l="l" t="t" r="r" b="b"/>
              <a:pathLst>
                <a:path w="501" h="956" extrusionOk="0">
                  <a:moveTo>
                    <a:pt x="456" y="1"/>
                  </a:moveTo>
                  <a:cubicBezTo>
                    <a:pt x="444" y="1"/>
                    <a:pt x="433" y="6"/>
                    <a:pt x="425" y="19"/>
                  </a:cubicBezTo>
                  <a:cubicBezTo>
                    <a:pt x="383" y="92"/>
                    <a:pt x="357" y="175"/>
                    <a:pt x="324" y="252"/>
                  </a:cubicBezTo>
                  <a:cubicBezTo>
                    <a:pt x="291" y="329"/>
                    <a:pt x="256" y="408"/>
                    <a:pt x="218" y="485"/>
                  </a:cubicBezTo>
                  <a:cubicBezTo>
                    <a:pt x="148" y="632"/>
                    <a:pt x="58" y="777"/>
                    <a:pt x="3" y="933"/>
                  </a:cubicBezTo>
                  <a:cubicBezTo>
                    <a:pt x="0" y="945"/>
                    <a:pt x="10" y="956"/>
                    <a:pt x="21" y="956"/>
                  </a:cubicBezTo>
                  <a:cubicBezTo>
                    <a:pt x="26" y="956"/>
                    <a:pt x="30" y="954"/>
                    <a:pt x="34" y="950"/>
                  </a:cubicBezTo>
                  <a:cubicBezTo>
                    <a:pt x="144" y="827"/>
                    <a:pt x="221" y="665"/>
                    <a:pt x="293" y="518"/>
                  </a:cubicBezTo>
                  <a:cubicBezTo>
                    <a:pt x="330" y="441"/>
                    <a:pt x="366" y="364"/>
                    <a:pt x="401" y="287"/>
                  </a:cubicBezTo>
                  <a:cubicBezTo>
                    <a:pt x="434" y="210"/>
                    <a:pt x="475" y="129"/>
                    <a:pt x="493" y="48"/>
                  </a:cubicBezTo>
                  <a:cubicBezTo>
                    <a:pt x="500" y="21"/>
                    <a:pt x="478"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3"/>
            <p:cNvSpPr/>
            <p:nvPr/>
          </p:nvSpPr>
          <p:spPr>
            <a:xfrm>
              <a:off x="6544708" y="2106666"/>
              <a:ext cx="24135" cy="22865"/>
            </a:xfrm>
            <a:custGeom>
              <a:avLst/>
              <a:gdLst/>
              <a:ahLst/>
              <a:cxnLst/>
              <a:rect l="l" t="t" r="r" b="b"/>
              <a:pathLst>
                <a:path w="247" h="234" extrusionOk="0">
                  <a:moveTo>
                    <a:pt x="40" y="1"/>
                  </a:moveTo>
                  <a:cubicBezTo>
                    <a:pt x="25" y="1"/>
                    <a:pt x="9" y="12"/>
                    <a:pt x="5" y="27"/>
                  </a:cubicBezTo>
                  <a:cubicBezTo>
                    <a:pt x="1" y="47"/>
                    <a:pt x="7" y="67"/>
                    <a:pt x="18" y="82"/>
                  </a:cubicBezTo>
                  <a:cubicBezTo>
                    <a:pt x="25" y="95"/>
                    <a:pt x="36" y="106"/>
                    <a:pt x="45" y="117"/>
                  </a:cubicBezTo>
                  <a:cubicBezTo>
                    <a:pt x="62" y="137"/>
                    <a:pt x="80" y="152"/>
                    <a:pt x="97" y="170"/>
                  </a:cubicBezTo>
                  <a:cubicBezTo>
                    <a:pt x="119" y="187"/>
                    <a:pt x="141" y="203"/>
                    <a:pt x="163" y="218"/>
                  </a:cubicBezTo>
                  <a:cubicBezTo>
                    <a:pt x="168" y="220"/>
                    <a:pt x="172" y="225"/>
                    <a:pt x="176" y="227"/>
                  </a:cubicBezTo>
                  <a:cubicBezTo>
                    <a:pt x="187" y="231"/>
                    <a:pt x="196" y="234"/>
                    <a:pt x="207" y="234"/>
                  </a:cubicBezTo>
                  <a:cubicBezTo>
                    <a:pt x="220" y="234"/>
                    <a:pt x="242" y="234"/>
                    <a:pt x="244" y="216"/>
                  </a:cubicBezTo>
                  <a:lnTo>
                    <a:pt x="247" y="216"/>
                  </a:lnTo>
                  <a:cubicBezTo>
                    <a:pt x="247" y="205"/>
                    <a:pt x="247" y="194"/>
                    <a:pt x="242" y="183"/>
                  </a:cubicBezTo>
                  <a:cubicBezTo>
                    <a:pt x="233" y="168"/>
                    <a:pt x="225" y="157"/>
                    <a:pt x="211" y="146"/>
                  </a:cubicBezTo>
                  <a:cubicBezTo>
                    <a:pt x="196" y="128"/>
                    <a:pt x="181" y="113"/>
                    <a:pt x="163" y="97"/>
                  </a:cubicBezTo>
                  <a:cubicBezTo>
                    <a:pt x="148" y="80"/>
                    <a:pt x="132" y="64"/>
                    <a:pt x="115" y="49"/>
                  </a:cubicBezTo>
                  <a:cubicBezTo>
                    <a:pt x="106" y="38"/>
                    <a:pt x="95" y="27"/>
                    <a:pt x="84" y="18"/>
                  </a:cubicBezTo>
                  <a:cubicBezTo>
                    <a:pt x="73" y="7"/>
                    <a:pt x="58" y="1"/>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3"/>
            <p:cNvSpPr/>
            <p:nvPr/>
          </p:nvSpPr>
          <p:spPr>
            <a:xfrm>
              <a:off x="6533569" y="2062305"/>
              <a:ext cx="17295" cy="17002"/>
            </a:xfrm>
            <a:custGeom>
              <a:avLst/>
              <a:gdLst/>
              <a:ahLst/>
              <a:cxnLst/>
              <a:rect l="l" t="t" r="r" b="b"/>
              <a:pathLst>
                <a:path w="177" h="174" extrusionOk="0">
                  <a:moveTo>
                    <a:pt x="88" y="0"/>
                  </a:moveTo>
                  <a:cubicBezTo>
                    <a:pt x="75" y="0"/>
                    <a:pt x="64" y="2"/>
                    <a:pt x="53" y="7"/>
                  </a:cubicBezTo>
                  <a:cubicBezTo>
                    <a:pt x="44" y="11"/>
                    <a:pt x="33" y="18"/>
                    <a:pt x="27" y="27"/>
                  </a:cubicBezTo>
                  <a:cubicBezTo>
                    <a:pt x="18" y="33"/>
                    <a:pt x="11" y="42"/>
                    <a:pt x="9" y="53"/>
                  </a:cubicBezTo>
                  <a:cubicBezTo>
                    <a:pt x="3" y="64"/>
                    <a:pt x="0" y="75"/>
                    <a:pt x="0" y="86"/>
                  </a:cubicBezTo>
                  <a:lnTo>
                    <a:pt x="5" y="110"/>
                  </a:lnTo>
                  <a:cubicBezTo>
                    <a:pt x="7" y="125"/>
                    <a:pt x="16" y="139"/>
                    <a:pt x="27" y="150"/>
                  </a:cubicBezTo>
                  <a:lnTo>
                    <a:pt x="44" y="163"/>
                  </a:lnTo>
                  <a:cubicBezTo>
                    <a:pt x="57" y="169"/>
                    <a:pt x="73" y="174"/>
                    <a:pt x="88" y="174"/>
                  </a:cubicBezTo>
                  <a:cubicBezTo>
                    <a:pt x="99" y="174"/>
                    <a:pt x="112" y="171"/>
                    <a:pt x="121" y="167"/>
                  </a:cubicBezTo>
                  <a:cubicBezTo>
                    <a:pt x="132" y="163"/>
                    <a:pt x="143" y="156"/>
                    <a:pt x="150" y="150"/>
                  </a:cubicBezTo>
                  <a:cubicBezTo>
                    <a:pt x="159" y="141"/>
                    <a:pt x="165" y="132"/>
                    <a:pt x="167" y="121"/>
                  </a:cubicBezTo>
                  <a:cubicBezTo>
                    <a:pt x="174" y="110"/>
                    <a:pt x="176" y="99"/>
                    <a:pt x="176" y="88"/>
                  </a:cubicBezTo>
                  <a:lnTo>
                    <a:pt x="172" y="64"/>
                  </a:lnTo>
                  <a:cubicBezTo>
                    <a:pt x="167" y="48"/>
                    <a:pt x="161" y="35"/>
                    <a:pt x="150" y="27"/>
                  </a:cubicBezTo>
                  <a:lnTo>
                    <a:pt x="132" y="11"/>
                  </a:lnTo>
                  <a:cubicBezTo>
                    <a:pt x="119" y="5"/>
                    <a:pt x="104"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3"/>
            <p:cNvSpPr/>
            <p:nvPr/>
          </p:nvSpPr>
          <p:spPr>
            <a:xfrm>
              <a:off x="6605192" y="2082922"/>
              <a:ext cx="17686" cy="17686"/>
            </a:xfrm>
            <a:custGeom>
              <a:avLst/>
              <a:gdLst/>
              <a:ahLst/>
              <a:cxnLst/>
              <a:rect l="l" t="t" r="r" b="b"/>
              <a:pathLst>
                <a:path w="181" h="181" extrusionOk="0">
                  <a:moveTo>
                    <a:pt x="91" y="0"/>
                  </a:moveTo>
                  <a:cubicBezTo>
                    <a:pt x="78" y="0"/>
                    <a:pt x="67" y="4"/>
                    <a:pt x="56" y="9"/>
                  </a:cubicBezTo>
                  <a:cubicBezTo>
                    <a:pt x="45" y="13"/>
                    <a:pt x="36" y="20"/>
                    <a:pt x="27" y="29"/>
                  </a:cubicBezTo>
                  <a:cubicBezTo>
                    <a:pt x="18" y="35"/>
                    <a:pt x="12" y="44"/>
                    <a:pt x="10" y="55"/>
                  </a:cubicBezTo>
                  <a:cubicBezTo>
                    <a:pt x="3" y="66"/>
                    <a:pt x="1" y="77"/>
                    <a:pt x="1" y="90"/>
                  </a:cubicBezTo>
                  <a:lnTo>
                    <a:pt x="5" y="112"/>
                  </a:lnTo>
                  <a:cubicBezTo>
                    <a:pt x="8" y="127"/>
                    <a:pt x="16" y="143"/>
                    <a:pt x="27" y="152"/>
                  </a:cubicBezTo>
                  <a:lnTo>
                    <a:pt x="45" y="167"/>
                  </a:lnTo>
                  <a:cubicBezTo>
                    <a:pt x="60" y="176"/>
                    <a:pt x="76" y="180"/>
                    <a:pt x="91" y="180"/>
                  </a:cubicBezTo>
                  <a:cubicBezTo>
                    <a:pt x="102" y="180"/>
                    <a:pt x="115" y="178"/>
                    <a:pt x="126" y="171"/>
                  </a:cubicBezTo>
                  <a:cubicBezTo>
                    <a:pt x="137" y="167"/>
                    <a:pt x="146" y="160"/>
                    <a:pt x="155" y="152"/>
                  </a:cubicBezTo>
                  <a:cubicBezTo>
                    <a:pt x="163" y="145"/>
                    <a:pt x="170" y="136"/>
                    <a:pt x="172" y="125"/>
                  </a:cubicBezTo>
                  <a:cubicBezTo>
                    <a:pt x="179" y="114"/>
                    <a:pt x="181" y="103"/>
                    <a:pt x="181" y="90"/>
                  </a:cubicBezTo>
                  <a:lnTo>
                    <a:pt x="177" y="68"/>
                  </a:lnTo>
                  <a:cubicBezTo>
                    <a:pt x="172" y="53"/>
                    <a:pt x="166" y="37"/>
                    <a:pt x="155" y="29"/>
                  </a:cubicBezTo>
                  <a:lnTo>
                    <a:pt x="137" y="13"/>
                  </a:lnTo>
                  <a:cubicBezTo>
                    <a:pt x="122" y="4"/>
                    <a:pt x="10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3"/>
            <p:cNvSpPr/>
            <p:nvPr/>
          </p:nvSpPr>
          <p:spPr>
            <a:xfrm>
              <a:off x="6517055" y="2011983"/>
              <a:ext cx="59311" cy="25210"/>
            </a:xfrm>
            <a:custGeom>
              <a:avLst/>
              <a:gdLst/>
              <a:ahLst/>
              <a:cxnLst/>
              <a:rect l="l" t="t" r="r" b="b"/>
              <a:pathLst>
                <a:path w="607" h="258" extrusionOk="0">
                  <a:moveTo>
                    <a:pt x="243" y="0"/>
                  </a:moveTo>
                  <a:cubicBezTo>
                    <a:pt x="213" y="0"/>
                    <a:pt x="184" y="3"/>
                    <a:pt x="154" y="10"/>
                  </a:cubicBezTo>
                  <a:cubicBezTo>
                    <a:pt x="106" y="19"/>
                    <a:pt x="24" y="39"/>
                    <a:pt x="5" y="89"/>
                  </a:cubicBezTo>
                  <a:cubicBezTo>
                    <a:pt x="0" y="107"/>
                    <a:pt x="11" y="124"/>
                    <a:pt x="27" y="129"/>
                  </a:cubicBezTo>
                  <a:cubicBezTo>
                    <a:pt x="31" y="130"/>
                    <a:pt x="36" y="130"/>
                    <a:pt x="40" y="130"/>
                  </a:cubicBezTo>
                  <a:cubicBezTo>
                    <a:pt x="63" y="130"/>
                    <a:pt x="86" y="118"/>
                    <a:pt x="108" y="111"/>
                  </a:cubicBezTo>
                  <a:cubicBezTo>
                    <a:pt x="134" y="105"/>
                    <a:pt x="158" y="98"/>
                    <a:pt x="185" y="96"/>
                  </a:cubicBezTo>
                  <a:cubicBezTo>
                    <a:pt x="196" y="95"/>
                    <a:pt x="207" y="94"/>
                    <a:pt x="217" y="94"/>
                  </a:cubicBezTo>
                  <a:cubicBezTo>
                    <a:pt x="261" y="94"/>
                    <a:pt x="303" y="101"/>
                    <a:pt x="345" y="115"/>
                  </a:cubicBezTo>
                  <a:cubicBezTo>
                    <a:pt x="391" y="131"/>
                    <a:pt x="433" y="155"/>
                    <a:pt x="468" y="186"/>
                  </a:cubicBezTo>
                  <a:cubicBezTo>
                    <a:pt x="494" y="209"/>
                    <a:pt x="529" y="258"/>
                    <a:pt x="562" y="258"/>
                  </a:cubicBezTo>
                  <a:cubicBezTo>
                    <a:pt x="574" y="258"/>
                    <a:pt x="586" y="252"/>
                    <a:pt x="598" y="236"/>
                  </a:cubicBezTo>
                  <a:cubicBezTo>
                    <a:pt x="606" y="221"/>
                    <a:pt x="606" y="203"/>
                    <a:pt x="598" y="190"/>
                  </a:cubicBezTo>
                  <a:cubicBezTo>
                    <a:pt x="578" y="142"/>
                    <a:pt x="525" y="102"/>
                    <a:pt x="483" y="74"/>
                  </a:cubicBezTo>
                  <a:cubicBezTo>
                    <a:pt x="437" y="43"/>
                    <a:pt x="385" y="21"/>
                    <a:pt x="332" y="10"/>
                  </a:cubicBezTo>
                  <a:cubicBezTo>
                    <a:pt x="302" y="3"/>
                    <a:pt x="273"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3"/>
            <p:cNvSpPr/>
            <p:nvPr/>
          </p:nvSpPr>
          <p:spPr>
            <a:xfrm>
              <a:off x="6619360" y="2042274"/>
              <a:ext cx="40160" cy="18272"/>
            </a:xfrm>
            <a:custGeom>
              <a:avLst/>
              <a:gdLst/>
              <a:ahLst/>
              <a:cxnLst/>
              <a:rect l="l" t="t" r="r" b="b"/>
              <a:pathLst>
                <a:path w="411" h="187" extrusionOk="0">
                  <a:moveTo>
                    <a:pt x="397" y="133"/>
                  </a:moveTo>
                  <a:lnTo>
                    <a:pt x="397" y="133"/>
                  </a:lnTo>
                  <a:cubicBezTo>
                    <a:pt x="398" y="134"/>
                    <a:pt x="398" y="135"/>
                    <a:pt x="398" y="136"/>
                  </a:cubicBezTo>
                  <a:lnTo>
                    <a:pt x="398" y="136"/>
                  </a:lnTo>
                  <a:cubicBezTo>
                    <a:pt x="397" y="133"/>
                    <a:pt x="396" y="133"/>
                    <a:pt x="397" y="133"/>
                  </a:cubicBezTo>
                  <a:close/>
                  <a:moveTo>
                    <a:pt x="130" y="1"/>
                  </a:moveTo>
                  <a:cubicBezTo>
                    <a:pt x="95" y="1"/>
                    <a:pt x="60" y="12"/>
                    <a:pt x="29" y="27"/>
                  </a:cubicBezTo>
                  <a:cubicBezTo>
                    <a:pt x="1" y="47"/>
                    <a:pt x="12" y="91"/>
                    <a:pt x="45" y="91"/>
                  </a:cubicBezTo>
                  <a:lnTo>
                    <a:pt x="47" y="93"/>
                  </a:lnTo>
                  <a:cubicBezTo>
                    <a:pt x="56" y="92"/>
                    <a:pt x="65" y="92"/>
                    <a:pt x="74" y="92"/>
                  </a:cubicBezTo>
                  <a:cubicBezTo>
                    <a:pt x="118" y="92"/>
                    <a:pt x="163" y="101"/>
                    <a:pt x="205" y="115"/>
                  </a:cubicBezTo>
                  <a:cubicBezTo>
                    <a:pt x="216" y="120"/>
                    <a:pt x="227" y="124"/>
                    <a:pt x="236" y="128"/>
                  </a:cubicBezTo>
                  <a:cubicBezTo>
                    <a:pt x="251" y="135"/>
                    <a:pt x="264" y="141"/>
                    <a:pt x="278" y="150"/>
                  </a:cubicBezTo>
                  <a:cubicBezTo>
                    <a:pt x="301" y="164"/>
                    <a:pt x="326" y="185"/>
                    <a:pt x="354" y="185"/>
                  </a:cubicBezTo>
                  <a:cubicBezTo>
                    <a:pt x="355" y="185"/>
                    <a:pt x="356" y="185"/>
                    <a:pt x="357" y="185"/>
                  </a:cubicBezTo>
                  <a:lnTo>
                    <a:pt x="357" y="185"/>
                  </a:lnTo>
                  <a:cubicBezTo>
                    <a:pt x="357" y="185"/>
                    <a:pt x="357" y="185"/>
                    <a:pt x="357" y="185"/>
                  </a:cubicBezTo>
                  <a:lnTo>
                    <a:pt x="358" y="185"/>
                  </a:lnTo>
                  <a:lnTo>
                    <a:pt x="358" y="185"/>
                  </a:lnTo>
                  <a:cubicBezTo>
                    <a:pt x="357" y="185"/>
                    <a:pt x="357" y="185"/>
                    <a:pt x="357" y="185"/>
                  </a:cubicBezTo>
                  <a:lnTo>
                    <a:pt x="357" y="185"/>
                  </a:lnTo>
                  <a:cubicBezTo>
                    <a:pt x="357" y="184"/>
                    <a:pt x="357" y="184"/>
                    <a:pt x="357" y="184"/>
                  </a:cubicBezTo>
                  <a:cubicBezTo>
                    <a:pt x="358" y="184"/>
                    <a:pt x="358" y="184"/>
                    <a:pt x="359" y="185"/>
                  </a:cubicBezTo>
                  <a:lnTo>
                    <a:pt x="359" y="185"/>
                  </a:lnTo>
                  <a:lnTo>
                    <a:pt x="358" y="185"/>
                  </a:lnTo>
                  <a:lnTo>
                    <a:pt x="358" y="185"/>
                  </a:lnTo>
                  <a:cubicBezTo>
                    <a:pt x="359" y="185"/>
                    <a:pt x="359" y="185"/>
                    <a:pt x="360" y="185"/>
                  </a:cubicBezTo>
                  <a:lnTo>
                    <a:pt x="360" y="185"/>
                  </a:lnTo>
                  <a:cubicBezTo>
                    <a:pt x="360" y="185"/>
                    <a:pt x="361" y="185"/>
                    <a:pt x="361" y="185"/>
                  </a:cubicBezTo>
                  <a:cubicBezTo>
                    <a:pt x="364" y="186"/>
                    <a:pt x="367" y="186"/>
                    <a:pt x="369" y="186"/>
                  </a:cubicBezTo>
                  <a:cubicBezTo>
                    <a:pt x="394" y="186"/>
                    <a:pt x="410" y="161"/>
                    <a:pt x="398" y="137"/>
                  </a:cubicBezTo>
                  <a:lnTo>
                    <a:pt x="398" y="137"/>
                  </a:lnTo>
                  <a:lnTo>
                    <a:pt x="398" y="140"/>
                  </a:lnTo>
                  <a:lnTo>
                    <a:pt x="398" y="140"/>
                  </a:lnTo>
                  <a:cubicBezTo>
                    <a:pt x="398" y="139"/>
                    <a:pt x="398" y="137"/>
                    <a:pt x="398" y="136"/>
                  </a:cubicBezTo>
                  <a:lnTo>
                    <a:pt x="398" y="136"/>
                  </a:lnTo>
                  <a:cubicBezTo>
                    <a:pt x="398" y="136"/>
                    <a:pt x="398" y="137"/>
                    <a:pt x="398" y="137"/>
                  </a:cubicBezTo>
                  <a:lnTo>
                    <a:pt x="398" y="133"/>
                  </a:lnTo>
                  <a:cubicBezTo>
                    <a:pt x="398" y="133"/>
                    <a:pt x="398" y="133"/>
                    <a:pt x="397" y="133"/>
                  </a:cubicBezTo>
                  <a:lnTo>
                    <a:pt x="397" y="133"/>
                  </a:lnTo>
                  <a:cubicBezTo>
                    <a:pt x="394" y="117"/>
                    <a:pt x="386" y="102"/>
                    <a:pt x="372" y="93"/>
                  </a:cubicBezTo>
                  <a:cubicBezTo>
                    <a:pt x="357" y="82"/>
                    <a:pt x="341" y="71"/>
                    <a:pt x="324" y="62"/>
                  </a:cubicBezTo>
                  <a:cubicBezTo>
                    <a:pt x="295" y="43"/>
                    <a:pt x="262" y="29"/>
                    <a:pt x="229" y="19"/>
                  </a:cubicBezTo>
                  <a:cubicBezTo>
                    <a:pt x="199" y="8"/>
                    <a:pt x="163"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3"/>
            <p:cNvSpPr/>
            <p:nvPr/>
          </p:nvSpPr>
          <p:spPr>
            <a:xfrm>
              <a:off x="6432534" y="1824277"/>
              <a:ext cx="270468" cy="199040"/>
            </a:xfrm>
            <a:custGeom>
              <a:avLst/>
              <a:gdLst/>
              <a:ahLst/>
              <a:cxnLst/>
              <a:rect l="l" t="t" r="r" b="b"/>
              <a:pathLst>
                <a:path w="2768" h="2037" extrusionOk="0">
                  <a:moveTo>
                    <a:pt x="1445" y="0"/>
                  </a:moveTo>
                  <a:cubicBezTo>
                    <a:pt x="1367" y="0"/>
                    <a:pt x="1291" y="4"/>
                    <a:pt x="1214" y="12"/>
                  </a:cubicBezTo>
                  <a:cubicBezTo>
                    <a:pt x="1019" y="27"/>
                    <a:pt x="813" y="45"/>
                    <a:pt x="650" y="154"/>
                  </a:cubicBezTo>
                  <a:cubicBezTo>
                    <a:pt x="560" y="216"/>
                    <a:pt x="488" y="304"/>
                    <a:pt x="417" y="389"/>
                  </a:cubicBezTo>
                  <a:lnTo>
                    <a:pt x="261" y="580"/>
                  </a:lnTo>
                  <a:cubicBezTo>
                    <a:pt x="180" y="681"/>
                    <a:pt x="97" y="785"/>
                    <a:pt x="53" y="905"/>
                  </a:cubicBezTo>
                  <a:cubicBezTo>
                    <a:pt x="0" y="1050"/>
                    <a:pt x="9" y="1211"/>
                    <a:pt x="20" y="1364"/>
                  </a:cubicBezTo>
                  <a:cubicBezTo>
                    <a:pt x="26" y="1476"/>
                    <a:pt x="33" y="1588"/>
                    <a:pt x="70" y="1694"/>
                  </a:cubicBezTo>
                  <a:lnTo>
                    <a:pt x="395" y="1481"/>
                  </a:lnTo>
                  <a:cubicBezTo>
                    <a:pt x="395" y="1481"/>
                    <a:pt x="516" y="1714"/>
                    <a:pt x="463" y="1852"/>
                  </a:cubicBezTo>
                  <a:cubicBezTo>
                    <a:pt x="441" y="1913"/>
                    <a:pt x="417" y="1988"/>
                    <a:pt x="461" y="2036"/>
                  </a:cubicBezTo>
                  <a:cubicBezTo>
                    <a:pt x="501" y="2023"/>
                    <a:pt x="525" y="1982"/>
                    <a:pt x="547" y="1944"/>
                  </a:cubicBezTo>
                  <a:cubicBezTo>
                    <a:pt x="606" y="1830"/>
                    <a:pt x="665" y="1718"/>
                    <a:pt x="727" y="1604"/>
                  </a:cubicBezTo>
                  <a:cubicBezTo>
                    <a:pt x="751" y="1611"/>
                    <a:pt x="776" y="1614"/>
                    <a:pt x="801" y="1614"/>
                  </a:cubicBezTo>
                  <a:cubicBezTo>
                    <a:pt x="889" y="1614"/>
                    <a:pt x="978" y="1575"/>
                    <a:pt x="1048" y="1520"/>
                  </a:cubicBezTo>
                  <a:cubicBezTo>
                    <a:pt x="1138" y="1450"/>
                    <a:pt x="1204" y="1353"/>
                    <a:pt x="1269" y="1259"/>
                  </a:cubicBezTo>
                  <a:cubicBezTo>
                    <a:pt x="1412" y="1415"/>
                    <a:pt x="1614" y="1505"/>
                    <a:pt x="1818" y="1562"/>
                  </a:cubicBezTo>
                  <a:cubicBezTo>
                    <a:pt x="2020" y="1621"/>
                    <a:pt x="2231" y="1654"/>
                    <a:pt x="2436" y="1718"/>
                  </a:cubicBezTo>
                  <a:cubicBezTo>
                    <a:pt x="2482" y="1732"/>
                    <a:pt x="2536" y="1747"/>
                    <a:pt x="2585" y="1747"/>
                  </a:cubicBezTo>
                  <a:cubicBezTo>
                    <a:pt x="2626" y="1747"/>
                    <a:pt x="2664" y="1737"/>
                    <a:pt x="2693" y="1707"/>
                  </a:cubicBezTo>
                  <a:cubicBezTo>
                    <a:pt x="2721" y="1670"/>
                    <a:pt x="2739" y="1626"/>
                    <a:pt x="2741" y="1580"/>
                  </a:cubicBezTo>
                  <a:cubicBezTo>
                    <a:pt x="2763" y="1426"/>
                    <a:pt x="2767" y="1270"/>
                    <a:pt x="2756" y="1116"/>
                  </a:cubicBezTo>
                  <a:cubicBezTo>
                    <a:pt x="2752" y="1053"/>
                    <a:pt x="2743" y="989"/>
                    <a:pt x="2728" y="930"/>
                  </a:cubicBezTo>
                  <a:cubicBezTo>
                    <a:pt x="2701" y="846"/>
                    <a:pt x="2664" y="767"/>
                    <a:pt x="2620" y="695"/>
                  </a:cubicBezTo>
                  <a:lnTo>
                    <a:pt x="2497" y="468"/>
                  </a:lnTo>
                  <a:cubicBezTo>
                    <a:pt x="2433" y="352"/>
                    <a:pt x="2365" y="231"/>
                    <a:pt x="2251" y="168"/>
                  </a:cubicBezTo>
                  <a:cubicBezTo>
                    <a:pt x="2198" y="141"/>
                    <a:pt x="2143" y="121"/>
                    <a:pt x="2086" y="110"/>
                  </a:cubicBezTo>
                  <a:cubicBezTo>
                    <a:pt x="1891" y="58"/>
                    <a:pt x="1693" y="5"/>
                    <a:pt x="1493" y="1"/>
                  </a:cubicBezTo>
                  <a:cubicBezTo>
                    <a:pt x="1477" y="0"/>
                    <a:pt x="1461" y="0"/>
                    <a:pt x="14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3"/>
            <p:cNvSpPr/>
            <p:nvPr/>
          </p:nvSpPr>
          <p:spPr>
            <a:xfrm>
              <a:off x="6448168" y="1958632"/>
              <a:ext cx="44752" cy="64295"/>
            </a:xfrm>
            <a:custGeom>
              <a:avLst/>
              <a:gdLst/>
              <a:ahLst/>
              <a:cxnLst/>
              <a:rect l="l" t="t" r="r" b="b"/>
              <a:pathLst>
                <a:path w="458" h="658" extrusionOk="0">
                  <a:moveTo>
                    <a:pt x="283" y="0"/>
                  </a:moveTo>
                  <a:cubicBezTo>
                    <a:pt x="250" y="0"/>
                    <a:pt x="217" y="5"/>
                    <a:pt x="185" y="11"/>
                  </a:cubicBezTo>
                  <a:cubicBezTo>
                    <a:pt x="154" y="14"/>
                    <a:pt x="123" y="25"/>
                    <a:pt x="99" y="42"/>
                  </a:cubicBezTo>
                  <a:cubicBezTo>
                    <a:pt x="73" y="66"/>
                    <a:pt x="55" y="95"/>
                    <a:pt x="46" y="128"/>
                  </a:cubicBezTo>
                  <a:cubicBezTo>
                    <a:pt x="20" y="205"/>
                    <a:pt x="5" y="286"/>
                    <a:pt x="3" y="367"/>
                  </a:cubicBezTo>
                  <a:cubicBezTo>
                    <a:pt x="0" y="442"/>
                    <a:pt x="9" y="523"/>
                    <a:pt x="53" y="587"/>
                  </a:cubicBezTo>
                  <a:cubicBezTo>
                    <a:pt x="85" y="630"/>
                    <a:pt x="139" y="658"/>
                    <a:pt x="191" y="658"/>
                  </a:cubicBezTo>
                  <a:cubicBezTo>
                    <a:pt x="214" y="658"/>
                    <a:pt x="235" y="653"/>
                    <a:pt x="255" y="642"/>
                  </a:cubicBezTo>
                  <a:lnTo>
                    <a:pt x="431" y="154"/>
                  </a:lnTo>
                  <a:cubicBezTo>
                    <a:pt x="457" y="101"/>
                    <a:pt x="415" y="36"/>
                    <a:pt x="360" y="14"/>
                  </a:cubicBezTo>
                  <a:cubicBezTo>
                    <a:pt x="336" y="4"/>
                    <a:pt x="310"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3"/>
            <p:cNvSpPr/>
            <p:nvPr/>
          </p:nvSpPr>
          <p:spPr>
            <a:xfrm>
              <a:off x="6555847" y="1890331"/>
              <a:ext cx="179498" cy="137872"/>
            </a:xfrm>
            <a:custGeom>
              <a:avLst/>
              <a:gdLst/>
              <a:ahLst/>
              <a:cxnLst/>
              <a:rect l="l" t="t" r="r" b="b"/>
              <a:pathLst>
                <a:path w="1837" h="1411" extrusionOk="0">
                  <a:moveTo>
                    <a:pt x="916" y="1"/>
                  </a:moveTo>
                  <a:cubicBezTo>
                    <a:pt x="909" y="1"/>
                    <a:pt x="902" y="1"/>
                    <a:pt x="895" y="1"/>
                  </a:cubicBezTo>
                  <a:lnTo>
                    <a:pt x="1" y="546"/>
                  </a:lnTo>
                  <a:cubicBezTo>
                    <a:pt x="89" y="875"/>
                    <a:pt x="370" y="1154"/>
                    <a:pt x="712" y="1246"/>
                  </a:cubicBezTo>
                  <a:cubicBezTo>
                    <a:pt x="679" y="1174"/>
                    <a:pt x="666" y="1095"/>
                    <a:pt x="671" y="1013"/>
                  </a:cubicBezTo>
                  <a:lnTo>
                    <a:pt x="671" y="1013"/>
                  </a:lnTo>
                  <a:cubicBezTo>
                    <a:pt x="802" y="1156"/>
                    <a:pt x="941" y="1306"/>
                    <a:pt x="1127" y="1371"/>
                  </a:cubicBezTo>
                  <a:cubicBezTo>
                    <a:pt x="1156" y="1381"/>
                    <a:pt x="1186" y="1388"/>
                    <a:pt x="1215" y="1388"/>
                  </a:cubicBezTo>
                  <a:cubicBezTo>
                    <a:pt x="1240" y="1388"/>
                    <a:pt x="1264" y="1383"/>
                    <a:pt x="1286" y="1369"/>
                  </a:cubicBezTo>
                  <a:cubicBezTo>
                    <a:pt x="1317" y="1349"/>
                    <a:pt x="1326" y="1300"/>
                    <a:pt x="1309" y="1270"/>
                  </a:cubicBezTo>
                  <a:lnTo>
                    <a:pt x="1309" y="1270"/>
                  </a:lnTo>
                  <a:cubicBezTo>
                    <a:pt x="1421" y="1350"/>
                    <a:pt x="1551" y="1399"/>
                    <a:pt x="1690" y="1409"/>
                  </a:cubicBezTo>
                  <a:cubicBezTo>
                    <a:pt x="1698" y="1410"/>
                    <a:pt x="1707" y="1410"/>
                    <a:pt x="1716" y="1410"/>
                  </a:cubicBezTo>
                  <a:cubicBezTo>
                    <a:pt x="1747" y="1410"/>
                    <a:pt x="1777" y="1403"/>
                    <a:pt x="1799" y="1385"/>
                  </a:cubicBezTo>
                  <a:cubicBezTo>
                    <a:pt x="1837" y="1350"/>
                    <a:pt x="1824" y="1290"/>
                    <a:pt x="1810" y="1240"/>
                  </a:cubicBezTo>
                  <a:cubicBezTo>
                    <a:pt x="1740" y="974"/>
                    <a:pt x="1698" y="695"/>
                    <a:pt x="1569" y="449"/>
                  </a:cubicBezTo>
                  <a:cubicBezTo>
                    <a:pt x="1440" y="209"/>
                    <a:pt x="1197" y="1"/>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3"/>
            <p:cNvSpPr/>
            <p:nvPr/>
          </p:nvSpPr>
          <p:spPr>
            <a:xfrm>
              <a:off x="6462923" y="1729496"/>
              <a:ext cx="165818" cy="118818"/>
            </a:xfrm>
            <a:custGeom>
              <a:avLst/>
              <a:gdLst/>
              <a:ahLst/>
              <a:cxnLst/>
              <a:rect l="l" t="t" r="r" b="b"/>
              <a:pathLst>
                <a:path w="1697" h="1216" extrusionOk="0">
                  <a:moveTo>
                    <a:pt x="1050" y="0"/>
                  </a:moveTo>
                  <a:cubicBezTo>
                    <a:pt x="867" y="0"/>
                    <a:pt x="684" y="58"/>
                    <a:pt x="515" y="132"/>
                  </a:cubicBezTo>
                  <a:cubicBezTo>
                    <a:pt x="293" y="228"/>
                    <a:pt x="62" y="386"/>
                    <a:pt x="25" y="626"/>
                  </a:cubicBezTo>
                  <a:cubicBezTo>
                    <a:pt x="1" y="804"/>
                    <a:pt x="102" y="990"/>
                    <a:pt x="258" y="1083"/>
                  </a:cubicBezTo>
                  <a:cubicBezTo>
                    <a:pt x="346" y="1135"/>
                    <a:pt x="449" y="1160"/>
                    <a:pt x="553" y="1160"/>
                  </a:cubicBezTo>
                  <a:cubicBezTo>
                    <a:pt x="630" y="1160"/>
                    <a:pt x="708" y="1146"/>
                    <a:pt x="780" y="1120"/>
                  </a:cubicBezTo>
                  <a:lnTo>
                    <a:pt x="974" y="1186"/>
                  </a:lnTo>
                  <a:cubicBezTo>
                    <a:pt x="990" y="1207"/>
                    <a:pt x="1015" y="1215"/>
                    <a:pt x="1042" y="1215"/>
                  </a:cubicBezTo>
                  <a:cubicBezTo>
                    <a:pt x="1077" y="1215"/>
                    <a:pt x="1115" y="1203"/>
                    <a:pt x="1145" y="1188"/>
                  </a:cubicBezTo>
                  <a:cubicBezTo>
                    <a:pt x="1277" y="1127"/>
                    <a:pt x="1404" y="1056"/>
                    <a:pt x="1527" y="977"/>
                  </a:cubicBezTo>
                  <a:cubicBezTo>
                    <a:pt x="1580" y="944"/>
                    <a:pt x="1633" y="909"/>
                    <a:pt x="1661" y="854"/>
                  </a:cubicBezTo>
                  <a:cubicBezTo>
                    <a:pt x="1685" y="799"/>
                    <a:pt x="1696" y="740"/>
                    <a:pt x="1692" y="683"/>
                  </a:cubicBezTo>
                  <a:cubicBezTo>
                    <a:pt x="1690" y="549"/>
                    <a:pt x="1677" y="411"/>
                    <a:pt x="1613" y="294"/>
                  </a:cubicBezTo>
                  <a:cubicBezTo>
                    <a:pt x="1514" y="116"/>
                    <a:pt x="1308" y="15"/>
                    <a:pt x="1106" y="2"/>
                  </a:cubicBezTo>
                  <a:cubicBezTo>
                    <a:pt x="1087" y="1"/>
                    <a:pt x="1069" y="0"/>
                    <a:pt x="10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3"/>
            <p:cNvSpPr/>
            <p:nvPr/>
          </p:nvSpPr>
          <p:spPr>
            <a:xfrm>
              <a:off x="6232223" y="2656201"/>
              <a:ext cx="188292" cy="147839"/>
            </a:xfrm>
            <a:custGeom>
              <a:avLst/>
              <a:gdLst/>
              <a:ahLst/>
              <a:cxnLst/>
              <a:rect l="l" t="t" r="r" b="b"/>
              <a:pathLst>
                <a:path w="1927" h="1513" extrusionOk="0">
                  <a:moveTo>
                    <a:pt x="1167" y="1"/>
                  </a:moveTo>
                  <a:cubicBezTo>
                    <a:pt x="1050" y="1"/>
                    <a:pt x="840" y="83"/>
                    <a:pt x="726" y="155"/>
                  </a:cubicBezTo>
                  <a:cubicBezTo>
                    <a:pt x="579" y="248"/>
                    <a:pt x="423" y="356"/>
                    <a:pt x="252" y="356"/>
                  </a:cubicBezTo>
                  <a:cubicBezTo>
                    <a:pt x="241" y="356"/>
                    <a:pt x="230" y="356"/>
                    <a:pt x="218" y="355"/>
                  </a:cubicBezTo>
                  <a:cubicBezTo>
                    <a:pt x="218" y="355"/>
                    <a:pt x="89" y="401"/>
                    <a:pt x="34" y="504"/>
                  </a:cubicBezTo>
                  <a:cubicBezTo>
                    <a:pt x="1" y="568"/>
                    <a:pt x="1" y="642"/>
                    <a:pt x="36" y="706"/>
                  </a:cubicBezTo>
                  <a:cubicBezTo>
                    <a:pt x="153" y="941"/>
                    <a:pt x="442" y="1020"/>
                    <a:pt x="658" y="1174"/>
                  </a:cubicBezTo>
                  <a:cubicBezTo>
                    <a:pt x="817" y="1287"/>
                    <a:pt x="1081" y="1513"/>
                    <a:pt x="1180" y="1513"/>
                  </a:cubicBezTo>
                  <a:cubicBezTo>
                    <a:pt x="1190" y="1513"/>
                    <a:pt x="1198" y="1511"/>
                    <a:pt x="1204" y="1506"/>
                  </a:cubicBezTo>
                  <a:cubicBezTo>
                    <a:pt x="1273" y="1451"/>
                    <a:pt x="1027" y="1172"/>
                    <a:pt x="888" y="1040"/>
                  </a:cubicBezTo>
                  <a:lnTo>
                    <a:pt x="888" y="1040"/>
                  </a:lnTo>
                  <a:lnTo>
                    <a:pt x="1279" y="1238"/>
                  </a:lnTo>
                  <a:cubicBezTo>
                    <a:pt x="1367" y="1281"/>
                    <a:pt x="1510" y="1360"/>
                    <a:pt x="1585" y="1360"/>
                  </a:cubicBezTo>
                  <a:cubicBezTo>
                    <a:pt x="1604" y="1360"/>
                    <a:pt x="1618" y="1355"/>
                    <a:pt x="1626" y="1343"/>
                  </a:cubicBezTo>
                  <a:cubicBezTo>
                    <a:pt x="1666" y="1284"/>
                    <a:pt x="1343" y="1005"/>
                    <a:pt x="1156" y="891"/>
                  </a:cubicBezTo>
                  <a:lnTo>
                    <a:pt x="1156" y="891"/>
                  </a:lnTo>
                  <a:lnTo>
                    <a:pt x="1817" y="1066"/>
                  </a:lnTo>
                  <a:cubicBezTo>
                    <a:pt x="1833" y="1071"/>
                    <a:pt x="1851" y="1074"/>
                    <a:pt x="1869" y="1074"/>
                  </a:cubicBezTo>
                  <a:cubicBezTo>
                    <a:pt x="1895" y="1074"/>
                    <a:pt x="1918" y="1067"/>
                    <a:pt x="1927" y="1044"/>
                  </a:cubicBezTo>
                  <a:cubicBezTo>
                    <a:pt x="1696" y="818"/>
                    <a:pt x="1382" y="702"/>
                    <a:pt x="1077" y="594"/>
                  </a:cubicBezTo>
                  <a:lnTo>
                    <a:pt x="1077" y="594"/>
                  </a:lnTo>
                  <a:cubicBezTo>
                    <a:pt x="1251" y="636"/>
                    <a:pt x="1557" y="723"/>
                    <a:pt x="1688" y="723"/>
                  </a:cubicBezTo>
                  <a:cubicBezTo>
                    <a:pt x="1723" y="723"/>
                    <a:pt x="1745" y="716"/>
                    <a:pt x="1749" y="702"/>
                  </a:cubicBezTo>
                  <a:cubicBezTo>
                    <a:pt x="1771" y="631"/>
                    <a:pt x="1152" y="436"/>
                    <a:pt x="825" y="394"/>
                  </a:cubicBezTo>
                  <a:cubicBezTo>
                    <a:pt x="1000" y="328"/>
                    <a:pt x="1277" y="135"/>
                    <a:pt x="1248" y="38"/>
                  </a:cubicBezTo>
                  <a:cubicBezTo>
                    <a:pt x="1240" y="12"/>
                    <a:pt x="1210" y="1"/>
                    <a:pt x="1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3"/>
            <p:cNvSpPr/>
            <p:nvPr/>
          </p:nvSpPr>
          <p:spPr>
            <a:xfrm>
              <a:off x="6646622" y="3649156"/>
              <a:ext cx="99471" cy="160639"/>
            </a:xfrm>
            <a:custGeom>
              <a:avLst/>
              <a:gdLst/>
              <a:ahLst/>
              <a:cxnLst/>
              <a:rect l="l" t="t" r="r" b="b"/>
              <a:pathLst>
                <a:path w="1018" h="1644" extrusionOk="0">
                  <a:moveTo>
                    <a:pt x="256" y="1"/>
                  </a:moveTo>
                  <a:lnTo>
                    <a:pt x="240" y="29"/>
                  </a:lnTo>
                  <a:cubicBezTo>
                    <a:pt x="185" y="122"/>
                    <a:pt x="1" y="442"/>
                    <a:pt x="23" y="563"/>
                  </a:cubicBezTo>
                  <a:cubicBezTo>
                    <a:pt x="51" y="706"/>
                    <a:pt x="693" y="1597"/>
                    <a:pt x="862" y="1641"/>
                  </a:cubicBezTo>
                  <a:cubicBezTo>
                    <a:pt x="867" y="1643"/>
                    <a:pt x="872" y="1644"/>
                    <a:pt x="877" y="1644"/>
                  </a:cubicBezTo>
                  <a:cubicBezTo>
                    <a:pt x="1017" y="1644"/>
                    <a:pt x="817" y="997"/>
                    <a:pt x="780" y="901"/>
                  </a:cubicBezTo>
                  <a:cubicBezTo>
                    <a:pt x="745" y="802"/>
                    <a:pt x="675" y="348"/>
                    <a:pt x="675" y="348"/>
                  </a:cubicBezTo>
                  <a:cubicBezTo>
                    <a:pt x="675" y="348"/>
                    <a:pt x="661" y="353"/>
                    <a:pt x="638" y="353"/>
                  </a:cubicBezTo>
                  <a:cubicBezTo>
                    <a:pt x="569" y="353"/>
                    <a:pt x="414" y="313"/>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53"/>
          <p:cNvGrpSpPr/>
          <p:nvPr/>
        </p:nvGrpSpPr>
        <p:grpSpPr>
          <a:xfrm>
            <a:off x="6494484" y="3615445"/>
            <a:ext cx="381665" cy="362416"/>
            <a:chOff x="6494484" y="3615445"/>
            <a:chExt cx="381665" cy="362416"/>
          </a:xfrm>
        </p:grpSpPr>
        <p:sp>
          <p:nvSpPr>
            <p:cNvPr id="1295" name="Google Shape;1295;p53"/>
            <p:cNvSpPr/>
            <p:nvPr/>
          </p:nvSpPr>
          <p:spPr>
            <a:xfrm>
              <a:off x="6494484" y="3615445"/>
              <a:ext cx="381665" cy="362416"/>
            </a:xfrm>
            <a:custGeom>
              <a:avLst/>
              <a:gdLst/>
              <a:ahLst/>
              <a:cxnLst/>
              <a:rect l="l" t="t" r="r" b="b"/>
              <a:pathLst>
                <a:path w="3906" h="3709" extrusionOk="0">
                  <a:moveTo>
                    <a:pt x="2003" y="1"/>
                  </a:moveTo>
                  <a:cubicBezTo>
                    <a:pt x="1813" y="1"/>
                    <a:pt x="1622" y="24"/>
                    <a:pt x="1435" y="67"/>
                  </a:cubicBezTo>
                  <a:cubicBezTo>
                    <a:pt x="1312" y="93"/>
                    <a:pt x="1191" y="131"/>
                    <a:pt x="1072" y="174"/>
                  </a:cubicBezTo>
                  <a:cubicBezTo>
                    <a:pt x="906" y="238"/>
                    <a:pt x="752" y="330"/>
                    <a:pt x="616" y="447"/>
                  </a:cubicBezTo>
                  <a:cubicBezTo>
                    <a:pt x="330" y="682"/>
                    <a:pt x="135" y="1007"/>
                    <a:pt x="62" y="1369"/>
                  </a:cubicBezTo>
                  <a:cubicBezTo>
                    <a:pt x="1" y="1666"/>
                    <a:pt x="9" y="2015"/>
                    <a:pt x="130" y="2423"/>
                  </a:cubicBezTo>
                  <a:cubicBezTo>
                    <a:pt x="161" y="2522"/>
                    <a:pt x="198" y="2619"/>
                    <a:pt x="242" y="2713"/>
                  </a:cubicBezTo>
                  <a:cubicBezTo>
                    <a:pt x="394" y="3043"/>
                    <a:pt x="635" y="3357"/>
                    <a:pt x="998" y="3541"/>
                  </a:cubicBezTo>
                  <a:cubicBezTo>
                    <a:pt x="1123" y="3605"/>
                    <a:pt x="1257" y="3649"/>
                    <a:pt x="1395" y="3675"/>
                  </a:cubicBezTo>
                  <a:cubicBezTo>
                    <a:pt x="1512" y="3698"/>
                    <a:pt x="1630" y="3708"/>
                    <a:pt x="1748" y="3708"/>
                  </a:cubicBezTo>
                  <a:cubicBezTo>
                    <a:pt x="1926" y="3708"/>
                    <a:pt x="2105" y="3685"/>
                    <a:pt x="2280" y="3647"/>
                  </a:cubicBezTo>
                  <a:cubicBezTo>
                    <a:pt x="2375" y="3627"/>
                    <a:pt x="2469" y="3603"/>
                    <a:pt x="2561" y="3574"/>
                  </a:cubicBezTo>
                  <a:cubicBezTo>
                    <a:pt x="2735" y="3526"/>
                    <a:pt x="2902" y="3462"/>
                    <a:pt x="3064" y="3385"/>
                  </a:cubicBezTo>
                  <a:cubicBezTo>
                    <a:pt x="3315" y="3264"/>
                    <a:pt x="3537" y="3102"/>
                    <a:pt x="3684" y="2867"/>
                  </a:cubicBezTo>
                  <a:cubicBezTo>
                    <a:pt x="3754" y="2753"/>
                    <a:pt x="3807" y="2625"/>
                    <a:pt x="3840" y="2491"/>
                  </a:cubicBezTo>
                  <a:cubicBezTo>
                    <a:pt x="3886" y="2296"/>
                    <a:pt x="3905" y="2094"/>
                    <a:pt x="3899" y="1892"/>
                  </a:cubicBezTo>
                  <a:cubicBezTo>
                    <a:pt x="3897" y="1830"/>
                    <a:pt x="3894" y="1771"/>
                    <a:pt x="3890" y="1707"/>
                  </a:cubicBezTo>
                  <a:cubicBezTo>
                    <a:pt x="3881" y="1497"/>
                    <a:pt x="3837" y="1286"/>
                    <a:pt x="3763" y="1088"/>
                  </a:cubicBezTo>
                  <a:cubicBezTo>
                    <a:pt x="3640" y="792"/>
                    <a:pt x="3433" y="537"/>
                    <a:pt x="3170" y="357"/>
                  </a:cubicBezTo>
                  <a:cubicBezTo>
                    <a:pt x="3001" y="238"/>
                    <a:pt x="2814" y="146"/>
                    <a:pt x="2616" y="87"/>
                  </a:cubicBezTo>
                  <a:cubicBezTo>
                    <a:pt x="2417" y="28"/>
                    <a:pt x="2210"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3"/>
            <p:cNvSpPr/>
            <p:nvPr/>
          </p:nvSpPr>
          <p:spPr>
            <a:xfrm>
              <a:off x="6603922" y="3715014"/>
              <a:ext cx="122238" cy="148034"/>
            </a:xfrm>
            <a:custGeom>
              <a:avLst/>
              <a:gdLst/>
              <a:ahLst/>
              <a:cxnLst/>
              <a:rect l="l" t="t" r="r" b="b"/>
              <a:pathLst>
                <a:path w="1251" h="1515" extrusionOk="0">
                  <a:moveTo>
                    <a:pt x="425" y="1"/>
                  </a:moveTo>
                  <a:cubicBezTo>
                    <a:pt x="289" y="332"/>
                    <a:pt x="156" y="663"/>
                    <a:pt x="21" y="996"/>
                  </a:cubicBezTo>
                  <a:lnTo>
                    <a:pt x="21" y="996"/>
                  </a:lnTo>
                  <a:lnTo>
                    <a:pt x="1" y="976"/>
                  </a:lnTo>
                  <a:lnTo>
                    <a:pt x="1" y="976"/>
                  </a:lnTo>
                  <a:lnTo>
                    <a:pt x="12" y="1018"/>
                  </a:lnTo>
                  <a:cubicBezTo>
                    <a:pt x="15" y="1011"/>
                    <a:pt x="18" y="1003"/>
                    <a:pt x="21" y="996"/>
                  </a:cubicBezTo>
                  <a:lnTo>
                    <a:pt x="21" y="996"/>
                  </a:lnTo>
                  <a:lnTo>
                    <a:pt x="504" y="1479"/>
                  </a:lnTo>
                  <a:cubicBezTo>
                    <a:pt x="517" y="1494"/>
                    <a:pt x="537" y="1508"/>
                    <a:pt x="556" y="1514"/>
                  </a:cubicBezTo>
                  <a:cubicBezTo>
                    <a:pt x="561" y="1515"/>
                    <a:pt x="565" y="1515"/>
                    <a:pt x="570" y="1515"/>
                  </a:cubicBezTo>
                  <a:cubicBezTo>
                    <a:pt x="584" y="1515"/>
                    <a:pt x="598" y="1513"/>
                    <a:pt x="611" y="1508"/>
                  </a:cubicBezTo>
                  <a:lnTo>
                    <a:pt x="1250" y="1334"/>
                  </a:lnTo>
                  <a:cubicBezTo>
                    <a:pt x="1206" y="1060"/>
                    <a:pt x="1204" y="778"/>
                    <a:pt x="1244" y="504"/>
                  </a:cubicBezTo>
                  <a:cubicBezTo>
                    <a:pt x="976" y="328"/>
                    <a:pt x="701" y="16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3"/>
            <p:cNvSpPr/>
            <p:nvPr/>
          </p:nvSpPr>
          <p:spPr>
            <a:xfrm>
              <a:off x="6550473" y="3813313"/>
              <a:ext cx="58041" cy="9869"/>
            </a:xfrm>
            <a:custGeom>
              <a:avLst/>
              <a:gdLst/>
              <a:ahLst/>
              <a:cxnLst/>
              <a:rect l="l" t="t" r="r" b="b"/>
              <a:pathLst>
                <a:path w="594" h="101" extrusionOk="0">
                  <a:moveTo>
                    <a:pt x="363" y="0"/>
                  </a:moveTo>
                  <a:cubicBezTo>
                    <a:pt x="345" y="0"/>
                    <a:pt x="327" y="0"/>
                    <a:pt x="308" y="1"/>
                  </a:cubicBezTo>
                  <a:lnTo>
                    <a:pt x="62" y="1"/>
                  </a:lnTo>
                  <a:cubicBezTo>
                    <a:pt x="1" y="5"/>
                    <a:pt x="1" y="95"/>
                    <a:pt x="62" y="100"/>
                  </a:cubicBezTo>
                  <a:lnTo>
                    <a:pt x="308" y="100"/>
                  </a:lnTo>
                  <a:cubicBezTo>
                    <a:pt x="322" y="100"/>
                    <a:pt x="336" y="100"/>
                    <a:pt x="350" y="100"/>
                  </a:cubicBezTo>
                  <a:cubicBezTo>
                    <a:pt x="418" y="100"/>
                    <a:pt x="487" y="96"/>
                    <a:pt x="554" y="89"/>
                  </a:cubicBezTo>
                  <a:cubicBezTo>
                    <a:pt x="594" y="82"/>
                    <a:pt x="594" y="16"/>
                    <a:pt x="554" y="10"/>
                  </a:cubicBezTo>
                  <a:lnTo>
                    <a:pt x="554" y="12"/>
                  </a:lnTo>
                  <a:cubicBezTo>
                    <a:pt x="491" y="3"/>
                    <a:pt x="427" y="0"/>
                    <a:pt x="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3"/>
            <p:cNvSpPr/>
            <p:nvPr/>
          </p:nvSpPr>
          <p:spPr>
            <a:xfrm>
              <a:off x="6494484" y="3749409"/>
              <a:ext cx="54426" cy="131228"/>
            </a:xfrm>
            <a:custGeom>
              <a:avLst/>
              <a:gdLst/>
              <a:ahLst/>
              <a:cxnLst/>
              <a:rect l="l" t="t" r="r" b="b"/>
              <a:pathLst>
                <a:path w="557" h="1343" extrusionOk="0">
                  <a:moveTo>
                    <a:pt x="60" y="0"/>
                  </a:moveTo>
                  <a:lnTo>
                    <a:pt x="60" y="0"/>
                  </a:lnTo>
                  <a:cubicBezTo>
                    <a:pt x="1" y="295"/>
                    <a:pt x="9" y="646"/>
                    <a:pt x="128" y="1052"/>
                  </a:cubicBezTo>
                  <a:cubicBezTo>
                    <a:pt x="159" y="1151"/>
                    <a:pt x="196" y="1248"/>
                    <a:pt x="240" y="1342"/>
                  </a:cubicBezTo>
                  <a:cubicBezTo>
                    <a:pt x="262" y="1336"/>
                    <a:pt x="282" y="1325"/>
                    <a:pt x="295" y="1307"/>
                  </a:cubicBezTo>
                  <a:cubicBezTo>
                    <a:pt x="306" y="1285"/>
                    <a:pt x="315" y="1261"/>
                    <a:pt x="315" y="1237"/>
                  </a:cubicBezTo>
                  <a:cubicBezTo>
                    <a:pt x="343" y="1066"/>
                    <a:pt x="495" y="943"/>
                    <a:pt x="550" y="778"/>
                  </a:cubicBezTo>
                  <a:cubicBezTo>
                    <a:pt x="554" y="762"/>
                    <a:pt x="556" y="749"/>
                    <a:pt x="556" y="736"/>
                  </a:cubicBezTo>
                  <a:cubicBezTo>
                    <a:pt x="552" y="692"/>
                    <a:pt x="510" y="666"/>
                    <a:pt x="475" y="644"/>
                  </a:cubicBezTo>
                  <a:cubicBezTo>
                    <a:pt x="262" y="497"/>
                    <a:pt x="196" y="222"/>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3"/>
            <p:cNvSpPr/>
            <p:nvPr/>
          </p:nvSpPr>
          <p:spPr>
            <a:xfrm>
              <a:off x="6724987" y="3721658"/>
              <a:ext cx="72307" cy="47391"/>
            </a:xfrm>
            <a:custGeom>
              <a:avLst/>
              <a:gdLst/>
              <a:ahLst/>
              <a:cxnLst/>
              <a:rect l="l" t="t" r="r" b="b"/>
              <a:pathLst>
                <a:path w="740" h="485" extrusionOk="0">
                  <a:moveTo>
                    <a:pt x="671" y="1"/>
                  </a:moveTo>
                  <a:cubicBezTo>
                    <a:pt x="663" y="1"/>
                    <a:pt x="655" y="4"/>
                    <a:pt x="646" y="10"/>
                  </a:cubicBezTo>
                  <a:cubicBezTo>
                    <a:pt x="435" y="157"/>
                    <a:pt x="213" y="291"/>
                    <a:pt x="16" y="453"/>
                  </a:cubicBezTo>
                  <a:cubicBezTo>
                    <a:pt x="1" y="466"/>
                    <a:pt x="14" y="484"/>
                    <a:pt x="29" y="484"/>
                  </a:cubicBezTo>
                  <a:cubicBezTo>
                    <a:pt x="32" y="484"/>
                    <a:pt x="35" y="483"/>
                    <a:pt x="38" y="482"/>
                  </a:cubicBezTo>
                  <a:cubicBezTo>
                    <a:pt x="271" y="383"/>
                    <a:pt x="486" y="236"/>
                    <a:pt x="694" y="96"/>
                  </a:cubicBezTo>
                  <a:cubicBezTo>
                    <a:pt x="740" y="66"/>
                    <a:pt x="711" y="1"/>
                    <a:pt x="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3"/>
            <p:cNvSpPr/>
            <p:nvPr/>
          </p:nvSpPr>
          <p:spPr>
            <a:xfrm>
              <a:off x="6751761" y="3650231"/>
              <a:ext cx="122922" cy="143637"/>
            </a:xfrm>
            <a:custGeom>
              <a:avLst/>
              <a:gdLst/>
              <a:ahLst/>
              <a:cxnLst/>
              <a:rect l="l" t="t" r="r" b="b"/>
              <a:pathLst>
                <a:path w="1258" h="1470" extrusionOk="0">
                  <a:moveTo>
                    <a:pt x="535" y="1"/>
                  </a:moveTo>
                  <a:cubicBezTo>
                    <a:pt x="357" y="16"/>
                    <a:pt x="179" y="32"/>
                    <a:pt x="1" y="51"/>
                  </a:cubicBezTo>
                  <a:cubicBezTo>
                    <a:pt x="155" y="280"/>
                    <a:pt x="295" y="517"/>
                    <a:pt x="427" y="761"/>
                  </a:cubicBezTo>
                  <a:lnTo>
                    <a:pt x="434" y="785"/>
                  </a:lnTo>
                  <a:cubicBezTo>
                    <a:pt x="669" y="1011"/>
                    <a:pt x="901" y="1239"/>
                    <a:pt x="1130" y="1470"/>
                  </a:cubicBezTo>
                  <a:cubicBezTo>
                    <a:pt x="1171" y="1430"/>
                    <a:pt x="1215" y="1393"/>
                    <a:pt x="1257" y="1354"/>
                  </a:cubicBezTo>
                  <a:cubicBezTo>
                    <a:pt x="1248" y="1141"/>
                    <a:pt x="1204" y="932"/>
                    <a:pt x="1128" y="732"/>
                  </a:cubicBezTo>
                  <a:cubicBezTo>
                    <a:pt x="1005" y="436"/>
                    <a:pt x="800" y="183"/>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3"/>
            <p:cNvSpPr/>
            <p:nvPr/>
          </p:nvSpPr>
          <p:spPr>
            <a:xfrm>
              <a:off x="6554381" y="3621894"/>
              <a:ext cx="84228" cy="74164"/>
            </a:xfrm>
            <a:custGeom>
              <a:avLst/>
              <a:gdLst/>
              <a:ahLst/>
              <a:cxnLst/>
              <a:rect l="l" t="t" r="r" b="b"/>
              <a:pathLst>
                <a:path w="862" h="759" extrusionOk="0">
                  <a:moveTo>
                    <a:pt x="822" y="1"/>
                  </a:moveTo>
                  <a:lnTo>
                    <a:pt x="822" y="1"/>
                  </a:lnTo>
                  <a:cubicBezTo>
                    <a:pt x="699" y="29"/>
                    <a:pt x="576" y="65"/>
                    <a:pt x="457" y="108"/>
                  </a:cubicBezTo>
                  <a:cubicBezTo>
                    <a:pt x="290" y="174"/>
                    <a:pt x="137" y="267"/>
                    <a:pt x="0" y="381"/>
                  </a:cubicBezTo>
                  <a:cubicBezTo>
                    <a:pt x="242" y="427"/>
                    <a:pt x="481" y="477"/>
                    <a:pt x="721" y="526"/>
                  </a:cubicBezTo>
                  <a:cubicBezTo>
                    <a:pt x="754" y="526"/>
                    <a:pt x="784" y="548"/>
                    <a:pt x="793" y="583"/>
                  </a:cubicBezTo>
                  <a:cubicBezTo>
                    <a:pt x="815" y="640"/>
                    <a:pt x="839" y="699"/>
                    <a:pt x="861" y="759"/>
                  </a:cubicBezTo>
                  <a:lnTo>
                    <a:pt x="784" y="539"/>
                  </a:lnTo>
                  <a:cubicBezTo>
                    <a:pt x="782" y="359"/>
                    <a:pt x="795" y="179"/>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3"/>
            <p:cNvSpPr/>
            <p:nvPr/>
          </p:nvSpPr>
          <p:spPr>
            <a:xfrm>
              <a:off x="6665969" y="3615836"/>
              <a:ext cx="102305" cy="46413"/>
            </a:xfrm>
            <a:custGeom>
              <a:avLst/>
              <a:gdLst/>
              <a:ahLst/>
              <a:cxnLst/>
              <a:rect l="l" t="t" r="r" b="b"/>
              <a:pathLst>
                <a:path w="1047" h="475" extrusionOk="0">
                  <a:moveTo>
                    <a:pt x="124" y="1"/>
                  </a:moveTo>
                  <a:cubicBezTo>
                    <a:pt x="93" y="1"/>
                    <a:pt x="63" y="5"/>
                    <a:pt x="36" y="17"/>
                  </a:cubicBezTo>
                  <a:cubicBezTo>
                    <a:pt x="0" y="32"/>
                    <a:pt x="9" y="80"/>
                    <a:pt x="36" y="96"/>
                  </a:cubicBezTo>
                  <a:cubicBezTo>
                    <a:pt x="99" y="140"/>
                    <a:pt x="200" y="138"/>
                    <a:pt x="275" y="155"/>
                  </a:cubicBezTo>
                  <a:cubicBezTo>
                    <a:pt x="358" y="175"/>
                    <a:pt x="442" y="199"/>
                    <a:pt x="523" y="230"/>
                  </a:cubicBezTo>
                  <a:cubicBezTo>
                    <a:pt x="602" y="261"/>
                    <a:pt x="679" y="298"/>
                    <a:pt x="752" y="337"/>
                  </a:cubicBezTo>
                  <a:cubicBezTo>
                    <a:pt x="828" y="379"/>
                    <a:pt x="899" y="434"/>
                    <a:pt x="976" y="471"/>
                  </a:cubicBezTo>
                  <a:cubicBezTo>
                    <a:pt x="980" y="473"/>
                    <a:pt x="985" y="474"/>
                    <a:pt x="990" y="474"/>
                  </a:cubicBezTo>
                  <a:cubicBezTo>
                    <a:pt x="1017" y="474"/>
                    <a:pt x="1046" y="448"/>
                    <a:pt x="1026" y="421"/>
                  </a:cubicBezTo>
                  <a:cubicBezTo>
                    <a:pt x="971" y="351"/>
                    <a:pt x="896" y="298"/>
                    <a:pt x="824" y="250"/>
                  </a:cubicBezTo>
                  <a:cubicBezTo>
                    <a:pt x="743" y="199"/>
                    <a:pt x="659" y="155"/>
                    <a:pt x="571" y="118"/>
                  </a:cubicBezTo>
                  <a:cubicBezTo>
                    <a:pt x="486" y="83"/>
                    <a:pt x="398" y="54"/>
                    <a:pt x="310" y="32"/>
                  </a:cubicBezTo>
                  <a:cubicBezTo>
                    <a:pt x="253" y="19"/>
                    <a:pt x="187"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3"/>
            <p:cNvSpPr/>
            <p:nvPr/>
          </p:nvSpPr>
          <p:spPr>
            <a:xfrm>
              <a:off x="6518619" y="3872136"/>
              <a:ext cx="82860" cy="82079"/>
            </a:xfrm>
            <a:custGeom>
              <a:avLst/>
              <a:gdLst/>
              <a:ahLst/>
              <a:cxnLst/>
              <a:rect l="l" t="t" r="r" b="b"/>
              <a:pathLst>
                <a:path w="848" h="840" extrusionOk="0">
                  <a:moveTo>
                    <a:pt x="28" y="0"/>
                  </a:moveTo>
                  <a:cubicBezTo>
                    <a:pt x="14" y="0"/>
                    <a:pt x="1" y="13"/>
                    <a:pt x="4" y="29"/>
                  </a:cubicBezTo>
                  <a:cubicBezTo>
                    <a:pt x="13" y="77"/>
                    <a:pt x="41" y="113"/>
                    <a:pt x="66" y="157"/>
                  </a:cubicBezTo>
                  <a:cubicBezTo>
                    <a:pt x="90" y="198"/>
                    <a:pt x="116" y="240"/>
                    <a:pt x="147" y="279"/>
                  </a:cubicBezTo>
                  <a:cubicBezTo>
                    <a:pt x="204" y="359"/>
                    <a:pt x="265" y="433"/>
                    <a:pt x="329" y="506"/>
                  </a:cubicBezTo>
                  <a:cubicBezTo>
                    <a:pt x="393" y="576"/>
                    <a:pt x="463" y="642"/>
                    <a:pt x="538" y="699"/>
                  </a:cubicBezTo>
                  <a:cubicBezTo>
                    <a:pt x="577" y="730"/>
                    <a:pt x="617" y="758"/>
                    <a:pt x="659" y="785"/>
                  </a:cubicBezTo>
                  <a:cubicBezTo>
                    <a:pt x="691" y="805"/>
                    <a:pt x="736" y="840"/>
                    <a:pt x="777" y="840"/>
                  </a:cubicBezTo>
                  <a:cubicBezTo>
                    <a:pt x="785" y="840"/>
                    <a:pt x="793" y="838"/>
                    <a:pt x="801" y="835"/>
                  </a:cubicBezTo>
                  <a:cubicBezTo>
                    <a:pt x="830" y="826"/>
                    <a:pt x="847" y="798"/>
                    <a:pt x="839" y="769"/>
                  </a:cubicBezTo>
                  <a:cubicBezTo>
                    <a:pt x="825" y="719"/>
                    <a:pt x="768" y="703"/>
                    <a:pt x="729" y="679"/>
                  </a:cubicBezTo>
                  <a:cubicBezTo>
                    <a:pt x="687" y="657"/>
                    <a:pt x="650" y="631"/>
                    <a:pt x="610" y="605"/>
                  </a:cubicBezTo>
                  <a:cubicBezTo>
                    <a:pt x="538" y="550"/>
                    <a:pt x="467" y="488"/>
                    <a:pt x="406" y="420"/>
                  </a:cubicBezTo>
                  <a:cubicBezTo>
                    <a:pt x="340" y="352"/>
                    <a:pt x="279" y="279"/>
                    <a:pt x="221" y="207"/>
                  </a:cubicBezTo>
                  <a:cubicBezTo>
                    <a:pt x="193" y="172"/>
                    <a:pt x="167" y="135"/>
                    <a:pt x="136" y="102"/>
                  </a:cubicBezTo>
                  <a:cubicBezTo>
                    <a:pt x="107" y="66"/>
                    <a:pt x="81" y="27"/>
                    <a:pt x="39" y="3"/>
                  </a:cubicBezTo>
                  <a:cubicBezTo>
                    <a:pt x="36" y="1"/>
                    <a:pt x="32"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3"/>
            <p:cNvSpPr/>
            <p:nvPr/>
          </p:nvSpPr>
          <p:spPr>
            <a:xfrm>
              <a:off x="6648185" y="3862560"/>
              <a:ext cx="19152" cy="89407"/>
            </a:xfrm>
            <a:custGeom>
              <a:avLst/>
              <a:gdLst/>
              <a:ahLst/>
              <a:cxnLst/>
              <a:rect l="l" t="t" r="r" b="b"/>
              <a:pathLst>
                <a:path w="196" h="915" extrusionOk="0">
                  <a:moveTo>
                    <a:pt x="165" y="0"/>
                  </a:moveTo>
                  <a:cubicBezTo>
                    <a:pt x="152" y="0"/>
                    <a:pt x="137" y="9"/>
                    <a:pt x="132" y="22"/>
                  </a:cubicBezTo>
                  <a:cubicBezTo>
                    <a:pt x="108" y="88"/>
                    <a:pt x="95" y="160"/>
                    <a:pt x="88" y="230"/>
                  </a:cubicBezTo>
                  <a:cubicBezTo>
                    <a:pt x="77" y="303"/>
                    <a:pt x="68" y="377"/>
                    <a:pt x="57" y="450"/>
                  </a:cubicBezTo>
                  <a:lnTo>
                    <a:pt x="31" y="665"/>
                  </a:lnTo>
                  <a:lnTo>
                    <a:pt x="16" y="771"/>
                  </a:lnTo>
                  <a:cubicBezTo>
                    <a:pt x="11" y="808"/>
                    <a:pt x="0" y="847"/>
                    <a:pt x="13" y="883"/>
                  </a:cubicBezTo>
                  <a:cubicBezTo>
                    <a:pt x="21" y="904"/>
                    <a:pt x="40" y="915"/>
                    <a:pt x="59" y="915"/>
                  </a:cubicBezTo>
                  <a:cubicBezTo>
                    <a:pt x="74" y="915"/>
                    <a:pt x="89" y="908"/>
                    <a:pt x="99" y="894"/>
                  </a:cubicBezTo>
                  <a:cubicBezTo>
                    <a:pt x="119" y="863"/>
                    <a:pt x="119" y="823"/>
                    <a:pt x="123" y="788"/>
                  </a:cubicBezTo>
                  <a:lnTo>
                    <a:pt x="134" y="672"/>
                  </a:lnTo>
                  <a:lnTo>
                    <a:pt x="158" y="459"/>
                  </a:lnTo>
                  <a:cubicBezTo>
                    <a:pt x="167" y="386"/>
                    <a:pt x="176" y="316"/>
                    <a:pt x="182" y="244"/>
                  </a:cubicBezTo>
                  <a:cubicBezTo>
                    <a:pt x="193" y="171"/>
                    <a:pt x="196" y="96"/>
                    <a:pt x="189" y="22"/>
                  </a:cubicBezTo>
                  <a:cubicBezTo>
                    <a:pt x="187" y="6"/>
                    <a:pt x="177" y="0"/>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3"/>
            <p:cNvSpPr/>
            <p:nvPr/>
          </p:nvSpPr>
          <p:spPr>
            <a:xfrm>
              <a:off x="6719222" y="3843115"/>
              <a:ext cx="83056" cy="44068"/>
            </a:xfrm>
            <a:custGeom>
              <a:avLst/>
              <a:gdLst/>
              <a:ahLst/>
              <a:cxnLst/>
              <a:rect l="l" t="t" r="r" b="b"/>
              <a:pathLst>
                <a:path w="850" h="451" extrusionOk="0">
                  <a:moveTo>
                    <a:pt x="31" y="1"/>
                  </a:moveTo>
                  <a:cubicBezTo>
                    <a:pt x="6" y="1"/>
                    <a:pt x="1" y="32"/>
                    <a:pt x="13" y="47"/>
                  </a:cubicBezTo>
                  <a:cubicBezTo>
                    <a:pt x="57" y="102"/>
                    <a:pt x="123" y="135"/>
                    <a:pt x="182" y="168"/>
                  </a:cubicBezTo>
                  <a:cubicBezTo>
                    <a:pt x="244" y="201"/>
                    <a:pt x="305" y="232"/>
                    <a:pt x="367" y="262"/>
                  </a:cubicBezTo>
                  <a:cubicBezTo>
                    <a:pt x="494" y="326"/>
                    <a:pt x="622" y="385"/>
                    <a:pt x="751" y="443"/>
                  </a:cubicBezTo>
                  <a:cubicBezTo>
                    <a:pt x="761" y="448"/>
                    <a:pt x="771" y="450"/>
                    <a:pt x="781" y="450"/>
                  </a:cubicBezTo>
                  <a:cubicBezTo>
                    <a:pt x="801" y="450"/>
                    <a:pt x="821" y="440"/>
                    <a:pt x="832" y="421"/>
                  </a:cubicBezTo>
                  <a:cubicBezTo>
                    <a:pt x="850" y="392"/>
                    <a:pt x="839" y="357"/>
                    <a:pt x="810" y="339"/>
                  </a:cubicBezTo>
                  <a:cubicBezTo>
                    <a:pt x="679" y="282"/>
                    <a:pt x="549" y="223"/>
                    <a:pt x="420" y="161"/>
                  </a:cubicBezTo>
                  <a:cubicBezTo>
                    <a:pt x="354" y="131"/>
                    <a:pt x="290" y="98"/>
                    <a:pt x="224" y="69"/>
                  </a:cubicBezTo>
                  <a:cubicBezTo>
                    <a:pt x="160" y="38"/>
                    <a:pt x="101" y="8"/>
                    <a:pt x="33" y="1"/>
                  </a:cubicBezTo>
                  <a:cubicBezTo>
                    <a:pt x="32" y="1"/>
                    <a:pt x="31" y="1"/>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3"/>
            <p:cNvSpPr/>
            <p:nvPr/>
          </p:nvSpPr>
          <p:spPr>
            <a:xfrm>
              <a:off x="6793875" y="3855329"/>
              <a:ext cx="75825" cy="90970"/>
            </a:xfrm>
            <a:custGeom>
              <a:avLst/>
              <a:gdLst/>
              <a:ahLst/>
              <a:cxnLst/>
              <a:rect l="l" t="t" r="r" b="b"/>
              <a:pathLst>
                <a:path w="776" h="931" extrusionOk="0">
                  <a:moveTo>
                    <a:pt x="656" y="1"/>
                  </a:moveTo>
                  <a:cubicBezTo>
                    <a:pt x="652" y="1"/>
                    <a:pt x="648" y="1"/>
                    <a:pt x="644" y="1"/>
                  </a:cubicBezTo>
                  <a:cubicBezTo>
                    <a:pt x="622" y="10"/>
                    <a:pt x="602" y="23"/>
                    <a:pt x="587" y="39"/>
                  </a:cubicBezTo>
                  <a:cubicBezTo>
                    <a:pt x="429" y="166"/>
                    <a:pt x="244" y="254"/>
                    <a:pt x="46" y="296"/>
                  </a:cubicBezTo>
                  <a:cubicBezTo>
                    <a:pt x="31" y="506"/>
                    <a:pt x="16" y="719"/>
                    <a:pt x="0" y="930"/>
                  </a:cubicBezTo>
                  <a:cubicBezTo>
                    <a:pt x="251" y="809"/>
                    <a:pt x="473" y="647"/>
                    <a:pt x="620" y="412"/>
                  </a:cubicBezTo>
                  <a:cubicBezTo>
                    <a:pt x="690" y="298"/>
                    <a:pt x="743" y="170"/>
                    <a:pt x="776" y="36"/>
                  </a:cubicBezTo>
                  <a:lnTo>
                    <a:pt x="740" y="21"/>
                  </a:lnTo>
                  <a:cubicBezTo>
                    <a:pt x="715" y="8"/>
                    <a:pt x="685" y="1"/>
                    <a:pt x="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3"/>
            <p:cNvSpPr/>
            <p:nvPr/>
          </p:nvSpPr>
          <p:spPr>
            <a:xfrm>
              <a:off x="6591708" y="3951283"/>
              <a:ext cx="125463" cy="26578"/>
            </a:xfrm>
            <a:custGeom>
              <a:avLst/>
              <a:gdLst/>
              <a:ahLst/>
              <a:cxnLst/>
              <a:rect l="l" t="t" r="r" b="b"/>
              <a:pathLst>
                <a:path w="1284" h="272" extrusionOk="0">
                  <a:moveTo>
                    <a:pt x="681" y="1"/>
                  </a:moveTo>
                  <a:cubicBezTo>
                    <a:pt x="659" y="1"/>
                    <a:pt x="640" y="3"/>
                    <a:pt x="618" y="8"/>
                  </a:cubicBezTo>
                  <a:cubicBezTo>
                    <a:pt x="506" y="29"/>
                    <a:pt x="391" y="40"/>
                    <a:pt x="276" y="40"/>
                  </a:cubicBezTo>
                  <a:cubicBezTo>
                    <a:pt x="205" y="40"/>
                    <a:pt x="133" y="36"/>
                    <a:pt x="62" y="27"/>
                  </a:cubicBezTo>
                  <a:cubicBezTo>
                    <a:pt x="57" y="27"/>
                    <a:pt x="51" y="26"/>
                    <a:pt x="46" y="26"/>
                  </a:cubicBezTo>
                  <a:cubicBezTo>
                    <a:pt x="31" y="26"/>
                    <a:pt x="17" y="29"/>
                    <a:pt x="7" y="40"/>
                  </a:cubicBezTo>
                  <a:cubicBezTo>
                    <a:pt x="3" y="49"/>
                    <a:pt x="1" y="62"/>
                    <a:pt x="1" y="73"/>
                  </a:cubicBezTo>
                  <a:lnTo>
                    <a:pt x="1" y="104"/>
                  </a:lnTo>
                  <a:cubicBezTo>
                    <a:pt x="126" y="168"/>
                    <a:pt x="262" y="212"/>
                    <a:pt x="400" y="238"/>
                  </a:cubicBezTo>
                  <a:cubicBezTo>
                    <a:pt x="518" y="261"/>
                    <a:pt x="636" y="271"/>
                    <a:pt x="754" y="271"/>
                  </a:cubicBezTo>
                  <a:cubicBezTo>
                    <a:pt x="931" y="271"/>
                    <a:pt x="1108" y="249"/>
                    <a:pt x="1283" y="212"/>
                  </a:cubicBezTo>
                  <a:cubicBezTo>
                    <a:pt x="1099" y="144"/>
                    <a:pt x="914" y="78"/>
                    <a:pt x="730" y="14"/>
                  </a:cubicBezTo>
                  <a:cubicBezTo>
                    <a:pt x="714" y="10"/>
                    <a:pt x="699" y="5"/>
                    <a:pt x="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3"/>
            <p:cNvSpPr/>
            <p:nvPr/>
          </p:nvSpPr>
          <p:spPr>
            <a:xfrm>
              <a:off x="6622389" y="3662347"/>
              <a:ext cx="31463" cy="68203"/>
            </a:xfrm>
            <a:custGeom>
              <a:avLst/>
              <a:gdLst/>
              <a:ahLst/>
              <a:cxnLst/>
              <a:rect l="l" t="t" r="r" b="b"/>
              <a:pathLst>
                <a:path w="322" h="698" extrusionOk="0">
                  <a:moveTo>
                    <a:pt x="27" y="0"/>
                  </a:moveTo>
                  <a:cubicBezTo>
                    <a:pt x="14" y="0"/>
                    <a:pt x="1" y="12"/>
                    <a:pt x="5" y="28"/>
                  </a:cubicBezTo>
                  <a:lnTo>
                    <a:pt x="5" y="26"/>
                  </a:lnTo>
                  <a:cubicBezTo>
                    <a:pt x="20" y="85"/>
                    <a:pt x="40" y="142"/>
                    <a:pt x="64" y="200"/>
                  </a:cubicBezTo>
                  <a:cubicBezTo>
                    <a:pt x="88" y="259"/>
                    <a:pt x="113" y="316"/>
                    <a:pt x="137" y="375"/>
                  </a:cubicBezTo>
                  <a:cubicBezTo>
                    <a:pt x="161" y="432"/>
                    <a:pt x="183" y="485"/>
                    <a:pt x="207" y="540"/>
                  </a:cubicBezTo>
                  <a:cubicBezTo>
                    <a:pt x="233" y="595"/>
                    <a:pt x="255" y="654"/>
                    <a:pt x="297" y="694"/>
                  </a:cubicBezTo>
                  <a:cubicBezTo>
                    <a:pt x="300" y="696"/>
                    <a:pt x="303" y="698"/>
                    <a:pt x="307" y="698"/>
                  </a:cubicBezTo>
                  <a:cubicBezTo>
                    <a:pt x="314" y="698"/>
                    <a:pt x="321" y="692"/>
                    <a:pt x="321" y="683"/>
                  </a:cubicBezTo>
                  <a:cubicBezTo>
                    <a:pt x="321" y="628"/>
                    <a:pt x="295" y="569"/>
                    <a:pt x="275" y="518"/>
                  </a:cubicBezTo>
                  <a:cubicBezTo>
                    <a:pt x="253" y="459"/>
                    <a:pt x="229" y="402"/>
                    <a:pt x="205" y="345"/>
                  </a:cubicBezTo>
                  <a:cubicBezTo>
                    <a:pt x="181" y="287"/>
                    <a:pt x="157" y="233"/>
                    <a:pt x="130" y="178"/>
                  </a:cubicBezTo>
                  <a:cubicBezTo>
                    <a:pt x="106" y="121"/>
                    <a:pt x="77" y="63"/>
                    <a:pt x="45" y="11"/>
                  </a:cubicBezTo>
                  <a:cubicBezTo>
                    <a:pt x="40" y="3"/>
                    <a:pt x="33"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3"/>
            <p:cNvSpPr/>
            <p:nvPr/>
          </p:nvSpPr>
          <p:spPr>
            <a:xfrm>
              <a:off x="6852405" y="3765727"/>
              <a:ext cx="14950" cy="94879"/>
            </a:xfrm>
            <a:custGeom>
              <a:avLst/>
              <a:gdLst/>
              <a:ahLst/>
              <a:cxnLst/>
              <a:rect l="l" t="t" r="r" b="b"/>
              <a:pathLst>
                <a:path w="153" h="971" extrusionOk="0">
                  <a:moveTo>
                    <a:pt x="19" y="1"/>
                  </a:moveTo>
                  <a:cubicBezTo>
                    <a:pt x="12" y="1"/>
                    <a:pt x="5" y="5"/>
                    <a:pt x="5" y="13"/>
                  </a:cubicBezTo>
                  <a:lnTo>
                    <a:pt x="3" y="13"/>
                  </a:lnTo>
                  <a:cubicBezTo>
                    <a:pt x="1" y="90"/>
                    <a:pt x="27" y="169"/>
                    <a:pt x="43" y="242"/>
                  </a:cubicBezTo>
                  <a:cubicBezTo>
                    <a:pt x="58" y="321"/>
                    <a:pt x="69" y="398"/>
                    <a:pt x="76" y="477"/>
                  </a:cubicBezTo>
                  <a:cubicBezTo>
                    <a:pt x="82" y="554"/>
                    <a:pt x="84" y="631"/>
                    <a:pt x="84" y="705"/>
                  </a:cubicBezTo>
                  <a:cubicBezTo>
                    <a:pt x="84" y="787"/>
                    <a:pt x="73" y="870"/>
                    <a:pt x="80" y="951"/>
                  </a:cubicBezTo>
                  <a:cubicBezTo>
                    <a:pt x="81" y="964"/>
                    <a:pt x="92" y="970"/>
                    <a:pt x="102" y="970"/>
                  </a:cubicBezTo>
                  <a:cubicBezTo>
                    <a:pt x="109" y="970"/>
                    <a:pt x="117" y="966"/>
                    <a:pt x="119" y="958"/>
                  </a:cubicBezTo>
                  <a:cubicBezTo>
                    <a:pt x="141" y="881"/>
                    <a:pt x="150" y="802"/>
                    <a:pt x="150" y="723"/>
                  </a:cubicBezTo>
                  <a:cubicBezTo>
                    <a:pt x="152" y="639"/>
                    <a:pt x="150" y="554"/>
                    <a:pt x="141" y="468"/>
                  </a:cubicBezTo>
                  <a:cubicBezTo>
                    <a:pt x="126" y="319"/>
                    <a:pt x="106" y="141"/>
                    <a:pt x="32" y="7"/>
                  </a:cubicBezTo>
                  <a:cubicBezTo>
                    <a:pt x="28" y="3"/>
                    <a:pt x="23"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53"/>
          <p:cNvGrpSpPr/>
          <p:nvPr/>
        </p:nvGrpSpPr>
        <p:grpSpPr>
          <a:xfrm>
            <a:off x="505925" y="280801"/>
            <a:ext cx="890185" cy="675108"/>
            <a:chOff x="4725044" y="4077175"/>
            <a:chExt cx="398900" cy="347475"/>
          </a:xfrm>
        </p:grpSpPr>
        <p:sp>
          <p:nvSpPr>
            <p:cNvPr id="1311" name="Google Shape;1311;p53"/>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3"/>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3"/>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3"/>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53"/>
          <p:cNvGrpSpPr/>
          <p:nvPr/>
        </p:nvGrpSpPr>
        <p:grpSpPr>
          <a:xfrm>
            <a:off x="1120630" y="669913"/>
            <a:ext cx="621817" cy="501781"/>
            <a:chOff x="7514750" y="4210883"/>
            <a:chExt cx="953999" cy="769838"/>
          </a:xfrm>
        </p:grpSpPr>
        <p:sp>
          <p:nvSpPr>
            <p:cNvPr id="1319" name="Google Shape;1319;p53"/>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3"/>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3"/>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3"/>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3"/>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3"/>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3"/>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53"/>
          <p:cNvGrpSpPr/>
          <p:nvPr/>
        </p:nvGrpSpPr>
        <p:grpSpPr>
          <a:xfrm>
            <a:off x="8296855" y="4254138"/>
            <a:ext cx="621817" cy="501781"/>
            <a:chOff x="7514750" y="4210883"/>
            <a:chExt cx="953999" cy="769838"/>
          </a:xfrm>
        </p:grpSpPr>
        <p:sp>
          <p:nvSpPr>
            <p:cNvPr id="1327" name="Google Shape;1327;p53"/>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3"/>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3"/>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3"/>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3"/>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3"/>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3"/>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53"/>
          <p:cNvGrpSpPr/>
          <p:nvPr/>
        </p:nvGrpSpPr>
        <p:grpSpPr>
          <a:xfrm>
            <a:off x="7652092" y="496884"/>
            <a:ext cx="1266586" cy="2012166"/>
            <a:chOff x="5283050" y="4042750"/>
            <a:chExt cx="399000" cy="595950"/>
          </a:xfrm>
        </p:grpSpPr>
        <p:sp>
          <p:nvSpPr>
            <p:cNvPr id="1335" name="Google Shape;1335;p53"/>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3"/>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3"/>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3"/>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3"/>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3"/>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3"/>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3"/>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53"/>
          <p:cNvGrpSpPr/>
          <p:nvPr/>
        </p:nvGrpSpPr>
        <p:grpSpPr>
          <a:xfrm>
            <a:off x="7423493" y="4056886"/>
            <a:ext cx="390020" cy="389367"/>
            <a:chOff x="5721625" y="4984150"/>
            <a:chExt cx="196950" cy="196650"/>
          </a:xfrm>
        </p:grpSpPr>
        <p:sp>
          <p:nvSpPr>
            <p:cNvPr id="1350" name="Google Shape;1350;p5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3"/>
        <p:cNvGrpSpPr/>
        <p:nvPr/>
      </p:nvGrpSpPr>
      <p:grpSpPr>
        <a:xfrm>
          <a:off x="0" y="0"/>
          <a:ext cx="0" cy="0"/>
          <a:chOff x="0" y="0"/>
          <a:chExt cx="0" cy="0"/>
        </a:xfrm>
      </p:grpSpPr>
      <p:sp>
        <p:nvSpPr>
          <p:cNvPr id="3815" name="Google Shape;3815;p91"/>
          <p:cNvSpPr txBox="1">
            <a:spLocks noGrp="1"/>
          </p:cNvSpPr>
          <p:nvPr>
            <p:ph type="ctrTitle" idx="2"/>
          </p:nvPr>
        </p:nvSpPr>
        <p:spPr>
          <a:xfrm flipH="1">
            <a:off x="994660" y="731375"/>
            <a:ext cx="2195400" cy="433800"/>
          </a:xfrm>
          <a:prstGeom prst="rect">
            <a:avLst/>
          </a:prstGeom>
        </p:spPr>
        <p:txBody>
          <a:bodyPr spcFirstLastPara="1" wrap="square" lIns="91425" tIns="91425" rIns="91425" bIns="91425" anchor="b" anchorCtr="0">
            <a:noAutofit/>
          </a:bodyPr>
          <a:lstStyle/>
          <a:p>
            <a:pPr lvl="0"/>
            <a:r>
              <a:rPr lang="en-US" dirty="0"/>
              <a:t>The Dominant Culture</a:t>
            </a:r>
          </a:p>
        </p:txBody>
      </p:sp>
      <p:sp>
        <p:nvSpPr>
          <p:cNvPr id="3817" name="Google Shape;3817;p91"/>
          <p:cNvSpPr txBox="1">
            <a:spLocks noGrp="1"/>
          </p:cNvSpPr>
          <p:nvPr>
            <p:ph type="ctrTitle" idx="3"/>
          </p:nvPr>
        </p:nvSpPr>
        <p:spPr>
          <a:xfrm flipH="1">
            <a:off x="5917800" y="514475"/>
            <a:ext cx="2195400" cy="433800"/>
          </a:xfrm>
          <a:prstGeom prst="rect">
            <a:avLst/>
          </a:prstGeom>
        </p:spPr>
        <p:txBody>
          <a:bodyPr spcFirstLastPara="1" wrap="square" lIns="91425" tIns="91425" rIns="91425" bIns="91425" anchor="b" anchorCtr="0">
            <a:noAutofit/>
          </a:bodyPr>
          <a:lstStyle/>
          <a:p>
            <a:pPr lvl="0"/>
            <a:r>
              <a:rPr lang="en-US" dirty="0"/>
              <a:t>Co-Culture</a:t>
            </a:r>
          </a:p>
        </p:txBody>
      </p:sp>
      <p:sp>
        <p:nvSpPr>
          <p:cNvPr id="3818" name="Google Shape;3818;p91"/>
          <p:cNvSpPr txBox="1">
            <a:spLocks noGrp="1"/>
          </p:cNvSpPr>
          <p:nvPr>
            <p:ph type="subTitle" idx="4"/>
          </p:nvPr>
        </p:nvSpPr>
        <p:spPr>
          <a:xfrm flipH="1">
            <a:off x="5795224" y="831052"/>
            <a:ext cx="2983015" cy="4124996"/>
          </a:xfrm>
          <a:prstGeom prst="rect">
            <a:avLst/>
          </a:prstGeom>
        </p:spPr>
        <p:txBody>
          <a:bodyPr spcFirstLastPara="1" wrap="square" lIns="91425" tIns="91425" rIns="91425" bIns="91425" anchor="t" anchorCtr="0">
            <a:noAutofit/>
          </a:bodyPr>
          <a:lstStyle/>
          <a:p>
            <a:pPr marL="0" indent="0"/>
            <a:endParaRPr lang="en-US" sz="1600" dirty="0">
              <a:latin typeface="Calibri" pitchFamily="34" charset="0"/>
              <a:cs typeface="Calibri" pitchFamily="34" charset="0"/>
            </a:endParaRPr>
          </a:p>
          <a:p>
            <a:pPr marL="0" indent="0"/>
            <a:r>
              <a:rPr lang="en-US" dirty="0">
                <a:latin typeface="Calibri" pitchFamily="34" charset="0"/>
                <a:cs typeface="Calibri" pitchFamily="34" charset="0"/>
              </a:rPr>
              <a:t>Within the dominant culture, you will find numerous co-cultures and specialized cultures.</a:t>
            </a:r>
          </a:p>
          <a:p>
            <a:pPr marL="0" indent="0"/>
            <a:endParaRPr lang="en-US" dirty="0">
              <a:latin typeface="Calibri" pitchFamily="34" charset="0"/>
              <a:cs typeface="Calibri" pitchFamily="34" charset="0"/>
            </a:endParaRPr>
          </a:p>
          <a:p>
            <a:pPr marL="0" indent="0"/>
            <a:r>
              <a:rPr lang="en-US" dirty="0">
                <a:latin typeface="Calibri" pitchFamily="34" charset="0"/>
                <a:cs typeface="Calibri" pitchFamily="34" charset="0"/>
              </a:rPr>
              <a:t>Some co-cultures share many of the patterns and perceptions found within the larger, dominant culture, but their members also have distinct and unique patterns of communication that they have learned as part of their membership in the co-culture.</a:t>
            </a:r>
          </a:p>
          <a:p>
            <a:pPr marL="0" indent="0"/>
            <a:endParaRPr lang="en-US" dirty="0">
              <a:latin typeface="Calibri" pitchFamily="34" charset="0"/>
              <a:cs typeface="Calibri" pitchFamily="34" charset="0"/>
            </a:endParaRPr>
          </a:p>
          <a:p>
            <a:pPr marL="0" indent="0"/>
            <a:r>
              <a:rPr lang="en-US" dirty="0">
                <a:latin typeface="Calibri" pitchFamily="34" charset="0"/>
                <a:cs typeface="Calibri" pitchFamily="34" charset="0"/>
              </a:rPr>
              <a:t>These co-cultural affiliations can be based on race, ethnic, gender, age, sexual preference, etc.</a:t>
            </a:r>
            <a:endParaRPr lang="en-US" dirty="0">
              <a:latin typeface="Calibri" pitchFamily="34" charset="0"/>
              <a:cs typeface="Calibri" pitchFamily="34" charset="0"/>
            </a:endParaRPr>
          </a:p>
        </p:txBody>
      </p:sp>
      <p:grpSp>
        <p:nvGrpSpPr>
          <p:cNvPr id="3819" name="Google Shape;3819;p91"/>
          <p:cNvGrpSpPr/>
          <p:nvPr/>
        </p:nvGrpSpPr>
        <p:grpSpPr>
          <a:xfrm>
            <a:off x="3553714" y="1308796"/>
            <a:ext cx="2036562" cy="2067857"/>
            <a:chOff x="1338350" y="3385500"/>
            <a:chExt cx="588925" cy="597975"/>
          </a:xfrm>
        </p:grpSpPr>
        <p:sp>
          <p:nvSpPr>
            <p:cNvPr id="3820" name="Google Shape;3820;p91"/>
            <p:cNvSpPr/>
            <p:nvPr/>
          </p:nvSpPr>
          <p:spPr>
            <a:xfrm>
              <a:off x="1674200" y="3430675"/>
              <a:ext cx="205275" cy="220400"/>
            </a:xfrm>
            <a:custGeom>
              <a:avLst/>
              <a:gdLst/>
              <a:ahLst/>
              <a:cxnLst/>
              <a:rect l="l" t="t" r="r" b="b"/>
              <a:pathLst>
                <a:path w="8211" h="8816" extrusionOk="0">
                  <a:moveTo>
                    <a:pt x="3194" y="0"/>
                  </a:moveTo>
                  <a:cubicBezTo>
                    <a:pt x="3191" y="0"/>
                    <a:pt x="3240" y="34"/>
                    <a:pt x="2983" y="137"/>
                  </a:cubicBezTo>
                  <a:cubicBezTo>
                    <a:pt x="2711" y="249"/>
                    <a:pt x="2627" y="576"/>
                    <a:pt x="2397" y="761"/>
                  </a:cubicBezTo>
                  <a:cubicBezTo>
                    <a:pt x="2001" y="1077"/>
                    <a:pt x="1791" y="1562"/>
                    <a:pt x="1593" y="2028"/>
                  </a:cubicBezTo>
                  <a:cubicBezTo>
                    <a:pt x="1413" y="2452"/>
                    <a:pt x="1231" y="2926"/>
                    <a:pt x="1384" y="3363"/>
                  </a:cubicBezTo>
                  <a:cubicBezTo>
                    <a:pt x="1477" y="3622"/>
                    <a:pt x="1679" y="3833"/>
                    <a:pt x="1775" y="4092"/>
                  </a:cubicBezTo>
                  <a:cubicBezTo>
                    <a:pt x="1889" y="4393"/>
                    <a:pt x="1846" y="4738"/>
                    <a:pt x="1712" y="5030"/>
                  </a:cubicBezTo>
                  <a:cubicBezTo>
                    <a:pt x="1575" y="5322"/>
                    <a:pt x="1354" y="5568"/>
                    <a:pt x="1112" y="5781"/>
                  </a:cubicBezTo>
                  <a:cubicBezTo>
                    <a:pt x="708" y="6137"/>
                    <a:pt x="203" y="6466"/>
                    <a:pt x="89" y="6996"/>
                  </a:cubicBezTo>
                  <a:cubicBezTo>
                    <a:pt x="1" y="7404"/>
                    <a:pt x="190" y="7839"/>
                    <a:pt x="493" y="8124"/>
                  </a:cubicBezTo>
                  <a:cubicBezTo>
                    <a:pt x="796" y="8412"/>
                    <a:pt x="1200" y="8570"/>
                    <a:pt x="1606" y="8669"/>
                  </a:cubicBezTo>
                  <a:cubicBezTo>
                    <a:pt x="2040" y="8774"/>
                    <a:pt x="2484" y="8815"/>
                    <a:pt x="2930" y="8815"/>
                  </a:cubicBezTo>
                  <a:cubicBezTo>
                    <a:pt x="3519" y="8815"/>
                    <a:pt x="4113" y="8743"/>
                    <a:pt x="4696" y="8649"/>
                  </a:cubicBezTo>
                  <a:cubicBezTo>
                    <a:pt x="5546" y="8513"/>
                    <a:pt x="6400" y="8326"/>
                    <a:pt x="7173" y="7949"/>
                  </a:cubicBezTo>
                  <a:cubicBezTo>
                    <a:pt x="7362" y="7856"/>
                    <a:pt x="7551" y="7749"/>
                    <a:pt x="7690" y="7591"/>
                  </a:cubicBezTo>
                  <a:cubicBezTo>
                    <a:pt x="7828" y="7433"/>
                    <a:pt x="7909" y="7213"/>
                    <a:pt x="7856" y="7009"/>
                  </a:cubicBezTo>
                  <a:cubicBezTo>
                    <a:pt x="7769" y="6664"/>
                    <a:pt x="7347" y="6482"/>
                    <a:pt x="7277" y="6135"/>
                  </a:cubicBezTo>
                  <a:cubicBezTo>
                    <a:pt x="7211" y="5810"/>
                    <a:pt x="7479" y="5524"/>
                    <a:pt x="7716" y="5296"/>
                  </a:cubicBezTo>
                  <a:cubicBezTo>
                    <a:pt x="7953" y="5065"/>
                    <a:pt x="8210" y="4762"/>
                    <a:pt x="8118" y="4444"/>
                  </a:cubicBezTo>
                  <a:cubicBezTo>
                    <a:pt x="8041" y="4176"/>
                    <a:pt x="7749" y="4037"/>
                    <a:pt x="7483" y="3947"/>
                  </a:cubicBezTo>
                  <a:cubicBezTo>
                    <a:pt x="7252" y="3868"/>
                    <a:pt x="7017" y="3802"/>
                    <a:pt x="6780" y="3747"/>
                  </a:cubicBezTo>
                  <a:cubicBezTo>
                    <a:pt x="6545" y="3693"/>
                    <a:pt x="6297" y="3642"/>
                    <a:pt x="6121" y="3477"/>
                  </a:cubicBezTo>
                  <a:cubicBezTo>
                    <a:pt x="5838" y="3212"/>
                    <a:pt x="5862" y="2757"/>
                    <a:pt x="5961" y="2381"/>
                  </a:cubicBezTo>
                  <a:cubicBezTo>
                    <a:pt x="6062" y="2006"/>
                    <a:pt x="6216" y="1617"/>
                    <a:pt x="6121" y="1242"/>
                  </a:cubicBezTo>
                  <a:cubicBezTo>
                    <a:pt x="6018" y="822"/>
                    <a:pt x="5638" y="537"/>
                    <a:pt x="5267" y="321"/>
                  </a:cubicBezTo>
                  <a:lnTo>
                    <a:pt x="3431" y="40"/>
                  </a:lnTo>
                  <a:cubicBezTo>
                    <a:pt x="3226" y="19"/>
                    <a:pt x="3196" y="0"/>
                    <a:pt x="3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91"/>
            <p:cNvSpPr/>
            <p:nvPr/>
          </p:nvSpPr>
          <p:spPr>
            <a:xfrm>
              <a:off x="1697100" y="3653525"/>
              <a:ext cx="69600" cy="303325"/>
            </a:xfrm>
            <a:custGeom>
              <a:avLst/>
              <a:gdLst/>
              <a:ahLst/>
              <a:cxnLst/>
              <a:rect l="l" t="t" r="r" b="b"/>
              <a:pathLst>
                <a:path w="2784" h="12133" extrusionOk="0">
                  <a:moveTo>
                    <a:pt x="2759" y="1"/>
                  </a:moveTo>
                  <a:lnTo>
                    <a:pt x="760" y="423"/>
                  </a:lnTo>
                  <a:cubicBezTo>
                    <a:pt x="315" y="1600"/>
                    <a:pt x="145" y="2863"/>
                    <a:pt x="264" y="4117"/>
                  </a:cubicBezTo>
                  <a:cubicBezTo>
                    <a:pt x="326" y="4784"/>
                    <a:pt x="468" y="5458"/>
                    <a:pt x="332" y="6113"/>
                  </a:cubicBezTo>
                  <a:cubicBezTo>
                    <a:pt x="273" y="6396"/>
                    <a:pt x="161" y="6669"/>
                    <a:pt x="93" y="6952"/>
                  </a:cubicBezTo>
                  <a:cubicBezTo>
                    <a:pt x="27" y="7235"/>
                    <a:pt x="1" y="7527"/>
                    <a:pt x="14" y="7819"/>
                  </a:cubicBezTo>
                  <a:cubicBezTo>
                    <a:pt x="31" y="8414"/>
                    <a:pt x="181" y="9018"/>
                    <a:pt x="330" y="9598"/>
                  </a:cubicBezTo>
                  <a:cubicBezTo>
                    <a:pt x="541" y="10426"/>
                    <a:pt x="754" y="11254"/>
                    <a:pt x="965" y="12080"/>
                  </a:cubicBezTo>
                  <a:cubicBezTo>
                    <a:pt x="1033" y="12119"/>
                    <a:pt x="1119" y="12132"/>
                    <a:pt x="1205" y="12132"/>
                  </a:cubicBezTo>
                  <a:cubicBezTo>
                    <a:pt x="1402" y="12132"/>
                    <a:pt x="1602" y="12062"/>
                    <a:pt x="1602" y="12062"/>
                  </a:cubicBezTo>
                  <a:cubicBezTo>
                    <a:pt x="1602" y="12062"/>
                    <a:pt x="1744" y="9783"/>
                    <a:pt x="1865" y="9163"/>
                  </a:cubicBezTo>
                  <a:cubicBezTo>
                    <a:pt x="1933" y="8825"/>
                    <a:pt x="2023" y="8491"/>
                    <a:pt x="2115" y="8160"/>
                  </a:cubicBezTo>
                  <a:cubicBezTo>
                    <a:pt x="2214" y="7811"/>
                    <a:pt x="2315" y="7464"/>
                    <a:pt x="2390" y="7110"/>
                  </a:cubicBezTo>
                  <a:cubicBezTo>
                    <a:pt x="2500" y="6594"/>
                    <a:pt x="2555" y="6069"/>
                    <a:pt x="2601" y="5544"/>
                  </a:cubicBezTo>
                  <a:cubicBezTo>
                    <a:pt x="2695" y="4481"/>
                    <a:pt x="2752" y="3416"/>
                    <a:pt x="2774" y="2349"/>
                  </a:cubicBezTo>
                  <a:lnTo>
                    <a:pt x="2774" y="2346"/>
                  </a:lnTo>
                  <a:cubicBezTo>
                    <a:pt x="2783" y="1872"/>
                    <a:pt x="2783" y="1398"/>
                    <a:pt x="2776" y="921"/>
                  </a:cubicBezTo>
                  <a:cubicBezTo>
                    <a:pt x="2774" y="616"/>
                    <a:pt x="2770" y="308"/>
                    <a:pt x="2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91"/>
            <p:cNvSpPr/>
            <p:nvPr/>
          </p:nvSpPr>
          <p:spPr>
            <a:xfrm>
              <a:off x="1753325" y="3659025"/>
              <a:ext cx="112350" cy="291975"/>
            </a:xfrm>
            <a:custGeom>
              <a:avLst/>
              <a:gdLst/>
              <a:ahLst/>
              <a:cxnLst/>
              <a:rect l="l" t="t" r="r" b="b"/>
              <a:pathLst>
                <a:path w="4494" h="11679" extrusionOk="0">
                  <a:moveTo>
                    <a:pt x="1959" y="1"/>
                  </a:moveTo>
                  <a:lnTo>
                    <a:pt x="530" y="780"/>
                  </a:lnTo>
                  <a:lnTo>
                    <a:pt x="0" y="1070"/>
                  </a:lnTo>
                  <a:cubicBezTo>
                    <a:pt x="165" y="1509"/>
                    <a:pt x="345" y="1940"/>
                    <a:pt x="525" y="2370"/>
                  </a:cubicBezTo>
                  <a:lnTo>
                    <a:pt x="525" y="2372"/>
                  </a:lnTo>
                  <a:cubicBezTo>
                    <a:pt x="995" y="3501"/>
                    <a:pt x="1481" y="4626"/>
                    <a:pt x="1797" y="5816"/>
                  </a:cubicBezTo>
                  <a:cubicBezTo>
                    <a:pt x="1999" y="6262"/>
                    <a:pt x="1839" y="6503"/>
                    <a:pt x="1549" y="6987"/>
                  </a:cubicBezTo>
                  <a:cubicBezTo>
                    <a:pt x="1156" y="7645"/>
                    <a:pt x="519" y="8759"/>
                    <a:pt x="231" y="11471"/>
                  </a:cubicBezTo>
                  <a:cubicBezTo>
                    <a:pt x="229" y="11489"/>
                    <a:pt x="227" y="11508"/>
                    <a:pt x="224" y="11528"/>
                  </a:cubicBezTo>
                  <a:cubicBezTo>
                    <a:pt x="244" y="11533"/>
                    <a:pt x="262" y="11537"/>
                    <a:pt x="279" y="11541"/>
                  </a:cubicBezTo>
                  <a:cubicBezTo>
                    <a:pt x="437" y="11583"/>
                    <a:pt x="593" y="11625"/>
                    <a:pt x="751" y="11667"/>
                  </a:cubicBezTo>
                  <a:cubicBezTo>
                    <a:pt x="774" y="11675"/>
                    <a:pt x="798" y="11679"/>
                    <a:pt x="823" y="11679"/>
                  </a:cubicBezTo>
                  <a:cubicBezTo>
                    <a:pt x="836" y="11679"/>
                    <a:pt x="850" y="11678"/>
                    <a:pt x="864" y="11675"/>
                  </a:cubicBezTo>
                  <a:cubicBezTo>
                    <a:pt x="903" y="11658"/>
                    <a:pt x="938" y="11631"/>
                    <a:pt x="962" y="11596"/>
                  </a:cubicBezTo>
                  <a:lnTo>
                    <a:pt x="967" y="11592"/>
                  </a:lnTo>
                  <a:cubicBezTo>
                    <a:pt x="1643" y="10123"/>
                    <a:pt x="2761" y="8895"/>
                    <a:pt x="3725" y="7615"/>
                  </a:cubicBezTo>
                  <a:cubicBezTo>
                    <a:pt x="4006" y="7244"/>
                    <a:pt x="4294" y="6850"/>
                    <a:pt x="4461" y="6413"/>
                  </a:cubicBezTo>
                  <a:cubicBezTo>
                    <a:pt x="4474" y="6380"/>
                    <a:pt x="4483" y="6347"/>
                    <a:pt x="4494" y="6317"/>
                  </a:cubicBezTo>
                  <a:cubicBezTo>
                    <a:pt x="4481" y="6183"/>
                    <a:pt x="4461" y="6049"/>
                    <a:pt x="4439" y="5919"/>
                  </a:cubicBezTo>
                  <a:cubicBezTo>
                    <a:pt x="4204" y="4597"/>
                    <a:pt x="3615" y="3391"/>
                    <a:pt x="3038" y="2208"/>
                  </a:cubicBezTo>
                  <a:cubicBezTo>
                    <a:pt x="2678" y="1472"/>
                    <a:pt x="2320" y="736"/>
                    <a:pt x="1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91"/>
            <p:cNvSpPr/>
            <p:nvPr/>
          </p:nvSpPr>
          <p:spPr>
            <a:xfrm>
              <a:off x="1717425" y="3597475"/>
              <a:ext cx="90275" cy="51575"/>
            </a:xfrm>
            <a:custGeom>
              <a:avLst/>
              <a:gdLst/>
              <a:ahLst/>
              <a:cxnLst/>
              <a:rect l="l" t="t" r="r" b="b"/>
              <a:pathLst>
                <a:path w="3611" h="2063" extrusionOk="0">
                  <a:moveTo>
                    <a:pt x="3244" y="1"/>
                  </a:moveTo>
                  <a:lnTo>
                    <a:pt x="490" y="244"/>
                  </a:lnTo>
                  <a:lnTo>
                    <a:pt x="0" y="1448"/>
                  </a:lnTo>
                  <a:cubicBezTo>
                    <a:pt x="0" y="1448"/>
                    <a:pt x="952" y="2062"/>
                    <a:pt x="2017" y="2062"/>
                  </a:cubicBezTo>
                  <a:cubicBezTo>
                    <a:pt x="2065" y="2062"/>
                    <a:pt x="2114" y="2061"/>
                    <a:pt x="2163" y="2058"/>
                  </a:cubicBezTo>
                  <a:cubicBezTo>
                    <a:pt x="3283" y="1997"/>
                    <a:pt x="3611" y="1733"/>
                    <a:pt x="3611" y="1733"/>
                  </a:cubicBezTo>
                  <a:lnTo>
                    <a:pt x="3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91"/>
            <p:cNvSpPr/>
            <p:nvPr/>
          </p:nvSpPr>
          <p:spPr>
            <a:xfrm>
              <a:off x="1747500" y="3511825"/>
              <a:ext cx="43900" cy="40275"/>
            </a:xfrm>
            <a:custGeom>
              <a:avLst/>
              <a:gdLst/>
              <a:ahLst/>
              <a:cxnLst/>
              <a:rect l="l" t="t" r="r" b="b"/>
              <a:pathLst>
                <a:path w="1756" h="1611" extrusionOk="0">
                  <a:moveTo>
                    <a:pt x="409" y="1"/>
                  </a:moveTo>
                  <a:lnTo>
                    <a:pt x="1" y="1081"/>
                  </a:lnTo>
                  <a:lnTo>
                    <a:pt x="818" y="1610"/>
                  </a:lnTo>
                  <a:lnTo>
                    <a:pt x="1755" y="1448"/>
                  </a:lnTo>
                  <a:lnTo>
                    <a:pt x="1586" y="5"/>
                  </a:lnTo>
                  <a:lnTo>
                    <a:pt x="4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91"/>
            <p:cNvSpPr/>
            <p:nvPr/>
          </p:nvSpPr>
          <p:spPr>
            <a:xfrm>
              <a:off x="1755800" y="3477950"/>
              <a:ext cx="31375" cy="46050"/>
            </a:xfrm>
            <a:custGeom>
              <a:avLst/>
              <a:gdLst/>
              <a:ahLst/>
              <a:cxnLst/>
              <a:rect l="l" t="t" r="r" b="b"/>
              <a:pathLst>
                <a:path w="1255" h="1842" extrusionOk="0">
                  <a:moveTo>
                    <a:pt x="1184" y="1"/>
                  </a:moveTo>
                  <a:lnTo>
                    <a:pt x="178" y="345"/>
                  </a:lnTo>
                  <a:lnTo>
                    <a:pt x="158" y="521"/>
                  </a:lnTo>
                  <a:lnTo>
                    <a:pt x="119" y="844"/>
                  </a:lnTo>
                  <a:lnTo>
                    <a:pt x="101" y="985"/>
                  </a:lnTo>
                  <a:lnTo>
                    <a:pt x="86" y="1123"/>
                  </a:lnTo>
                  <a:lnTo>
                    <a:pt x="86" y="1129"/>
                  </a:lnTo>
                  <a:lnTo>
                    <a:pt x="64" y="1312"/>
                  </a:lnTo>
                  <a:lnTo>
                    <a:pt x="42" y="1503"/>
                  </a:lnTo>
                  <a:lnTo>
                    <a:pt x="0" y="1841"/>
                  </a:lnTo>
                  <a:lnTo>
                    <a:pt x="1254" y="1360"/>
                  </a:lnTo>
                  <a:lnTo>
                    <a:pt x="1241" y="1092"/>
                  </a:lnTo>
                  <a:lnTo>
                    <a:pt x="11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91"/>
            <p:cNvSpPr/>
            <p:nvPr/>
          </p:nvSpPr>
          <p:spPr>
            <a:xfrm>
              <a:off x="1791875" y="3599275"/>
              <a:ext cx="3525" cy="2225"/>
            </a:xfrm>
            <a:custGeom>
              <a:avLst/>
              <a:gdLst/>
              <a:ahLst/>
              <a:cxnLst/>
              <a:rect l="l" t="t" r="r" b="b"/>
              <a:pathLst>
                <a:path w="141" h="89" extrusionOk="0">
                  <a:moveTo>
                    <a:pt x="84" y="1"/>
                  </a:moveTo>
                  <a:cubicBezTo>
                    <a:pt x="45" y="1"/>
                    <a:pt x="17" y="36"/>
                    <a:pt x="0" y="78"/>
                  </a:cubicBezTo>
                  <a:lnTo>
                    <a:pt x="73" y="76"/>
                  </a:lnTo>
                  <a:cubicBezTo>
                    <a:pt x="78" y="85"/>
                    <a:pt x="83" y="89"/>
                    <a:pt x="89" y="89"/>
                  </a:cubicBezTo>
                  <a:cubicBezTo>
                    <a:pt x="115" y="89"/>
                    <a:pt x="141" y="5"/>
                    <a:pt x="90" y="1"/>
                  </a:cubicBezTo>
                  <a:cubicBezTo>
                    <a:pt x="88" y="1"/>
                    <a:pt x="86"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91"/>
            <p:cNvSpPr/>
            <p:nvPr/>
          </p:nvSpPr>
          <p:spPr>
            <a:xfrm>
              <a:off x="1724175" y="3526500"/>
              <a:ext cx="125" cy="75"/>
            </a:xfrm>
            <a:custGeom>
              <a:avLst/>
              <a:gdLst/>
              <a:ahLst/>
              <a:cxnLst/>
              <a:rect l="l" t="t" r="r" b="b"/>
              <a:pathLst>
                <a:path w="5" h="3" extrusionOk="0">
                  <a:moveTo>
                    <a:pt x="2" y="0"/>
                  </a:moveTo>
                  <a:cubicBezTo>
                    <a:pt x="0" y="0"/>
                    <a:pt x="0" y="2"/>
                    <a:pt x="2" y="2"/>
                  </a:cubicBezTo>
                  <a:cubicBezTo>
                    <a:pt x="5" y="2"/>
                    <a:pt x="5"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91"/>
            <p:cNvSpPr/>
            <p:nvPr/>
          </p:nvSpPr>
          <p:spPr>
            <a:xfrm>
              <a:off x="1724175" y="3533525"/>
              <a:ext cx="125" cy="75"/>
            </a:xfrm>
            <a:custGeom>
              <a:avLst/>
              <a:gdLst/>
              <a:ahLst/>
              <a:cxnLst/>
              <a:rect l="l" t="t" r="r" b="b"/>
              <a:pathLst>
                <a:path w="5" h="3" extrusionOk="0">
                  <a:moveTo>
                    <a:pt x="2" y="0"/>
                  </a:moveTo>
                  <a:cubicBezTo>
                    <a:pt x="0" y="0"/>
                    <a:pt x="0" y="2"/>
                    <a:pt x="2" y="2"/>
                  </a:cubicBezTo>
                  <a:cubicBezTo>
                    <a:pt x="5" y="2"/>
                    <a:pt x="5"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91"/>
            <p:cNvSpPr/>
            <p:nvPr/>
          </p:nvSpPr>
          <p:spPr>
            <a:xfrm>
              <a:off x="1665025" y="3671975"/>
              <a:ext cx="20725" cy="28250"/>
            </a:xfrm>
            <a:custGeom>
              <a:avLst/>
              <a:gdLst/>
              <a:ahLst/>
              <a:cxnLst/>
              <a:rect l="l" t="t" r="r" b="b"/>
              <a:pathLst>
                <a:path w="829" h="1130" extrusionOk="0">
                  <a:moveTo>
                    <a:pt x="554" y="1"/>
                  </a:moveTo>
                  <a:lnTo>
                    <a:pt x="348" y="45"/>
                  </a:lnTo>
                  <a:cubicBezTo>
                    <a:pt x="368" y="133"/>
                    <a:pt x="295" y="214"/>
                    <a:pt x="238" y="282"/>
                  </a:cubicBezTo>
                  <a:cubicBezTo>
                    <a:pt x="139" y="394"/>
                    <a:pt x="71" y="526"/>
                    <a:pt x="36" y="666"/>
                  </a:cubicBezTo>
                  <a:cubicBezTo>
                    <a:pt x="1" y="811"/>
                    <a:pt x="21" y="963"/>
                    <a:pt x="95" y="1090"/>
                  </a:cubicBezTo>
                  <a:cubicBezTo>
                    <a:pt x="106" y="1109"/>
                    <a:pt x="122" y="1130"/>
                    <a:pt x="145" y="1130"/>
                  </a:cubicBezTo>
                  <a:cubicBezTo>
                    <a:pt x="146" y="1130"/>
                    <a:pt x="147" y="1130"/>
                    <a:pt x="148" y="1130"/>
                  </a:cubicBezTo>
                  <a:cubicBezTo>
                    <a:pt x="161" y="1130"/>
                    <a:pt x="174" y="1123"/>
                    <a:pt x="185" y="1112"/>
                  </a:cubicBezTo>
                  <a:cubicBezTo>
                    <a:pt x="221" y="1084"/>
                    <a:pt x="245" y="1046"/>
                    <a:pt x="260" y="1002"/>
                  </a:cubicBezTo>
                  <a:cubicBezTo>
                    <a:pt x="295" y="1035"/>
                    <a:pt x="291" y="1101"/>
                    <a:pt x="335" y="1121"/>
                  </a:cubicBezTo>
                  <a:cubicBezTo>
                    <a:pt x="342" y="1124"/>
                    <a:pt x="350" y="1125"/>
                    <a:pt x="357" y="1125"/>
                  </a:cubicBezTo>
                  <a:cubicBezTo>
                    <a:pt x="381" y="1125"/>
                    <a:pt x="404" y="1112"/>
                    <a:pt x="416" y="1090"/>
                  </a:cubicBezTo>
                  <a:cubicBezTo>
                    <a:pt x="431" y="1064"/>
                    <a:pt x="440" y="1031"/>
                    <a:pt x="442" y="1000"/>
                  </a:cubicBezTo>
                  <a:cubicBezTo>
                    <a:pt x="467" y="1031"/>
                    <a:pt x="482" y="1070"/>
                    <a:pt x="517" y="1088"/>
                  </a:cubicBezTo>
                  <a:cubicBezTo>
                    <a:pt x="523" y="1091"/>
                    <a:pt x="529" y="1092"/>
                    <a:pt x="536" y="1092"/>
                  </a:cubicBezTo>
                  <a:cubicBezTo>
                    <a:pt x="568" y="1092"/>
                    <a:pt x="603" y="1059"/>
                    <a:pt x="581" y="1035"/>
                  </a:cubicBezTo>
                  <a:lnTo>
                    <a:pt x="581" y="1035"/>
                  </a:lnTo>
                  <a:cubicBezTo>
                    <a:pt x="616" y="1051"/>
                    <a:pt x="659" y="1068"/>
                    <a:pt x="696" y="1068"/>
                  </a:cubicBezTo>
                  <a:cubicBezTo>
                    <a:pt x="722" y="1068"/>
                    <a:pt x="745" y="1060"/>
                    <a:pt x="763" y="1040"/>
                  </a:cubicBezTo>
                  <a:cubicBezTo>
                    <a:pt x="778" y="1022"/>
                    <a:pt x="787" y="1000"/>
                    <a:pt x="792" y="976"/>
                  </a:cubicBezTo>
                  <a:cubicBezTo>
                    <a:pt x="829" y="811"/>
                    <a:pt x="796" y="638"/>
                    <a:pt x="741" y="475"/>
                  </a:cubicBezTo>
                  <a:cubicBezTo>
                    <a:pt x="686" y="315"/>
                    <a:pt x="609" y="16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91"/>
            <p:cNvSpPr/>
            <p:nvPr/>
          </p:nvSpPr>
          <p:spPr>
            <a:xfrm>
              <a:off x="1678050" y="3672975"/>
              <a:ext cx="14950" cy="20725"/>
            </a:xfrm>
            <a:custGeom>
              <a:avLst/>
              <a:gdLst/>
              <a:ahLst/>
              <a:cxnLst/>
              <a:rect l="l" t="t" r="r" b="b"/>
              <a:pathLst>
                <a:path w="598" h="829" extrusionOk="0">
                  <a:moveTo>
                    <a:pt x="0" y="0"/>
                  </a:moveTo>
                  <a:lnTo>
                    <a:pt x="93" y="556"/>
                  </a:lnTo>
                  <a:cubicBezTo>
                    <a:pt x="110" y="547"/>
                    <a:pt x="129" y="543"/>
                    <a:pt x="147" y="543"/>
                  </a:cubicBezTo>
                  <a:cubicBezTo>
                    <a:pt x="215" y="543"/>
                    <a:pt x="285" y="598"/>
                    <a:pt x="330" y="655"/>
                  </a:cubicBezTo>
                  <a:cubicBezTo>
                    <a:pt x="387" y="727"/>
                    <a:pt x="444" y="815"/>
                    <a:pt x="536" y="828"/>
                  </a:cubicBezTo>
                  <a:cubicBezTo>
                    <a:pt x="541" y="699"/>
                    <a:pt x="598" y="563"/>
                    <a:pt x="547" y="444"/>
                  </a:cubicBezTo>
                  <a:cubicBezTo>
                    <a:pt x="492" y="321"/>
                    <a:pt x="350" y="273"/>
                    <a:pt x="233" y="205"/>
                  </a:cubicBezTo>
                  <a:cubicBezTo>
                    <a:pt x="143" y="152"/>
                    <a:pt x="64" y="84"/>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91"/>
            <p:cNvSpPr/>
            <p:nvPr/>
          </p:nvSpPr>
          <p:spPr>
            <a:xfrm>
              <a:off x="1719000" y="3964450"/>
              <a:ext cx="40375" cy="8175"/>
            </a:xfrm>
            <a:custGeom>
              <a:avLst/>
              <a:gdLst/>
              <a:ahLst/>
              <a:cxnLst/>
              <a:rect l="l" t="t" r="r" b="b"/>
              <a:pathLst>
                <a:path w="1615" h="327" extrusionOk="0">
                  <a:moveTo>
                    <a:pt x="565" y="1"/>
                  </a:moveTo>
                  <a:cubicBezTo>
                    <a:pt x="478" y="23"/>
                    <a:pt x="388" y="34"/>
                    <a:pt x="297" y="34"/>
                  </a:cubicBezTo>
                  <a:cubicBezTo>
                    <a:pt x="225" y="34"/>
                    <a:pt x="152" y="27"/>
                    <a:pt x="80" y="12"/>
                  </a:cubicBezTo>
                  <a:cubicBezTo>
                    <a:pt x="71" y="12"/>
                    <a:pt x="60" y="7"/>
                    <a:pt x="51" y="5"/>
                  </a:cubicBezTo>
                  <a:cubicBezTo>
                    <a:pt x="40" y="75"/>
                    <a:pt x="27" y="146"/>
                    <a:pt x="18" y="216"/>
                  </a:cubicBezTo>
                  <a:cubicBezTo>
                    <a:pt x="0" y="254"/>
                    <a:pt x="30" y="294"/>
                    <a:pt x="69" y="294"/>
                  </a:cubicBezTo>
                  <a:cubicBezTo>
                    <a:pt x="72" y="294"/>
                    <a:pt x="76" y="294"/>
                    <a:pt x="80" y="293"/>
                  </a:cubicBezTo>
                  <a:cubicBezTo>
                    <a:pt x="368" y="315"/>
                    <a:pt x="656" y="326"/>
                    <a:pt x="943" y="326"/>
                  </a:cubicBezTo>
                  <a:cubicBezTo>
                    <a:pt x="1167" y="326"/>
                    <a:pt x="1391" y="320"/>
                    <a:pt x="1615" y="306"/>
                  </a:cubicBezTo>
                  <a:lnTo>
                    <a:pt x="5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91"/>
            <p:cNvSpPr/>
            <p:nvPr/>
          </p:nvSpPr>
          <p:spPr>
            <a:xfrm>
              <a:off x="1717300" y="3947550"/>
              <a:ext cx="22550" cy="22925"/>
            </a:xfrm>
            <a:custGeom>
              <a:avLst/>
              <a:gdLst/>
              <a:ahLst/>
              <a:cxnLst/>
              <a:rect l="l" t="t" r="r" b="b"/>
              <a:pathLst>
                <a:path w="902" h="917" extrusionOk="0">
                  <a:moveTo>
                    <a:pt x="901" y="0"/>
                  </a:moveTo>
                  <a:lnTo>
                    <a:pt x="1" y="16"/>
                  </a:lnTo>
                  <a:lnTo>
                    <a:pt x="104" y="888"/>
                  </a:lnTo>
                  <a:cubicBezTo>
                    <a:pt x="148" y="892"/>
                    <a:pt x="192" y="899"/>
                    <a:pt x="236" y="905"/>
                  </a:cubicBezTo>
                  <a:cubicBezTo>
                    <a:pt x="280" y="910"/>
                    <a:pt x="326" y="912"/>
                    <a:pt x="372" y="916"/>
                  </a:cubicBezTo>
                  <a:lnTo>
                    <a:pt x="783" y="760"/>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91"/>
            <p:cNvSpPr/>
            <p:nvPr/>
          </p:nvSpPr>
          <p:spPr>
            <a:xfrm>
              <a:off x="1753600" y="3958850"/>
              <a:ext cx="40000" cy="9700"/>
            </a:xfrm>
            <a:custGeom>
              <a:avLst/>
              <a:gdLst/>
              <a:ahLst/>
              <a:cxnLst/>
              <a:rect l="l" t="t" r="r" b="b"/>
              <a:pathLst>
                <a:path w="1600" h="388" extrusionOk="0">
                  <a:moveTo>
                    <a:pt x="508" y="1"/>
                  </a:moveTo>
                  <a:cubicBezTo>
                    <a:pt x="417" y="30"/>
                    <a:pt x="322" y="45"/>
                    <a:pt x="228" y="45"/>
                  </a:cubicBezTo>
                  <a:cubicBezTo>
                    <a:pt x="165" y="45"/>
                    <a:pt x="102" y="38"/>
                    <a:pt x="40" y="25"/>
                  </a:cubicBezTo>
                  <a:cubicBezTo>
                    <a:pt x="27" y="100"/>
                    <a:pt x="16" y="174"/>
                    <a:pt x="5" y="249"/>
                  </a:cubicBezTo>
                  <a:cubicBezTo>
                    <a:pt x="0" y="271"/>
                    <a:pt x="3" y="295"/>
                    <a:pt x="14" y="315"/>
                  </a:cubicBezTo>
                  <a:cubicBezTo>
                    <a:pt x="25" y="327"/>
                    <a:pt x="42" y="335"/>
                    <a:pt x="60" y="335"/>
                  </a:cubicBezTo>
                  <a:cubicBezTo>
                    <a:pt x="62" y="335"/>
                    <a:pt x="64" y="335"/>
                    <a:pt x="66" y="335"/>
                  </a:cubicBezTo>
                  <a:cubicBezTo>
                    <a:pt x="412" y="370"/>
                    <a:pt x="760" y="388"/>
                    <a:pt x="1107" y="388"/>
                  </a:cubicBezTo>
                  <a:cubicBezTo>
                    <a:pt x="1271" y="388"/>
                    <a:pt x="1435" y="384"/>
                    <a:pt x="1599" y="376"/>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91"/>
            <p:cNvSpPr/>
            <p:nvPr/>
          </p:nvSpPr>
          <p:spPr>
            <a:xfrm>
              <a:off x="1753700" y="3941825"/>
              <a:ext cx="30175" cy="23250"/>
            </a:xfrm>
            <a:custGeom>
              <a:avLst/>
              <a:gdLst/>
              <a:ahLst/>
              <a:cxnLst/>
              <a:rect l="l" t="t" r="r" b="b"/>
              <a:pathLst>
                <a:path w="1207" h="930" extrusionOk="0">
                  <a:moveTo>
                    <a:pt x="209" y="1"/>
                  </a:moveTo>
                  <a:lnTo>
                    <a:pt x="1" y="930"/>
                  </a:lnTo>
                  <a:lnTo>
                    <a:pt x="644" y="895"/>
                  </a:lnTo>
                  <a:lnTo>
                    <a:pt x="1206" y="87"/>
                  </a:lnTo>
                  <a:lnTo>
                    <a:pt x="2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91"/>
            <p:cNvSpPr/>
            <p:nvPr/>
          </p:nvSpPr>
          <p:spPr>
            <a:xfrm>
              <a:off x="1640925" y="3525050"/>
              <a:ext cx="143325" cy="155025"/>
            </a:xfrm>
            <a:custGeom>
              <a:avLst/>
              <a:gdLst/>
              <a:ahLst/>
              <a:cxnLst/>
              <a:rect l="l" t="t" r="r" b="b"/>
              <a:pathLst>
                <a:path w="5733" h="6201" extrusionOk="0">
                  <a:moveTo>
                    <a:pt x="3734" y="1"/>
                  </a:moveTo>
                  <a:cubicBezTo>
                    <a:pt x="3734" y="1"/>
                    <a:pt x="1758" y="919"/>
                    <a:pt x="879" y="2142"/>
                  </a:cubicBezTo>
                  <a:cubicBezTo>
                    <a:pt x="1" y="3368"/>
                    <a:pt x="1185" y="6201"/>
                    <a:pt x="1185" y="6201"/>
                  </a:cubicBezTo>
                  <a:lnTo>
                    <a:pt x="1655" y="6097"/>
                  </a:lnTo>
                  <a:cubicBezTo>
                    <a:pt x="1655" y="6097"/>
                    <a:pt x="961" y="3203"/>
                    <a:pt x="2715" y="2408"/>
                  </a:cubicBezTo>
                  <a:cubicBezTo>
                    <a:pt x="4468" y="1611"/>
                    <a:pt x="5733" y="43"/>
                    <a:pt x="3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91"/>
            <p:cNvSpPr/>
            <p:nvPr/>
          </p:nvSpPr>
          <p:spPr>
            <a:xfrm>
              <a:off x="1777875" y="3520300"/>
              <a:ext cx="132225" cy="126450"/>
            </a:xfrm>
            <a:custGeom>
              <a:avLst/>
              <a:gdLst/>
              <a:ahLst/>
              <a:cxnLst/>
              <a:rect l="l" t="t" r="r" b="b"/>
              <a:pathLst>
                <a:path w="5289" h="5058" extrusionOk="0">
                  <a:moveTo>
                    <a:pt x="679" y="1"/>
                  </a:moveTo>
                  <a:cubicBezTo>
                    <a:pt x="427" y="1"/>
                    <a:pt x="185" y="250"/>
                    <a:pt x="0" y="850"/>
                  </a:cubicBezTo>
                  <a:cubicBezTo>
                    <a:pt x="0" y="850"/>
                    <a:pt x="336" y="3004"/>
                    <a:pt x="1272" y="4184"/>
                  </a:cubicBezTo>
                  <a:cubicBezTo>
                    <a:pt x="1855" y="4919"/>
                    <a:pt x="3261" y="5058"/>
                    <a:pt x="4237" y="5058"/>
                  </a:cubicBezTo>
                  <a:cubicBezTo>
                    <a:pt x="4826" y="5058"/>
                    <a:pt x="5258" y="5007"/>
                    <a:pt x="5258" y="5007"/>
                  </a:cubicBezTo>
                  <a:lnTo>
                    <a:pt x="5288" y="4528"/>
                  </a:lnTo>
                  <a:cubicBezTo>
                    <a:pt x="5288" y="4528"/>
                    <a:pt x="2313" y="4397"/>
                    <a:pt x="2032" y="2493"/>
                  </a:cubicBezTo>
                  <a:cubicBezTo>
                    <a:pt x="1839" y="1187"/>
                    <a:pt x="1232" y="1"/>
                    <a:pt x="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91"/>
            <p:cNvSpPr/>
            <p:nvPr/>
          </p:nvSpPr>
          <p:spPr>
            <a:xfrm>
              <a:off x="1717425" y="3511825"/>
              <a:ext cx="91750" cy="107750"/>
            </a:xfrm>
            <a:custGeom>
              <a:avLst/>
              <a:gdLst/>
              <a:ahLst/>
              <a:cxnLst/>
              <a:rect l="l" t="t" r="r" b="b"/>
              <a:pathLst>
                <a:path w="3670" h="4310" extrusionOk="0">
                  <a:moveTo>
                    <a:pt x="1612" y="1"/>
                  </a:moveTo>
                  <a:cubicBezTo>
                    <a:pt x="165" y="124"/>
                    <a:pt x="551" y="1529"/>
                    <a:pt x="591" y="2120"/>
                  </a:cubicBezTo>
                  <a:cubicBezTo>
                    <a:pt x="630" y="2713"/>
                    <a:pt x="0" y="3998"/>
                    <a:pt x="0" y="3998"/>
                  </a:cubicBezTo>
                  <a:lnTo>
                    <a:pt x="571" y="4180"/>
                  </a:lnTo>
                  <a:cubicBezTo>
                    <a:pt x="571" y="4180"/>
                    <a:pt x="1467" y="4079"/>
                    <a:pt x="1814" y="4059"/>
                  </a:cubicBezTo>
                  <a:cubicBezTo>
                    <a:pt x="1859" y="4056"/>
                    <a:pt x="1901" y="4055"/>
                    <a:pt x="1942" y="4055"/>
                  </a:cubicBezTo>
                  <a:cubicBezTo>
                    <a:pt x="2210" y="4055"/>
                    <a:pt x="2380" y="4120"/>
                    <a:pt x="2629" y="4261"/>
                  </a:cubicBezTo>
                  <a:cubicBezTo>
                    <a:pt x="2689" y="4296"/>
                    <a:pt x="2771" y="4310"/>
                    <a:pt x="2861" y="4310"/>
                  </a:cubicBezTo>
                  <a:cubicBezTo>
                    <a:pt x="3200" y="4310"/>
                    <a:pt x="3670" y="4118"/>
                    <a:pt x="3670" y="4118"/>
                  </a:cubicBezTo>
                  <a:cubicBezTo>
                    <a:pt x="3670" y="4118"/>
                    <a:pt x="3446" y="3060"/>
                    <a:pt x="3424" y="2733"/>
                  </a:cubicBezTo>
                  <a:cubicBezTo>
                    <a:pt x="3404" y="2405"/>
                    <a:pt x="3670" y="2142"/>
                    <a:pt x="3670" y="1918"/>
                  </a:cubicBezTo>
                  <a:cubicBezTo>
                    <a:pt x="3670" y="1694"/>
                    <a:pt x="2789" y="5"/>
                    <a:pt x="2789" y="5"/>
                  </a:cubicBezTo>
                  <a:lnTo>
                    <a:pt x="2734" y="815"/>
                  </a:lnTo>
                  <a:lnTo>
                    <a:pt x="16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91"/>
            <p:cNvSpPr/>
            <p:nvPr/>
          </p:nvSpPr>
          <p:spPr>
            <a:xfrm>
              <a:off x="1703350" y="3514900"/>
              <a:ext cx="56650" cy="68225"/>
            </a:xfrm>
            <a:custGeom>
              <a:avLst/>
              <a:gdLst/>
              <a:ahLst/>
              <a:cxnLst/>
              <a:rect l="l" t="t" r="r" b="b"/>
              <a:pathLst>
                <a:path w="2266" h="2729" extrusionOk="0">
                  <a:moveTo>
                    <a:pt x="1668" y="1"/>
                  </a:moveTo>
                  <a:cubicBezTo>
                    <a:pt x="1446" y="106"/>
                    <a:pt x="972" y="244"/>
                    <a:pt x="629" y="444"/>
                  </a:cubicBezTo>
                  <a:cubicBezTo>
                    <a:pt x="284" y="642"/>
                    <a:pt x="1" y="802"/>
                    <a:pt x="1" y="802"/>
                  </a:cubicBezTo>
                  <a:cubicBezTo>
                    <a:pt x="1" y="802"/>
                    <a:pt x="247" y="2355"/>
                    <a:pt x="1178" y="2669"/>
                  </a:cubicBezTo>
                  <a:cubicBezTo>
                    <a:pt x="1301" y="2710"/>
                    <a:pt x="1411" y="2728"/>
                    <a:pt x="1508" y="2728"/>
                  </a:cubicBezTo>
                  <a:cubicBezTo>
                    <a:pt x="2149" y="2728"/>
                    <a:pt x="2265" y="1951"/>
                    <a:pt x="2265" y="1951"/>
                  </a:cubicBezTo>
                  <a:lnTo>
                    <a:pt x="16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91"/>
            <p:cNvSpPr/>
            <p:nvPr/>
          </p:nvSpPr>
          <p:spPr>
            <a:xfrm>
              <a:off x="1787150" y="3511950"/>
              <a:ext cx="40475" cy="61625"/>
            </a:xfrm>
            <a:custGeom>
              <a:avLst/>
              <a:gdLst/>
              <a:ahLst/>
              <a:cxnLst/>
              <a:rect l="l" t="t" r="r" b="b"/>
              <a:pathLst>
                <a:path w="1619" h="2465" extrusionOk="0">
                  <a:moveTo>
                    <a:pt x="0" y="0"/>
                  </a:moveTo>
                  <a:lnTo>
                    <a:pt x="356" y="2464"/>
                  </a:lnTo>
                  <a:lnTo>
                    <a:pt x="1619" y="1801"/>
                  </a:lnTo>
                  <a:cubicBezTo>
                    <a:pt x="1619" y="1801"/>
                    <a:pt x="1551" y="1403"/>
                    <a:pt x="1144" y="723"/>
                  </a:cubicBezTo>
                  <a:cubicBezTo>
                    <a:pt x="740" y="42"/>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91"/>
            <p:cNvSpPr/>
            <p:nvPr/>
          </p:nvSpPr>
          <p:spPr>
            <a:xfrm>
              <a:off x="1688425" y="3620925"/>
              <a:ext cx="169400" cy="154450"/>
            </a:xfrm>
            <a:custGeom>
              <a:avLst/>
              <a:gdLst/>
              <a:ahLst/>
              <a:cxnLst/>
              <a:rect l="l" t="t" r="r" b="b"/>
              <a:pathLst>
                <a:path w="6776" h="6178" extrusionOk="0">
                  <a:moveTo>
                    <a:pt x="1386" y="0"/>
                  </a:moveTo>
                  <a:cubicBezTo>
                    <a:pt x="859" y="793"/>
                    <a:pt x="1" y="5972"/>
                    <a:pt x="1" y="5972"/>
                  </a:cubicBezTo>
                  <a:lnTo>
                    <a:pt x="1709" y="6165"/>
                  </a:lnTo>
                  <a:cubicBezTo>
                    <a:pt x="1786" y="6173"/>
                    <a:pt x="1862" y="6178"/>
                    <a:pt x="1938" y="6178"/>
                  </a:cubicBezTo>
                  <a:cubicBezTo>
                    <a:pt x="2004" y="6178"/>
                    <a:pt x="2070" y="6174"/>
                    <a:pt x="2135" y="6167"/>
                  </a:cubicBezTo>
                  <a:lnTo>
                    <a:pt x="6776" y="5726"/>
                  </a:lnTo>
                  <a:lnTo>
                    <a:pt x="5708" y="3200"/>
                  </a:lnTo>
                  <a:cubicBezTo>
                    <a:pt x="5708" y="3200"/>
                    <a:pt x="4973" y="1753"/>
                    <a:pt x="4973" y="1691"/>
                  </a:cubicBezTo>
                  <a:cubicBezTo>
                    <a:pt x="4973" y="1630"/>
                    <a:pt x="4648" y="244"/>
                    <a:pt x="4648" y="244"/>
                  </a:cubicBezTo>
                  <a:cubicBezTo>
                    <a:pt x="4648" y="244"/>
                    <a:pt x="3976" y="407"/>
                    <a:pt x="3304" y="407"/>
                  </a:cubicBezTo>
                  <a:cubicBezTo>
                    <a:pt x="2963" y="407"/>
                    <a:pt x="2548" y="336"/>
                    <a:pt x="2186" y="249"/>
                  </a:cubicBezTo>
                  <a:cubicBezTo>
                    <a:pt x="2006" y="207"/>
                    <a:pt x="1841" y="161"/>
                    <a:pt x="1700" y="115"/>
                  </a:cubicBezTo>
                  <a:cubicBezTo>
                    <a:pt x="1593" y="84"/>
                    <a:pt x="1490" y="44"/>
                    <a:pt x="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91"/>
            <p:cNvSpPr/>
            <p:nvPr/>
          </p:nvSpPr>
          <p:spPr>
            <a:xfrm>
              <a:off x="1733675" y="3425675"/>
              <a:ext cx="83575" cy="77550"/>
            </a:xfrm>
            <a:custGeom>
              <a:avLst/>
              <a:gdLst/>
              <a:ahLst/>
              <a:cxnLst/>
              <a:rect l="l" t="t" r="r" b="b"/>
              <a:pathLst>
                <a:path w="3343" h="3102" extrusionOk="0">
                  <a:moveTo>
                    <a:pt x="826" y="1"/>
                  </a:moveTo>
                  <a:cubicBezTo>
                    <a:pt x="604" y="223"/>
                    <a:pt x="435" y="449"/>
                    <a:pt x="365" y="776"/>
                  </a:cubicBezTo>
                  <a:cubicBezTo>
                    <a:pt x="290" y="1117"/>
                    <a:pt x="283" y="1444"/>
                    <a:pt x="150" y="1771"/>
                  </a:cubicBezTo>
                  <a:cubicBezTo>
                    <a:pt x="0" y="2131"/>
                    <a:pt x="64" y="2463"/>
                    <a:pt x="277" y="2751"/>
                  </a:cubicBezTo>
                  <a:cubicBezTo>
                    <a:pt x="316" y="2792"/>
                    <a:pt x="360" y="2830"/>
                    <a:pt x="406" y="2863"/>
                  </a:cubicBezTo>
                  <a:cubicBezTo>
                    <a:pt x="573" y="2983"/>
                    <a:pt x="778" y="3043"/>
                    <a:pt x="982" y="3073"/>
                  </a:cubicBezTo>
                  <a:cubicBezTo>
                    <a:pt x="1102" y="3092"/>
                    <a:pt x="1224" y="3102"/>
                    <a:pt x="1346" y="3102"/>
                  </a:cubicBezTo>
                  <a:cubicBezTo>
                    <a:pt x="1763" y="3102"/>
                    <a:pt x="2178" y="2990"/>
                    <a:pt x="2521" y="2759"/>
                  </a:cubicBezTo>
                  <a:cubicBezTo>
                    <a:pt x="2967" y="2458"/>
                    <a:pt x="3272" y="1945"/>
                    <a:pt x="3277" y="1409"/>
                  </a:cubicBezTo>
                  <a:lnTo>
                    <a:pt x="3277" y="1409"/>
                  </a:lnTo>
                  <a:lnTo>
                    <a:pt x="3257" y="1450"/>
                  </a:lnTo>
                  <a:cubicBezTo>
                    <a:pt x="3283" y="1341"/>
                    <a:pt x="3305" y="1231"/>
                    <a:pt x="3321" y="1119"/>
                  </a:cubicBezTo>
                  <a:cubicBezTo>
                    <a:pt x="3336" y="1009"/>
                    <a:pt x="3343" y="899"/>
                    <a:pt x="3341" y="789"/>
                  </a:cubicBezTo>
                  <a:cubicBezTo>
                    <a:pt x="2954" y="471"/>
                    <a:pt x="2453" y="346"/>
                    <a:pt x="1972" y="221"/>
                  </a:cubicBezTo>
                  <a:cubicBezTo>
                    <a:pt x="1652" y="135"/>
                    <a:pt x="1329" y="67"/>
                    <a:pt x="999" y="18"/>
                  </a:cubicBezTo>
                  <a:cubicBezTo>
                    <a:pt x="945" y="10"/>
                    <a:pt x="885" y="5"/>
                    <a:pt x="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91"/>
            <p:cNvSpPr/>
            <p:nvPr/>
          </p:nvSpPr>
          <p:spPr>
            <a:xfrm>
              <a:off x="1760575" y="3466700"/>
              <a:ext cx="7550" cy="5850"/>
            </a:xfrm>
            <a:custGeom>
              <a:avLst/>
              <a:gdLst/>
              <a:ahLst/>
              <a:cxnLst/>
              <a:rect l="l" t="t" r="r" b="b"/>
              <a:pathLst>
                <a:path w="302" h="234" extrusionOk="0">
                  <a:moveTo>
                    <a:pt x="152" y="0"/>
                  </a:moveTo>
                  <a:cubicBezTo>
                    <a:pt x="0" y="0"/>
                    <a:pt x="0" y="233"/>
                    <a:pt x="152" y="233"/>
                  </a:cubicBezTo>
                  <a:cubicBezTo>
                    <a:pt x="301" y="233"/>
                    <a:pt x="301"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91"/>
            <p:cNvSpPr/>
            <p:nvPr/>
          </p:nvSpPr>
          <p:spPr>
            <a:xfrm>
              <a:off x="1740375" y="3460825"/>
              <a:ext cx="6450" cy="5075"/>
            </a:xfrm>
            <a:custGeom>
              <a:avLst/>
              <a:gdLst/>
              <a:ahLst/>
              <a:cxnLst/>
              <a:rect l="l" t="t" r="r" b="b"/>
              <a:pathLst>
                <a:path w="258" h="203" extrusionOk="0">
                  <a:moveTo>
                    <a:pt x="127" y="0"/>
                  </a:moveTo>
                  <a:cubicBezTo>
                    <a:pt x="0" y="0"/>
                    <a:pt x="0" y="203"/>
                    <a:pt x="127" y="203"/>
                  </a:cubicBezTo>
                  <a:cubicBezTo>
                    <a:pt x="257" y="203"/>
                    <a:pt x="25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91"/>
            <p:cNvSpPr/>
            <p:nvPr/>
          </p:nvSpPr>
          <p:spPr>
            <a:xfrm>
              <a:off x="1743225" y="3457725"/>
              <a:ext cx="11550" cy="22125"/>
            </a:xfrm>
            <a:custGeom>
              <a:avLst/>
              <a:gdLst/>
              <a:ahLst/>
              <a:cxnLst/>
              <a:rect l="l" t="t" r="r" b="b"/>
              <a:pathLst>
                <a:path w="462" h="885" extrusionOk="0">
                  <a:moveTo>
                    <a:pt x="417" y="0"/>
                  </a:moveTo>
                  <a:cubicBezTo>
                    <a:pt x="399" y="0"/>
                    <a:pt x="379" y="11"/>
                    <a:pt x="374" y="30"/>
                  </a:cubicBezTo>
                  <a:cubicBezTo>
                    <a:pt x="354" y="85"/>
                    <a:pt x="356" y="144"/>
                    <a:pt x="343" y="201"/>
                  </a:cubicBezTo>
                  <a:cubicBezTo>
                    <a:pt x="334" y="252"/>
                    <a:pt x="317" y="300"/>
                    <a:pt x="292" y="344"/>
                  </a:cubicBezTo>
                  <a:cubicBezTo>
                    <a:pt x="268" y="388"/>
                    <a:pt x="231" y="423"/>
                    <a:pt x="187" y="447"/>
                  </a:cubicBezTo>
                  <a:cubicBezTo>
                    <a:pt x="143" y="471"/>
                    <a:pt x="93" y="489"/>
                    <a:pt x="55" y="524"/>
                  </a:cubicBezTo>
                  <a:cubicBezTo>
                    <a:pt x="18" y="553"/>
                    <a:pt x="0" y="599"/>
                    <a:pt x="7" y="645"/>
                  </a:cubicBezTo>
                  <a:cubicBezTo>
                    <a:pt x="16" y="695"/>
                    <a:pt x="57" y="724"/>
                    <a:pt x="95" y="753"/>
                  </a:cubicBezTo>
                  <a:cubicBezTo>
                    <a:pt x="178" y="812"/>
                    <a:pt x="277" y="878"/>
                    <a:pt x="380" y="884"/>
                  </a:cubicBezTo>
                  <a:cubicBezTo>
                    <a:pt x="396" y="884"/>
                    <a:pt x="404" y="865"/>
                    <a:pt x="393" y="854"/>
                  </a:cubicBezTo>
                  <a:lnTo>
                    <a:pt x="393" y="854"/>
                  </a:lnTo>
                  <a:lnTo>
                    <a:pt x="393" y="856"/>
                  </a:lnTo>
                  <a:cubicBezTo>
                    <a:pt x="323" y="792"/>
                    <a:pt x="235" y="750"/>
                    <a:pt x="161" y="691"/>
                  </a:cubicBezTo>
                  <a:cubicBezTo>
                    <a:pt x="143" y="678"/>
                    <a:pt x="123" y="663"/>
                    <a:pt x="108" y="645"/>
                  </a:cubicBezTo>
                  <a:cubicBezTo>
                    <a:pt x="95" y="623"/>
                    <a:pt x="106" y="608"/>
                    <a:pt x="123" y="592"/>
                  </a:cubicBezTo>
                  <a:cubicBezTo>
                    <a:pt x="161" y="559"/>
                    <a:pt x="213" y="546"/>
                    <a:pt x="255" y="522"/>
                  </a:cubicBezTo>
                  <a:cubicBezTo>
                    <a:pt x="328" y="474"/>
                    <a:pt x="380" y="406"/>
                    <a:pt x="411" y="324"/>
                  </a:cubicBezTo>
                  <a:cubicBezTo>
                    <a:pt x="448" y="230"/>
                    <a:pt x="462" y="129"/>
                    <a:pt x="451" y="30"/>
                  </a:cubicBezTo>
                  <a:cubicBezTo>
                    <a:pt x="447" y="9"/>
                    <a:pt x="43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91"/>
            <p:cNvSpPr/>
            <p:nvPr/>
          </p:nvSpPr>
          <p:spPr>
            <a:xfrm>
              <a:off x="1764525" y="3455575"/>
              <a:ext cx="13200" cy="8900"/>
            </a:xfrm>
            <a:custGeom>
              <a:avLst/>
              <a:gdLst/>
              <a:ahLst/>
              <a:cxnLst/>
              <a:rect l="l" t="t" r="r" b="b"/>
              <a:pathLst>
                <a:path w="528" h="356" extrusionOk="0">
                  <a:moveTo>
                    <a:pt x="315" y="230"/>
                  </a:moveTo>
                  <a:cubicBezTo>
                    <a:pt x="314" y="230"/>
                    <a:pt x="320" y="235"/>
                    <a:pt x="321" y="235"/>
                  </a:cubicBezTo>
                  <a:cubicBezTo>
                    <a:pt x="317" y="231"/>
                    <a:pt x="315" y="230"/>
                    <a:pt x="315" y="230"/>
                  </a:cubicBezTo>
                  <a:close/>
                  <a:moveTo>
                    <a:pt x="131" y="1"/>
                  </a:moveTo>
                  <a:cubicBezTo>
                    <a:pt x="106" y="1"/>
                    <a:pt x="82" y="4"/>
                    <a:pt x="58" y="11"/>
                  </a:cubicBezTo>
                  <a:cubicBezTo>
                    <a:pt x="0" y="24"/>
                    <a:pt x="0" y="105"/>
                    <a:pt x="58" y="118"/>
                  </a:cubicBezTo>
                  <a:lnTo>
                    <a:pt x="60" y="120"/>
                  </a:lnTo>
                  <a:cubicBezTo>
                    <a:pt x="95" y="129"/>
                    <a:pt x="134" y="136"/>
                    <a:pt x="170" y="149"/>
                  </a:cubicBezTo>
                  <a:lnTo>
                    <a:pt x="196" y="160"/>
                  </a:lnTo>
                  <a:lnTo>
                    <a:pt x="211" y="164"/>
                  </a:lnTo>
                  <a:cubicBezTo>
                    <a:pt x="213" y="165"/>
                    <a:pt x="214" y="165"/>
                    <a:pt x="214" y="165"/>
                  </a:cubicBezTo>
                  <a:cubicBezTo>
                    <a:pt x="214" y="165"/>
                    <a:pt x="207" y="162"/>
                    <a:pt x="207" y="162"/>
                  </a:cubicBezTo>
                  <a:lnTo>
                    <a:pt x="207" y="162"/>
                  </a:lnTo>
                  <a:cubicBezTo>
                    <a:pt x="208" y="162"/>
                    <a:pt x="209" y="163"/>
                    <a:pt x="213" y="164"/>
                  </a:cubicBezTo>
                  <a:cubicBezTo>
                    <a:pt x="231" y="173"/>
                    <a:pt x="246" y="182"/>
                    <a:pt x="264" y="193"/>
                  </a:cubicBezTo>
                  <a:lnTo>
                    <a:pt x="286" y="208"/>
                  </a:lnTo>
                  <a:lnTo>
                    <a:pt x="299" y="217"/>
                  </a:lnTo>
                  <a:lnTo>
                    <a:pt x="312" y="226"/>
                  </a:lnTo>
                  <a:lnTo>
                    <a:pt x="321" y="235"/>
                  </a:lnTo>
                  <a:cubicBezTo>
                    <a:pt x="330" y="239"/>
                    <a:pt x="336" y="248"/>
                    <a:pt x="343" y="254"/>
                  </a:cubicBezTo>
                  <a:cubicBezTo>
                    <a:pt x="370" y="278"/>
                    <a:pt x="398" y="322"/>
                    <a:pt x="433" y="336"/>
                  </a:cubicBezTo>
                  <a:lnTo>
                    <a:pt x="433" y="336"/>
                  </a:lnTo>
                  <a:cubicBezTo>
                    <a:pt x="447" y="346"/>
                    <a:pt x="461" y="355"/>
                    <a:pt x="478" y="355"/>
                  </a:cubicBezTo>
                  <a:cubicBezTo>
                    <a:pt x="480" y="355"/>
                    <a:pt x="483" y="355"/>
                    <a:pt x="486" y="355"/>
                  </a:cubicBezTo>
                  <a:lnTo>
                    <a:pt x="486" y="355"/>
                  </a:lnTo>
                  <a:cubicBezTo>
                    <a:pt x="487" y="355"/>
                    <a:pt x="487" y="355"/>
                    <a:pt x="488" y="355"/>
                  </a:cubicBezTo>
                  <a:cubicBezTo>
                    <a:pt x="498" y="355"/>
                    <a:pt x="507" y="349"/>
                    <a:pt x="512" y="340"/>
                  </a:cubicBezTo>
                  <a:cubicBezTo>
                    <a:pt x="512" y="340"/>
                    <a:pt x="512" y="340"/>
                    <a:pt x="512" y="340"/>
                  </a:cubicBezTo>
                  <a:cubicBezTo>
                    <a:pt x="513" y="340"/>
                    <a:pt x="519" y="331"/>
                    <a:pt x="519" y="329"/>
                  </a:cubicBezTo>
                  <a:cubicBezTo>
                    <a:pt x="525" y="320"/>
                    <a:pt x="528" y="307"/>
                    <a:pt x="525" y="296"/>
                  </a:cubicBezTo>
                  <a:cubicBezTo>
                    <a:pt x="525" y="290"/>
                    <a:pt x="525" y="283"/>
                    <a:pt x="523" y="277"/>
                  </a:cubicBezTo>
                  <a:lnTo>
                    <a:pt x="523" y="277"/>
                  </a:lnTo>
                  <a:cubicBezTo>
                    <a:pt x="525" y="229"/>
                    <a:pt x="483" y="181"/>
                    <a:pt x="453" y="149"/>
                  </a:cubicBezTo>
                  <a:cubicBezTo>
                    <a:pt x="420" y="114"/>
                    <a:pt x="383" y="83"/>
                    <a:pt x="339" y="61"/>
                  </a:cubicBezTo>
                  <a:cubicBezTo>
                    <a:pt x="278" y="27"/>
                    <a:pt x="204"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91"/>
            <p:cNvSpPr/>
            <p:nvPr/>
          </p:nvSpPr>
          <p:spPr>
            <a:xfrm>
              <a:off x="1741525" y="3447950"/>
              <a:ext cx="8650" cy="5600"/>
            </a:xfrm>
            <a:custGeom>
              <a:avLst/>
              <a:gdLst/>
              <a:ahLst/>
              <a:cxnLst/>
              <a:rect l="l" t="t" r="r" b="b"/>
              <a:pathLst>
                <a:path w="346" h="224" extrusionOk="0">
                  <a:moveTo>
                    <a:pt x="317" y="111"/>
                  </a:moveTo>
                  <a:cubicBezTo>
                    <a:pt x="318" y="113"/>
                    <a:pt x="319" y="115"/>
                    <a:pt x="319" y="116"/>
                  </a:cubicBezTo>
                  <a:cubicBezTo>
                    <a:pt x="318" y="114"/>
                    <a:pt x="318" y="113"/>
                    <a:pt x="317" y="111"/>
                  </a:cubicBezTo>
                  <a:close/>
                  <a:moveTo>
                    <a:pt x="111" y="158"/>
                  </a:moveTo>
                  <a:cubicBezTo>
                    <a:pt x="118" y="158"/>
                    <a:pt x="125" y="158"/>
                    <a:pt x="132" y="160"/>
                  </a:cubicBezTo>
                  <a:lnTo>
                    <a:pt x="111" y="158"/>
                  </a:lnTo>
                  <a:close/>
                  <a:moveTo>
                    <a:pt x="100" y="1"/>
                  </a:moveTo>
                  <a:cubicBezTo>
                    <a:pt x="74" y="1"/>
                    <a:pt x="49" y="7"/>
                    <a:pt x="29" y="28"/>
                  </a:cubicBezTo>
                  <a:cubicBezTo>
                    <a:pt x="0" y="56"/>
                    <a:pt x="0" y="103"/>
                    <a:pt x="29" y="131"/>
                  </a:cubicBezTo>
                  <a:cubicBezTo>
                    <a:pt x="40" y="140"/>
                    <a:pt x="53" y="149"/>
                    <a:pt x="68" y="153"/>
                  </a:cubicBezTo>
                  <a:cubicBezTo>
                    <a:pt x="77" y="155"/>
                    <a:pt x="88" y="157"/>
                    <a:pt x="101" y="157"/>
                  </a:cubicBezTo>
                  <a:cubicBezTo>
                    <a:pt x="104" y="157"/>
                    <a:pt x="107" y="157"/>
                    <a:pt x="111" y="158"/>
                  </a:cubicBezTo>
                  <a:lnTo>
                    <a:pt x="111" y="158"/>
                  </a:lnTo>
                  <a:cubicBezTo>
                    <a:pt x="138" y="162"/>
                    <a:pt x="165" y="170"/>
                    <a:pt x="191" y="181"/>
                  </a:cubicBezTo>
                  <a:lnTo>
                    <a:pt x="191" y="181"/>
                  </a:lnTo>
                  <a:cubicBezTo>
                    <a:pt x="194" y="182"/>
                    <a:pt x="197" y="184"/>
                    <a:pt x="200" y="186"/>
                  </a:cubicBezTo>
                  <a:lnTo>
                    <a:pt x="213" y="193"/>
                  </a:lnTo>
                  <a:cubicBezTo>
                    <a:pt x="220" y="196"/>
                    <a:pt x="227" y="198"/>
                    <a:pt x="234" y="200"/>
                  </a:cubicBezTo>
                  <a:lnTo>
                    <a:pt x="234" y="200"/>
                  </a:lnTo>
                  <a:lnTo>
                    <a:pt x="244" y="206"/>
                  </a:lnTo>
                  <a:cubicBezTo>
                    <a:pt x="251" y="208"/>
                    <a:pt x="257" y="212"/>
                    <a:pt x="262" y="217"/>
                  </a:cubicBezTo>
                  <a:cubicBezTo>
                    <a:pt x="270" y="221"/>
                    <a:pt x="280" y="223"/>
                    <a:pt x="289" y="223"/>
                  </a:cubicBezTo>
                  <a:cubicBezTo>
                    <a:pt x="303" y="223"/>
                    <a:pt x="316" y="218"/>
                    <a:pt x="325" y="208"/>
                  </a:cubicBezTo>
                  <a:cubicBezTo>
                    <a:pt x="343" y="190"/>
                    <a:pt x="345" y="166"/>
                    <a:pt x="334" y="144"/>
                  </a:cubicBezTo>
                  <a:lnTo>
                    <a:pt x="336" y="144"/>
                  </a:lnTo>
                  <a:cubicBezTo>
                    <a:pt x="332" y="133"/>
                    <a:pt x="325" y="125"/>
                    <a:pt x="321" y="116"/>
                  </a:cubicBezTo>
                  <a:cubicBezTo>
                    <a:pt x="319" y="111"/>
                    <a:pt x="319" y="109"/>
                    <a:pt x="316" y="107"/>
                  </a:cubicBezTo>
                  <a:cubicBezTo>
                    <a:pt x="316" y="106"/>
                    <a:pt x="315" y="105"/>
                    <a:pt x="315" y="105"/>
                  </a:cubicBezTo>
                  <a:lnTo>
                    <a:pt x="315" y="105"/>
                  </a:lnTo>
                  <a:cubicBezTo>
                    <a:pt x="315" y="105"/>
                    <a:pt x="315" y="106"/>
                    <a:pt x="315" y="107"/>
                  </a:cubicBezTo>
                  <a:lnTo>
                    <a:pt x="315" y="107"/>
                  </a:lnTo>
                  <a:cubicBezTo>
                    <a:pt x="311" y="96"/>
                    <a:pt x="304" y="87"/>
                    <a:pt x="297" y="78"/>
                  </a:cubicBezTo>
                  <a:cubicBezTo>
                    <a:pt x="277" y="59"/>
                    <a:pt x="253" y="43"/>
                    <a:pt x="229" y="30"/>
                  </a:cubicBezTo>
                  <a:cubicBezTo>
                    <a:pt x="204" y="19"/>
                    <a:pt x="178" y="10"/>
                    <a:pt x="152" y="6"/>
                  </a:cubicBezTo>
                  <a:cubicBezTo>
                    <a:pt x="135" y="3"/>
                    <a:pt x="118"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91"/>
            <p:cNvSpPr/>
            <p:nvPr/>
          </p:nvSpPr>
          <p:spPr>
            <a:xfrm>
              <a:off x="1747950" y="3421550"/>
              <a:ext cx="74525" cy="78050"/>
            </a:xfrm>
            <a:custGeom>
              <a:avLst/>
              <a:gdLst/>
              <a:ahLst/>
              <a:cxnLst/>
              <a:rect l="l" t="t" r="r" b="b"/>
              <a:pathLst>
                <a:path w="2981" h="3122" extrusionOk="0">
                  <a:moveTo>
                    <a:pt x="738" y="0"/>
                  </a:moveTo>
                  <a:cubicBezTo>
                    <a:pt x="438" y="0"/>
                    <a:pt x="193" y="26"/>
                    <a:pt x="103" y="71"/>
                  </a:cubicBezTo>
                  <a:cubicBezTo>
                    <a:pt x="62" y="89"/>
                    <a:pt x="27" y="120"/>
                    <a:pt x="0" y="157"/>
                  </a:cubicBezTo>
                  <a:cubicBezTo>
                    <a:pt x="90" y="157"/>
                    <a:pt x="178" y="179"/>
                    <a:pt x="259" y="221"/>
                  </a:cubicBezTo>
                  <a:cubicBezTo>
                    <a:pt x="352" y="269"/>
                    <a:pt x="398" y="348"/>
                    <a:pt x="479" y="403"/>
                  </a:cubicBezTo>
                  <a:cubicBezTo>
                    <a:pt x="529" y="438"/>
                    <a:pt x="569" y="448"/>
                    <a:pt x="610" y="448"/>
                  </a:cubicBezTo>
                  <a:cubicBezTo>
                    <a:pt x="650" y="448"/>
                    <a:pt x="690" y="438"/>
                    <a:pt x="742" y="432"/>
                  </a:cubicBezTo>
                  <a:cubicBezTo>
                    <a:pt x="759" y="430"/>
                    <a:pt x="778" y="428"/>
                    <a:pt x="798" y="428"/>
                  </a:cubicBezTo>
                  <a:cubicBezTo>
                    <a:pt x="985" y="428"/>
                    <a:pt x="1283" y="523"/>
                    <a:pt x="1226" y="719"/>
                  </a:cubicBezTo>
                  <a:lnTo>
                    <a:pt x="1237" y="724"/>
                  </a:lnTo>
                  <a:cubicBezTo>
                    <a:pt x="1237" y="724"/>
                    <a:pt x="1230" y="1183"/>
                    <a:pt x="1375" y="1343"/>
                  </a:cubicBezTo>
                  <a:cubicBezTo>
                    <a:pt x="1520" y="1506"/>
                    <a:pt x="1746" y="1435"/>
                    <a:pt x="1619" y="1795"/>
                  </a:cubicBezTo>
                  <a:cubicBezTo>
                    <a:pt x="1505" y="2125"/>
                    <a:pt x="1571" y="2249"/>
                    <a:pt x="1643" y="2249"/>
                  </a:cubicBezTo>
                  <a:cubicBezTo>
                    <a:pt x="1650" y="2249"/>
                    <a:pt x="1658" y="2248"/>
                    <a:pt x="1665" y="2246"/>
                  </a:cubicBezTo>
                  <a:cubicBezTo>
                    <a:pt x="1696" y="2237"/>
                    <a:pt x="1713" y="2189"/>
                    <a:pt x="1731" y="2129"/>
                  </a:cubicBezTo>
                  <a:cubicBezTo>
                    <a:pt x="1737" y="2092"/>
                    <a:pt x="1751" y="2057"/>
                    <a:pt x="1768" y="2026"/>
                  </a:cubicBezTo>
                  <a:cubicBezTo>
                    <a:pt x="1797" y="1962"/>
                    <a:pt x="1834" y="1907"/>
                    <a:pt x="1900" y="1901"/>
                  </a:cubicBezTo>
                  <a:lnTo>
                    <a:pt x="1911" y="1901"/>
                  </a:lnTo>
                  <a:cubicBezTo>
                    <a:pt x="1940" y="1889"/>
                    <a:pt x="1968" y="1883"/>
                    <a:pt x="1995" y="1883"/>
                  </a:cubicBezTo>
                  <a:cubicBezTo>
                    <a:pt x="2103" y="1883"/>
                    <a:pt x="2191" y="1970"/>
                    <a:pt x="2214" y="2088"/>
                  </a:cubicBezTo>
                  <a:cubicBezTo>
                    <a:pt x="2256" y="2301"/>
                    <a:pt x="2150" y="2516"/>
                    <a:pt x="1957" y="2612"/>
                  </a:cubicBezTo>
                  <a:cubicBezTo>
                    <a:pt x="1874" y="2655"/>
                    <a:pt x="1783" y="2675"/>
                    <a:pt x="1692" y="2675"/>
                  </a:cubicBezTo>
                  <a:cubicBezTo>
                    <a:pt x="1680" y="2675"/>
                    <a:pt x="1667" y="2675"/>
                    <a:pt x="1654" y="2674"/>
                  </a:cubicBezTo>
                  <a:lnTo>
                    <a:pt x="1652" y="2674"/>
                  </a:lnTo>
                  <a:cubicBezTo>
                    <a:pt x="1614" y="2821"/>
                    <a:pt x="1577" y="2968"/>
                    <a:pt x="1577" y="3122"/>
                  </a:cubicBezTo>
                  <a:cubicBezTo>
                    <a:pt x="1744" y="3080"/>
                    <a:pt x="1983" y="3017"/>
                    <a:pt x="2100" y="2953"/>
                  </a:cubicBezTo>
                  <a:cubicBezTo>
                    <a:pt x="2291" y="2845"/>
                    <a:pt x="2930" y="2419"/>
                    <a:pt x="2956" y="1637"/>
                  </a:cubicBezTo>
                  <a:cubicBezTo>
                    <a:pt x="2980" y="858"/>
                    <a:pt x="2789" y="612"/>
                    <a:pt x="2308" y="291"/>
                  </a:cubicBezTo>
                  <a:cubicBezTo>
                    <a:pt x="1999" y="85"/>
                    <a:pt x="1279"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91"/>
            <p:cNvSpPr/>
            <p:nvPr/>
          </p:nvSpPr>
          <p:spPr>
            <a:xfrm>
              <a:off x="1742225" y="3480325"/>
              <a:ext cx="12500" cy="9525"/>
            </a:xfrm>
            <a:custGeom>
              <a:avLst/>
              <a:gdLst/>
              <a:ahLst/>
              <a:cxnLst/>
              <a:rect l="l" t="t" r="r" b="b"/>
              <a:pathLst>
                <a:path w="500" h="381" extrusionOk="0">
                  <a:moveTo>
                    <a:pt x="1" y="0"/>
                  </a:moveTo>
                  <a:cubicBezTo>
                    <a:pt x="1" y="0"/>
                    <a:pt x="1" y="266"/>
                    <a:pt x="181" y="360"/>
                  </a:cubicBezTo>
                  <a:cubicBezTo>
                    <a:pt x="208" y="375"/>
                    <a:pt x="235" y="381"/>
                    <a:pt x="260" y="381"/>
                  </a:cubicBezTo>
                  <a:cubicBezTo>
                    <a:pt x="400" y="381"/>
                    <a:pt x="499" y="193"/>
                    <a:pt x="499" y="193"/>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91"/>
            <p:cNvSpPr/>
            <p:nvPr/>
          </p:nvSpPr>
          <p:spPr>
            <a:xfrm>
              <a:off x="1737450" y="3423100"/>
              <a:ext cx="29800" cy="21925"/>
            </a:xfrm>
            <a:custGeom>
              <a:avLst/>
              <a:gdLst/>
              <a:ahLst/>
              <a:cxnLst/>
              <a:rect l="l" t="t" r="r" b="b"/>
              <a:pathLst>
                <a:path w="1192" h="877" extrusionOk="0">
                  <a:moveTo>
                    <a:pt x="752" y="1"/>
                  </a:moveTo>
                  <a:cubicBezTo>
                    <a:pt x="605" y="25"/>
                    <a:pt x="442" y="60"/>
                    <a:pt x="365" y="187"/>
                  </a:cubicBezTo>
                  <a:cubicBezTo>
                    <a:pt x="341" y="229"/>
                    <a:pt x="321" y="275"/>
                    <a:pt x="308" y="321"/>
                  </a:cubicBezTo>
                  <a:cubicBezTo>
                    <a:pt x="255" y="457"/>
                    <a:pt x="170" y="576"/>
                    <a:pt x="56" y="668"/>
                  </a:cubicBezTo>
                  <a:cubicBezTo>
                    <a:pt x="59" y="668"/>
                    <a:pt x="62" y="668"/>
                    <a:pt x="66" y="668"/>
                  </a:cubicBezTo>
                  <a:cubicBezTo>
                    <a:pt x="194" y="668"/>
                    <a:pt x="317" y="627"/>
                    <a:pt x="418" y="548"/>
                  </a:cubicBezTo>
                  <a:lnTo>
                    <a:pt x="418" y="548"/>
                  </a:lnTo>
                  <a:cubicBezTo>
                    <a:pt x="418" y="640"/>
                    <a:pt x="335" y="708"/>
                    <a:pt x="253" y="754"/>
                  </a:cubicBezTo>
                  <a:cubicBezTo>
                    <a:pt x="174" y="802"/>
                    <a:pt x="89" y="842"/>
                    <a:pt x="1" y="877"/>
                  </a:cubicBezTo>
                  <a:cubicBezTo>
                    <a:pt x="218" y="859"/>
                    <a:pt x="431" y="820"/>
                    <a:pt x="638" y="758"/>
                  </a:cubicBezTo>
                  <a:cubicBezTo>
                    <a:pt x="765" y="721"/>
                    <a:pt x="890" y="673"/>
                    <a:pt x="993" y="594"/>
                  </a:cubicBezTo>
                  <a:cubicBezTo>
                    <a:pt x="1097" y="515"/>
                    <a:pt x="1178" y="398"/>
                    <a:pt x="1191" y="266"/>
                  </a:cubicBezTo>
                  <a:lnTo>
                    <a:pt x="7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91"/>
            <p:cNvSpPr/>
            <p:nvPr/>
          </p:nvSpPr>
          <p:spPr>
            <a:xfrm>
              <a:off x="1766000" y="3428200"/>
              <a:ext cx="35000" cy="31650"/>
            </a:xfrm>
            <a:custGeom>
              <a:avLst/>
              <a:gdLst/>
              <a:ahLst/>
              <a:cxnLst/>
              <a:rect l="l" t="t" r="r" b="b"/>
              <a:pathLst>
                <a:path w="1400" h="1266" extrusionOk="0">
                  <a:moveTo>
                    <a:pt x="277" y="1"/>
                  </a:moveTo>
                  <a:cubicBezTo>
                    <a:pt x="195" y="1"/>
                    <a:pt x="115" y="16"/>
                    <a:pt x="40" y="54"/>
                  </a:cubicBezTo>
                  <a:lnTo>
                    <a:pt x="58" y="139"/>
                  </a:lnTo>
                  <a:cubicBezTo>
                    <a:pt x="1" y="335"/>
                    <a:pt x="14" y="543"/>
                    <a:pt x="97" y="730"/>
                  </a:cubicBezTo>
                  <a:cubicBezTo>
                    <a:pt x="183" y="917"/>
                    <a:pt x="346" y="1055"/>
                    <a:pt x="545" y="1108"/>
                  </a:cubicBezTo>
                  <a:cubicBezTo>
                    <a:pt x="574" y="1073"/>
                    <a:pt x="548" y="1018"/>
                    <a:pt x="530" y="974"/>
                  </a:cubicBezTo>
                  <a:cubicBezTo>
                    <a:pt x="512" y="928"/>
                    <a:pt x="521" y="857"/>
                    <a:pt x="570" y="857"/>
                  </a:cubicBezTo>
                  <a:cubicBezTo>
                    <a:pt x="587" y="860"/>
                    <a:pt x="605" y="866"/>
                    <a:pt x="618" y="879"/>
                  </a:cubicBezTo>
                  <a:cubicBezTo>
                    <a:pt x="682" y="934"/>
                    <a:pt x="728" y="1011"/>
                    <a:pt x="787" y="1073"/>
                  </a:cubicBezTo>
                  <a:cubicBezTo>
                    <a:pt x="895" y="1187"/>
                    <a:pt x="1042" y="1255"/>
                    <a:pt x="1198" y="1266"/>
                  </a:cubicBezTo>
                  <a:cubicBezTo>
                    <a:pt x="1400" y="915"/>
                    <a:pt x="1303" y="471"/>
                    <a:pt x="974" y="234"/>
                  </a:cubicBezTo>
                  <a:cubicBezTo>
                    <a:pt x="873" y="166"/>
                    <a:pt x="761" y="113"/>
                    <a:pt x="644" y="76"/>
                  </a:cubicBezTo>
                  <a:cubicBezTo>
                    <a:pt x="527" y="35"/>
                    <a:pt x="400"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91"/>
            <p:cNvSpPr/>
            <p:nvPr/>
          </p:nvSpPr>
          <p:spPr>
            <a:xfrm>
              <a:off x="1757375" y="3500575"/>
              <a:ext cx="22300" cy="10175"/>
            </a:xfrm>
            <a:custGeom>
              <a:avLst/>
              <a:gdLst/>
              <a:ahLst/>
              <a:cxnLst/>
              <a:rect l="l" t="t" r="r" b="b"/>
              <a:pathLst>
                <a:path w="892" h="407" extrusionOk="0">
                  <a:moveTo>
                    <a:pt x="809" y="0"/>
                  </a:moveTo>
                  <a:cubicBezTo>
                    <a:pt x="800" y="0"/>
                    <a:pt x="786" y="5"/>
                    <a:pt x="767" y="16"/>
                  </a:cubicBezTo>
                  <a:cubicBezTo>
                    <a:pt x="661" y="77"/>
                    <a:pt x="466" y="91"/>
                    <a:pt x="304" y="91"/>
                  </a:cubicBezTo>
                  <a:cubicBezTo>
                    <a:pt x="173" y="91"/>
                    <a:pt x="63" y="81"/>
                    <a:pt x="38" y="80"/>
                  </a:cubicBezTo>
                  <a:lnTo>
                    <a:pt x="23" y="218"/>
                  </a:lnTo>
                  <a:lnTo>
                    <a:pt x="23" y="224"/>
                  </a:lnTo>
                  <a:lnTo>
                    <a:pt x="1" y="407"/>
                  </a:lnTo>
                  <a:cubicBezTo>
                    <a:pt x="5" y="407"/>
                    <a:pt x="9" y="407"/>
                    <a:pt x="13" y="407"/>
                  </a:cubicBezTo>
                  <a:cubicBezTo>
                    <a:pt x="559" y="407"/>
                    <a:pt x="891" y="0"/>
                    <a:pt x="8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91"/>
            <p:cNvSpPr/>
            <p:nvPr/>
          </p:nvSpPr>
          <p:spPr>
            <a:xfrm>
              <a:off x="1897450" y="3629300"/>
              <a:ext cx="29825" cy="20200"/>
            </a:xfrm>
            <a:custGeom>
              <a:avLst/>
              <a:gdLst/>
              <a:ahLst/>
              <a:cxnLst/>
              <a:rect l="l" t="t" r="r" b="b"/>
              <a:pathLst>
                <a:path w="1193" h="808" extrusionOk="0">
                  <a:moveTo>
                    <a:pt x="908" y="1"/>
                  </a:moveTo>
                  <a:cubicBezTo>
                    <a:pt x="904" y="1"/>
                    <a:pt x="900" y="1"/>
                    <a:pt x="896" y="1"/>
                  </a:cubicBezTo>
                  <a:cubicBezTo>
                    <a:pt x="725" y="4"/>
                    <a:pt x="565" y="76"/>
                    <a:pt x="420" y="166"/>
                  </a:cubicBezTo>
                  <a:cubicBezTo>
                    <a:pt x="275" y="254"/>
                    <a:pt x="145" y="364"/>
                    <a:pt x="0" y="456"/>
                  </a:cubicBezTo>
                  <a:lnTo>
                    <a:pt x="88" y="645"/>
                  </a:lnTo>
                  <a:cubicBezTo>
                    <a:pt x="110" y="635"/>
                    <a:pt x="132" y="631"/>
                    <a:pt x="154" y="631"/>
                  </a:cubicBezTo>
                  <a:cubicBezTo>
                    <a:pt x="219" y="631"/>
                    <a:pt x="287" y="667"/>
                    <a:pt x="347" y="698"/>
                  </a:cubicBezTo>
                  <a:cubicBezTo>
                    <a:pt x="477" y="768"/>
                    <a:pt x="620" y="805"/>
                    <a:pt x="767" y="807"/>
                  </a:cubicBezTo>
                  <a:cubicBezTo>
                    <a:pt x="770" y="807"/>
                    <a:pt x="772" y="808"/>
                    <a:pt x="775" y="808"/>
                  </a:cubicBezTo>
                  <a:cubicBezTo>
                    <a:pt x="919" y="808"/>
                    <a:pt x="1059" y="753"/>
                    <a:pt x="1164" y="654"/>
                  </a:cubicBezTo>
                  <a:cubicBezTo>
                    <a:pt x="1184" y="638"/>
                    <a:pt x="1193" y="616"/>
                    <a:pt x="1193" y="592"/>
                  </a:cubicBezTo>
                  <a:cubicBezTo>
                    <a:pt x="1186" y="579"/>
                    <a:pt x="1177" y="568"/>
                    <a:pt x="1167" y="559"/>
                  </a:cubicBezTo>
                  <a:cubicBezTo>
                    <a:pt x="1129" y="533"/>
                    <a:pt x="1087" y="518"/>
                    <a:pt x="1044" y="513"/>
                  </a:cubicBezTo>
                  <a:cubicBezTo>
                    <a:pt x="1065" y="471"/>
                    <a:pt x="1131" y="460"/>
                    <a:pt x="1140" y="412"/>
                  </a:cubicBezTo>
                  <a:cubicBezTo>
                    <a:pt x="1145" y="379"/>
                    <a:pt x="1125" y="348"/>
                    <a:pt x="1092" y="340"/>
                  </a:cubicBezTo>
                  <a:cubicBezTo>
                    <a:pt x="1073" y="334"/>
                    <a:pt x="1055" y="331"/>
                    <a:pt x="1036" y="331"/>
                  </a:cubicBezTo>
                  <a:cubicBezTo>
                    <a:pt x="1023" y="331"/>
                    <a:pt x="1010" y="333"/>
                    <a:pt x="997" y="335"/>
                  </a:cubicBezTo>
                  <a:cubicBezTo>
                    <a:pt x="1022" y="305"/>
                    <a:pt x="1059" y="280"/>
                    <a:pt x="1068" y="243"/>
                  </a:cubicBezTo>
                  <a:cubicBezTo>
                    <a:pt x="1074" y="215"/>
                    <a:pt x="1044" y="181"/>
                    <a:pt x="1020" y="181"/>
                  </a:cubicBezTo>
                  <a:cubicBezTo>
                    <a:pt x="1012" y="181"/>
                    <a:pt x="1005" y="185"/>
                    <a:pt x="1000" y="193"/>
                  </a:cubicBezTo>
                  <a:cubicBezTo>
                    <a:pt x="1015" y="129"/>
                    <a:pt x="1022" y="45"/>
                    <a:pt x="964" y="15"/>
                  </a:cubicBezTo>
                  <a:cubicBezTo>
                    <a:pt x="946" y="5"/>
                    <a:pt x="926" y="1"/>
                    <a:pt x="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91"/>
            <p:cNvSpPr/>
            <p:nvPr/>
          </p:nvSpPr>
          <p:spPr>
            <a:xfrm>
              <a:off x="1898600" y="3623350"/>
              <a:ext cx="20350" cy="17925"/>
            </a:xfrm>
            <a:custGeom>
              <a:avLst/>
              <a:gdLst/>
              <a:ahLst/>
              <a:cxnLst/>
              <a:rect l="l" t="t" r="r" b="b"/>
              <a:pathLst>
                <a:path w="814" h="717" extrusionOk="0">
                  <a:moveTo>
                    <a:pt x="804" y="2"/>
                  </a:moveTo>
                  <a:cubicBezTo>
                    <a:pt x="677" y="26"/>
                    <a:pt x="413" y="0"/>
                    <a:pt x="306" y="81"/>
                  </a:cubicBezTo>
                  <a:cubicBezTo>
                    <a:pt x="198" y="163"/>
                    <a:pt x="185" y="314"/>
                    <a:pt x="145" y="442"/>
                  </a:cubicBezTo>
                  <a:cubicBezTo>
                    <a:pt x="115" y="543"/>
                    <a:pt x="66" y="635"/>
                    <a:pt x="0" y="716"/>
                  </a:cubicBezTo>
                  <a:lnTo>
                    <a:pt x="519" y="496"/>
                  </a:lnTo>
                  <a:cubicBezTo>
                    <a:pt x="459" y="426"/>
                    <a:pt x="503" y="316"/>
                    <a:pt x="560" y="244"/>
                  </a:cubicBezTo>
                  <a:cubicBezTo>
                    <a:pt x="618" y="171"/>
                    <a:pt x="813" y="95"/>
                    <a:pt x="804" y="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91"/>
            <p:cNvSpPr/>
            <p:nvPr/>
          </p:nvSpPr>
          <p:spPr>
            <a:xfrm>
              <a:off x="1890575" y="3618100"/>
              <a:ext cx="32525" cy="42775"/>
            </a:xfrm>
            <a:custGeom>
              <a:avLst/>
              <a:gdLst/>
              <a:ahLst/>
              <a:cxnLst/>
              <a:rect l="l" t="t" r="r" b="b"/>
              <a:pathLst>
                <a:path w="1301" h="1711" extrusionOk="0">
                  <a:moveTo>
                    <a:pt x="890" y="1"/>
                  </a:moveTo>
                  <a:cubicBezTo>
                    <a:pt x="887" y="1"/>
                    <a:pt x="884" y="1"/>
                    <a:pt x="881" y="1"/>
                  </a:cubicBezTo>
                  <a:cubicBezTo>
                    <a:pt x="578" y="8"/>
                    <a:pt x="282" y="65"/>
                    <a:pt x="1" y="175"/>
                  </a:cubicBezTo>
                  <a:lnTo>
                    <a:pt x="256" y="1710"/>
                  </a:lnTo>
                  <a:cubicBezTo>
                    <a:pt x="600" y="1638"/>
                    <a:pt x="950" y="1598"/>
                    <a:pt x="1301" y="1591"/>
                  </a:cubicBezTo>
                  <a:cubicBezTo>
                    <a:pt x="1187" y="1082"/>
                    <a:pt x="1070" y="572"/>
                    <a:pt x="954" y="63"/>
                  </a:cubicBezTo>
                  <a:cubicBezTo>
                    <a:pt x="952" y="41"/>
                    <a:pt x="941" y="23"/>
                    <a:pt x="925" y="10"/>
                  </a:cubicBezTo>
                  <a:cubicBezTo>
                    <a:pt x="915" y="5"/>
                    <a:pt x="902" y="1"/>
                    <a:pt x="8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91"/>
            <p:cNvSpPr/>
            <p:nvPr/>
          </p:nvSpPr>
          <p:spPr>
            <a:xfrm>
              <a:off x="1894325" y="3620925"/>
              <a:ext cx="25375" cy="34675"/>
            </a:xfrm>
            <a:custGeom>
              <a:avLst/>
              <a:gdLst/>
              <a:ahLst/>
              <a:cxnLst/>
              <a:rect l="l" t="t" r="r" b="b"/>
              <a:pathLst>
                <a:path w="1015" h="1387" extrusionOk="0">
                  <a:moveTo>
                    <a:pt x="721" y="0"/>
                  </a:moveTo>
                  <a:lnTo>
                    <a:pt x="0" y="148"/>
                  </a:lnTo>
                  <a:cubicBezTo>
                    <a:pt x="0" y="148"/>
                    <a:pt x="189" y="1371"/>
                    <a:pt x="189" y="1386"/>
                  </a:cubicBezTo>
                  <a:lnTo>
                    <a:pt x="1015" y="1305"/>
                  </a:lnTo>
                  <a:lnTo>
                    <a:pt x="7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91"/>
            <p:cNvSpPr/>
            <p:nvPr/>
          </p:nvSpPr>
          <p:spPr>
            <a:xfrm>
              <a:off x="1906450" y="3629325"/>
              <a:ext cx="17750" cy="16150"/>
            </a:xfrm>
            <a:custGeom>
              <a:avLst/>
              <a:gdLst/>
              <a:ahLst/>
              <a:cxnLst/>
              <a:rect l="l" t="t" r="r" b="b"/>
              <a:pathLst>
                <a:path w="710" h="646" extrusionOk="0">
                  <a:moveTo>
                    <a:pt x="536" y="0"/>
                  </a:moveTo>
                  <a:cubicBezTo>
                    <a:pt x="536" y="0"/>
                    <a:pt x="1" y="194"/>
                    <a:pt x="42" y="325"/>
                  </a:cubicBezTo>
                  <a:cubicBezTo>
                    <a:pt x="51" y="353"/>
                    <a:pt x="77" y="364"/>
                    <a:pt x="112" y="364"/>
                  </a:cubicBezTo>
                  <a:cubicBezTo>
                    <a:pt x="132" y="364"/>
                    <a:pt x="155" y="360"/>
                    <a:pt x="180" y="354"/>
                  </a:cubicBezTo>
                  <a:lnTo>
                    <a:pt x="180" y="354"/>
                  </a:lnTo>
                  <a:cubicBezTo>
                    <a:pt x="146" y="376"/>
                    <a:pt x="124" y="397"/>
                    <a:pt x="124" y="413"/>
                  </a:cubicBezTo>
                  <a:cubicBezTo>
                    <a:pt x="124" y="429"/>
                    <a:pt x="145" y="434"/>
                    <a:pt x="179" y="434"/>
                  </a:cubicBezTo>
                  <a:cubicBezTo>
                    <a:pt x="226" y="434"/>
                    <a:pt x="297" y="423"/>
                    <a:pt x="367" y="409"/>
                  </a:cubicBezTo>
                  <a:lnTo>
                    <a:pt x="367" y="409"/>
                  </a:lnTo>
                  <a:cubicBezTo>
                    <a:pt x="296" y="431"/>
                    <a:pt x="236" y="459"/>
                    <a:pt x="236" y="488"/>
                  </a:cubicBezTo>
                  <a:cubicBezTo>
                    <a:pt x="236" y="516"/>
                    <a:pt x="287" y="525"/>
                    <a:pt x="350" y="525"/>
                  </a:cubicBezTo>
                  <a:cubicBezTo>
                    <a:pt x="448" y="525"/>
                    <a:pt x="576" y="503"/>
                    <a:pt x="576" y="503"/>
                  </a:cubicBezTo>
                  <a:lnTo>
                    <a:pt x="576" y="503"/>
                  </a:lnTo>
                  <a:cubicBezTo>
                    <a:pt x="576" y="503"/>
                    <a:pt x="363" y="556"/>
                    <a:pt x="383" y="611"/>
                  </a:cubicBezTo>
                  <a:cubicBezTo>
                    <a:pt x="393" y="638"/>
                    <a:pt x="469" y="646"/>
                    <a:pt x="546" y="646"/>
                  </a:cubicBezTo>
                  <a:cubicBezTo>
                    <a:pt x="628" y="646"/>
                    <a:pt x="710" y="637"/>
                    <a:pt x="710" y="637"/>
                  </a:cubicBezTo>
                  <a:lnTo>
                    <a:pt x="659" y="438"/>
                  </a:lnTo>
                  <a:cubicBezTo>
                    <a:pt x="659" y="438"/>
                    <a:pt x="591" y="275"/>
                    <a:pt x="591" y="255"/>
                  </a:cubicBezTo>
                  <a:cubicBezTo>
                    <a:pt x="591" y="233"/>
                    <a:pt x="536" y="0"/>
                    <a:pt x="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91"/>
            <p:cNvSpPr/>
            <p:nvPr/>
          </p:nvSpPr>
          <p:spPr>
            <a:xfrm>
              <a:off x="1609800" y="3487950"/>
              <a:ext cx="9975" cy="21425"/>
            </a:xfrm>
            <a:custGeom>
              <a:avLst/>
              <a:gdLst/>
              <a:ahLst/>
              <a:cxnLst/>
              <a:rect l="l" t="t" r="r" b="b"/>
              <a:pathLst>
                <a:path w="399" h="857" extrusionOk="0">
                  <a:moveTo>
                    <a:pt x="220" y="0"/>
                  </a:moveTo>
                  <a:cubicBezTo>
                    <a:pt x="231" y="161"/>
                    <a:pt x="146" y="314"/>
                    <a:pt x="1" y="385"/>
                  </a:cubicBezTo>
                  <a:cubicBezTo>
                    <a:pt x="86" y="530"/>
                    <a:pt x="176" y="686"/>
                    <a:pt x="174" y="857"/>
                  </a:cubicBezTo>
                  <a:lnTo>
                    <a:pt x="266" y="508"/>
                  </a:lnTo>
                  <a:cubicBezTo>
                    <a:pt x="352" y="451"/>
                    <a:pt x="398" y="347"/>
                    <a:pt x="385" y="244"/>
                  </a:cubicBezTo>
                  <a:cubicBezTo>
                    <a:pt x="367" y="143"/>
                    <a:pt x="308" y="53"/>
                    <a:pt x="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91"/>
            <p:cNvSpPr/>
            <p:nvPr/>
          </p:nvSpPr>
          <p:spPr>
            <a:xfrm>
              <a:off x="1613875" y="3488125"/>
              <a:ext cx="22075" cy="31075"/>
            </a:xfrm>
            <a:custGeom>
              <a:avLst/>
              <a:gdLst/>
              <a:ahLst/>
              <a:cxnLst/>
              <a:rect l="l" t="t" r="r" b="b"/>
              <a:pathLst>
                <a:path w="883" h="1243" extrusionOk="0">
                  <a:moveTo>
                    <a:pt x="269" y="1"/>
                  </a:moveTo>
                  <a:cubicBezTo>
                    <a:pt x="265" y="1"/>
                    <a:pt x="260" y="1"/>
                    <a:pt x="255" y="2"/>
                  </a:cubicBezTo>
                  <a:cubicBezTo>
                    <a:pt x="213" y="18"/>
                    <a:pt x="200" y="68"/>
                    <a:pt x="193" y="110"/>
                  </a:cubicBezTo>
                  <a:cubicBezTo>
                    <a:pt x="180" y="187"/>
                    <a:pt x="169" y="263"/>
                    <a:pt x="156" y="338"/>
                  </a:cubicBezTo>
                  <a:lnTo>
                    <a:pt x="26" y="446"/>
                  </a:lnTo>
                  <a:lnTo>
                    <a:pt x="0" y="966"/>
                  </a:lnTo>
                  <a:lnTo>
                    <a:pt x="70" y="1184"/>
                  </a:lnTo>
                  <a:cubicBezTo>
                    <a:pt x="181" y="1223"/>
                    <a:pt x="297" y="1243"/>
                    <a:pt x="414" y="1243"/>
                  </a:cubicBezTo>
                  <a:cubicBezTo>
                    <a:pt x="452" y="1243"/>
                    <a:pt x="491" y="1241"/>
                    <a:pt x="529" y="1236"/>
                  </a:cubicBezTo>
                  <a:cubicBezTo>
                    <a:pt x="549" y="1234"/>
                    <a:pt x="569" y="1230"/>
                    <a:pt x="589" y="1221"/>
                  </a:cubicBezTo>
                  <a:cubicBezTo>
                    <a:pt x="611" y="1208"/>
                    <a:pt x="628" y="1188"/>
                    <a:pt x="644" y="1166"/>
                  </a:cubicBezTo>
                  <a:cubicBezTo>
                    <a:pt x="769" y="988"/>
                    <a:pt x="850" y="784"/>
                    <a:pt x="879" y="569"/>
                  </a:cubicBezTo>
                  <a:cubicBezTo>
                    <a:pt x="883" y="540"/>
                    <a:pt x="881" y="514"/>
                    <a:pt x="874" y="487"/>
                  </a:cubicBezTo>
                  <a:cubicBezTo>
                    <a:pt x="865" y="461"/>
                    <a:pt x="843" y="444"/>
                    <a:pt x="815" y="444"/>
                  </a:cubicBezTo>
                  <a:cubicBezTo>
                    <a:pt x="775" y="446"/>
                    <a:pt x="756" y="492"/>
                    <a:pt x="747" y="531"/>
                  </a:cubicBezTo>
                  <a:cubicBezTo>
                    <a:pt x="736" y="481"/>
                    <a:pt x="753" y="428"/>
                    <a:pt x="747" y="375"/>
                  </a:cubicBezTo>
                  <a:cubicBezTo>
                    <a:pt x="741" y="331"/>
                    <a:pt x="706" y="281"/>
                    <a:pt x="664" y="281"/>
                  </a:cubicBezTo>
                  <a:cubicBezTo>
                    <a:pt x="659" y="281"/>
                    <a:pt x="653" y="282"/>
                    <a:pt x="648" y="283"/>
                  </a:cubicBezTo>
                  <a:cubicBezTo>
                    <a:pt x="589" y="303"/>
                    <a:pt x="600" y="397"/>
                    <a:pt x="556" y="444"/>
                  </a:cubicBezTo>
                  <a:lnTo>
                    <a:pt x="571" y="261"/>
                  </a:lnTo>
                  <a:cubicBezTo>
                    <a:pt x="576" y="211"/>
                    <a:pt x="576" y="151"/>
                    <a:pt x="536" y="119"/>
                  </a:cubicBezTo>
                  <a:cubicBezTo>
                    <a:pt x="522" y="108"/>
                    <a:pt x="506" y="103"/>
                    <a:pt x="489" y="103"/>
                  </a:cubicBezTo>
                  <a:cubicBezTo>
                    <a:pt x="452" y="103"/>
                    <a:pt x="411" y="127"/>
                    <a:pt x="391" y="160"/>
                  </a:cubicBezTo>
                  <a:cubicBezTo>
                    <a:pt x="367" y="198"/>
                    <a:pt x="362" y="244"/>
                    <a:pt x="361" y="289"/>
                  </a:cubicBezTo>
                  <a:lnTo>
                    <a:pt x="361" y="289"/>
                  </a:lnTo>
                  <a:cubicBezTo>
                    <a:pt x="361" y="247"/>
                    <a:pt x="363" y="205"/>
                    <a:pt x="365" y="162"/>
                  </a:cubicBezTo>
                  <a:cubicBezTo>
                    <a:pt x="367" y="125"/>
                    <a:pt x="363" y="86"/>
                    <a:pt x="347" y="50"/>
                  </a:cubicBezTo>
                  <a:cubicBezTo>
                    <a:pt x="334" y="20"/>
                    <a:pt x="302" y="1"/>
                    <a:pt x="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91"/>
            <p:cNvSpPr/>
            <p:nvPr/>
          </p:nvSpPr>
          <p:spPr>
            <a:xfrm>
              <a:off x="1618850" y="3501225"/>
              <a:ext cx="14375" cy="11725"/>
            </a:xfrm>
            <a:custGeom>
              <a:avLst/>
              <a:gdLst/>
              <a:ahLst/>
              <a:cxnLst/>
              <a:rect l="l" t="t" r="r" b="b"/>
              <a:pathLst>
                <a:path w="575" h="469" extrusionOk="0">
                  <a:moveTo>
                    <a:pt x="142" y="1"/>
                  </a:moveTo>
                  <a:cubicBezTo>
                    <a:pt x="142" y="1"/>
                    <a:pt x="131" y="149"/>
                    <a:pt x="47" y="149"/>
                  </a:cubicBezTo>
                  <a:cubicBezTo>
                    <a:pt x="42" y="149"/>
                    <a:pt x="38" y="149"/>
                    <a:pt x="34" y="148"/>
                  </a:cubicBezTo>
                  <a:cubicBezTo>
                    <a:pt x="21" y="144"/>
                    <a:pt x="10" y="139"/>
                    <a:pt x="1" y="128"/>
                  </a:cubicBezTo>
                  <a:lnTo>
                    <a:pt x="1" y="128"/>
                  </a:lnTo>
                  <a:cubicBezTo>
                    <a:pt x="16" y="166"/>
                    <a:pt x="25" y="205"/>
                    <a:pt x="34" y="245"/>
                  </a:cubicBezTo>
                  <a:cubicBezTo>
                    <a:pt x="95" y="350"/>
                    <a:pt x="170" y="449"/>
                    <a:pt x="251" y="464"/>
                  </a:cubicBezTo>
                  <a:cubicBezTo>
                    <a:pt x="264" y="467"/>
                    <a:pt x="277" y="468"/>
                    <a:pt x="289" y="468"/>
                  </a:cubicBezTo>
                  <a:cubicBezTo>
                    <a:pt x="453" y="468"/>
                    <a:pt x="574" y="253"/>
                    <a:pt x="574" y="253"/>
                  </a:cubicBezTo>
                  <a:lnTo>
                    <a:pt x="574" y="253"/>
                  </a:lnTo>
                  <a:cubicBezTo>
                    <a:pt x="574" y="253"/>
                    <a:pt x="524" y="319"/>
                    <a:pt x="490" y="319"/>
                  </a:cubicBezTo>
                  <a:cubicBezTo>
                    <a:pt x="486" y="319"/>
                    <a:pt x="481" y="317"/>
                    <a:pt x="478" y="315"/>
                  </a:cubicBezTo>
                  <a:cubicBezTo>
                    <a:pt x="451" y="295"/>
                    <a:pt x="489" y="214"/>
                    <a:pt x="502" y="187"/>
                  </a:cubicBezTo>
                  <a:lnTo>
                    <a:pt x="502" y="187"/>
                  </a:lnTo>
                  <a:cubicBezTo>
                    <a:pt x="487" y="214"/>
                    <a:pt x="438" y="305"/>
                    <a:pt x="385" y="305"/>
                  </a:cubicBezTo>
                  <a:cubicBezTo>
                    <a:pt x="381" y="305"/>
                    <a:pt x="378" y="305"/>
                    <a:pt x="374" y="304"/>
                  </a:cubicBezTo>
                  <a:cubicBezTo>
                    <a:pt x="311" y="286"/>
                    <a:pt x="311" y="97"/>
                    <a:pt x="311" y="97"/>
                  </a:cubicBezTo>
                  <a:cubicBezTo>
                    <a:pt x="311" y="97"/>
                    <a:pt x="269" y="271"/>
                    <a:pt x="202" y="271"/>
                  </a:cubicBezTo>
                  <a:cubicBezTo>
                    <a:pt x="200" y="271"/>
                    <a:pt x="198" y="271"/>
                    <a:pt x="196" y="271"/>
                  </a:cubicBezTo>
                  <a:cubicBezTo>
                    <a:pt x="126" y="260"/>
                    <a:pt x="142"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91"/>
            <p:cNvSpPr/>
            <p:nvPr/>
          </p:nvSpPr>
          <p:spPr>
            <a:xfrm>
              <a:off x="1614975" y="3496225"/>
              <a:ext cx="3250" cy="5275"/>
            </a:xfrm>
            <a:custGeom>
              <a:avLst/>
              <a:gdLst/>
              <a:ahLst/>
              <a:cxnLst/>
              <a:rect l="l" t="t" r="r" b="b"/>
              <a:pathLst>
                <a:path w="130" h="211" extrusionOk="0">
                  <a:moveTo>
                    <a:pt x="116" y="1"/>
                  </a:moveTo>
                  <a:cubicBezTo>
                    <a:pt x="110" y="8"/>
                    <a:pt x="0" y="87"/>
                    <a:pt x="0" y="87"/>
                  </a:cubicBezTo>
                  <a:cubicBezTo>
                    <a:pt x="46" y="111"/>
                    <a:pt x="84" y="150"/>
                    <a:pt x="103" y="196"/>
                  </a:cubicBezTo>
                  <a:cubicBezTo>
                    <a:pt x="107" y="206"/>
                    <a:pt x="110" y="210"/>
                    <a:pt x="113" y="210"/>
                  </a:cubicBezTo>
                  <a:cubicBezTo>
                    <a:pt x="130" y="210"/>
                    <a:pt x="116"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91"/>
            <p:cNvSpPr/>
            <p:nvPr/>
          </p:nvSpPr>
          <p:spPr>
            <a:xfrm>
              <a:off x="1486275" y="3507700"/>
              <a:ext cx="148250" cy="107450"/>
            </a:xfrm>
            <a:custGeom>
              <a:avLst/>
              <a:gdLst/>
              <a:ahLst/>
              <a:cxnLst/>
              <a:rect l="l" t="t" r="r" b="b"/>
              <a:pathLst>
                <a:path w="5930" h="4298" extrusionOk="0">
                  <a:moveTo>
                    <a:pt x="5070" y="0"/>
                  </a:moveTo>
                  <a:cubicBezTo>
                    <a:pt x="5023" y="0"/>
                    <a:pt x="4978" y="26"/>
                    <a:pt x="4955" y="71"/>
                  </a:cubicBezTo>
                  <a:lnTo>
                    <a:pt x="3270" y="2098"/>
                  </a:lnTo>
                  <a:cubicBezTo>
                    <a:pt x="2291" y="1415"/>
                    <a:pt x="1261" y="814"/>
                    <a:pt x="187" y="293"/>
                  </a:cubicBezTo>
                  <a:lnTo>
                    <a:pt x="0" y="3743"/>
                  </a:lnTo>
                  <a:cubicBezTo>
                    <a:pt x="215" y="4068"/>
                    <a:pt x="611" y="4244"/>
                    <a:pt x="1000" y="4286"/>
                  </a:cubicBezTo>
                  <a:cubicBezTo>
                    <a:pt x="1077" y="4294"/>
                    <a:pt x="1155" y="4298"/>
                    <a:pt x="1233" y="4298"/>
                  </a:cubicBezTo>
                  <a:cubicBezTo>
                    <a:pt x="1546" y="4298"/>
                    <a:pt x="1860" y="4237"/>
                    <a:pt x="2168" y="4176"/>
                  </a:cubicBezTo>
                  <a:cubicBezTo>
                    <a:pt x="2693" y="4070"/>
                    <a:pt x="3224" y="3956"/>
                    <a:pt x="3710" y="3723"/>
                  </a:cubicBezTo>
                  <a:cubicBezTo>
                    <a:pt x="4404" y="3385"/>
                    <a:pt x="4961" y="2821"/>
                    <a:pt x="5293" y="2122"/>
                  </a:cubicBezTo>
                  <a:cubicBezTo>
                    <a:pt x="5418" y="1855"/>
                    <a:pt x="5506" y="1573"/>
                    <a:pt x="5596" y="1292"/>
                  </a:cubicBezTo>
                  <a:cubicBezTo>
                    <a:pt x="5699" y="967"/>
                    <a:pt x="5800" y="644"/>
                    <a:pt x="5904" y="322"/>
                  </a:cubicBezTo>
                  <a:cubicBezTo>
                    <a:pt x="5930" y="280"/>
                    <a:pt x="5901" y="227"/>
                    <a:pt x="5853" y="227"/>
                  </a:cubicBezTo>
                  <a:lnTo>
                    <a:pt x="5133" y="16"/>
                  </a:lnTo>
                  <a:cubicBezTo>
                    <a:pt x="5113" y="5"/>
                    <a:pt x="5091" y="0"/>
                    <a:pt x="5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91"/>
            <p:cNvSpPr/>
            <p:nvPr/>
          </p:nvSpPr>
          <p:spPr>
            <a:xfrm>
              <a:off x="1356925" y="3881325"/>
              <a:ext cx="48275" cy="44125"/>
            </a:xfrm>
            <a:custGeom>
              <a:avLst/>
              <a:gdLst/>
              <a:ahLst/>
              <a:cxnLst/>
              <a:rect l="l" t="t" r="r" b="b"/>
              <a:pathLst>
                <a:path w="1931" h="1765" extrusionOk="0">
                  <a:moveTo>
                    <a:pt x="1711" y="1"/>
                  </a:moveTo>
                  <a:lnTo>
                    <a:pt x="174" y="1070"/>
                  </a:lnTo>
                  <a:cubicBezTo>
                    <a:pt x="0" y="1389"/>
                    <a:pt x="532" y="1764"/>
                    <a:pt x="532" y="1764"/>
                  </a:cubicBezTo>
                  <a:lnTo>
                    <a:pt x="1931" y="925"/>
                  </a:lnTo>
                  <a:lnTo>
                    <a:pt x="17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91"/>
            <p:cNvSpPr/>
            <p:nvPr/>
          </p:nvSpPr>
          <p:spPr>
            <a:xfrm>
              <a:off x="1465525" y="3461325"/>
              <a:ext cx="33675" cy="60675"/>
            </a:xfrm>
            <a:custGeom>
              <a:avLst/>
              <a:gdLst/>
              <a:ahLst/>
              <a:cxnLst/>
              <a:rect l="l" t="t" r="r" b="b"/>
              <a:pathLst>
                <a:path w="1347" h="2427" extrusionOk="0">
                  <a:moveTo>
                    <a:pt x="11" y="0"/>
                  </a:moveTo>
                  <a:cubicBezTo>
                    <a:pt x="0" y="33"/>
                    <a:pt x="218" y="1338"/>
                    <a:pt x="218" y="1338"/>
                  </a:cubicBezTo>
                  <a:cubicBezTo>
                    <a:pt x="218" y="1338"/>
                    <a:pt x="1261" y="2313"/>
                    <a:pt x="1346" y="2427"/>
                  </a:cubicBezTo>
                  <a:cubicBezTo>
                    <a:pt x="1331" y="2361"/>
                    <a:pt x="1313" y="2021"/>
                    <a:pt x="1296" y="1650"/>
                  </a:cubicBezTo>
                  <a:lnTo>
                    <a:pt x="1289" y="1472"/>
                  </a:lnTo>
                  <a:cubicBezTo>
                    <a:pt x="1285" y="1384"/>
                    <a:pt x="1280" y="1303"/>
                    <a:pt x="1276" y="1219"/>
                  </a:cubicBezTo>
                  <a:cubicBezTo>
                    <a:pt x="1274" y="1133"/>
                    <a:pt x="1272" y="1052"/>
                    <a:pt x="1267" y="975"/>
                  </a:cubicBezTo>
                  <a:cubicBezTo>
                    <a:pt x="1261" y="745"/>
                    <a:pt x="1254" y="582"/>
                    <a:pt x="1254" y="582"/>
                  </a:cubicBezTo>
                  <a:lnTo>
                    <a:pt x="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91"/>
            <p:cNvSpPr/>
            <p:nvPr/>
          </p:nvSpPr>
          <p:spPr>
            <a:xfrm>
              <a:off x="1461550" y="3923275"/>
              <a:ext cx="21350" cy="38950"/>
            </a:xfrm>
            <a:custGeom>
              <a:avLst/>
              <a:gdLst/>
              <a:ahLst/>
              <a:cxnLst/>
              <a:rect l="l" t="t" r="r" b="b"/>
              <a:pathLst>
                <a:path w="854" h="1558" extrusionOk="0">
                  <a:moveTo>
                    <a:pt x="853" y="1"/>
                  </a:moveTo>
                  <a:lnTo>
                    <a:pt x="203" y="53"/>
                  </a:lnTo>
                  <a:cubicBezTo>
                    <a:pt x="205" y="548"/>
                    <a:pt x="137" y="1042"/>
                    <a:pt x="1" y="1518"/>
                  </a:cubicBezTo>
                  <a:cubicBezTo>
                    <a:pt x="35" y="1518"/>
                    <a:pt x="69" y="1517"/>
                    <a:pt x="103" y="1517"/>
                  </a:cubicBezTo>
                  <a:cubicBezTo>
                    <a:pt x="341" y="1517"/>
                    <a:pt x="577" y="1531"/>
                    <a:pt x="814" y="1558"/>
                  </a:cubicBezTo>
                  <a:cubicBezTo>
                    <a:pt x="827" y="1037"/>
                    <a:pt x="840" y="519"/>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91"/>
            <p:cNvSpPr/>
            <p:nvPr/>
          </p:nvSpPr>
          <p:spPr>
            <a:xfrm>
              <a:off x="1457550" y="3958100"/>
              <a:ext cx="62675" cy="25375"/>
            </a:xfrm>
            <a:custGeom>
              <a:avLst/>
              <a:gdLst/>
              <a:ahLst/>
              <a:cxnLst/>
              <a:rect l="l" t="t" r="r" b="b"/>
              <a:pathLst>
                <a:path w="2507" h="1015" extrusionOk="0">
                  <a:moveTo>
                    <a:pt x="181" y="0"/>
                  </a:moveTo>
                  <a:cubicBezTo>
                    <a:pt x="143" y="226"/>
                    <a:pt x="23" y="435"/>
                    <a:pt x="7" y="670"/>
                  </a:cubicBezTo>
                  <a:cubicBezTo>
                    <a:pt x="1" y="784"/>
                    <a:pt x="7" y="900"/>
                    <a:pt x="25" y="1015"/>
                  </a:cubicBezTo>
                  <a:lnTo>
                    <a:pt x="2506" y="1002"/>
                  </a:lnTo>
                  <a:cubicBezTo>
                    <a:pt x="2489" y="918"/>
                    <a:pt x="2447" y="843"/>
                    <a:pt x="2386" y="788"/>
                  </a:cubicBezTo>
                  <a:cubicBezTo>
                    <a:pt x="2208" y="624"/>
                    <a:pt x="1914" y="630"/>
                    <a:pt x="1690" y="593"/>
                  </a:cubicBezTo>
                  <a:cubicBezTo>
                    <a:pt x="1353" y="538"/>
                    <a:pt x="1015" y="409"/>
                    <a:pt x="969" y="48"/>
                  </a:cubicBezTo>
                  <a:lnTo>
                    <a:pt x="965" y="48"/>
                  </a:lnTo>
                  <a:cubicBezTo>
                    <a:pt x="863" y="62"/>
                    <a:pt x="758" y="71"/>
                    <a:pt x="653" y="71"/>
                  </a:cubicBezTo>
                  <a:cubicBezTo>
                    <a:pt x="492" y="71"/>
                    <a:pt x="331" y="51"/>
                    <a:pt x="1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91"/>
            <p:cNvSpPr/>
            <p:nvPr/>
          </p:nvSpPr>
          <p:spPr>
            <a:xfrm>
              <a:off x="1338350" y="3908075"/>
              <a:ext cx="38200" cy="58775"/>
            </a:xfrm>
            <a:custGeom>
              <a:avLst/>
              <a:gdLst/>
              <a:ahLst/>
              <a:cxnLst/>
              <a:rect l="l" t="t" r="r" b="b"/>
              <a:pathLst>
                <a:path w="1528" h="2351" extrusionOk="0">
                  <a:moveTo>
                    <a:pt x="928" y="0"/>
                  </a:moveTo>
                  <a:cubicBezTo>
                    <a:pt x="809" y="110"/>
                    <a:pt x="629" y="134"/>
                    <a:pt x="475" y="196"/>
                  </a:cubicBezTo>
                  <a:cubicBezTo>
                    <a:pt x="253" y="284"/>
                    <a:pt x="122" y="426"/>
                    <a:pt x="1" y="591"/>
                  </a:cubicBezTo>
                  <a:cubicBezTo>
                    <a:pt x="34" y="661"/>
                    <a:pt x="73" y="732"/>
                    <a:pt x="119" y="795"/>
                  </a:cubicBezTo>
                  <a:cubicBezTo>
                    <a:pt x="480" y="1329"/>
                    <a:pt x="870" y="1841"/>
                    <a:pt x="1290" y="2328"/>
                  </a:cubicBezTo>
                  <a:lnTo>
                    <a:pt x="1307" y="2350"/>
                  </a:lnTo>
                  <a:cubicBezTo>
                    <a:pt x="1343" y="2304"/>
                    <a:pt x="1376" y="2254"/>
                    <a:pt x="1400" y="2201"/>
                  </a:cubicBezTo>
                  <a:cubicBezTo>
                    <a:pt x="1527" y="1933"/>
                    <a:pt x="1327" y="1641"/>
                    <a:pt x="1235" y="1391"/>
                  </a:cubicBezTo>
                  <a:cubicBezTo>
                    <a:pt x="1138" y="1127"/>
                    <a:pt x="1099" y="870"/>
                    <a:pt x="1299" y="681"/>
                  </a:cubicBezTo>
                  <a:lnTo>
                    <a:pt x="1268" y="642"/>
                  </a:lnTo>
                  <a:cubicBezTo>
                    <a:pt x="1119" y="451"/>
                    <a:pt x="1004" y="233"/>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91"/>
            <p:cNvSpPr/>
            <p:nvPr/>
          </p:nvSpPr>
          <p:spPr>
            <a:xfrm>
              <a:off x="1456125" y="3835275"/>
              <a:ext cx="51525" cy="99675"/>
            </a:xfrm>
            <a:custGeom>
              <a:avLst/>
              <a:gdLst/>
              <a:ahLst/>
              <a:cxnLst/>
              <a:rect l="l" t="t" r="r" b="b"/>
              <a:pathLst>
                <a:path w="2061" h="3987" extrusionOk="0">
                  <a:moveTo>
                    <a:pt x="2061" y="0"/>
                  </a:moveTo>
                  <a:lnTo>
                    <a:pt x="1" y="1729"/>
                  </a:lnTo>
                  <a:cubicBezTo>
                    <a:pt x="1" y="1729"/>
                    <a:pt x="165" y="3413"/>
                    <a:pt x="93" y="3800"/>
                  </a:cubicBezTo>
                  <a:lnTo>
                    <a:pt x="1560" y="3986"/>
                  </a:lnTo>
                  <a:cubicBezTo>
                    <a:pt x="1766" y="2660"/>
                    <a:pt x="1635" y="1274"/>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91"/>
            <p:cNvSpPr/>
            <p:nvPr/>
          </p:nvSpPr>
          <p:spPr>
            <a:xfrm>
              <a:off x="1384975" y="3640200"/>
              <a:ext cx="136575" cy="268525"/>
            </a:xfrm>
            <a:custGeom>
              <a:avLst/>
              <a:gdLst/>
              <a:ahLst/>
              <a:cxnLst/>
              <a:rect l="l" t="t" r="r" b="b"/>
              <a:pathLst>
                <a:path w="5463" h="10741" extrusionOk="0">
                  <a:moveTo>
                    <a:pt x="2915" y="0"/>
                  </a:moveTo>
                  <a:cubicBezTo>
                    <a:pt x="1775" y="2317"/>
                    <a:pt x="2236" y="6892"/>
                    <a:pt x="2236" y="6892"/>
                  </a:cubicBezTo>
                  <a:cubicBezTo>
                    <a:pt x="2236" y="6892"/>
                    <a:pt x="2287" y="7729"/>
                    <a:pt x="2256" y="7814"/>
                  </a:cubicBezTo>
                  <a:cubicBezTo>
                    <a:pt x="2227" y="7887"/>
                    <a:pt x="2164" y="7939"/>
                    <a:pt x="2102" y="7988"/>
                  </a:cubicBezTo>
                  <a:cubicBezTo>
                    <a:pt x="1401" y="8539"/>
                    <a:pt x="701" y="9090"/>
                    <a:pt x="0" y="9641"/>
                  </a:cubicBezTo>
                  <a:cubicBezTo>
                    <a:pt x="86" y="9764"/>
                    <a:pt x="172" y="9887"/>
                    <a:pt x="257" y="10008"/>
                  </a:cubicBezTo>
                  <a:lnTo>
                    <a:pt x="611" y="10516"/>
                  </a:lnTo>
                  <a:lnTo>
                    <a:pt x="681" y="10617"/>
                  </a:lnTo>
                  <a:cubicBezTo>
                    <a:pt x="712" y="10663"/>
                    <a:pt x="747" y="10711"/>
                    <a:pt x="802" y="10731"/>
                  </a:cubicBezTo>
                  <a:cubicBezTo>
                    <a:pt x="820" y="10738"/>
                    <a:pt x="838" y="10741"/>
                    <a:pt x="857" y="10741"/>
                  </a:cubicBezTo>
                  <a:cubicBezTo>
                    <a:pt x="914" y="10741"/>
                    <a:pt x="974" y="10713"/>
                    <a:pt x="1028" y="10685"/>
                  </a:cubicBezTo>
                  <a:cubicBezTo>
                    <a:pt x="2207" y="10067"/>
                    <a:pt x="3389" y="9448"/>
                    <a:pt x="4568" y="8831"/>
                  </a:cubicBezTo>
                  <a:cubicBezTo>
                    <a:pt x="4729" y="8745"/>
                    <a:pt x="4893" y="8658"/>
                    <a:pt x="5001" y="8515"/>
                  </a:cubicBezTo>
                  <a:cubicBezTo>
                    <a:pt x="5135" y="8335"/>
                    <a:pt x="5159" y="8102"/>
                    <a:pt x="5179" y="7878"/>
                  </a:cubicBezTo>
                  <a:cubicBezTo>
                    <a:pt x="5337" y="6007"/>
                    <a:pt x="5431" y="4131"/>
                    <a:pt x="5462" y="2256"/>
                  </a:cubicBezTo>
                  <a:lnTo>
                    <a:pt x="5405" y="330"/>
                  </a:lnTo>
                  <a:lnTo>
                    <a:pt x="2985" y="5"/>
                  </a:lnTo>
                  <a:lnTo>
                    <a:pt x="2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91"/>
            <p:cNvSpPr/>
            <p:nvPr/>
          </p:nvSpPr>
          <p:spPr>
            <a:xfrm>
              <a:off x="1391400" y="3677425"/>
              <a:ext cx="100450" cy="225675"/>
            </a:xfrm>
            <a:custGeom>
              <a:avLst/>
              <a:gdLst/>
              <a:ahLst/>
              <a:cxnLst/>
              <a:rect l="l" t="t" r="r" b="b"/>
              <a:pathLst>
                <a:path w="4018" h="9027" extrusionOk="0">
                  <a:moveTo>
                    <a:pt x="3739" y="1"/>
                  </a:moveTo>
                  <a:cubicBezTo>
                    <a:pt x="3670" y="1"/>
                    <a:pt x="3594" y="44"/>
                    <a:pt x="3569" y="112"/>
                  </a:cubicBezTo>
                  <a:cubicBezTo>
                    <a:pt x="3295" y="833"/>
                    <a:pt x="3273" y="1678"/>
                    <a:pt x="3211" y="2440"/>
                  </a:cubicBezTo>
                  <a:cubicBezTo>
                    <a:pt x="3143" y="3288"/>
                    <a:pt x="3097" y="4138"/>
                    <a:pt x="3071" y="4986"/>
                  </a:cubicBezTo>
                  <a:cubicBezTo>
                    <a:pt x="3051" y="5554"/>
                    <a:pt x="3163" y="6042"/>
                    <a:pt x="2710" y="6481"/>
                  </a:cubicBezTo>
                  <a:cubicBezTo>
                    <a:pt x="2453" y="6729"/>
                    <a:pt x="2120" y="6925"/>
                    <a:pt x="1834" y="7140"/>
                  </a:cubicBezTo>
                  <a:cubicBezTo>
                    <a:pt x="1226" y="7603"/>
                    <a:pt x="593" y="8038"/>
                    <a:pt x="0" y="8519"/>
                  </a:cubicBezTo>
                  <a:lnTo>
                    <a:pt x="354" y="9027"/>
                  </a:lnTo>
                  <a:cubicBezTo>
                    <a:pt x="1138" y="8495"/>
                    <a:pt x="1885" y="7895"/>
                    <a:pt x="2651" y="7338"/>
                  </a:cubicBezTo>
                  <a:cubicBezTo>
                    <a:pt x="3255" y="6894"/>
                    <a:pt x="3696" y="6666"/>
                    <a:pt x="3721" y="5879"/>
                  </a:cubicBezTo>
                  <a:cubicBezTo>
                    <a:pt x="3754" y="4902"/>
                    <a:pt x="3762" y="3925"/>
                    <a:pt x="3813" y="2948"/>
                  </a:cubicBezTo>
                  <a:cubicBezTo>
                    <a:pt x="3857" y="2021"/>
                    <a:pt x="4017" y="1032"/>
                    <a:pt x="3868" y="112"/>
                  </a:cubicBezTo>
                  <a:cubicBezTo>
                    <a:pt x="3855" y="34"/>
                    <a:pt x="3800" y="1"/>
                    <a:pt x="3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91"/>
            <p:cNvSpPr/>
            <p:nvPr/>
          </p:nvSpPr>
          <p:spPr>
            <a:xfrm>
              <a:off x="1425550" y="3519625"/>
              <a:ext cx="109675" cy="171775"/>
            </a:xfrm>
            <a:custGeom>
              <a:avLst/>
              <a:gdLst/>
              <a:ahLst/>
              <a:cxnLst/>
              <a:rect l="l" t="t" r="r" b="b"/>
              <a:pathLst>
                <a:path w="4387" h="6871" extrusionOk="0">
                  <a:moveTo>
                    <a:pt x="3049" y="1"/>
                  </a:moveTo>
                  <a:lnTo>
                    <a:pt x="0" y="1555"/>
                  </a:lnTo>
                  <a:lnTo>
                    <a:pt x="411" y="6826"/>
                  </a:lnTo>
                  <a:lnTo>
                    <a:pt x="4386" y="6870"/>
                  </a:lnTo>
                  <a:cubicBezTo>
                    <a:pt x="4386" y="6870"/>
                    <a:pt x="3826" y="2614"/>
                    <a:pt x="3631" y="1727"/>
                  </a:cubicBezTo>
                  <a:cubicBezTo>
                    <a:pt x="3437" y="842"/>
                    <a:pt x="3049" y="1"/>
                    <a:pt x="3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91"/>
            <p:cNvSpPr/>
            <p:nvPr/>
          </p:nvSpPr>
          <p:spPr>
            <a:xfrm>
              <a:off x="1451675" y="3497175"/>
              <a:ext cx="69050" cy="168375"/>
            </a:xfrm>
            <a:custGeom>
              <a:avLst/>
              <a:gdLst/>
              <a:ahLst/>
              <a:cxnLst/>
              <a:rect l="l" t="t" r="r" b="b"/>
              <a:pathLst>
                <a:path w="2762" h="6735" extrusionOk="0">
                  <a:moveTo>
                    <a:pt x="798" y="0"/>
                  </a:moveTo>
                  <a:lnTo>
                    <a:pt x="1" y="1085"/>
                  </a:lnTo>
                  <a:lnTo>
                    <a:pt x="429" y="3699"/>
                  </a:lnTo>
                  <a:lnTo>
                    <a:pt x="923" y="6734"/>
                  </a:lnTo>
                  <a:cubicBezTo>
                    <a:pt x="958" y="6734"/>
                    <a:pt x="994" y="6734"/>
                    <a:pt x="1029" y="6734"/>
                  </a:cubicBezTo>
                  <a:cubicBezTo>
                    <a:pt x="1619" y="6734"/>
                    <a:pt x="2202" y="6662"/>
                    <a:pt x="2761" y="6420"/>
                  </a:cubicBezTo>
                  <a:cubicBezTo>
                    <a:pt x="2570" y="5069"/>
                    <a:pt x="2561" y="3688"/>
                    <a:pt x="2280" y="2350"/>
                  </a:cubicBezTo>
                  <a:cubicBezTo>
                    <a:pt x="2080" y="1386"/>
                    <a:pt x="1705" y="369"/>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91"/>
            <p:cNvSpPr/>
            <p:nvPr/>
          </p:nvSpPr>
          <p:spPr>
            <a:xfrm>
              <a:off x="1473250" y="3638900"/>
              <a:ext cx="42850" cy="10175"/>
            </a:xfrm>
            <a:custGeom>
              <a:avLst/>
              <a:gdLst/>
              <a:ahLst/>
              <a:cxnLst/>
              <a:rect l="l" t="t" r="r" b="b"/>
              <a:pathLst>
                <a:path w="1714" h="407" extrusionOk="0">
                  <a:moveTo>
                    <a:pt x="1594" y="1"/>
                  </a:moveTo>
                  <a:cubicBezTo>
                    <a:pt x="1586" y="1"/>
                    <a:pt x="1578" y="2"/>
                    <a:pt x="1569" y="4"/>
                  </a:cubicBezTo>
                  <a:cubicBezTo>
                    <a:pt x="1448" y="37"/>
                    <a:pt x="1332" y="90"/>
                    <a:pt x="1211" y="125"/>
                  </a:cubicBezTo>
                  <a:cubicBezTo>
                    <a:pt x="1083" y="160"/>
                    <a:pt x="954" y="186"/>
                    <a:pt x="822" y="202"/>
                  </a:cubicBezTo>
                  <a:cubicBezTo>
                    <a:pt x="713" y="215"/>
                    <a:pt x="601" y="222"/>
                    <a:pt x="490" y="222"/>
                  </a:cubicBezTo>
                  <a:cubicBezTo>
                    <a:pt x="474" y="222"/>
                    <a:pt x="458" y="222"/>
                    <a:pt x="442" y="221"/>
                  </a:cubicBezTo>
                  <a:cubicBezTo>
                    <a:pt x="381" y="219"/>
                    <a:pt x="317" y="215"/>
                    <a:pt x="253" y="213"/>
                  </a:cubicBezTo>
                  <a:cubicBezTo>
                    <a:pt x="215" y="210"/>
                    <a:pt x="176" y="204"/>
                    <a:pt x="138" y="204"/>
                  </a:cubicBezTo>
                  <a:cubicBezTo>
                    <a:pt x="112" y="204"/>
                    <a:pt x="87" y="207"/>
                    <a:pt x="62" y="215"/>
                  </a:cubicBezTo>
                  <a:cubicBezTo>
                    <a:pt x="10" y="230"/>
                    <a:pt x="1" y="300"/>
                    <a:pt x="47" y="329"/>
                  </a:cubicBezTo>
                  <a:cubicBezTo>
                    <a:pt x="102" y="371"/>
                    <a:pt x="176" y="375"/>
                    <a:pt x="245" y="386"/>
                  </a:cubicBezTo>
                  <a:cubicBezTo>
                    <a:pt x="306" y="395"/>
                    <a:pt x="368" y="401"/>
                    <a:pt x="429" y="404"/>
                  </a:cubicBezTo>
                  <a:cubicBezTo>
                    <a:pt x="471" y="406"/>
                    <a:pt x="512" y="407"/>
                    <a:pt x="554" y="407"/>
                  </a:cubicBezTo>
                  <a:cubicBezTo>
                    <a:pt x="788" y="407"/>
                    <a:pt x="1021" y="375"/>
                    <a:pt x="1248" y="314"/>
                  </a:cubicBezTo>
                  <a:cubicBezTo>
                    <a:pt x="1378" y="279"/>
                    <a:pt x="1523" y="239"/>
                    <a:pt x="1637" y="164"/>
                  </a:cubicBezTo>
                  <a:cubicBezTo>
                    <a:pt x="1713" y="116"/>
                    <a:pt x="1676" y="1"/>
                    <a:pt x="1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91"/>
            <p:cNvSpPr/>
            <p:nvPr/>
          </p:nvSpPr>
          <p:spPr>
            <a:xfrm>
              <a:off x="1468975" y="3561750"/>
              <a:ext cx="40975" cy="10000"/>
            </a:xfrm>
            <a:custGeom>
              <a:avLst/>
              <a:gdLst/>
              <a:ahLst/>
              <a:cxnLst/>
              <a:rect l="l" t="t" r="r" b="b"/>
              <a:pathLst>
                <a:path w="1639" h="400" extrusionOk="0">
                  <a:moveTo>
                    <a:pt x="1543" y="0"/>
                  </a:moveTo>
                  <a:cubicBezTo>
                    <a:pt x="1510" y="0"/>
                    <a:pt x="1477" y="15"/>
                    <a:pt x="1441" y="26"/>
                  </a:cubicBezTo>
                  <a:cubicBezTo>
                    <a:pt x="1377" y="44"/>
                    <a:pt x="1314" y="64"/>
                    <a:pt x="1250" y="81"/>
                  </a:cubicBezTo>
                  <a:cubicBezTo>
                    <a:pt x="1116" y="116"/>
                    <a:pt x="982" y="149"/>
                    <a:pt x="846" y="176"/>
                  </a:cubicBezTo>
                  <a:cubicBezTo>
                    <a:pt x="582" y="228"/>
                    <a:pt x="308" y="244"/>
                    <a:pt x="47" y="310"/>
                  </a:cubicBezTo>
                  <a:cubicBezTo>
                    <a:pt x="0" y="323"/>
                    <a:pt x="16" y="382"/>
                    <a:pt x="58" y="389"/>
                  </a:cubicBezTo>
                  <a:cubicBezTo>
                    <a:pt x="118" y="396"/>
                    <a:pt x="180" y="399"/>
                    <a:pt x="242" y="399"/>
                  </a:cubicBezTo>
                  <a:cubicBezTo>
                    <a:pt x="457" y="399"/>
                    <a:pt x="677" y="360"/>
                    <a:pt x="886" y="323"/>
                  </a:cubicBezTo>
                  <a:cubicBezTo>
                    <a:pt x="1022" y="299"/>
                    <a:pt x="1158" y="270"/>
                    <a:pt x="1292" y="237"/>
                  </a:cubicBezTo>
                  <a:cubicBezTo>
                    <a:pt x="1355" y="222"/>
                    <a:pt x="1421" y="206"/>
                    <a:pt x="1485" y="189"/>
                  </a:cubicBezTo>
                  <a:cubicBezTo>
                    <a:pt x="1549" y="169"/>
                    <a:pt x="1608" y="163"/>
                    <a:pt x="1632" y="90"/>
                  </a:cubicBezTo>
                  <a:cubicBezTo>
                    <a:pt x="1639" y="64"/>
                    <a:pt x="1628" y="35"/>
                    <a:pt x="1604" y="22"/>
                  </a:cubicBezTo>
                  <a:cubicBezTo>
                    <a:pt x="1584" y="6"/>
                    <a:pt x="1564" y="0"/>
                    <a:pt x="1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91"/>
            <p:cNvSpPr/>
            <p:nvPr/>
          </p:nvSpPr>
          <p:spPr>
            <a:xfrm>
              <a:off x="1493525" y="3566250"/>
              <a:ext cx="14675" cy="75875"/>
            </a:xfrm>
            <a:custGeom>
              <a:avLst/>
              <a:gdLst/>
              <a:ahLst/>
              <a:cxnLst/>
              <a:rect l="l" t="t" r="r" b="b"/>
              <a:pathLst>
                <a:path w="587" h="3035" extrusionOk="0">
                  <a:moveTo>
                    <a:pt x="83" y="1"/>
                  </a:moveTo>
                  <a:cubicBezTo>
                    <a:pt x="53" y="1"/>
                    <a:pt x="23" y="22"/>
                    <a:pt x="22" y="59"/>
                  </a:cubicBezTo>
                  <a:lnTo>
                    <a:pt x="24" y="57"/>
                  </a:lnTo>
                  <a:lnTo>
                    <a:pt x="24" y="57"/>
                  </a:lnTo>
                  <a:cubicBezTo>
                    <a:pt x="0" y="316"/>
                    <a:pt x="64" y="595"/>
                    <a:pt x="95" y="854"/>
                  </a:cubicBezTo>
                  <a:cubicBezTo>
                    <a:pt x="123" y="1100"/>
                    <a:pt x="154" y="1346"/>
                    <a:pt x="185" y="1592"/>
                  </a:cubicBezTo>
                  <a:cubicBezTo>
                    <a:pt x="213" y="1838"/>
                    <a:pt x="246" y="2084"/>
                    <a:pt x="277" y="2330"/>
                  </a:cubicBezTo>
                  <a:cubicBezTo>
                    <a:pt x="294" y="2462"/>
                    <a:pt x="312" y="2596"/>
                    <a:pt x="327" y="2728"/>
                  </a:cubicBezTo>
                  <a:cubicBezTo>
                    <a:pt x="343" y="2835"/>
                    <a:pt x="338" y="2928"/>
                    <a:pt x="411" y="3011"/>
                  </a:cubicBezTo>
                  <a:cubicBezTo>
                    <a:pt x="427" y="3027"/>
                    <a:pt x="447" y="3034"/>
                    <a:pt x="467" y="3034"/>
                  </a:cubicBezTo>
                  <a:cubicBezTo>
                    <a:pt x="495" y="3034"/>
                    <a:pt x="522" y="3021"/>
                    <a:pt x="538" y="2996"/>
                  </a:cubicBezTo>
                  <a:cubicBezTo>
                    <a:pt x="587" y="2892"/>
                    <a:pt x="560" y="2809"/>
                    <a:pt x="545" y="2699"/>
                  </a:cubicBezTo>
                  <a:lnTo>
                    <a:pt x="490" y="2302"/>
                  </a:lnTo>
                  <a:cubicBezTo>
                    <a:pt x="455" y="2056"/>
                    <a:pt x="422" y="1810"/>
                    <a:pt x="387" y="1564"/>
                  </a:cubicBezTo>
                  <a:cubicBezTo>
                    <a:pt x="352" y="1320"/>
                    <a:pt x="314" y="1074"/>
                    <a:pt x="279" y="828"/>
                  </a:cubicBezTo>
                  <a:cubicBezTo>
                    <a:pt x="242" y="573"/>
                    <a:pt x="231" y="288"/>
                    <a:pt x="141" y="44"/>
                  </a:cubicBezTo>
                  <a:cubicBezTo>
                    <a:pt x="132" y="15"/>
                    <a:pt x="108"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91"/>
            <p:cNvSpPr/>
            <p:nvPr/>
          </p:nvSpPr>
          <p:spPr>
            <a:xfrm>
              <a:off x="1447950" y="3724025"/>
              <a:ext cx="24450" cy="26050"/>
            </a:xfrm>
            <a:custGeom>
              <a:avLst/>
              <a:gdLst/>
              <a:ahLst/>
              <a:cxnLst/>
              <a:rect l="l" t="t" r="r" b="b"/>
              <a:pathLst>
                <a:path w="978" h="1042" extrusionOk="0">
                  <a:moveTo>
                    <a:pt x="890" y="1"/>
                  </a:moveTo>
                  <a:lnTo>
                    <a:pt x="66" y="25"/>
                  </a:lnTo>
                  <a:lnTo>
                    <a:pt x="33" y="396"/>
                  </a:lnTo>
                  <a:lnTo>
                    <a:pt x="11" y="392"/>
                  </a:lnTo>
                  <a:lnTo>
                    <a:pt x="11" y="392"/>
                  </a:lnTo>
                  <a:cubicBezTo>
                    <a:pt x="24" y="499"/>
                    <a:pt x="0" y="607"/>
                    <a:pt x="0" y="717"/>
                  </a:cubicBezTo>
                  <a:cubicBezTo>
                    <a:pt x="0" y="827"/>
                    <a:pt x="29" y="945"/>
                    <a:pt x="119" y="1007"/>
                  </a:cubicBezTo>
                  <a:cubicBezTo>
                    <a:pt x="158" y="1033"/>
                    <a:pt x="266" y="1042"/>
                    <a:pt x="385" y="1042"/>
                  </a:cubicBezTo>
                  <a:cubicBezTo>
                    <a:pt x="540" y="1042"/>
                    <a:pt x="714" y="1027"/>
                    <a:pt x="778" y="1020"/>
                  </a:cubicBezTo>
                  <a:cubicBezTo>
                    <a:pt x="958" y="1000"/>
                    <a:pt x="978" y="752"/>
                    <a:pt x="949" y="576"/>
                  </a:cubicBezTo>
                  <a:lnTo>
                    <a:pt x="949" y="539"/>
                  </a:lnTo>
                  <a:lnTo>
                    <a:pt x="8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91"/>
            <p:cNvSpPr/>
            <p:nvPr/>
          </p:nvSpPr>
          <p:spPr>
            <a:xfrm>
              <a:off x="1406000" y="3494800"/>
              <a:ext cx="75725" cy="239200"/>
            </a:xfrm>
            <a:custGeom>
              <a:avLst/>
              <a:gdLst/>
              <a:ahLst/>
              <a:cxnLst/>
              <a:rect l="l" t="t" r="r" b="b"/>
              <a:pathLst>
                <a:path w="3029" h="9568" extrusionOk="0">
                  <a:moveTo>
                    <a:pt x="2238" y="1"/>
                  </a:moveTo>
                  <a:cubicBezTo>
                    <a:pt x="980" y="495"/>
                    <a:pt x="249" y="1872"/>
                    <a:pt x="123" y="3218"/>
                  </a:cubicBezTo>
                  <a:cubicBezTo>
                    <a:pt x="0" y="4564"/>
                    <a:pt x="372" y="5902"/>
                    <a:pt x="741" y="7202"/>
                  </a:cubicBezTo>
                  <a:lnTo>
                    <a:pt x="1410" y="9567"/>
                  </a:lnTo>
                  <a:lnTo>
                    <a:pt x="2910" y="9501"/>
                  </a:lnTo>
                  <a:cubicBezTo>
                    <a:pt x="2814" y="6912"/>
                    <a:pt x="2750" y="3304"/>
                    <a:pt x="3029" y="857"/>
                  </a:cubicBezTo>
                  <a:cubicBezTo>
                    <a:pt x="2964" y="503"/>
                    <a:pt x="2770" y="63"/>
                    <a:pt x="2428" y="63"/>
                  </a:cubicBezTo>
                  <a:cubicBezTo>
                    <a:pt x="2409" y="63"/>
                    <a:pt x="2390" y="64"/>
                    <a:pt x="2370" y="67"/>
                  </a:cubicBezTo>
                  <a:lnTo>
                    <a:pt x="22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91"/>
            <p:cNvSpPr/>
            <p:nvPr/>
          </p:nvSpPr>
          <p:spPr>
            <a:xfrm>
              <a:off x="1482050" y="3475050"/>
              <a:ext cx="15725" cy="23075"/>
            </a:xfrm>
            <a:custGeom>
              <a:avLst/>
              <a:gdLst/>
              <a:ahLst/>
              <a:cxnLst/>
              <a:rect l="l" t="t" r="r" b="b"/>
              <a:pathLst>
                <a:path w="629" h="923" extrusionOk="0">
                  <a:moveTo>
                    <a:pt x="0" y="0"/>
                  </a:moveTo>
                  <a:lnTo>
                    <a:pt x="0" y="0"/>
                  </a:lnTo>
                  <a:cubicBezTo>
                    <a:pt x="103" y="367"/>
                    <a:pt x="323" y="692"/>
                    <a:pt x="628" y="923"/>
                  </a:cubicBezTo>
                  <a:cubicBezTo>
                    <a:pt x="624" y="839"/>
                    <a:pt x="619" y="754"/>
                    <a:pt x="615" y="670"/>
                  </a:cubicBezTo>
                  <a:cubicBezTo>
                    <a:pt x="613" y="584"/>
                    <a:pt x="611" y="503"/>
                    <a:pt x="606" y="426"/>
                  </a:cubicBezTo>
                  <a:cubicBezTo>
                    <a:pt x="213" y="308"/>
                    <a:pt x="9"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91"/>
            <p:cNvSpPr/>
            <p:nvPr/>
          </p:nvSpPr>
          <p:spPr>
            <a:xfrm>
              <a:off x="1447300" y="3399800"/>
              <a:ext cx="91600" cy="82850"/>
            </a:xfrm>
            <a:custGeom>
              <a:avLst/>
              <a:gdLst/>
              <a:ahLst/>
              <a:cxnLst/>
              <a:rect l="l" t="t" r="r" b="b"/>
              <a:pathLst>
                <a:path w="3664" h="3314" extrusionOk="0">
                  <a:moveTo>
                    <a:pt x="1530" y="0"/>
                  </a:moveTo>
                  <a:cubicBezTo>
                    <a:pt x="778" y="0"/>
                    <a:pt x="1" y="463"/>
                    <a:pt x="94" y="1352"/>
                  </a:cubicBezTo>
                  <a:cubicBezTo>
                    <a:pt x="94" y="1433"/>
                    <a:pt x="101" y="1512"/>
                    <a:pt x="114" y="1592"/>
                  </a:cubicBezTo>
                  <a:cubicBezTo>
                    <a:pt x="209" y="2156"/>
                    <a:pt x="584" y="2644"/>
                    <a:pt x="1043" y="2984"/>
                  </a:cubicBezTo>
                  <a:cubicBezTo>
                    <a:pt x="1424" y="3201"/>
                    <a:pt x="1724" y="3314"/>
                    <a:pt x="2041" y="3314"/>
                  </a:cubicBezTo>
                  <a:cubicBezTo>
                    <a:pt x="2199" y="3314"/>
                    <a:pt x="2361" y="3286"/>
                    <a:pt x="2539" y="3228"/>
                  </a:cubicBezTo>
                  <a:cubicBezTo>
                    <a:pt x="3663" y="2731"/>
                    <a:pt x="3090" y="1554"/>
                    <a:pt x="2789" y="770"/>
                  </a:cubicBezTo>
                  <a:cubicBezTo>
                    <a:pt x="2623" y="252"/>
                    <a:pt x="2084" y="0"/>
                    <a:pt x="1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91"/>
            <p:cNvSpPr/>
            <p:nvPr/>
          </p:nvSpPr>
          <p:spPr>
            <a:xfrm>
              <a:off x="1507950" y="3435800"/>
              <a:ext cx="12550" cy="23675"/>
            </a:xfrm>
            <a:custGeom>
              <a:avLst/>
              <a:gdLst/>
              <a:ahLst/>
              <a:cxnLst/>
              <a:rect l="l" t="t" r="r" b="b"/>
              <a:pathLst>
                <a:path w="502" h="947" extrusionOk="0">
                  <a:moveTo>
                    <a:pt x="43" y="1"/>
                  </a:moveTo>
                  <a:cubicBezTo>
                    <a:pt x="26" y="1"/>
                    <a:pt x="9" y="18"/>
                    <a:pt x="7" y="35"/>
                  </a:cubicBezTo>
                  <a:cubicBezTo>
                    <a:pt x="1" y="101"/>
                    <a:pt x="40" y="174"/>
                    <a:pt x="69" y="233"/>
                  </a:cubicBezTo>
                  <a:cubicBezTo>
                    <a:pt x="97" y="292"/>
                    <a:pt x="130" y="351"/>
                    <a:pt x="168" y="408"/>
                  </a:cubicBezTo>
                  <a:cubicBezTo>
                    <a:pt x="217" y="488"/>
                    <a:pt x="270" y="566"/>
                    <a:pt x="347" y="618"/>
                  </a:cubicBezTo>
                  <a:lnTo>
                    <a:pt x="347" y="618"/>
                  </a:lnTo>
                  <a:cubicBezTo>
                    <a:pt x="315" y="650"/>
                    <a:pt x="281" y="681"/>
                    <a:pt x="245" y="709"/>
                  </a:cubicBezTo>
                  <a:cubicBezTo>
                    <a:pt x="190" y="751"/>
                    <a:pt x="133" y="788"/>
                    <a:pt x="78" y="830"/>
                  </a:cubicBezTo>
                  <a:cubicBezTo>
                    <a:pt x="26" y="869"/>
                    <a:pt x="55" y="947"/>
                    <a:pt x="109" y="947"/>
                  </a:cubicBezTo>
                  <a:cubicBezTo>
                    <a:pt x="119" y="947"/>
                    <a:pt x="130" y="944"/>
                    <a:pt x="141" y="938"/>
                  </a:cubicBezTo>
                  <a:cubicBezTo>
                    <a:pt x="269" y="867"/>
                    <a:pt x="378" y="751"/>
                    <a:pt x="473" y="643"/>
                  </a:cubicBezTo>
                  <a:cubicBezTo>
                    <a:pt x="501" y="613"/>
                    <a:pt x="488" y="564"/>
                    <a:pt x="449" y="553"/>
                  </a:cubicBezTo>
                  <a:cubicBezTo>
                    <a:pt x="348" y="518"/>
                    <a:pt x="284" y="413"/>
                    <a:pt x="229" y="325"/>
                  </a:cubicBezTo>
                  <a:cubicBezTo>
                    <a:pt x="196" y="275"/>
                    <a:pt x="168" y="224"/>
                    <a:pt x="143" y="169"/>
                  </a:cubicBezTo>
                  <a:cubicBezTo>
                    <a:pt x="117" y="116"/>
                    <a:pt x="102" y="57"/>
                    <a:pt x="64" y="11"/>
                  </a:cubicBezTo>
                  <a:cubicBezTo>
                    <a:pt x="58" y="4"/>
                    <a:pt x="51"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91"/>
            <p:cNvSpPr/>
            <p:nvPr/>
          </p:nvSpPr>
          <p:spPr>
            <a:xfrm>
              <a:off x="1436350" y="3706650"/>
              <a:ext cx="42400" cy="7700"/>
            </a:xfrm>
            <a:custGeom>
              <a:avLst/>
              <a:gdLst/>
              <a:ahLst/>
              <a:cxnLst/>
              <a:rect l="l" t="t" r="r" b="b"/>
              <a:pathLst>
                <a:path w="1696" h="308" extrusionOk="0">
                  <a:moveTo>
                    <a:pt x="1550" y="1"/>
                  </a:moveTo>
                  <a:cubicBezTo>
                    <a:pt x="1545" y="1"/>
                    <a:pt x="1539" y="1"/>
                    <a:pt x="1534" y="2"/>
                  </a:cubicBezTo>
                  <a:cubicBezTo>
                    <a:pt x="1290" y="41"/>
                    <a:pt x="1046" y="70"/>
                    <a:pt x="800" y="92"/>
                  </a:cubicBezTo>
                  <a:cubicBezTo>
                    <a:pt x="684" y="103"/>
                    <a:pt x="565" y="112"/>
                    <a:pt x="449" y="118"/>
                  </a:cubicBezTo>
                  <a:cubicBezTo>
                    <a:pt x="326" y="125"/>
                    <a:pt x="196" y="120"/>
                    <a:pt x="76" y="145"/>
                  </a:cubicBezTo>
                  <a:cubicBezTo>
                    <a:pt x="3" y="160"/>
                    <a:pt x="1" y="281"/>
                    <a:pt x="76" y="294"/>
                  </a:cubicBezTo>
                  <a:cubicBezTo>
                    <a:pt x="131" y="304"/>
                    <a:pt x="189" y="307"/>
                    <a:pt x="247" y="307"/>
                  </a:cubicBezTo>
                  <a:cubicBezTo>
                    <a:pt x="314" y="307"/>
                    <a:pt x="383" y="303"/>
                    <a:pt x="449" y="301"/>
                  </a:cubicBezTo>
                  <a:cubicBezTo>
                    <a:pt x="576" y="294"/>
                    <a:pt x="704" y="287"/>
                    <a:pt x="829" y="276"/>
                  </a:cubicBezTo>
                  <a:cubicBezTo>
                    <a:pt x="1081" y="257"/>
                    <a:pt x="1334" y="221"/>
                    <a:pt x="1584" y="180"/>
                  </a:cubicBezTo>
                  <a:cubicBezTo>
                    <a:pt x="1695" y="161"/>
                    <a:pt x="1655" y="1"/>
                    <a:pt x="15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91"/>
            <p:cNvSpPr/>
            <p:nvPr/>
          </p:nvSpPr>
          <p:spPr>
            <a:xfrm>
              <a:off x="1419175" y="3527850"/>
              <a:ext cx="58950" cy="24050"/>
            </a:xfrm>
            <a:custGeom>
              <a:avLst/>
              <a:gdLst/>
              <a:ahLst/>
              <a:cxnLst/>
              <a:rect l="l" t="t" r="r" b="b"/>
              <a:pathLst>
                <a:path w="2358" h="962" extrusionOk="0">
                  <a:moveTo>
                    <a:pt x="1015" y="0"/>
                  </a:moveTo>
                  <a:cubicBezTo>
                    <a:pt x="654" y="0"/>
                    <a:pt x="269" y="116"/>
                    <a:pt x="29" y="372"/>
                  </a:cubicBezTo>
                  <a:cubicBezTo>
                    <a:pt x="1" y="410"/>
                    <a:pt x="31" y="459"/>
                    <a:pt x="73" y="459"/>
                  </a:cubicBezTo>
                  <a:cubicBezTo>
                    <a:pt x="79" y="459"/>
                    <a:pt x="86" y="458"/>
                    <a:pt x="93" y="456"/>
                  </a:cubicBezTo>
                  <a:cubicBezTo>
                    <a:pt x="279" y="352"/>
                    <a:pt x="453" y="251"/>
                    <a:pt x="666" y="201"/>
                  </a:cubicBezTo>
                  <a:cubicBezTo>
                    <a:pt x="774" y="176"/>
                    <a:pt x="885" y="163"/>
                    <a:pt x="995" y="163"/>
                  </a:cubicBezTo>
                  <a:cubicBezTo>
                    <a:pt x="1096" y="163"/>
                    <a:pt x="1197" y="173"/>
                    <a:pt x="1296" y="194"/>
                  </a:cubicBezTo>
                  <a:cubicBezTo>
                    <a:pt x="1670" y="273"/>
                    <a:pt x="2089" y="513"/>
                    <a:pt x="2195" y="904"/>
                  </a:cubicBezTo>
                  <a:cubicBezTo>
                    <a:pt x="2204" y="943"/>
                    <a:pt x="2239" y="962"/>
                    <a:pt x="2273" y="962"/>
                  </a:cubicBezTo>
                  <a:cubicBezTo>
                    <a:pt x="2315" y="962"/>
                    <a:pt x="2357" y="934"/>
                    <a:pt x="2355" y="882"/>
                  </a:cubicBezTo>
                  <a:cubicBezTo>
                    <a:pt x="2348" y="660"/>
                    <a:pt x="2173" y="475"/>
                    <a:pt x="2008" y="346"/>
                  </a:cubicBezTo>
                  <a:cubicBezTo>
                    <a:pt x="1821" y="199"/>
                    <a:pt x="1606" y="95"/>
                    <a:pt x="1375" y="40"/>
                  </a:cubicBezTo>
                  <a:cubicBezTo>
                    <a:pt x="1263" y="14"/>
                    <a:pt x="1140" y="0"/>
                    <a:pt x="1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91"/>
            <p:cNvSpPr/>
            <p:nvPr/>
          </p:nvSpPr>
          <p:spPr>
            <a:xfrm>
              <a:off x="1431575" y="3530950"/>
              <a:ext cx="18150" cy="180925"/>
            </a:xfrm>
            <a:custGeom>
              <a:avLst/>
              <a:gdLst/>
              <a:ahLst/>
              <a:cxnLst/>
              <a:rect l="l" t="t" r="r" b="b"/>
              <a:pathLst>
                <a:path w="726" h="7237" extrusionOk="0">
                  <a:moveTo>
                    <a:pt x="337" y="1"/>
                  </a:moveTo>
                  <a:cubicBezTo>
                    <a:pt x="325" y="1"/>
                    <a:pt x="314" y="6"/>
                    <a:pt x="306" y="20"/>
                  </a:cubicBezTo>
                  <a:lnTo>
                    <a:pt x="304" y="22"/>
                  </a:lnTo>
                  <a:cubicBezTo>
                    <a:pt x="159" y="233"/>
                    <a:pt x="106" y="483"/>
                    <a:pt x="76" y="736"/>
                  </a:cubicBezTo>
                  <a:cubicBezTo>
                    <a:pt x="38" y="1043"/>
                    <a:pt x="21" y="1355"/>
                    <a:pt x="14" y="1667"/>
                  </a:cubicBezTo>
                  <a:cubicBezTo>
                    <a:pt x="1" y="2282"/>
                    <a:pt x="18" y="2897"/>
                    <a:pt x="69" y="3509"/>
                  </a:cubicBezTo>
                  <a:cubicBezTo>
                    <a:pt x="117" y="4109"/>
                    <a:pt x="194" y="4706"/>
                    <a:pt x="282" y="5304"/>
                  </a:cubicBezTo>
                  <a:cubicBezTo>
                    <a:pt x="330" y="5620"/>
                    <a:pt x="383" y="5934"/>
                    <a:pt x="434" y="6250"/>
                  </a:cubicBezTo>
                  <a:cubicBezTo>
                    <a:pt x="484" y="6560"/>
                    <a:pt x="513" y="6891"/>
                    <a:pt x="603" y="7192"/>
                  </a:cubicBezTo>
                  <a:cubicBezTo>
                    <a:pt x="612" y="7222"/>
                    <a:pt x="638" y="7236"/>
                    <a:pt x="664" y="7236"/>
                  </a:cubicBezTo>
                  <a:cubicBezTo>
                    <a:pt x="695" y="7236"/>
                    <a:pt x="726" y="7216"/>
                    <a:pt x="723" y="7177"/>
                  </a:cubicBezTo>
                  <a:cubicBezTo>
                    <a:pt x="708" y="6898"/>
                    <a:pt x="631" y="6615"/>
                    <a:pt x="583" y="6340"/>
                  </a:cubicBezTo>
                  <a:cubicBezTo>
                    <a:pt x="532" y="6046"/>
                    <a:pt x="484" y="5752"/>
                    <a:pt x="438" y="5457"/>
                  </a:cubicBezTo>
                  <a:cubicBezTo>
                    <a:pt x="343" y="4842"/>
                    <a:pt x="267" y="4225"/>
                    <a:pt x="210" y="3606"/>
                  </a:cubicBezTo>
                  <a:cubicBezTo>
                    <a:pt x="155" y="3013"/>
                    <a:pt x="130" y="2420"/>
                    <a:pt x="139" y="1825"/>
                  </a:cubicBezTo>
                  <a:cubicBezTo>
                    <a:pt x="148" y="1245"/>
                    <a:pt x="128" y="597"/>
                    <a:pt x="372" y="59"/>
                  </a:cubicBezTo>
                  <a:cubicBezTo>
                    <a:pt x="390" y="29"/>
                    <a:pt x="363"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91"/>
            <p:cNvSpPr/>
            <p:nvPr/>
          </p:nvSpPr>
          <p:spPr>
            <a:xfrm>
              <a:off x="1445100" y="3718925"/>
              <a:ext cx="8525" cy="8550"/>
            </a:xfrm>
            <a:custGeom>
              <a:avLst/>
              <a:gdLst/>
              <a:ahLst/>
              <a:cxnLst/>
              <a:rect l="l" t="t" r="r" b="b"/>
              <a:pathLst>
                <a:path w="341" h="342" extrusionOk="0">
                  <a:moveTo>
                    <a:pt x="169" y="1"/>
                  </a:moveTo>
                  <a:cubicBezTo>
                    <a:pt x="147" y="1"/>
                    <a:pt x="125" y="5"/>
                    <a:pt x="106" y="16"/>
                  </a:cubicBezTo>
                  <a:cubicBezTo>
                    <a:pt x="42" y="42"/>
                    <a:pt x="2" y="104"/>
                    <a:pt x="0" y="172"/>
                  </a:cubicBezTo>
                  <a:lnTo>
                    <a:pt x="7" y="216"/>
                  </a:lnTo>
                  <a:cubicBezTo>
                    <a:pt x="13" y="244"/>
                    <a:pt x="29" y="271"/>
                    <a:pt x="51" y="290"/>
                  </a:cubicBezTo>
                  <a:lnTo>
                    <a:pt x="84" y="319"/>
                  </a:lnTo>
                  <a:cubicBezTo>
                    <a:pt x="110" y="334"/>
                    <a:pt x="141" y="341"/>
                    <a:pt x="169" y="341"/>
                  </a:cubicBezTo>
                  <a:cubicBezTo>
                    <a:pt x="173" y="341"/>
                    <a:pt x="177" y="342"/>
                    <a:pt x="181" y="342"/>
                  </a:cubicBezTo>
                  <a:cubicBezTo>
                    <a:pt x="201" y="342"/>
                    <a:pt x="219" y="337"/>
                    <a:pt x="235" y="328"/>
                  </a:cubicBezTo>
                  <a:cubicBezTo>
                    <a:pt x="277" y="312"/>
                    <a:pt x="310" y="280"/>
                    <a:pt x="325" y="238"/>
                  </a:cubicBezTo>
                  <a:cubicBezTo>
                    <a:pt x="336" y="218"/>
                    <a:pt x="341" y="194"/>
                    <a:pt x="341" y="172"/>
                  </a:cubicBezTo>
                  <a:lnTo>
                    <a:pt x="334" y="126"/>
                  </a:lnTo>
                  <a:cubicBezTo>
                    <a:pt x="325" y="97"/>
                    <a:pt x="312" y="73"/>
                    <a:pt x="290" y="51"/>
                  </a:cubicBezTo>
                  <a:lnTo>
                    <a:pt x="255" y="25"/>
                  </a:lnTo>
                  <a:cubicBezTo>
                    <a:pt x="231" y="9"/>
                    <a:pt x="200"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91"/>
            <p:cNvSpPr/>
            <p:nvPr/>
          </p:nvSpPr>
          <p:spPr>
            <a:xfrm>
              <a:off x="1494400" y="3443750"/>
              <a:ext cx="4800" cy="4850"/>
            </a:xfrm>
            <a:custGeom>
              <a:avLst/>
              <a:gdLst/>
              <a:ahLst/>
              <a:cxnLst/>
              <a:rect l="l" t="t" r="r" b="b"/>
              <a:pathLst>
                <a:path w="192" h="194" extrusionOk="0">
                  <a:moveTo>
                    <a:pt x="95" y="0"/>
                  </a:moveTo>
                  <a:cubicBezTo>
                    <a:pt x="82" y="0"/>
                    <a:pt x="71" y="3"/>
                    <a:pt x="57" y="9"/>
                  </a:cubicBezTo>
                  <a:cubicBezTo>
                    <a:pt x="46" y="14"/>
                    <a:pt x="35" y="20"/>
                    <a:pt x="27" y="29"/>
                  </a:cubicBezTo>
                  <a:cubicBezTo>
                    <a:pt x="11" y="49"/>
                    <a:pt x="0" y="73"/>
                    <a:pt x="0" y="97"/>
                  </a:cubicBezTo>
                  <a:lnTo>
                    <a:pt x="2" y="123"/>
                  </a:lnTo>
                  <a:cubicBezTo>
                    <a:pt x="7" y="139"/>
                    <a:pt x="16" y="154"/>
                    <a:pt x="27" y="165"/>
                  </a:cubicBezTo>
                  <a:lnTo>
                    <a:pt x="46" y="181"/>
                  </a:lnTo>
                  <a:cubicBezTo>
                    <a:pt x="62" y="189"/>
                    <a:pt x="79" y="194"/>
                    <a:pt x="95" y="194"/>
                  </a:cubicBezTo>
                  <a:lnTo>
                    <a:pt x="97" y="194"/>
                  </a:lnTo>
                  <a:cubicBezTo>
                    <a:pt x="108" y="194"/>
                    <a:pt x="121" y="192"/>
                    <a:pt x="134" y="185"/>
                  </a:cubicBezTo>
                  <a:cubicBezTo>
                    <a:pt x="145" y="181"/>
                    <a:pt x="156" y="174"/>
                    <a:pt x="165" y="165"/>
                  </a:cubicBezTo>
                  <a:cubicBezTo>
                    <a:pt x="180" y="148"/>
                    <a:pt x="191" y="123"/>
                    <a:pt x="191" y="97"/>
                  </a:cubicBezTo>
                  <a:lnTo>
                    <a:pt x="189" y="73"/>
                  </a:lnTo>
                  <a:cubicBezTo>
                    <a:pt x="185" y="55"/>
                    <a:pt x="176" y="40"/>
                    <a:pt x="163" y="29"/>
                  </a:cubicBezTo>
                  <a:lnTo>
                    <a:pt x="143" y="14"/>
                  </a:lnTo>
                  <a:cubicBezTo>
                    <a:pt x="130" y="5"/>
                    <a:pt x="112"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91"/>
            <p:cNvSpPr/>
            <p:nvPr/>
          </p:nvSpPr>
          <p:spPr>
            <a:xfrm>
              <a:off x="1514975" y="3435300"/>
              <a:ext cx="6725" cy="5175"/>
            </a:xfrm>
            <a:custGeom>
              <a:avLst/>
              <a:gdLst/>
              <a:ahLst/>
              <a:cxnLst/>
              <a:rect l="l" t="t" r="r" b="b"/>
              <a:pathLst>
                <a:path w="269" h="207" extrusionOk="0">
                  <a:moveTo>
                    <a:pt x="135" y="0"/>
                  </a:moveTo>
                  <a:cubicBezTo>
                    <a:pt x="1" y="0"/>
                    <a:pt x="1" y="207"/>
                    <a:pt x="135" y="207"/>
                  </a:cubicBezTo>
                  <a:cubicBezTo>
                    <a:pt x="269" y="207"/>
                    <a:pt x="269"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91"/>
            <p:cNvSpPr/>
            <p:nvPr/>
          </p:nvSpPr>
          <p:spPr>
            <a:xfrm>
              <a:off x="1459575" y="3482350"/>
              <a:ext cx="47575" cy="56200"/>
            </a:xfrm>
            <a:custGeom>
              <a:avLst/>
              <a:gdLst/>
              <a:ahLst/>
              <a:cxnLst/>
              <a:rect l="l" t="t" r="r" b="b"/>
              <a:pathLst>
                <a:path w="1903" h="2248" extrusionOk="0">
                  <a:moveTo>
                    <a:pt x="348" y="0"/>
                  </a:moveTo>
                  <a:lnTo>
                    <a:pt x="1" y="497"/>
                  </a:lnTo>
                  <a:lnTo>
                    <a:pt x="1514" y="2247"/>
                  </a:lnTo>
                  <a:lnTo>
                    <a:pt x="1903" y="1448"/>
                  </a:lnTo>
                  <a:cubicBezTo>
                    <a:pt x="1813" y="1285"/>
                    <a:pt x="1696" y="1140"/>
                    <a:pt x="1556" y="1015"/>
                  </a:cubicBezTo>
                  <a:cubicBezTo>
                    <a:pt x="1319" y="800"/>
                    <a:pt x="348"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91"/>
            <p:cNvSpPr/>
            <p:nvPr/>
          </p:nvSpPr>
          <p:spPr>
            <a:xfrm>
              <a:off x="1487450" y="3431125"/>
              <a:ext cx="18275" cy="10225"/>
            </a:xfrm>
            <a:custGeom>
              <a:avLst/>
              <a:gdLst/>
              <a:ahLst/>
              <a:cxnLst/>
              <a:rect l="l" t="t" r="r" b="b"/>
              <a:pathLst>
                <a:path w="731" h="409" extrusionOk="0">
                  <a:moveTo>
                    <a:pt x="639" y="0"/>
                  </a:moveTo>
                  <a:cubicBezTo>
                    <a:pt x="633" y="0"/>
                    <a:pt x="627" y="1"/>
                    <a:pt x="621" y="3"/>
                  </a:cubicBezTo>
                  <a:cubicBezTo>
                    <a:pt x="524" y="24"/>
                    <a:pt x="430" y="57"/>
                    <a:pt x="340" y="104"/>
                  </a:cubicBezTo>
                  <a:cubicBezTo>
                    <a:pt x="252" y="141"/>
                    <a:pt x="168" y="187"/>
                    <a:pt x="89" y="240"/>
                  </a:cubicBezTo>
                  <a:cubicBezTo>
                    <a:pt x="0" y="290"/>
                    <a:pt x="52" y="409"/>
                    <a:pt x="133" y="409"/>
                  </a:cubicBezTo>
                  <a:cubicBezTo>
                    <a:pt x="148" y="409"/>
                    <a:pt x="163" y="405"/>
                    <a:pt x="179" y="396"/>
                  </a:cubicBezTo>
                  <a:cubicBezTo>
                    <a:pt x="261" y="347"/>
                    <a:pt x="342" y="301"/>
                    <a:pt x="425" y="262"/>
                  </a:cubicBezTo>
                  <a:cubicBezTo>
                    <a:pt x="518" y="220"/>
                    <a:pt x="590" y="191"/>
                    <a:pt x="682" y="150"/>
                  </a:cubicBezTo>
                  <a:cubicBezTo>
                    <a:pt x="715" y="130"/>
                    <a:pt x="731" y="86"/>
                    <a:pt x="715" y="49"/>
                  </a:cubicBezTo>
                  <a:cubicBezTo>
                    <a:pt x="701" y="19"/>
                    <a:pt x="670"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91"/>
            <p:cNvSpPr/>
            <p:nvPr/>
          </p:nvSpPr>
          <p:spPr>
            <a:xfrm>
              <a:off x="1508950" y="3426100"/>
              <a:ext cx="11100" cy="5575"/>
            </a:xfrm>
            <a:custGeom>
              <a:avLst/>
              <a:gdLst/>
              <a:ahLst/>
              <a:cxnLst/>
              <a:rect l="l" t="t" r="r" b="b"/>
              <a:pathLst>
                <a:path w="444" h="223" extrusionOk="0">
                  <a:moveTo>
                    <a:pt x="338" y="1"/>
                  </a:moveTo>
                  <a:cubicBezTo>
                    <a:pt x="317" y="1"/>
                    <a:pt x="295" y="4"/>
                    <a:pt x="275" y="8"/>
                  </a:cubicBezTo>
                  <a:cubicBezTo>
                    <a:pt x="248" y="10"/>
                    <a:pt x="222" y="17"/>
                    <a:pt x="198" y="23"/>
                  </a:cubicBezTo>
                  <a:cubicBezTo>
                    <a:pt x="172" y="32"/>
                    <a:pt x="145" y="41"/>
                    <a:pt x="121" y="50"/>
                  </a:cubicBezTo>
                  <a:cubicBezTo>
                    <a:pt x="103" y="56"/>
                    <a:pt x="86" y="63"/>
                    <a:pt x="68" y="74"/>
                  </a:cubicBezTo>
                  <a:cubicBezTo>
                    <a:pt x="53" y="85"/>
                    <a:pt x="42" y="96"/>
                    <a:pt x="24" y="107"/>
                  </a:cubicBezTo>
                  <a:cubicBezTo>
                    <a:pt x="2" y="129"/>
                    <a:pt x="0" y="164"/>
                    <a:pt x="16" y="190"/>
                  </a:cubicBezTo>
                  <a:cubicBezTo>
                    <a:pt x="28" y="210"/>
                    <a:pt x="52" y="223"/>
                    <a:pt x="75" y="223"/>
                  </a:cubicBezTo>
                  <a:cubicBezTo>
                    <a:pt x="80" y="223"/>
                    <a:pt x="85" y="222"/>
                    <a:pt x="90" y="221"/>
                  </a:cubicBezTo>
                  <a:lnTo>
                    <a:pt x="90" y="219"/>
                  </a:lnTo>
                  <a:cubicBezTo>
                    <a:pt x="90" y="219"/>
                    <a:pt x="90" y="219"/>
                    <a:pt x="90" y="219"/>
                  </a:cubicBezTo>
                  <a:lnTo>
                    <a:pt x="90" y="219"/>
                  </a:lnTo>
                  <a:cubicBezTo>
                    <a:pt x="91" y="219"/>
                    <a:pt x="92" y="219"/>
                    <a:pt x="93" y="219"/>
                  </a:cubicBezTo>
                  <a:lnTo>
                    <a:pt x="108" y="217"/>
                  </a:lnTo>
                  <a:cubicBezTo>
                    <a:pt x="123" y="217"/>
                    <a:pt x="139" y="212"/>
                    <a:pt x="154" y="208"/>
                  </a:cubicBezTo>
                  <a:cubicBezTo>
                    <a:pt x="174" y="201"/>
                    <a:pt x="196" y="197"/>
                    <a:pt x="215" y="193"/>
                  </a:cubicBezTo>
                  <a:cubicBezTo>
                    <a:pt x="251" y="183"/>
                    <a:pt x="287" y="175"/>
                    <a:pt x="323" y="170"/>
                  </a:cubicBezTo>
                  <a:lnTo>
                    <a:pt x="323" y="170"/>
                  </a:lnTo>
                  <a:cubicBezTo>
                    <a:pt x="339" y="170"/>
                    <a:pt x="353" y="166"/>
                    <a:pt x="367" y="164"/>
                  </a:cubicBezTo>
                  <a:cubicBezTo>
                    <a:pt x="391" y="155"/>
                    <a:pt x="413" y="140"/>
                    <a:pt x="426" y="120"/>
                  </a:cubicBezTo>
                  <a:cubicBezTo>
                    <a:pt x="444" y="89"/>
                    <a:pt x="437" y="54"/>
                    <a:pt x="415" y="30"/>
                  </a:cubicBezTo>
                  <a:cubicBezTo>
                    <a:pt x="393" y="7"/>
                    <a:pt x="366"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91"/>
            <p:cNvSpPr/>
            <p:nvPr/>
          </p:nvSpPr>
          <p:spPr>
            <a:xfrm>
              <a:off x="1601025" y="3522925"/>
              <a:ext cx="26975" cy="11275"/>
            </a:xfrm>
            <a:custGeom>
              <a:avLst/>
              <a:gdLst/>
              <a:ahLst/>
              <a:cxnLst/>
              <a:rect l="l" t="t" r="r" b="b"/>
              <a:pathLst>
                <a:path w="1079" h="451" extrusionOk="0">
                  <a:moveTo>
                    <a:pt x="113" y="1"/>
                  </a:moveTo>
                  <a:cubicBezTo>
                    <a:pt x="90" y="1"/>
                    <a:pt x="66" y="4"/>
                    <a:pt x="42" y="11"/>
                  </a:cubicBezTo>
                  <a:cubicBezTo>
                    <a:pt x="7" y="22"/>
                    <a:pt x="0" y="68"/>
                    <a:pt x="31" y="88"/>
                  </a:cubicBezTo>
                  <a:cubicBezTo>
                    <a:pt x="103" y="134"/>
                    <a:pt x="187" y="165"/>
                    <a:pt x="262" y="209"/>
                  </a:cubicBezTo>
                  <a:cubicBezTo>
                    <a:pt x="341" y="255"/>
                    <a:pt x="422" y="299"/>
                    <a:pt x="508" y="339"/>
                  </a:cubicBezTo>
                  <a:cubicBezTo>
                    <a:pt x="595" y="378"/>
                    <a:pt x="688" y="407"/>
                    <a:pt x="780" y="426"/>
                  </a:cubicBezTo>
                  <a:cubicBezTo>
                    <a:pt x="825" y="435"/>
                    <a:pt x="886" y="450"/>
                    <a:pt x="941" y="450"/>
                  </a:cubicBezTo>
                  <a:cubicBezTo>
                    <a:pt x="988" y="450"/>
                    <a:pt x="1031" y="439"/>
                    <a:pt x="1059" y="404"/>
                  </a:cubicBezTo>
                  <a:cubicBezTo>
                    <a:pt x="1074" y="387"/>
                    <a:pt x="1079" y="363"/>
                    <a:pt x="1068" y="341"/>
                  </a:cubicBezTo>
                  <a:cubicBezTo>
                    <a:pt x="1015" y="264"/>
                    <a:pt x="903" y="273"/>
                    <a:pt x="819" y="255"/>
                  </a:cubicBezTo>
                  <a:cubicBezTo>
                    <a:pt x="727" y="235"/>
                    <a:pt x="635" y="205"/>
                    <a:pt x="547" y="167"/>
                  </a:cubicBezTo>
                  <a:cubicBezTo>
                    <a:pt x="466" y="130"/>
                    <a:pt x="385" y="84"/>
                    <a:pt x="301" y="49"/>
                  </a:cubicBezTo>
                  <a:cubicBezTo>
                    <a:pt x="239" y="23"/>
                    <a:pt x="177"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91"/>
            <p:cNvSpPr/>
            <p:nvPr/>
          </p:nvSpPr>
          <p:spPr>
            <a:xfrm>
              <a:off x="1620450" y="3518800"/>
              <a:ext cx="5125" cy="5125"/>
            </a:xfrm>
            <a:custGeom>
              <a:avLst/>
              <a:gdLst/>
              <a:ahLst/>
              <a:cxnLst/>
              <a:rect l="l" t="t" r="r" b="b"/>
              <a:pathLst>
                <a:path w="205" h="205" extrusionOk="0">
                  <a:moveTo>
                    <a:pt x="75" y="1"/>
                  </a:moveTo>
                  <a:cubicBezTo>
                    <a:pt x="56" y="1"/>
                    <a:pt x="36" y="9"/>
                    <a:pt x="23" y="23"/>
                  </a:cubicBezTo>
                  <a:lnTo>
                    <a:pt x="9" y="38"/>
                  </a:lnTo>
                  <a:cubicBezTo>
                    <a:pt x="3" y="49"/>
                    <a:pt x="1" y="62"/>
                    <a:pt x="1" y="75"/>
                  </a:cubicBezTo>
                  <a:lnTo>
                    <a:pt x="3" y="95"/>
                  </a:lnTo>
                  <a:cubicBezTo>
                    <a:pt x="5" y="108"/>
                    <a:pt x="14" y="119"/>
                    <a:pt x="23" y="128"/>
                  </a:cubicBezTo>
                  <a:lnTo>
                    <a:pt x="25" y="131"/>
                  </a:lnTo>
                  <a:lnTo>
                    <a:pt x="25" y="131"/>
                  </a:lnTo>
                  <a:cubicBezTo>
                    <a:pt x="27" y="135"/>
                    <a:pt x="29" y="139"/>
                    <a:pt x="31" y="143"/>
                  </a:cubicBezTo>
                  <a:lnTo>
                    <a:pt x="31" y="146"/>
                  </a:lnTo>
                  <a:lnTo>
                    <a:pt x="38" y="161"/>
                  </a:lnTo>
                  <a:cubicBezTo>
                    <a:pt x="53" y="187"/>
                    <a:pt x="82" y="205"/>
                    <a:pt x="115" y="205"/>
                  </a:cubicBezTo>
                  <a:lnTo>
                    <a:pt x="139" y="203"/>
                  </a:lnTo>
                  <a:cubicBezTo>
                    <a:pt x="152" y="198"/>
                    <a:pt x="168" y="189"/>
                    <a:pt x="179" y="178"/>
                  </a:cubicBezTo>
                  <a:cubicBezTo>
                    <a:pt x="194" y="161"/>
                    <a:pt x="205" y="139"/>
                    <a:pt x="205" y="115"/>
                  </a:cubicBezTo>
                  <a:cubicBezTo>
                    <a:pt x="205" y="99"/>
                    <a:pt x="201" y="84"/>
                    <a:pt x="192" y="71"/>
                  </a:cubicBezTo>
                  <a:cubicBezTo>
                    <a:pt x="185" y="56"/>
                    <a:pt x="174" y="45"/>
                    <a:pt x="161" y="38"/>
                  </a:cubicBezTo>
                  <a:lnTo>
                    <a:pt x="146" y="31"/>
                  </a:lnTo>
                  <a:lnTo>
                    <a:pt x="135" y="27"/>
                  </a:lnTo>
                  <a:cubicBezTo>
                    <a:pt x="133" y="26"/>
                    <a:pt x="131" y="24"/>
                    <a:pt x="129" y="24"/>
                  </a:cubicBezTo>
                  <a:lnTo>
                    <a:pt x="129" y="24"/>
                  </a:lnTo>
                  <a:lnTo>
                    <a:pt x="128" y="23"/>
                  </a:lnTo>
                  <a:cubicBezTo>
                    <a:pt x="121" y="16"/>
                    <a:pt x="113" y="9"/>
                    <a:pt x="104" y="7"/>
                  </a:cubicBezTo>
                  <a:cubicBezTo>
                    <a:pt x="95" y="3"/>
                    <a:pt x="84" y="1"/>
                    <a:pt x="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91"/>
            <p:cNvSpPr/>
            <p:nvPr/>
          </p:nvSpPr>
          <p:spPr>
            <a:xfrm>
              <a:off x="1561600" y="3565100"/>
              <a:ext cx="5075" cy="19400"/>
            </a:xfrm>
            <a:custGeom>
              <a:avLst/>
              <a:gdLst/>
              <a:ahLst/>
              <a:cxnLst/>
              <a:rect l="l" t="t" r="r" b="b"/>
              <a:pathLst>
                <a:path w="203" h="776" extrusionOk="0">
                  <a:moveTo>
                    <a:pt x="140" y="0"/>
                  </a:moveTo>
                  <a:cubicBezTo>
                    <a:pt x="130" y="0"/>
                    <a:pt x="121" y="4"/>
                    <a:pt x="112" y="11"/>
                  </a:cubicBezTo>
                  <a:lnTo>
                    <a:pt x="115" y="11"/>
                  </a:lnTo>
                  <a:cubicBezTo>
                    <a:pt x="88" y="39"/>
                    <a:pt x="82" y="66"/>
                    <a:pt x="68" y="101"/>
                  </a:cubicBezTo>
                  <a:cubicBezTo>
                    <a:pt x="57" y="130"/>
                    <a:pt x="49" y="160"/>
                    <a:pt x="47" y="191"/>
                  </a:cubicBezTo>
                  <a:cubicBezTo>
                    <a:pt x="36" y="250"/>
                    <a:pt x="29" y="312"/>
                    <a:pt x="20" y="371"/>
                  </a:cubicBezTo>
                  <a:cubicBezTo>
                    <a:pt x="14" y="433"/>
                    <a:pt x="14" y="488"/>
                    <a:pt x="9" y="545"/>
                  </a:cubicBezTo>
                  <a:lnTo>
                    <a:pt x="3" y="639"/>
                  </a:lnTo>
                  <a:cubicBezTo>
                    <a:pt x="0" y="670"/>
                    <a:pt x="3" y="703"/>
                    <a:pt x="9" y="733"/>
                  </a:cubicBezTo>
                  <a:cubicBezTo>
                    <a:pt x="16" y="758"/>
                    <a:pt x="38" y="775"/>
                    <a:pt x="64" y="775"/>
                  </a:cubicBezTo>
                  <a:cubicBezTo>
                    <a:pt x="88" y="775"/>
                    <a:pt x="110" y="758"/>
                    <a:pt x="119" y="733"/>
                  </a:cubicBezTo>
                  <a:cubicBezTo>
                    <a:pt x="137" y="679"/>
                    <a:pt x="150" y="621"/>
                    <a:pt x="154" y="564"/>
                  </a:cubicBezTo>
                  <a:cubicBezTo>
                    <a:pt x="165" y="503"/>
                    <a:pt x="178" y="441"/>
                    <a:pt x="185" y="378"/>
                  </a:cubicBezTo>
                  <a:cubicBezTo>
                    <a:pt x="191" y="321"/>
                    <a:pt x="196" y="264"/>
                    <a:pt x="200" y="206"/>
                  </a:cubicBezTo>
                  <a:cubicBezTo>
                    <a:pt x="202" y="176"/>
                    <a:pt x="202" y="143"/>
                    <a:pt x="198" y="114"/>
                  </a:cubicBezTo>
                  <a:cubicBezTo>
                    <a:pt x="198" y="81"/>
                    <a:pt x="189" y="48"/>
                    <a:pt x="174" y="20"/>
                  </a:cubicBezTo>
                  <a:cubicBezTo>
                    <a:pt x="166" y="7"/>
                    <a:pt x="153"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91"/>
            <p:cNvSpPr/>
            <p:nvPr/>
          </p:nvSpPr>
          <p:spPr>
            <a:xfrm>
              <a:off x="1566000" y="3565525"/>
              <a:ext cx="7100" cy="13250"/>
            </a:xfrm>
            <a:custGeom>
              <a:avLst/>
              <a:gdLst/>
              <a:ahLst/>
              <a:cxnLst/>
              <a:rect l="l" t="t" r="r" b="b"/>
              <a:pathLst>
                <a:path w="284" h="530" extrusionOk="0">
                  <a:moveTo>
                    <a:pt x="55" y="1"/>
                  </a:moveTo>
                  <a:cubicBezTo>
                    <a:pt x="27" y="1"/>
                    <a:pt x="0" y="22"/>
                    <a:pt x="0" y="55"/>
                  </a:cubicBezTo>
                  <a:cubicBezTo>
                    <a:pt x="2" y="97"/>
                    <a:pt x="11" y="137"/>
                    <a:pt x="26" y="174"/>
                  </a:cubicBezTo>
                  <a:cubicBezTo>
                    <a:pt x="42" y="214"/>
                    <a:pt x="57" y="255"/>
                    <a:pt x="75" y="293"/>
                  </a:cubicBezTo>
                  <a:cubicBezTo>
                    <a:pt x="90" y="332"/>
                    <a:pt x="105" y="365"/>
                    <a:pt x="121" y="400"/>
                  </a:cubicBezTo>
                  <a:lnTo>
                    <a:pt x="143" y="453"/>
                  </a:lnTo>
                  <a:cubicBezTo>
                    <a:pt x="152" y="471"/>
                    <a:pt x="163" y="486"/>
                    <a:pt x="174" y="501"/>
                  </a:cubicBezTo>
                  <a:cubicBezTo>
                    <a:pt x="185" y="519"/>
                    <a:pt x="203" y="530"/>
                    <a:pt x="223" y="530"/>
                  </a:cubicBezTo>
                  <a:cubicBezTo>
                    <a:pt x="230" y="530"/>
                    <a:pt x="237" y="528"/>
                    <a:pt x="244" y="525"/>
                  </a:cubicBezTo>
                  <a:cubicBezTo>
                    <a:pt x="268" y="514"/>
                    <a:pt x="283" y="486"/>
                    <a:pt x="277" y="460"/>
                  </a:cubicBezTo>
                  <a:cubicBezTo>
                    <a:pt x="275" y="440"/>
                    <a:pt x="270" y="420"/>
                    <a:pt x="264" y="402"/>
                  </a:cubicBezTo>
                  <a:lnTo>
                    <a:pt x="244" y="348"/>
                  </a:lnTo>
                  <a:lnTo>
                    <a:pt x="204" y="238"/>
                  </a:lnTo>
                  <a:cubicBezTo>
                    <a:pt x="189" y="198"/>
                    <a:pt x="171" y="159"/>
                    <a:pt x="154" y="121"/>
                  </a:cubicBezTo>
                  <a:cubicBezTo>
                    <a:pt x="141" y="82"/>
                    <a:pt x="119" y="47"/>
                    <a:pt x="92" y="16"/>
                  </a:cubicBezTo>
                  <a:cubicBezTo>
                    <a:pt x="81" y="5"/>
                    <a:pt x="68" y="1"/>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91"/>
            <p:cNvSpPr/>
            <p:nvPr/>
          </p:nvSpPr>
          <p:spPr>
            <a:xfrm>
              <a:off x="1441125" y="3385500"/>
              <a:ext cx="82350" cy="86125"/>
            </a:xfrm>
            <a:custGeom>
              <a:avLst/>
              <a:gdLst/>
              <a:ahLst/>
              <a:cxnLst/>
              <a:rect l="l" t="t" r="r" b="b"/>
              <a:pathLst>
                <a:path w="3294" h="3445" extrusionOk="0">
                  <a:moveTo>
                    <a:pt x="2671" y="0"/>
                  </a:moveTo>
                  <a:cubicBezTo>
                    <a:pt x="2662" y="0"/>
                    <a:pt x="2654" y="1"/>
                    <a:pt x="2645" y="3"/>
                  </a:cubicBezTo>
                  <a:cubicBezTo>
                    <a:pt x="2577" y="11"/>
                    <a:pt x="2520" y="53"/>
                    <a:pt x="2461" y="88"/>
                  </a:cubicBezTo>
                  <a:cubicBezTo>
                    <a:pt x="2083" y="306"/>
                    <a:pt x="1606" y="238"/>
                    <a:pt x="1187" y="365"/>
                  </a:cubicBezTo>
                  <a:cubicBezTo>
                    <a:pt x="956" y="435"/>
                    <a:pt x="748" y="565"/>
                    <a:pt x="541" y="692"/>
                  </a:cubicBezTo>
                  <a:cubicBezTo>
                    <a:pt x="425" y="767"/>
                    <a:pt x="304" y="844"/>
                    <a:pt x="225" y="956"/>
                  </a:cubicBezTo>
                  <a:cubicBezTo>
                    <a:pt x="159" y="1052"/>
                    <a:pt x="128" y="1169"/>
                    <a:pt x="104" y="1285"/>
                  </a:cubicBezTo>
                  <a:cubicBezTo>
                    <a:pt x="1" y="1814"/>
                    <a:pt x="78" y="2401"/>
                    <a:pt x="403" y="2829"/>
                  </a:cubicBezTo>
                  <a:cubicBezTo>
                    <a:pt x="502" y="2954"/>
                    <a:pt x="612" y="3068"/>
                    <a:pt x="728" y="3176"/>
                  </a:cubicBezTo>
                  <a:lnTo>
                    <a:pt x="956" y="3393"/>
                  </a:lnTo>
                  <a:cubicBezTo>
                    <a:pt x="976" y="3418"/>
                    <a:pt x="1005" y="3435"/>
                    <a:pt x="1033" y="3444"/>
                  </a:cubicBezTo>
                  <a:cubicBezTo>
                    <a:pt x="1038" y="3445"/>
                    <a:pt x="1042" y="3445"/>
                    <a:pt x="1047" y="3445"/>
                  </a:cubicBezTo>
                  <a:cubicBezTo>
                    <a:pt x="1081" y="3445"/>
                    <a:pt x="1114" y="3424"/>
                    <a:pt x="1143" y="3404"/>
                  </a:cubicBezTo>
                  <a:lnTo>
                    <a:pt x="1472" y="3176"/>
                  </a:lnTo>
                  <a:lnTo>
                    <a:pt x="1338" y="3062"/>
                  </a:lnTo>
                  <a:cubicBezTo>
                    <a:pt x="1338" y="3062"/>
                    <a:pt x="1274" y="3088"/>
                    <a:pt x="1187" y="3088"/>
                  </a:cubicBezTo>
                  <a:cubicBezTo>
                    <a:pt x="1063" y="3088"/>
                    <a:pt x="894" y="3036"/>
                    <a:pt x="796" y="2785"/>
                  </a:cubicBezTo>
                  <a:cubicBezTo>
                    <a:pt x="708" y="2556"/>
                    <a:pt x="825" y="2465"/>
                    <a:pt x="974" y="2465"/>
                  </a:cubicBezTo>
                  <a:cubicBezTo>
                    <a:pt x="1104" y="2465"/>
                    <a:pt x="1257" y="2533"/>
                    <a:pt x="1321" y="2638"/>
                  </a:cubicBezTo>
                  <a:cubicBezTo>
                    <a:pt x="1349" y="2685"/>
                    <a:pt x="1406" y="2737"/>
                    <a:pt x="1450" y="2737"/>
                  </a:cubicBezTo>
                  <a:cubicBezTo>
                    <a:pt x="1467" y="2737"/>
                    <a:pt x="1482" y="2729"/>
                    <a:pt x="1492" y="2710"/>
                  </a:cubicBezTo>
                  <a:cubicBezTo>
                    <a:pt x="1497" y="2699"/>
                    <a:pt x="1501" y="2684"/>
                    <a:pt x="1501" y="2671"/>
                  </a:cubicBezTo>
                  <a:cubicBezTo>
                    <a:pt x="1512" y="2491"/>
                    <a:pt x="1413" y="2322"/>
                    <a:pt x="1369" y="2146"/>
                  </a:cubicBezTo>
                  <a:cubicBezTo>
                    <a:pt x="1327" y="1970"/>
                    <a:pt x="1380" y="1737"/>
                    <a:pt x="1556" y="1696"/>
                  </a:cubicBezTo>
                  <a:cubicBezTo>
                    <a:pt x="1584" y="1689"/>
                    <a:pt x="1617" y="1687"/>
                    <a:pt x="1639" y="1665"/>
                  </a:cubicBezTo>
                  <a:cubicBezTo>
                    <a:pt x="1694" y="1606"/>
                    <a:pt x="1587" y="1531"/>
                    <a:pt x="1565" y="1452"/>
                  </a:cubicBezTo>
                  <a:cubicBezTo>
                    <a:pt x="1543" y="1382"/>
                    <a:pt x="1600" y="1309"/>
                    <a:pt x="1670" y="1283"/>
                  </a:cubicBezTo>
                  <a:cubicBezTo>
                    <a:pt x="1711" y="1268"/>
                    <a:pt x="1754" y="1265"/>
                    <a:pt x="1798" y="1265"/>
                  </a:cubicBezTo>
                  <a:cubicBezTo>
                    <a:pt x="1828" y="1265"/>
                    <a:pt x="1858" y="1267"/>
                    <a:pt x="1888" y="1268"/>
                  </a:cubicBezTo>
                  <a:cubicBezTo>
                    <a:pt x="1901" y="1268"/>
                    <a:pt x="1914" y="1268"/>
                    <a:pt x="1927" y="1268"/>
                  </a:cubicBezTo>
                  <a:cubicBezTo>
                    <a:pt x="2328" y="1268"/>
                    <a:pt x="2707" y="1078"/>
                    <a:pt x="3034" y="846"/>
                  </a:cubicBezTo>
                  <a:cubicBezTo>
                    <a:pt x="3159" y="758"/>
                    <a:pt x="3293" y="631"/>
                    <a:pt x="3269" y="481"/>
                  </a:cubicBezTo>
                  <a:lnTo>
                    <a:pt x="3269" y="481"/>
                  </a:lnTo>
                  <a:cubicBezTo>
                    <a:pt x="3174" y="527"/>
                    <a:pt x="3073" y="552"/>
                    <a:pt x="2968" y="554"/>
                  </a:cubicBezTo>
                  <a:cubicBezTo>
                    <a:pt x="3049" y="501"/>
                    <a:pt x="3111" y="424"/>
                    <a:pt x="3144" y="334"/>
                  </a:cubicBezTo>
                  <a:cubicBezTo>
                    <a:pt x="3152" y="317"/>
                    <a:pt x="3152" y="297"/>
                    <a:pt x="3148" y="277"/>
                  </a:cubicBezTo>
                  <a:cubicBezTo>
                    <a:pt x="3138" y="256"/>
                    <a:pt x="3116" y="249"/>
                    <a:pt x="3092" y="249"/>
                  </a:cubicBezTo>
                  <a:cubicBezTo>
                    <a:pt x="3075" y="249"/>
                    <a:pt x="3055" y="253"/>
                    <a:pt x="3038" y="257"/>
                  </a:cubicBezTo>
                  <a:lnTo>
                    <a:pt x="2691" y="367"/>
                  </a:lnTo>
                  <a:cubicBezTo>
                    <a:pt x="2687" y="266"/>
                    <a:pt x="2825" y="191"/>
                    <a:pt x="2806" y="90"/>
                  </a:cubicBezTo>
                  <a:cubicBezTo>
                    <a:pt x="2792" y="33"/>
                    <a:pt x="2730"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91"/>
            <p:cNvSpPr/>
            <p:nvPr/>
          </p:nvSpPr>
          <p:spPr>
            <a:xfrm>
              <a:off x="1505375" y="3461925"/>
              <a:ext cx="15025" cy="6150"/>
            </a:xfrm>
            <a:custGeom>
              <a:avLst/>
              <a:gdLst/>
              <a:ahLst/>
              <a:cxnLst/>
              <a:rect l="l" t="t" r="r" b="b"/>
              <a:pathLst>
                <a:path w="601" h="246" extrusionOk="0">
                  <a:moveTo>
                    <a:pt x="572" y="0"/>
                  </a:moveTo>
                  <a:lnTo>
                    <a:pt x="569" y="3"/>
                  </a:lnTo>
                  <a:cubicBezTo>
                    <a:pt x="525" y="3"/>
                    <a:pt x="486" y="42"/>
                    <a:pt x="449" y="60"/>
                  </a:cubicBezTo>
                  <a:cubicBezTo>
                    <a:pt x="407" y="82"/>
                    <a:pt x="363" y="99"/>
                    <a:pt x="319" y="115"/>
                  </a:cubicBezTo>
                  <a:cubicBezTo>
                    <a:pt x="277" y="126"/>
                    <a:pt x="233" y="134"/>
                    <a:pt x="189" y="137"/>
                  </a:cubicBezTo>
                  <a:cubicBezTo>
                    <a:pt x="177" y="138"/>
                    <a:pt x="166" y="138"/>
                    <a:pt x="154" y="138"/>
                  </a:cubicBezTo>
                  <a:cubicBezTo>
                    <a:pt x="143" y="138"/>
                    <a:pt x="131" y="138"/>
                    <a:pt x="119" y="137"/>
                  </a:cubicBezTo>
                  <a:cubicBezTo>
                    <a:pt x="111" y="135"/>
                    <a:pt x="102" y="134"/>
                    <a:pt x="94" y="134"/>
                  </a:cubicBezTo>
                  <a:cubicBezTo>
                    <a:pt x="75" y="134"/>
                    <a:pt x="56" y="138"/>
                    <a:pt x="38" y="145"/>
                  </a:cubicBezTo>
                  <a:cubicBezTo>
                    <a:pt x="1" y="163"/>
                    <a:pt x="9" y="209"/>
                    <a:pt x="38" y="229"/>
                  </a:cubicBezTo>
                  <a:cubicBezTo>
                    <a:pt x="57" y="239"/>
                    <a:pt x="79" y="246"/>
                    <a:pt x="101" y="246"/>
                  </a:cubicBezTo>
                  <a:cubicBezTo>
                    <a:pt x="107" y="246"/>
                    <a:pt x="113" y="245"/>
                    <a:pt x="119" y="244"/>
                  </a:cubicBezTo>
                  <a:cubicBezTo>
                    <a:pt x="145" y="244"/>
                    <a:pt x="172" y="242"/>
                    <a:pt x="196" y="238"/>
                  </a:cubicBezTo>
                  <a:cubicBezTo>
                    <a:pt x="249" y="233"/>
                    <a:pt x="299" y="220"/>
                    <a:pt x="350" y="205"/>
                  </a:cubicBezTo>
                  <a:cubicBezTo>
                    <a:pt x="398" y="189"/>
                    <a:pt x="444" y="167"/>
                    <a:pt x="486" y="141"/>
                  </a:cubicBezTo>
                  <a:cubicBezTo>
                    <a:pt x="523" y="117"/>
                    <a:pt x="587" y="82"/>
                    <a:pt x="596" y="33"/>
                  </a:cubicBezTo>
                  <a:cubicBezTo>
                    <a:pt x="600" y="18"/>
                    <a:pt x="587" y="3"/>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6" name="Google Shape;3816;p91"/>
          <p:cNvSpPr txBox="1">
            <a:spLocks noGrp="1"/>
          </p:cNvSpPr>
          <p:nvPr>
            <p:ph type="subTitle" idx="1"/>
          </p:nvPr>
        </p:nvSpPr>
        <p:spPr>
          <a:xfrm flipH="1">
            <a:off x="418409" y="1180114"/>
            <a:ext cx="3109302" cy="3542370"/>
          </a:xfrm>
          <a:prstGeom prst="rect">
            <a:avLst/>
          </a:prstGeom>
        </p:spPr>
        <p:txBody>
          <a:bodyPr spcFirstLastPara="1" wrap="square" lIns="91425" tIns="91425" rIns="91425" bIns="91425" anchor="t" anchorCtr="0">
            <a:noAutofit/>
          </a:bodyPr>
          <a:lstStyle/>
          <a:p>
            <a:pPr marL="0" indent="0"/>
            <a:r>
              <a:rPr lang="en-US" dirty="0">
                <a:latin typeface="Calibri" pitchFamily="34" charset="0"/>
                <a:cs typeface="Calibri" pitchFamily="34" charset="0"/>
              </a:rPr>
              <a:t>This is the group that usually has the greatest amount of control over how the culture carries out its business. </a:t>
            </a:r>
          </a:p>
          <a:p>
            <a:pPr marL="0" indent="0"/>
            <a:endParaRPr lang="en-US" dirty="0">
              <a:latin typeface="Calibri" pitchFamily="34" charset="0"/>
              <a:cs typeface="Calibri" pitchFamily="34" charset="0"/>
            </a:endParaRPr>
          </a:p>
          <a:p>
            <a:pPr marL="0" indent="0"/>
            <a:r>
              <a:rPr lang="en-US" dirty="0">
                <a:latin typeface="Calibri" pitchFamily="34" charset="0"/>
                <a:cs typeface="Calibri" pitchFamily="34" charset="0"/>
              </a:rPr>
              <a:t>This group possesses the power that allows it to speak for the entire culture while setting the tone and agenda that other will usually follow</a:t>
            </a:r>
          </a:p>
          <a:p>
            <a:pPr marL="0" indent="0"/>
            <a:endParaRPr lang="en-US" dirty="0">
              <a:latin typeface="Calibri" pitchFamily="34" charset="0"/>
              <a:cs typeface="Calibri" pitchFamily="34" charset="0"/>
            </a:endParaRPr>
          </a:p>
          <a:p>
            <a:pPr marL="0" indent="0"/>
            <a:r>
              <a:rPr lang="en-US" dirty="0">
                <a:latin typeface="Calibri" pitchFamily="34" charset="0"/>
                <a:cs typeface="Calibri" pitchFamily="34" charset="0"/>
              </a:rPr>
              <a:t>They control religious institution, media, government, education, military, etc.</a:t>
            </a:r>
          </a:p>
        </p:txBody>
      </p:sp>
      <p:grpSp>
        <p:nvGrpSpPr>
          <p:cNvPr id="3911" name="Google Shape;3911;p91"/>
          <p:cNvGrpSpPr/>
          <p:nvPr/>
        </p:nvGrpSpPr>
        <p:grpSpPr>
          <a:xfrm>
            <a:off x="2544082" y="3837329"/>
            <a:ext cx="682109" cy="503936"/>
            <a:chOff x="7514750" y="4210883"/>
            <a:chExt cx="953999" cy="769838"/>
          </a:xfrm>
        </p:grpSpPr>
        <p:sp>
          <p:nvSpPr>
            <p:cNvPr id="3912" name="Google Shape;3912;p91"/>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91"/>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91"/>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91"/>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91"/>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91"/>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91"/>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70"/>
          <p:cNvSpPr txBox="1">
            <a:spLocks noGrp="1"/>
          </p:cNvSpPr>
          <p:nvPr>
            <p:ph type="title"/>
          </p:nvPr>
        </p:nvSpPr>
        <p:spPr>
          <a:xfrm>
            <a:off x="720000" y="1042925"/>
            <a:ext cx="2899500" cy="1196700"/>
          </a:xfrm>
          <a:prstGeom prst="rect">
            <a:avLst/>
          </a:prstGeom>
        </p:spPr>
        <p:txBody>
          <a:bodyPr spcFirstLastPara="1" wrap="square" lIns="91425" tIns="91425" rIns="91425" bIns="91425" anchor="t" anchorCtr="0">
            <a:noAutofit/>
          </a:bodyPr>
          <a:lstStyle/>
          <a:p>
            <a:pPr lvl="0">
              <a:buClr>
                <a:schemeClr val="hlink"/>
              </a:buClr>
              <a:buSzPts val="1100"/>
            </a:pPr>
            <a:r>
              <a:rPr lang="en-US" dirty="0"/>
              <a:t>What is Culture?</a:t>
            </a:r>
            <a:endParaRPr dirty="0"/>
          </a:p>
        </p:txBody>
      </p:sp>
      <p:grpSp>
        <p:nvGrpSpPr>
          <p:cNvPr id="2514" name="Google Shape;2514;p70"/>
          <p:cNvGrpSpPr/>
          <p:nvPr/>
        </p:nvGrpSpPr>
        <p:grpSpPr>
          <a:xfrm>
            <a:off x="1135128" y="2875254"/>
            <a:ext cx="1287863" cy="1514993"/>
            <a:chOff x="1906275" y="1569475"/>
            <a:chExt cx="275750" cy="324375"/>
          </a:xfrm>
        </p:grpSpPr>
        <p:sp>
          <p:nvSpPr>
            <p:cNvPr id="2515" name="Google Shape;2515;p70"/>
            <p:cNvSpPr/>
            <p:nvPr/>
          </p:nvSpPr>
          <p:spPr>
            <a:xfrm>
              <a:off x="2050400" y="1619750"/>
              <a:ext cx="57450" cy="55400"/>
            </a:xfrm>
            <a:custGeom>
              <a:avLst/>
              <a:gdLst/>
              <a:ahLst/>
              <a:cxnLst/>
              <a:rect l="l" t="t" r="r" b="b"/>
              <a:pathLst>
                <a:path w="2298" h="2216" extrusionOk="0">
                  <a:moveTo>
                    <a:pt x="0" y="0"/>
                  </a:moveTo>
                  <a:lnTo>
                    <a:pt x="0" y="0"/>
                  </a:lnTo>
                  <a:cubicBezTo>
                    <a:pt x="77" y="165"/>
                    <a:pt x="143" y="334"/>
                    <a:pt x="220" y="499"/>
                  </a:cubicBezTo>
                  <a:cubicBezTo>
                    <a:pt x="334" y="756"/>
                    <a:pt x="494" y="991"/>
                    <a:pt x="615" y="1241"/>
                  </a:cubicBezTo>
                  <a:cubicBezTo>
                    <a:pt x="753" y="1522"/>
                    <a:pt x="846" y="1821"/>
                    <a:pt x="988" y="2100"/>
                  </a:cubicBezTo>
                  <a:cubicBezTo>
                    <a:pt x="1010" y="2142"/>
                    <a:pt x="1037" y="2188"/>
                    <a:pt x="1081" y="2205"/>
                  </a:cubicBezTo>
                  <a:cubicBezTo>
                    <a:pt x="1101" y="2212"/>
                    <a:pt x="1122" y="2216"/>
                    <a:pt x="1142" y="2216"/>
                  </a:cubicBezTo>
                  <a:cubicBezTo>
                    <a:pt x="1155" y="2216"/>
                    <a:pt x="1167" y="2214"/>
                    <a:pt x="1179" y="2212"/>
                  </a:cubicBezTo>
                  <a:cubicBezTo>
                    <a:pt x="1428" y="2192"/>
                    <a:pt x="1674" y="2170"/>
                    <a:pt x="1911" y="2100"/>
                  </a:cubicBezTo>
                  <a:cubicBezTo>
                    <a:pt x="2003" y="2074"/>
                    <a:pt x="2095" y="2036"/>
                    <a:pt x="2161" y="1968"/>
                  </a:cubicBezTo>
                  <a:cubicBezTo>
                    <a:pt x="2238" y="1887"/>
                    <a:pt x="2267" y="1775"/>
                    <a:pt x="2282" y="1665"/>
                  </a:cubicBezTo>
                  <a:cubicBezTo>
                    <a:pt x="2295" y="1573"/>
                    <a:pt x="2297" y="1470"/>
                    <a:pt x="2249" y="1391"/>
                  </a:cubicBezTo>
                  <a:cubicBezTo>
                    <a:pt x="2166" y="1259"/>
                    <a:pt x="1988" y="1241"/>
                    <a:pt x="1834" y="1215"/>
                  </a:cubicBezTo>
                  <a:cubicBezTo>
                    <a:pt x="1432" y="1145"/>
                    <a:pt x="1070" y="929"/>
                    <a:pt x="753" y="672"/>
                  </a:cubicBezTo>
                  <a:cubicBezTo>
                    <a:pt x="492" y="464"/>
                    <a:pt x="268" y="19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0"/>
            <p:cNvSpPr/>
            <p:nvPr/>
          </p:nvSpPr>
          <p:spPr>
            <a:xfrm>
              <a:off x="1959425" y="1674050"/>
              <a:ext cx="144800" cy="120825"/>
            </a:xfrm>
            <a:custGeom>
              <a:avLst/>
              <a:gdLst/>
              <a:ahLst/>
              <a:cxnLst/>
              <a:rect l="l" t="t" r="r" b="b"/>
              <a:pathLst>
                <a:path w="5792" h="4833" extrusionOk="0">
                  <a:moveTo>
                    <a:pt x="4641" y="0"/>
                  </a:moveTo>
                  <a:cubicBezTo>
                    <a:pt x="3400" y="1281"/>
                    <a:pt x="2234" y="2985"/>
                    <a:pt x="2234" y="2985"/>
                  </a:cubicBezTo>
                  <a:cubicBezTo>
                    <a:pt x="2234" y="2985"/>
                    <a:pt x="386" y="598"/>
                    <a:pt x="352" y="598"/>
                  </a:cubicBezTo>
                  <a:cubicBezTo>
                    <a:pt x="352" y="598"/>
                    <a:pt x="352" y="598"/>
                    <a:pt x="351" y="598"/>
                  </a:cubicBezTo>
                  <a:cubicBezTo>
                    <a:pt x="176" y="692"/>
                    <a:pt x="0" y="831"/>
                    <a:pt x="18" y="1022"/>
                  </a:cubicBezTo>
                  <a:cubicBezTo>
                    <a:pt x="24" y="1070"/>
                    <a:pt x="37" y="1118"/>
                    <a:pt x="55" y="1164"/>
                  </a:cubicBezTo>
                  <a:cubicBezTo>
                    <a:pt x="365" y="1990"/>
                    <a:pt x="705" y="2801"/>
                    <a:pt x="1078" y="3600"/>
                  </a:cubicBezTo>
                  <a:cubicBezTo>
                    <a:pt x="1210" y="3883"/>
                    <a:pt x="1349" y="4167"/>
                    <a:pt x="1553" y="4402"/>
                  </a:cubicBezTo>
                  <a:cubicBezTo>
                    <a:pt x="1759" y="4634"/>
                    <a:pt x="2043" y="4814"/>
                    <a:pt x="2354" y="4832"/>
                  </a:cubicBezTo>
                  <a:cubicBezTo>
                    <a:pt x="2368" y="4833"/>
                    <a:pt x="2382" y="4833"/>
                    <a:pt x="2396" y="4833"/>
                  </a:cubicBezTo>
                  <a:cubicBezTo>
                    <a:pt x="2571" y="4833"/>
                    <a:pt x="2743" y="4783"/>
                    <a:pt x="2906" y="4722"/>
                  </a:cubicBezTo>
                  <a:cubicBezTo>
                    <a:pt x="3958" y="4311"/>
                    <a:pt x="4665" y="3325"/>
                    <a:pt x="5192" y="2328"/>
                  </a:cubicBezTo>
                  <a:cubicBezTo>
                    <a:pt x="5451" y="1841"/>
                    <a:pt x="5682" y="1331"/>
                    <a:pt x="5791" y="789"/>
                  </a:cubicBezTo>
                  <a:cubicBezTo>
                    <a:pt x="5769" y="773"/>
                    <a:pt x="5747" y="756"/>
                    <a:pt x="5725" y="741"/>
                  </a:cubicBezTo>
                  <a:cubicBezTo>
                    <a:pt x="5501" y="574"/>
                    <a:pt x="5271" y="413"/>
                    <a:pt x="5036" y="262"/>
                  </a:cubicBezTo>
                  <a:cubicBezTo>
                    <a:pt x="4913" y="178"/>
                    <a:pt x="4779" y="86"/>
                    <a:pt x="4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0"/>
            <p:cNvSpPr/>
            <p:nvPr/>
          </p:nvSpPr>
          <p:spPr>
            <a:xfrm>
              <a:off x="1906275" y="1857125"/>
              <a:ext cx="54875" cy="13275"/>
            </a:xfrm>
            <a:custGeom>
              <a:avLst/>
              <a:gdLst/>
              <a:ahLst/>
              <a:cxnLst/>
              <a:rect l="l" t="t" r="r" b="b"/>
              <a:pathLst>
                <a:path w="2195" h="531" extrusionOk="0">
                  <a:moveTo>
                    <a:pt x="1085" y="1"/>
                  </a:moveTo>
                  <a:cubicBezTo>
                    <a:pt x="777" y="1"/>
                    <a:pt x="469" y="10"/>
                    <a:pt x="160" y="30"/>
                  </a:cubicBezTo>
                  <a:cubicBezTo>
                    <a:pt x="108" y="35"/>
                    <a:pt x="44" y="46"/>
                    <a:pt x="24" y="94"/>
                  </a:cubicBezTo>
                  <a:cubicBezTo>
                    <a:pt x="0" y="158"/>
                    <a:pt x="68" y="212"/>
                    <a:pt x="128" y="241"/>
                  </a:cubicBezTo>
                  <a:cubicBezTo>
                    <a:pt x="352" y="351"/>
                    <a:pt x="602" y="399"/>
                    <a:pt x="850" y="434"/>
                  </a:cubicBezTo>
                  <a:cubicBezTo>
                    <a:pt x="1294" y="498"/>
                    <a:pt x="1744" y="531"/>
                    <a:pt x="2194" y="531"/>
                  </a:cubicBezTo>
                  <a:lnTo>
                    <a:pt x="1393" y="4"/>
                  </a:lnTo>
                  <a:cubicBezTo>
                    <a:pt x="1290" y="2"/>
                    <a:pt x="1187" y="1"/>
                    <a:pt x="1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0"/>
            <p:cNvSpPr/>
            <p:nvPr/>
          </p:nvSpPr>
          <p:spPr>
            <a:xfrm>
              <a:off x="2091300" y="1642425"/>
              <a:ext cx="44550" cy="27750"/>
            </a:xfrm>
            <a:custGeom>
              <a:avLst/>
              <a:gdLst/>
              <a:ahLst/>
              <a:cxnLst/>
              <a:rect l="l" t="t" r="r" b="b"/>
              <a:pathLst>
                <a:path w="1782" h="1110" extrusionOk="0">
                  <a:moveTo>
                    <a:pt x="1171" y="0"/>
                  </a:moveTo>
                  <a:lnTo>
                    <a:pt x="191" y="378"/>
                  </a:lnTo>
                  <a:lnTo>
                    <a:pt x="0" y="1109"/>
                  </a:lnTo>
                  <a:lnTo>
                    <a:pt x="1781" y="1077"/>
                  </a:lnTo>
                  <a:cubicBezTo>
                    <a:pt x="1625" y="725"/>
                    <a:pt x="1415" y="389"/>
                    <a:pt x="1285" y="27"/>
                  </a:cubicBezTo>
                  <a:cubicBezTo>
                    <a:pt x="1248" y="18"/>
                    <a:pt x="1210" y="7"/>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0"/>
            <p:cNvSpPr/>
            <p:nvPr/>
          </p:nvSpPr>
          <p:spPr>
            <a:xfrm>
              <a:off x="2093925" y="1605575"/>
              <a:ext cx="36000" cy="52250"/>
            </a:xfrm>
            <a:custGeom>
              <a:avLst/>
              <a:gdLst/>
              <a:ahLst/>
              <a:cxnLst/>
              <a:rect l="l" t="t" r="r" b="b"/>
              <a:pathLst>
                <a:path w="1440" h="2090" extrusionOk="0">
                  <a:moveTo>
                    <a:pt x="559" y="0"/>
                  </a:moveTo>
                  <a:cubicBezTo>
                    <a:pt x="523" y="0"/>
                    <a:pt x="485" y="12"/>
                    <a:pt x="451" y="23"/>
                  </a:cubicBezTo>
                  <a:lnTo>
                    <a:pt x="146" y="124"/>
                  </a:lnTo>
                  <a:cubicBezTo>
                    <a:pt x="100" y="139"/>
                    <a:pt x="49" y="157"/>
                    <a:pt x="23" y="201"/>
                  </a:cubicBezTo>
                  <a:cubicBezTo>
                    <a:pt x="5" y="236"/>
                    <a:pt x="1" y="275"/>
                    <a:pt x="7" y="315"/>
                  </a:cubicBezTo>
                  <a:cubicBezTo>
                    <a:pt x="27" y="572"/>
                    <a:pt x="93" y="822"/>
                    <a:pt x="124" y="1077"/>
                  </a:cubicBezTo>
                  <a:cubicBezTo>
                    <a:pt x="132" y="1169"/>
                    <a:pt x="137" y="1261"/>
                    <a:pt x="137" y="1356"/>
                  </a:cubicBezTo>
                  <a:cubicBezTo>
                    <a:pt x="137" y="1450"/>
                    <a:pt x="130" y="1547"/>
                    <a:pt x="119" y="1641"/>
                  </a:cubicBezTo>
                  <a:cubicBezTo>
                    <a:pt x="117" y="1650"/>
                    <a:pt x="117" y="1657"/>
                    <a:pt x="117" y="1665"/>
                  </a:cubicBezTo>
                  <a:cubicBezTo>
                    <a:pt x="108" y="1727"/>
                    <a:pt x="97" y="1788"/>
                    <a:pt x="84" y="1852"/>
                  </a:cubicBezTo>
                  <a:lnTo>
                    <a:pt x="1439" y="2089"/>
                  </a:lnTo>
                  <a:cubicBezTo>
                    <a:pt x="1371" y="1911"/>
                    <a:pt x="1305" y="1734"/>
                    <a:pt x="1237" y="1556"/>
                  </a:cubicBezTo>
                  <a:cubicBezTo>
                    <a:pt x="1059" y="1081"/>
                    <a:pt x="881" y="609"/>
                    <a:pt x="701" y="135"/>
                  </a:cubicBezTo>
                  <a:cubicBezTo>
                    <a:pt x="686" y="91"/>
                    <a:pt x="666" y="40"/>
                    <a:pt x="622" y="16"/>
                  </a:cubicBezTo>
                  <a:cubicBezTo>
                    <a:pt x="603" y="5"/>
                    <a:pt x="582"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0"/>
            <p:cNvSpPr/>
            <p:nvPr/>
          </p:nvSpPr>
          <p:spPr>
            <a:xfrm>
              <a:off x="2059000" y="1665150"/>
              <a:ext cx="116750" cy="133825"/>
            </a:xfrm>
            <a:custGeom>
              <a:avLst/>
              <a:gdLst/>
              <a:ahLst/>
              <a:cxnLst/>
              <a:rect l="l" t="t" r="r" b="b"/>
              <a:pathLst>
                <a:path w="4670" h="5353" extrusionOk="0">
                  <a:moveTo>
                    <a:pt x="3185" y="1"/>
                  </a:moveTo>
                  <a:cubicBezTo>
                    <a:pt x="2863" y="1"/>
                    <a:pt x="2548" y="182"/>
                    <a:pt x="2267" y="326"/>
                  </a:cubicBezTo>
                  <a:cubicBezTo>
                    <a:pt x="1923" y="501"/>
                    <a:pt x="1573" y="642"/>
                    <a:pt x="1213" y="642"/>
                  </a:cubicBezTo>
                  <a:cubicBezTo>
                    <a:pt x="1110" y="642"/>
                    <a:pt x="1005" y="631"/>
                    <a:pt x="899" y="605"/>
                  </a:cubicBezTo>
                  <a:cubicBezTo>
                    <a:pt x="890" y="618"/>
                    <a:pt x="884" y="633"/>
                    <a:pt x="877" y="646"/>
                  </a:cubicBezTo>
                  <a:cubicBezTo>
                    <a:pt x="877" y="649"/>
                    <a:pt x="875" y="651"/>
                    <a:pt x="875" y="651"/>
                  </a:cubicBezTo>
                  <a:cubicBezTo>
                    <a:pt x="842" y="714"/>
                    <a:pt x="807" y="774"/>
                    <a:pt x="770" y="833"/>
                  </a:cubicBezTo>
                  <a:cubicBezTo>
                    <a:pt x="765" y="840"/>
                    <a:pt x="761" y="848"/>
                    <a:pt x="756" y="855"/>
                  </a:cubicBezTo>
                  <a:cubicBezTo>
                    <a:pt x="691" y="963"/>
                    <a:pt x="618" y="1066"/>
                    <a:pt x="537" y="1165"/>
                  </a:cubicBezTo>
                  <a:cubicBezTo>
                    <a:pt x="530" y="1173"/>
                    <a:pt x="521" y="1184"/>
                    <a:pt x="513" y="1193"/>
                  </a:cubicBezTo>
                  <a:cubicBezTo>
                    <a:pt x="473" y="1241"/>
                    <a:pt x="434" y="1285"/>
                    <a:pt x="394" y="1332"/>
                  </a:cubicBezTo>
                  <a:cubicBezTo>
                    <a:pt x="376" y="1349"/>
                    <a:pt x="359" y="1367"/>
                    <a:pt x="344" y="1382"/>
                  </a:cubicBezTo>
                  <a:cubicBezTo>
                    <a:pt x="238" y="1487"/>
                    <a:pt x="124" y="1582"/>
                    <a:pt x="1" y="1663"/>
                  </a:cubicBezTo>
                  <a:cubicBezTo>
                    <a:pt x="3" y="1683"/>
                    <a:pt x="5" y="1703"/>
                    <a:pt x="8" y="1722"/>
                  </a:cubicBezTo>
                  <a:cubicBezTo>
                    <a:pt x="16" y="1806"/>
                    <a:pt x="29" y="1889"/>
                    <a:pt x="47" y="1973"/>
                  </a:cubicBezTo>
                  <a:cubicBezTo>
                    <a:pt x="104" y="2214"/>
                    <a:pt x="199" y="2445"/>
                    <a:pt x="330" y="2656"/>
                  </a:cubicBezTo>
                  <a:cubicBezTo>
                    <a:pt x="365" y="2711"/>
                    <a:pt x="403" y="2766"/>
                    <a:pt x="442" y="2818"/>
                  </a:cubicBezTo>
                  <a:cubicBezTo>
                    <a:pt x="537" y="2946"/>
                    <a:pt x="640" y="3066"/>
                    <a:pt x="734" y="3194"/>
                  </a:cubicBezTo>
                  <a:cubicBezTo>
                    <a:pt x="783" y="3255"/>
                    <a:pt x="831" y="3319"/>
                    <a:pt x="875" y="3385"/>
                  </a:cubicBezTo>
                  <a:cubicBezTo>
                    <a:pt x="936" y="3477"/>
                    <a:pt x="991" y="3574"/>
                    <a:pt x="1040" y="3675"/>
                  </a:cubicBezTo>
                  <a:cubicBezTo>
                    <a:pt x="1073" y="3743"/>
                    <a:pt x="1103" y="3815"/>
                    <a:pt x="1130" y="3890"/>
                  </a:cubicBezTo>
                  <a:cubicBezTo>
                    <a:pt x="1160" y="3967"/>
                    <a:pt x="1187" y="4046"/>
                    <a:pt x="1207" y="4127"/>
                  </a:cubicBezTo>
                  <a:cubicBezTo>
                    <a:pt x="1237" y="4244"/>
                    <a:pt x="1257" y="4367"/>
                    <a:pt x="1235" y="4483"/>
                  </a:cubicBezTo>
                  <a:cubicBezTo>
                    <a:pt x="1868" y="4766"/>
                    <a:pt x="2505" y="5034"/>
                    <a:pt x="3185" y="5184"/>
                  </a:cubicBezTo>
                  <a:cubicBezTo>
                    <a:pt x="3560" y="5264"/>
                    <a:pt x="4012" y="5352"/>
                    <a:pt x="4446" y="5352"/>
                  </a:cubicBezTo>
                  <a:cubicBezTo>
                    <a:pt x="4521" y="5352"/>
                    <a:pt x="4596" y="5350"/>
                    <a:pt x="4670" y="5344"/>
                  </a:cubicBezTo>
                  <a:cubicBezTo>
                    <a:pt x="4650" y="5331"/>
                    <a:pt x="4637" y="5309"/>
                    <a:pt x="4635" y="5287"/>
                  </a:cubicBezTo>
                  <a:cubicBezTo>
                    <a:pt x="4578" y="4953"/>
                    <a:pt x="4540" y="4615"/>
                    <a:pt x="4525" y="4277"/>
                  </a:cubicBezTo>
                  <a:cubicBezTo>
                    <a:pt x="4518" y="4149"/>
                    <a:pt x="4516" y="4022"/>
                    <a:pt x="4516" y="3892"/>
                  </a:cubicBezTo>
                  <a:cubicBezTo>
                    <a:pt x="4516" y="3829"/>
                    <a:pt x="4516" y="3765"/>
                    <a:pt x="4521" y="3701"/>
                  </a:cubicBezTo>
                  <a:cubicBezTo>
                    <a:pt x="4523" y="3572"/>
                    <a:pt x="4529" y="3444"/>
                    <a:pt x="4540" y="3317"/>
                  </a:cubicBezTo>
                  <a:cubicBezTo>
                    <a:pt x="4543" y="3293"/>
                    <a:pt x="4545" y="3269"/>
                    <a:pt x="4547" y="3244"/>
                  </a:cubicBezTo>
                  <a:cubicBezTo>
                    <a:pt x="4560" y="3080"/>
                    <a:pt x="4569" y="2919"/>
                    <a:pt x="4571" y="2759"/>
                  </a:cubicBezTo>
                  <a:cubicBezTo>
                    <a:pt x="4571" y="2667"/>
                    <a:pt x="4571" y="2577"/>
                    <a:pt x="4569" y="2484"/>
                  </a:cubicBezTo>
                  <a:cubicBezTo>
                    <a:pt x="4565" y="2324"/>
                    <a:pt x="4551" y="2164"/>
                    <a:pt x="4527" y="2004"/>
                  </a:cubicBezTo>
                  <a:cubicBezTo>
                    <a:pt x="4516" y="1935"/>
                    <a:pt x="4505" y="1865"/>
                    <a:pt x="4490" y="1797"/>
                  </a:cubicBezTo>
                  <a:cubicBezTo>
                    <a:pt x="4455" y="1619"/>
                    <a:pt x="4404" y="1444"/>
                    <a:pt x="4343" y="1274"/>
                  </a:cubicBezTo>
                  <a:cubicBezTo>
                    <a:pt x="4305" y="1176"/>
                    <a:pt x="4266" y="1075"/>
                    <a:pt x="4222" y="976"/>
                  </a:cubicBezTo>
                  <a:cubicBezTo>
                    <a:pt x="4198" y="916"/>
                    <a:pt x="4169" y="857"/>
                    <a:pt x="4141" y="800"/>
                  </a:cubicBezTo>
                  <a:cubicBezTo>
                    <a:pt x="4048" y="611"/>
                    <a:pt x="3941" y="431"/>
                    <a:pt x="3816" y="264"/>
                  </a:cubicBezTo>
                  <a:cubicBezTo>
                    <a:pt x="3717" y="183"/>
                    <a:pt x="3607" y="115"/>
                    <a:pt x="3491" y="62"/>
                  </a:cubicBezTo>
                  <a:cubicBezTo>
                    <a:pt x="3389" y="19"/>
                    <a:pt x="3287" y="1"/>
                    <a:pt x="3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0"/>
            <p:cNvSpPr/>
            <p:nvPr/>
          </p:nvSpPr>
          <p:spPr>
            <a:xfrm>
              <a:off x="2077950" y="1681450"/>
              <a:ext cx="86600" cy="11575"/>
            </a:xfrm>
            <a:custGeom>
              <a:avLst/>
              <a:gdLst/>
              <a:ahLst/>
              <a:cxnLst/>
              <a:rect l="l" t="t" r="r" b="b"/>
              <a:pathLst>
                <a:path w="3464" h="463" extrusionOk="0">
                  <a:moveTo>
                    <a:pt x="115" y="1"/>
                  </a:moveTo>
                  <a:lnTo>
                    <a:pt x="1" y="205"/>
                  </a:lnTo>
                  <a:cubicBezTo>
                    <a:pt x="624" y="381"/>
                    <a:pt x="1332" y="463"/>
                    <a:pt x="2012" y="463"/>
                  </a:cubicBezTo>
                  <a:cubicBezTo>
                    <a:pt x="2529" y="463"/>
                    <a:pt x="3030" y="415"/>
                    <a:pt x="3464" y="326"/>
                  </a:cubicBezTo>
                  <a:cubicBezTo>
                    <a:pt x="3440" y="267"/>
                    <a:pt x="3411" y="207"/>
                    <a:pt x="3383" y="150"/>
                  </a:cubicBezTo>
                  <a:cubicBezTo>
                    <a:pt x="3245" y="149"/>
                    <a:pt x="3107" y="148"/>
                    <a:pt x="2968" y="148"/>
                  </a:cubicBezTo>
                  <a:cubicBezTo>
                    <a:pt x="2764" y="148"/>
                    <a:pt x="2560" y="149"/>
                    <a:pt x="2355" y="149"/>
                  </a:cubicBezTo>
                  <a:cubicBezTo>
                    <a:pt x="1606" y="149"/>
                    <a:pt x="852" y="135"/>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0"/>
            <p:cNvSpPr/>
            <p:nvPr/>
          </p:nvSpPr>
          <p:spPr>
            <a:xfrm>
              <a:off x="2067575" y="1695025"/>
              <a:ext cx="104625" cy="21425"/>
            </a:xfrm>
            <a:custGeom>
              <a:avLst/>
              <a:gdLst/>
              <a:ahLst/>
              <a:cxnLst/>
              <a:rect l="l" t="t" r="r" b="b"/>
              <a:pathLst>
                <a:path w="4185" h="857" extrusionOk="0">
                  <a:moveTo>
                    <a:pt x="172" y="0"/>
                  </a:moveTo>
                  <a:cubicBezTo>
                    <a:pt x="132" y="49"/>
                    <a:pt x="93" y="93"/>
                    <a:pt x="51" y="137"/>
                  </a:cubicBezTo>
                  <a:cubicBezTo>
                    <a:pt x="36" y="156"/>
                    <a:pt x="18" y="172"/>
                    <a:pt x="1" y="189"/>
                  </a:cubicBezTo>
                  <a:cubicBezTo>
                    <a:pt x="1075" y="577"/>
                    <a:pt x="2296" y="856"/>
                    <a:pt x="3427" y="856"/>
                  </a:cubicBezTo>
                  <a:cubicBezTo>
                    <a:pt x="3685" y="856"/>
                    <a:pt x="3938" y="842"/>
                    <a:pt x="4184" y="811"/>
                  </a:cubicBezTo>
                  <a:cubicBezTo>
                    <a:pt x="4175" y="743"/>
                    <a:pt x="4162" y="672"/>
                    <a:pt x="4147" y="602"/>
                  </a:cubicBezTo>
                  <a:cubicBezTo>
                    <a:pt x="3339" y="503"/>
                    <a:pt x="2535" y="492"/>
                    <a:pt x="1727" y="354"/>
                  </a:cubicBezTo>
                  <a:cubicBezTo>
                    <a:pt x="1202" y="264"/>
                    <a:pt x="681" y="145"/>
                    <a:pt x="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0"/>
            <p:cNvSpPr/>
            <p:nvPr/>
          </p:nvSpPr>
          <p:spPr>
            <a:xfrm>
              <a:off x="2059175" y="1708250"/>
              <a:ext cx="114175" cy="28075"/>
            </a:xfrm>
            <a:custGeom>
              <a:avLst/>
              <a:gdLst/>
              <a:ahLst/>
              <a:cxnLst/>
              <a:rect l="l" t="t" r="r" b="b"/>
              <a:pathLst>
                <a:path w="4567" h="1123" extrusionOk="0">
                  <a:moveTo>
                    <a:pt x="1" y="1"/>
                  </a:moveTo>
                  <a:lnTo>
                    <a:pt x="1" y="1"/>
                  </a:lnTo>
                  <a:cubicBezTo>
                    <a:pt x="11" y="84"/>
                    <a:pt x="25" y="168"/>
                    <a:pt x="42" y="251"/>
                  </a:cubicBezTo>
                  <a:cubicBezTo>
                    <a:pt x="407" y="455"/>
                    <a:pt x="752" y="692"/>
                    <a:pt x="1156" y="824"/>
                  </a:cubicBezTo>
                  <a:cubicBezTo>
                    <a:pt x="1606" y="974"/>
                    <a:pt x="2087" y="1044"/>
                    <a:pt x="2557" y="1094"/>
                  </a:cubicBezTo>
                  <a:cubicBezTo>
                    <a:pt x="2753" y="1115"/>
                    <a:pt x="2949" y="1123"/>
                    <a:pt x="3145" y="1123"/>
                  </a:cubicBezTo>
                  <a:cubicBezTo>
                    <a:pt x="3619" y="1123"/>
                    <a:pt x="4092" y="1075"/>
                    <a:pt x="4564" y="1039"/>
                  </a:cubicBezTo>
                  <a:cubicBezTo>
                    <a:pt x="4566" y="945"/>
                    <a:pt x="4566" y="855"/>
                    <a:pt x="4562" y="763"/>
                  </a:cubicBezTo>
                  <a:cubicBezTo>
                    <a:pt x="4197" y="803"/>
                    <a:pt x="3830" y="824"/>
                    <a:pt x="3463" y="824"/>
                  </a:cubicBezTo>
                  <a:cubicBezTo>
                    <a:pt x="3215" y="824"/>
                    <a:pt x="2967" y="814"/>
                    <a:pt x="2719" y="796"/>
                  </a:cubicBezTo>
                  <a:cubicBezTo>
                    <a:pt x="2129" y="747"/>
                    <a:pt x="1492" y="670"/>
                    <a:pt x="943" y="449"/>
                  </a:cubicBezTo>
                  <a:cubicBezTo>
                    <a:pt x="613" y="312"/>
                    <a:pt x="323" y="12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0"/>
            <p:cNvSpPr/>
            <p:nvPr/>
          </p:nvSpPr>
          <p:spPr>
            <a:xfrm>
              <a:off x="2070100" y="1735650"/>
              <a:ext cx="102575" cy="22100"/>
            </a:xfrm>
            <a:custGeom>
              <a:avLst/>
              <a:gdLst/>
              <a:ahLst/>
              <a:cxnLst/>
              <a:rect l="l" t="t" r="r" b="b"/>
              <a:pathLst>
                <a:path w="4103" h="884" extrusionOk="0">
                  <a:moveTo>
                    <a:pt x="1" y="1"/>
                  </a:moveTo>
                  <a:cubicBezTo>
                    <a:pt x="95" y="128"/>
                    <a:pt x="196" y="249"/>
                    <a:pt x="293" y="374"/>
                  </a:cubicBezTo>
                  <a:cubicBezTo>
                    <a:pt x="866" y="567"/>
                    <a:pt x="1536" y="618"/>
                    <a:pt x="2052" y="688"/>
                  </a:cubicBezTo>
                  <a:cubicBezTo>
                    <a:pt x="2669" y="774"/>
                    <a:pt x="3385" y="875"/>
                    <a:pt x="4077" y="883"/>
                  </a:cubicBezTo>
                  <a:cubicBezTo>
                    <a:pt x="4079" y="754"/>
                    <a:pt x="4085" y="626"/>
                    <a:pt x="4096" y="499"/>
                  </a:cubicBezTo>
                  <a:cubicBezTo>
                    <a:pt x="4099" y="475"/>
                    <a:pt x="4101" y="451"/>
                    <a:pt x="4103" y="427"/>
                  </a:cubicBezTo>
                  <a:cubicBezTo>
                    <a:pt x="4060" y="426"/>
                    <a:pt x="4017" y="426"/>
                    <a:pt x="3975" y="426"/>
                  </a:cubicBezTo>
                  <a:cubicBezTo>
                    <a:pt x="3840" y="426"/>
                    <a:pt x="3705" y="427"/>
                    <a:pt x="3570" y="427"/>
                  </a:cubicBezTo>
                  <a:cubicBezTo>
                    <a:pt x="3196" y="427"/>
                    <a:pt x="2824" y="422"/>
                    <a:pt x="2458" y="385"/>
                  </a:cubicBezTo>
                  <a:cubicBezTo>
                    <a:pt x="1986" y="337"/>
                    <a:pt x="1518" y="273"/>
                    <a:pt x="1050" y="194"/>
                  </a:cubicBezTo>
                  <a:cubicBezTo>
                    <a:pt x="745" y="141"/>
                    <a:pt x="343" y="1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0"/>
            <p:cNvSpPr/>
            <p:nvPr/>
          </p:nvSpPr>
          <p:spPr>
            <a:xfrm>
              <a:off x="2084975" y="1757000"/>
              <a:ext cx="87175" cy="15125"/>
            </a:xfrm>
            <a:custGeom>
              <a:avLst/>
              <a:gdLst/>
              <a:ahLst/>
              <a:cxnLst/>
              <a:rect l="l" t="t" r="r" b="b"/>
              <a:pathLst>
                <a:path w="3487" h="605" extrusionOk="0">
                  <a:moveTo>
                    <a:pt x="1" y="1"/>
                  </a:moveTo>
                  <a:cubicBezTo>
                    <a:pt x="34" y="69"/>
                    <a:pt x="64" y="141"/>
                    <a:pt x="91" y="216"/>
                  </a:cubicBezTo>
                  <a:cubicBezTo>
                    <a:pt x="809" y="398"/>
                    <a:pt x="1531" y="523"/>
                    <a:pt x="2285" y="563"/>
                  </a:cubicBezTo>
                  <a:cubicBezTo>
                    <a:pt x="2700" y="583"/>
                    <a:pt x="3095" y="585"/>
                    <a:pt x="3486" y="605"/>
                  </a:cubicBezTo>
                  <a:cubicBezTo>
                    <a:pt x="3479" y="475"/>
                    <a:pt x="3477" y="348"/>
                    <a:pt x="3479" y="220"/>
                  </a:cubicBezTo>
                  <a:lnTo>
                    <a:pt x="3479" y="220"/>
                  </a:lnTo>
                  <a:cubicBezTo>
                    <a:pt x="3231" y="227"/>
                    <a:pt x="2990" y="245"/>
                    <a:pt x="2766" y="247"/>
                  </a:cubicBezTo>
                  <a:cubicBezTo>
                    <a:pt x="2710" y="247"/>
                    <a:pt x="2655" y="248"/>
                    <a:pt x="2600" y="248"/>
                  </a:cubicBezTo>
                  <a:cubicBezTo>
                    <a:pt x="1727" y="248"/>
                    <a:pt x="856" y="16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0"/>
            <p:cNvSpPr/>
            <p:nvPr/>
          </p:nvSpPr>
          <p:spPr>
            <a:xfrm>
              <a:off x="1946725" y="1666275"/>
              <a:ext cx="166050" cy="215550"/>
            </a:xfrm>
            <a:custGeom>
              <a:avLst/>
              <a:gdLst/>
              <a:ahLst/>
              <a:cxnLst/>
              <a:rect l="l" t="t" r="r" b="b"/>
              <a:pathLst>
                <a:path w="6642" h="8622" extrusionOk="0">
                  <a:moveTo>
                    <a:pt x="1996" y="1"/>
                  </a:moveTo>
                  <a:cubicBezTo>
                    <a:pt x="1920" y="1"/>
                    <a:pt x="1843" y="3"/>
                    <a:pt x="1766" y="8"/>
                  </a:cubicBezTo>
                  <a:cubicBezTo>
                    <a:pt x="1672" y="15"/>
                    <a:pt x="1575" y="26"/>
                    <a:pt x="1488" y="72"/>
                  </a:cubicBezTo>
                  <a:cubicBezTo>
                    <a:pt x="1356" y="140"/>
                    <a:pt x="1277" y="276"/>
                    <a:pt x="1211" y="410"/>
                  </a:cubicBezTo>
                  <a:cubicBezTo>
                    <a:pt x="923" y="1010"/>
                    <a:pt x="802" y="1673"/>
                    <a:pt x="688" y="2327"/>
                  </a:cubicBezTo>
                  <a:cubicBezTo>
                    <a:pt x="444" y="3724"/>
                    <a:pt x="218" y="5123"/>
                    <a:pt x="10" y="6527"/>
                  </a:cubicBezTo>
                  <a:cubicBezTo>
                    <a:pt x="1" y="6570"/>
                    <a:pt x="1" y="6614"/>
                    <a:pt x="14" y="6658"/>
                  </a:cubicBezTo>
                  <a:cubicBezTo>
                    <a:pt x="36" y="6711"/>
                    <a:pt x="89" y="6742"/>
                    <a:pt x="137" y="6770"/>
                  </a:cubicBezTo>
                  <a:lnTo>
                    <a:pt x="607" y="7038"/>
                  </a:lnTo>
                  <a:cubicBezTo>
                    <a:pt x="663" y="7069"/>
                    <a:pt x="726" y="7102"/>
                    <a:pt x="789" y="7102"/>
                  </a:cubicBezTo>
                  <a:cubicBezTo>
                    <a:pt x="798" y="7102"/>
                    <a:pt x="807" y="7101"/>
                    <a:pt x="816" y="7100"/>
                  </a:cubicBezTo>
                  <a:cubicBezTo>
                    <a:pt x="925" y="7080"/>
                    <a:pt x="982" y="6957"/>
                    <a:pt x="1018" y="6849"/>
                  </a:cubicBezTo>
                  <a:cubicBezTo>
                    <a:pt x="1422" y="5679"/>
                    <a:pt x="1729" y="4469"/>
                    <a:pt x="2272" y="3355"/>
                  </a:cubicBezTo>
                  <a:cubicBezTo>
                    <a:pt x="2392" y="4572"/>
                    <a:pt x="2665" y="5769"/>
                    <a:pt x="3086" y="6917"/>
                  </a:cubicBezTo>
                  <a:cubicBezTo>
                    <a:pt x="3185" y="7188"/>
                    <a:pt x="3293" y="7456"/>
                    <a:pt x="3438" y="7706"/>
                  </a:cubicBezTo>
                  <a:cubicBezTo>
                    <a:pt x="3642" y="8062"/>
                    <a:pt x="3914" y="8371"/>
                    <a:pt x="4242" y="8622"/>
                  </a:cubicBezTo>
                  <a:lnTo>
                    <a:pt x="6642" y="6004"/>
                  </a:lnTo>
                  <a:cubicBezTo>
                    <a:pt x="6466" y="5602"/>
                    <a:pt x="6249" y="5222"/>
                    <a:pt x="6034" y="4842"/>
                  </a:cubicBezTo>
                  <a:lnTo>
                    <a:pt x="5195" y="3375"/>
                  </a:lnTo>
                  <a:cubicBezTo>
                    <a:pt x="4674" y="2461"/>
                    <a:pt x="4152" y="1546"/>
                    <a:pt x="3530" y="696"/>
                  </a:cubicBezTo>
                  <a:cubicBezTo>
                    <a:pt x="3396" y="511"/>
                    <a:pt x="3253" y="327"/>
                    <a:pt x="3060" y="210"/>
                  </a:cubicBezTo>
                  <a:cubicBezTo>
                    <a:pt x="2911" y="123"/>
                    <a:pt x="2737" y="79"/>
                    <a:pt x="2566" y="48"/>
                  </a:cubicBezTo>
                  <a:cubicBezTo>
                    <a:pt x="2378" y="16"/>
                    <a:pt x="2187" y="1"/>
                    <a:pt x="1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70"/>
            <p:cNvSpPr/>
            <p:nvPr/>
          </p:nvSpPr>
          <p:spPr>
            <a:xfrm>
              <a:off x="2006800" y="1730550"/>
              <a:ext cx="105975" cy="151225"/>
            </a:xfrm>
            <a:custGeom>
              <a:avLst/>
              <a:gdLst/>
              <a:ahLst/>
              <a:cxnLst/>
              <a:rect l="l" t="t" r="r" b="b"/>
              <a:pathLst>
                <a:path w="4239" h="6049" extrusionOk="0">
                  <a:moveTo>
                    <a:pt x="2328" y="0"/>
                  </a:moveTo>
                  <a:cubicBezTo>
                    <a:pt x="2238" y="130"/>
                    <a:pt x="2139" y="253"/>
                    <a:pt x="2034" y="371"/>
                  </a:cubicBezTo>
                  <a:cubicBezTo>
                    <a:pt x="1799" y="624"/>
                    <a:pt x="1546" y="859"/>
                    <a:pt x="1276" y="1076"/>
                  </a:cubicBezTo>
                  <a:cubicBezTo>
                    <a:pt x="918" y="1362"/>
                    <a:pt x="475" y="1683"/>
                    <a:pt x="0" y="1764"/>
                  </a:cubicBezTo>
                  <a:cubicBezTo>
                    <a:pt x="148" y="2644"/>
                    <a:pt x="376" y="3508"/>
                    <a:pt x="683" y="4344"/>
                  </a:cubicBezTo>
                  <a:cubicBezTo>
                    <a:pt x="782" y="4614"/>
                    <a:pt x="890" y="4885"/>
                    <a:pt x="1033" y="5133"/>
                  </a:cubicBezTo>
                  <a:cubicBezTo>
                    <a:pt x="1237" y="5488"/>
                    <a:pt x="1511" y="5800"/>
                    <a:pt x="1836" y="6048"/>
                  </a:cubicBezTo>
                  <a:lnTo>
                    <a:pt x="4239" y="3431"/>
                  </a:lnTo>
                  <a:cubicBezTo>
                    <a:pt x="4063" y="3031"/>
                    <a:pt x="3846" y="2651"/>
                    <a:pt x="3631" y="2271"/>
                  </a:cubicBezTo>
                  <a:lnTo>
                    <a:pt x="2792" y="804"/>
                  </a:lnTo>
                  <a:cubicBezTo>
                    <a:pt x="2640" y="536"/>
                    <a:pt x="2484" y="268"/>
                    <a:pt x="2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70"/>
            <p:cNvSpPr/>
            <p:nvPr/>
          </p:nvSpPr>
          <p:spPr>
            <a:xfrm>
              <a:off x="1918500" y="1773050"/>
              <a:ext cx="263525" cy="120775"/>
            </a:xfrm>
            <a:custGeom>
              <a:avLst/>
              <a:gdLst/>
              <a:ahLst/>
              <a:cxnLst/>
              <a:rect l="l" t="t" r="r" b="b"/>
              <a:pathLst>
                <a:path w="10541" h="4831" extrusionOk="0">
                  <a:moveTo>
                    <a:pt x="6857" y="0"/>
                  </a:moveTo>
                  <a:lnTo>
                    <a:pt x="6653" y="916"/>
                  </a:lnTo>
                  <a:lnTo>
                    <a:pt x="5827" y="1197"/>
                  </a:lnTo>
                  <a:cubicBezTo>
                    <a:pt x="4365" y="1566"/>
                    <a:pt x="2810" y="1388"/>
                    <a:pt x="1341" y="1735"/>
                  </a:cubicBezTo>
                  <a:cubicBezTo>
                    <a:pt x="1038" y="1808"/>
                    <a:pt x="737" y="1902"/>
                    <a:pt x="462" y="2051"/>
                  </a:cubicBezTo>
                  <a:cubicBezTo>
                    <a:pt x="337" y="2119"/>
                    <a:pt x="214" y="2203"/>
                    <a:pt x="135" y="2321"/>
                  </a:cubicBezTo>
                  <a:cubicBezTo>
                    <a:pt x="1" y="2523"/>
                    <a:pt x="21" y="2796"/>
                    <a:pt x="102" y="3024"/>
                  </a:cubicBezTo>
                  <a:cubicBezTo>
                    <a:pt x="238" y="3398"/>
                    <a:pt x="528" y="3701"/>
                    <a:pt x="864" y="3911"/>
                  </a:cubicBezTo>
                  <a:cubicBezTo>
                    <a:pt x="1200" y="4124"/>
                    <a:pt x="1582" y="4254"/>
                    <a:pt x="1964" y="4362"/>
                  </a:cubicBezTo>
                  <a:cubicBezTo>
                    <a:pt x="3119" y="4687"/>
                    <a:pt x="4316" y="4831"/>
                    <a:pt x="5517" y="4831"/>
                  </a:cubicBezTo>
                  <a:cubicBezTo>
                    <a:pt x="5910" y="4831"/>
                    <a:pt x="6303" y="4815"/>
                    <a:pt x="6696" y="4786"/>
                  </a:cubicBezTo>
                  <a:lnTo>
                    <a:pt x="6696" y="4786"/>
                  </a:lnTo>
                  <a:cubicBezTo>
                    <a:pt x="6836" y="4795"/>
                    <a:pt x="6978" y="4800"/>
                    <a:pt x="7120" y="4800"/>
                  </a:cubicBezTo>
                  <a:cubicBezTo>
                    <a:pt x="8680" y="4800"/>
                    <a:pt x="10238" y="4259"/>
                    <a:pt x="10371" y="3560"/>
                  </a:cubicBezTo>
                  <a:cubicBezTo>
                    <a:pt x="10540" y="2684"/>
                    <a:pt x="10231" y="283"/>
                    <a:pt x="10231" y="283"/>
                  </a:cubicBezTo>
                  <a:lnTo>
                    <a:pt x="68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70"/>
            <p:cNvSpPr/>
            <p:nvPr/>
          </p:nvSpPr>
          <p:spPr>
            <a:xfrm>
              <a:off x="2044950" y="1773100"/>
              <a:ext cx="137025" cy="120750"/>
            </a:xfrm>
            <a:custGeom>
              <a:avLst/>
              <a:gdLst/>
              <a:ahLst/>
              <a:cxnLst/>
              <a:rect l="l" t="t" r="r" b="b"/>
              <a:pathLst>
                <a:path w="5481" h="4830" extrusionOk="0">
                  <a:moveTo>
                    <a:pt x="1799" y="0"/>
                  </a:moveTo>
                  <a:lnTo>
                    <a:pt x="1593" y="914"/>
                  </a:lnTo>
                  <a:lnTo>
                    <a:pt x="767" y="1195"/>
                  </a:lnTo>
                  <a:cubicBezTo>
                    <a:pt x="515" y="1259"/>
                    <a:pt x="260" y="1307"/>
                    <a:pt x="1" y="1342"/>
                  </a:cubicBezTo>
                  <a:cubicBezTo>
                    <a:pt x="488" y="1975"/>
                    <a:pt x="609" y="2829"/>
                    <a:pt x="585" y="3613"/>
                  </a:cubicBezTo>
                  <a:cubicBezTo>
                    <a:pt x="570" y="4021"/>
                    <a:pt x="523" y="4428"/>
                    <a:pt x="451" y="4830"/>
                  </a:cubicBezTo>
                  <a:cubicBezTo>
                    <a:pt x="851" y="4830"/>
                    <a:pt x="1248" y="4814"/>
                    <a:pt x="1646" y="4784"/>
                  </a:cubicBezTo>
                  <a:cubicBezTo>
                    <a:pt x="1786" y="4793"/>
                    <a:pt x="1927" y="4797"/>
                    <a:pt x="2067" y="4797"/>
                  </a:cubicBezTo>
                  <a:cubicBezTo>
                    <a:pt x="3627" y="4797"/>
                    <a:pt x="5180" y="4257"/>
                    <a:pt x="5313" y="3560"/>
                  </a:cubicBezTo>
                  <a:cubicBezTo>
                    <a:pt x="5480" y="2682"/>
                    <a:pt x="5173" y="281"/>
                    <a:pt x="5173" y="281"/>
                  </a:cubicBezTo>
                  <a:lnTo>
                    <a:pt x="17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70"/>
            <p:cNvSpPr/>
            <p:nvPr/>
          </p:nvSpPr>
          <p:spPr>
            <a:xfrm>
              <a:off x="2048475" y="1583750"/>
              <a:ext cx="72050" cy="73650"/>
            </a:xfrm>
            <a:custGeom>
              <a:avLst/>
              <a:gdLst/>
              <a:ahLst/>
              <a:cxnLst/>
              <a:rect l="l" t="t" r="r" b="b"/>
              <a:pathLst>
                <a:path w="2882" h="2946" extrusionOk="0">
                  <a:moveTo>
                    <a:pt x="1332" y="1"/>
                  </a:moveTo>
                  <a:cubicBezTo>
                    <a:pt x="906" y="1"/>
                    <a:pt x="498" y="132"/>
                    <a:pt x="194" y="432"/>
                  </a:cubicBezTo>
                  <a:cubicBezTo>
                    <a:pt x="121" y="694"/>
                    <a:pt x="0" y="920"/>
                    <a:pt x="31" y="1208"/>
                  </a:cubicBezTo>
                  <a:cubicBezTo>
                    <a:pt x="49" y="1377"/>
                    <a:pt x="117" y="1533"/>
                    <a:pt x="169" y="1695"/>
                  </a:cubicBezTo>
                  <a:cubicBezTo>
                    <a:pt x="639" y="2299"/>
                    <a:pt x="871" y="2945"/>
                    <a:pt x="1472" y="2945"/>
                  </a:cubicBezTo>
                  <a:cubicBezTo>
                    <a:pt x="1709" y="2945"/>
                    <a:pt x="2003" y="2845"/>
                    <a:pt x="2392" y="2602"/>
                  </a:cubicBezTo>
                  <a:cubicBezTo>
                    <a:pt x="2796" y="2323"/>
                    <a:pt x="2882" y="1752"/>
                    <a:pt x="2838" y="1265"/>
                  </a:cubicBezTo>
                  <a:cubicBezTo>
                    <a:pt x="2816" y="1006"/>
                    <a:pt x="2756" y="753"/>
                    <a:pt x="2662" y="511"/>
                  </a:cubicBezTo>
                  <a:cubicBezTo>
                    <a:pt x="2625" y="485"/>
                    <a:pt x="2590" y="457"/>
                    <a:pt x="2552" y="430"/>
                  </a:cubicBezTo>
                  <a:cubicBezTo>
                    <a:pt x="2275" y="222"/>
                    <a:pt x="2010" y="79"/>
                    <a:pt x="1663" y="26"/>
                  </a:cubicBezTo>
                  <a:cubicBezTo>
                    <a:pt x="1552" y="9"/>
                    <a:pt x="1442" y="1"/>
                    <a:pt x="1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70"/>
            <p:cNvSpPr/>
            <p:nvPr/>
          </p:nvSpPr>
          <p:spPr>
            <a:xfrm>
              <a:off x="2067350" y="1625425"/>
              <a:ext cx="18975" cy="17300"/>
            </a:xfrm>
            <a:custGeom>
              <a:avLst/>
              <a:gdLst/>
              <a:ahLst/>
              <a:cxnLst/>
              <a:rect l="l" t="t" r="r" b="b"/>
              <a:pathLst>
                <a:path w="759" h="692" extrusionOk="0">
                  <a:moveTo>
                    <a:pt x="57" y="1"/>
                  </a:moveTo>
                  <a:cubicBezTo>
                    <a:pt x="27" y="1"/>
                    <a:pt x="1" y="29"/>
                    <a:pt x="10" y="61"/>
                  </a:cubicBezTo>
                  <a:lnTo>
                    <a:pt x="10" y="63"/>
                  </a:lnTo>
                  <a:cubicBezTo>
                    <a:pt x="25" y="114"/>
                    <a:pt x="75" y="156"/>
                    <a:pt x="102" y="199"/>
                  </a:cubicBezTo>
                  <a:cubicBezTo>
                    <a:pt x="128" y="239"/>
                    <a:pt x="148" y="281"/>
                    <a:pt x="161" y="327"/>
                  </a:cubicBezTo>
                  <a:cubicBezTo>
                    <a:pt x="174" y="369"/>
                    <a:pt x="181" y="415"/>
                    <a:pt x="181" y="459"/>
                  </a:cubicBezTo>
                  <a:cubicBezTo>
                    <a:pt x="181" y="481"/>
                    <a:pt x="181" y="500"/>
                    <a:pt x="176" y="522"/>
                  </a:cubicBezTo>
                  <a:cubicBezTo>
                    <a:pt x="174" y="549"/>
                    <a:pt x="159" y="582"/>
                    <a:pt x="165" y="610"/>
                  </a:cubicBezTo>
                  <a:cubicBezTo>
                    <a:pt x="183" y="667"/>
                    <a:pt x="255" y="689"/>
                    <a:pt x="306" y="691"/>
                  </a:cubicBezTo>
                  <a:cubicBezTo>
                    <a:pt x="315" y="692"/>
                    <a:pt x="324" y="692"/>
                    <a:pt x="333" y="692"/>
                  </a:cubicBezTo>
                  <a:cubicBezTo>
                    <a:pt x="376" y="692"/>
                    <a:pt x="418" y="688"/>
                    <a:pt x="462" y="680"/>
                  </a:cubicBezTo>
                  <a:cubicBezTo>
                    <a:pt x="517" y="669"/>
                    <a:pt x="570" y="654"/>
                    <a:pt x="620" y="634"/>
                  </a:cubicBezTo>
                  <a:cubicBezTo>
                    <a:pt x="646" y="623"/>
                    <a:pt x="673" y="608"/>
                    <a:pt x="695" y="590"/>
                  </a:cubicBezTo>
                  <a:cubicBezTo>
                    <a:pt x="719" y="568"/>
                    <a:pt x="736" y="542"/>
                    <a:pt x="745" y="511"/>
                  </a:cubicBezTo>
                  <a:cubicBezTo>
                    <a:pt x="758" y="478"/>
                    <a:pt x="723" y="443"/>
                    <a:pt x="693" y="443"/>
                  </a:cubicBezTo>
                  <a:cubicBezTo>
                    <a:pt x="684" y="442"/>
                    <a:pt x="676" y="442"/>
                    <a:pt x="667" y="442"/>
                  </a:cubicBezTo>
                  <a:cubicBezTo>
                    <a:pt x="655" y="442"/>
                    <a:pt x="643" y="443"/>
                    <a:pt x="631" y="445"/>
                  </a:cubicBezTo>
                  <a:cubicBezTo>
                    <a:pt x="607" y="452"/>
                    <a:pt x="585" y="461"/>
                    <a:pt x="565" y="474"/>
                  </a:cubicBezTo>
                  <a:cubicBezTo>
                    <a:pt x="532" y="489"/>
                    <a:pt x="497" y="505"/>
                    <a:pt x="462" y="516"/>
                  </a:cubicBezTo>
                  <a:cubicBezTo>
                    <a:pt x="427" y="529"/>
                    <a:pt x="389" y="538"/>
                    <a:pt x="352" y="544"/>
                  </a:cubicBezTo>
                  <a:cubicBezTo>
                    <a:pt x="341" y="546"/>
                    <a:pt x="330" y="547"/>
                    <a:pt x="320" y="547"/>
                  </a:cubicBezTo>
                  <a:cubicBezTo>
                    <a:pt x="318" y="547"/>
                    <a:pt x="316" y="547"/>
                    <a:pt x="314" y="547"/>
                  </a:cubicBezTo>
                  <a:lnTo>
                    <a:pt x="314" y="547"/>
                  </a:lnTo>
                  <a:cubicBezTo>
                    <a:pt x="325" y="457"/>
                    <a:pt x="316" y="366"/>
                    <a:pt x="286" y="281"/>
                  </a:cubicBezTo>
                  <a:cubicBezTo>
                    <a:pt x="269" y="230"/>
                    <a:pt x="245" y="182"/>
                    <a:pt x="212" y="138"/>
                  </a:cubicBezTo>
                  <a:cubicBezTo>
                    <a:pt x="194" y="114"/>
                    <a:pt x="174" y="90"/>
                    <a:pt x="152" y="68"/>
                  </a:cubicBezTo>
                  <a:cubicBezTo>
                    <a:pt x="130" y="44"/>
                    <a:pt x="106" y="24"/>
                    <a:pt x="80" y="6"/>
                  </a:cubicBezTo>
                  <a:cubicBezTo>
                    <a:pt x="72" y="2"/>
                    <a:pt x="65"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70"/>
            <p:cNvSpPr/>
            <p:nvPr/>
          </p:nvSpPr>
          <p:spPr>
            <a:xfrm>
              <a:off x="2078325" y="1622325"/>
              <a:ext cx="6250" cy="4850"/>
            </a:xfrm>
            <a:custGeom>
              <a:avLst/>
              <a:gdLst/>
              <a:ahLst/>
              <a:cxnLst/>
              <a:rect l="l" t="t" r="r" b="b"/>
              <a:pathLst>
                <a:path w="250" h="194" extrusionOk="0">
                  <a:moveTo>
                    <a:pt x="126" y="1"/>
                  </a:moveTo>
                  <a:cubicBezTo>
                    <a:pt x="1" y="1"/>
                    <a:pt x="1" y="194"/>
                    <a:pt x="126" y="194"/>
                  </a:cubicBezTo>
                  <a:cubicBezTo>
                    <a:pt x="249" y="194"/>
                    <a:pt x="24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70"/>
            <p:cNvSpPr/>
            <p:nvPr/>
          </p:nvSpPr>
          <p:spPr>
            <a:xfrm>
              <a:off x="2061425" y="1630175"/>
              <a:ext cx="6775" cy="5300"/>
            </a:xfrm>
            <a:custGeom>
              <a:avLst/>
              <a:gdLst/>
              <a:ahLst/>
              <a:cxnLst/>
              <a:rect l="l" t="t" r="r" b="b"/>
              <a:pathLst>
                <a:path w="271" h="212" extrusionOk="0">
                  <a:moveTo>
                    <a:pt x="135" y="1"/>
                  </a:moveTo>
                  <a:cubicBezTo>
                    <a:pt x="1" y="1"/>
                    <a:pt x="1" y="212"/>
                    <a:pt x="135" y="212"/>
                  </a:cubicBezTo>
                  <a:cubicBezTo>
                    <a:pt x="271" y="212"/>
                    <a:pt x="271"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70"/>
            <p:cNvSpPr/>
            <p:nvPr/>
          </p:nvSpPr>
          <p:spPr>
            <a:xfrm>
              <a:off x="2096350" y="1587675"/>
              <a:ext cx="34950" cy="48950"/>
            </a:xfrm>
            <a:custGeom>
              <a:avLst/>
              <a:gdLst/>
              <a:ahLst/>
              <a:cxnLst/>
              <a:rect l="l" t="t" r="r" b="b"/>
              <a:pathLst>
                <a:path w="1398" h="1958" extrusionOk="0">
                  <a:moveTo>
                    <a:pt x="764" y="0"/>
                  </a:moveTo>
                  <a:cubicBezTo>
                    <a:pt x="415" y="0"/>
                    <a:pt x="0" y="370"/>
                    <a:pt x="0" y="370"/>
                  </a:cubicBezTo>
                  <a:cubicBezTo>
                    <a:pt x="27" y="398"/>
                    <a:pt x="339" y="1127"/>
                    <a:pt x="339" y="1127"/>
                  </a:cubicBezTo>
                  <a:cubicBezTo>
                    <a:pt x="339" y="1127"/>
                    <a:pt x="337" y="817"/>
                    <a:pt x="567" y="817"/>
                  </a:cubicBezTo>
                  <a:cubicBezTo>
                    <a:pt x="594" y="817"/>
                    <a:pt x="624" y="822"/>
                    <a:pt x="657" y="831"/>
                  </a:cubicBezTo>
                  <a:cubicBezTo>
                    <a:pt x="980" y="919"/>
                    <a:pt x="670" y="1455"/>
                    <a:pt x="670" y="1455"/>
                  </a:cubicBezTo>
                  <a:lnTo>
                    <a:pt x="1037" y="1958"/>
                  </a:lnTo>
                  <a:lnTo>
                    <a:pt x="1397" y="950"/>
                  </a:lnTo>
                  <a:cubicBezTo>
                    <a:pt x="1397" y="950"/>
                    <a:pt x="1307" y="225"/>
                    <a:pt x="942" y="40"/>
                  </a:cubicBezTo>
                  <a:cubicBezTo>
                    <a:pt x="887" y="12"/>
                    <a:pt x="827" y="0"/>
                    <a:pt x="764" y="0"/>
                  </a:cubicBezTo>
                  <a:close/>
                </a:path>
              </a:pathLst>
            </a:custGeom>
            <a:solidFill>
              <a:srgbClr val="101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0"/>
            <p:cNvSpPr/>
            <p:nvPr/>
          </p:nvSpPr>
          <p:spPr>
            <a:xfrm>
              <a:off x="2011675" y="1697600"/>
              <a:ext cx="15125" cy="36200"/>
            </a:xfrm>
            <a:custGeom>
              <a:avLst/>
              <a:gdLst/>
              <a:ahLst/>
              <a:cxnLst/>
              <a:rect l="l" t="t" r="r" b="b"/>
              <a:pathLst>
                <a:path w="605" h="1448" extrusionOk="0">
                  <a:moveTo>
                    <a:pt x="390" y="1"/>
                  </a:moveTo>
                  <a:lnTo>
                    <a:pt x="1" y="717"/>
                  </a:lnTo>
                  <a:lnTo>
                    <a:pt x="10" y="1406"/>
                  </a:lnTo>
                  <a:cubicBezTo>
                    <a:pt x="10" y="1406"/>
                    <a:pt x="532" y="1448"/>
                    <a:pt x="580" y="1448"/>
                  </a:cubicBezTo>
                  <a:cubicBezTo>
                    <a:pt x="581" y="1448"/>
                    <a:pt x="582" y="1448"/>
                    <a:pt x="583" y="1448"/>
                  </a:cubicBezTo>
                  <a:cubicBezTo>
                    <a:pt x="605" y="1446"/>
                    <a:pt x="390" y="1"/>
                    <a:pt x="390" y="1"/>
                  </a:cubicBezTo>
                  <a:close/>
                </a:path>
              </a:pathLst>
            </a:custGeom>
            <a:solidFill>
              <a:srgbClr val="F2D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0"/>
            <p:cNvSpPr/>
            <p:nvPr/>
          </p:nvSpPr>
          <p:spPr>
            <a:xfrm>
              <a:off x="2008725" y="1717975"/>
              <a:ext cx="31200" cy="56125"/>
            </a:xfrm>
            <a:custGeom>
              <a:avLst/>
              <a:gdLst/>
              <a:ahLst/>
              <a:cxnLst/>
              <a:rect l="l" t="t" r="r" b="b"/>
              <a:pathLst>
                <a:path w="1248" h="2245" extrusionOk="0">
                  <a:moveTo>
                    <a:pt x="152" y="0"/>
                  </a:moveTo>
                  <a:cubicBezTo>
                    <a:pt x="101" y="16"/>
                    <a:pt x="51" y="24"/>
                    <a:pt x="0" y="31"/>
                  </a:cubicBezTo>
                  <a:cubicBezTo>
                    <a:pt x="189" y="126"/>
                    <a:pt x="387" y="150"/>
                    <a:pt x="595" y="207"/>
                  </a:cubicBezTo>
                  <a:cubicBezTo>
                    <a:pt x="762" y="253"/>
                    <a:pt x="971" y="277"/>
                    <a:pt x="1052" y="415"/>
                  </a:cubicBezTo>
                  <a:cubicBezTo>
                    <a:pt x="1103" y="497"/>
                    <a:pt x="1096" y="653"/>
                    <a:pt x="1103" y="743"/>
                  </a:cubicBezTo>
                  <a:cubicBezTo>
                    <a:pt x="1125" y="1213"/>
                    <a:pt x="1010" y="1676"/>
                    <a:pt x="1037" y="2148"/>
                  </a:cubicBezTo>
                  <a:cubicBezTo>
                    <a:pt x="1039" y="2194"/>
                    <a:pt x="1072" y="2234"/>
                    <a:pt x="1118" y="2245"/>
                  </a:cubicBezTo>
                  <a:cubicBezTo>
                    <a:pt x="1142" y="2236"/>
                    <a:pt x="1169" y="2229"/>
                    <a:pt x="1195" y="2223"/>
                  </a:cubicBezTo>
                  <a:cubicBezTo>
                    <a:pt x="1151" y="1944"/>
                    <a:pt x="1164" y="1656"/>
                    <a:pt x="1180" y="1375"/>
                  </a:cubicBezTo>
                  <a:cubicBezTo>
                    <a:pt x="1197" y="1050"/>
                    <a:pt x="1193" y="694"/>
                    <a:pt x="1248" y="371"/>
                  </a:cubicBezTo>
                  <a:cubicBezTo>
                    <a:pt x="1241" y="356"/>
                    <a:pt x="1237" y="341"/>
                    <a:pt x="1230" y="330"/>
                  </a:cubicBezTo>
                  <a:cubicBezTo>
                    <a:pt x="1024" y="279"/>
                    <a:pt x="824" y="187"/>
                    <a:pt x="620" y="130"/>
                  </a:cubicBezTo>
                  <a:cubicBezTo>
                    <a:pt x="464" y="84"/>
                    <a:pt x="299" y="62"/>
                    <a:pt x="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0"/>
            <p:cNvSpPr/>
            <p:nvPr/>
          </p:nvSpPr>
          <p:spPr>
            <a:xfrm>
              <a:off x="2007400" y="1697050"/>
              <a:ext cx="14025" cy="22750"/>
            </a:xfrm>
            <a:custGeom>
              <a:avLst/>
              <a:gdLst/>
              <a:ahLst/>
              <a:cxnLst/>
              <a:rect l="l" t="t" r="r" b="b"/>
              <a:pathLst>
                <a:path w="561" h="910" extrusionOk="0">
                  <a:moveTo>
                    <a:pt x="416" y="1"/>
                  </a:moveTo>
                  <a:cubicBezTo>
                    <a:pt x="416" y="1"/>
                    <a:pt x="22" y="864"/>
                    <a:pt x="1" y="910"/>
                  </a:cubicBezTo>
                  <a:lnTo>
                    <a:pt x="238" y="879"/>
                  </a:lnTo>
                  <a:lnTo>
                    <a:pt x="561" y="23"/>
                  </a:lnTo>
                  <a:lnTo>
                    <a:pt x="4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0"/>
            <p:cNvSpPr/>
            <p:nvPr/>
          </p:nvSpPr>
          <p:spPr>
            <a:xfrm>
              <a:off x="2006475" y="1695250"/>
              <a:ext cx="12375" cy="68600"/>
            </a:xfrm>
            <a:custGeom>
              <a:avLst/>
              <a:gdLst/>
              <a:ahLst/>
              <a:cxnLst/>
              <a:rect l="l" t="t" r="r" b="b"/>
              <a:pathLst>
                <a:path w="495" h="2744" extrusionOk="0">
                  <a:moveTo>
                    <a:pt x="330" y="0"/>
                  </a:moveTo>
                  <a:lnTo>
                    <a:pt x="0" y="953"/>
                  </a:lnTo>
                  <a:lnTo>
                    <a:pt x="70" y="2567"/>
                  </a:lnTo>
                  <a:lnTo>
                    <a:pt x="248" y="2743"/>
                  </a:lnTo>
                  <a:lnTo>
                    <a:pt x="494" y="1259"/>
                  </a:lnTo>
                  <a:lnTo>
                    <a:pt x="152" y="929"/>
                  </a:lnTo>
                  <a:lnTo>
                    <a:pt x="494" y="11"/>
                  </a:lnTo>
                  <a:lnTo>
                    <a:pt x="330" y="0"/>
                  </a:lnTo>
                  <a:close/>
                </a:path>
              </a:pathLst>
            </a:custGeom>
            <a:solidFill>
              <a:srgbClr val="0C1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70"/>
            <p:cNvSpPr/>
            <p:nvPr/>
          </p:nvSpPr>
          <p:spPr>
            <a:xfrm>
              <a:off x="2009325" y="1718625"/>
              <a:ext cx="27525" cy="55325"/>
            </a:xfrm>
            <a:custGeom>
              <a:avLst/>
              <a:gdLst/>
              <a:ahLst/>
              <a:cxnLst/>
              <a:rect l="l" t="t" r="r" b="b"/>
              <a:pathLst>
                <a:path w="1101" h="2213" extrusionOk="0">
                  <a:moveTo>
                    <a:pt x="0" y="1"/>
                  </a:moveTo>
                  <a:lnTo>
                    <a:pt x="0" y="1"/>
                  </a:lnTo>
                  <a:cubicBezTo>
                    <a:pt x="0" y="1"/>
                    <a:pt x="132" y="1744"/>
                    <a:pt x="134" y="1810"/>
                  </a:cubicBezTo>
                  <a:lnTo>
                    <a:pt x="1070" y="2212"/>
                  </a:lnTo>
                  <a:lnTo>
                    <a:pt x="1101" y="341"/>
                  </a:lnTo>
                  <a:lnTo>
                    <a:pt x="0" y="1"/>
                  </a:lnTo>
                  <a:close/>
                </a:path>
              </a:pathLst>
            </a:custGeom>
            <a:solidFill>
              <a:srgbClr val="0C1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70"/>
            <p:cNvSpPr/>
            <p:nvPr/>
          </p:nvSpPr>
          <p:spPr>
            <a:xfrm>
              <a:off x="1960725" y="1677700"/>
              <a:ext cx="25400" cy="29000"/>
            </a:xfrm>
            <a:custGeom>
              <a:avLst/>
              <a:gdLst/>
              <a:ahLst/>
              <a:cxnLst/>
              <a:rect l="l" t="t" r="r" b="b"/>
              <a:pathLst>
                <a:path w="1016" h="1160" extrusionOk="0">
                  <a:moveTo>
                    <a:pt x="855" y="0"/>
                  </a:moveTo>
                  <a:cubicBezTo>
                    <a:pt x="754" y="0"/>
                    <a:pt x="652" y="40"/>
                    <a:pt x="565" y="94"/>
                  </a:cubicBezTo>
                  <a:cubicBezTo>
                    <a:pt x="462" y="162"/>
                    <a:pt x="374" y="254"/>
                    <a:pt x="288" y="344"/>
                  </a:cubicBezTo>
                  <a:cubicBezTo>
                    <a:pt x="176" y="463"/>
                    <a:pt x="64" y="584"/>
                    <a:pt x="1" y="733"/>
                  </a:cubicBezTo>
                  <a:lnTo>
                    <a:pt x="165" y="1130"/>
                  </a:lnTo>
                  <a:cubicBezTo>
                    <a:pt x="187" y="1154"/>
                    <a:pt x="222" y="1160"/>
                    <a:pt x="256" y="1160"/>
                  </a:cubicBezTo>
                  <a:cubicBezTo>
                    <a:pt x="264" y="1160"/>
                    <a:pt x="271" y="1159"/>
                    <a:pt x="277" y="1159"/>
                  </a:cubicBezTo>
                  <a:cubicBezTo>
                    <a:pt x="422" y="1152"/>
                    <a:pt x="565" y="1119"/>
                    <a:pt x="699" y="1062"/>
                  </a:cubicBezTo>
                  <a:cubicBezTo>
                    <a:pt x="721" y="1056"/>
                    <a:pt x="739" y="1043"/>
                    <a:pt x="754" y="1027"/>
                  </a:cubicBezTo>
                  <a:cubicBezTo>
                    <a:pt x="767" y="1010"/>
                    <a:pt x="767" y="983"/>
                    <a:pt x="750" y="968"/>
                  </a:cubicBezTo>
                  <a:cubicBezTo>
                    <a:pt x="741" y="962"/>
                    <a:pt x="730" y="959"/>
                    <a:pt x="719" y="959"/>
                  </a:cubicBezTo>
                  <a:cubicBezTo>
                    <a:pt x="717" y="959"/>
                    <a:pt x="715" y="959"/>
                    <a:pt x="712" y="959"/>
                  </a:cubicBezTo>
                  <a:lnTo>
                    <a:pt x="425" y="955"/>
                  </a:lnTo>
                  <a:cubicBezTo>
                    <a:pt x="409" y="917"/>
                    <a:pt x="451" y="884"/>
                    <a:pt x="486" y="869"/>
                  </a:cubicBezTo>
                  <a:lnTo>
                    <a:pt x="835" y="700"/>
                  </a:lnTo>
                  <a:cubicBezTo>
                    <a:pt x="875" y="680"/>
                    <a:pt x="921" y="656"/>
                    <a:pt x="930" y="610"/>
                  </a:cubicBezTo>
                  <a:cubicBezTo>
                    <a:pt x="889" y="599"/>
                    <a:pt x="848" y="594"/>
                    <a:pt x="807" y="594"/>
                  </a:cubicBezTo>
                  <a:cubicBezTo>
                    <a:pt x="698" y="594"/>
                    <a:pt x="589" y="626"/>
                    <a:pt x="484" y="656"/>
                  </a:cubicBezTo>
                  <a:lnTo>
                    <a:pt x="1015" y="313"/>
                  </a:lnTo>
                  <a:cubicBezTo>
                    <a:pt x="979" y="291"/>
                    <a:pt x="938" y="283"/>
                    <a:pt x="897" y="283"/>
                  </a:cubicBezTo>
                  <a:cubicBezTo>
                    <a:pt x="827" y="283"/>
                    <a:pt x="753" y="307"/>
                    <a:pt x="686" y="333"/>
                  </a:cubicBezTo>
                  <a:cubicBezTo>
                    <a:pt x="624" y="355"/>
                    <a:pt x="560" y="380"/>
                    <a:pt x="505" y="415"/>
                  </a:cubicBezTo>
                  <a:lnTo>
                    <a:pt x="505" y="415"/>
                  </a:lnTo>
                  <a:cubicBezTo>
                    <a:pt x="574" y="349"/>
                    <a:pt x="647" y="290"/>
                    <a:pt x="726" y="237"/>
                  </a:cubicBezTo>
                  <a:cubicBezTo>
                    <a:pt x="813" y="179"/>
                    <a:pt x="917" y="111"/>
                    <a:pt x="921" y="6"/>
                  </a:cubicBezTo>
                  <a:cubicBezTo>
                    <a:pt x="899" y="2"/>
                    <a:pt x="877"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70"/>
            <p:cNvSpPr/>
            <p:nvPr/>
          </p:nvSpPr>
          <p:spPr>
            <a:xfrm>
              <a:off x="2081625" y="1644950"/>
              <a:ext cx="4425" cy="2600"/>
            </a:xfrm>
            <a:custGeom>
              <a:avLst/>
              <a:gdLst/>
              <a:ahLst/>
              <a:cxnLst/>
              <a:rect l="l" t="t" r="r" b="b"/>
              <a:pathLst>
                <a:path w="177" h="104" extrusionOk="0">
                  <a:moveTo>
                    <a:pt x="150" y="1"/>
                  </a:moveTo>
                  <a:cubicBezTo>
                    <a:pt x="148" y="1"/>
                    <a:pt x="146" y="2"/>
                    <a:pt x="143" y="3"/>
                  </a:cubicBezTo>
                  <a:cubicBezTo>
                    <a:pt x="139" y="3"/>
                    <a:pt x="137" y="5"/>
                    <a:pt x="133" y="9"/>
                  </a:cubicBezTo>
                  <a:lnTo>
                    <a:pt x="115" y="20"/>
                  </a:lnTo>
                  <a:cubicBezTo>
                    <a:pt x="104" y="27"/>
                    <a:pt x="93" y="33"/>
                    <a:pt x="82" y="40"/>
                  </a:cubicBezTo>
                  <a:lnTo>
                    <a:pt x="12" y="84"/>
                  </a:lnTo>
                  <a:cubicBezTo>
                    <a:pt x="1" y="89"/>
                    <a:pt x="6" y="104"/>
                    <a:pt x="16" y="104"/>
                  </a:cubicBezTo>
                  <a:cubicBezTo>
                    <a:pt x="18" y="104"/>
                    <a:pt x="20" y="103"/>
                    <a:pt x="23" y="101"/>
                  </a:cubicBezTo>
                  <a:lnTo>
                    <a:pt x="23" y="104"/>
                  </a:lnTo>
                  <a:lnTo>
                    <a:pt x="95" y="71"/>
                  </a:lnTo>
                  <a:cubicBezTo>
                    <a:pt x="106" y="64"/>
                    <a:pt x="119" y="60"/>
                    <a:pt x="130" y="55"/>
                  </a:cubicBezTo>
                  <a:lnTo>
                    <a:pt x="148" y="47"/>
                  </a:lnTo>
                  <a:cubicBezTo>
                    <a:pt x="152" y="47"/>
                    <a:pt x="157" y="44"/>
                    <a:pt x="161" y="42"/>
                  </a:cubicBezTo>
                  <a:cubicBezTo>
                    <a:pt x="163" y="40"/>
                    <a:pt x="168" y="36"/>
                    <a:pt x="170" y="33"/>
                  </a:cubicBezTo>
                  <a:cubicBezTo>
                    <a:pt x="174" y="27"/>
                    <a:pt x="176" y="20"/>
                    <a:pt x="174" y="14"/>
                  </a:cubicBezTo>
                  <a:cubicBezTo>
                    <a:pt x="170" y="7"/>
                    <a:pt x="165" y="3"/>
                    <a:pt x="157" y="3"/>
                  </a:cubicBezTo>
                  <a:cubicBezTo>
                    <a:pt x="154" y="2"/>
                    <a:pt x="15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70"/>
            <p:cNvSpPr/>
            <p:nvPr/>
          </p:nvSpPr>
          <p:spPr>
            <a:xfrm>
              <a:off x="2081475" y="1659775"/>
              <a:ext cx="60350" cy="21300"/>
            </a:xfrm>
            <a:custGeom>
              <a:avLst/>
              <a:gdLst/>
              <a:ahLst/>
              <a:cxnLst/>
              <a:rect l="l" t="t" r="r" b="b"/>
              <a:pathLst>
                <a:path w="2414" h="852" extrusionOk="0">
                  <a:moveTo>
                    <a:pt x="1880" y="0"/>
                  </a:moveTo>
                  <a:lnTo>
                    <a:pt x="444" y="170"/>
                  </a:lnTo>
                  <a:cubicBezTo>
                    <a:pt x="345" y="229"/>
                    <a:pt x="264" y="310"/>
                    <a:pt x="204" y="409"/>
                  </a:cubicBezTo>
                  <a:cubicBezTo>
                    <a:pt x="117" y="567"/>
                    <a:pt x="0" y="822"/>
                    <a:pt x="0" y="822"/>
                  </a:cubicBezTo>
                  <a:cubicBezTo>
                    <a:pt x="0" y="822"/>
                    <a:pt x="151" y="852"/>
                    <a:pt x="345" y="852"/>
                  </a:cubicBezTo>
                  <a:cubicBezTo>
                    <a:pt x="467" y="852"/>
                    <a:pt x="606" y="840"/>
                    <a:pt x="736" y="802"/>
                  </a:cubicBezTo>
                  <a:cubicBezTo>
                    <a:pt x="1072" y="703"/>
                    <a:pt x="1854" y="308"/>
                    <a:pt x="1854" y="308"/>
                  </a:cubicBezTo>
                  <a:lnTo>
                    <a:pt x="2091" y="227"/>
                  </a:lnTo>
                  <a:lnTo>
                    <a:pt x="2414" y="231"/>
                  </a:lnTo>
                  <a:lnTo>
                    <a:pt x="18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0"/>
            <p:cNvSpPr/>
            <p:nvPr/>
          </p:nvSpPr>
          <p:spPr>
            <a:xfrm>
              <a:off x="2009550" y="1733950"/>
              <a:ext cx="32475" cy="36050"/>
            </a:xfrm>
            <a:custGeom>
              <a:avLst/>
              <a:gdLst/>
              <a:ahLst/>
              <a:cxnLst/>
              <a:rect l="l" t="t" r="r" b="b"/>
              <a:pathLst>
                <a:path w="1299" h="1442" extrusionOk="0">
                  <a:moveTo>
                    <a:pt x="103" y="1"/>
                  </a:moveTo>
                  <a:cubicBezTo>
                    <a:pt x="83" y="1"/>
                    <a:pt x="63" y="7"/>
                    <a:pt x="46" y="22"/>
                  </a:cubicBezTo>
                  <a:cubicBezTo>
                    <a:pt x="13" y="60"/>
                    <a:pt x="0" y="112"/>
                    <a:pt x="16" y="161"/>
                  </a:cubicBezTo>
                  <a:cubicBezTo>
                    <a:pt x="29" y="207"/>
                    <a:pt x="53" y="249"/>
                    <a:pt x="86" y="282"/>
                  </a:cubicBezTo>
                  <a:cubicBezTo>
                    <a:pt x="117" y="314"/>
                    <a:pt x="145" y="352"/>
                    <a:pt x="165" y="394"/>
                  </a:cubicBezTo>
                  <a:lnTo>
                    <a:pt x="86" y="345"/>
                  </a:lnTo>
                  <a:cubicBezTo>
                    <a:pt x="77" y="339"/>
                    <a:pt x="67" y="334"/>
                    <a:pt x="58" y="334"/>
                  </a:cubicBezTo>
                  <a:cubicBezTo>
                    <a:pt x="53" y="334"/>
                    <a:pt x="48" y="335"/>
                    <a:pt x="44" y="339"/>
                  </a:cubicBezTo>
                  <a:cubicBezTo>
                    <a:pt x="35" y="345"/>
                    <a:pt x="31" y="354"/>
                    <a:pt x="29" y="365"/>
                  </a:cubicBezTo>
                  <a:cubicBezTo>
                    <a:pt x="13" y="409"/>
                    <a:pt x="0" y="459"/>
                    <a:pt x="18" y="499"/>
                  </a:cubicBezTo>
                  <a:cubicBezTo>
                    <a:pt x="24" y="517"/>
                    <a:pt x="35" y="532"/>
                    <a:pt x="51" y="545"/>
                  </a:cubicBezTo>
                  <a:cubicBezTo>
                    <a:pt x="84" y="582"/>
                    <a:pt x="117" y="622"/>
                    <a:pt x="152" y="659"/>
                  </a:cubicBezTo>
                  <a:cubicBezTo>
                    <a:pt x="148" y="660"/>
                    <a:pt x="144" y="661"/>
                    <a:pt x="140" y="661"/>
                  </a:cubicBezTo>
                  <a:cubicBezTo>
                    <a:pt x="121" y="661"/>
                    <a:pt x="102" y="649"/>
                    <a:pt x="84" y="649"/>
                  </a:cubicBezTo>
                  <a:cubicBezTo>
                    <a:pt x="79" y="649"/>
                    <a:pt x="73" y="650"/>
                    <a:pt x="68" y="653"/>
                  </a:cubicBezTo>
                  <a:cubicBezTo>
                    <a:pt x="46" y="668"/>
                    <a:pt x="38" y="697"/>
                    <a:pt x="46" y="721"/>
                  </a:cubicBezTo>
                  <a:cubicBezTo>
                    <a:pt x="53" y="745"/>
                    <a:pt x="66" y="767"/>
                    <a:pt x="84" y="784"/>
                  </a:cubicBezTo>
                  <a:cubicBezTo>
                    <a:pt x="141" y="853"/>
                    <a:pt x="198" y="918"/>
                    <a:pt x="255" y="984"/>
                  </a:cubicBezTo>
                  <a:cubicBezTo>
                    <a:pt x="245" y="989"/>
                    <a:pt x="234" y="991"/>
                    <a:pt x="223" y="991"/>
                  </a:cubicBezTo>
                  <a:cubicBezTo>
                    <a:pt x="204" y="991"/>
                    <a:pt x="184" y="986"/>
                    <a:pt x="165" y="984"/>
                  </a:cubicBezTo>
                  <a:cubicBezTo>
                    <a:pt x="162" y="984"/>
                    <a:pt x="158" y="984"/>
                    <a:pt x="155" y="984"/>
                  </a:cubicBezTo>
                  <a:cubicBezTo>
                    <a:pt x="126" y="984"/>
                    <a:pt x="100" y="1001"/>
                    <a:pt x="88" y="1028"/>
                  </a:cubicBezTo>
                  <a:cubicBezTo>
                    <a:pt x="81" y="1048"/>
                    <a:pt x="84" y="1072"/>
                    <a:pt x="92" y="1090"/>
                  </a:cubicBezTo>
                  <a:cubicBezTo>
                    <a:pt x="114" y="1138"/>
                    <a:pt x="163" y="1160"/>
                    <a:pt x="204" y="1178"/>
                  </a:cubicBezTo>
                  <a:cubicBezTo>
                    <a:pt x="437" y="1272"/>
                    <a:pt x="681" y="1336"/>
                    <a:pt x="929" y="1371"/>
                  </a:cubicBezTo>
                  <a:cubicBezTo>
                    <a:pt x="1032" y="1384"/>
                    <a:pt x="1138" y="1393"/>
                    <a:pt x="1234" y="1441"/>
                  </a:cubicBezTo>
                  <a:lnTo>
                    <a:pt x="1298" y="1072"/>
                  </a:lnTo>
                  <a:cubicBezTo>
                    <a:pt x="1201" y="1004"/>
                    <a:pt x="1195" y="176"/>
                    <a:pt x="1149" y="165"/>
                  </a:cubicBezTo>
                  <a:cubicBezTo>
                    <a:pt x="1147" y="165"/>
                    <a:pt x="1146" y="165"/>
                    <a:pt x="1144" y="165"/>
                  </a:cubicBezTo>
                  <a:cubicBezTo>
                    <a:pt x="1100" y="165"/>
                    <a:pt x="1058" y="322"/>
                    <a:pt x="1046" y="409"/>
                  </a:cubicBezTo>
                  <a:cubicBezTo>
                    <a:pt x="1035" y="499"/>
                    <a:pt x="1032" y="591"/>
                    <a:pt x="1039" y="681"/>
                  </a:cubicBezTo>
                  <a:cubicBezTo>
                    <a:pt x="734" y="525"/>
                    <a:pt x="494" y="229"/>
                    <a:pt x="202" y="38"/>
                  </a:cubicBezTo>
                  <a:cubicBezTo>
                    <a:pt x="173" y="18"/>
                    <a:pt x="137"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70"/>
            <p:cNvSpPr/>
            <p:nvPr/>
          </p:nvSpPr>
          <p:spPr>
            <a:xfrm>
              <a:off x="2054400" y="1619850"/>
              <a:ext cx="6400" cy="7775"/>
            </a:xfrm>
            <a:custGeom>
              <a:avLst/>
              <a:gdLst/>
              <a:ahLst/>
              <a:cxnLst/>
              <a:rect l="l" t="t" r="r" b="b"/>
              <a:pathLst>
                <a:path w="256" h="311" extrusionOk="0">
                  <a:moveTo>
                    <a:pt x="146" y="5"/>
                  </a:moveTo>
                  <a:lnTo>
                    <a:pt x="148" y="6"/>
                  </a:lnTo>
                  <a:lnTo>
                    <a:pt x="148" y="6"/>
                  </a:lnTo>
                  <a:cubicBezTo>
                    <a:pt x="147" y="6"/>
                    <a:pt x="146" y="6"/>
                    <a:pt x="145" y="5"/>
                  </a:cubicBezTo>
                  <a:lnTo>
                    <a:pt x="145" y="5"/>
                  </a:lnTo>
                  <a:lnTo>
                    <a:pt x="146" y="5"/>
                  </a:lnTo>
                  <a:close/>
                  <a:moveTo>
                    <a:pt x="170" y="146"/>
                  </a:moveTo>
                  <a:lnTo>
                    <a:pt x="166" y="151"/>
                  </a:lnTo>
                  <a:lnTo>
                    <a:pt x="166" y="151"/>
                  </a:lnTo>
                  <a:cubicBezTo>
                    <a:pt x="167" y="149"/>
                    <a:pt x="168" y="147"/>
                    <a:pt x="170" y="146"/>
                  </a:cubicBezTo>
                  <a:close/>
                  <a:moveTo>
                    <a:pt x="155" y="169"/>
                  </a:moveTo>
                  <a:lnTo>
                    <a:pt x="152" y="176"/>
                  </a:lnTo>
                  <a:cubicBezTo>
                    <a:pt x="153" y="174"/>
                    <a:pt x="154" y="171"/>
                    <a:pt x="155" y="169"/>
                  </a:cubicBezTo>
                  <a:close/>
                  <a:moveTo>
                    <a:pt x="150" y="185"/>
                  </a:moveTo>
                  <a:lnTo>
                    <a:pt x="149" y="193"/>
                  </a:lnTo>
                  <a:lnTo>
                    <a:pt x="149" y="193"/>
                  </a:lnTo>
                  <a:cubicBezTo>
                    <a:pt x="149" y="190"/>
                    <a:pt x="149" y="188"/>
                    <a:pt x="150" y="185"/>
                  </a:cubicBezTo>
                  <a:close/>
                  <a:moveTo>
                    <a:pt x="185" y="0"/>
                  </a:moveTo>
                  <a:cubicBezTo>
                    <a:pt x="183" y="0"/>
                    <a:pt x="181" y="1"/>
                    <a:pt x="178" y="1"/>
                  </a:cubicBezTo>
                  <a:cubicBezTo>
                    <a:pt x="165" y="1"/>
                    <a:pt x="154" y="3"/>
                    <a:pt x="142" y="5"/>
                  </a:cubicBezTo>
                  <a:lnTo>
                    <a:pt x="142" y="5"/>
                  </a:lnTo>
                  <a:cubicBezTo>
                    <a:pt x="141" y="5"/>
                    <a:pt x="141" y="5"/>
                    <a:pt x="140" y="5"/>
                  </a:cubicBezTo>
                  <a:cubicBezTo>
                    <a:pt x="108" y="5"/>
                    <a:pt x="76" y="28"/>
                    <a:pt x="53" y="51"/>
                  </a:cubicBezTo>
                  <a:cubicBezTo>
                    <a:pt x="42" y="64"/>
                    <a:pt x="33" y="75"/>
                    <a:pt x="27" y="91"/>
                  </a:cubicBezTo>
                  <a:cubicBezTo>
                    <a:pt x="16" y="104"/>
                    <a:pt x="9" y="119"/>
                    <a:pt x="5" y="137"/>
                  </a:cubicBezTo>
                  <a:cubicBezTo>
                    <a:pt x="3" y="155"/>
                    <a:pt x="0" y="170"/>
                    <a:pt x="0" y="187"/>
                  </a:cubicBezTo>
                  <a:cubicBezTo>
                    <a:pt x="0" y="196"/>
                    <a:pt x="3" y="203"/>
                    <a:pt x="3" y="212"/>
                  </a:cubicBezTo>
                  <a:cubicBezTo>
                    <a:pt x="5" y="225"/>
                    <a:pt x="9" y="238"/>
                    <a:pt x="16" y="251"/>
                  </a:cubicBezTo>
                  <a:cubicBezTo>
                    <a:pt x="22" y="264"/>
                    <a:pt x="31" y="278"/>
                    <a:pt x="42" y="286"/>
                  </a:cubicBezTo>
                  <a:cubicBezTo>
                    <a:pt x="53" y="297"/>
                    <a:pt x="66" y="304"/>
                    <a:pt x="82" y="306"/>
                  </a:cubicBezTo>
                  <a:cubicBezTo>
                    <a:pt x="82" y="306"/>
                    <a:pt x="82" y="306"/>
                    <a:pt x="82" y="306"/>
                  </a:cubicBezTo>
                  <a:lnTo>
                    <a:pt x="82" y="306"/>
                  </a:lnTo>
                  <a:cubicBezTo>
                    <a:pt x="82" y="306"/>
                    <a:pt x="82" y="306"/>
                    <a:pt x="82" y="306"/>
                  </a:cubicBezTo>
                  <a:lnTo>
                    <a:pt x="82" y="306"/>
                  </a:lnTo>
                  <a:cubicBezTo>
                    <a:pt x="84" y="307"/>
                    <a:pt x="86" y="308"/>
                    <a:pt x="88" y="308"/>
                  </a:cubicBezTo>
                  <a:cubicBezTo>
                    <a:pt x="91" y="309"/>
                    <a:pt x="95" y="310"/>
                    <a:pt x="98" y="310"/>
                  </a:cubicBezTo>
                  <a:cubicBezTo>
                    <a:pt x="106" y="310"/>
                    <a:pt x="115" y="306"/>
                    <a:pt x="121" y="302"/>
                  </a:cubicBezTo>
                  <a:cubicBezTo>
                    <a:pt x="132" y="296"/>
                    <a:pt x="136" y="284"/>
                    <a:pt x="137" y="273"/>
                  </a:cubicBezTo>
                  <a:lnTo>
                    <a:pt x="137" y="273"/>
                  </a:lnTo>
                  <a:cubicBezTo>
                    <a:pt x="138" y="269"/>
                    <a:pt x="139" y="265"/>
                    <a:pt x="139" y="264"/>
                  </a:cubicBezTo>
                  <a:cubicBezTo>
                    <a:pt x="141" y="260"/>
                    <a:pt x="139" y="258"/>
                    <a:pt x="141" y="256"/>
                  </a:cubicBezTo>
                  <a:cubicBezTo>
                    <a:pt x="143" y="242"/>
                    <a:pt x="145" y="229"/>
                    <a:pt x="148" y="216"/>
                  </a:cubicBezTo>
                  <a:lnTo>
                    <a:pt x="148" y="216"/>
                  </a:lnTo>
                  <a:lnTo>
                    <a:pt x="145" y="227"/>
                  </a:lnTo>
                  <a:lnTo>
                    <a:pt x="145" y="227"/>
                  </a:lnTo>
                  <a:cubicBezTo>
                    <a:pt x="147" y="219"/>
                    <a:pt x="147" y="210"/>
                    <a:pt x="148" y="201"/>
                  </a:cubicBezTo>
                  <a:lnTo>
                    <a:pt x="148" y="201"/>
                  </a:lnTo>
                  <a:cubicBezTo>
                    <a:pt x="150" y="189"/>
                    <a:pt x="153" y="176"/>
                    <a:pt x="158" y="164"/>
                  </a:cubicBezTo>
                  <a:lnTo>
                    <a:pt x="158" y="164"/>
                  </a:lnTo>
                  <a:cubicBezTo>
                    <a:pt x="159" y="161"/>
                    <a:pt x="161" y="159"/>
                    <a:pt x="162" y="156"/>
                  </a:cubicBezTo>
                  <a:lnTo>
                    <a:pt x="162" y="156"/>
                  </a:lnTo>
                  <a:cubicBezTo>
                    <a:pt x="174" y="142"/>
                    <a:pt x="189" y="132"/>
                    <a:pt x="199" y="117"/>
                  </a:cubicBezTo>
                  <a:lnTo>
                    <a:pt x="199" y="117"/>
                  </a:lnTo>
                  <a:cubicBezTo>
                    <a:pt x="203" y="115"/>
                    <a:pt x="206" y="112"/>
                    <a:pt x="209" y="111"/>
                  </a:cubicBezTo>
                  <a:lnTo>
                    <a:pt x="218" y="108"/>
                  </a:lnTo>
                  <a:lnTo>
                    <a:pt x="231" y="97"/>
                  </a:lnTo>
                  <a:cubicBezTo>
                    <a:pt x="235" y="93"/>
                    <a:pt x="240" y="86"/>
                    <a:pt x="244" y="80"/>
                  </a:cubicBezTo>
                  <a:cubicBezTo>
                    <a:pt x="255" y="62"/>
                    <a:pt x="251" y="38"/>
                    <a:pt x="235" y="23"/>
                  </a:cubicBezTo>
                  <a:cubicBezTo>
                    <a:pt x="222" y="9"/>
                    <a:pt x="204"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70"/>
            <p:cNvSpPr/>
            <p:nvPr/>
          </p:nvSpPr>
          <p:spPr>
            <a:xfrm>
              <a:off x="2046825" y="1589450"/>
              <a:ext cx="44375" cy="29825"/>
            </a:xfrm>
            <a:custGeom>
              <a:avLst/>
              <a:gdLst/>
              <a:ahLst/>
              <a:cxnLst/>
              <a:rect l="l" t="t" r="r" b="b"/>
              <a:pathLst>
                <a:path w="1775" h="1193" extrusionOk="0">
                  <a:moveTo>
                    <a:pt x="683" y="0"/>
                  </a:moveTo>
                  <a:cubicBezTo>
                    <a:pt x="528" y="0"/>
                    <a:pt x="371" y="28"/>
                    <a:pt x="240" y="110"/>
                  </a:cubicBezTo>
                  <a:cubicBezTo>
                    <a:pt x="90" y="202"/>
                    <a:pt x="0" y="365"/>
                    <a:pt x="5" y="540"/>
                  </a:cubicBezTo>
                  <a:cubicBezTo>
                    <a:pt x="7" y="646"/>
                    <a:pt x="16" y="751"/>
                    <a:pt x="31" y="854"/>
                  </a:cubicBezTo>
                  <a:cubicBezTo>
                    <a:pt x="38" y="898"/>
                    <a:pt x="128" y="1168"/>
                    <a:pt x="110" y="1193"/>
                  </a:cubicBezTo>
                  <a:cubicBezTo>
                    <a:pt x="264" y="984"/>
                    <a:pt x="499" y="846"/>
                    <a:pt x="745" y="771"/>
                  </a:cubicBezTo>
                  <a:cubicBezTo>
                    <a:pt x="993" y="694"/>
                    <a:pt x="1252" y="679"/>
                    <a:pt x="1511" y="677"/>
                  </a:cubicBezTo>
                  <a:cubicBezTo>
                    <a:pt x="1608" y="677"/>
                    <a:pt x="1731" y="659"/>
                    <a:pt x="1755" y="565"/>
                  </a:cubicBezTo>
                  <a:cubicBezTo>
                    <a:pt x="1775" y="492"/>
                    <a:pt x="1718" y="424"/>
                    <a:pt x="1663" y="373"/>
                  </a:cubicBezTo>
                  <a:cubicBezTo>
                    <a:pt x="1397" y="138"/>
                    <a:pt x="1057" y="5"/>
                    <a:pt x="701" y="0"/>
                  </a:cubicBezTo>
                  <a:cubicBezTo>
                    <a:pt x="695" y="0"/>
                    <a:pt x="689"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70"/>
            <p:cNvSpPr/>
            <p:nvPr/>
          </p:nvSpPr>
          <p:spPr>
            <a:xfrm>
              <a:off x="2071425" y="1614050"/>
              <a:ext cx="9900" cy="5950"/>
            </a:xfrm>
            <a:custGeom>
              <a:avLst/>
              <a:gdLst/>
              <a:ahLst/>
              <a:cxnLst/>
              <a:rect l="l" t="t" r="r" b="b"/>
              <a:pathLst>
                <a:path w="396" h="238" extrusionOk="0">
                  <a:moveTo>
                    <a:pt x="262" y="0"/>
                  </a:moveTo>
                  <a:cubicBezTo>
                    <a:pt x="229" y="2"/>
                    <a:pt x="196" y="9"/>
                    <a:pt x="165" y="22"/>
                  </a:cubicBezTo>
                  <a:cubicBezTo>
                    <a:pt x="130" y="35"/>
                    <a:pt x="99" y="53"/>
                    <a:pt x="71" y="77"/>
                  </a:cubicBezTo>
                  <a:cubicBezTo>
                    <a:pt x="44" y="99"/>
                    <a:pt x="24" y="127"/>
                    <a:pt x="13" y="158"/>
                  </a:cubicBezTo>
                  <a:cubicBezTo>
                    <a:pt x="0" y="182"/>
                    <a:pt x="7" y="211"/>
                    <a:pt x="27" y="226"/>
                  </a:cubicBezTo>
                  <a:cubicBezTo>
                    <a:pt x="36" y="233"/>
                    <a:pt x="48" y="237"/>
                    <a:pt x="59" y="237"/>
                  </a:cubicBezTo>
                  <a:cubicBezTo>
                    <a:pt x="72" y="237"/>
                    <a:pt x="85" y="232"/>
                    <a:pt x="95" y="222"/>
                  </a:cubicBezTo>
                  <a:lnTo>
                    <a:pt x="92" y="220"/>
                  </a:lnTo>
                  <a:cubicBezTo>
                    <a:pt x="101" y="209"/>
                    <a:pt x="110" y="200"/>
                    <a:pt x="119" y="191"/>
                  </a:cubicBezTo>
                  <a:cubicBezTo>
                    <a:pt x="121" y="191"/>
                    <a:pt x="126" y="188"/>
                    <a:pt x="127" y="185"/>
                  </a:cubicBezTo>
                  <a:lnTo>
                    <a:pt x="127" y="185"/>
                  </a:lnTo>
                  <a:cubicBezTo>
                    <a:pt x="134" y="181"/>
                    <a:pt x="144" y="173"/>
                    <a:pt x="150" y="167"/>
                  </a:cubicBezTo>
                  <a:lnTo>
                    <a:pt x="158" y="163"/>
                  </a:lnTo>
                  <a:cubicBezTo>
                    <a:pt x="163" y="158"/>
                    <a:pt x="169" y="154"/>
                    <a:pt x="176" y="152"/>
                  </a:cubicBezTo>
                  <a:cubicBezTo>
                    <a:pt x="180" y="147"/>
                    <a:pt x="187" y="145"/>
                    <a:pt x="191" y="143"/>
                  </a:cubicBezTo>
                  <a:lnTo>
                    <a:pt x="201" y="137"/>
                  </a:lnTo>
                  <a:lnTo>
                    <a:pt x="201" y="137"/>
                  </a:lnTo>
                  <a:cubicBezTo>
                    <a:pt x="199" y="138"/>
                    <a:pt x="197" y="139"/>
                    <a:pt x="197" y="139"/>
                  </a:cubicBezTo>
                  <a:cubicBezTo>
                    <a:pt x="197" y="139"/>
                    <a:pt x="198" y="138"/>
                    <a:pt x="202" y="136"/>
                  </a:cubicBezTo>
                  <a:lnTo>
                    <a:pt x="202" y="136"/>
                  </a:lnTo>
                  <a:lnTo>
                    <a:pt x="201" y="137"/>
                  </a:lnTo>
                  <a:lnTo>
                    <a:pt x="201" y="137"/>
                  </a:lnTo>
                  <a:cubicBezTo>
                    <a:pt x="202" y="136"/>
                    <a:pt x="204" y="136"/>
                    <a:pt x="204" y="136"/>
                  </a:cubicBezTo>
                  <a:lnTo>
                    <a:pt x="204" y="136"/>
                  </a:lnTo>
                  <a:cubicBezTo>
                    <a:pt x="203" y="136"/>
                    <a:pt x="203" y="136"/>
                    <a:pt x="202" y="136"/>
                  </a:cubicBezTo>
                  <a:cubicBezTo>
                    <a:pt x="213" y="132"/>
                    <a:pt x="224" y="130"/>
                    <a:pt x="237" y="125"/>
                  </a:cubicBezTo>
                  <a:lnTo>
                    <a:pt x="257" y="123"/>
                  </a:lnTo>
                  <a:lnTo>
                    <a:pt x="255" y="123"/>
                  </a:lnTo>
                  <a:cubicBezTo>
                    <a:pt x="264" y="121"/>
                    <a:pt x="270" y="121"/>
                    <a:pt x="277" y="119"/>
                  </a:cubicBezTo>
                  <a:lnTo>
                    <a:pt x="325" y="119"/>
                  </a:lnTo>
                  <a:cubicBezTo>
                    <a:pt x="335" y="119"/>
                    <a:pt x="344" y="116"/>
                    <a:pt x="352" y="111"/>
                  </a:cubicBezTo>
                  <a:lnTo>
                    <a:pt x="352" y="111"/>
                  </a:lnTo>
                  <a:cubicBezTo>
                    <a:pt x="356" y="111"/>
                    <a:pt x="359" y="110"/>
                    <a:pt x="354" y="110"/>
                  </a:cubicBezTo>
                  <a:lnTo>
                    <a:pt x="354" y="110"/>
                  </a:lnTo>
                  <a:cubicBezTo>
                    <a:pt x="354" y="110"/>
                    <a:pt x="354" y="110"/>
                    <a:pt x="354" y="110"/>
                  </a:cubicBezTo>
                  <a:lnTo>
                    <a:pt x="354" y="110"/>
                  </a:lnTo>
                  <a:cubicBezTo>
                    <a:pt x="363" y="110"/>
                    <a:pt x="369" y="108"/>
                    <a:pt x="378" y="103"/>
                  </a:cubicBezTo>
                  <a:cubicBezTo>
                    <a:pt x="389" y="94"/>
                    <a:pt x="396" y="81"/>
                    <a:pt x="391" y="66"/>
                  </a:cubicBezTo>
                  <a:cubicBezTo>
                    <a:pt x="386" y="55"/>
                    <a:pt x="379" y="44"/>
                    <a:pt x="369" y="35"/>
                  </a:cubicBezTo>
                  <a:lnTo>
                    <a:pt x="369" y="35"/>
                  </a:lnTo>
                  <a:cubicBezTo>
                    <a:pt x="347" y="5"/>
                    <a:pt x="297"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70"/>
            <p:cNvSpPr/>
            <p:nvPr/>
          </p:nvSpPr>
          <p:spPr>
            <a:xfrm>
              <a:off x="2080250" y="1643025"/>
              <a:ext cx="85475" cy="49100"/>
            </a:xfrm>
            <a:custGeom>
              <a:avLst/>
              <a:gdLst/>
              <a:ahLst/>
              <a:cxnLst/>
              <a:rect l="l" t="t" r="r" b="b"/>
              <a:pathLst>
                <a:path w="3419" h="1964" extrusionOk="0">
                  <a:moveTo>
                    <a:pt x="2454" y="1"/>
                  </a:moveTo>
                  <a:lnTo>
                    <a:pt x="2087" y="119"/>
                  </a:lnTo>
                  <a:cubicBezTo>
                    <a:pt x="2010" y="141"/>
                    <a:pt x="1931" y="161"/>
                    <a:pt x="1852" y="183"/>
                  </a:cubicBezTo>
                  <a:lnTo>
                    <a:pt x="1088" y="348"/>
                  </a:lnTo>
                  <a:cubicBezTo>
                    <a:pt x="1073" y="352"/>
                    <a:pt x="1077" y="396"/>
                    <a:pt x="1077" y="396"/>
                  </a:cubicBezTo>
                  <a:cubicBezTo>
                    <a:pt x="923" y="506"/>
                    <a:pt x="802" y="646"/>
                    <a:pt x="633" y="738"/>
                  </a:cubicBezTo>
                  <a:cubicBezTo>
                    <a:pt x="545" y="785"/>
                    <a:pt x="453" y="824"/>
                    <a:pt x="381" y="892"/>
                  </a:cubicBezTo>
                  <a:cubicBezTo>
                    <a:pt x="310" y="960"/>
                    <a:pt x="260" y="1061"/>
                    <a:pt x="216" y="1156"/>
                  </a:cubicBezTo>
                  <a:cubicBezTo>
                    <a:pt x="146" y="1309"/>
                    <a:pt x="73" y="1463"/>
                    <a:pt x="1" y="1617"/>
                  </a:cubicBezTo>
                  <a:cubicBezTo>
                    <a:pt x="41" y="1620"/>
                    <a:pt x="81" y="1621"/>
                    <a:pt x="121" y="1621"/>
                  </a:cubicBezTo>
                  <a:cubicBezTo>
                    <a:pt x="348" y="1621"/>
                    <a:pt x="576" y="1580"/>
                    <a:pt x="803" y="1580"/>
                  </a:cubicBezTo>
                  <a:cubicBezTo>
                    <a:pt x="829" y="1580"/>
                    <a:pt x="854" y="1581"/>
                    <a:pt x="879" y="1582"/>
                  </a:cubicBezTo>
                  <a:cubicBezTo>
                    <a:pt x="1325" y="1602"/>
                    <a:pt x="1747" y="1806"/>
                    <a:pt x="2190" y="1821"/>
                  </a:cubicBezTo>
                  <a:cubicBezTo>
                    <a:pt x="2212" y="1822"/>
                    <a:pt x="2233" y="1822"/>
                    <a:pt x="2255" y="1822"/>
                  </a:cubicBezTo>
                  <a:cubicBezTo>
                    <a:pt x="2460" y="1822"/>
                    <a:pt x="2664" y="1788"/>
                    <a:pt x="2869" y="1786"/>
                  </a:cubicBezTo>
                  <a:cubicBezTo>
                    <a:pt x="2876" y="1786"/>
                    <a:pt x="2883" y="1786"/>
                    <a:pt x="2891" y="1786"/>
                  </a:cubicBezTo>
                  <a:cubicBezTo>
                    <a:pt x="3105" y="1786"/>
                    <a:pt x="3254" y="1819"/>
                    <a:pt x="3418" y="1964"/>
                  </a:cubicBezTo>
                  <a:cubicBezTo>
                    <a:pt x="3354" y="1685"/>
                    <a:pt x="3231" y="1378"/>
                    <a:pt x="3071" y="1173"/>
                  </a:cubicBezTo>
                  <a:cubicBezTo>
                    <a:pt x="2917" y="980"/>
                    <a:pt x="2698" y="984"/>
                    <a:pt x="2586" y="763"/>
                  </a:cubicBezTo>
                  <a:cubicBezTo>
                    <a:pt x="2548" y="692"/>
                    <a:pt x="2520" y="618"/>
                    <a:pt x="2502" y="541"/>
                  </a:cubicBezTo>
                  <a:cubicBezTo>
                    <a:pt x="2489" y="477"/>
                    <a:pt x="2487" y="409"/>
                    <a:pt x="2480" y="345"/>
                  </a:cubicBezTo>
                  <a:cubicBezTo>
                    <a:pt x="2463" y="231"/>
                    <a:pt x="2454" y="115"/>
                    <a:pt x="2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70"/>
            <p:cNvSpPr/>
            <p:nvPr/>
          </p:nvSpPr>
          <p:spPr>
            <a:xfrm>
              <a:off x="2042550" y="1569475"/>
              <a:ext cx="99125" cy="83450"/>
            </a:xfrm>
            <a:custGeom>
              <a:avLst/>
              <a:gdLst/>
              <a:ahLst/>
              <a:cxnLst/>
              <a:rect l="l" t="t" r="r" b="b"/>
              <a:pathLst>
                <a:path w="3965" h="3338" extrusionOk="0">
                  <a:moveTo>
                    <a:pt x="1640" y="0"/>
                  </a:moveTo>
                  <a:cubicBezTo>
                    <a:pt x="1289" y="0"/>
                    <a:pt x="946" y="94"/>
                    <a:pt x="666" y="329"/>
                  </a:cubicBezTo>
                  <a:cubicBezTo>
                    <a:pt x="602" y="384"/>
                    <a:pt x="543" y="446"/>
                    <a:pt x="490" y="511"/>
                  </a:cubicBezTo>
                  <a:cubicBezTo>
                    <a:pt x="389" y="560"/>
                    <a:pt x="294" y="626"/>
                    <a:pt x="213" y="705"/>
                  </a:cubicBezTo>
                  <a:cubicBezTo>
                    <a:pt x="57" y="863"/>
                    <a:pt x="0" y="1131"/>
                    <a:pt x="35" y="1346"/>
                  </a:cubicBezTo>
                  <a:cubicBezTo>
                    <a:pt x="57" y="1460"/>
                    <a:pt x="88" y="1574"/>
                    <a:pt x="130" y="1684"/>
                  </a:cubicBezTo>
                  <a:cubicBezTo>
                    <a:pt x="163" y="1781"/>
                    <a:pt x="204" y="1873"/>
                    <a:pt x="253" y="1963"/>
                  </a:cubicBezTo>
                  <a:cubicBezTo>
                    <a:pt x="270" y="1998"/>
                    <a:pt x="305" y="2082"/>
                    <a:pt x="347" y="2095"/>
                  </a:cubicBezTo>
                  <a:cubicBezTo>
                    <a:pt x="323" y="1904"/>
                    <a:pt x="233" y="1746"/>
                    <a:pt x="261" y="1596"/>
                  </a:cubicBezTo>
                  <a:cubicBezTo>
                    <a:pt x="272" y="1517"/>
                    <a:pt x="292" y="1440"/>
                    <a:pt x="321" y="1366"/>
                  </a:cubicBezTo>
                  <a:cubicBezTo>
                    <a:pt x="369" y="1243"/>
                    <a:pt x="455" y="1142"/>
                    <a:pt x="543" y="1045"/>
                  </a:cubicBezTo>
                  <a:cubicBezTo>
                    <a:pt x="648" y="930"/>
                    <a:pt x="796" y="869"/>
                    <a:pt x="945" y="869"/>
                  </a:cubicBezTo>
                  <a:cubicBezTo>
                    <a:pt x="1016" y="869"/>
                    <a:pt x="1087" y="883"/>
                    <a:pt x="1155" y="911"/>
                  </a:cubicBezTo>
                  <a:cubicBezTo>
                    <a:pt x="1265" y="959"/>
                    <a:pt x="1469" y="1039"/>
                    <a:pt x="1557" y="1118"/>
                  </a:cubicBezTo>
                  <a:cubicBezTo>
                    <a:pt x="1581" y="1140"/>
                    <a:pt x="1649" y="1230"/>
                    <a:pt x="1652" y="1230"/>
                  </a:cubicBezTo>
                  <a:lnTo>
                    <a:pt x="2183" y="1842"/>
                  </a:lnTo>
                  <a:cubicBezTo>
                    <a:pt x="2510" y="2437"/>
                    <a:pt x="2563" y="2387"/>
                    <a:pt x="2589" y="3066"/>
                  </a:cubicBezTo>
                  <a:cubicBezTo>
                    <a:pt x="2592" y="3156"/>
                    <a:pt x="2592" y="3248"/>
                    <a:pt x="2587" y="3338"/>
                  </a:cubicBezTo>
                  <a:lnTo>
                    <a:pt x="2596" y="3336"/>
                  </a:lnTo>
                  <a:lnTo>
                    <a:pt x="2609" y="3331"/>
                  </a:lnTo>
                  <a:cubicBezTo>
                    <a:pt x="2690" y="3307"/>
                    <a:pt x="2985" y="3221"/>
                    <a:pt x="3121" y="3186"/>
                  </a:cubicBezTo>
                  <a:cubicBezTo>
                    <a:pt x="3202" y="3167"/>
                    <a:pt x="3281" y="3145"/>
                    <a:pt x="3360" y="3125"/>
                  </a:cubicBezTo>
                  <a:lnTo>
                    <a:pt x="3595" y="3061"/>
                  </a:lnTo>
                  <a:cubicBezTo>
                    <a:pt x="3718" y="3024"/>
                    <a:pt x="3843" y="2987"/>
                    <a:pt x="3962" y="2943"/>
                  </a:cubicBezTo>
                  <a:cubicBezTo>
                    <a:pt x="3962" y="2894"/>
                    <a:pt x="3964" y="2848"/>
                    <a:pt x="3964" y="2800"/>
                  </a:cubicBezTo>
                  <a:cubicBezTo>
                    <a:pt x="3960" y="2336"/>
                    <a:pt x="3909" y="1866"/>
                    <a:pt x="3742" y="1434"/>
                  </a:cubicBezTo>
                  <a:cubicBezTo>
                    <a:pt x="3575" y="999"/>
                    <a:pt x="3292" y="601"/>
                    <a:pt x="2897" y="356"/>
                  </a:cubicBezTo>
                  <a:cubicBezTo>
                    <a:pt x="2765" y="276"/>
                    <a:pt x="2624" y="211"/>
                    <a:pt x="2477" y="158"/>
                  </a:cubicBezTo>
                  <a:cubicBezTo>
                    <a:pt x="2213" y="62"/>
                    <a:pt x="1924" y="0"/>
                    <a:pt x="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70"/>
            <p:cNvSpPr/>
            <p:nvPr/>
          </p:nvSpPr>
          <p:spPr>
            <a:xfrm>
              <a:off x="2074050" y="1658900"/>
              <a:ext cx="23850" cy="24550"/>
            </a:xfrm>
            <a:custGeom>
              <a:avLst/>
              <a:gdLst/>
              <a:ahLst/>
              <a:cxnLst/>
              <a:rect l="l" t="t" r="r" b="b"/>
              <a:pathLst>
                <a:path w="954" h="982" extrusionOk="0">
                  <a:moveTo>
                    <a:pt x="690" y="0"/>
                  </a:moveTo>
                  <a:lnTo>
                    <a:pt x="1" y="295"/>
                  </a:lnTo>
                  <a:lnTo>
                    <a:pt x="249" y="982"/>
                  </a:lnTo>
                  <a:lnTo>
                    <a:pt x="954" y="325"/>
                  </a:lnTo>
                  <a:lnTo>
                    <a:pt x="6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70"/>
            <p:cNvSpPr/>
            <p:nvPr/>
          </p:nvSpPr>
          <p:spPr>
            <a:xfrm>
              <a:off x="2033200" y="1686500"/>
              <a:ext cx="132450" cy="136100"/>
            </a:xfrm>
            <a:custGeom>
              <a:avLst/>
              <a:gdLst/>
              <a:ahLst/>
              <a:cxnLst/>
              <a:rect l="l" t="t" r="r" b="b"/>
              <a:pathLst>
                <a:path w="5298" h="5444" extrusionOk="0">
                  <a:moveTo>
                    <a:pt x="3559" y="1"/>
                  </a:moveTo>
                  <a:cubicBezTo>
                    <a:pt x="3163" y="1738"/>
                    <a:pt x="3045" y="3811"/>
                    <a:pt x="3045" y="3811"/>
                  </a:cubicBezTo>
                  <a:cubicBezTo>
                    <a:pt x="3045" y="3811"/>
                    <a:pt x="875" y="3102"/>
                    <a:pt x="240" y="2678"/>
                  </a:cubicBezTo>
                  <a:cubicBezTo>
                    <a:pt x="119" y="2863"/>
                    <a:pt x="1" y="3109"/>
                    <a:pt x="128" y="3284"/>
                  </a:cubicBezTo>
                  <a:cubicBezTo>
                    <a:pt x="161" y="3324"/>
                    <a:pt x="196" y="3359"/>
                    <a:pt x="236" y="3387"/>
                  </a:cubicBezTo>
                  <a:cubicBezTo>
                    <a:pt x="930" y="3932"/>
                    <a:pt x="1641" y="4448"/>
                    <a:pt x="2375" y="4938"/>
                  </a:cubicBezTo>
                  <a:cubicBezTo>
                    <a:pt x="2634" y="5111"/>
                    <a:pt x="2900" y="5283"/>
                    <a:pt x="3196" y="5377"/>
                  </a:cubicBezTo>
                  <a:cubicBezTo>
                    <a:pt x="3331" y="5419"/>
                    <a:pt x="3475" y="5443"/>
                    <a:pt x="3617" y="5443"/>
                  </a:cubicBezTo>
                  <a:cubicBezTo>
                    <a:pt x="3787" y="5443"/>
                    <a:pt x="3955" y="5409"/>
                    <a:pt x="4103" y="5329"/>
                  </a:cubicBezTo>
                  <a:cubicBezTo>
                    <a:pt x="4270" y="5239"/>
                    <a:pt x="4404" y="5096"/>
                    <a:pt x="4518" y="4947"/>
                  </a:cubicBezTo>
                  <a:cubicBezTo>
                    <a:pt x="5206" y="4053"/>
                    <a:pt x="5298" y="2841"/>
                    <a:pt x="5232" y="1716"/>
                  </a:cubicBezTo>
                  <a:cubicBezTo>
                    <a:pt x="5201" y="1165"/>
                    <a:pt x="5120" y="574"/>
                    <a:pt x="4931" y="56"/>
                  </a:cubicBezTo>
                  <a:cubicBezTo>
                    <a:pt x="4903" y="54"/>
                    <a:pt x="4823" y="49"/>
                    <a:pt x="4797" y="47"/>
                  </a:cubicBezTo>
                  <a:cubicBezTo>
                    <a:pt x="4739" y="42"/>
                    <a:pt x="4689" y="40"/>
                    <a:pt x="4644" y="40"/>
                  </a:cubicBezTo>
                  <a:cubicBezTo>
                    <a:pt x="4476" y="40"/>
                    <a:pt x="4379" y="70"/>
                    <a:pt x="4158" y="80"/>
                  </a:cubicBezTo>
                  <a:cubicBezTo>
                    <a:pt x="4145" y="81"/>
                    <a:pt x="4131" y="81"/>
                    <a:pt x="4115" y="81"/>
                  </a:cubicBezTo>
                  <a:cubicBezTo>
                    <a:pt x="3957" y="81"/>
                    <a:pt x="3703" y="41"/>
                    <a:pt x="3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1" name="Google Shape;2551;p70"/>
          <p:cNvGrpSpPr/>
          <p:nvPr/>
        </p:nvGrpSpPr>
        <p:grpSpPr>
          <a:xfrm>
            <a:off x="1990762" y="3927163"/>
            <a:ext cx="890185" cy="675108"/>
            <a:chOff x="4725044" y="4077175"/>
            <a:chExt cx="398900" cy="347475"/>
          </a:xfrm>
        </p:grpSpPr>
        <p:sp>
          <p:nvSpPr>
            <p:cNvPr id="2552" name="Google Shape;2552;p70"/>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70"/>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0"/>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70"/>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70"/>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70"/>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70"/>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70"/>
          <p:cNvGrpSpPr/>
          <p:nvPr/>
        </p:nvGrpSpPr>
        <p:grpSpPr>
          <a:xfrm>
            <a:off x="494017" y="3570890"/>
            <a:ext cx="498456" cy="712573"/>
            <a:chOff x="5979675" y="4640775"/>
            <a:chExt cx="241875" cy="345775"/>
          </a:xfrm>
        </p:grpSpPr>
        <p:sp>
          <p:nvSpPr>
            <p:cNvPr id="2560" name="Google Shape;2560;p70"/>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0"/>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0"/>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0"/>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0"/>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70"/>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70"/>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70"/>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0"/>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70"/>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70"/>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70"/>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70"/>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4059936" y="603504"/>
            <a:ext cx="4425696" cy="4185761"/>
          </a:xfrm>
          <a:prstGeom prst="rect">
            <a:avLst/>
          </a:prstGeom>
          <a:noFill/>
        </p:spPr>
        <p:txBody>
          <a:bodyPr wrap="square" rtlCol="0">
            <a:spAutoFit/>
          </a:bodyPr>
          <a:lstStyle/>
          <a:p>
            <a:r>
              <a:rPr lang="en-US" dirty="0"/>
              <a:t>Culture is a set of human-made objective and subjective elements that in the past have increased the probability of survival and resulted in satisfaction for the participants in an ecological niche, and thus became shared among those who could communicate with each other because they had a common language and they lived in the same time and place. (</a:t>
            </a:r>
            <a:r>
              <a:rPr lang="en-US" dirty="0" err="1"/>
              <a:t>Triandis</a:t>
            </a:r>
            <a:r>
              <a:rPr lang="en-US" dirty="0"/>
              <a:t>)</a:t>
            </a:r>
          </a:p>
          <a:p>
            <a:endParaRPr lang="en-US" dirty="0" smtClean="0"/>
          </a:p>
          <a:p>
            <a:endParaRPr lang="en-US" dirty="0"/>
          </a:p>
          <a:p>
            <a:r>
              <a:rPr lang="en-US" dirty="0" err="1">
                <a:solidFill>
                  <a:schemeClr val="tx1"/>
                </a:solidFill>
                <a:latin typeface="Calibri" pitchFamily="34" charset="0"/>
                <a:cs typeface="Calibri" pitchFamily="34" charset="0"/>
              </a:rPr>
              <a:t>Budaya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adalah</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seperangkat</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elemen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obyektif</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subjektif</a:t>
            </a:r>
            <a:r>
              <a:rPr lang="en-US" dirty="0">
                <a:solidFill>
                  <a:schemeClr val="tx1"/>
                </a:solidFill>
                <a:latin typeface="Calibri" pitchFamily="34" charset="0"/>
                <a:cs typeface="Calibri" pitchFamily="34" charset="0"/>
              </a:rPr>
              <a:t> yang </a:t>
            </a:r>
            <a:r>
              <a:rPr lang="en-US" dirty="0" err="1">
                <a:solidFill>
                  <a:schemeClr val="tx1"/>
                </a:solidFill>
                <a:latin typeface="Calibri" pitchFamily="34" charset="0"/>
                <a:cs typeface="Calibri" pitchFamily="34" charset="0"/>
              </a:rPr>
              <a:t>dibuat</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manusia</a:t>
            </a:r>
            <a:r>
              <a:rPr lang="en-US" dirty="0">
                <a:solidFill>
                  <a:schemeClr val="tx1"/>
                </a:solidFill>
                <a:latin typeface="Calibri" pitchFamily="34" charset="0"/>
                <a:cs typeface="Calibri" pitchFamily="34" charset="0"/>
              </a:rPr>
              <a:t> yang di masa </a:t>
            </a:r>
            <a:r>
              <a:rPr lang="en-US" dirty="0" err="1">
                <a:solidFill>
                  <a:schemeClr val="tx1"/>
                </a:solidFill>
                <a:latin typeface="Calibri" pitchFamily="34" charset="0"/>
                <a:cs typeface="Calibri" pitchFamily="34" charset="0"/>
              </a:rPr>
              <a:t>lalu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telah</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meningkatkan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kemungkinan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bertahan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hidup</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menghasilkan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kepuasan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bagi</a:t>
            </a:r>
            <a:r>
              <a:rPr lang="en-US" dirty="0">
                <a:solidFill>
                  <a:schemeClr val="tx1"/>
                </a:solidFill>
                <a:latin typeface="Calibri" pitchFamily="34" charset="0"/>
                <a:cs typeface="Calibri" pitchFamily="34" charset="0"/>
              </a:rPr>
              <a:t> para </a:t>
            </a:r>
            <a:r>
              <a:rPr lang="en-US" dirty="0" err="1">
                <a:solidFill>
                  <a:schemeClr val="tx1"/>
                </a:solidFill>
                <a:latin typeface="Calibri" pitchFamily="34" charset="0"/>
                <a:cs typeface="Calibri" pitchFamily="34" charset="0"/>
              </a:rPr>
              <a:t>peserta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dalam</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ekologi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kemudian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dibagi</a:t>
            </a:r>
            <a:r>
              <a:rPr lang="en-US" dirty="0">
                <a:solidFill>
                  <a:schemeClr val="tx1"/>
                </a:solidFill>
                <a:latin typeface="Calibri" pitchFamily="34" charset="0"/>
                <a:cs typeface="Calibri" pitchFamily="34" charset="0"/>
              </a:rPr>
              <a:t> di </a:t>
            </a:r>
            <a:r>
              <a:rPr lang="en-US" dirty="0" err="1">
                <a:solidFill>
                  <a:schemeClr val="tx1"/>
                </a:solidFill>
                <a:latin typeface="Calibri" pitchFamily="34" charset="0"/>
                <a:cs typeface="Calibri" pitchFamily="34" charset="0"/>
              </a:rPr>
              <a:t>antara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mereka</a:t>
            </a:r>
            <a:r>
              <a:rPr lang="en-US" dirty="0">
                <a:solidFill>
                  <a:schemeClr val="tx1"/>
                </a:solidFill>
                <a:latin typeface="Calibri" pitchFamily="34" charset="0"/>
                <a:cs typeface="Calibri" pitchFamily="34" charset="0"/>
              </a:rPr>
              <a:t> yang </a:t>
            </a:r>
            <a:r>
              <a:rPr lang="en-US" dirty="0" err="1">
                <a:solidFill>
                  <a:schemeClr val="tx1"/>
                </a:solidFill>
                <a:latin typeface="Calibri" pitchFamily="34" charset="0"/>
                <a:cs typeface="Calibri" pitchFamily="34" charset="0"/>
              </a:rPr>
              <a:t>dapat</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berkomunikasi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satu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sama</a:t>
            </a:r>
            <a:r>
              <a:rPr lang="en-US" dirty="0">
                <a:solidFill>
                  <a:schemeClr val="tx1"/>
                </a:solidFill>
                <a:latin typeface="Calibri" pitchFamily="34" charset="0"/>
                <a:cs typeface="Calibri" pitchFamily="34" charset="0"/>
              </a:rPr>
              <a:t> lain </a:t>
            </a:r>
            <a:r>
              <a:rPr lang="en-US" dirty="0" err="1">
                <a:solidFill>
                  <a:schemeClr val="tx1"/>
                </a:solidFill>
                <a:latin typeface="Calibri" pitchFamily="34" charset="0"/>
                <a:cs typeface="Calibri" pitchFamily="34" charset="0"/>
              </a:rPr>
              <a:t>karena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mereka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memiliki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bahasa</a:t>
            </a:r>
            <a:r>
              <a:rPr lang="en-US" dirty="0">
                <a:solidFill>
                  <a:schemeClr val="tx1"/>
                </a:solidFill>
                <a:latin typeface="Calibri" pitchFamily="34" charset="0"/>
                <a:cs typeface="Calibri" pitchFamily="34" charset="0"/>
              </a:rPr>
              <a:t> </a:t>
            </a:r>
            <a:r>
              <a:rPr lang="en-US" dirty="0">
                <a:latin typeface="Calibri" pitchFamily="34" charset="0"/>
                <a:cs typeface="Calibri" pitchFamily="34" charset="0"/>
              </a:rPr>
              <a:t>yang </a:t>
            </a:r>
            <a:r>
              <a:rPr lang="en-US" dirty="0" err="1">
                <a:latin typeface="Calibri" pitchFamily="34" charset="0"/>
                <a:cs typeface="Calibri" pitchFamily="34" charset="0"/>
              </a:rPr>
              <a:t>sama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mereka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tinggal</a:t>
            </a:r>
            <a:r>
              <a:rPr lang="en-US" dirty="0">
                <a:solidFill>
                  <a:schemeClr val="tx1"/>
                </a:solidFill>
                <a:latin typeface="Calibri" pitchFamily="34" charset="0"/>
                <a:cs typeface="Calibri" pitchFamily="34" charset="0"/>
              </a:rPr>
              <a:t> di </a:t>
            </a:r>
            <a:r>
              <a:rPr lang="en-US" dirty="0" err="1">
                <a:solidFill>
                  <a:schemeClr val="tx1"/>
                </a:solidFill>
                <a:latin typeface="Calibri" pitchFamily="34" charset="0"/>
                <a:cs typeface="Calibri" pitchFamily="34" charset="0"/>
              </a:rPr>
              <a:t>waktu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dan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tempat</a:t>
            </a:r>
            <a:r>
              <a:rPr lang="en-US" dirty="0">
                <a:solidFill>
                  <a:schemeClr val="tx1"/>
                </a:solidFill>
                <a:latin typeface="Calibri" pitchFamily="34" charset="0"/>
                <a:cs typeface="Calibri" pitchFamily="34" charset="0"/>
              </a:rPr>
              <a:t> yang </a:t>
            </a:r>
            <a:r>
              <a:rPr lang="en-US" dirty="0" err="1">
                <a:solidFill>
                  <a:schemeClr val="tx1"/>
                </a:solidFill>
                <a:latin typeface="Calibri" pitchFamily="34" charset="0"/>
                <a:cs typeface="Calibri" pitchFamily="34" charset="0"/>
              </a:rPr>
              <a:t>sama</a:t>
            </a:r>
            <a:r>
              <a:rPr lang="en-US" dirty="0">
                <a:solidFill>
                  <a:schemeClr val="tx1"/>
                </a:solidFill>
                <a:latin typeface="Calibri" pitchFamily="34" charset="0"/>
                <a:cs typeface="Calibri" pitchFamily="34" charset="0"/>
              </a:rPr>
              <a:t>.</a:t>
            </a:r>
            <a:endParaRPr lang="en-US" dirty="0">
              <a:latin typeface="Calibri" pitchFamily="34" charset="0"/>
              <a:cs typeface="Calibri" pitchFamily="34" charset="0"/>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55"/>
          <p:cNvSpPr txBox="1">
            <a:spLocks noGrp="1"/>
          </p:cNvSpPr>
          <p:nvPr>
            <p:ph type="title"/>
          </p:nvPr>
        </p:nvSpPr>
        <p:spPr>
          <a:xfrm>
            <a:off x="3790950" y="712240"/>
            <a:ext cx="4633200" cy="1014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t>The Basic Functions of Culture</a:t>
            </a:r>
            <a:endParaRPr dirty="0"/>
          </a:p>
        </p:txBody>
      </p:sp>
      <p:grpSp>
        <p:nvGrpSpPr>
          <p:cNvPr id="1366" name="Google Shape;1366;p55"/>
          <p:cNvGrpSpPr/>
          <p:nvPr/>
        </p:nvGrpSpPr>
        <p:grpSpPr>
          <a:xfrm>
            <a:off x="764728" y="1743226"/>
            <a:ext cx="8841058" cy="4013871"/>
            <a:chOff x="3301125" y="2268425"/>
            <a:chExt cx="1404725" cy="637750"/>
          </a:xfrm>
        </p:grpSpPr>
        <p:sp>
          <p:nvSpPr>
            <p:cNvPr id="1367" name="Google Shape;1367;p55"/>
            <p:cNvSpPr/>
            <p:nvPr/>
          </p:nvSpPr>
          <p:spPr>
            <a:xfrm>
              <a:off x="3881575" y="2292400"/>
              <a:ext cx="11375" cy="5375"/>
            </a:xfrm>
            <a:custGeom>
              <a:avLst/>
              <a:gdLst/>
              <a:ahLst/>
              <a:cxnLst/>
              <a:rect l="l" t="t" r="r" b="b"/>
              <a:pathLst>
                <a:path w="455" h="215" extrusionOk="0">
                  <a:moveTo>
                    <a:pt x="302" y="0"/>
                  </a:moveTo>
                  <a:cubicBezTo>
                    <a:pt x="275" y="0"/>
                    <a:pt x="249" y="3"/>
                    <a:pt x="222" y="8"/>
                  </a:cubicBezTo>
                  <a:cubicBezTo>
                    <a:pt x="161" y="19"/>
                    <a:pt x="102" y="42"/>
                    <a:pt x="50" y="76"/>
                  </a:cubicBezTo>
                  <a:cubicBezTo>
                    <a:pt x="17" y="97"/>
                    <a:pt x="1" y="142"/>
                    <a:pt x="24" y="178"/>
                  </a:cubicBezTo>
                  <a:cubicBezTo>
                    <a:pt x="37" y="200"/>
                    <a:pt x="64" y="215"/>
                    <a:pt x="90" y="215"/>
                  </a:cubicBezTo>
                  <a:cubicBezTo>
                    <a:pt x="102" y="215"/>
                    <a:pt x="114" y="212"/>
                    <a:pt x="125" y="204"/>
                  </a:cubicBezTo>
                  <a:cubicBezTo>
                    <a:pt x="137" y="197"/>
                    <a:pt x="148" y="190"/>
                    <a:pt x="160" y="183"/>
                  </a:cubicBezTo>
                  <a:cubicBezTo>
                    <a:pt x="166" y="180"/>
                    <a:pt x="172" y="177"/>
                    <a:pt x="179" y="174"/>
                  </a:cubicBezTo>
                  <a:lnTo>
                    <a:pt x="182" y="172"/>
                  </a:lnTo>
                  <a:lnTo>
                    <a:pt x="182" y="172"/>
                  </a:lnTo>
                  <a:cubicBezTo>
                    <a:pt x="183" y="172"/>
                    <a:pt x="183" y="172"/>
                    <a:pt x="184" y="172"/>
                  </a:cubicBezTo>
                  <a:cubicBezTo>
                    <a:pt x="208" y="162"/>
                    <a:pt x="234" y="155"/>
                    <a:pt x="259" y="150"/>
                  </a:cubicBezTo>
                  <a:lnTo>
                    <a:pt x="268" y="148"/>
                  </a:lnTo>
                  <a:cubicBezTo>
                    <a:pt x="273" y="148"/>
                    <a:pt x="274" y="148"/>
                    <a:pt x="274" y="148"/>
                  </a:cubicBezTo>
                  <a:lnTo>
                    <a:pt x="274" y="148"/>
                  </a:lnTo>
                  <a:cubicBezTo>
                    <a:pt x="273" y="148"/>
                    <a:pt x="270" y="148"/>
                    <a:pt x="264" y="148"/>
                  </a:cubicBezTo>
                  <a:cubicBezTo>
                    <a:pt x="270" y="147"/>
                    <a:pt x="274" y="146"/>
                    <a:pt x="279" y="146"/>
                  </a:cubicBezTo>
                  <a:cubicBezTo>
                    <a:pt x="281" y="146"/>
                    <a:pt x="283" y="146"/>
                    <a:pt x="285" y="146"/>
                  </a:cubicBezTo>
                  <a:cubicBezTo>
                    <a:pt x="297" y="145"/>
                    <a:pt x="309" y="145"/>
                    <a:pt x="321" y="145"/>
                  </a:cubicBezTo>
                  <a:cubicBezTo>
                    <a:pt x="325" y="145"/>
                    <a:pt x="329" y="145"/>
                    <a:pt x="333" y="145"/>
                  </a:cubicBezTo>
                  <a:cubicBezTo>
                    <a:pt x="343" y="145"/>
                    <a:pt x="352" y="146"/>
                    <a:pt x="362" y="146"/>
                  </a:cubicBezTo>
                  <a:cubicBezTo>
                    <a:pt x="373" y="146"/>
                    <a:pt x="384" y="145"/>
                    <a:pt x="395" y="144"/>
                  </a:cubicBezTo>
                  <a:lnTo>
                    <a:pt x="404" y="142"/>
                  </a:lnTo>
                  <a:cubicBezTo>
                    <a:pt x="411" y="140"/>
                    <a:pt x="417" y="138"/>
                    <a:pt x="423" y="135"/>
                  </a:cubicBezTo>
                  <a:cubicBezTo>
                    <a:pt x="439" y="125"/>
                    <a:pt x="451" y="108"/>
                    <a:pt x="453" y="89"/>
                  </a:cubicBezTo>
                  <a:cubicBezTo>
                    <a:pt x="455" y="70"/>
                    <a:pt x="449" y="51"/>
                    <a:pt x="436" y="38"/>
                  </a:cubicBezTo>
                  <a:cubicBezTo>
                    <a:pt x="411" y="7"/>
                    <a:pt x="360" y="4"/>
                    <a:pt x="323" y="1"/>
                  </a:cubicBezTo>
                  <a:cubicBezTo>
                    <a:pt x="316" y="0"/>
                    <a:pt x="309" y="0"/>
                    <a:pt x="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3851975" y="2279000"/>
              <a:ext cx="11150" cy="6050"/>
            </a:xfrm>
            <a:custGeom>
              <a:avLst/>
              <a:gdLst/>
              <a:ahLst/>
              <a:cxnLst/>
              <a:rect l="l" t="t" r="r" b="b"/>
              <a:pathLst>
                <a:path w="446" h="242" extrusionOk="0">
                  <a:moveTo>
                    <a:pt x="200" y="200"/>
                  </a:moveTo>
                  <a:lnTo>
                    <a:pt x="185" y="206"/>
                  </a:lnTo>
                  <a:cubicBezTo>
                    <a:pt x="190" y="204"/>
                    <a:pt x="195" y="202"/>
                    <a:pt x="200" y="200"/>
                  </a:cubicBezTo>
                  <a:close/>
                  <a:moveTo>
                    <a:pt x="303" y="1"/>
                  </a:moveTo>
                  <a:cubicBezTo>
                    <a:pt x="298" y="1"/>
                    <a:pt x="294" y="1"/>
                    <a:pt x="289" y="1"/>
                  </a:cubicBezTo>
                  <a:cubicBezTo>
                    <a:pt x="275" y="3"/>
                    <a:pt x="259" y="6"/>
                    <a:pt x="243" y="9"/>
                  </a:cubicBezTo>
                  <a:cubicBezTo>
                    <a:pt x="223" y="12"/>
                    <a:pt x="203" y="17"/>
                    <a:pt x="183" y="23"/>
                  </a:cubicBezTo>
                  <a:cubicBezTo>
                    <a:pt x="139" y="37"/>
                    <a:pt x="95" y="57"/>
                    <a:pt x="56" y="84"/>
                  </a:cubicBezTo>
                  <a:cubicBezTo>
                    <a:pt x="20" y="108"/>
                    <a:pt x="1" y="159"/>
                    <a:pt x="26" y="200"/>
                  </a:cubicBezTo>
                  <a:cubicBezTo>
                    <a:pt x="42" y="225"/>
                    <a:pt x="71" y="242"/>
                    <a:pt x="101" y="242"/>
                  </a:cubicBezTo>
                  <a:cubicBezTo>
                    <a:pt x="115" y="242"/>
                    <a:pt x="129" y="238"/>
                    <a:pt x="142" y="230"/>
                  </a:cubicBezTo>
                  <a:lnTo>
                    <a:pt x="143" y="230"/>
                  </a:lnTo>
                  <a:cubicBezTo>
                    <a:pt x="162" y="218"/>
                    <a:pt x="182" y="208"/>
                    <a:pt x="203" y="199"/>
                  </a:cubicBezTo>
                  <a:lnTo>
                    <a:pt x="203" y="199"/>
                  </a:lnTo>
                  <a:cubicBezTo>
                    <a:pt x="227" y="190"/>
                    <a:pt x="251" y="184"/>
                    <a:pt x="276" y="179"/>
                  </a:cubicBezTo>
                  <a:lnTo>
                    <a:pt x="276" y="179"/>
                  </a:lnTo>
                  <a:cubicBezTo>
                    <a:pt x="295" y="178"/>
                    <a:pt x="313" y="176"/>
                    <a:pt x="332" y="172"/>
                  </a:cubicBezTo>
                  <a:lnTo>
                    <a:pt x="332" y="172"/>
                  </a:lnTo>
                  <a:cubicBezTo>
                    <a:pt x="357" y="170"/>
                    <a:pt x="382" y="170"/>
                    <a:pt x="405" y="157"/>
                  </a:cubicBezTo>
                  <a:cubicBezTo>
                    <a:pt x="431" y="143"/>
                    <a:pt x="445" y="116"/>
                    <a:pt x="445" y="89"/>
                  </a:cubicBezTo>
                  <a:cubicBezTo>
                    <a:pt x="445" y="58"/>
                    <a:pt x="429" y="37"/>
                    <a:pt x="405" y="20"/>
                  </a:cubicBezTo>
                  <a:cubicBezTo>
                    <a:pt x="385" y="5"/>
                    <a:pt x="356" y="3"/>
                    <a:pt x="330" y="3"/>
                  </a:cubicBezTo>
                  <a:lnTo>
                    <a:pt x="330" y="3"/>
                  </a:lnTo>
                  <a:cubicBezTo>
                    <a:pt x="321" y="2"/>
                    <a:pt x="312"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3641950" y="2284900"/>
              <a:ext cx="12375" cy="4975"/>
            </a:xfrm>
            <a:custGeom>
              <a:avLst/>
              <a:gdLst/>
              <a:ahLst/>
              <a:cxnLst/>
              <a:rect l="l" t="t" r="r" b="b"/>
              <a:pathLst>
                <a:path w="495" h="199" extrusionOk="0">
                  <a:moveTo>
                    <a:pt x="318" y="0"/>
                  </a:moveTo>
                  <a:cubicBezTo>
                    <a:pt x="296" y="0"/>
                    <a:pt x="275" y="3"/>
                    <a:pt x="253" y="6"/>
                  </a:cubicBezTo>
                  <a:cubicBezTo>
                    <a:pt x="181" y="16"/>
                    <a:pt x="111" y="37"/>
                    <a:pt x="45" y="69"/>
                  </a:cubicBezTo>
                  <a:cubicBezTo>
                    <a:pt x="11" y="84"/>
                    <a:pt x="1" y="134"/>
                    <a:pt x="20" y="165"/>
                  </a:cubicBezTo>
                  <a:cubicBezTo>
                    <a:pt x="33" y="187"/>
                    <a:pt x="57" y="199"/>
                    <a:pt x="81" y="199"/>
                  </a:cubicBezTo>
                  <a:cubicBezTo>
                    <a:pt x="93" y="199"/>
                    <a:pt x="105" y="196"/>
                    <a:pt x="116" y="190"/>
                  </a:cubicBezTo>
                  <a:lnTo>
                    <a:pt x="116" y="191"/>
                  </a:lnTo>
                  <a:cubicBezTo>
                    <a:pt x="124" y="187"/>
                    <a:pt x="133" y="183"/>
                    <a:pt x="142" y="179"/>
                  </a:cubicBezTo>
                  <a:lnTo>
                    <a:pt x="142" y="179"/>
                  </a:lnTo>
                  <a:cubicBezTo>
                    <a:pt x="143" y="179"/>
                    <a:pt x="151" y="176"/>
                    <a:pt x="154" y="174"/>
                  </a:cubicBezTo>
                  <a:lnTo>
                    <a:pt x="169" y="168"/>
                  </a:lnTo>
                  <a:cubicBezTo>
                    <a:pt x="193" y="160"/>
                    <a:pt x="216" y="153"/>
                    <a:pt x="240" y="147"/>
                  </a:cubicBezTo>
                  <a:cubicBezTo>
                    <a:pt x="263" y="142"/>
                    <a:pt x="286" y="137"/>
                    <a:pt x="310" y="134"/>
                  </a:cubicBezTo>
                  <a:lnTo>
                    <a:pt x="318" y="133"/>
                  </a:lnTo>
                  <a:lnTo>
                    <a:pt x="315" y="133"/>
                  </a:lnTo>
                  <a:lnTo>
                    <a:pt x="333" y="131"/>
                  </a:lnTo>
                  <a:cubicBezTo>
                    <a:pt x="347" y="130"/>
                    <a:pt x="361" y="127"/>
                    <a:pt x="373" y="120"/>
                  </a:cubicBezTo>
                  <a:lnTo>
                    <a:pt x="373" y="120"/>
                  </a:lnTo>
                  <a:cubicBezTo>
                    <a:pt x="376" y="120"/>
                    <a:pt x="378" y="120"/>
                    <a:pt x="380" y="120"/>
                  </a:cubicBezTo>
                  <a:cubicBezTo>
                    <a:pt x="378" y="120"/>
                    <a:pt x="377" y="120"/>
                    <a:pt x="377" y="120"/>
                  </a:cubicBezTo>
                  <a:cubicBezTo>
                    <a:pt x="378" y="120"/>
                    <a:pt x="385" y="119"/>
                    <a:pt x="386" y="118"/>
                  </a:cubicBezTo>
                  <a:cubicBezTo>
                    <a:pt x="394" y="117"/>
                    <a:pt x="403" y="116"/>
                    <a:pt x="412" y="116"/>
                  </a:cubicBezTo>
                  <a:cubicBezTo>
                    <a:pt x="432" y="115"/>
                    <a:pt x="452" y="111"/>
                    <a:pt x="471" y="102"/>
                  </a:cubicBezTo>
                  <a:cubicBezTo>
                    <a:pt x="491" y="90"/>
                    <a:pt x="494" y="63"/>
                    <a:pt x="478" y="46"/>
                  </a:cubicBezTo>
                  <a:cubicBezTo>
                    <a:pt x="464" y="33"/>
                    <a:pt x="447" y="24"/>
                    <a:pt x="428" y="19"/>
                  </a:cubicBezTo>
                  <a:cubicBezTo>
                    <a:pt x="411" y="14"/>
                    <a:pt x="394" y="11"/>
                    <a:pt x="377" y="10"/>
                  </a:cubicBezTo>
                  <a:cubicBezTo>
                    <a:pt x="377" y="10"/>
                    <a:pt x="376" y="10"/>
                    <a:pt x="376" y="10"/>
                  </a:cubicBezTo>
                  <a:lnTo>
                    <a:pt x="376" y="10"/>
                  </a:lnTo>
                  <a:cubicBezTo>
                    <a:pt x="376" y="10"/>
                    <a:pt x="376" y="10"/>
                    <a:pt x="376" y="10"/>
                  </a:cubicBezTo>
                  <a:cubicBezTo>
                    <a:pt x="366" y="4"/>
                    <a:pt x="354"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3658400" y="2294925"/>
              <a:ext cx="7950" cy="3625"/>
            </a:xfrm>
            <a:custGeom>
              <a:avLst/>
              <a:gdLst/>
              <a:ahLst/>
              <a:cxnLst/>
              <a:rect l="l" t="t" r="r" b="b"/>
              <a:pathLst>
                <a:path w="318" h="145" extrusionOk="0">
                  <a:moveTo>
                    <a:pt x="73" y="0"/>
                  </a:moveTo>
                  <a:cubicBezTo>
                    <a:pt x="33" y="0"/>
                    <a:pt x="2" y="33"/>
                    <a:pt x="1" y="72"/>
                  </a:cubicBezTo>
                  <a:cubicBezTo>
                    <a:pt x="2" y="112"/>
                    <a:pt x="33" y="144"/>
                    <a:pt x="73" y="144"/>
                  </a:cubicBezTo>
                  <a:lnTo>
                    <a:pt x="168" y="142"/>
                  </a:lnTo>
                  <a:lnTo>
                    <a:pt x="215" y="142"/>
                  </a:lnTo>
                  <a:cubicBezTo>
                    <a:pt x="227" y="142"/>
                    <a:pt x="239" y="140"/>
                    <a:pt x="250" y="137"/>
                  </a:cubicBezTo>
                  <a:lnTo>
                    <a:pt x="275" y="129"/>
                  </a:lnTo>
                  <a:cubicBezTo>
                    <a:pt x="300" y="121"/>
                    <a:pt x="317" y="98"/>
                    <a:pt x="318" y="72"/>
                  </a:cubicBezTo>
                  <a:cubicBezTo>
                    <a:pt x="317" y="46"/>
                    <a:pt x="300" y="23"/>
                    <a:pt x="275" y="16"/>
                  </a:cubicBezTo>
                  <a:lnTo>
                    <a:pt x="253" y="8"/>
                  </a:lnTo>
                  <a:cubicBezTo>
                    <a:pt x="240" y="4"/>
                    <a:pt x="227" y="2"/>
                    <a:pt x="215" y="2"/>
                  </a:cubicBezTo>
                  <a:lnTo>
                    <a:pt x="168" y="1"/>
                  </a:lnTo>
                  <a:lnTo>
                    <a:pt x="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491125" y="2782325"/>
              <a:ext cx="12375" cy="4325"/>
            </a:xfrm>
            <a:custGeom>
              <a:avLst/>
              <a:gdLst/>
              <a:ahLst/>
              <a:cxnLst/>
              <a:rect l="l" t="t" r="r" b="b"/>
              <a:pathLst>
                <a:path w="495" h="173" extrusionOk="0">
                  <a:moveTo>
                    <a:pt x="292" y="1"/>
                  </a:moveTo>
                  <a:cubicBezTo>
                    <a:pt x="286" y="1"/>
                    <a:pt x="279" y="1"/>
                    <a:pt x="273" y="2"/>
                  </a:cubicBezTo>
                  <a:cubicBezTo>
                    <a:pt x="209" y="6"/>
                    <a:pt x="144" y="12"/>
                    <a:pt x="80" y="17"/>
                  </a:cubicBezTo>
                  <a:cubicBezTo>
                    <a:pt x="41" y="21"/>
                    <a:pt x="1" y="51"/>
                    <a:pt x="3" y="94"/>
                  </a:cubicBezTo>
                  <a:cubicBezTo>
                    <a:pt x="5" y="133"/>
                    <a:pt x="34" y="173"/>
                    <a:pt x="75" y="173"/>
                  </a:cubicBezTo>
                  <a:cubicBezTo>
                    <a:pt x="77" y="173"/>
                    <a:pt x="78" y="173"/>
                    <a:pt x="80" y="172"/>
                  </a:cubicBezTo>
                  <a:cubicBezTo>
                    <a:pt x="146" y="167"/>
                    <a:pt x="211" y="162"/>
                    <a:pt x="276" y="156"/>
                  </a:cubicBezTo>
                  <a:cubicBezTo>
                    <a:pt x="300" y="155"/>
                    <a:pt x="324" y="149"/>
                    <a:pt x="346" y="141"/>
                  </a:cubicBezTo>
                  <a:lnTo>
                    <a:pt x="356" y="136"/>
                  </a:lnTo>
                  <a:cubicBezTo>
                    <a:pt x="360" y="134"/>
                    <a:pt x="362" y="133"/>
                    <a:pt x="362" y="133"/>
                  </a:cubicBezTo>
                  <a:lnTo>
                    <a:pt x="362" y="133"/>
                  </a:lnTo>
                  <a:cubicBezTo>
                    <a:pt x="362" y="133"/>
                    <a:pt x="361" y="134"/>
                    <a:pt x="358" y="136"/>
                  </a:cubicBezTo>
                  <a:cubicBezTo>
                    <a:pt x="367" y="133"/>
                    <a:pt x="375" y="131"/>
                    <a:pt x="383" y="129"/>
                  </a:cubicBezTo>
                  <a:cubicBezTo>
                    <a:pt x="416" y="120"/>
                    <a:pt x="452" y="114"/>
                    <a:pt x="477" y="90"/>
                  </a:cubicBezTo>
                  <a:cubicBezTo>
                    <a:pt x="494" y="73"/>
                    <a:pt x="490" y="45"/>
                    <a:pt x="470" y="33"/>
                  </a:cubicBezTo>
                  <a:cubicBezTo>
                    <a:pt x="442" y="13"/>
                    <a:pt x="400" y="15"/>
                    <a:pt x="367" y="12"/>
                  </a:cubicBezTo>
                  <a:cubicBezTo>
                    <a:pt x="360" y="11"/>
                    <a:pt x="352" y="11"/>
                    <a:pt x="345" y="10"/>
                  </a:cubicBezTo>
                  <a:lnTo>
                    <a:pt x="345" y="10"/>
                  </a:lnTo>
                  <a:cubicBezTo>
                    <a:pt x="343" y="9"/>
                    <a:pt x="336" y="7"/>
                    <a:pt x="334" y="6"/>
                  </a:cubicBezTo>
                  <a:cubicBezTo>
                    <a:pt x="320" y="2"/>
                    <a:pt x="306" y="1"/>
                    <a:pt x="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3469250" y="2794425"/>
              <a:ext cx="9275" cy="3650"/>
            </a:xfrm>
            <a:custGeom>
              <a:avLst/>
              <a:gdLst/>
              <a:ahLst/>
              <a:cxnLst/>
              <a:rect l="l" t="t" r="r" b="b"/>
              <a:pathLst>
                <a:path w="371" h="146" extrusionOk="0">
                  <a:moveTo>
                    <a:pt x="278" y="1"/>
                  </a:moveTo>
                  <a:cubicBezTo>
                    <a:pt x="269" y="1"/>
                    <a:pt x="258" y="3"/>
                    <a:pt x="249" y="4"/>
                  </a:cubicBezTo>
                  <a:cubicBezTo>
                    <a:pt x="222" y="6"/>
                    <a:pt x="198" y="10"/>
                    <a:pt x="172" y="13"/>
                  </a:cubicBezTo>
                  <a:lnTo>
                    <a:pt x="44" y="31"/>
                  </a:lnTo>
                  <a:cubicBezTo>
                    <a:pt x="29" y="35"/>
                    <a:pt x="17" y="45"/>
                    <a:pt x="9" y="57"/>
                  </a:cubicBezTo>
                  <a:cubicBezTo>
                    <a:pt x="3" y="69"/>
                    <a:pt x="1" y="82"/>
                    <a:pt x="3" y="94"/>
                  </a:cubicBezTo>
                  <a:cubicBezTo>
                    <a:pt x="6" y="120"/>
                    <a:pt x="29" y="145"/>
                    <a:pt x="56" y="145"/>
                  </a:cubicBezTo>
                  <a:cubicBezTo>
                    <a:pt x="57" y="145"/>
                    <a:pt x="58" y="145"/>
                    <a:pt x="59" y="145"/>
                  </a:cubicBezTo>
                  <a:lnTo>
                    <a:pt x="188" y="131"/>
                  </a:lnTo>
                  <a:cubicBezTo>
                    <a:pt x="213" y="129"/>
                    <a:pt x="238" y="126"/>
                    <a:pt x="262" y="123"/>
                  </a:cubicBezTo>
                  <a:cubicBezTo>
                    <a:pt x="273" y="122"/>
                    <a:pt x="283" y="121"/>
                    <a:pt x="294" y="119"/>
                  </a:cubicBezTo>
                  <a:cubicBezTo>
                    <a:pt x="308" y="114"/>
                    <a:pt x="320" y="109"/>
                    <a:pt x="333" y="101"/>
                  </a:cubicBezTo>
                  <a:cubicBezTo>
                    <a:pt x="371" y="80"/>
                    <a:pt x="362" y="18"/>
                    <a:pt x="320" y="8"/>
                  </a:cubicBezTo>
                  <a:cubicBezTo>
                    <a:pt x="307" y="3"/>
                    <a:pt x="293" y="1"/>
                    <a:pt x="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3469000" y="2787350"/>
              <a:ext cx="9275" cy="3650"/>
            </a:xfrm>
            <a:custGeom>
              <a:avLst/>
              <a:gdLst/>
              <a:ahLst/>
              <a:cxnLst/>
              <a:rect l="l" t="t" r="r" b="b"/>
              <a:pathLst>
                <a:path w="371" h="146" extrusionOk="0">
                  <a:moveTo>
                    <a:pt x="276" y="1"/>
                  </a:moveTo>
                  <a:cubicBezTo>
                    <a:pt x="267" y="1"/>
                    <a:pt x="258" y="2"/>
                    <a:pt x="248" y="3"/>
                  </a:cubicBezTo>
                  <a:cubicBezTo>
                    <a:pt x="223" y="6"/>
                    <a:pt x="196" y="10"/>
                    <a:pt x="171" y="14"/>
                  </a:cubicBezTo>
                  <a:lnTo>
                    <a:pt x="43" y="32"/>
                  </a:lnTo>
                  <a:cubicBezTo>
                    <a:pt x="29" y="36"/>
                    <a:pt x="16" y="45"/>
                    <a:pt x="9" y="58"/>
                  </a:cubicBezTo>
                  <a:cubicBezTo>
                    <a:pt x="2" y="70"/>
                    <a:pt x="0" y="82"/>
                    <a:pt x="1" y="95"/>
                  </a:cubicBezTo>
                  <a:cubicBezTo>
                    <a:pt x="5" y="120"/>
                    <a:pt x="28" y="146"/>
                    <a:pt x="55" y="146"/>
                  </a:cubicBezTo>
                  <a:cubicBezTo>
                    <a:pt x="56" y="146"/>
                    <a:pt x="57" y="145"/>
                    <a:pt x="58" y="145"/>
                  </a:cubicBezTo>
                  <a:lnTo>
                    <a:pt x="187" y="132"/>
                  </a:lnTo>
                  <a:cubicBezTo>
                    <a:pt x="211" y="130"/>
                    <a:pt x="236" y="126"/>
                    <a:pt x="261" y="123"/>
                  </a:cubicBezTo>
                  <a:cubicBezTo>
                    <a:pt x="271" y="122"/>
                    <a:pt x="282" y="121"/>
                    <a:pt x="292" y="119"/>
                  </a:cubicBezTo>
                  <a:cubicBezTo>
                    <a:pt x="306" y="115"/>
                    <a:pt x="320" y="110"/>
                    <a:pt x="332" y="101"/>
                  </a:cubicBezTo>
                  <a:cubicBezTo>
                    <a:pt x="370" y="80"/>
                    <a:pt x="361" y="19"/>
                    <a:pt x="320" y="8"/>
                  </a:cubicBezTo>
                  <a:cubicBezTo>
                    <a:pt x="306" y="3"/>
                    <a:pt x="29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3301125" y="2268425"/>
              <a:ext cx="1404725" cy="637750"/>
            </a:xfrm>
            <a:custGeom>
              <a:avLst/>
              <a:gdLst/>
              <a:ahLst/>
              <a:cxnLst/>
              <a:rect l="l" t="t" r="r" b="b"/>
              <a:pathLst>
                <a:path w="56189" h="25510" extrusionOk="0">
                  <a:moveTo>
                    <a:pt x="18536" y="1"/>
                  </a:moveTo>
                  <a:cubicBezTo>
                    <a:pt x="17958" y="1"/>
                    <a:pt x="17381" y="31"/>
                    <a:pt x="16814" y="95"/>
                  </a:cubicBezTo>
                  <a:cubicBezTo>
                    <a:pt x="15250" y="275"/>
                    <a:pt x="13055" y="802"/>
                    <a:pt x="11982" y="2066"/>
                  </a:cubicBezTo>
                  <a:cubicBezTo>
                    <a:pt x="10811" y="3445"/>
                    <a:pt x="9358" y="4574"/>
                    <a:pt x="7957" y="5739"/>
                  </a:cubicBezTo>
                  <a:cubicBezTo>
                    <a:pt x="6419" y="7020"/>
                    <a:pt x="4853" y="8285"/>
                    <a:pt x="3508" y="9768"/>
                  </a:cubicBezTo>
                  <a:cubicBezTo>
                    <a:pt x="2162" y="11250"/>
                    <a:pt x="1031" y="12977"/>
                    <a:pt x="519" y="14913"/>
                  </a:cubicBezTo>
                  <a:cubicBezTo>
                    <a:pt x="0" y="16875"/>
                    <a:pt x="251" y="18752"/>
                    <a:pt x="1134" y="20552"/>
                  </a:cubicBezTo>
                  <a:cubicBezTo>
                    <a:pt x="1966" y="22248"/>
                    <a:pt x="3702" y="23384"/>
                    <a:pt x="5379" y="24164"/>
                  </a:cubicBezTo>
                  <a:cubicBezTo>
                    <a:pt x="7290" y="25054"/>
                    <a:pt x="9398" y="25510"/>
                    <a:pt x="11505" y="25510"/>
                  </a:cubicBezTo>
                  <a:cubicBezTo>
                    <a:pt x="12452" y="25510"/>
                    <a:pt x="13398" y="25418"/>
                    <a:pt x="14326" y="25231"/>
                  </a:cubicBezTo>
                  <a:lnTo>
                    <a:pt x="13622" y="24142"/>
                  </a:lnTo>
                  <a:cubicBezTo>
                    <a:pt x="13152" y="23418"/>
                    <a:pt x="16251" y="24074"/>
                    <a:pt x="15626" y="23477"/>
                  </a:cubicBezTo>
                  <a:cubicBezTo>
                    <a:pt x="13948" y="21871"/>
                    <a:pt x="7781" y="19999"/>
                    <a:pt x="6325" y="18189"/>
                  </a:cubicBezTo>
                  <a:cubicBezTo>
                    <a:pt x="5189" y="16775"/>
                    <a:pt x="5006" y="14665"/>
                    <a:pt x="5882" y="13077"/>
                  </a:cubicBezTo>
                  <a:cubicBezTo>
                    <a:pt x="6300" y="12322"/>
                    <a:pt x="6919" y="11700"/>
                    <a:pt x="7549" y="11112"/>
                  </a:cubicBezTo>
                  <a:cubicBezTo>
                    <a:pt x="9824" y="8991"/>
                    <a:pt x="12357" y="7165"/>
                    <a:pt x="15089" y="5677"/>
                  </a:cubicBezTo>
                  <a:cubicBezTo>
                    <a:pt x="15505" y="5450"/>
                    <a:pt x="16383" y="5046"/>
                    <a:pt x="17242" y="4542"/>
                  </a:cubicBezTo>
                  <a:cubicBezTo>
                    <a:pt x="18550" y="3775"/>
                    <a:pt x="20034" y="3374"/>
                    <a:pt x="21540" y="3374"/>
                  </a:cubicBezTo>
                  <a:cubicBezTo>
                    <a:pt x="21818" y="3374"/>
                    <a:pt x="22096" y="3388"/>
                    <a:pt x="22374" y="3415"/>
                  </a:cubicBezTo>
                  <a:cubicBezTo>
                    <a:pt x="23465" y="3523"/>
                    <a:pt x="24560" y="3594"/>
                    <a:pt x="25638" y="3654"/>
                  </a:cubicBezTo>
                  <a:cubicBezTo>
                    <a:pt x="30475" y="3924"/>
                    <a:pt x="35592" y="4184"/>
                    <a:pt x="39617" y="6878"/>
                  </a:cubicBezTo>
                  <a:cubicBezTo>
                    <a:pt x="41819" y="8352"/>
                    <a:pt x="43575" y="10490"/>
                    <a:pt x="45970" y="11624"/>
                  </a:cubicBezTo>
                  <a:cubicBezTo>
                    <a:pt x="47959" y="12567"/>
                    <a:pt x="50194" y="12728"/>
                    <a:pt x="52416" y="12728"/>
                  </a:cubicBezTo>
                  <a:cubicBezTo>
                    <a:pt x="52935" y="12728"/>
                    <a:pt x="53453" y="12719"/>
                    <a:pt x="53967" y="12709"/>
                  </a:cubicBezTo>
                  <a:cubicBezTo>
                    <a:pt x="54652" y="12697"/>
                    <a:pt x="55458" y="12618"/>
                    <a:pt x="55807" y="12028"/>
                  </a:cubicBezTo>
                  <a:cubicBezTo>
                    <a:pt x="56188" y="11385"/>
                    <a:pt x="55727" y="10517"/>
                    <a:pt x="55065" y="10166"/>
                  </a:cubicBezTo>
                  <a:cubicBezTo>
                    <a:pt x="54405" y="9816"/>
                    <a:pt x="53623" y="9823"/>
                    <a:pt x="52877" y="9768"/>
                  </a:cubicBezTo>
                  <a:cubicBezTo>
                    <a:pt x="50240" y="9573"/>
                    <a:pt x="47678" y="8471"/>
                    <a:pt x="45724" y="6689"/>
                  </a:cubicBezTo>
                  <a:cubicBezTo>
                    <a:pt x="44687" y="5744"/>
                    <a:pt x="43809" y="4610"/>
                    <a:pt x="42636" y="3841"/>
                  </a:cubicBezTo>
                  <a:cubicBezTo>
                    <a:pt x="41532" y="3117"/>
                    <a:pt x="40231" y="2760"/>
                    <a:pt x="38936" y="2498"/>
                  </a:cubicBezTo>
                  <a:cubicBezTo>
                    <a:pt x="37943" y="2298"/>
                    <a:pt x="36941" y="2147"/>
                    <a:pt x="35935" y="2028"/>
                  </a:cubicBezTo>
                  <a:cubicBezTo>
                    <a:pt x="32682" y="1643"/>
                    <a:pt x="29400" y="1583"/>
                    <a:pt x="26151" y="1174"/>
                  </a:cubicBezTo>
                  <a:cubicBezTo>
                    <a:pt x="25341" y="1073"/>
                    <a:pt x="24535" y="949"/>
                    <a:pt x="23734" y="794"/>
                  </a:cubicBezTo>
                  <a:cubicBezTo>
                    <a:pt x="23073" y="666"/>
                    <a:pt x="22452" y="396"/>
                    <a:pt x="21802" y="287"/>
                  </a:cubicBezTo>
                  <a:cubicBezTo>
                    <a:pt x="20736" y="108"/>
                    <a:pt x="19633" y="1"/>
                    <a:pt x="18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3829925" y="2290650"/>
              <a:ext cx="9075" cy="3100"/>
            </a:xfrm>
            <a:custGeom>
              <a:avLst/>
              <a:gdLst/>
              <a:ahLst/>
              <a:cxnLst/>
              <a:rect l="l" t="t" r="r" b="b"/>
              <a:pathLst>
                <a:path w="363" h="124" extrusionOk="0">
                  <a:moveTo>
                    <a:pt x="153" y="1"/>
                  </a:moveTo>
                  <a:cubicBezTo>
                    <a:pt x="121" y="1"/>
                    <a:pt x="90" y="2"/>
                    <a:pt x="59" y="3"/>
                  </a:cubicBezTo>
                  <a:cubicBezTo>
                    <a:pt x="26" y="4"/>
                    <a:pt x="0" y="30"/>
                    <a:pt x="0" y="62"/>
                  </a:cubicBezTo>
                  <a:cubicBezTo>
                    <a:pt x="1" y="94"/>
                    <a:pt x="26" y="120"/>
                    <a:pt x="59" y="121"/>
                  </a:cubicBezTo>
                  <a:cubicBezTo>
                    <a:pt x="94" y="122"/>
                    <a:pt x="128" y="124"/>
                    <a:pt x="163" y="124"/>
                  </a:cubicBezTo>
                  <a:cubicBezTo>
                    <a:pt x="171" y="124"/>
                    <a:pt x="179" y="124"/>
                    <a:pt x="188" y="124"/>
                  </a:cubicBezTo>
                  <a:lnTo>
                    <a:pt x="251" y="121"/>
                  </a:lnTo>
                  <a:cubicBezTo>
                    <a:pt x="262" y="121"/>
                    <a:pt x="272" y="121"/>
                    <a:pt x="283" y="120"/>
                  </a:cubicBezTo>
                  <a:cubicBezTo>
                    <a:pt x="300" y="119"/>
                    <a:pt x="316" y="113"/>
                    <a:pt x="331" y="105"/>
                  </a:cubicBezTo>
                  <a:cubicBezTo>
                    <a:pt x="363" y="86"/>
                    <a:pt x="363" y="39"/>
                    <a:pt x="331" y="20"/>
                  </a:cubicBezTo>
                  <a:cubicBezTo>
                    <a:pt x="316" y="11"/>
                    <a:pt x="300" y="6"/>
                    <a:pt x="283" y="4"/>
                  </a:cubicBezTo>
                  <a:cubicBezTo>
                    <a:pt x="273" y="4"/>
                    <a:pt x="263" y="4"/>
                    <a:pt x="253" y="3"/>
                  </a:cubicBezTo>
                  <a:lnTo>
                    <a:pt x="188" y="1"/>
                  </a:lnTo>
                  <a:cubicBezTo>
                    <a:pt x="176" y="1"/>
                    <a:pt x="165" y="1"/>
                    <a:pt x="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3841725" y="2299850"/>
              <a:ext cx="20450" cy="4650"/>
            </a:xfrm>
            <a:custGeom>
              <a:avLst/>
              <a:gdLst/>
              <a:ahLst/>
              <a:cxnLst/>
              <a:rect l="l" t="t" r="r" b="b"/>
              <a:pathLst>
                <a:path w="818" h="186" extrusionOk="0">
                  <a:moveTo>
                    <a:pt x="372" y="1"/>
                  </a:moveTo>
                  <a:cubicBezTo>
                    <a:pt x="332" y="1"/>
                    <a:pt x="292" y="3"/>
                    <a:pt x="252" y="4"/>
                  </a:cubicBezTo>
                  <a:cubicBezTo>
                    <a:pt x="224" y="5"/>
                    <a:pt x="195" y="7"/>
                    <a:pt x="168" y="9"/>
                  </a:cubicBezTo>
                  <a:cubicBezTo>
                    <a:pt x="132" y="12"/>
                    <a:pt x="97" y="17"/>
                    <a:pt x="63" y="23"/>
                  </a:cubicBezTo>
                  <a:cubicBezTo>
                    <a:pt x="24" y="31"/>
                    <a:pt x="0" y="75"/>
                    <a:pt x="6" y="110"/>
                  </a:cubicBezTo>
                  <a:cubicBezTo>
                    <a:pt x="11" y="149"/>
                    <a:pt x="44" y="178"/>
                    <a:pt x="83" y="178"/>
                  </a:cubicBezTo>
                  <a:cubicBezTo>
                    <a:pt x="107" y="179"/>
                    <a:pt x="130" y="181"/>
                    <a:pt x="154" y="181"/>
                  </a:cubicBezTo>
                  <a:cubicBezTo>
                    <a:pt x="159" y="181"/>
                    <a:pt x="165" y="181"/>
                    <a:pt x="170" y="180"/>
                  </a:cubicBezTo>
                  <a:cubicBezTo>
                    <a:pt x="200" y="179"/>
                    <a:pt x="229" y="179"/>
                    <a:pt x="259" y="179"/>
                  </a:cubicBezTo>
                  <a:cubicBezTo>
                    <a:pt x="303" y="179"/>
                    <a:pt x="349" y="181"/>
                    <a:pt x="394" y="181"/>
                  </a:cubicBezTo>
                  <a:cubicBezTo>
                    <a:pt x="405" y="181"/>
                    <a:pt x="416" y="181"/>
                    <a:pt x="427" y="180"/>
                  </a:cubicBezTo>
                  <a:cubicBezTo>
                    <a:pt x="484" y="180"/>
                    <a:pt x="540" y="180"/>
                    <a:pt x="596" y="184"/>
                  </a:cubicBezTo>
                  <a:cubicBezTo>
                    <a:pt x="612" y="184"/>
                    <a:pt x="627" y="186"/>
                    <a:pt x="642" y="186"/>
                  </a:cubicBezTo>
                  <a:cubicBezTo>
                    <a:pt x="659" y="186"/>
                    <a:pt x="677" y="183"/>
                    <a:pt x="695" y="179"/>
                  </a:cubicBezTo>
                  <a:cubicBezTo>
                    <a:pt x="723" y="174"/>
                    <a:pt x="751" y="170"/>
                    <a:pt x="778" y="166"/>
                  </a:cubicBezTo>
                  <a:cubicBezTo>
                    <a:pt x="802" y="159"/>
                    <a:pt x="818" y="139"/>
                    <a:pt x="818" y="115"/>
                  </a:cubicBezTo>
                  <a:cubicBezTo>
                    <a:pt x="816" y="92"/>
                    <a:pt x="802" y="72"/>
                    <a:pt x="778" y="65"/>
                  </a:cubicBezTo>
                  <a:cubicBezTo>
                    <a:pt x="751" y="54"/>
                    <a:pt x="723" y="43"/>
                    <a:pt x="695" y="33"/>
                  </a:cubicBezTo>
                  <a:cubicBezTo>
                    <a:pt x="663" y="22"/>
                    <a:pt x="630" y="17"/>
                    <a:pt x="597" y="16"/>
                  </a:cubicBezTo>
                  <a:cubicBezTo>
                    <a:pt x="539" y="10"/>
                    <a:pt x="482" y="5"/>
                    <a:pt x="424" y="2"/>
                  </a:cubicBezTo>
                  <a:cubicBezTo>
                    <a:pt x="407" y="1"/>
                    <a:pt x="390" y="1"/>
                    <a:pt x="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3630525" y="2332625"/>
              <a:ext cx="16300" cy="4250"/>
            </a:xfrm>
            <a:custGeom>
              <a:avLst/>
              <a:gdLst/>
              <a:ahLst/>
              <a:cxnLst/>
              <a:rect l="l" t="t" r="r" b="b"/>
              <a:pathLst>
                <a:path w="652" h="170" extrusionOk="0">
                  <a:moveTo>
                    <a:pt x="460" y="1"/>
                  </a:moveTo>
                  <a:cubicBezTo>
                    <a:pt x="458" y="1"/>
                    <a:pt x="456" y="1"/>
                    <a:pt x="455" y="1"/>
                  </a:cubicBezTo>
                  <a:lnTo>
                    <a:pt x="331" y="2"/>
                  </a:lnTo>
                  <a:lnTo>
                    <a:pt x="83" y="4"/>
                  </a:lnTo>
                  <a:cubicBezTo>
                    <a:pt x="41" y="4"/>
                    <a:pt x="0" y="41"/>
                    <a:pt x="2" y="85"/>
                  </a:cubicBezTo>
                  <a:cubicBezTo>
                    <a:pt x="3" y="129"/>
                    <a:pt x="39" y="165"/>
                    <a:pt x="83" y="166"/>
                  </a:cubicBezTo>
                  <a:lnTo>
                    <a:pt x="331" y="168"/>
                  </a:lnTo>
                  <a:lnTo>
                    <a:pt x="451" y="169"/>
                  </a:lnTo>
                  <a:cubicBezTo>
                    <a:pt x="499" y="169"/>
                    <a:pt x="544" y="159"/>
                    <a:pt x="590" y="148"/>
                  </a:cubicBezTo>
                  <a:cubicBezTo>
                    <a:pt x="652" y="134"/>
                    <a:pt x="652" y="37"/>
                    <a:pt x="590" y="22"/>
                  </a:cubicBezTo>
                  <a:cubicBezTo>
                    <a:pt x="547" y="13"/>
                    <a:pt x="504" y="1"/>
                    <a:pt x="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3601300" y="2345125"/>
              <a:ext cx="18750" cy="4025"/>
            </a:xfrm>
            <a:custGeom>
              <a:avLst/>
              <a:gdLst/>
              <a:ahLst/>
              <a:cxnLst/>
              <a:rect l="l" t="t" r="r" b="b"/>
              <a:pathLst>
                <a:path w="750" h="161" extrusionOk="0">
                  <a:moveTo>
                    <a:pt x="477" y="0"/>
                  </a:moveTo>
                  <a:cubicBezTo>
                    <a:pt x="474" y="0"/>
                    <a:pt x="471" y="0"/>
                    <a:pt x="468" y="1"/>
                  </a:cubicBezTo>
                  <a:lnTo>
                    <a:pt x="389" y="2"/>
                  </a:lnTo>
                  <a:lnTo>
                    <a:pt x="76" y="5"/>
                  </a:lnTo>
                  <a:cubicBezTo>
                    <a:pt x="35" y="5"/>
                    <a:pt x="1" y="38"/>
                    <a:pt x="1" y="81"/>
                  </a:cubicBezTo>
                  <a:cubicBezTo>
                    <a:pt x="1" y="122"/>
                    <a:pt x="35" y="156"/>
                    <a:pt x="76" y="156"/>
                  </a:cubicBezTo>
                  <a:lnTo>
                    <a:pt x="77" y="156"/>
                  </a:lnTo>
                  <a:lnTo>
                    <a:pt x="390" y="160"/>
                  </a:lnTo>
                  <a:lnTo>
                    <a:pt x="465" y="161"/>
                  </a:lnTo>
                  <a:cubicBezTo>
                    <a:pt x="483" y="161"/>
                    <a:pt x="501" y="159"/>
                    <a:pt x="518" y="154"/>
                  </a:cubicBezTo>
                  <a:cubicBezTo>
                    <a:pt x="519" y="154"/>
                    <a:pt x="534" y="151"/>
                    <a:pt x="529" y="151"/>
                  </a:cubicBezTo>
                  <a:cubicBezTo>
                    <a:pt x="528" y="151"/>
                    <a:pt x="527" y="151"/>
                    <a:pt x="524" y="151"/>
                  </a:cubicBezTo>
                  <a:cubicBezTo>
                    <a:pt x="530" y="150"/>
                    <a:pt x="537" y="150"/>
                    <a:pt x="544" y="149"/>
                  </a:cubicBezTo>
                  <a:cubicBezTo>
                    <a:pt x="599" y="144"/>
                    <a:pt x="655" y="140"/>
                    <a:pt x="709" y="131"/>
                  </a:cubicBezTo>
                  <a:cubicBezTo>
                    <a:pt x="733" y="126"/>
                    <a:pt x="750" y="105"/>
                    <a:pt x="748" y="81"/>
                  </a:cubicBezTo>
                  <a:cubicBezTo>
                    <a:pt x="747" y="59"/>
                    <a:pt x="734" y="32"/>
                    <a:pt x="709" y="29"/>
                  </a:cubicBezTo>
                  <a:cubicBezTo>
                    <a:pt x="655" y="21"/>
                    <a:pt x="599" y="15"/>
                    <a:pt x="544" y="11"/>
                  </a:cubicBezTo>
                  <a:cubicBezTo>
                    <a:pt x="538" y="11"/>
                    <a:pt x="530" y="10"/>
                    <a:pt x="524" y="9"/>
                  </a:cubicBezTo>
                  <a:lnTo>
                    <a:pt x="524" y="9"/>
                  </a:lnTo>
                  <a:cubicBezTo>
                    <a:pt x="527" y="9"/>
                    <a:pt x="528" y="10"/>
                    <a:pt x="529" y="10"/>
                  </a:cubicBezTo>
                  <a:cubicBezTo>
                    <a:pt x="531" y="10"/>
                    <a:pt x="522" y="7"/>
                    <a:pt x="518" y="6"/>
                  </a:cubicBezTo>
                  <a:cubicBezTo>
                    <a:pt x="504" y="2"/>
                    <a:pt x="491" y="0"/>
                    <a:pt x="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3428775" y="2752725"/>
              <a:ext cx="17000" cy="4125"/>
            </a:xfrm>
            <a:custGeom>
              <a:avLst/>
              <a:gdLst/>
              <a:ahLst/>
              <a:cxnLst/>
              <a:rect l="l" t="t" r="r" b="b"/>
              <a:pathLst>
                <a:path w="680" h="165" extrusionOk="0">
                  <a:moveTo>
                    <a:pt x="440" y="1"/>
                  </a:moveTo>
                  <a:cubicBezTo>
                    <a:pt x="409" y="1"/>
                    <a:pt x="379" y="2"/>
                    <a:pt x="347" y="3"/>
                  </a:cubicBezTo>
                  <a:lnTo>
                    <a:pt x="78" y="6"/>
                  </a:lnTo>
                  <a:cubicBezTo>
                    <a:pt x="39" y="6"/>
                    <a:pt x="0" y="41"/>
                    <a:pt x="2" y="83"/>
                  </a:cubicBezTo>
                  <a:cubicBezTo>
                    <a:pt x="4" y="125"/>
                    <a:pt x="37" y="159"/>
                    <a:pt x="78" y="160"/>
                  </a:cubicBezTo>
                  <a:lnTo>
                    <a:pt x="77" y="160"/>
                  </a:lnTo>
                  <a:lnTo>
                    <a:pt x="346" y="163"/>
                  </a:lnTo>
                  <a:cubicBezTo>
                    <a:pt x="379" y="163"/>
                    <a:pt x="412" y="165"/>
                    <a:pt x="445" y="165"/>
                  </a:cubicBezTo>
                  <a:cubicBezTo>
                    <a:pt x="456" y="165"/>
                    <a:pt x="467" y="165"/>
                    <a:pt x="478" y="164"/>
                  </a:cubicBezTo>
                  <a:cubicBezTo>
                    <a:pt x="501" y="164"/>
                    <a:pt x="524" y="163"/>
                    <a:pt x="547" y="162"/>
                  </a:cubicBezTo>
                  <a:cubicBezTo>
                    <a:pt x="560" y="162"/>
                    <a:pt x="573" y="161"/>
                    <a:pt x="587" y="159"/>
                  </a:cubicBezTo>
                  <a:cubicBezTo>
                    <a:pt x="606" y="156"/>
                    <a:pt x="625" y="146"/>
                    <a:pt x="638" y="131"/>
                  </a:cubicBezTo>
                  <a:lnTo>
                    <a:pt x="638" y="131"/>
                  </a:lnTo>
                  <a:lnTo>
                    <a:pt x="647" y="126"/>
                  </a:lnTo>
                  <a:cubicBezTo>
                    <a:pt x="679" y="106"/>
                    <a:pt x="679" y="60"/>
                    <a:pt x="647" y="40"/>
                  </a:cubicBezTo>
                  <a:lnTo>
                    <a:pt x="636" y="33"/>
                  </a:lnTo>
                  <a:lnTo>
                    <a:pt x="636" y="33"/>
                  </a:lnTo>
                  <a:cubicBezTo>
                    <a:pt x="625" y="22"/>
                    <a:pt x="612" y="14"/>
                    <a:pt x="597" y="8"/>
                  </a:cubicBezTo>
                  <a:cubicBezTo>
                    <a:pt x="586" y="6"/>
                    <a:pt x="574" y="4"/>
                    <a:pt x="563" y="4"/>
                  </a:cubicBezTo>
                  <a:cubicBezTo>
                    <a:pt x="559" y="4"/>
                    <a:pt x="555" y="5"/>
                    <a:pt x="551" y="5"/>
                  </a:cubicBezTo>
                  <a:cubicBezTo>
                    <a:pt x="528" y="4"/>
                    <a:pt x="504" y="2"/>
                    <a:pt x="482" y="2"/>
                  </a:cubicBezTo>
                  <a:cubicBezTo>
                    <a:pt x="468" y="1"/>
                    <a:pt x="454"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3449775" y="2768300"/>
              <a:ext cx="16850" cy="3975"/>
            </a:xfrm>
            <a:custGeom>
              <a:avLst/>
              <a:gdLst/>
              <a:ahLst/>
              <a:cxnLst/>
              <a:rect l="l" t="t" r="r" b="b"/>
              <a:pathLst>
                <a:path w="674" h="159" extrusionOk="0">
                  <a:moveTo>
                    <a:pt x="438" y="0"/>
                  </a:moveTo>
                  <a:cubicBezTo>
                    <a:pt x="406" y="0"/>
                    <a:pt x="375" y="1"/>
                    <a:pt x="343" y="2"/>
                  </a:cubicBezTo>
                  <a:lnTo>
                    <a:pt x="73" y="7"/>
                  </a:lnTo>
                  <a:cubicBezTo>
                    <a:pt x="33" y="7"/>
                    <a:pt x="2" y="40"/>
                    <a:pt x="1" y="80"/>
                  </a:cubicBezTo>
                  <a:cubicBezTo>
                    <a:pt x="2" y="119"/>
                    <a:pt x="33" y="151"/>
                    <a:pt x="73" y="151"/>
                  </a:cubicBezTo>
                  <a:lnTo>
                    <a:pt x="343" y="157"/>
                  </a:lnTo>
                  <a:cubicBezTo>
                    <a:pt x="374" y="157"/>
                    <a:pt x="405" y="158"/>
                    <a:pt x="436" y="158"/>
                  </a:cubicBezTo>
                  <a:cubicBezTo>
                    <a:pt x="449" y="158"/>
                    <a:pt x="462" y="158"/>
                    <a:pt x="475" y="158"/>
                  </a:cubicBezTo>
                  <a:lnTo>
                    <a:pt x="544" y="157"/>
                  </a:lnTo>
                  <a:cubicBezTo>
                    <a:pt x="557" y="157"/>
                    <a:pt x="570" y="156"/>
                    <a:pt x="584" y="155"/>
                  </a:cubicBezTo>
                  <a:cubicBezTo>
                    <a:pt x="601" y="150"/>
                    <a:pt x="616" y="144"/>
                    <a:pt x="632" y="135"/>
                  </a:cubicBezTo>
                  <a:cubicBezTo>
                    <a:pt x="673" y="109"/>
                    <a:pt x="673" y="49"/>
                    <a:pt x="632" y="24"/>
                  </a:cubicBezTo>
                  <a:cubicBezTo>
                    <a:pt x="620" y="17"/>
                    <a:pt x="607" y="10"/>
                    <a:pt x="593" y="6"/>
                  </a:cubicBezTo>
                  <a:cubicBezTo>
                    <a:pt x="581" y="3"/>
                    <a:pt x="568" y="1"/>
                    <a:pt x="555" y="1"/>
                  </a:cubicBezTo>
                  <a:cubicBezTo>
                    <a:pt x="552" y="1"/>
                    <a:pt x="550" y="2"/>
                    <a:pt x="547" y="2"/>
                  </a:cubicBezTo>
                  <a:lnTo>
                    <a:pt x="477" y="1"/>
                  </a:lnTo>
                  <a:cubicBezTo>
                    <a:pt x="464" y="0"/>
                    <a:pt x="451" y="0"/>
                    <a:pt x="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4506150" y="2560825"/>
              <a:ext cx="14325" cy="4275"/>
            </a:xfrm>
            <a:custGeom>
              <a:avLst/>
              <a:gdLst/>
              <a:ahLst/>
              <a:cxnLst/>
              <a:rect l="l" t="t" r="r" b="b"/>
              <a:pathLst>
                <a:path w="573" h="171" extrusionOk="0">
                  <a:moveTo>
                    <a:pt x="255" y="1"/>
                  </a:moveTo>
                  <a:cubicBezTo>
                    <a:pt x="237" y="1"/>
                    <a:pt x="218" y="1"/>
                    <a:pt x="200" y="2"/>
                  </a:cubicBezTo>
                  <a:lnTo>
                    <a:pt x="85" y="3"/>
                  </a:lnTo>
                  <a:cubicBezTo>
                    <a:pt x="42" y="3"/>
                    <a:pt x="1" y="41"/>
                    <a:pt x="3" y="85"/>
                  </a:cubicBezTo>
                  <a:cubicBezTo>
                    <a:pt x="4" y="131"/>
                    <a:pt x="40" y="167"/>
                    <a:pt x="85" y="168"/>
                  </a:cubicBezTo>
                  <a:lnTo>
                    <a:pt x="85" y="167"/>
                  </a:lnTo>
                  <a:lnTo>
                    <a:pt x="197" y="169"/>
                  </a:lnTo>
                  <a:cubicBezTo>
                    <a:pt x="216" y="170"/>
                    <a:pt x="235" y="170"/>
                    <a:pt x="254" y="170"/>
                  </a:cubicBezTo>
                  <a:cubicBezTo>
                    <a:pt x="273" y="170"/>
                    <a:pt x="292" y="170"/>
                    <a:pt x="312" y="169"/>
                  </a:cubicBezTo>
                  <a:lnTo>
                    <a:pt x="422" y="155"/>
                  </a:lnTo>
                  <a:cubicBezTo>
                    <a:pt x="467" y="151"/>
                    <a:pt x="520" y="153"/>
                    <a:pt x="553" y="120"/>
                  </a:cubicBezTo>
                  <a:cubicBezTo>
                    <a:pt x="572" y="100"/>
                    <a:pt x="572" y="70"/>
                    <a:pt x="553" y="51"/>
                  </a:cubicBezTo>
                  <a:cubicBezTo>
                    <a:pt x="522" y="18"/>
                    <a:pt x="469" y="20"/>
                    <a:pt x="427" y="15"/>
                  </a:cubicBezTo>
                  <a:lnTo>
                    <a:pt x="312" y="2"/>
                  </a:lnTo>
                  <a:cubicBezTo>
                    <a:pt x="293" y="1"/>
                    <a:pt x="274" y="1"/>
                    <a:pt x="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4516725" y="2549850"/>
              <a:ext cx="19000" cy="4000"/>
            </a:xfrm>
            <a:custGeom>
              <a:avLst/>
              <a:gdLst/>
              <a:ahLst/>
              <a:cxnLst/>
              <a:rect l="l" t="t" r="r" b="b"/>
              <a:pathLst>
                <a:path w="760" h="160" extrusionOk="0">
                  <a:moveTo>
                    <a:pt x="595" y="0"/>
                  </a:moveTo>
                  <a:cubicBezTo>
                    <a:pt x="593" y="0"/>
                    <a:pt x="591" y="0"/>
                    <a:pt x="589" y="0"/>
                  </a:cubicBezTo>
                  <a:cubicBezTo>
                    <a:pt x="576" y="0"/>
                    <a:pt x="562" y="2"/>
                    <a:pt x="550" y="2"/>
                  </a:cubicBezTo>
                  <a:lnTo>
                    <a:pt x="388" y="9"/>
                  </a:lnTo>
                  <a:cubicBezTo>
                    <a:pt x="281" y="13"/>
                    <a:pt x="172" y="26"/>
                    <a:pt x="64" y="35"/>
                  </a:cubicBezTo>
                  <a:cubicBezTo>
                    <a:pt x="32" y="37"/>
                    <a:pt x="0" y="62"/>
                    <a:pt x="2" y="97"/>
                  </a:cubicBezTo>
                  <a:cubicBezTo>
                    <a:pt x="3" y="131"/>
                    <a:pt x="30" y="160"/>
                    <a:pt x="64" y="160"/>
                  </a:cubicBezTo>
                  <a:lnTo>
                    <a:pt x="65" y="160"/>
                  </a:lnTo>
                  <a:cubicBezTo>
                    <a:pt x="173" y="157"/>
                    <a:pt x="283" y="158"/>
                    <a:pt x="393" y="150"/>
                  </a:cubicBezTo>
                  <a:lnTo>
                    <a:pt x="556" y="139"/>
                  </a:lnTo>
                  <a:cubicBezTo>
                    <a:pt x="570" y="138"/>
                    <a:pt x="582" y="136"/>
                    <a:pt x="596" y="135"/>
                  </a:cubicBezTo>
                  <a:cubicBezTo>
                    <a:pt x="610" y="134"/>
                    <a:pt x="624" y="130"/>
                    <a:pt x="635" y="125"/>
                  </a:cubicBezTo>
                  <a:cubicBezTo>
                    <a:pt x="636" y="124"/>
                    <a:pt x="637" y="124"/>
                    <a:pt x="638" y="124"/>
                  </a:cubicBezTo>
                  <a:lnTo>
                    <a:pt x="638" y="124"/>
                  </a:lnTo>
                  <a:cubicBezTo>
                    <a:pt x="639" y="124"/>
                    <a:pt x="641" y="123"/>
                    <a:pt x="645" y="123"/>
                  </a:cubicBezTo>
                  <a:cubicBezTo>
                    <a:pt x="671" y="117"/>
                    <a:pt x="698" y="109"/>
                    <a:pt x="725" y="103"/>
                  </a:cubicBezTo>
                  <a:cubicBezTo>
                    <a:pt x="746" y="96"/>
                    <a:pt x="760" y="76"/>
                    <a:pt x="756" y="55"/>
                  </a:cubicBezTo>
                  <a:cubicBezTo>
                    <a:pt x="753" y="34"/>
                    <a:pt x="735" y="18"/>
                    <a:pt x="714" y="17"/>
                  </a:cubicBezTo>
                  <a:cubicBezTo>
                    <a:pt x="687" y="14"/>
                    <a:pt x="658" y="12"/>
                    <a:pt x="632" y="8"/>
                  </a:cubicBezTo>
                  <a:lnTo>
                    <a:pt x="620" y="4"/>
                  </a:lnTo>
                  <a:cubicBezTo>
                    <a:pt x="612" y="2"/>
                    <a:pt x="603" y="0"/>
                    <a:pt x="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4307550" y="2357175"/>
              <a:ext cx="15500" cy="5150"/>
            </a:xfrm>
            <a:custGeom>
              <a:avLst/>
              <a:gdLst/>
              <a:ahLst/>
              <a:cxnLst/>
              <a:rect l="l" t="t" r="r" b="b"/>
              <a:pathLst>
                <a:path w="620" h="206" extrusionOk="0">
                  <a:moveTo>
                    <a:pt x="78" y="1"/>
                  </a:moveTo>
                  <a:cubicBezTo>
                    <a:pt x="47" y="1"/>
                    <a:pt x="16" y="18"/>
                    <a:pt x="9" y="51"/>
                  </a:cubicBezTo>
                  <a:cubicBezTo>
                    <a:pt x="0" y="85"/>
                    <a:pt x="19" y="129"/>
                    <a:pt x="57" y="136"/>
                  </a:cubicBezTo>
                  <a:cubicBezTo>
                    <a:pt x="142" y="153"/>
                    <a:pt x="226" y="169"/>
                    <a:pt x="311" y="183"/>
                  </a:cubicBezTo>
                  <a:cubicBezTo>
                    <a:pt x="357" y="191"/>
                    <a:pt x="402" y="196"/>
                    <a:pt x="448" y="201"/>
                  </a:cubicBezTo>
                  <a:cubicBezTo>
                    <a:pt x="470" y="203"/>
                    <a:pt x="491" y="203"/>
                    <a:pt x="512" y="204"/>
                  </a:cubicBezTo>
                  <a:cubicBezTo>
                    <a:pt x="520" y="205"/>
                    <a:pt x="529" y="206"/>
                    <a:pt x="538" y="206"/>
                  </a:cubicBezTo>
                  <a:cubicBezTo>
                    <a:pt x="552" y="206"/>
                    <a:pt x="566" y="204"/>
                    <a:pt x="580" y="201"/>
                  </a:cubicBezTo>
                  <a:cubicBezTo>
                    <a:pt x="605" y="194"/>
                    <a:pt x="619" y="157"/>
                    <a:pt x="596" y="140"/>
                  </a:cubicBezTo>
                  <a:cubicBezTo>
                    <a:pt x="587" y="130"/>
                    <a:pt x="575" y="124"/>
                    <a:pt x="562" y="118"/>
                  </a:cubicBezTo>
                  <a:cubicBezTo>
                    <a:pt x="553" y="114"/>
                    <a:pt x="542" y="111"/>
                    <a:pt x="532" y="108"/>
                  </a:cubicBezTo>
                  <a:cubicBezTo>
                    <a:pt x="512" y="101"/>
                    <a:pt x="491" y="93"/>
                    <a:pt x="470" y="87"/>
                  </a:cubicBezTo>
                  <a:cubicBezTo>
                    <a:pt x="431" y="73"/>
                    <a:pt x="388" y="63"/>
                    <a:pt x="347" y="54"/>
                  </a:cubicBezTo>
                  <a:cubicBezTo>
                    <a:pt x="263" y="35"/>
                    <a:pt x="179" y="18"/>
                    <a:pt x="94" y="2"/>
                  </a:cubicBezTo>
                  <a:cubicBezTo>
                    <a:pt x="89" y="1"/>
                    <a:pt x="83" y="1"/>
                    <a:pt x="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4338700" y="2367800"/>
              <a:ext cx="13650" cy="4175"/>
            </a:xfrm>
            <a:custGeom>
              <a:avLst/>
              <a:gdLst/>
              <a:ahLst/>
              <a:cxnLst/>
              <a:rect l="l" t="t" r="r" b="b"/>
              <a:pathLst>
                <a:path w="546" h="167" extrusionOk="0">
                  <a:moveTo>
                    <a:pt x="85" y="0"/>
                  </a:moveTo>
                  <a:cubicBezTo>
                    <a:pt x="80" y="0"/>
                    <a:pt x="74" y="0"/>
                    <a:pt x="68" y="0"/>
                  </a:cubicBezTo>
                  <a:cubicBezTo>
                    <a:pt x="31" y="1"/>
                    <a:pt x="1" y="31"/>
                    <a:pt x="1" y="69"/>
                  </a:cubicBezTo>
                  <a:cubicBezTo>
                    <a:pt x="2" y="106"/>
                    <a:pt x="31" y="135"/>
                    <a:pt x="68" y="136"/>
                  </a:cubicBezTo>
                  <a:cubicBezTo>
                    <a:pt x="142" y="139"/>
                    <a:pt x="215" y="146"/>
                    <a:pt x="287" y="155"/>
                  </a:cubicBezTo>
                  <a:cubicBezTo>
                    <a:pt x="322" y="159"/>
                    <a:pt x="357" y="158"/>
                    <a:pt x="393" y="162"/>
                  </a:cubicBezTo>
                  <a:cubicBezTo>
                    <a:pt x="420" y="165"/>
                    <a:pt x="448" y="166"/>
                    <a:pt x="476" y="166"/>
                  </a:cubicBezTo>
                  <a:cubicBezTo>
                    <a:pt x="484" y="166"/>
                    <a:pt x="493" y="166"/>
                    <a:pt x="501" y="166"/>
                  </a:cubicBezTo>
                  <a:cubicBezTo>
                    <a:pt x="534" y="165"/>
                    <a:pt x="546" y="123"/>
                    <a:pt x="518" y="106"/>
                  </a:cubicBezTo>
                  <a:cubicBezTo>
                    <a:pt x="486" y="84"/>
                    <a:pt x="450" y="66"/>
                    <a:pt x="413" y="53"/>
                  </a:cubicBezTo>
                  <a:cubicBezTo>
                    <a:pt x="378" y="38"/>
                    <a:pt x="342" y="27"/>
                    <a:pt x="305" y="19"/>
                  </a:cubicBezTo>
                  <a:cubicBezTo>
                    <a:pt x="233" y="7"/>
                    <a:pt x="160"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55"/>
          <p:cNvGrpSpPr/>
          <p:nvPr/>
        </p:nvGrpSpPr>
        <p:grpSpPr>
          <a:xfrm>
            <a:off x="415202" y="616204"/>
            <a:ext cx="535173" cy="765062"/>
            <a:chOff x="5979675" y="4640775"/>
            <a:chExt cx="241875" cy="345775"/>
          </a:xfrm>
        </p:grpSpPr>
        <p:sp>
          <p:nvSpPr>
            <p:cNvPr id="1386" name="Google Shape;1386;p55"/>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5"/>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5"/>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5"/>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5"/>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5"/>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55"/>
          <p:cNvGrpSpPr/>
          <p:nvPr/>
        </p:nvGrpSpPr>
        <p:grpSpPr>
          <a:xfrm>
            <a:off x="179957" y="406524"/>
            <a:ext cx="1729602" cy="1184756"/>
            <a:chOff x="2539575" y="1560100"/>
            <a:chExt cx="485775" cy="332750"/>
          </a:xfrm>
        </p:grpSpPr>
        <p:sp>
          <p:nvSpPr>
            <p:cNvPr id="1500" name="Google Shape;1500;p55"/>
            <p:cNvSpPr/>
            <p:nvPr/>
          </p:nvSpPr>
          <p:spPr>
            <a:xfrm>
              <a:off x="2539575" y="1819650"/>
              <a:ext cx="75425" cy="48025"/>
            </a:xfrm>
            <a:custGeom>
              <a:avLst/>
              <a:gdLst/>
              <a:ahLst/>
              <a:cxnLst/>
              <a:rect l="l" t="t" r="r" b="b"/>
              <a:pathLst>
                <a:path w="3017" h="1921" extrusionOk="0">
                  <a:moveTo>
                    <a:pt x="130" y="1"/>
                  </a:moveTo>
                  <a:cubicBezTo>
                    <a:pt x="117" y="1"/>
                    <a:pt x="104" y="3"/>
                    <a:pt x="91" y="7"/>
                  </a:cubicBezTo>
                  <a:cubicBezTo>
                    <a:pt x="30" y="29"/>
                    <a:pt x="1" y="102"/>
                    <a:pt x="8" y="165"/>
                  </a:cubicBezTo>
                  <a:cubicBezTo>
                    <a:pt x="14" y="231"/>
                    <a:pt x="47" y="288"/>
                    <a:pt x="82" y="343"/>
                  </a:cubicBezTo>
                  <a:lnTo>
                    <a:pt x="961" y="1790"/>
                  </a:lnTo>
                  <a:cubicBezTo>
                    <a:pt x="980" y="1832"/>
                    <a:pt x="1013" y="1870"/>
                    <a:pt x="1051" y="1896"/>
                  </a:cubicBezTo>
                  <a:cubicBezTo>
                    <a:pt x="1090" y="1918"/>
                    <a:pt x="1136" y="1920"/>
                    <a:pt x="1182" y="1920"/>
                  </a:cubicBezTo>
                  <a:cubicBezTo>
                    <a:pt x="1189" y="1920"/>
                    <a:pt x="1197" y="1920"/>
                    <a:pt x="1204" y="1920"/>
                  </a:cubicBezTo>
                  <a:lnTo>
                    <a:pt x="3016" y="1859"/>
                  </a:lnTo>
                  <a:lnTo>
                    <a:pt x="2698" y="1230"/>
                  </a:lnTo>
                  <a:cubicBezTo>
                    <a:pt x="2565" y="1235"/>
                    <a:pt x="2432" y="1238"/>
                    <a:pt x="2299" y="1238"/>
                  </a:cubicBezTo>
                  <a:cubicBezTo>
                    <a:pt x="2125" y="1238"/>
                    <a:pt x="1950" y="1234"/>
                    <a:pt x="1775" y="1226"/>
                  </a:cubicBezTo>
                  <a:cubicBezTo>
                    <a:pt x="1690" y="1222"/>
                    <a:pt x="1604" y="1217"/>
                    <a:pt x="1527" y="1182"/>
                  </a:cubicBezTo>
                  <a:cubicBezTo>
                    <a:pt x="1459" y="1147"/>
                    <a:pt x="1396" y="1101"/>
                    <a:pt x="1341" y="1046"/>
                  </a:cubicBezTo>
                  <a:lnTo>
                    <a:pt x="297" y="91"/>
                  </a:lnTo>
                  <a:cubicBezTo>
                    <a:pt x="250" y="47"/>
                    <a:pt x="191"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5"/>
            <p:cNvSpPr/>
            <p:nvPr/>
          </p:nvSpPr>
          <p:spPr>
            <a:xfrm>
              <a:off x="2835950" y="1641675"/>
              <a:ext cx="113900" cy="61775"/>
            </a:xfrm>
            <a:custGeom>
              <a:avLst/>
              <a:gdLst/>
              <a:ahLst/>
              <a:cxnLst/>
              <a:rect l="l" t="t" r="r" b="b"/>
              <a:pathLst>
                <a:path w="4556" h="2471" extrusionOk="0">
                  <a:moveTo>
                    <a:pt x="461" y="0"/>
                  </a:moveTo>
                  <a:cubicBezTo>
                    <a:pt x="314" y="0"/>
                    <a:pt x="218" y="20"/>
                    <a:pt x="192" y="66"/>
                  </a:cubicBezTo>
                  <a:cubicBezTo>
                    <a:pt x="1" y="397"/>
                    <a:pt x="207" y="825"/>
                    <a:pt x="1521" y="1363"/>
                  </a:cubicBezTo>
                  <a:cubicBezTo>
                    <a:pt x="2832" y="1899"/>
                    <a:pt x="4556" y="2470"/>
                    <a:pt x="4556" y="2470"/>
                  </a:cubicBezTo>
                  <a:lnTo>
                    <a:pt x="4303" y="777"/>
                  </a:lnTo>
                  <a:cubicBezTo>
                    <a:pt x="4303" y="777"/>
                    <a:pt x="1383" y="0"/>
                    <a:pt x="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5"/>
            <p:cNvSpPr/>
            <p:nvPr/>
          </p:nvSpPr>
          <p:spPr>
            <a:xfrm>
              <a:off x="2896400" y="1650450"/>
              <a:ext cx="43950" cy="58100"/>
            </a:xfrm>
            <a:custGeom>
              <a:avLst/>
              <a:gdLst/>
              <a:ahLst/>
              <a:cxnLst/>
              <a:rect l="l" t="t" r="r" b="b"/>
              <a:pathLst>
                <a:path w="1758" h="2324" extrusionOk="0">
                  <a:moveTo>
                    <a:pt x="207" y="0"/>
                  </a:moveTo>
                  <a:lnTo>
                    <a:pt x="1" y="1946"/>
                  </a:lnTo>
                  <a:lnTo>
                    <a:pt x="1110" y="2324"/>
                  </a:lnTo>
                  <a:lnTo>
                    <a:pt x="1742" y="2119"/>
                  </a:lnTo>
                  <a:lnTo>
                    <a:pt x="1758" y="332"/>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5"/>
            <p:cNvSpPr/>
            <p:nvPr/>
          </p:nvSpPr>
          <p:spPr>
            <a:xfrm>
              <a:off x="2934025" y="1643300"/>
              <a:ext cx="44225" cy="27525"/>
            </a:xfrm>
            <a:custGeom>
              <a:avLst/>
              <a:gdLst/>
              <a:ahLst/>
              <a:cxnLst/>
              <a:rect l="l" t="t" r="r" b="b"/>
              <a:pathLst>
                <a:path w="1769" h="1101" extrusionOk="0">
                  <a:moveTo>
                    <a:pt x="1164" y="1"/>
                  </a:moveTo>
                  <a:lnTo>
                    <a:pt x="189" y="376"/>
                  </a:lnTo>
                  <a:lnTo>
                    <a:pt x="0" y="1101"/>
                  </a:lnTo>
                  <a:lnTo>
                    <a:pt x="1768" y="1070"/>
                  </a:lnTo>
                  <a:cubicBezTo>
                    <a:pt x="1617" y="721"/>
                    <a:pt x="1406" y="385"/>
                    <a:pt x="1276" y="27"/>
                  </a:cubicBezTo>
                  <a:cubicBezTo>
                    <a:pt x="1239" y="18"/>
                    <a:pt x="1204" y="7"/>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5"/>
            <p:cNvSpPr/>
            <p:nvPr/>
          </p:nvSpPr>
          <p:spPr>
            <a:xfrm>
              <a:off x="2936650" y="1606775"/>
              <a:ext cx="35775" cy="51875"/>
            </a:xfrm>
            <a:custGeom>
              <a:avLst/>
              <a:gdLst/>
              <a:ahLst/>
              <a:cxnLst/>
              <a:rect l="l" t="t" r="r" b="b"/>
              <a:pathLst>
                <a:path w="1431" h="2075" extrusionOk="0">
                  <a:moveTo>
                    <a:pt x="556" y="0"/>
                  </a:moveTo>
                  <a:cubicBezTo>
                    <a:pt x="519" y="0"/>
                    <a:pt x="481" y="12"/>
                    <a:pt x="446" y="23"/>
                  </a:cubicBezTo>
                  <a:cubicBezTo>
                    <a:pt x="348" y="56"/>
                    <a:pt x="247" y="89"/>
                    <a:pt x="146" y="122"/>
                  </a:cubicBezTo>
                  <a:cubicBezTo>
                    <a:pt x="99" y="137"/>
                    <a:pt x="49" y="157"/>
                    <a:pt x="23" y="199"/>
                  </a:cubicBezTo>
                  <a:cubicBezTo>
                    <a:pt x="7" y="234"/>
                    <a:pt x="1" y="273"/>
                    <a:pt x="7" y="313"/>
                  </a:cubicBezTo>
                  <a:cubicBezTo>
                    <a:pt x="27" y="568"/>
                    <a:pt x="95" y="816"/>
                    <a:pt x="121" y="1071"/>
                  </a:cubicBezTo>
                  <a:cubicBezTo>
                    <a:pt x="132" y="1161"/>
                    <a:pt x="137" y="1253"/>
                    <a:pt x="137" y="1345"/>
                  </a:cubicBezTo>
                  <a:cubicBezTo>
                    <a:pt x="135" y="1440"/>
                    <a:pt x="130" y="1534"/>
                    <a:pt x="117" y="1628"/>
                  </a:cubicBezTo>
                  <a:cubicBezTo>
                    <a:pt x="115" y="1637"/>
                    <a:pt x="115" y="1644"/>
                    <a:pt x="115" y="1653"/>
                  </a:cubicBezTo>
                  <a:cubicBezTo>
                    <a:pt x="108" y="1714"/>
                    <a:pt x="97" y="1776"/>
                    <a:pt x="84" y="1837"/>
                  </a:cubicBezTo>
                  <a:lnTo>
                    <a:pt x="1430" y="2074"/>
                  </a:lnTo>
                  <a:lnTo>
                    <a:pt x="1228" y="1543"/>
                  </a:lnTo>
                  <a:cubicBezTo>
                    <a:pt x="1053" y="1073"/>
                    <a:pt x="875" y="603"/>
                    <a:pt x="699" y="135"/>
                  </a:cubicBezTo>
                  <a:cubicBezTo>
                    <a:pt x="681" y="89"/>
                    <a:pt x="662" y="38"/>
                    <a:pt x="620" y="16"/>
                  </a:cubicBezTo>
                  <a:cubicBezTo>
                    <a:pt x="600" y="5"/>
                    <a:pt x="578" y="0"/>
                    <a:pt x="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5"/>
            <p:cNvSpPr/>
            <p:nvPr/>
          </p:nvSpPr>
          <p:spPr>
            <a:xfrm>
              <a:off x="2790500" y="1666900"/>
              <a:ext cx="164800" cy="213950"/>
            </a:xfrm>
            <a:custGeom>
              <a:avLst/>
              <a:gdLst/>
              <a:ahLst/>
              <a:cxnLst/>
              <a:rect l="l" t="t" r="r" b="b"/>
              <a:pathLst>
                <a:path w="6592" h="8558" extrusionOk="0">
                  <a:moveTo>
                    <a:pt x="1981" y="0"/>
                  </a:moveTo>
                  <a:cubicBezTo>
                    <a:pt x="1907" y="0"/>
                    <a:pt x="1832" y="3"/>
                    <a:pt x="1757" y="8"/>
                  </a:cubicBezTo>
                  <a:cubicBezTo>
                    <a:pt x="1663" y="14"/>
                    <a:pt x="1564" y="25"/>
                    <a:pt x="1481" y="71"/>
                  </a:cubicBezTo>
                  <a:cubicBezTo>
                    <a:pt x="1349" y="139"/>
                    <a:pt x="1270" y="275"/>
                    <a:pt x="1206" y="407"/>
                  </a:cubicBezTo>
                  <a:cubicBezTo>
                    <a:pt x="918" y="1000"/>
                    <a:pt x="798" y="1659"/>
                    <a:pt x="683" y="2309"/>
                  </a:cubicBezTo>
                  <a:cubicBezTo>
                    <a:pt x="442" y="3695"/>
                    <a:pt x="218" y="5085"/>
                    <a:pt x="9" y="6477"/>
                  </a:cubicBezTo>
                  <a:cubicBezTo>
                    <a:pt x="0" y="6521"/>
                    <a:pt x="0" y="6565"/>
                    <a:pt x="14" y="6607"/>
                  </a:cubicBezTo>
                  <a:cubicBezTo>
                    <a:pt x="33" y="6660"/>
                    <a:pt x="86" y="6693"/>
                    <a:pt x="134" y="6719"/>
                  </a:cubicBezTo>
                  <a:lnTo>
                    <a:pt x="602" y="6985"/>
                  </a:lnTo>
                  <a:cubicBezTo>
                    <a:pt x="657" y="7017"/>
                    <a:pt x="717" y="7049"/>
                    <a:pt x="778" y="7049"/>
                  </a:cubicBezTo>
                  <a:cubicBezTo>
                    <a:pt x="788" y="7049"/>
                    <a:pt x="798" y="7048"/>
                    <a:pt x="809" y="7046"/>
                  </a:cubicBezTo>
                  <a:cubicBezTo>
                    <a:pt x="918" y="7026"/>
                    <a:pt x="973" y="6906"/>
                    <a:pt x="1011" y="6800"/>
                  </a:cubicBezTo>
                  <a:cubicBezTo>
                    <a:pt x="1410" y="5636"/>
                    <a:pt x="1716" y="4435"/>
                    <a:pt x="2256" y="3330"/>
                  </a:cubicBezTo>
                  <a:cubicBezTo>
                    <a:pt x="2375" y="4538"/>
                    <a:pt x="2645" y="5726"/>
                    <a:pt x="3060" y="6866"/>
                  </a:cubicBezTo>
                  <a:cubicBezTo>
                    <a:pt x="3159" y="7134"/>
                    <a:pt x="3266" y="7400"/>
                    <a:pt x="3409" y="7648"/>
                  </a:cubicBezTo>
                  <a:cubicBezTo>
                    <a:pt x="3611" y="8002"/>
                    <a:pt x="3883" y="8311"/>
                    <a:pt x="4206" y="8557"/>
                  </a:cubicBezTo>
                  <a:lnTo>
                    <a:pt x="6591" y="5961"/>
                  </a:lnTo>
                  <a:cubicBezTo>
                    <a:pt x="6418" y="5564"/>
                    <a:pt x="6202" y="5186"/>
                    <a:pt x="5987" y="4808"/>
                  </a:cubicBezTo>
                  <a:cubicBezTo>
                    <a:pt x="5710" y="4323"/>
                    <a:pt x="5434" y="3838"/>
                    <a:pt x="5155" y="3352"/>
                  </a:cubicBezTo>
                  <a:cubicBezTo>
                    <a:pt x="4639" y="2443"/>
                    <a:pt x="4120" y="1534"/>
                    <a:pt x="3506" y="691"/>
                  </a:cubicBezTo>
                  <a:cubicBezTo>
                    <a:pt x="3372" y="508"/>
                    <a:pt x="3231" y="326"/>
                    <a:pt x="3038" y="210"/>
                  </a:cubicBezTo>
                  <a:cubicBezTo>
                    <a:pt x="2891" y="122"/>
                    <a:pt x="2719" y="78"/>
                    <a:pt x="2548" y="49"/>
                  </a:cubicBezTo>
                  <a:cubicBezTo>
                    <a:pt x="2361" y="16"/>
                    <a:pt x="2171" y="0"/>
                    <a:pt x="19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5"/>
            <p:cNvSpPr/>
            <p:nvPr/>
          </p:nvSpPr>
          <p:spPr>
            <a:xfrm>
              <a:off x="2594775" y="1814775"/>
              <a:ext cx="295350" cy="74700"/>
            </a:xfrm>
            <a:custGeom>
              <a:avLst/>
              <a:gdLst/>
              <a:ahLst/>
              <a:cxnLst/>
              <a:rect l="l" t="t" r="r" b="b"/>
              <a:pathLst>
                <a:path w="11814" h="2988" extrusionOk="0">
                  <a:moveTo>
                    <a:pt x="8646" y="0"/>
                  </a:moveTo>
                  <a:cubicBezTo>
                    <a:pt x="5758" y="365"/>
                    <a:pt x="2875" y="775"/>
                    <a:pt x="0" y="1234"/>
                  </a:cubicBezTo>
                  <a:cubicBezTo>
                    <a:pt x="7" y="1575"/>
                    <a:pt x="15" y="1917"/>
                    <a:pt x="22" y="2260"/>
                  </a:cubicBezTo>
                  <a:lnTo>
                    <a:pt x="3305" y="2827"/>
                  </a:lnTo>
                  <a:cubicBezTo>
                    <a:pt x="3771" y="2907"/>
                    <a:pt x="4240" y="2988"/>
                    <a:pt x="4711" y="2988"/>
                  </a:cubicBezTo>
                  <a:cubicBezTo>
                    <a:pt x="4740" y="2988"/>
                    <a:pt x="4769" y="2988"/>
                    <a:pt x="4799" y="2987"/>
                  </a:cubicBezTo>
                  <a:cubicBezTo>
                    <a:pt x="5750" y="2967"/>
                    <a:pt x="6668" y="2607"/>
                    <a:pt x="7616" y="2603"/>
                  </a:cubicBezTo>
                  <a:cubicBezTo>
                    <a:pt x="7621" y="2603"/>
                    <a:pt x="7626" y="2603"/>
                    <a:pt x="7630" y="2603"/>
                  </a:cubicBezTo>
                  <a:cubicBezTo>
                    <a:pt x="8238" y="2603"/>
                    <a:pt x="8838" y="2746"/>
                    <a:pt x="9444" y="2794"/>
                  </a:cubicBezTo>
                  <a:cubicBezTo>
                    <a:pt x="9622" y="2809"/>
                    <a:pt x="9799" y="2815"/>
                    <a:pt x="9977" y="2815"/>
                  </a:cubicBezTo>
                  <a:cubicBezTo>
                    <a:pt x="10591" y="2815"/>
                    <a:pt x="11204" y="2738"/>
                    <a:pt x="11813" y="2660"/>
                  </a:cubicBezTo>
                  <a:lnTo>
                    <a:pt x="86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5"/>
            <p:cNvSpPr/>
            <p:nvPr/>
          </p:nvSpPr>
          <p:spPr>
            <a:xfrm>
              <a:off x="2762500" y="1773050"/>
              <a:ext cx="261475" cy="119800"/>
            </a:xfrm>
            <a:custGeom>
              <a:avLst/>
              <a:gdLst/>
              <a:ahLst/>
              <a:cxnLst/>
              <a:rect l="l" t="t" r="r" b="b"/>
              <a:pathLst>
                <a:path w="10459" h="4792" extrusionOk="0">
                  <a:moveTo>
                    <a:pt x="6804" y="0"/>
                  </a:moveTo>
                  <a:lnTo>
                    <a:pt x="6602" y="905"/>
                  </a:lnTo>
                  <a:lnTo>
                    <a:pt x="5781" y="1184"/>
                  </a:lnTo>
                  <a:cubicBezTo>
                    <a:pt x="4329" y="1548"/>
                    <a:pt x="2785" y="1373"/>
                    <a:pt x="1329" y="1715"/>
                  </a:cubicBezTo>
                  <a:cubicBezTo>
                    <a:pt x="1028" y="1788"/>
                    <a:pt x="730" y="1882"/>
                    <a:pt x="457" y="2029"/>
                  </a:cubicBezTo>
                  <a:cubicBezTo>
                    <a:pt x="332" y="2097"/>
                    <a:pt x="211" y="2181"/>
                    <a:pt x="132" y="2297"/>
                  </a:cubicBezTo>
                  <a:cubicBezTo>
                    <a:pt x="0" y="2499"/>
                    <a:pt x="16" y="2767"/>
                    <a:pt x="99" y="2993"/>
                  </a:cubicBezTo>
                  <a:cubicBezTo>
                    <a:pt x="233" y="3365"/>
                    <a:pt x="521" y="3665"/>
                    <a:pt x="855" y="3876"/>
                  </a:cubicBezTo>
                  <a:cubicBezTo>
                    <a:pt x="1189" y="4087"/>
                    <a:pt x="1568" y="4217"/>
                    <a:pt x="1946" y="4324"/>
                  </a:cubicBezTo>
                  <a:cubicBezTo>
                    <a:pt x="3095" y="4648"/>
                    <a:pt x="4286" y="4791"/>
                    <a:pt x="5481" y="4791"/>
                  </a:cubicBezTo>
                  <a:cubicBezTo>
                    <a:pt x="5866" y="4791"/>
                    <a:pt x="6251" y="4776"/>
                    <a:pt x="6635" y="4748"/>
                  </a:cubicBezTo>
                  <a:lnTo>
                    <a:pt x="6635" y="4748"/>
                  </a:lnTo>
                  <a:cubicBezTo>
                    <a:pt x="6778" y="4757"/>
                    <a:pt x="6922" y="4762"/>
                    <a:pt x="7066" y="4762"/>
                  </a:cubicBezTo>
                  <a:cubicBezTo>
                    <a:pt x="8614" y="4762"/>
                    <a:pt x="10159" y="4227"/>
                    <a:pt x="10292" y="3534"/>
                  </a:cubicBezTo>
                  <a:cubicBezTo>
                    <a:pt x="10459" y="2664"/>
                    <a:pt x="10153" y="281"/>
                    <a:pt x="10153" y="281"/>
                  </a:cubicBezTo>
                  <a:lnTo>
                    <a:pt x="6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5"/>
            <p:cNvSpPr/>
            <p:nvPr/>
          </p:nvSpPr>
          <p:spPr>
            <a:xfrm>
              <a:off x="2598125" y="1769100"/>
              <a:ext cx="391475" cy="107150"/>
            </a:xfrm>
            <a:custGeom>
              <a:avLst/>
              <a:gdLst/>
              <a:ahLst/>
              <a:cxnLst/>
              <a:rect l="l" t="t" r="r" b="b"/>
              <a:pathLst>
                <a:path w="15659" h="4286" extrusionOk="0">
                  <a:moveTo>
                    <a:pt x="15577" y="1"/>
                  </a:moveTo>
                  <a:cubicBezTo>
                    <a:pt x="15534" y="1"/>
                    <a:pt x="15488" y="30"/>
                    <a:pt x="15481" y="86"/>
                  </a:cubicBezTo>
                  <a:cubicBezTo>
                    <a:pt x="15400" y="705"/>
                    <a:pt x="15446" y="1322"/>
                    <a:pt x="15419" y="1944"/>
                  </a:cubicBezTo>
                  <a:cubicBezTo>
                    <a:pt x="15397" y="2501"/>
                    <a:pt x="15156" y="2967"/>
                    <a:pt x="14706" y="3301"/>
                  </a:cubicBezTo>
                  <a:cubicBezTo>
                    <a:pt x="13757" y="4006"/>
                    <a:pt x="12494" y="3850"/>
                    <a:pt x="11385" y="3962"/>
                  </a:cubicBezTo>
                  <a:cubicBezTo>
                    <a:pt x="11080" y="3995"/>
                    <a:pt x="10774" y="4034"/>
                    <a:pt x="10469" y="4067"/>
                  </a:cubicBezTo>
                  <a:cubicBezTo>
                    <a:pt x="10385" y="4075"/>
                    <a:pt x="10301" y="4079"/>
                    <a:pt x="10217" y="4079"/>
                  </a:cubicBezTo>
                  <a:cubicBezTo>
                    <a:pt x="10004" y="4079"/>
                    <a:pt x="9791" y="4053"/>
                    <a:pt x="9584" y="4001"/>
                  </a:cubicBezTo>
                  <a:cubicBezTo>
                    <a:pt x="9294" y="3933"/>
                    <a:pt x="9011" y="3843"/>
                    <a:pt x="8719" y="3784"/>
                  </a:cubicBezTo>
                  <a:cubicBezTo>
                    <a:pt x="8438" y="3727"/>
                    <a:pt x="8152" y="3692"/>
                    <a:pt x="7867" y="3679"/>
                  </a:cubicBezTo>
                  <a:cubicBezTo>
                    <a:pt x="7720" y="3670"/>
                    <a:pt x="7573" y="3667"/>
                    <a:pt x="7426" y="3667"/>
                  </a:cubicBezTo>
                  <a:cubicBezTo>
                    <a:pt x="6393" y="3667"/>
                    <a:pt x="5367" y="3846"/>
                    <a:pt x="4333" y="3846"/>
                  </a:cubicBezTo>
                  <a:cubicBezTo>
                    <a:pt x="4302" y="3846"/>
                    <a:pt x="4270" y="3846"/>
                    <a:pt x="4239" y="3845"/>
                  </a:cubicBezTo>
                  <a:cubicBezTo>
                    <a:pt x="2833" y="3828"/>
                    <a:pt x="1450" y="3487"/>
                    <a:pt x="48" y="3402"/>
                  </a:cubicBezTo>
                  <a:cubicBezTo>
                    <a:pt x="7" y="3404"/>
                    <a:pt x="0" y="3461"/>
                    <a:pt x="40" y="3474"/>
                  </a:cubicBezTo>
                  <a:lnTo>
                    <a:pt x="40" y="3476"/>
                  </a:lnTo>
                  <a:cubicBezTo>
                    <a:pt x="681" y="3615"/>
                    <a:pt x="1333" y="3705"/>
                    <a:pt x="1983" y="3799"/>
                  </a:cubicBezTo>
                  <a:cubicBezTo>
                    <a:pt x="2600" y="3889"/>
                    <a:pt x="3220" y="3990"/>
                    <a:pt x="3841" y="4032"/>
                  </a:cubicBezTo>
                  <a:cubicBezTo>
                    <a:pt x="4021" y="4044"/>
                    <a:pt x="4201" y="4050"/>
                    <a:pt x="4380" y="4050"/>
                  </a:cubicBezTo>
                  <a:cubicBezTo>
                    <a:pt x="5409" y="4050"/>
                    <a:pt x="6433" y="3876"/>
                    <a:pt x="7463" y="3876"/>
                  </a:cubicBezTo>
                  <a:cubicBezTo>
                    <a:pt x="7527" y="3876"/>
                    <a:pt x="7591" y="3877"/>
                    <a:pt x="7656" y="3878"/>
                  </a:cubicBezTo>
                  <a:cubicBezTo>
                    <a:pt x="7974" y="3883"/>
                    <a:pt x="8293" y="3914"/>
                    <a:pt x="8605" y="3971"/>
                  </a:cubicBezTo>
                  <a:cubicBezTo>
                    <a:pt x="8908" y="4028"/>
                    <a:pt x="9202" y="4120"/>
                    <a:pt x="9501" y="4190"/>
                  </a:cubicBezTo>
                  <a:cubicBezTo>
                    <a:pt x="9732" y="4245"/>
                    <a:pt x="9967" y="4286"/>
                    <a:pt x="10204" y="4286"/>
                  </a:cubicBezTo>
                  <a:cubicBezTo>
                    <a:pt x="10261" y="4286"/>
                    <a:pt x="10319" y="4283"/>
                    <a:pt x="10377" y="4278"/>
                  </a:cubicBezTo>
                  <a:cubicBezTo>
                    <a:pt x="10691" y="4250"/>
                    <a:pt x="11007" y="4201"/>
                    <a:pt x="11321" y="4168"/>
                  </a:cubicBezTo>
                  <a:cubicBezTo>
                    <a:pt x="12459" y="4045"/>
                    <a:pt x="13731" y="4195"/>
                    <a:pt x="14725" y="3518"/>
                  </a:cubicBezTo>
                  <a:cubicBezTo>
                    <a:pt x="15171" y="3217"/>
                    <a:pt x="15505" y="2776"/>
                    <a:pt x="15586" y="2236"/>
                  </a:cubicBezTo>
                  <a:cubicBezTo>
                    <a:pt x="15639" y="1889"/>
                    <a:pt x="15610" y="1537"/>
                    <a:pt x="15613" y="1190"/>
                  </a:cubicBezTo>
                  <a:cubicBezTo>
                    <a:pt x="15615" y="821"/>
                    <a:pt x="15641" y="452"/>
                    <a:pt x="15657" y="86"/>
                  </a:cubicBezTo>
                  <a:cubicBezTo>
                    <a:pt x="15659" y="28"/>
                    <a:pt x="15619" y="1"/>
                    <a:pt x="15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5"/>
            <p:cNvSpPr/>
            <p:nvPr/>
          </p:nvSpPr>
          <p:spPr>
            <a:xfrm>
              <a:off x="2883025" y="1570100"/>
              <a:ext cx="80000" cy="88025"/>
            </a:xfrm>
            <a:custGeom>
              <a:avLst/>
              <a:gdLst/>
              <a:ahLst/>
              <a:cxnLst/>
              <a:rect l="l" t="t" r="r" b="b"/>
              <a:pathLst>
                <a:path w="3200" h="3521" extrusionOk="0">
                  <a:moveTo>
                    <a:pt x="1508" y="0"/>
                  </a:moveTo>
                  <a:cubicBezTo>
                    <a:pt x="1304" y="0"/>
                    <a:pt x="1103" y="47"/>
                    <a:pt x="925" y="148"/>
                  </a:cubicBezTo>
                  <a:cubicBezTo>
                    <a:pt x="606" y="331"/>
                    <a:pt x="395" y="653"/>
                    <a:pt x="222" y="978"/>
                  </a:cubicBezTo>
                  <a:cubicBezTo>
                    <a:pt x="83" y="1231"/>
                    <a:pt x="0" y="1758"/>
                    <a:pt x="294" y="2028"/>
                  </a:cubicBezTo>
                  <a:cubicBezTo>
                    <a:pt x="917" y="2685"/>
                    <a:pt x="1120" y="3521"/>
                    <a:pt x="1803" y="3521"/>
                  </a:cubicBezTo>
                  <a:cubicBezTo>
                    <a:pt x="2038" y="3521"/>
                    <a:pt x="2330" y="3422"/>
                    <a:pt x="2717" y="3181"/>
                  </a:cubicBezTo>
                  <a:cubicBezTo>
                    <a:pt x="3116" y="2907"/>
                    <a:pt x="3200" y="2338"/>
                    <a:pt x="3158" y="1855"/>
                  </a:cubicBezTo>
                  <a:cubicBezTo>
                    <a:pt x="3112" y="1297"/>
                    <a:pt x="2899" y="737"/>
                    <a:pt x="2479" y="368"/>
                  </a:cubicBezTo>
                  <a:cubicBezTo>
                    <a:pt x="2213" y="136"/>
                    <a:pt x="1856" y="0"/>
                    <a:pt x="1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5"/>
            <p:cNvSpPr/>
            <p:nvPr/>
          </p:nvSpPr>
          <p:spPr>
            <a:xfrm>
              <a:off x="2910450" y="1626600"/>
              <a:ext cx="18475" cy="16850"/>
            </a:xfrm>
            <a:custGeom>
              <a:avLst/>
              <a:gdLst/>
              <a:ahLst/>
              <a:cxnLst/>
              <a:rect l="l" t="t" r="r" b="b"/>
              <a:pathLst>
                <a:path w="739" h="674" extrusionOk="0">
                  <a:moveTo>
                    <a:pt x="51" y="0"/>
                  </a:moveTo>
                  <a:cubicBezTo>
                    <a:pt x="25" y="0"/>
                    <a:pt x="1" y="26"/>
                    <a:pt x="8" y="54"/>
                  </a:cubicBezTo>
                  <a:lnTo>
                    <a:pt x="8" y="56"/>
                  </a:lnTo>
                  <a:cubicBezTo>
                    <a:pt x="25" y="104"/>
                    <a:pt x="71" y="144"/>
                    <a:pt x="100" y="188"/>
                  </a:cubicBezTo>
                  <a:cubicBezTo>
                    <a:pt x="126" y="227"/>
                    <a:pt x="146" y="271"/>
                    <a:pt x="159" y="317"/>
                  </a:cubicBezTo>
                  <a:cubicBezTo>
                    <a:pt x="179" y="381"/>
                    <a:pt x="183" y="447"/>
                    <a:pt x="175" y="513"/>
                  </a:cubicBezTo>
                  <a:cubicBezTo>
                    <a:pt x="172" y="541"/>
                    <a:pt x="157" y="570"/>
                    <a:pt x="164" y="596"/>
                  </a:cubicBezTo>
                  <a:cubicBezTo>
                    <a:pt x="179" y="651"/>
                    <a:pt x="249" y="671"/>
                    <a:pt x="298" y="673"/>
                  </a:cubicBezTo>
                  <a:cubicBezTo>
                    <a:pt x="306" y="673"/>
                    <a:pt x="314" y="674"/>
                    <a:pt x="323" y="674"/>
                  </a:cubicBezTo>
                  <a:cubicBezTo>
                    <a:pt x="365" y="674"/>
                    <a:pt x="407" y="669"/>
                    <a:pt x="449" y="660"/>
                  </a:cubicBezTo>
                  <a:cubicBezTo>
                    <a:pt x="504" y="651"/>
                    <a:pt x="555" y="636"/>
                    <a:pt x="605" y="616"/>
                  </a:cubicBezTo>
                  <a:cubicBezTo>
                    <a:pt x="631" y="605"/>
                    <a:pt x="656" y="590"/>
                    <a:pt x="680" y="574"/>
                  </a:cubicBezTo>
                  <a:cubicBezTo>
                    <a:pt x="702" y="552"/>
                    <a:pt x="719" y="528"/>
                    <a:pt x="728" y="499"/>
                  </a:cubicBezTo>
                  <a:cubicBezTo>
                    <a:pt x="739" y="469"/>
                    <a:pt x="710" y="438"/>
                    <a:pt x="682" y="438"/>
                  </a:cubicBezTo>
                  <a:cubicBezTo>
                    <a:pt x="677" y="437"/>
                    <a:pt x="671" y="437"/>
                    <a:pt x="666" y="437"/>
                  </a:cubicBezTo>
                  <a:cubicBezTo>
                    <a:pt x="651" y="437"/>
                    <a:pt x="635" y="439"/>
                    <a:pt x="620" y="442"/>
                  </a:cubicBezTo>
                  <a:cubicBezTo>
                    <a:pt x="598" y="449"/>
                    <a:pt x="579" y="458"/>
                    <a:pt x="557" y="469"/>
                  </a:cubicBezTo>
                  <a:cubicBezTo>
                    <a:pt x="524" y="486"/>
                    <a:pt x="489" y="502"/>
                    <a:pt x="453" y="513"/>
                  </a:cubicBezTo>
                  <a:cubicBezTo>
                    <a:pt x="418" y="526"/>
                    <a:pt x="381" y="535"/>
                    <a:pt x="344" y="541"/>
                  </a:cubicBezTo>
                  <a:cubicBezTo>
                    <a:pt x="334" y="542"/>
                    <a:pt x="320" y="544"/>
                    <a:pt x="307" y="544"/>
                  </a:cubicBezTo>
                  <a:cubicBezTo>
                    <a:pt x="304" y="544"/>
                    <a:pt x="302" y="544"/>
                    <a:pt x="299" y="544"/>
                  </a:cubicBezTo>
                  <a:lnTo>
                    <a:pt x="299" y="544"/>
                  </a:lnTo>
                  <a:cubicBezTo>
                    <a:pt x="312" y="454"/>
                    <a:pt x="303" y="362"/>
                    <a:pt x="273" y="273"/>
                  </a:cubicBezTo>
                  <a:cubicBezTo>
                    <a:pt x="256" y="225"/>
                    <a:pt x="232" y="177"/>
                    <a:pt x="201" y="135"/>
                  </a:cubicBezTo>
                  <a:cubicBezTo>
                    <a:pt x="183" y="111"/>
                    <a:pt x="164" y="87"/>
                    <a:pt x="142" y="67"/>
                  </a:cubicBezTo>
                  <a:cubicBezTo>
                    <a:pt x="122" y="43"/>
                    <a:pt x="98" y="23"/>
                    <a:pt x="71" y="5"/>
                  </a:cubicBezTo>
                  <a:cubicBezTo>
                    <a:pt x="65" y="2"/>
                    <a:pt x="58"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5"/>
            <p:cNvSpPr/>
            <p:nvPr/>
          </p:nvSpPr>
          <p:spPr>
            <a:xfrm>
              <a:off x="2921550" y="1623600"/>
              <a:ext cx="5525" cy="4350"/>
            </a:xfrm>
            <a:custGeom>
              <a:avLst/>
              <a:gdLst/>
              <a:ahLst/>
              <a:cxnLst/>
              <a:rect l="l" t="t" r="r" b="b"/>
              <a:pathLst>
                <a:path w="221" h="174" extrusionOk="0">
                  <a:moveTo>
                    <a:pt x="111" y="0"/>
                  </a:moveTo>
                  <a:cubicBezTo>
                    <a:pt x="1" y="0"/>
                    <a:pt x="1" y="174"/>
                    <a:pt x="111" y="174"/>
                  </a:cubicBezTo>
                  <a:cubicBezTo>
                    <a:pt x="220" y="174"/>
                    <a:pt x="220"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5"/>
            <p:cNvSpPr/>
            <p:nvPr/>
          </p:nvSpPr>
          <p:spPr>
            <a:xfrm>
              <a:off x="2904700" y="1631375"/>
              <a:ext cx="6125" cy="4750"/>
            </a:xfrm>
            <a:custGeom>
              <a:avLst/>
              <a:gdLst/>
              <a:ahLst/>
              <a:cxnLst/>
              <a:rect l="l" t="t" r="r" b="b"/>
              <a:pathLst>
                <a:path w="245" h="190" extrusionOk="0">
                  <a:moveTo>
                    <a:pt x="123" y="1"/>
                  </a:moveTo>
                  <a:cubicBezTo>
                    <a:pt x="0" y="1"/>
                    <a:pt x="0" y="190"/>
                    <a:pt x="123" y="190"/>
                  </a:cubicBezTo>
                  <a:cubicBezTo>
                    <a:pt x="244" y="190"/>
                    <a:pt x="24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5"/>
            <p:cNvSpPr/>
            <p:nvPr/>
          </p:nvSpPr>
          <p:spPr>
            <a:xfrm>
              <a:off x="2939075" y="1588975"/>
              <a:ext cx="34675" cy="48650"/>
            </a:xfrm>
            <a:custGeom>
              <a:avLst/>
              <a:gdLst/>
              <a:ahLst/>
              <a:cxnLst/>
              <a:rect l="l" t="t" r="r" b="b"/>
              <a:pathLst>
                <a:path w="1387" h="1946" extrusionOk="0">
                  <a:moveTo>
                    <a:pt x="759" y="1"/>
                  </a:moveTo>
                  <a:cubicBezTo>
                    <a:pt x="413" y="1"/>
                    <a:pt x="0" y="368"/>
                    <a:pt x="0" y="368"/>
                  </a:cubicBezTo>
                  <a:cubicBezTo>
                    <a:pt x="29" y="395"/>
                    <a:pt x="336" y="1119"/>
                    <a:pt x="336" y="1119"/>
                  </a:cubicBezTo>
                  <a:cubicBezTo>
                    <a:pt x="336" y="1119"/>
                    <a:pt x="335" y="811"/>
                    <a:pt x="563" y="811"/>
                  </a:cubicBezTo>
                  <a:cubicBezTo>
                    <a:pt x="589" y="811"/>
                    <a:pt x="619" y="816"/>
                    <a:pt x="653" y="825"/>
                  </a:cubicBezTo>
                  <a:cubicBezTo>
                    <a:pt x="973" y="915"/>
                    <a:pt x="666" y="1444"/>
                    <a:pt x="666" y="1444"/>
                  </a:cubicBezTo>
                  <a:lnTo>
                    <a:pt x="1030" y="1945"/>
                  </a:lnTo>
                  <a:lnTo>
                    <a:pt x="1386" y="944"/>
                  </a:lnTo>
                  <a:cubicBezTo>
                    <a:pt x="1386" y="944"/>
                    <a:pt x="1298" y="223"/>
                    <a:pt x="936" y="41"/>
                  </a:cubicBezTo>
                  <a:cubicBezTo>
                    <a:pt x="881" y="13"/>
                    <a:pt x="821"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5"/>
            <p:cNvSpPr/>
            <p:nvPr/>
          </p:nvSpPr>
          <p:spPr>
            <a:xfrm>
              <a:off x="2852100" y="1718250"/>
              <a:ext cx="30925" cy="55750"/>
            </a:xfrm>
            <a:custGeom>
              <a:avLst/>
              <a:gdLst/>
              <a:ahLst/>
              <a:cxnLst/>
              <a:rect l="l" t="t" r="r" b="b"/>
              <a:pathLst>
                <a:path w="1237" h="2230" extrusionOk="0">
                  <a:moveTo>
                    <a:pt x="150" y="0"/>
                  </a:moveTo>
                  <a:cubicBezTo>
                    <a:pt x="99" y="16"/>
                    <a:pt x="51" y="24"/>
                    <a:pt x="1" y="31"/>
                  </a:cubicBezTo>
                  <a:cubicBezTo>
                    <a:pt x="187" y="123"/>
                    <a:pt x="385" y="150"/>
                    <a:pt x="589" y="207"/>
                  </a:cubicBezTo>
                  <a:cubicBezTo>
                    <a:pt x="756" y="251"/>
                    <a:pt x="962" y="275"/>
                    <a:pt x="1044" y="413"/>
                  </a:cubicBezTo>
                  <a:cubicBezTo>
                    <a:pt x="1094" y="494"/>
                    <a:pt x="1088" y="648"/>
                    <a:pt x="1092" y="736"/>
                  </a:cubicBezTo>
                  <a:cubicBezTo>
                    <a:pt x="1114" y="1204"/>
                    <a:pt x="1000" y="1663"/>
                    <a:pt x="1028" y="2133"/>
                  </a:cubicBezTo>
                  <a:cubicBezTo>
                    <a:pt x="1028" y="2179"/>
                    <a:pt x="1061" y="2218"/>
                    <a:pt x="1107" y="2229"/>
                  </a:cubicBezTo>
                  <a:cubicBezTo>
                    <a:pt x="1132" y="2221"/>
                    <a:pt x="1158" y="2214"/>
                    <a:pt x="1182" y="2207"/>
                  </a:cubicBezTo>
                  <a:cubicBezTo>
                    <a:pt x="1140" y="1929"/>
                    <a:pt x="1154" y="1643"/>
                    <a:pt x="1169" y="1364"/>
                  </a:cubicBezTo>
                  <a:cubicBezTo>
                    <a:pt x="1184" y="1041"/>
                    <a:pt x="1182" y="690"/>
                    <a:pt x="1237" y="369"/>
                  </a:cubicBezTo>
                  <a:cubicBezTo>
                    <a:pt x="1230" y="354"/>
                    <a:pt x="1226" y="341"/>
                    <a:pt x="1219" y="328"/>
                  </a:cubicBezTo>
                  <a:cubicBezTo>
                    <a:pt x="1013" y="277"/>
                    <a:pt x="815" y="187"/>
                    <a:pt x="615" y="128"/>
                  </a:cubicBezTo>
                  <a:cubicBezTo>
                    <a:pt x="460" y="84"/>
                    <a:pt x="297" y="62"/>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5"/>
            <p:cNvSpPr/>
            <p:nvPr/>
          </p:nvSpPr>
          <p:spPr>
            <a:xfrm>
              <a:off x="2852650" y="1718850"/>
              <a:ext cx="27325" cy="54925"/>
            </a:xfrm>
            <a:custGeom>
              <a:avLst/>
              <a:gdLst/>
              <a:ahLst/>
              <a:cxnLst/>
              <a:rect l="l" t="t" r="r" b="b"/>
              <a:pathLst>
                <a:path w="1093" h="2197" extrusionOk="0">
                  <a:moveTo>
                    <a:pt x="1" y="0"/>
                  </a:moveTo>
                  <a:cubicBezTo>
                    <a:pt x="1" y="1"/>
                    <a:pt x="130" y="1731"/>
                    <a:pt x="132" y="1797"/>
                  </a:cubicBezTo>
                  <a:lnTo>
                    <a:pt x="1061" y="2197"/>
                  </a:lnTo>
                  <a:lnTo>
                    <a:pt x="1092" y="33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5"/>
            <p:cNvSpPr/>
            <p:nvPr/>
          </p:nvSpPr>
          <p:spPr>
            <a:xfrm>
              <a:off x="2924300" y="1645450"/>
              <a:ext cx="4900" cy="3200"/>
            </a:xfrm>
            <a:custGeom>
              <a:avLst/>
              <a:gdLst/>
              <a:ahLst/>
              <a:cxnLst/>
              <a:rect l="l" t="t" r="r" b="b"/>
              <a:pathLst>
                <a:path w="196" h="128" extrusionOk="0">
                  <a:moveTo>
                    <a:pt x="156" y="0"/>
                  </a:moveTo>
                  <a:cubicBezTo>
                    <a:pt x="147" y="0"/>
                    <a:pt x="137" y="3"/>
                    <a:pt x="130" y="9"/>
                  </a:cubicBezTo>
                  <a:lnTo>
                    <a:pt x="115" y="20"/>
                  </a:lnTo>
                  <a:cubicBezTo>
                    <a:pt x="104" y="29"/>
                    <a:pt x="93" y="38"/>
                    <a:pt x="82" y="44"/>
                  </a:cubicBezTo>
                  <a:lnTo>
                    <a:pt x="12" y="90"/>
                  </a:lnTo>
                  <a:cubicBezTo>
                    <a:pt x="3" y="95"/>
                    <a:pt x="1" y="106"/>
                    <a:pt x="3" y="114"/>
                  </a:cubicBezTo>
                  <a:cubicBezTo>
                    <a:pt x="6" y="121"/>
                    <a:pt x="14" y="127"/>
                    <a:pt x="21" y="127"/>
                  </a:cubicBezTo>
                  <a:cubicBezTo>
                    <a:pt x="23" y="127"/>
                    <a:pt x="25" y="126"/>
                    <a:pt x="27" y="125"/>
                  </a:cubicBezTo>
                  <a:lnTo>
                    <a:pt x="29" y="128"/>
                  </a:lnTo>
                  <a:lnTo>
                    <a:pt x="106" y="95"/>
                  </a:lnTo>
                  <a:cubicBezTo>
                    <a:pt x="117" y="90"/>
                    <a:pt x="130" y="86"/>
                    <a:pt x="143" y="81"/>
                  </a:cubicBezTo>
                  <a:lnTo>
                    <a:pt x="163" y="75"/>
                  </a:lnTo>
                  <a:cubicBezTo>
                    <a:pt x="178" y="70"/>
                    <a:pt x="189" y="57"/>
                    <a:pt x="194" y="42"/>
                  </a:cubicBezTo>
                  <a:cubicBezTo>
                    <a:pt x="196" y="24"/>
                    <a:pt x="187" y="7"/>
                    <a:pt x="170" y="2"/>
                  </a:cubicBezTo>
                  <a:cubicBezTo>
                    <a:pt x="165" y="1"/>
                    <a:pt x="16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5"/>
            <p:cNvSpPr/>
            <p:nvPr/>
          </p:nvSpPr>
          <p:spPr>
            <a:xfrm>
              <a:off x="2897825" y="1621675"/>
              <a:ext cx="7225" cy="6300"/>
            </a:xfrm>
            <a:custGeom>
              <a:avLst/>
              <a:gdLst/>
              <a:ahLst/>
              <a:cxnLst/>
              <a:rect l="l" t="t" r="r" b="b"/>
              <a:pathLst>
                <a:path w="289" h="252" extrusionOk="0">
                  <a:moveTo>
                    <a:pt x="86" y="126"/>
                  </a:moveTo>
                  <a:cubicBezTo>
                    <a:pt x="84" y="127"/>
                    <a:pt x="83" y="128"/>
                    <a:pt x="83" y="128"/>
                  </a:cubicBezTo>
                  <a:cubicBezTo>
                    <a:pt x="83" y="128"/>
                    <a:pt x="84" y="128"/>
                    <a:pt x="86" y="126"/>
                  </a:cubicBezTo>
                  <a:close/>
                  <a:moveTo>
                    <a:pt x="240" y="0"/>
                  </a:moveTo>
                  <a:cubicBezTo>
                    <a:pt x="232" y="0"/>
                    <a:pt x="224" y="2"/>
                    <a:pt x="216" y="7"/>
                  </a:cubicBezTo>
                  <a:cubicBezTo>
                    <a:pt x="194" y="22"/>
                    <a:pt x="172" y="40"/>
                    <a:pt x="157" y="60"/>
                  </a:cubicBezTo>
                  <a:cubicBezTo>
                    <a:pt x="142" y="77"/>
                    <a:pt x="124" y="95"/>
                    <a:pt x="106" y="110"/>
                  </a:cubicBezTo>
                  <a:lnTo>
                    <a:pt x="93" y="121"/>
                  </a:lnTo>
                  <a:lnTo>
                    <a:pt x="87" y="125"/>
                  </a:lnTo>
                  <a:cubicBezTo>
                    <a:pt x="86" y="126"/>
                    <a:pt x="86" y="126"/>
                    <a:pt x="86" y="126"/>
                  </a:cubicBezTo>
                  <a:lnTo>
                    <a:pt x="86" y="126"/>
                  </a:lnTo>
                  <a:cubicBezTo>
                    <a:pt x="87" y="126"/>
                    <a:pt x="88" y="125"/>
                    <a:pt x="89" y="125"/>
                  </a:cubicBezTo>
                  <a:lnTo>
                    <a:pt x="89" y="125"/>
                  </a:lnTo>
                  <a:cubicBezTo>
                    <a:pt x="76" y="134"/>
                    <a:pt x="65" y="143"/>
                    <a:pt x="54" y="154"/>
                  </a:cubicBezTo>
                  <a:cubicBezTo>
                    <a:pt x="43" y="163"/>
                    <a:pt x="34" y="174"/>
                    <a:pt x="23" y="185"/>
                  </a:cubicBezTo>
                  <a:lnTo>
                    <a:pt x="20" y="189"/>
                  </a:lnTo>
                  <a:lnTo>
                    <a:pt x="20" y="189"/>
                  </a:lnTo>
                  <a:cubicBezTo>
                    <a:pt x="18" y="191"/>
                    <a:pt x="14" y="197"/>
                    <a:pt x="14" y="200"/>
                  </a:cubicBezTo>
                  <a:cubicBezTo>
                    <a:pt x="10" y="205"/>
                    <a:pt x="8" y="209"/>
                    <a:pt x="5" y="215"/>
                  </a:cubicBezTo>
                  <a:cubicBezTo>
                    <a:pt x="1" y="229"/>
                    <a:pt x="8" y="240"/>
                    <a:pt x="19" y="246"/>
                  </a:cubicBezTo>
                  <a:lnTo>
                    <a:pt x="19" y="244"/>
                  </a:lnTo>
                  <a:cubicBezTo>
                    <a:pt x="23" y="248"/>
                    <a:pt x="30" y="248"/>
                    <a:pt x="36" y="251"/>
                  </a:cubicBezTo>
                  <a:cubicBezTo>
                    <a:pt x="39" y="251"/>
                    <a:pt x="39" y="250"/>
                    <a:pt x="38" y="250"/>
                  </a:cubicBezTo>
                  <a:lnTo>
                    <a:pt x="38" y="250"/>
                  </a:lnTo>
                  <a:cubicBezTo>
                    <a:pt x="43" y="251"/>
                    <a:pt x="48" y="252"/>
                    <a:pt x="53" y="252"/>
                  </a:cubicBezTo>
                  <a:cubicBezTo>
                    <a:pt x="55" y="252"/>
                    <a:pt x="58" y="251"/>
                    <a:pt x="60" y="251"/>
                  </a:cubicBezTo>
                  <a:cubicBezTo>
                    <a:pt x="76" y="251"/>
                    <a:pt x="91" y="246"/>
                    <a:pt x="106" y="242"/>
                  </a:cubicBezTo>
                  <a:cubicBezTo>
                    <a:pt x="133" y="233"/>
                    <a:pt x="157" y="218"/>
                    <a:pt x="179" y="200"/>
                  </a:cubicBezTo>
                  <a:cubicBezTo>
                    <a:pt x="201" y="183"/>
                    <a:pt x="223" y="165"/>
                    <a:pt x="243" y="143"/>
                  </a:cubicBezTo>
                  <a:cubicBezTo>
                    <a:pt x="254" y="130"/>
                    <a:pt x="262" y="117"/>
                    <a:pt x="271" y="103"/>
                  </a:cubicBezTo>
                  <a:cubicBezTo>
                    <a:pt x="275" y="99"/>
                    <a:pt x="278" y="93"/>
                    <a:pt x="280" y="88"/>
                  </a:cubicBezTo>
                  <a:cubicBezTo>
                    <a:pt x="284" y="75"/>
                    <a:pt x="289" y="62"/>
                    <a:pt x="289" y="49"/>
                  </a:cubicBezTo>
                  <a:cubicBezTo>
                    <a:pt x="289" y="31"/>
                    <a:pt x="280" y="16"/>
                    <a:pt x="265" y="7"/>
                  </a:cubicBezTo>
                  <a:cubicBezTo>
                    <a:pt x="257" y="2"/>
                    <a:pt x="249"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5"/>
            <p:cNvSpPr/>
            <p:nvPr/>
          </p:nvSpPr>
          <p:spPr>
            <a:xfrm>
              <a:off x="2913375" y="1615900"/>
              <a:ext cx="11400" cy="4050"/>
            </a:xfrm>
            <a:custGeom>
              <a:avLst/>
              <a:gdLst/>
              <a:ahLst/>
              <a:cxnLst/>
              <a:rect l="l" t="t" r="r" b="b"/>
              <a:pathLst>
                <a:path w="456" h="162" extrusionOk="0">
                  <a:moveTo>
                    <a:pt x="403" y="1"/>
                  </a:moveTo>
                  <a:cubicBezTo>
                    <a:pt x="394" y="1"/>
                    <a:pt x="385" y="2"/>
                    <a:pt x="376" y="5"/>
                  </a:cubicBezTo>
                  <a:cubicBezTo>
                    <a:pt x="356" y="9"/>
                    <a:pt x="339" y="12"/>
                    <a:pt x="321" y="16"/>
                  </a:cubicBezTo>
                  <a:cubicBezTo>
                    <a:pt x="284" y="27"/>
                    <a:pt x="244" y="36"/>
                    <a:pt x="207" y="42"/>
                  </a:cubicBezTo>
                  <a:cubicBezTo>
                    <a:pt x="170" y="47"/>
                    <a:pt x="132" y="51"/>
                    <a:pt x="95" y="58"/>
                  </a:cubicBezTo>
                  <a:cubicBezTo>
                    <a:pt x="75" y="62"/>
                    <a:pt x="0" y="80"/>
                    <a:pt x="14" y="113"/>
                  </a:cubicBezTo>
                  <a:lnTo>
                    <a:pt x="14" y="115"/>
                  </a:lnTo>
                  <a:cubicBezTo>
                    <a:pt x="27" y="150"/>
                    <a:pt x="82" y="161"/>
                    <a:pt x="115" y="161"/>
                  </a:cubicBezTo>
                  <a:cubicBezTo>
                    <a:pt x="125" y="162"/>
                    <a:pt x="134" y="162"/>
                    <a:pt x="144" y="162"/>
                  </a:cubicBezTo>
                  <a:cubicBezTo>
                    <a:pt x="176" y="162"/>
                    <a:pt x="208" y="159"/>
                    <a:pt x="240" y="152"/>
                  </a:cubicBezTo>
                  <a:cubicBezTo>
                    <a:pt x="277" y="146"/>
                    <a:pt x="312" y="135"/>
                    <a:pt x="350" y="121"/>
                  </a:cubicBezTo>
                  <a:cubicBezTo>
                    <a:pt x="369" y="115"/>
                    <a:pt x="389" y="104"/>
                    <a:pt x="409" y="93"/>
                  </a:cubicBezTo>
                  <a:cubicBezTo>
                    <a:pt x="429" y="84"/>
                    <a:pt x="444" y="67"/>
                    <a:pt x="451" y="45"/>
                  </a:cubicBezTo>
                  <a:cubicBezTo>
                    <a:pt x="455" y="31"/>
                    <a:pt x="449" y="16"/>
                    <a:pt x="438" y="9"/>
                  </a:cubicBezTo>
                  <a:cubicBezTo>
                    <a:pt x="426" y="3"/>
                    <a:pt x="415" y="1"/>
                    <a:pt x="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5"/>
            <p:cNvSpPr/>
            <p:nvPr/>
          </p:nvSpPr>
          <p:spPr>
            <a:xfrm>
              <a:off x="2924300" y="1660550"/>
              <a:ext cx="59875" cy="21125"/>
            </a:xfrm>
            <a:custGeom>
              <a:avLst/>
              <a:gdLst/>
              <a:ahLst/>
              <a:cxnLst/>
              <a:rect l="l" t="t" r="r" b="b"/>
              <a:pathLst>
                <a:path w="2395" h="845" extrusionOk="0">
                  <a:moveTo>
                    <a:pt x="1865" y="0"/>
                  </a:moveTo>
                  <a:lnTo>
                    <a:pt x="442" y="167"/>
                  </a:lnTo>
                  <a:cubicBezTo>
                    <a:pt x="343" y="224"/>
                    <a:pt x="260" y="308"/>
                    <a:pt x="203" y="404"/>
                  </a:cubicBezTo>
                  <a:cubicBezTo>
                    <a:pt x="115" y="562"/>
                    <a:pt x="1" y="815"/>
                    <a:pt x="1" y="815"/>
                  </a:cubicBezTo>
                  <a:cubicBezTo>
                    <a:pt x="1" y="815"/>
                    <a:pt x="149" y="845"/>
                    <a:pt x="342" y="845"/>
                  </a:cubicBezTo>
                  <a:cubicBezTo>
                    <a:pt x="463" y="845"/>
                    <a:pt x="600" y="833"/>
                    <a:pt x="730" y="795"/>
                  </a:cubicBezTo>
                  <a:cubicBezTo>
                    <a:pt x="1063" y="699"/>
                    <a:pt x="1839" y="305"/>
                    <a:pt x="1839" y="305"/>
                  </a:cubicBezTo>
                  <a:lnTo>
                    <a:pt x="2076" y="224"/>
                  </a:lnTo>
                  <a:lnTo>
                    <a:pt x="2394" y="231"/>
                  </a:lnTo>
                  <a:lnTo>
                    <a:pt x="18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5"/>
            <p:cNvSpPr/>
            <p:nvPr/>
          </p:nvSpPr>
          <p:spPr>
            <a:xfrm>
              <a:off x="2881800" y="1658725"/>
              <a:ext cx="143550" cy="191675"/>
            </a:xfrm>
            <a:custGeom>
              <a:avLst/>
              <a:gdLst/>
              <a:ahLst/>
              <a:cxnLst/>
              <a:rect l="l" t="t" r="r" b="b"/>
              <a:pathLst>
                <a:path w="5742" h="7667" extrusionOk="0">
                  <a:moveTo>
                    <a:pt x="2199" y="1"/>
                  </a:moveTo>
                  <a:lnTo>
                    <a:pt x="2199" y="1"/>
                  </a:lnTo>
                  <a:cubicBezTo>
                    <a:pt x="1202" y="776"/>
                    <a:pt x="1393" y="2720"/>
                    <a:pt x="1567" y="3811"/>
                  </a:cubicBezTo>
                  <a:cubicBezTo>
                    <a:pt x="1742" y="4903"/>
                    <a:pt x="97" y="5930"/>
                    <a:pt x="49" y="5946"/>
                  </a:cubicBezTo>
                  <a:cubicBezTo>
                    <a:pt x="1" y="5961"/>
                    <a:pt x="286" y="6167"/>
                    <a:pt x="572" y="6214"/>
                  </a:cubicBezTo>
                  <a:cubicBezTo>
                    <a:pt x="855" y="6262"/>
                    <a:pt x="1536" y="7180"/>
                    <a:pt x="2500" y="7542"/>
                  </a:cubicBezTo>
                  <a:cubicBezTo>
                    <a:pt x="2739" y="7633"/>
                    <a:pt x="3058" y="7667"/>
                    <a:pt x="3404" y="7667"/>
                  </a:cubicBezTo>
                  <a:cubicBezTo>
                    <a:pt x="4453" y="7667"/>
                    <a:pt x="5741" y="7353"/>
                    <a:pt x="5741" y="7353"/>
                  </a:cubicBezTo>
                  <a:cubicBezTo>
                    <a:pt x="5741" y="7353"/>
                    <a:pt x="5142" y="2056"/>
                    <a:pt x="4841" y="1184"/>
                  </a:cubicBezTo>
                  <a:cubicBezTo>
                    <a:pt x="4540" y="315"/>
                    <a:pt x="3686" y="78"/>
                    <a:pt x="3686" y="78"/>
                  </a:cubicBezTo>
                  <a:cubicBezTo>
                    <a:pt x="3686" y="78"/>
                    <a:pt x="3053" y="381"/>
                    <a:pt x="2610" y="381"/>
                  </a:cubicBezTo>
                  <a:cubicBezTo>
                    <a:pt x="2168" y="381"/>
                    <a:pt x="2199" y="1"/>
                    <a:pt x="2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5"/>
            <p:cNvSpPr/>
            <p:nvPr/>
          </p:nvSpPr>
          <p:spPr>
            <a:xfrm>
              <a:off x="2876325" y="1687400"/>
              <a:ext cx="131450" cy="134750"/>
            </a:xfrm>
            <a:custGeom>
              <a:avLst/>
              <a:gdLst/>
              <a:ahLst/>
              <a:cxnLst/>
              <a:rect l="l" t="t" r="r" b="b"/>
              <a:pathLst>
                <a:path w="5258" h="5390" extrusionOk="0">
                  <a:moveTo>
                    <a:pt x="3527" y="0"/>
                  </a:moveTo>
                  <a:cubicBezTo>
                    <a:pt x="3134" y="1724"/>
                    <a:pt x="3022" y="3771"/>
                    <a:pt x="3022" y="3771"/>
                  </a:cubicBezTo>
                  <a:cubicBezTo>
                    <a:pt x="3022" y="3771"/>
                    <a:pt x="870" y="3064"/>
                    <a:pt x="237" y="2644"/>
                  </a:cubicBezTo>
                  <a:cubicBezTo>
                    <a:pt x="119" y="2827"/>
                    <a:pt x="0" y="3070"/>
                    <a:pt x="127" y="3246"/>
                  </a:cubicBezTo>
                  <a:cubicBezTo>
                    <a:pt x="158" y="3283"/>
                    <a:pt x="193" y="3318"/>
                    <a:pt x="235" y="3347"/>
                  </a:cubicBezTo>
                  <a:cubicBezTo>
                    <a:pt x="920" y="3887"/>
                    <a:pt x="1627" y="4401"/>
                    <a:pt x="2357" y="4889"/>
                  </a:cubicBezTo>
                  <a:cubicBezTo>
                    <a:pt x="2614" y="5060"/>
                    <a:pt x="2877" y="5231"/>
                    <a:pt x="3171" y="5324"/>
                  </a:cubicBezTo>
                  <a:cubicBezTo>
                    <a:pt x="3305" y="5366"/>
                    <a:pt x="3448" y="5390"/>
                    <a:pt x="3589" y="5390"/>
                  </a:cubicBezTo>
                  <a:cubicBezTo>
                    <a:pt x="3757" y="5390"/>
                    <a:pt x="3924" y="5355"/>
                    <a:pt x="4072" y="5275"/>
                  </a:cubicBezTo>
                  <a:cubicBezTo>
                    <a:pt x="4236" y="5187"/>
                    <a:pt x="4370" y="5047"/>
                    <a:pt x="4485" y="4898"/>
                  </a:cubicBezTo>
                  <a:cubicBezTo>
                    <a:pt x="5165" y="4010"/>
                    <a:pt x="5258" y="2807"/>
                    <a:pt x="5192" y="1691"/>
                  </a:cubicBezTo>
                  <a:cubicBezTo>
                    <a:pt x="5161" y="1142"/>
                    <a:pt x="5095" y="591"/>
                    <a:pt x="4909" y="77"/>
                  </a:cubicBezTo>
                  <a:lnTo>
                    <a:pt x="4829" y="68"/>
                  </a:lnTo>
                  <a:cubicBezTo>
                    <a:pt x="4553" y="42"/>
                    <a:pt x="4274" y="26"/>
                    <a:pt x="3997" y="18"/>
                  </a:cubicBezTo>
                  <a:cubicBezTo>
                    <a:pt x="3850" y="11"/>
                    <a:pt x="3687" y="0"/>
                    <a:pt x="3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5"/>
            <p:cNvSpPr/>
            <p:nvPr/>
          </p:nvSpPr>
          <p:spPr>
            <a:xfrm>
              <a:off x="2852875" y="1734125"/>
              <a:ext cx="32200" cy="35750"/>
            </a:xfrm>
            <a:custGeom>
              <a:avLst/>
              <a:gdLst/>
              <a:ahLst/>
              <a:cxnLst/>
              <a:rect l="l" t="t" r="r" b="b"/>
              <a:pathLst>
                <a:path w="1288" h="1430" extrusionOk="0">
                  <a:moveTo>
                    <a:pt x="101" y="0"/>
                  </a:moveTo>
                  <a:cubicBezTo>
                    <a:pt x="81" y="0"/>
                    <a:pt x="63" y="7"/>
                    <a:pt x="46" y="22"/>
                  </a:cubicBezTo>
                  <a:cubicBezTo>
                    <a:pt x="11" y="59"/>
                    <a:pt x="0" y="112"/>
                    <a:pt x="13" y="160"/>
                  </a:cubicBezTo>
                  <a:cubicBezTo>
                    <a:pt x="29" y="204"/>
                    <a:pt x="53" y="246"/>
                    <a:pt x="84" y="279"/>
                  </a:cubicBezTo>
                  <a:cubicBezTo>
                    <a:pt x="117" y="312"/>
                    <a:pt x="143" y="351"/>
                    <a:pt x="163" y="391"/>
                  </a:cubicBezTo>
                  <a:lnTo>
                    <a:pt x="84" y="343"/>
                  </a:lnTo>
                  <a:cubicBezTo>
                    <a:pt x="75" y="337"/>
                    <a:pt x="66" y="332"/>
                    <a:pt x="57" y="332"/>
                  </a:cubicBezTo>
                  <a:cubicBezTo>
                    <a:pt x="52" y="332"/>
                    <a:pt x="47" y="333"/>
                    <a:pt x="42" y="336"/>
                  </a:cubicBezTo>
                  <a:cubicBezTo>
                    <a:pt x="35" y="343"/>
                    <a:pt x="29" y="354"/>
                    <a:pt x="27" y="362"/>
                  </a:cubicBezTo>
                  <a:cubicBezTo>
                    <a:pt x="11" y="406"/>
                    <a:pt x="0" y="455"/>
                    <a:pt x="16" y="496"/>
                  </a:cubicBezTo>
                  <a:cubicBezTo>
                    <a:pt x="24" y="514"/>
                    <a:pt x="35" y="529"/>
                    <a:pt x="49" y="542"/>
                  </a:cubicBezTo>
                  <a:lnTo>
                    <a:pt x="150" y="654"/>
                  </a:lnTo>
                  <a:cubicBezTo>
                    <a:pt x="146" y="656"/>
                    <a:pt x="142" y="656"/>
                    <a:pt x="139" y="656"/>
                  </a:cubicBezTo>
                  <a:cubicBezTo>
                    <a:pt x="121" y="656"/>
                    <a:pt x="102" y="644"/>
                    <a:pt x="84" y="644"/>
                  </a:cubicBezTo>
                  <a:cubicBezTo>
                    <a:pt x="79" y="644"/>
                    <a:pt x="73" y="645"/>
                    <a:pt x="68" y="648"/>
                  </a:cubicBezTo>
                  <a:cubicBezTo>
                    <a:pt x="46" y="663"/>
                    <a:pt x="35" y="692"/>
                    <a:pt x="44" y="716"/>
                  </a:cubicBezTo>
                  <a:cubicBezTo>
                    <a:pt x="51" y="740"/>
                    <a:pt x="64" y="762"/>
                    <a:pt x="82" y="780"/>
                  </a:cubicBezTo>
                  <a:lnTo>
                    <a:pt x="251" y="977"/>
                  </a:lnTo>
                  <a:cubicBezTo>
                    <a:pt x="240" y="982"/>
                    <a:pt x="229" y="984"/>
                    <a:pt x="217" y="984"/>
                  </a:cubicBezTo>
                  <a:cubicBezTo>
                    <a:pt x="199" y="984"/>
                    <a:pt x="180" y="980"/>
                    <a:pt x="163" y="977"/>
                  </a:cubicBezTo>
                  <a:cubicBezTo>
                    <a:pt x="159" y="977"/>
                    <a:pt x="156" y="977"/>
                    <a:pt x="153" y="977"/>
                  </a:cubicBezTo>
                  <a:cubicBezTo>
                    <a:pt x="124" y="977"/>
                    <a:pt x="98" y="994"/>
                    <a:pt x="86" y="1021"/>
                  </a:cubicBezTo>
                  <a:cubicBezTo>
                    <a:pt x="79" y="1041"/>
                    <a:pt x="82" y="1063"/>
                    <a:pt x="90" y="1083"/>
                  </a:cubicBezTo>
                  <a:cubicBezTo>
                    <a:pt x="112" y="1131"/>
                    <a:pt x="158" y="1153"/>
                    <a:pt x="202" y="1171"/>
                  </a:cubicBezTo>
                  <a:cubicBezTo>
                    <a:pt x="433" y="1263"/>
                    <a:pt x="675" y="1326"/>
                    <a:pt x="921" y="1359"/>
                  </a:cubicBezTo>
                  <a:cubicBezTo>
                    <a:pt x="1024" y="1373"/>
                    <a:pt x="1129" y="1384"/>
                    <a:pt x="1224" y="1430"/>
                  </a:cubicBezTo>
                  <a:lnTo>
                    <a:pt x="1287" y="1063"/>
                  </a:lnTo>
                  <a:cubicBezTo>
                    <a:pt x="1191" y="997"/>
                    <a:pt x="1186" y="176"/>
                    <a:pt x="1140" y="165"/>
                  </a:cubicBezTo>
                  <a:cubicBezTo>
                    <a:pt x="1139" y="164"/>
                    <a:pt x="1138" y="164"/>
                    <a:pt x="1137" y="164"/>
                  </a:cubicBezTo>
                  <a:cubicBezTo>
                    <a:pt x="1092" y="164"/>
                    <a:pt x="1052" y="321"/>
                    <a:pt x="1037" y="406"/>
                  </a:cubicBezTo>
                  <a:cubicBezTo>
                    <a:pt x="1028" y="496"/>
                    <a:pt x="1026" y="586"/>
                    <a:pt x="1033" y="676"/>
                  </a:cubicBezTo>
                  <a:cubicBezTo>
                    <a:pt x="727" y="523"/>
                    <a:pt x="490" y="228"/>
                    <a:pt x="200" y="40"/>
                  </a:cubicBezTo>
                  <a:cubicBezTo>
                    <a:pt x="171" y="19"/>
                    <a:pt x="135"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5"/>
            <p:cNvSpPr/>
            <p:nvPr/>
          </p:nvSpPr>
          <p:spPr>
            <a:xfrm>
              <a:off x="2862150" y="1730000"/>
              <a:ext cx="7500" cy="5775"/>
            </a:xfrm>
            <a:custGeom>
              <a:avLst/>
              <a:gdLst/>
              <a:ahLst/>
              <a:cxnLst/>
              <a:rect l="l" t="t" r="r" b="b"/>
              <a:pathLst>
                <a:path w="300" h="231" extrusionOk="0">
                  <a:moveTo>
                    <a:pt x="150" y="0"/>
                  </a:moveTo>
                  <a:cubicBezTo>
                    <a:pt x="0" y="0"/>
                    <a:pt x="0" y="231"/>
                    <a:pt x="150" y="231"/>
                  </a:cubicBezTo>
                  <a:cubicBezTo>
                    <a:pt x="299" y="231"/>
                    <a:pt x="299"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5"/>
            <p:cNvSpPr/>
            <p:nvPr/>
          </p:nvSpPr>
          <p:spPr>
            <a:xfrm>
              <a:off x="2853525" y="1702500"/>
              <a:ext cx="3800" cy="12750"/>
            </a:xfrm>
            <a:custGeom>
              <a:avLst/>
              <a:gdLst/>
              <a:ahLst/>
              <a:cxnLst/>
              <a:rect l="l" t="t" r="r" b="b"/>
              <a:pathLst>
                <a:path w="152" h="510" extrusionOk="0">
                  <a:moveTo>
                    <a:pt x="36" y="0"/>
                  </a:moveTo>
                  <a:cubicBezTo>
                    <a:pt x="26" y="0"/>
                    <a:pt x="16" y="8"/>
                    <a:pt x="12" y="20"/>
                  </a:cubicBezTo>
                  <a:cubicBezTo>
                    <a:pt x="1" y="55"/>
                    <a:pt x="16" y="99"/>
                    <a:pt x="23" y="134"/>
                  </a:cubicBezTo>
                  <a:cubicBezTo>
                    <a:pt x="29" y="176"/>
                    <a:pt x="38" y="217"/>
                    <a:pt x="47" y="257"/>
                  </a:cubicBezTo>
                  <a:cubicBezTo>
                    <a:pt x="62" y="336"/>
                    <a:pt x="82" y="415"/>
                    <a:pt x="104" y="494"/>
                  </a:cubicBezTo>
                  <a:cubicBezTo>
                    <a:pt x="107" y="504"/>
                    <a:pt x="117" y="509"/>
                    <a:pt x="127" y="509"/>
                  </a:cubicBezTo>
                  <a:cubicBezTo>
                    <a:pt x="139" y="509"/>
                    <a:pt x="151" y="502"/>
                    <a:pt x="150" y="488"/>
                  </a:cubicBezTo>
                  <a:cubicBezTo>
                    <a:pt x="141" y="404"/>
                    <a:pt x="128" y="325"/>
                    <a:pt x="115" y="242"/>
                  </a:cubicBezTo>
                  <a:cubicBezTo>
                    <a:pt x="108" y="202"/>
                    <a:pt x="102" y="165"/>
                    <a:pt x="93" y="125"/>
                  </a:cubicBezTo>
                  <a:cubicBezTo>
                    <a:pt x="84" y="86"/>
                    <a:pt x="80" y="40"/>
                    <a:pt x="53" y="9"/>
                  </a:cubicBezTo>
                  <a:cubicBezTo>
                    <a:pt x="48" y="3"/>
                    <a:pt x="42"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5"/>
            <p:cNvSpPr/>
            <p:nvPr/>
          </p:nvSpPr>
          <p:spPr>
            <a:xfrm>
              <a:off x="2862600" y="1706100"/>
              <a:ext cx="2375" cy="9200"/>
            </a:xfrm>
            <a:custGeom>
              <a:avLst/>
              <a:gdLst/>
              <a:ahLst/>
              <a:cxnLst/>
              <a:rect l="l" t="t" r="r" b="b"/>
              <a:pathLst>
                <a:path w="95" h="368" extrusionOk="0">
                  <a:moveTo>
                    <a:pt x="70" y="0"/>
                  </a:moveTo>
                  <a:cubicBezTo>
                    <a:pt x="62" y="0"/>
                    <a:pt x="55" y="4"/>
                    <a:pt x="51" y="12"/>
                  </a:cubicBezTo>
                  <a:cubicBezTo>
                    <a:pt x="40" y="38"/>
                    <a:pt x="33" y="65"/>
                    <a:pt x="31" y="93"/>
                  </a:cubicBezTo>
                  <a:cubicBezTo>
                    <a:pt x="26" y="122"/>
                    <a:pt x="22" y="153"/>
                    <a:pt x="18" y="181"/>
                  </a:cubicBezTo>
                  <a:cubicBezTo>
                    <a:pt x="7" y="238"/>
                    <a:pt x="0" y="295"/>
                    <a:pt x="2" y="352"/>
                  </a:cubicBezTo>
                  <a:cubicBezTo>
                    <a:pt x="2" y="362"/>
                    <a:pt x="11" y="368"/>
                    <a:pt x="19" y="368"/>
                  </a:cubicBezTo>
                  <a:cubicBezTo>
                    <a:pt x="26" y="368"/>
                    <a:pt x="32" y="364"/>
                    <a:pt x="35" y="357"/>
                  </a:cubicBezTo>
                  <a:lnTo>
                    <a:pt x="35" y="355"/>
                  </a:lnTo>
                  <a:cubicBezTo>
                    <a:pt x="53" y="300"/>
                    <a:pt x="66" y="245"/>
                    <a:pt x="73" y="188"/>
                  </a:cubicBezTo>
                  <a:cubicBezTo>
                    <a:pt x="77" y="159"/>
                    <a:pt x="81" y="133"/>
                    <a:pt x="86" y="104"/>
                  </a:cubicBezTo>
                  <a:cubicBezTo>
                    <a:pt x="92" y="76"/>
                    <a:pt x="94" y="45"/>
                    <a:pt x="92" y="16"/>
                  </a:cubicBezTo>
                  <a:cubicBezTo>
                    <a:pt x="89" y="6"/>
                    <a:pt x="79"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5"/>
            <p:cNvSpPr/>
            <p:nvPr/>
          </p:nvSpPr>
          <p:spPr>
            <a:xfrm>
              <a:off x="2871200" y="1710525"/>
              <a:ext cx="2325" cy="5650"/>
            </a:xfrm>
            <a:custGeom>
              <a:avLst/>
              <a:gdLst/>
              <a:ahLst/>
              <a:cxnLst/>
              <a:rect l="l" t="t" r="r" b="b"/>
              <a:pathLst>
                <a:path w="93" h="226" extrusionOk="0">
                  <a:moveTo>
                    <a:pt x="82" y="1"/>
                  </a:moveTo>
                  <a:cubicBezTo>
                    <a:pt x="79" y="1"/>
                    <a:pt x="76" y="2"/>
                    <a:pt x="73" y="6"/>
                  </a:cubicBezTo>
                  <a:cubicBezTo>
                    <a:pt x="65" y="22"/>
                    <a:pt x="58" y="39"/>
                    <a:pt x="54" y="55"/>
                  </a:cubicBezTo>
                  <a:lnTo>
                    <a:pt x="43" y="81"/>
                  </a:lnTo>
                  <a:cubicBezTo>
                    <a:pt x="40" y="90"/>
                    <a:pt x="36" y="96"/>
                    <a:pt x="32" y="105"/>
                  </a:cubicBezTo>
                  <a:cubicBezTo>
                    <a:pt x="27" y="120"/>
                    <a:pt x="23" y="138"/>
                    <a:pt x="16" y="156"/>
                  </a:cubicBezTo>
                  <a:cubicBezTo>
                    <a:pt x="10" y="173"/>
                    <a:pt x="5" y="191"/>
                    <a:pt x="3" y="208"/>
                  </a:cubicBezTo>
                  <a:cubicBezTo>
                    <a:pt x="0" y="219"/>
                    <a:pt x="9" y="225"/>
                    <a:pt x="17" y="225"/>
                  </a:cubicBezTo>
                  <a:cubicBezTo>
                    <a:pt x="22" y="225"/>
                    <a:pt x="28" y="222"/>
                    <a:pt x="29" y="215"/>
                  </a:cubicBezTo>
                  <a:lnTo>
                    <a:pt x="29" y="217"/>
                  </a:lnTo>
                  <a:cubicBezTo>
                    <a:pt x="34" y="208"/>
                    <a:pt x="38" y="200"/>
                    <a:pt x="40" y="191"/>
                  </a:cubicBezTo>
                  <a:lnTo>
                    <a:pt x="49" y="164"/>
                  </a:lnTo>
                  <a:cubicBezTo>
                    <a:pt x="56" y="149"/>
                    <a:pt x="60" y="131"/>
                    <a:pt x="67" y="116"/>
                  </a:cubicBezTo>
                  <a:cubicBezTo>
                    <a:pt x="69" y="107"/>
                    <a:pt x="69" y="98"/>
                    <a:pt x="71" y="92"/>
                  </a:cubicBezTo>
                  <a:lnTo>
                    <a:pt x="78" y="66"/>
                  </a:lnTo>
                  <a:cubicBezTo>
                    <a:pt x="84" y="48"/>
                    <a:pt x="89" y="30"/>
                    <a:pt x="91" y="13"/>
                  </a:cubicBezTo>
                  <a:cubicBezTo>
                    <a:pt x="92" y="6"/>
                    <a:pt x="87"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5"/>
            <p:cNvSpPr/>
            <p:nvPr/>
          </p:nvSpPr>
          <p:spPr>
            <a:xfrm>
              <a:off x="2879825" y="1715175"/>
              <a:ext cx="5025" cy="7875"/>
            </a:xfrm>
            <a:custGeom>
              <a:avLst/>
              <a:gdLst/>
              <a:ahLst/>
              <a:cxnLst/>
              <a:rect l="l" t="t" r="r" b="b"/>
              <a:pathLst>
                <a:path w="201" h="315" extrusionOk="0">
                  <a:moveTo>
                    <a:pt x="175" y="1"/>
                  </a:moveTo>
                  <a:cubicBezTo>
                    <a:pt x="169" y="1"/>
                    <a:pt x="164" y="3"/>
                    <a:pt x="159" y="7"/>
                  </a:cubicBezTo>
                  <a:cubicBezTo>
                    <a:pt x="141" y="27"/>
                    <a:pt x="128" y="49"/>
                    <a:pt x="115" y="73"/>
                  </a:cubicBezTo>
                  <a:cubicBezTo>
                    <a:pt x="104" y="95"/>
                    <a:pt x="91" y="117"/>
                    <a:pt x="80" y="139"/>
                  </a:cubicBezTo>
                  <a:cubicBezTo>
                    <a:pt x="56" y="183"/>
                    <a:pt x="34" y="229"/>
                    <a:pt x="12" y="275"/>
                  </a:cubicBezTo>
                  <a:cubicBezTo>
                    <a:pt x="1" y="296"/>
                    <a:pt x="18" y="315"/>
                    <a:pt x="35" y="315"/>
                  </a:cubicBezTo>
                  <a:cubicBezTo>
                    <a:pt x="43" y="315"/>
                    <a:pt x="50" y="311"/>
                    <a:pt x="56" y="303"/>
                  </a:cubicBezTo>
                  <a:lnTo>
                    <a:pt x="56" y="301"/>
                  </a:lnTo>
                  <a:cubicBezTo>
                    <a:pt x="82" y="257"/>
                    <a:pt x="106" y="211"/>
                    <a:pt x="130" y="167"/>
                  </a:cubicBezTo>
                  <a:cubicBezTo>
                    <a:pt x="141" y="145"/>
                    <a:pt x="154" y="123"/>
                    <a:pt x="165" y="101"/>
                  </a:cubicBezTo>
                  <a:cubicBezTo>
                    <a:pt x="179" y="79"/>
                    <a:pt x="189" y="55"/>
                    <a:pt x="196" y="29"/>
                  </a:cubicBezTo>
                  <a:cubicBezTo>
                    <a:pt x="201" y="13"/>
                    <a:pt x="189"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5"/>
            <p:cNvSpPr/>
            <p:nvPr/>
          </p:nvSpPr>
          <p:spPr>
            <a:xfrm>
              <a:off x="2885850" y="1721500"/>
              <a:ext cx="7575" cy="5050"/>
            </a:xfrm>
            <a:custGeom>
              <a:avLst/>
              <a:gdLst/>
              <a:ahLst/>
              <a:cxnLst/>
              <a:rect l="l" t="t" r="r" b="b"/>
              <a:pathLst>
                <a:path w="303" h="202" extrusionOk="0">
                  <a:moveTo>
                    <a:pt x="282" y="1"/>
                  </a:moveTo>
                  <a:cubicBezTo>
                    <a:pt x="280" y="1"/>
                    <a:pt x="278" y="1"/>
                    <a:pt x="276" y="2"/>
                  </a:cubicBezTo>
                  <a:cubicBezTo>
                    <a:pt x="249" y="6"/>
                    <a:pt x="225" y="15"/>
                    <a:pt x="201" y="28"/>
                  </a:cubicBezTo>
                  <a:cubicBezTo>
                    <a:pt x="177" y="39"/>
                    <a:pt x="155" y="53"/>
                    <a:pt x="133" y="68"/>
                  </a:cubicBezTo>
                  <a:cubicBezTo>
                    <a:pt x="89" y="97"/>
                    <a:pt x="50" y="129"/>
                    <a:pt x="14" y="169"/>
                  </a:cubicBezTo>
                  <a:cubicBezTo>
                    <a:pt x="1" y="182"/>
                    <a:pt x="13" y="201"/>
                    <a:pt x="28" y="201"/>
                  </a:cubicBezTo>
                  <a:cubicBezTo>
                    <a:pt x="32" y="201"/>
                    <a:pt x="37" y="199"/>
                    <a:pt x="41" y="195"/>
                  </a:cubicBezTo>
                  <a:cubicBezTo>
                    <a:pt x="74" y="158"/>
                    <a:pt x="113" y="127"/>
                    <a:pt x="155" y="99"/>
                  </a:cubicBezTo>
                  <a:cubicBezTo>
                    <a:pt x="175" y="86"/>
                    <a:pt x="197" y="75"/>
                    <a:pt x="219" y="64"/>
                  </a:cubicBezTo>
                  <a:cubicBezTo>
                    <a:pt x="241" y="53"/>
                    <a:pt x="265" y="44"/>
                    <a:pt x="287" y="31"/>
                  </a:cubicBezTo>
                  <a:cubicBezTo>
                    <a:pt x="302" y="21"/>
                    <a:pt x="295"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5"/>
            <p:cNvSpPr/>
            <p:nvPr/>
          </p:nvSpPr>
          <p:spPr>
            <a:xfrm>
              <a:off x="2887500" y="1731325"/>
              <a:ext cx="8550" cy="2550"/>
            </a:xfrm>
            <a:custGeom>
              <a:avLst/>
              <a:gdLst/>
              <a:ahLst/>
              <a:cxnLst/>
              <a:rect l="l" t="t" r="r" b="b"/>
              <a:pathLst>
                <a:path w="342" h="102" extrusionOk="0">
                  <a:moveTo>
                    <a:pt x="324" y="0"/>
                  </a:moveTo>
                  <a:cubicBezTo>
                    <a:pt x="298" y="4"/>
                    <a:pt x="273" y="11"/>
                    <a:pt x="247" y="15"/>
                  </a:cubicBezTo>
                  <a:cubicBezTo>
                    <a:pt x="223" y="20"/>
                    <a:pt x="199" y="24"/>
                    <a:pt x="177" y="31"/>
                  </a:cubicBezTo>
                  <a:cubicBezTo>
                    <a:pt x="126" y="42"/>
                    <a:pt x="76" y="53"/>
                    <a:pt x="27" y="61"/>
                  </a:cubicBezTo>
                  <a:cubicBezTo>
                    <a:pt x="0" y="66"/>
                    <a:pt x="11" y="101"/>
                    <a:pt x="33" y="101"/>
                  </a:cubicBezTo>
                  <a:cubicBezTo>
                    <a:pt x="34" y="101"/>
                    <a:pt x="35" y="101"/>
                    <a:pt x="36" y="101"/>
                  </a:cubicBezTo>
                  <a:cubicBezTo>
                    <a:pt x="87" y="92"/>
                    <a:pt x="137" y="83"/>
                    <a:pt x="188" y="72"/>
                  </a:cubicBezTo>
                  <a:cubicBezTo>
                    <a:pt x="212" y="68"/>
                    <a:pt x="234" y="59"/>
                    <a:pt x="258" y="53"/>
                  </a:cubicBezTo>
                  <a:cubicBezTo>
                    <a:pt x="282" y="44"/>
                    <a:pt x="306" y="35"/>
                    <a:pt x="331" y="24"/>
                  </a:cubicBezTo>
                  <a:cubicBezTo>
                    <a:pt x="341" y="20"/>
                    <a:pt x="337"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5"/>
            <p:cNvSpPr/>
            <p:nvPr/>
          </p:nvSpPr>
          <p:spPr>
            <a:xfrm>
              <a:off x="2891075" y="1740425"/>
              <a:ext cx="7400" cy="1625"/>
            </a:xfrm>
            <a:custGeom>
              <a:avLst/>
              <a:gdLst/>
              <a:ahLst/>
              <a:cxnLst/>
              <a:rect l="l" t="t" r="r" b="b"/>
              <a:pathLst>
                <a:path w="296" h="65" extrusionOk="0">
                  <a:moveTo>
                    <a:pt x="242" y="1"/>
                  </a:moveTo>
                  <a:lnTo>
                    <a:pt x="214" y="3"/>
                  </a:lnTo>
                  <a:cubicBezTo>
                    <a:pt x="192" y="5"/>
                    <a:pt x="172" y="5"/>
                    <a:pt x="150" y="9"/>
                  </a:cubicBezTo>
                  <a:cubicBezTo>
                    <a:pt x="106" y="14"/>
                    <a:pt x="65" y="18"/>
                    <a:pt x="23" y="27"/>
                  </a:cubicBezTo>
                  <a:cubicBezTo>
                    <a:pt x="1" y="31"/>
                    <a:pt x="7" y="64"/>
                    <a:pt x="27" y="64"/>
                  </a:cubicBezTo>
                  <a:cubicBezTo>
                    <a:pt x="69" y="64"/>
                    <a:pt x="108" y="62"/>
                    <a:pt x="150" y="60"/>
                  </a:cubicBezTo>
                  <a:cubicBezTo>
                    <a:pt x="172" y="58"/>
                    <a:pt x="192" y="53"/>
                    <a:pt x="214" y="51"/>
                  </a:cubicBezTo>
                  <a:cubicBezTo>
                    <a:pt x="234" y="49"/>
                    <a:pt x="256" y="47"/>
                    <a:pt x="275" y="40"/>
                  </a:cubicBezTo>
                  <a:cubicBezTo>
                    <a:pt x="291" y="34"/>
                    <a:pt x="295" y="7"/>
                    <a:pt x="275" y="3"/>
                  </a:cubicBezTo>
                  <a:cubicBezTo>
                    <a:pt x="264" y="1"/>
                    <a:pt x="253"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5"/>
            <p:cNvSpPr/>
            <p:nvPr/>
          </p:nvSpPr>
          <p:spPr>
            <a:xfrm>
              <a:off x="2890775" y="1749200"/>
              <a:ext cx="9950" cy="2125"/>
            </a:xfrm>
            <a:custGeom>
              <a:avLst/>
              <a:gdLst/>
              <a:ahLst/>
              <a:cxnLst/>
              <a:rect l="l" t="t" r="r" b="b"/>
              <a:pathLst>
                <a:path w="398" h="85" extrusionOk="0">
                  <a:moveTo>
                    <a:pt x="20" y="1"/>
                  </a:moveTo>
                  <a:cubicBezTo>
                    <a:pt x="4" y="1"/>
                    <a:pt x="0" y="30"/>
                    <a:pt x="17" y="32"/>
                  </a:cubicBezTo>
                  <a:cubicBezTo>
                    <a:pt x="79" y="43"/>
                    <a:pt x="138" y="54"/>
                    <a:pt x="200" y="65"/>
                  </a:cubicBezTo>
                  <a:cubicBezTo>
                    <a:pt x="259" y="76"/>
                    <a:pt x="320" y="82"/>
                    <a:pt x="382" y="84"/>
                  </a:cubicBezTo>
                  <a:cubicBezTo>
                    <a:pt x="395" y="84"/>
                    <a:pt x="397" y="65"/>
                    <a:pt x="384" y="60"/>
                  </a:cubicBezTo>
                  <a:cubicBezTo>
                    <a:pt x="325" y="45"/>
                    <a:pt x="263" y="32"/>
                    <a:pt x="204" y="25"/>
                  </a:cubicBezTo>
                  <a:cubicBezTo>
                    <a:pt x="142" y="16"/>
                    <a:pt x="83" y="8"/>
                    <a:pt x="22" y="1"/>
                  </a:cubicBezTo>
                  <a:cubicBezTo>
                    <a:pt x="21" y="1"/>
                    <a:pt x="20"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5"/>
            <p:cNvSpPr/>
            <p:nvPr/>
          </p:nvSpPr>
          <p:spPr>
            <a:xfrm>
              <a:off x="2756350" y="1641625"/>
              <a:ext cx="127075" cy="69725"/>
            </a:xfrm>
            <a:custGeom>
              <a:avLst/>
              <a:gdLst/>
              <a:ahLst/>
              <a:cxnLst/>
              <a:rect l="l" t="t" r="r" b="b"/>
              <a:pathLst>
                <a:path w="5083" h="2789" extrusionOk="0">
                  <a:moveTo>
                    <a:pt x="3685" y="1"/>
                  </a:moveTo>
                  <a:cubicBezTo>
                    <a:pt x="3662" y="1"/>
                    <a:pt x="3637" y="2"/>
                    <a:pt x="3611" y="4"/>
                  </a:cubicBezTo>
                  <a:cubicBezTo>
                    <a:pt x="3231" y="37"/>
                    <a:pt x="1823" y="641"/>
                    <a:pt x="1050" y="1333"/>
                  </a:cubicBezTo>
                  <a:lnTo>
                    <a:pt x="0" y="2270"/>
                  </a:lnTo>
                  <a:lnTo>
                    <a:pt x="512" y="2789"/>
                  </a:lnTo>
                  <a:cubicBezTo>
                    <a:pt x="512" y="2789"/>
                    <a:pt x="5082" y="1286"/>
                    <a:pt x="4039" y="180"/>
                  </a:cubicBezTo>
                  <a:cubicBezTo>
                    <a:pt x="4039" y="180"/>
                    <a:pt x="3997" y="1"/>
                    <a:pt x="36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5"/>
            <p:cNvSpPr/>
            <p:nvPr/>
          </p:nvSpPr>
          <p:spPr>
            <a:xfrm>
              <a:off x="2759475" y="1696175"/>
              <a:ext cx="350" cy="250"/>
            </a:xfrm>
            <a:custGeom>
              <a:avLst/>
              <a:gdLst/>
              <a:ahLst/>
              <a:cxnLst/>
              <a:rect l="l" t="t" r="r" b="b"/>
              <a:pathLst>
                <a:path w="14" h="10" extrusionOk="0">
                  <a:moveTo>
                    <a:pt x="7" y="0"/>
                  </a:moveTo>
                  <a:cubicBezTo>
                    <a:pt x="1" y="0"/>
                    <a:pt x="1" y="9"/>
                    <a:pt x="7" y="9"/>
                  </a:cubicBezTo>
                  <a:cubicBezTo>
                    <a:pt x="14" y="9"/>
                    <a:pt x="14"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5"/>
            <p:cNvSpPr/>
            <p:nvPr/>
          </p:nvSpPr>
          <p:spPr>
            <a:xfrm>
              <a:off x="2734375" y="1685150"/>
              <a:ext cx="45175" cy="61550"/>
            </a:xfrm>
            <a:custGeom>
              <a:avLst/>
              <a:gdLst/>
              <a:ahLst/>
              <a:cxnLst/>
              <a:rect l="l" t="t" r="r" b="b"/>
              <a:pathLst>
                <a:path w="1807" h="2462" extrusionOk="0">
                  <a:moveTo>
                    <a:pt x="1806" y="0"/>
                  </a:moveTo>
                  <a:lnTo>
                    <a:pt x="1806" y="0"/>
                  </a:lnTo>
                  <a:cubicBezTo>
                    <a:pt x="1490" y="103"/>
                    <a:pt x="1169" y="209"/>
                    <a:pt x="877" y="369"/>
                  </a:cubicBezTo>
                  <a:cubicBezTo>
                    <a:pt x="585" y="529"/>
                    <a:pt x="317" y="749"/>
                    <a:pt x="150" y="1037"/>
                  </a:cubicBezTo>
                  <a:cubicBezTo>
                    <a:pt x="106" y="1111"/>
                    <a:pt x="78" y="1225"/>
                    <a:pt x="150" y="1274"/>
                  </a:cubicBezTo>
                  <a:cubicBezTo>
                    <a:pt x="225" y="1188"/>
                    <a:pt x="302" y="1105"/>
                    <a:pt x="377" y="1019"/>
                  </a:cubicBezTo>
                  <a:lnTo>
                    <a:pt x="377" y="1019"/>
                  </a:lnTo>
                  <a:cubicBezTo>
                    <a:pt x="192" y="1320"/>
                    <a:pt x="1" y="1665"/>
                    <a:pt x="98" y="2003"/>
                  </a:cubicBezTo>
                  <a:lnTo>
                    <a:pt x="471" y="1478"/>
                  </a:lnTo>
                  <a:lnTo>
                    <a:pt x="471" y="1478"/>
                  </a:lnTo>
                  <a:cubicBezTo>
                    <a:pt x="344" y="1755"/>
                    <a:pt x="216" y="2080"/>
                    <a:pt x="348" y="2357"/>
                  </a:cubicBezTo>
                  <a:lnTo>
                    <a:pt x="615" y="1791"/>
                  </a:lnTo>
                  <a:lnTo>
                    <a:pt x="615" y="1791"/>
                  </a:lnTo>
                  <a:cubicBezTo>
                    <a:pt x="529" y="2012"/>
                    <a:pt x="556" y="2263"/>
                    <a:pt x="693" y="2462"/>
                  </a:cubicBezTo>
                  <a:lnTo>
                    <a:pt x="1198" y="1333"/>
                  </a:lnTo>
                  <a:lnTo>
                    <a:pt x="1198" y="1333"/>
                  </a:lnTo>
                  <a:cubicBezTo>
                    <a:pt x="1167" y="1496"/>
                    <a:pt x="1176" y="1660"/>
                    <a:pt x="1218" y="1821"/>
                  </a:cubicBezTo>
                  <a:cubicBezTo>
                    <a:pt x="1235" y="1874"/>
                    <a:pt x="1266" y="1937"/>
                    <a:pt x="1322" y="1937"/>
                  </a:cubicBezTo>
                  <a:cubicBezTo>
                    <a:pt x="1324" y="1937"/>
                    <a:pt x="1326" y="1937"/>
                    <a:pt x="1327" y="1937"/>
                  </a:cubicBezTo>
                  <a:cubicBezTo>
                    <a:pt x="1389" y="1935"/>
                    <a:pt x="1415" y="1862"/>
                    <a:pt x="1426" y="1803"/>
                  </a:cubicBezTo>
                  <a:cubicBezTo>
                    <a:pt x="1486" y="1482"/>
                    <a:pt x="1527" y="1162"/>
                    <a:pt x="1556" y="839"/>
                  </a:cubicBezTo>
                  <a:lnTo>
                    <a:pt x="1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5"/>
            <p:cNvSpPr/>
            <p:nvPr/>
          </p:nvSpPr>
          <p:spPr>
            <a:xfrm>
              <a:off x="2953775" y="1673950"/>
              <a:ext cx="56150" cy="61950"/>
            </a:xfrm>
            <a:custGeom>
              <a:avLst/>
              <a:gdLst/>
              <a:ahLst/>
              <a:cxnLst/>
              <a:rect l="l" t="t" r="r" b="b"/>
              <a:pathLst>
                <a:path w="2246" h="2478" extrusionOk="0">
                  <a:moveTo>
                    <a:pt x="1008" y="0"/>
                  </a:moveTo>
                  <a:cubicBezTo>
                    <a:pt x="316" y="0"/>
                    <a:pt x="379" y="310"/>
                    <a:pt x="379" y="310"/>
                  </a:cubicBezTo>
                  <a:cubicBezTo>
                    <a:pt x="379" y="356"/>
                    <a:pt x="1" y="2176"/>
                    <a:pt x="1" y="2176"/>
                  </a:cubicBezTo>
                  <a:lnTo>
                    <a:pt x="2245" y="2477"/>
                  </a:lnTo>
                  <a:cubicBezTo>
                    <a:pt x="2245" y="2477"/>
                    <a:pt x="2199" y="90"/>
                    <a:pt x="1250" y="11"/>
                  </a:cubicBezTo>
                  <a:cubicBezTo>
                    <a:pt x="1161" y="4"/>
                    <a:pt x="1080" y="0"/>
                    <a:pt x="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5"/>
            <p:cNvSpPr/>
            <p:nvPr/>
          </p:nvSpPr>
          <p:spPr>
            <a:xfrm>
              <a:off x="2865675" y="1560100"/>
              <a:ext cx="109650" cy="61700"/>
            </a:xfrm>
            <a:custGeom>
              <a:avLst/>
              <a:gdLst/>
              <a:ahLst/>
              <a:cxnLst/>
              <a:rect l="l" t="t" r="r" b="b"/>
              <a:pathLst>
                <a:path w="4386" h="2468" extrusionOk="0">
                  <a:moveTo>
                    <a:pt x="2473" y="1"/>
                  </a:moveTo>
                  <a:cubicBezTo>
                    <a:pt x="2411" y="1"/>
                    <a:pt x="2348" y="5"/>
                    <a:pt x="2286" y="12"/>
                  </a:cubicBezTo>
                  <a:cubicBezTo>
                    <a:pt x="1849" y="67"/>
                    <a:pt x="1445" y="318"/>
                    <a:pt x="1182" y="671"/>
                  </a:cubicBezTo>
                  <a:cubicBezTo>
                    <a:pt x="1131" y="737"/>
                    <a:pt x="1083" y="810"/>
                    <a:pt x="1006" y="845"/>
                  </a:cubicBezTo>
                  <a:cubicBezTo>
                    <a:pt x="951" y="869"/>
                    <a:pt x="889" y="869"/>
                    <a:pt x="830" y="875"/>
                  </a:cubicBezTo>
                  <a:cubicBezTo>
                    <a:pt x="709" y="893"/>
                    <a:pt x="589" y="948"/>
                    <a:pt x="518" y="1049"/>
                  </a:cubicBezTo>
                  <a:cubicBezTo>
                    <a:pt x="448" y="1148"/>
                    <a:pt x="439" y="1295"/>
                    <a:pt x="518" y="1387"/>
                  </a:cubicBezTo>
                  <a:cubicBezTo>
                    <a:pt x="481" y="1377"/>
                    <a:pt x="442" y="1371"/>
                    <a:pt x="403" y="1371"/>
                  </a:cubicBezTo>
                  <a:cubicBezTo>
                    <a:pt x="279" y="1371"/>
                    <a:pt x="156" y="1424"/>
                    <a:pt x="88" y="1526"/>
                  </a:cubicBezTo>
                  <a:cubicBezTo>
                    <a:pt x="0" y="1659"/>
                    <a:pt x="48" y="1875"/>
                    <a:pt x="200" y="1930"/>
                  </a:cubicBezTo>
                  <a:cubicBezTo>
                    <a:pt x="198" y="1930"/>
                    <a:pt x="196" y="1929"/>
                    <a:pt x="194" y="1929"/>
                  </a:cubicBezTo>
                  <a:cubicBezTo>
                    <a:pt x="89" y="1929"/>
                    <a:pt x="5" y="2044"/>
                    <a:pt x="13" y="2149"/>
                  </a:cubicBezTo>
                  <a:cubicBezTo>
                    <a:pt x="22" y="2259"/>
                    <a:pt x="103" y="2349"/>
                    <a:pt x="195" y="2404"/>
                  </a:cubicBezTo>
                  <a:cubicBezTo>
                    <a:pt x="265" y="2446"/>
                    <a:pt x="349" y="2468"/>
                    <a:pt x="432" y="2468"/>
                  </a:cubicBezTo>
                  <a:cubicBezTo>
                    <a:pt x="567" y="2468"/>
                    <a:pt x="698" y="2409"/>
                    <a:pt x="751" y="2288"/>
                  </a:cubicBezTo>
                  <a:lnTo>
                    <a:pt x="751" y="2288"/>
                  </a:lnTo>
                  <a:cubicBezTo>
                    <a:pt x="740" y="2351"/>
                    <a:pt x="786" y="2417"/>
                    <a:pt x="848" y="2444"/>
                  </a:cubicBezTo>
                  <a:cubicBezTo>
                    <a:pt x="879" y="2455"/>
                    <a:pt x="913" y="2460"/>
                    <a:pt x="946" y="2460"/>
                  </a:cubicBezTo>
                  <a:cubicBezTo>
                    <a:pt x="978" y="2460"/>
                    <a:pt x="1010" y="2455"/>
                    <a:pt x="1041" y="2446"/>
                  </a:cubicBezTo>
                  <a:cubicBezTo>
                    <a:pt x="1236" y="2391"/>
                    <a:pt x="1392" y="2244"/>
                    <a:pt x="1458" y="2053"/>
                  </a:cubicBezTo>
                  <a:lnTo>
                    <a:pt x="1399" y="2035"/>
                  </a:lnTo>
                  <a:lnTo>
                    <a:pt x="1399" y="2035"/>
                  </a:lnTo>
                  <a:cubicBezTo>
                    <a:pt x="1666" y="2023"/>
                    <a:pt x="1900" y="1773"/>
                    <a:pt x="1832" y="1468"/>
                  </a:cubicBezTo>
                  <a:lnTo>
                    <a:pt x="1832" y="1468"/>
                  </a:lnTo>
                  <a:cubicBezTo>
                    <a:pt x="1935" y="1567"/>
                    <a:pt x="2047" y="1673"/>
                    <a:pt x="2187" y="1697"/>
                  </a:cubicBezTo>
                  <a:cubicBezTo>
                    <a:pt x="2201" y="1699"/>
                    <a:pt x="2214" y="1700"/>
                    <a:pt x="2228" y="1700"/>
                  </a:cubicBezTo>
                  <a:cubicBezTo>
                    <a:pt x="2360" y="1700"/>
                    <a:pt x="2499" y="1607"/>
                    <a:pt x="2493" y="1477"/>
                  </a:cubicBezTo>
                  <a:lnTo>
                    <a:pt x="2493" y="1477"/>
                  </a:lnTo>
                  <a:lnTo>
                    <a:pt x="2732" y="1833"/>
                  </a:lnTo>
                  <a:cubicBezTo>
                    <a:pt x="2859" y="1767"/>
                    <a:pt x="2976" y="1684"/>
                    <a:pt x="3081" y="1589"/>
                  </a:cubicBezTo>
                  <a:cubicBezTo>
                    <a:pt x="3209" y="1732"/>
                    <a:pt x="3433" y="1699"/>
                    <a:pt x="3619" y="1725"/>
                  </a:cubicBezTo>
                  <a:cubicBezTo>
                    <a:pt x="3850" y="1761"/>
                    <a:pt x="4050" y="1899"/>
                    <a:pt x="4230" y="2046"/>
                  </a:cubicBezTo>
                  <a:cubicBezTo>
                    <a:pt x="4240" y="2053"/>
                    <a:pt x="4249" y="2056"/>
                    <a:pt x="4257" y="2056"/>
                  </a:cubicBezTo>
                  <a:cubicBezTo>
                    <a:pt x="4385" y="2056"/>
                    <a:pt x="4327" y="1250"/>
                    <a:pt x="4131" y="930"/>
                  </a:cubicBezTo>
                  <a:cubicBezTo>
                    <a:pt x="4019" y="746"/>
                    <a:pt x="3652" y="561"/>
                    <a:pt x="3501" y="410"/>
                  </a:cubicBezTo>
                  <a:cubicBezTo>
                    <a:pt x="3231" y="142"/>
                    <a:pt x="2852" y="1"/>
                    <a:pt x="2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5"/>
          <p:cNvGrpSpPr/>
          <p:nvPr/>
        </p:nvGrpSpPr>
        <p:grpSpPr>
          <a:xfrm>
            <a:off x="8283578" y="231396"/>
            <a:ext cx="422458" cy="421814"/>
            <a:chOff x="5721625" y="4984150"/>
            <a:chExt cx="196950" cy="196650"/>
          </a:xfrm>
        </p:grpSpPr>
        <p:sp>
          <p:nvSpPr>
            <p:cNvPr id="1538" name="Google Shape;1538;p55"/>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5"/>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5"/>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5"/>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5"/>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55"/>
          <p:cNvGrpSpPr/>
          <p:nvPr/>
        </p:nvGrpSpPr>
        <p:grpSpPr>
          <a:xfrm>
            <a:off x="1434975" y="1101501"/>
            <a:ext cx="890185" cy="675108"/>
            <a:chOff x="4725044" y="4077175"/>
            <a:chExt cx="398900" cy="347475"/>
          </a:xfrm>
        </p:grpSpPr>
        <p:sp>
          <p:nvSpPr>
            <p:cNvPr id="1544" name="Google Shape;1544;p55"/>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5"/>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5"/>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5"/>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5"/>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5"/>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5"/>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55"/>
          <p:cNvGrpSpPr/>
          <p:nvPr/>
        </p:nvGrpSpPr>
        <p:grpSpPr>
          <a:xfrm>
            <a:off x="457230" y="2707513"/>
            <a:ext cx="621817" cy="501781"/>
            <a:chOff x="7514750" y="4210883"/>
            <a:chExt cx="953999" cy="769838"/>
          </a:xfrm>
        </p:grpSpPr>
        <p:sp>
          <p:nvSpPr>
            <p:cNvPr id="1552" name="Google Shape;1552;p55"/>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5"/>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5"/>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5"/>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5"/>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5"/>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5"/>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55"/>
          <p:cNvGrpSpPr/>
          <p:nvPr/>
        </p:nvGrpSpPr>
        <p:grpSpPr>
          <a:xfrm>
            <a:off x="7262962" y="2092070"/>
            <a:ext cx="1551432" cy="2389819"/>
            <a:chOff x="5283050" y="4042750"/>
            <a:chExt cx="399000" cy="595950"/>
          </a:xfrm>
        </p:grpSpPr>
        <p:sp>
          <p:nvSpPr>
            <p:cNvPr id="1585" name="Google Shape;1585;p55"/>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5"/>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5"/>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5"/>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5"/>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5"/>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5"/>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5"/>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588553" y="2076011"/>
            <a:ext cx="4326988"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pitchFamily="34" charset="0"/>
                <a:cs typeface="Calibri" pitchFamily="34" charset="0"/>
              </a:rPr>
              <a:t>To improve the adaptation of members of the culture to a particular ecology, and it includes the knowledge that people need to have in order to function effectively in their social environment. (</a:t>
            </a:r>
            <a:r>
              <a:rPr lang="en-US" sz="1800" dirty="0" err="1">
                <a:latin typeface="Calibri" pitchFamily="34" charset="0"/>
                <a:cs typeface="Calibri" pitchFamily="34" charset="0"/>
              </a:rPr>
              <a:t>Triadis</a:t>
            </a:r>
            <a:r>
              <a:rPr lang="en-US" sz="1800" dirty="0">
                <a:latin typeface="Calibri" pitchFamily="34" charset="0"/>
                <a:cs typeface="Calibri" pitchFamily="34" charset="0"/>
              </a:rPr>
              <a:t>)</a:t>
            </a:r>
          </a:p>
          <a:p>
            <a:pPr marL="285750" indent="-285750">
              <a:buFont typeface="Arial" panose="020B0604020202020204" pitchFamily="34" charset="0"/>
              <a:buChar char="•"/>
            </a:pPr>
            <a:endParaRPr lang="en-US" sz="1800" dirty="0">
              <a:latin typeface="Calibri" pitchFamily="34" charset="0"/>
              <a:cs typeface="Calibri" pitchFamily="34" charset="0"/>
            </a:endParaRPr>
          </a:p>
          <a:p>
            <a:pPr marL="285750" indent="-285750">
              <a:buFont typeface="Arial" panose="020B0604020202020204" pitchFamily="34" charset="0"/>
              <a:buChar char="•"/>
            </a:pPr>
            <a:r>
              <a:rPr lang="en-US" sz="1800" dirty="0">
                <a:latin typeface="Calibri" pitchFamily="34" charset="0"/>
                <a:cs typeface="Calibri" pitchFamily="34" charset="0"/>
              </a:rPr>
              <a:t>To set the limits on behavior and guides it along predictable paths. (</a:t>
            </a:r>
            <a:r>
              <a:rPr lang="en-US" sz="1800" dirty="0" err="1">
                <a:latin typeface="Calibri" pitchFamily="34" charset="0"/>
                <a:cs typeface="Calibri" pitchFamily="34" charset="0"/>
              </a:rPr>
              <a:t>Haviland</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Books</a:t>
            </a:r>
            <a:endParaRPr dirty="0"/>
          </a:p>
        </p:txBody>
      </p:sp>
      <p:sp>
        <p:nvSpPr>
          <p:cNvPr id="492" name="Google Shape;492;p35"/>
          <p:cNvSpPr txBox="1">
            <a:spLocks noGrp="1"/>
          </p:cNvSpPr>
          <p:nvPr>
            <p:ph type="body" idx="1"/>
          </p:nvPr>
        </p:nvSpPr>
        <p:spPr>
          <a:xfrm>
            <a:off x="720000" y="1152475"/>
            <a:ext cx="7704000" cy="3416400"/>
          </a:xfrm>
          <a:prstGeom prst="rect">
            <a:avLst/>
          </a:prstGeom>
        </p:spPr>
        <p:txBody>
          <a:bodyPr spcFirstLastPara="1" wrap="square" lIns="91425" tIns="91425" rIns="91425" bIns="91425" anchor="b" anchorCtr="0">
            <a:noAutofit/>
          </a:bodyPr>
          <a:lstStyle/>
          <a:p>
            <a:r>
              <a:rPr lang="en-US" dirty="0"/>
              <a:t>Communications between cultures</a:t>
            </a:r>
          </a:p>
          <a:p>
            <a:pPr marL="438150" indent="-339725">
              <a:buNone/>
            </a:pPr>
            <a:r>
              <a:rPr lang="en-US" dirty="0"/>
              <a:t>	</a:t>
            </a:r>
            <a:r>
              <a:rPr lang="en-US" dirty="0" smtClean="0"/>
              <a:t>Larry </a:t>
            </a:r>
            <a:r>
              <a:rPr lang="en-US" dirty="0"/>
              <a:t>A Samovar, Richard E Porter, Edwin R McDaniel, </a:t>
            </a:r>
            <a:r>
              <a:rPr lang="en-US" dirty="0" smtClean="0"/>
              <a:t>2015, </a:t>
            </a:r>
            <a:r>
              <a:rPr lang="en-US" dirty="0"/>
              <a:t>Boston: </a:t>
            </a:r>
            <a:r>
              <a:rPr lang="en-US" dirty="0" smtClean="0"/>
              <a:t>Wadsworth</a:t>
            </a:r>
          </a:p>
          <a:p>
            <a:pPr marL="339725" indent="-339725">
              <a:buNone/>
            </a:pPr>
            <a:endParaRPr lang="en-US" dirty="0"/>
          </a:p>
          <a:p>
            <a:r>
              <a:rPr lang="en-US" dirty="0" err="1" smtClean="0"/>
              <a:t>Komunikasi</a:t>
            </a:r>
            <a:r>
              <a:rPr lang="en-US" dirty="0" smtClean="0"/>
              <a:t> </a:t>
            </a:r>
            <a:r>
              <a:rPr lang="en-US" dirty="0"/>
              <a:t>Lintas </a:t>
            </a:r>
            <a:r>
              <a:rPr lang="en-US" dirty="0" err="1"/>
              <a:t>Budaya</a:t>
            </a:r>
            <a:endParaRPr lang="en-US" dirty="0"/>
          </a:p>
          <a:p>
            <a:pPr marL="438150" indent="0">
              <a:buNone/>
            </a:pPr>
            <a:r>
              <a:rPr lang="en-US" dirty="0"/>
              <a:t>Larry A Samovar, Richard E Porter, Edwin R McDaniel, 2010, Jakarta: </a:t>
            </a:r>
            <a:r>
              <a:rPr lang="en-US" dirty="0" err="1"/>
              <a:t>Salemba</a:t>
            </a:r>
            <a:r>
              <a:rPr lang="en-US" dirty="0"/>
              <a:t> </a:t>
            </a:r>
            <a:r>
              <a:rPr lang="en-US" dirty="0" err="1" smtClean="0"/>
              <a:t>Humanika</a:t>
            </a:r>
            <a:endParaRPr lang="en-US" dirty="0" smtClean="0"/>
          </a:p>
          <a:p>
            <a:pPr marL="438150" indent="0">
              <a:buNone/>
            </a:pPr>
            <a:endParaRPr lang="en-US" dirty="0"/>
          </a:p>
          <a:p>
            <a:pPr marL="438150" indent="-285750"/>
            <a:r>
              <a:rPr lang="en-US" dirty="0" err="1" smtClean="0"/>
              <a:t>Komunikasi</a:t>
            </a:r>
            <a:r>
              <a:rPr lang="en-US" dirty="0" smtClean="0"/>
              <a:t> </a:t>
            </a:r>
            <a:r>
              <a:rPr lang="en-US" dirty="0" err="1"/>
              <a:t>Antar</a:t>
            </a:r>
            <a:r>
              <a:rPr lang="en-US" dirty="0"/>
              <a:t> </a:t>
            </a:r>
            <a:r>
              <a:rPr lang="en-US" dirty="0" err="1"/>
              <a:t>Budaya</a:t>
            </a:r>
            <a:r>
              <a:rPr lang="en-US" dirty="0"/>
              <a:t> di Era </a:t>
            </a:r>
            <a:r>
              <a:rPr lang="en-US" dirty="0" err="1"/>
              <a:t>Budaya</a:t>
            </a:r>
            <a:r>
              <a:rPr lang="en-US" dirty="0"/>
              <a:t> </a:t>
            </a:r>
            <a:r>
              <a:rPr lang="en-US" dirty="0" err="1"/>
              <a:t>Siber</a:t>
            </a:r>
            <a:endParaRPr lang="en-US" dirty="0"/>
          </a:p>
          <a:p>
            <a:pPr marL="438150" indent="0">
              <a:buNone/>
            </a:pPr>
            <a:r>
              <a:rPr lang="en-US" dirty="0" err="1"/>
              <a:t>Rulli</a:t>
            </a:r>
            <a:r>
              <a:rPr lang="en-US" dirty="0"/>
              <a:t> </a:t>
            </a:r>
            <a:r>
              <a:rPr lang="en-US" dirty="0" err="1"/>
              <a:t>Nasrullah</a:t>
            </a:r>
            <a:r>
              <a:rPr lang="en-US" dirty="0"/>
              <a:t>. 2014. Jakarta: </a:t>
            </a:r>
            <a:r>
              <a:rPr lang="en-US" dirty="0" err="1"/>
              <a:t>Kencana</a:t>
            </a:r>
            <a:endParaRPr lang="en-US" dirty="0"/>
          </a:p>
          <a:p>
            <a:endParaRPr lang="en-US" dirty="0"/>
          </a:p>
          <a:p>
            <a:pPr marL="339725" indent="-339725">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lang="en-US" dirty="0" smtClean="0"/>
          </a:p>
          <a:p>
            <a:pPr marL="0" lvl="0" indent="0" algn="l" rtl="0">
              <a:lnSpc>
                <a:spcPct val="10000"/>
              </a:lnSpc>
              <a:spcBef>
                <a:spcPts val="0"/>
              </a:spcBef>
              <a:spcAft>
                <a:spcPts val="0"/>
              </a:spcAft>
              <a:buNone/>
            </a:pPr>
            <a:endParaRPr lang="en-US" dirty="0"/>
          </a:p>
          <a:p>
            <a:pPr marL="0" lvl="0" indent="0" algn="l" rtl="0">
              <a:lnSpc>
                <a:spcPct val="10000"/>
              </a:lnSpc>
              <a:spcBef>
                <a:spcPts val="0"/>
              </a:spcBef>
              <a:spcAft>
                <a:spcPts val="0"/>
              </a:spcAft>
              <a:buNone/>
            </a:pPr>
            <a:endParaRPr dirty="0"/>
          </a:p>
        </p:txBody>
      </p:sp>
      <p:grpSp>
        <p:nvGrpSpPr>
          <p:cNvPr id="493" name="Google Shape;493;p35"/>
          <p:cNvGrpSpPr/>
          <p:nvPr/>
        </p:nvGrpSpPr>
        <p:grpSpPr>
          <a:xfrm flipH="1">
            <a:off x="8347804" y="4492683"/>
            <a:ext cx="666082" cy="537501"/>
            <a:chOff x="7514750" y="4210883"/>
            <a:chExt cx="953999" cy="769838"/>
          </a:xfrm>
        </p:grpSpPr>
        <p:sp>
          <p:nvSpPr>
            <p:cNvPr id="494" name="Google Shape;494;p35"/>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35"/>
          <p:cNvGrpSpPr/>
          <p:nvPr/>
        </p:nvGrpSpPr>
        <p:grpSpPr>
          <a:xfrm flipH="1">
            <a:off x="5674531" y="35545"/>
            <a:ext cx="441129" cy="440437"/>
            <a:chOff x="5721625" y="4984150"/>
            <a:chExt cx="196950" cy="196650"/>
          </a:xfrm>
        </p:grpSpPr>
        <p:sp>
          <p:nvSpPr>
            <p:cNvPr id="502" name="Google Shape;502;p35"/>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5"/>
          <p:cNvGrpSpPr/>
          <p:nvPr/>
        </p:nvGrpSpPr>
        <p:grpSpPr>
          <a:xfrm>
            <a:off x="58012" y="3331626"/>
            <a:ext cx="890185" cy="675108"/>
            <a:chOff x="4725044" y="4077175"/>
            <a:chExt cx="398900" cy="347475"/>
          </a:xfrm>
        </p:grpSpPr>
        <p:sp>
          <p:nvSpPr>
            <p:cNvPr id="508" name="Google Shape;508;p35"/>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2388" name="Google Shape;2388;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Elements of Culture</a:t>
            </a:r>
            <a:endParaRPr dirty="0"/>
          </a:p>
        </p:txBody>
      </p:sp>
      <p:grpSp>
        <p:nvGrpSpPr>
          <p:cNvPr id="2390" name="Google Shape;2390;p68"/>
          <p:cNvGrpSpPr/>
          <p:nvPr/>
        </p:nvGrpSpPr>
        <p:grpSpPr>
          <a:xfrm>
            <a:off x="7351950" y="4326600"/>
            <a:ext cx="611226" cy="493254"/>
            <a:chOff x="7351950" y="4326600"/>
            <a:chExt cx="611226" cy="493254"/>
          </a:xfrm>
        </p:grpSpPr>
        <p:sp>
          <p:nvSpPr>
            <p:cNvPr id="2391" name="Google Shape;2391;p68"/>
            <p:cNvSpPr/>
            <p:nvPr/>
          </p:nvSpPr>
          <p:spPr>
            <a:xfrm>
              <a:off x="7678585" y="4492095"/>
              <a:ext cx="155778" cy="295338"/>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8"/>
            <p:cNvSpPr/>
            <p:nvPr/>
          </p:nvSpPr>
          <p:spPr>
            <a:xfrm>
              <a:off x="7522390" y="4364019"/>
              <a:ext cx="182466" cy="421383"/>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8"/>
            <p:cNvSpPr/>
            <p:nvPr/>
          </p:nvSpPr>
          <p:spPr>
            <a:xfrm>
              <a:off x="7665310" y="4326600"/>
              <a:ext cx="119100" cy="45982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8"/>
            <p:cNvSpPr/>
            <p:nvPr/>
          </p:nvSpPr>
          <p:spPr>
            <a:xfrm>
              <a:off x="7490707" y="4591401"/>
              <a:ext cx="198516" cy="200423"/>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8"/>
            <p:cNvSpPr/>
            <p:nvPr/>
          </p:nvSpPr>
          <p:spPr>
            <a:xfrm>
              <a:off x="7351950" y="4600652"/>
              <a:ext cx="68084" cy="211478"/>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8"/>
            <p:cNvSpPr/>
            <p:nvPr/>
          </p:nvSpPr>
          <p:spPr>
            <a:xfrm>
              <a:off x="7776039" y="4595518"/>
              <a:ext cx="93291" cy="224337"/>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8"/>
            <p:cNvSpPr/>
            <p:nvPr/>
          </p:nvSpPr>
          <p:spPr>
            <a:xfrm>
              <a:off x="7898423" y="4487608"/>
              <a:ext cx="64754" cy="298715"/>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8" name="Google Shape;2398;p68"/>
          <p:cNvSpPr/>
          <p:nvPr/>
        </p:nvSpPr>
        <p:spPr>
          <a:xfrm>
            <a:off x="160676" y="1110125"/>
            <a:ext cx="1585626" cy="1370598"/>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8"/>
          <p:cNvSpPr/>
          <p:nvPr/>
        </p:nvSpPr>
        <p:spPr>
          <a:xfrm>
            <a:off x="936499" y="1486948"/>
            <a:ext cx="61398" cy="1991421"/>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8"/>
          <p:cNvSpPr/>
          <p:nvPr/>
        </p:nvSpPr>
        <p:spPr>
          <a:xfrm>
            <a:off x="586390" y="1805553"/>
            <a:ext cx="874975" cy="561115"/>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8"/>
          <p:cNvSpPr/>
          <p:nvPr/>
        </p:nvSpPr>
        <p:spPr>
          <a:xfrm>
            <a:off x="745946" y="1599309"/>
            <a:ext cx="339876" cy="27400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8"/>
          <p:cNvSpPr/>
          <p:nvPr/>
        </p:nvSpPr>
        <p:spPr>
          <a:xfrm>
            <a:off x="519726" y="1444030"/>
            <a:ext cx="30898" cy="23843"/>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8"/>
          <p:cNvSpPr/>
          <p:nvPr/>
        </p:nvSpPr>
        <p:spPr>
          <a:xfrm>
            <a:off x="611625" y="1355611"/>
            <a:ext cx="35865" cy="35765"/>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8"/>
          <p:cNvSpPr/>
          <p:nvPr/>
        </p:nvSpPr>
        <p:spPr>
          <a:xfrm>
            <a:off x="628017" y="1539105"/>
            <a:ext cx="40634" cy="31593"/>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8"/>
          <p:cNvSpPr/>
          <p:nvPr/>
        </p:nvSpPr>
        <p:spPr>
          <a:xfrm>
            <a:off x="1422220" y="2129325"/>
            <a:ext cx="49178" cy="38249"/>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2286000" y="1986975"/>
            <a:ext cx="4572000" cy="1631216"/>
          </a:xfrm>
          <a:prstGeom prst="rect">
            <a:avLst/>
          </a:prstGeom>
        </p:spPr>
        <p:txBody>
          <a:bodyPr>
            <a:spAutoFit/>
          </a:bodyPr>
          <a:lstStyle/>
          <a:p>
            <a:pPr marL="285750" indent="-285750">
              <a:buFont typeface="Arial" panose="020B0604020202020204" pitchFamily="34" charset="0"/>
              <a:buChar char="•"/>
            </a:pPr>
            <a:r>
              <a:rPr lang="en-US" sz="2000" dirty="0"/>
              <a:t>History</a:t>
            </a:r>
          </a:p>
          <a:p>
            <a:pPr marL="285750" indent="-285750">
              <a:buFont typeface="Arial" panose="020B0604020202020204" pitchFamily="34" charset="0"/>
              <a:buChar char="•"/>
            </a:pPr>
            <a:r>
              <a:rPr lang="en-US" sz="2000" dirty="0"/>
              <a:t>Religion</a:t>
            </a:r>
          </a:p>
          <a:p>
            <a:pPr marL="285750" indent="-285750">
              <a:buFont typeface="Arial" panose="020B0604020202020204" pitchFamily="34" charset="0"/>
              <a:buChar char="•"/>
            </a:pPr>
            <a:r>
              <a:rPr lang="en-US" sz="2000" dirty="0"/>
              <a:t>Values</a:t>
            </a:r>
          </a:p>
          <a:p>
            <a:pPr marL="285750" indent="-285750">
              <a:buFont typeface="Arial" panose="020B0604020202020204" pitchFamily="34" charset="0"/>
              <a:buChar char="•"/>
            </a:pPr>
            <a:r>
              <a:rPr lang="en-US" sz="2000" dirty="0"/>
              <a:t>Social Organizations</a:t>
            </a:r>
          </a:p>
          <a:p>
            <a:pPr marL="285750" indent="-285750">
              <a:buFont typeface="Arial" panose="020B0604020202020204" pitchFamily="34" charset="0"/>
              <a:buChar char="•"/>
            </a:pPr>
            <a:r>
              <a:rPr lang="en-US" sz="2000" dirty="0"/>
              <a:t>Language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2388" name="Google Shape;2388;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Characteristics of Culture</a:t>
            </a:r>
            <a:endParaRPr dirty="0"/>
          </a:p>
        </p:txBody>
      </p:sp>
      <p:grpSp>
        <p:nvGrpSpPr>
          <p:cNvPr id="2390" name="Google Shape;2390;p68"/>
          <p:cNvGrpSpPr/>
          <p:nvPr/>
        </p:nvGrpSpPr>
        <p:grpSpPr>
          <a:xfrm>
            <a:off x="7351950" y="4326600"/>
            <a:ext cx="611226" cy="493254"/>
            <a:chOff x="7351950" y="4326600"/>
            <a:chExt cx="611226" cy="493254"/>
          </a:xfrm>
        </p:grpSpPr>
        <p:sp>
          <p:nvSpPr>
            <p:cNvPr id="2391" name="Google Shape;2391;p68"/>
            <p:cNvSpPr/>
            <p:nvPr/>
          </p:nvSpPr>
          <p:spPr>
            <a:xfrm>
              <a:off x="7678585" y="4492095"/>
              <a:ext cx="155778" cy="295338"/>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8"/>
            <p:cNvSpPr/>
            <p:nvPr/>
          </p:nvSpPr>
          <p:spPr>
            <a:xfrm>
              <a:off x="7522390" y="4364019"/>
              <a:ext cx="182466" cy="421383"/>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8"/>
            <p:cNvSpPr/>
            <p:nvPr/>
          </p:nvSpPr>
          <p:spPr>
            <a:xfrm>
              <a:off x="7665310" y="4326600"/>
              <a:ext cx="119100" cy="45982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8"/>
            <p:cNvSpPr/>
            <p:nvPr/>
          </p:nvSpPr>
          <p:spPr>
            <a:xfrm>
              <a:off x="7490707" y="4591401"/>
              <a:ext cx="198516" cy="200423"/>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8"/>
            <p:cNvSpPr/>
            <p:nvPr/>
          </p:nvSpPr>
          <p:spPr>
            <a:xfrm>
              <a:off x="7351950" y="4600652"/>
              <a:ext cx="68084" cy="211478"/>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8"/>
            <p:cNvSpPr/>
            <p:nvPr/>
          </p:nvSpPr>
          <p:spPr>
            <a:xfrm>
              <a:off x="7776039" y="4595518"/>
              <a:ext cx="93291" cy="224337"/>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8"/>
            <p:cNvSpPr/>
            <p:nvPr/>
          </p:nvSpPr>
          <p:spPr>
            <a:xfrm>
              <a:off x="7898423" y="4487608"/>
              <a:ext cx="64754" cy="298715"/>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8" name="Google Shape;2398;p68"/>
          <p:cNvSpPr/>
          <p:nvPr/>
        </p:nvSpPr>
        <p:spPr>
          <a:xfrm>
            <a:off x="160676" y="1110125"/>
            <a:ext cx="1585626" cy="1370598"/>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8"/>
          <p:cNvSpPr/>
          <p:nvPr/>
        </p:nvSpPr>
        <p:spPr>
          <a:xfrm>
            <a:off x="936499" y="1486948"/>
            <a:ext cx="61398" cy="1991421"/>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8"/>
          <p:cNvSpPr/>
          <p:nvPr/>
        </p:nvSpPr>
        <p:spPr>
          <a:xfrm>
            <a:off x="586390" y="1805553"/>
            <a:ext cx="874975" cy="561115"/>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8"/>
          <p:cNvSpPr/>
          <p:nvPr/>
        </p:nvSpPr>
        <p:spPr>
          <a:xfrm>
            <a:off x="745946" y="1599309"/>
            <a:ext cx="339876" cy="27400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8"/>
          <p:cNvSpPr/>
          <p:nvPr/>
        </p:nvSpPr>
        <p:spPr>
          <a:xfrm>
            <a:off x="519726" y="1444030"/>
            <a:ext cx="30898" cy="23843"/>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8"/>
          <p:cNvSpPr/>
          <p:nvPr/>
        </p:nvSpPr>
        <p:spPr>
          <a:xfrm>
            <a:off x="611625" y="1355611"/>
            <a:ext cx="35865" cy="35765"/>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8"/>
          <p:cNvSpPr/>
          <p:nvPr/>
        </p:nvSpPr>
        <p:spPr>
          <a:xfrm>
            <a:off x="628017" y="1539105"/>
            <a:ext cx="40634" cy="31593"/>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8"/>
          <p:cNvSpPr/>
          <p:nvPr/>
        </p:nvSpPr>
        <p:spPr>
          <a:xfrm>
            <a:off x="1422220" y="2129325"/>
            <a:ext cx="49178" cy="38249"/>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2285999" y="1986975"/>
            <a:ext cx="5677177" cy="2554545"/>
          </a:xfrm>
          <a:prstGeom prst="rect">
            <a:avLst/>
          </a:prstGeom>
        </p:spPr>
        <p:txBody>
          <a:bodyPr wrap="square">
            <a:spAutoFit/>
          </a:bodyPr>
          <a:lstStyle/>
          <a:p>
            <a:pPr marL="342900" indent="-342900">
              <a:buFont typeface="Arial" panose="020B0604020202020204" pitchFamily="34" charset="0"/>
              <a:buChar char="•"/>
            </a:pPr>
            <a:r>
              <a:rPr lang="en-US" sz="2000" dirty="0"/>
              <a:t>Culture is learned</a:t>
            </a:r>
          </a:p>
          <a:p>
            <a:pPr marL="342900" indent="-342900">
              <a:buFont typeface="Arial" panose="020B0604020202020204" pitchFamily="34" charset="0"/>
              <a:buChar char="•"/>
            </a:pPr>
            <a:r>
              <a:rPr lang="en-US" sz="2000" dirty="0"/>
              <a:t>Culture is shared</a:t>
            </a:r>
          </a:p>
          <a:p>
            <a:pPr marL="342900" indent="-342900">
              <a:buFont typeface="Arial" panose="020B0604020202020204" pitchFamily="34" charset="0"/>
              <a:buChar char="•"/>
            </a:pPr>
            <a:r>
              <a:rPr lang="en-US" sz="2000" dirty="0"/>
              <a:t>Culture is transmitted from generation to generation</a:t>
            </a:r>
          </a:p>
          <a:p>
            <a:pPr marL="342900" indent="-342900">
              <a:buFont typeface="Arial" panose="020B0604020202020204" pitchFamily="34" charset="0"/>
              <a:buChar char="•"/>
            </a:pPr>
            <a:r>
              <a:rPr lang="en-US" sz="2000" dirty="0"/>
              <a:t>Culture is based on symbols</a:t>
            </a:r>
          </a:p>
          <a:p>
            <a:pPr marL="342900" indent="-342900">
              <a:buFont typeface="Arial" panose="020B0604020202020204" pitchFamily="34" charset="0"/>
              <a:buChar char="•"/>
            </a:pPr>
            <a:r>
              <a:rPr lang="en-US" sz="2000" dirty="0"/>
              <a:t>Culture is dynamic</a:t>
            </a:r>
          </a:p>
          <a:p>
            <a:pPr marL="342900" indent="-342900">
              <a:buFont typeface="Arial" panose="020B0604020202020204" pitchFamily="34" charset="0"/>
              <a:buChar char="•"/>
            </a:pPr>
            <a:r>
              <a:rPr lang="en-US" sz="2000" dirty="0"/>
              <a:t>Culture is an integrated system</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53686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pSp>
        <p:nvGrpSpPr>
          <p:cNvPr id="1597" name="Google Shape;1597;p56"/>
          <p:cNvGrpSpPr/>
          <p:nvPr/>
        </p:nvGrpSpPr>
        <p:grpSpPr>
          <a:xfrm>
            <a:off x="2231525" y="202438"/>
            <a:ext cx="890185" cy="675108"/>
            <a:chOff x="4725044" y="4077175"/>
            <a:chExt cx="398900" cy="347475"/>
          </a:xfrm>
        </p:grpSpPr>
        <p:sp>
          <p:nvSpPr>
            <p:cNvPr id="1598" name="Google Shape;1598;p56"/>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6"/>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6"/>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6"/>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6"/>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6"/>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6"/>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56"/>
          <p:cNvSpPr txBox="1">
            <a:spLocks noGrp="1"/>
          </p:cNvSpPr>
          <p:nvPr>
            <p:ph type="title"/>
          </p:nvPr>
        </p:nvSpPr>
        <p:spPr>
          <a:xfrm>
            <a:off x="2427450" y="1542300"/>
            <a:ext cx="4289100" cy="20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Any Questions?</a:t>
            </a:r>
            <a:endParaRPr dirty="0"/>
          </a:p>
        </p:txBody>
      </p:sp>
      <p:grpSp>
        <p:nvGrpSpPr>
          <p:cNvPr id="1606" name="Google Shape;1606;p56"/>
          <p:cNvGrpSpPr/>
          <p:nvPr/>
        </p:nvGrpSpPr>
        <p:grpSpPr>
          <a:xfrm>
            <a:off x="7010493" y="2647915"/>
            <a:ext cx="1134439" cy="2210957"/>
            <a:chOff x="7010493" y="2647915"/>
            <a:chExt cx="1134439" cy="2210957"/>
          </a:xfrm>
        </p:grpSpPr>
        <p:sp>
          <p:nvSpPr>
            <p:cNvPr id="1607" name="Google Shape;1607;p56"/>
            <p:cNvSpPr/>
            <p:nvPr/>
          </p:nvSpPr>
          <p:spPr>
            <a:xfrm>
              <a:off x="7238051" y="2972009"/>
              <a:ext cx="149324" cy="284810"/>
            </a:xfrm>
            <a:custGeom>
              <a:avLst/>
              <a:gdLst/>
              <a:ahLst/>
              <a:cxnLst/>
              <a:rect l="l" t="t" r="r" b="b"/>
              <a:pathLst>
                <a:path w="1338" h="2552" extrusionOk="0">
                  <a:moveTo>
                    <a:pt x="1077" y="1"/>
                  </a:moveTo>
                  <a:cubicBezTo>
                    <a:pt x="906" y="1"/>
                    <a:pt x="556" y="232"/>
                    <a:pt x="455" y="310"/>
                  </a:cubicBezTo>
                  <a:cubicBezTo>
                    <a:pt x="362" y="385"/>
                    <a:pt x="283" y="475"/>
                    <a:pt x="220" y="574"/>
                  </a:cubicBezTo>
                  <a:cubicBezTo>
                    <a:pt x="189" y="614"/>
                    <a:pt x="169" y="662"/>
                    <a:pt x="163" y="712"/>
                  </a:cubicBezTo>
                  <a:cubicBezTo>
                    <a:pt x="163" y="750"/>
                    <a:pt x="174" y="785"/>
                    <a:pt x="198" y="813"/>
                  </a:cubicBezTo>
                  <a:lnTo>
                    <a:pt x="252" y="806"/>
                  </a:lnTo>
                  <a:lnTo>
                    <a:pt x="252" y="806"/>
                  </a:lnTo>
                  <a:cubicBezTo>
                    <a:pt x="255" y="826"/>
                    <a:pt x="262" y="846"/>
                    <a:pt x="276" y="863"/>
                  </a:cubicBezTo>
                  <a:lnTo>
                    <a:pt x="276" y="863"/>
                  </a:lnTo>
                  <a:cubicBezTo>
                    <a:pt x="192" y="958"/>
                    <a:pt x="118" y="1062"/>
                    <a:pt x="70" y="1178"/>
                  </a:cubicBezTo>
                  <a:cubicBezTo>
                    <a:pt x="13" y="1325"/>
                    <a:pt x="0" y="1496"/>
                    <a:pt x="62" y="1641"/>
                  </a:cubicBezTo>
                  <a:cubicBezTo>
                    <a:pt x="110" y="1756"/>
                    <a:pt x="200" y="1748"/>
                    <a:pt x="287" y="1755"/>
                  </a:cubicBezTo>
                  <a:lnTo>
                    <a:pt x="287" y="1755"/>
                  </a:lnTo>
                  <a:cubicBezTo>
                    <a:pt x="330" y="1740"/>
                    <a:pt x="376" y="1729"/>
                    <a:pt x="422" y="1709"/>
                  </a:cubicBezTo>
                  <a:cubicBezTo>
                    <a:pt x="752" y="1567"/>
                    <a:pt x="715" y="1218"/>
                    <a:pt x="598" y="935"/>
                  </a:cubicBezTo>
                  <a:lnTo>
                    <a:pt x="598" y="935"/>
                  </a:lnTo>
                  <a:cubicBezTo>
                    <a:pt x="753" y="920"/>
                    <a:pt x="901" y="852"/>
                    <a:pt x="1012" y="739"/>
                  </a:cubicBezTo>
                  <a:cubicBezTo>
                    <a:pt x="1135" y="616"/>
                    <a:pt x="1338" y="163"/>
                    <a:pt x="1142" y="18"/>
                  </a:cubicBezTo>
                  <a:cubicBezTo>
                    <a:pt x="1126" y="6"/>
                    <a:pt x="1104" y="1"/>
                    <a:pt x="1077" y="1"/>
                  </a:cubicBezTo>
                  <a:close/>
                  <a:moveTo>
                    <a:pt x="287" y="1755"/>
                  </a:moveTo>
                  <a:cubicBezTo>
                    <a:pt x="222" y="1776"/>
                    <a:pt x="163" y="1804"/>
                    <a:pt x="119" y="1874"/>
                  </a:cubicBezTo>
                  <a:cubicBezTo>
                    <a:pt x="31" y="2010"/>
                    <a:pt x="24" y="2280"/>
                    <a:pt x="103" y="2423"/>
                  </a:cubicBezTo>
                  <a:cubicBezTo>
                    <a:pt x="144" y="2495"/>
                    <a:pt x="223" y="2551"/>
                    <a:pt x="304" y="2551"/>
                  </a:cubicBezTo>
                  <a:cubicBezTo>
                    <a:pt x="315" y="2551"/>
                    <a:pt x="325" y="2550"/>
                    <a:pt x="336" y="2548"/>
                  </a:cubicBezTo>
                  <a:cubicBezTo>
                    <a:pt x="417" y="2535"/>
                    <a:pt x="477" y="2463"/>
                    <a:pt x="505" y="2384"/>
                  </a:cubicBezTo>
                  <a:cubicBezTo>
                    <a:pt x="527" y="2302"/>
                    <a:pt x="534" y="2219"/>
                    <a:pt x="525" y="2138"/>
                  </a:cubicBezTo>
                  <a:cubicBezTo>
                    <a:pt x="525" y="2052"/>
                    <a:pt x="510" y="1966"/>
                    <a:pt x="479" y="1885"/>
                  </a:cubicBezTo>
                  <a:cubicBezTo>
                    <a:pt x="433" y="1777"/>
                    <a:pt x="361" y="1761"/>
                    <a:pt x="287" y="17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6"/>
            <p:cNvSpPr/>
            <p:nvPr/>
          </p:nvSpPr>
          <p:spPr>
            <a:xfrm>
              <a:off x="7245305" y="3242533"/>
              <a:ext cx="73881" cy="198764"/>
            </a:xfrm>
            <a:custGeom>
              <a:avLst/>
              <a:gdLst/>
              <a:ahLst/>
              <a:cxnLst/>
              <a:rect l="l" t="t" r="r" b="b"/>
              <a:pathLst>
                <a:path w="662" h="1781" extrusionOk="0">
                  <a:moveTo>
                    <a:pt x="287" y="0"/>
                  </a:moveTo>
                  <a:cubicBezTo>
                    <a:pt x="247" y="0"/>
                    <a:pt x="202" y="29"/>
                    <a:pt x="155" y="100"/>
                  </a:cubicBezTo>
                  <a:cubicBezTo>
                    <a:pt x="1" y="333"/>
                    <a:pt x="194" y="684"/>
                    <a:pt x="271" y="911"/>
                  </a:cubicBezTo>
                  <a:cubicBezTo>
                    <a:pt x="324" y="1067"/>
                    <a:pt x="361" y="1238"/>
                    <a:pt x="319" y="1398"/>
                  </a:cubicBezTo>
                  <a:cubicBezTo>
                    <a:pt x="297" y="1482"/>
                    <a:pt x="256" y="1558"/>
                    <a:pt x="201" y="1624"/>
                  </a:cubicBezTo>
                  <a:cubicBezTo>
                    <a:pt x="170" y="1662"/>
                    <a:pt x="133" y="1710"/>
                    <a:pt x="159" y="1750"/>
                  </a:cubicBezTo>
                  <a:cubicBezTo>
                    <a:pt x="174" y="1774"/>
                    <a:pt x="204" y="1781"/>
                    <a:pt x="231" y="1781"/>
                  </a:cubicBezTo>
                  <a:cubicBezTo>
                    <a:pt x="236" y="1781"/>
                    <a:pt x="240" y="1781"/>
                    <a:pt x="245" y="1780"/>
                  </a:cubicBezTo>
                  <a:cubicBezTo>
                    <a:pt x="392" y="1771"/>
                    <a:pt x="519" y="1664"/>
                    <a:pt x="583" y="1534"/>
                  </a:cubicBezTo>
                  <a:cubicBezTo>
                    <a:pt x="649" y="1403"/>
                    <a:pt x="662" y="1251"/>
                    <a:pt x="655" y="1104"/>
                  </a:cubicBezTo>
                  <a:cubicBezTo>
                    <a:pt x="644" y="864"/>
                    <a:pt x="589" y="629"/>
                    <a:pt x="535" y="394"/>
                  </a:cubicBezTo>
                  <a:cubicBezTo>
                    <a:pt x="505" y="272"/>
                    <a:pt x="414"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6"/>
            <p:cNvSpPr/>
            <p:nvPr/>
          </p:nvSpPr>
          <p:spPr>
            <a:xfrm>
              <a:off x="7299544" y="2740434"/>
              <a:ext cx="336816" cy="279787"/>
            </a:xfrm>
            <a:custGeom>
              <a:avLst/>
              <a:gdLst/>
              <a:ahLst/>
              <a:cxnLst/>
              <a:rect l="l" t="t" r="r" b="b"/>
              <a:pathLst>
                <a:path w="3018" h="2507" extrusionOk="0">
                  <a:moveTo>
                    <a:pt x="1095" y="1"/>
                  </a:moveTo>
                  <a:cubicBezTo>
                    <a:pt x="1006" y="1"/>
                    <a:pt x="924" y="44"/>
                    <a:pt x="852" y="165"/>
                  </a:cubicBezTo>
                  <a:cubicBezTo>
                    <a:pt x="674" y="466"/>
                    <a:pt x="541" y="787"/>
                    <a:pt x="356" y="1083"/>
                  </a:cubicBezTo>
                  <a:cubicBezTo>
                    <a:pt x="246" y="1259"/>
                    <a:pt x="130" y="1432"/>
                    <a:pt x="66" y="1630"/>
                  </a:cubicBezTo>
                  <a:cubicBezTo>
                    <a:pt x="2" y="1825"/>
                    <a:pt x="0" y="2054"/>
                    <a:pt x="114" y="2227"/>
                  </a:cubicBezTo>
                  <a:cubicBezTo>
                    <a:pt x="229" y="2399"/>
                    <a:pt x="433" y="2484"/>
                    <a:pt x="635" y="2502"/>
                  </a:cubicBezTo>
                  <a:cubicBezTo>
                    <a:pt x="669" y="2505"/>
                    <a:pt x="703" y="2507"/>
                    <a:pt x="737" y="2507"/>
                  </a:cubicBezTo>
                  <a:cubicBezTo>
                    <a:pt x="904" y="2507"/>
                    <a:pt x="1073" y="2471"/>
                    <a:pt x="1237" y="2436"/>
                  </a:cubicBezTo>
                  <a:lnTo>
                    <a:pt x="2478" y="2175"/>
                  </a:lnTo>
                  <a:cubicBezTo>
                    <a:pt x="2618" y="2144"/>
                    <a:pt x="2772" y="2109"/>
                    <a:pt x="2862" y="1997"/>
                  </a:cubicBezTo>
                  <a:cubicBezTo>
                    <a:pt x="3018" y="1810"/>
                    <a:pt x="2917" y="1527"/>
                    <a:pt x="2787" y="1323"/>
                  </a:cubicBezTo>
                  <a:cubicBezTo>
                    <a:pt x="2464" y="813"/>
                    <a:pt x="2008" y="405"/>
                    <a:pt x="1470" y="137"/>
                  </a:cubicBezTo>
                  <a:cubicBezTo>
                    <a:pt x="1334" y="69"/>
                    <a:pt x="1208"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6"/>
            <p:cNvSpPr/>
            <p:nvPr/>
          </p:nvSpPr>
          <p:spPr>
            <a:xfrm>
              <a:off x="7232805" y="3594639"/>
              <a:ext cx="275881" cy="1201736"/>
            </a:xfrm>
            <a:custGeom>
              <a:avLst/>
              <a:gdLst/>
              <a:ahLst/>
              <a:cxnLst/>
              <a:rect l="l" t="t" r="r" b="b"/>
              <a:pathLst>
                <a:path w="2472" h="10768" extrusionOk="0">
                  <a:moveTo>
                    <a:pt x="2450" y="0"/>
                  </a:moveTo>
                  <a:lnTo>
                    <a:pt x="677" y="376"/>
                  </a:lnTo>
                  <a:cubicBezTo>
                    <a:pt x="280" y="1419"/>
                    <a:pt x="130" y="2541"/>
                    <a:pt x="236" y="3654"/>
                  </a:cubicBezTo>
                  <a:cubicBezTo>
                    <a:pt x="291" y="4245"/>
                    <a:pt x="418" y="4845"/>
                    <a:pt x="295" y="5427"/>
                  </a:cubicBezTo>
                  <a:cubicBezTo>
                    <a:pt x="242" y="5677"/>
                    <a:pt x="144" y="5919"/>
                    <a:pt x="84" y="6169"/>
                  </a:cubicBezTo>
                  <a:cubicBezTo>
                    <a:pt x="25" y="6422"/>
                    <a:pt x="1" y="6681"/>
                    <a:pt x="12" y="6940"/>
                  </a:cubicBezTo>
                  <a:cubicBezTo>
                    <a:pt x="29" y="7469"/>
                    <a:pt x="161" y="8003"/>
                    <a:pt x="293" y="8519"/>
                  </a:cubicBezTo>
                  <a:cubicBezTo>
                    <a:pt x="482" y="9255"/>
                    <a:pt x="671" y="9988"/>
                    <a:pt x="857" y="10722"/>
                  </a:cubicBezTo>
                  <a:cubicBezTo>
                    <a:pt x="918" y="10756"/>
                    <a:pt x="994" y="10768"/>
                    <a:pt x="1071" y="10768"/>
                  </a:cubicBezTo>
                  <a:cubicBezTo>
                    <a:pt x="1245" y="10768"/>
                    <a:pt x="1422" y="10706"/>
                    <a:pt x="1422" y="10706"/>
                  </a:cubicBezTo>
                  <a:cubicBezTo>
                    <a:pt x="1422" y="10706"/>
                    <a:pt x="1549" y="8684"/>
                    <a:pt x="1657" y="8132"/>
                  </a:cubicBezTo>
                  <a:cubicBezTo>
                    <a:pt x="1716" y="7832"/>
                    <a:pt x="1797" y="7537"/>
                    <a:pt x="1879" y="7243"/>
                  </a:cubicBezTo>
                  <a:cubicBezTo>
                    <a:pt x="1966" y="6931"/>
                    <a:pt x="2057" y="6624"/>
                    <a:pt x="2122" y="6310"/>
                  </a:cubicBezTo>
                  <a:cubicBezTo>
                    <a:pt x="2219" y="5851"/>
                    <a:pt x="2267" y="5385"/>
                    <a:pt x="2309" y="4922"/>
                  </a:cubicBezTo>
                  <a:cubicBezTo>
                    <a:pt x="2393" y="3977"/>
                    <a:pt x="2443" y="3031"/>
                    <a:pt x="2463" y="2084"/>
                  </a:cubicBezTo>
                  <a:lnTo>
                    <a:pt x="2463" y="2082"/>
                  </a:lnTo>
                  <a:cubicBezTo>
                    <a:pt x="2469" y="1660"/>
                    <a:pt x="2472" y="1239"/>
                    <a:pt x="2467" y="817"/>
                  </a:cubicBezTo>
                  <a:cubicBezTo>
                    <a:pt x="2463" y="545"/>
                    <a:pt x="2458" y="272"/>
                    <a:pt x="24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6"/>
            <p:cNvSpPr/>
            <p:nvPr/>
          </p:nvSpPr>
          <p:spPr>
            <a:xfrm>
              <a:off x="7455452" y="3616625"/>
              <a:ext cx="445182" cy="1156872"/>
            </a:xfrm>
            <a:custGeom>
              <a:avLst/>
              <a:gdLst/>
              <a:ahLst/>
              <a:cxnLst/>
              <a:rect l="l" t="t" r="r" b="b"/>
              <a:pathLst>
                <a:path w="3989" h="10366" extrusionOk="0">
                  <a:moveTo>
                    <a:pt x="1737" y="1"/>
                  </a:moveTo>
                  <a:lnTo>
                    <a:pt x="470" y="692"/>
                  </a:lnTo>
                  <a:lnTo>
                    <a:pt x="0" y="949"/>
                  </a:lnTo>
                  <a:cubicBezTo>
                    <a:pt x="147" y="1338"/>
                    <a:pt x="305" y="1720"/>
                    <a:pt x="466" y="2105"/>
                  </a:cubicBezTo>
                  <a:cubicBezTo>
                    <a:pt x="883" y="3106"/>
                    <a:pt x="1313" y="4103"/>
                    <a:pt x="1594" y="5159"/>
                  </a:cubicBezTo>
                  <a:cubicBezTo>
                    <a:pt x="1772" y="5555"/>
                    <a:pt x="1632" y="5770"/>
                    <a:pt x="1375" y="6198"/>
                  </a:cubicBezTo>
                  <a:cubicBezTo>
                    <a:pt x="1026" y="6785"/>
                    <a:pt x="459" y="7773"/>
                    <a:pt x="204" y="10180"/>
                  </a:cubicBezTo>
                  <a:cubicBezTo>
                    <a:pt x="202" y="10195"/>
                    <a:pt x="202" y="10213"/>
                    <a:pt x="200" y="10230"/>
                  </a:cubicBezTo>
                  <a:cubicBezTo>
                    <a:pt x="215" y="10235"/>
                    <a:pt x="233" y="10237"/>
                    <a:pt x="248" y="10244"/>
                  </a:cubicBezTo>
                  <a:cubicBezTo>
                    <a:pt x="387" y="10279"/>
                    <a:pt x="525" y="10316"/>
                    <a:pt x="665" y="10353"/>
                  </a:cubicBezTo>
                  <a:cubicBezTo>
                    <a:pt x="688" y="10361"/>
                    <a:pt x="711" y="10365"/>
                    <a:pt x="735" y="10365"/>
                  </a:cubicBezTo>
                  <a:cubicBezTo>
                    <a:pt x="746" y="10365"/>
                    <a:pt x="757" y="10364"/>
                    <a:pt x="769" y="10362"/>
                  </a:cubicBezTo>
                  <a:cubicBezTo>
                    <a:pt x="804" y="10347"/>
                    <a:pt x="832" y="10323"/>
                    <a:pt x="857" y="10292"/>
                  </a:cubicBezTo>
                  <a:lnTo>
                    <a:pt x="861" y="10288"/>
                  </a:lnTo>
                  <a:cubicBezTo>
                    <a:pt x="1460" y="8985"/>
                    <a:pt x="2453" y="7894"/>
                    <a:pt x="3310" y="6758"/>
                  </a:cubicBezTo>
                  <a:cubicBezTo>
                    <a:pt x="3556" y="6429"/>
                    <a:pt x="3813" y="6080"/>
                    <a:pt x="3960" y="5691"/>
                  </a:cubicBezTo>
                  <a:cubicBezTo>
                    <a:pt x="3971" y="5662"/>
                    <a:pt x="3979" y="5634"/>
                    <a:pt x="3988" y="5605"/>
                  </a:cubicBezTo>
                  <a:cubicBezTo>
                    <a:pt x="3977" y="5487"/>
                    <a:pt x="3960" y="5368"/>
                    <a:pt x="3940" y="5252"/>
                  </a:cubicBezTo>
                  <a:cubicBezTo>
                    <a:pt x="3731" y="4081"/>
                    <a:pt x="3209" y="3009"/>
                    <a:pt x="2695" y="1957"/>
                  </a:cubicBezTo>
                  <a:cubicBezTo>
                    <a:pt x="2376" y="1305"/>
                    <a:pt x="2058" y="653"/>
                    <a:pt x="1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6"/>
            <p:cNvSpPr/>
            <p:nvPr/>
          </p:nvSpPr>
          <p:spPr>
            <a:xfrm>
              <a:off x="7313494" y="3372550"/>
              <a:ext cx="357463" cy="204456"/>
            </a:xfrm>
            <a:custGeom>
              <a:avLst/>
              <a:gdLst/>
              <a:ahLst/>
              <a:cxnLst/>
              <a:rect l="l" t="t" r="r" b="b"/>
              <a:pathLst>
                <a:path w="3203" h="1832" extrusionOk="0">
                  <a:moveTo>
                    <a:pt x="2877" y="0"/>
                  </a:moveTo>
                  <a:lnTo>
                    <a:pt x="435" y="218"/>
                  </a:lnTo>
                  <a:lnTo>
                    <a:pt x="0" y="1285"/>
                  </a:lnTo>
                  <a:cubicBezTo>
                    <a:pt x="0" y="1285"/>
                    <a:pt x="844" y="1831"/>
                    <a:pt x="1787" y="1831"/>
                  </a:cubicBezTo>
                  <a:cubicBezTo>
                    <a:pt x="1830" y="1831"/>
                    <a:pt x="1874" y="1830"/>
                    <a:pt x="1918" y="1828"/>
                  </a:cubicBezTo>
                  <a:cubicBezTo>
                    <a:pt x="2915" y="1773"/>
                    <a:pt x="3202" y="1538"/>
                    <a:pt x="3202" y="1538"/>
                  </a:cubicBezTo>
                  <a:lnTo>
                    <a:pt x="28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6"/>
            <p:cNvSpPr/>
            <p:nvPr/>
          </p:nvSpPr>
          <p:spPr>
            <a:xfrm>
              <a:off x="7432574" y="3033055"/>
              <a:ext cx="173877" cy="159703"/>
            </a:xfrm>
            <a:custGeom>
              <a:avLst/>
              <a:gdLst/>
              <a:ahLst/>
              <a:cxnLst/>
              <a:rect l="l" t="t" r="r" b="b"/>
              <a:pathLst>
                <a:path w="1558" h="1431" extrusionOk="0">
                  <a:moveTo>
                    <a:pt x="363" y="1"/>
                  </a:moveTo>
                  <a:lnTo>
                    <a:pt x="1" y="960"/>
                  </a:lnTo>
                  <a:lnTo>
                    <a:pt x="726" y="1430"/>
                  </a:lnTo>
                  <a:lnTo>
                    <a:pt x="1558" y="1288"/>
                  </a:lnTo>
                  <a:lnTo>
                    <a:pt x="1409" y="5"/>
                  </a:lnTo>
                  <a:lnTo>
                    <a:pt x="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6"/>
            <p:cNvSpPr/>
            <p:nvPr/>
          </p:nvSpPr>
          <p:spPr>
            <a:xfrm>
              <a:off x="7465497" y="2899021"/>
              <a:ext cx="124325" cy="182247"/>
            </a:xfrm>
            <a:custGeom>
              <a:avLst/>
              <a:gdLst/>
              <a:ahLst/>
              <a:cxnLst/>
              <a:rect l="l" t="t" r="r" b="b"/>
              <a:pathLst>
                <a:path w="1114" h="1633" extrusionOk="0">
                  <a:moveTo>
                    <a:pt x="1052" y="0"/>
                  </a:moveTo>
                  <a:lnTo>
                    <a:pt x="158" y="306"/>
                  </a:lnTo>
                  <a:lnTo>
                    <a:pt x="138" y="462"/>
                  </a:lnTo>
                  <a:lnTo>
                    <a:pt x="105" y="747"/>
                  </a:lnTo>
                  <a:lnTo>
                    <a:pt x="90" y="872"/>
                  </a:lnTo>
                  <a:lnTo>
                    <a:pt x="77" y="995"/>
                  </a:lnTo>
                  <a:lnTo>
                    <a:pt x="75" y="1004"/>
                  </a:lnTo>
                  <a:lnTo>
                    <a:pt x="55" y="1164"/>
                  </a:lnTo>
                  <a:lnTo>
                    <a:pt x="35" y="1333"/>
                  </a:lnTo>
                  <a:lnTo>
                    <a:pt x="0" y="1632"/>
                  </a:lnTo>
                  <a:lnTo>
                    <a:pt x="1114" y="1206"/>
                  </a:lnTo>
                  <a:lnTo>
                    <a:pt x="1100" y="969"/>
                  </a:lnTo>
                  <a:lnTo>
                    <a:pt x="10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6"/>
            <p:cNvSpPr/>
            <p:nvPr/>
          </p:nvSpPr>
          <p:spPr>
            <a:xfrm>
              <a:off x="7608348" y="3379581"/>
              <a:ext cx="13950" cy="8928"/>
            </a:xfrm>
            <a:custGeom>
              <a:avLst/>
              <a:gdLst/>
              <a:ahLst/>
              <a:cxnLst/>
              <a:rect l="l" t="t" r="r" b="b"/>
              <a:pathLst>
                <a:path w="125" h="80" extrusionOk="0">
                  <a:moveTo>
                    <a:pt x="78" y="1"/>
                  </a:moveTo>
                  <a:cubicBezTo>
                    <a:pt x="41" y="1"/>
                    <a:pt x="15" y="33"/>
                    <a:pt x="0" y="69"/>
                  </a:cubicBezTo>
                  <a:lnTo>
                    <a:pt x="64" y="67"/>
                  </a:lnTo>
                  <a:cubicBezTo>
                    <a:pt x="69" y="76"/>
                    <a:pt x="74" y="79"/>
                    <a:pt x="79" y="79"/>
                  </a:cubicBezTo>
                  <a:cubicBezTo>
                    <a:pt x="103" y="79"/>
                    <a:pt x="125" y="5"/>
                    <a:pt x="82" y="1"/>
                  </a:cubicBezTo>
                  <a:cubicBezTo>
                    <a:pt x="80" y="1"/>
                    <a:pt x="79"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6"/>
            <p:cNvSpPr/>
            <p:nvPr/>
          </p:nvSpPr>
          <p:spPr>
            <a:xfrm>
              <a:off x="7340167" y="3091200"/>
              <a:ext cx="446" cy="335"/>
            </a:xfrm>
            <a:custGeom>
              <a:avLst/>
              <a:gdLst/>
              <a:ahLst/>
              <a:cxnLst/>
              <a:rect l="l" t="t" r="r" b="b"/>
              <a:pathLst>
                <a:path w="4" h="3" extrusionOk="0">
                  <a:moveTo>
                    <a:pt x="1" y="0"/>
                  </a:moveTo>
                  <a:cubicBezTo>
                    <a:pt x="1" y="0"/>
                    <a:pt x="1" y="2"/>
                    <a:pt x="1" y="2"/>
                  </a:cubicBezTo>
                  <a:cubicBezTo>
                    <a:pt x="3" y="2"/>
                    <a:pt x="3"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6"/>
            <p:cNvSpPr/>
            <p:nvPr/>
          </p:nvSpPr>
          <p:spPr>
            <a:xfrm>
              <a:off x="7339944" y="3119101"/>
              <a:ext cx="670" cy="335"/>
            </a:xfrm>
            <a:custGeom>
              <a:avLst/>
              <a:gdLst/>
              <a:ahLst/>
              <a:cxnLst/>
              <a:rect l="l" t="t" r="r" b="b"/>
              <a:pathLst>
                <a:path w="6" h="3" extrusionOk="0">
                  <a:moveTo>
                    <a:pt x="3" y="1"/>
                  </a:moveTo>
                  <a:cubicBezTo>
                    <a:pt x="1" y="1"/>
                    <a:pt x="1" y="3"/>
                    <a:pt x="3" y="3"/>
                  </a:cubicBezTo>
                  <a:cubicBezTo>
                    <a:pt x="5" y="3"/>
                    <a:pt x="5" y="1"/>
                    <a:pt x="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6"/>
            <p:cNvSpPr/>
            <p:nvPr/>
          </p:nvSpPr>
          <p:spPr>
            <a:xfrm>
              <a:off x="7105690" y="3667850"/>
              <a:ext cx="81916" cy="111937"/>
            </a:xfrm>
            <a:custGeom>
              <a:avLst/>
              <a:gdLst/>
              <a:ahLst/>
              <a:cxnLst/>
              <a:rect l="l" t="t" r="r" b="b"/>
              <a:pathLst>
                <a:path w="734" h="1003" extrusionOk="0">
                  <a:moveTo>
                    <a:pt x="492" y="1"/>
                  </a:moveTo>
                  <a:lnTo>
                    <a:pt x="310" y="38"/>
                  </a:lnTo>
                  <a:cubicBezTo>
                    <a:pt x="325" y="117"/>
                    <a:pt x="264" y="187"/>
                    <a:pt x="211" y="249"/>
                  </a:cubicBezTo>
                  <a:cubicBezTo>
                    <a:pt x="125" y="348"/>
                    <a:pt x="64" y="464"/>
                    <a:pt x="31" y="589"/>
                  </a:cubicBezTo>
                  <a:cubicBezTo>
                    <a:pt x="0" y="717"/>
                    <a:pt x="20" y="851"/>
                    <a:pt x="84" y="965"/>
                  </a:cubicBezTo>
                  <a:cubicBezTo>
                    <a:pt x="95" y="982"/>
                    <a:pt x="112" y="1002"/>
                    <a:pt x="132" y="1002"/>
                  </a:cubicBezTo>
                  <a:cubicBezTo>
                    <a:pt x="145" y="1000"/>
                    <a:pt x="156" y="993"/>
                    <a:pt x="165" y="985"/>
                  </a:cubicBezTo>
                  <a:cubicBezTo>
                    <a:pt x="196" y="960"/>
                    <a:pt x="218" y="925"/>
                    <a:pt x="231" y="888"/>
                  </a:cubicBezTo>
                  <a:cubicBezTo>
                    <a:pt x="261" y="916"/>
                    <a:pt x="257" y="976"/>
                    <a:pt x="297" y="993"/>
                  </a:cubicBezTo>
                  <a:cubicBezTo>
                    <a:pt x="303" y="995"/>
                    <a:pt x="310" y="996"/>
                    <a:pt x="316" y="996"/>
                  </a:cubicBezTo>
                  <a:cubicBezTo>
                    <a:pt x="338" y="996"/>
                    <a:pt x="359" y="986"/>
                    <a:pt x="369" y="967"/>
                  </a:cubicBezTo>
                  <a:cubicBezTo>
                    <a:pt x="384" y="941"/>
                    <a:pt x="391" y="914"/>
                    <a:pt x="393" y="886"/>
                  </a:cubicBezTo>
                  <a:cubicBezTo>
                    <a:pt x="415" y="912"/>
                    <a:pt x="428" y="949"/>
                    <a:pt x="459" y="965"/>
                  </a:cubicBezTo>
                  <a:cubicBezTo>
                    <a:pt x="464" y="967"/>
                    <a:pt x="470" y="968"/>
                    <a:pt x="475" y="968"/>
                  </a:cubicBezTo>
                  <a:cubicBezTo>
                    <a:pt x="504" y="968"/>
                    <a:pt x="534" y="939"/>
                    <a:pt x="514" y="916"/>
                  </a:cubicBezTo>
                  <a:lnTo>
                    <a:pt x="514" y="916"/>
                  </a:lnTo>
                  <a:cubicBezTo>
                    <a:pt x="545" y="932"/>
                    <a:pt x="582" y="946"/>
                    <a:pt x="615" y="946"/>
                  </a:cubicBezTo>
                  <a:cubicBezTo>
                    <a:pt x="639" y="946"/>
                    <a:pt x="660" y="939"/>
                    <a:pt x="677" y="921"/>
                  </a:cubicBezTo>
                  <a:cubicBezTo>
                    <a:pt x="690" y="906"/>
                    <a:pt x="696" y="886"/>
                    <a:pt x="701" y="866"/>
                  </a:cubicBezTo>
                  <a:cubicBezTo>
                    <a:pt x="734" y="719"/>
                    <a:pt x="705" y="565"/>
                    <a:pt x="657" y="422"/>
                  </a:cubicBezTo>
                  <a:cubicBezTo>
                    <a:pt x="608" y="280"/>
                    <a:pt x="540" y="143"/>
                    <a:pt x="4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6"/>
            <p:cNvSpPr/>
            <p:nvPr/>
          </p:nvSpPr>
          <p:spPr>
            <a:xfrm>
              <a:off x="7157362" y="3671756"/>
              <a:ext cx="59373" cy="82028"/>
            </a:xfrm>
            <a:custGeom>
              <a:avLst/>
              <a:gdLst/>
              <a:ahLst/>
              <a:cxnLst/>
              <a:rect l="l" t="t" r="r" b="b"/>
              <a:pathLst>
                <a:path w="532" h="735" extrusionOk="0">
                  <a:moveTo>
                    <a:pt x="0" y="1"/>
                  </a:moveTo>
                  <a:lnTo>
                    <a:pt x="84" y="493"/>
                  </a:lnTo>
                  <a:cubicBezTo>
                    <a:pt x="100" y="485"/>
                    <a:pt x="116" y="481"/>
                    <a:pt x="132" y="481"/>
                  </a:cubicBezTo>
                  <a:cubicBezTo>
                    <a:pt x="192" y="481"/>
                    <a:pt x="253" y="529"/>
                    <a:pt x="293" y="581"/>
                  </a:cubicBezTo>
                  <a:cubicBezTo>
                    <a:pt x="343" y="644"/>
                    <a:pt x="394" y="723"/>
                    <a:pt x="477" y="734"/>
                  </a:cubicBezTo>
                  <a:cubicBezTo>
                    <a:pt x="481" y="620"/>
                    <a:pt x="532" y="504"/>
                    <a:pt x="486" y="394"/>
                  </a:cubicBezTo>
                  <a:cubicBezTo>
                    <a:pt x="438" y="284"/>
                    <a:pt x="310" y="240"/>
                    <a:pt x="207" y="181"/>
                  </a:cubicBezTo>
                  <a:cubicBezTo>
                    <a:pt x="126" y="135"/>
                    <a:pt x="55" y="7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6"/>
            <p:cNvSpPr/>
            <p:nvPr/>
          </p:nvSpPr>
          <p:spPr>
            <a:xfrm>
              <a:off x="7320860" y="4826396"/>
              <a:ext cx="158699" cy="32476"/>
            </a:xfrm>
            <a:custGeom>
              <a:avLst/>
              <a:gdLst/>
              <a:ahLst/>
              <a:cxnLst/>
              <a:rect l="l" t="t" r="r" b="b"/>
              <a:pathLst>
                <a:path w="1422" h="291" extrusionOk="0">
                  <a:moveTo>
                    <a:pt x="490" y="1"/>
                  </a:moveTo>
                  <a:cubicBezTo>
                    <a:pt x="413" y="21"/>
                    <a:pt x="333" y="31"/>
                    <a:pt x="254" y="31"/>
                  </a:cubicBezTo>
                  <a:cubicBezTo>
                    <a:pt x="189" y="31"/>
                    <a:pt x="124" y="25"/>
                    <a:pt x="60" y="12"/>
                  </a:cubicBezTo>
                  <a:cubicBezTo>
                    <a:pt x="51" y="12"/>
                    <a:pt x="42" y="8"/>
                    <a:pt x="35" y="8"/>
                  </a:cubicBezTo>
                  <a:cubicBezTo>
                    <a:pt x="24" y="69"/>
                    <a:pt x="14" y="131"/>
                    <a:pt x="5" y="192"/>
                  </a:cubicBezTo>
                  <a:cubicBezTo>
                    <a:pt x="0" y="210"/>
                    <a:pt x="3" y="229"/>
                    <a:pt x="14" y="245"/>
                  </a:cubicBezTo>
                  <a:cubicBezTo>
                    <a:pt x="25" y="254"/>
                    <a:pt x="38" y="261"/>
                    <a:pt x="53" y="261"/>
                  </a:cubicBezTo>
                  <a:cubicBezTo>
                    <a:pt x="55" y="261"/>
                    <a:pt x="57" y="260"/>
                    <a:pt x="60" y="260"/>
                  </a:cubicBezTo>
                  <a:cubicBezTo>
                    <a:pt x="319" y="280"/>
                    <a:pt x="579" y="290"/>
                    <a:pt x="839" y="290"/>
                  </a:cubicBezTo>
                  <a:cubicBezTo>
                    <a:pt x="1033" y="290"/>
                    <a:pt x="1227" y="285"/>
                    <a:pt x="1421" y="273"/>
                  </a:cubicBezTo>
                  <a:lnTo>
                    <a:pt x="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6"/>
            <p:cNvSpPr/>
            <p:nvPr/>
          </p:nvSpPr>
          <p:spPr>
            <a:xfrm>
              <a:off x="7312713" y="4759546"/>
              <a:ext cx="89394" cy="90733"/>
            </a:xfrm>
            <a:custGeom>
              <a:avLst/>
              <a:gdLst/>
              <a:ahLst/>
              <a:cxnLst/>
              <a:rect l="l" t="t" r="r" b="b"/>
              <a:pathLst>
                <a:path w="801" h="813" extrusionOk="0">
                  <a:moveTo>
                    <a:pt x="800" y="0"/>
                  </a:moveTo>
                  <a:lnTo>
                    <a:pt x="1" y="14"/>
                  </a:lnTo>
                  <a:lnTo>
                    <a:pt x="93" y="789"/>
                  </a:lnTo>
                  <a:cubicBezTo>
                    <a:pt x="133" y="793"/>
                    <a:pt x="172" y="798"/>
                    <a:pt x="210" y="804"/>
                  </a:cubicBezTo>
                  <a:cubicBezTo>
                    <a:pt x="251" y="806"/>
                    <a:pt x="291" y="811"/>
                    <a:pt x="330" y="813"/>
                  </a:cubicBezTo>
                  <a:lnTo>
                    <a:pt x="695" y="675"/>
                  </a:lnTo>
                  <a:lnTo>
                    <a:pt x="8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6"/>
            <p:cNvSpPr/>
            <p:nvPr/>
          </p:nvSpPr>
          <p:spPr>
            <a:xfrm>
              <a:off x="7456680" y="4804410"/>
              <a:ext cx="158587" cy="38391"/>
            </a:xfrm>
            <a:custGeom>
              <a:avLst/>
              <a:gdLst/>
              <a:ahLst/>
              <a:cxnLst/>
              <a:rect l="l" t="t" r="r" b="b"/>
              <a:pathLst>
                <a:path w="1421" h="344" extrusionOk="0">
                  <a:moveTo>
                    <a:pt x="452" y="0"/>
                  </a:moveTo>
                  <a:cubicBezTo>
                    <a:pt x="370" y="26"/>
                    <a:pt x="285" y="38"/>
                    <a:pt x="200" y="38"/>
                  </a:cubicBezTo>
                  <a:cubicBezTo>
                    <a:pt x="145" y="38"/>
                    <a:pt x="90" y="33"/>
                    <a:pt x="35" y="22"/>
                  </a:cubicBezTo>
                  <a:cubicBezTo>
                    <a:pt x="24" y="88"/>
                    <a:pt x="13" y="154"/>
                    <a:pt x="4" y="220"/>
                  </a:cubicBezTo>
                  <a:cubicBezTo>
                    <a:pt x="0" y="240"/>
                    <a:pt x="2" y="259"/>
                    <a:pt x="11" y="279"/>
                  </a:cubicBezTo>
                  <a:cubicBezTo>
                    <a:pt x="24" y="290"/>
                    <a:pt x="42" y="297"/>
                    <a:pt x="59" y="297"/>
                  </a:cubicBezTo>
                  <a:cubicBezTo>
                    <a:pt x="361" y="328"/>
                    <a:pt x="666" y="344"/>
                    <a:pt x="971" y="344"/>
                  </a:cubicBezTo>
                  <a:cubicBezTo>
                    <a:pt x="1121" y="344"/>
                    <a:pt x="1271" y="340"/>
                    <a:pt x="1421" y="332"/>
                  </a:cubicBezTo>
                  <a:lnTo>
                    <a:pt x="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6"/>
            <p:cNvSpPr/>
            <p:nvPr/>
          </p:nvSpPr>
          <p:spPr>
            <a:xfrm>
              <a:off x="7457126" y="4737002"/>
              <a:ext cx="119415" cy="91960"/>
            </a:xfrm>
            <a:custGeom>
              <a:avLst/>
              <a:gdLst/>
              <a:ahLst/>
              <a:cxnLst/>
              <a:rect l="l" t="t" r="r" b="b"/>
              <a:pathLst>
                <a:path w="1070" h="824" extrusionOk="0">
                  <a:moveTo>
                    <a:pt x="187" y="0"/>
                  </a:moveTo>
                  <a:lnTo>
                    <a:pt x="0" y="824"/>
                  </a:lnTo>
                  <a:lnTo>
                    <a:pt x="0" y="824"/>
                  </a:lnTo>
                  <a:lnTo>
                    <a:pt x="571" y="793"/>
                  </a:lnTo>
                  <a:lnTo>
                    <a:pt x="1070" y="75"/>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6"/>
            <p:cNvSpPr/>
            <p:nvPr/>
          </p:nvSpPr>
          <p:spPr>
            <a:xfrm>
              <a:off x="7010493" y="3085732"/>
              <a:ext cx="567610" cy="614149"/>
            </a:xfrm>
            <a:custGeom>
              <a:avLst/>
              <a:gdLst/>
              <a:ahLst/>
              <a:cxnLst/>
              <a:rect l="l" t="t" r="r" b="b"/>
              <a:pathLst>
                <a:path w="5086" h="5503" extrusionOk="0">
                  <a:moveTo>
                    <a:pt x="3313" y="1"/>
                  </a:moveTo>
                  <a:cubicBezTo>
                    <a:pt x="3313" y="1"/>
                    <a:pt x="1556" y="816"/>
                    <a:pt x="778" y="1901"/>
                  </a:cubicBezTo>
                  <a:cubicBezTo>
                    <a:pt x="1" y="2985"/>
                    <a:pt x="1051" y="5502"/>
                    <a:pt x="1051" y="5502"/>
                  </a:cubicBezTo>
                  <a:lnTo>
                    <a:pt x="1466" y="5410"/>
                  </a:lnTo>
                  <a:cubicBezTo>
                    <a:pt x="1466" y="5410"/>
                    <a:pt x="851" y="2840"/>
                    <a:pt x="2408" y="2135"/>
                  </a:cubicBezTo>
                  <a:cubicBezTo>
                    <a:pt x="3963" y="1431"/>
                    <a:pt x="5085" y="36"/>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6"/>
            <p:cNvSpPr/>
            <p:nvPr/>
          </p:nvSpPr>
          <p:spPr>
            <a:xfrm>
              <a:off x="7552658" y="3066871"/>
              <a:ext cx="524197" cy="500760"/>
            </a:xfrm>
            <a:custGeom>
              <a:avLst/>
              <a:gdLst/>
              <a:ahLst/>
              <a:cxnLst/>
              <a:rect l="l" t="t" r="r" b="b"/>
              <a:pathLst>
                <a:path w="4697" h="4487" extrusionOk="0">
                  <a:moveTo>
                    <a:pt x="605" y="0"/>
                  </a:moveTo>
                  <a:cubicBezTo>
                    <a:pt x="380" y="0"/>
                    <a:pt x="165" y="221"/>
                    <a:pt x="1" y="754"/>
                  </a:cubicBezTo>
                  <a:cubicBezTo>
                    <a:pt x="1" y="754"/>
                    <a:pt x="302" y="2665"/>
                    <a:pt x="1130" y="3712"/>
                  </a:cubicBezTo>
                  <a:cubicBezTo>
                    <a:pt x="1646" y="4364"/>
                    <a:pt x="2889" y="4487"/>
                    <a:pt x="3754" y="4487"/>
                  </a:cubicBezTo>
                  <a:cubicBezTo>
                    <a:pt x="4281" y="4487"/>
                    <a:pt x="4668" y="4441"/>
                    <a:pt x="4668" y="4441"/>
                  </a:cubicBezTo>
                  <a:lnTo>
                    <a:pt x="4696" y="4017"/>
                  </a:lnTo>
                  <a:cubicBezTo>
                    <a:pt x="4696" y="4017"/>
                    <a:pt x="2054" y="3901"/>
                    <a:pt x="1806" y="2210"/>
                  </a:cubicBezTo>
                  <a:cubicBezTo>
                    <a:pt x="1634" y="1052"/>
                    <a:pt x="1095" y="0"/>
                    <a:pt x="6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6"/>
            <p:cNvSpPr/>
            <p:nvPr/>
          </p:nvSpPr>
          <p:spPr>
            <a:xfrm>
              <a:off x="7313494" y="3033055"/>
              <a:ext cx="363601" cy="433576"/>
            </a:xfrm>
            <a:custGeom>
              <a:avLst/>
              <a:gdLst/>
              <a:ahLst/>
              <a:cxnLst/>
              <a:rect l="l" t="t" r="r" b="b"/>
              <a:pathLst>
                <a:path w="3258" h="3885" extrusionOk="0">
                  <a:moveTo>
                    <a:pt x="1430" y="1"/>
                  </a:moveTo>
                  <a:cubicBezTo>
                    <a:pt x="145" y="110"/>
                    <a:pt x="488" y="1358"/>
                    <a:pt x="525" y="1883"/>
                  </a:cubicBezTo>
                  <a:cubicBezTo>
                    <a:pt x="560" y="2408"/>
                    <a:pt x="0" y="3550"/>
                    <a:pt x="0" y="3550"/>
                  </a:cubicBezTo>
                  <a:lnTo>
                    <a:pt x="508" y="3712"/>
                  </a:lnTo>
                  <a:cubicBezTo>
                    <a:pt x="508" y="3712"/>
                    <a:pt x="1303" y="3620"/>
                    <a:pt x="1610" y="3602"/>
                  </a:cubicBezTo>
                  <a:cubicBezTo>
                    <a:pt x="1648" y="3600"/>
                    <a:pt x="1683" y="3599"/>
                    <a:pt x="1717" y="3599"/>
                  </a:cubicBezTo>
                  <a:cubicBezTo>
                    <a:pt x="1959" y="3599"/>
                    <a:pt x="2113" y="3656"/>
                    <a:pt x="2335" y="3785"/>
                  </a:cubicBezTo>
                  <a:cubicBezTo>
                    <a:pt x="2479" y="3867"/>
                    <a:pt x="2691" y="3885"/>
                    <a:pt x="2848" y="3885"/>
                  </a:cubicBezTo>
                  <a:cubicBezTo>
                    <a:pt x="2967" y="3885"/>
                    <a:pt x="3053" y="3875"/>
                    <a:pt x="3053" y="3875"/>
                  </a:cubicBezTo>
                  <a:cubicBezTo>
                    <a:pt x="3053" y="3875"/>
                    <a:pt x="3058" y="2715"/>
                    <a:pt x="3040" y="2427"/>
                  </a:cubicBezTo>
                  <a:cubicBezTo>
                    <a:pt x="3022" y="2138"/>
                    <a:pt x="3257" y="1903"/>
                    <a:pt x="3257" y="1703"/>
                  </a:cubicBezTo>
                  <a:cubicBezTo>
                    <a:pt x="3257" y="1503"/>
                    <a:pt x="2476" y="5"/>
                    <a:pt x="2476" y="5"/>
                  </a:cubicBezTo>
                  <a:lnTo>
                    <a:pt x="2425" y="725"/>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6"/>
            <p:cNvSpPr/>
            <p:nvPr/>
          </p:nvSpPr>
          <p:spPr>
            <a:xfrm>
              <a:off x="7257581" y="3045332"/>
              <a:ext cx="224433" cy="270190"/>
            </a:xfrm>
            <a:custGeom>
              <a:avLst/>
              <a:gdLst/>
              <a:ahLst/>
              <a:cxnLst/>
              <a:rect l="l" t="t" r="r" b="b"/>
              <a:pathLst>
                <a:path w="2011" h="2421" extrusionOk="0">
                  <a:moveTo>
                    <a:pt x="1481" y="0"/>
                  </a:moveTo>
                  <a:cubicBezTo>
                    <a:pt x="1283" y="95"/>
                    <a:pt x="864" y="218"/>
                    <a:pt x="559" y="394"/>
                  </a:cubicBezTo>
                  <a:cubicBezTo>
                    <a:pt x="251" y="571"/>
                    <a:pt x="1" y="712"/>
                    <a:pt x="1" y="712"/>
                  </a:cubicBezTo>
                  <a:cubicBezTo>
                    <a:pt x="1" y="712"/>
                    <a:pt x="218" y="2091"/>
                    <a:pt x="1046" y="2368"/>
                  </a:cubicBezTo>
                  <a:cubicBezTo>
                    <a:pt x="1156" y="2405"/>
                    <a:pt x="1253" y="2421"/>
                    <a:pt x="1339" y="2421"/>
                  </a:cubicBezTo>
                  <a:cubicBezTo>
                    <a:pt x="1908" y="2421"/>
                    <a:pt x="2010" y="1731"/>
                    <a:pt x="2010" y="1731"/>
                  </a:cubicBezTo>
                  <a:lnTo>
                    <a:pt x="1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6"/>
            <p:cNvSpPr/>
            <p:nvPr/>
          </p:nvSpPr>
          <p:spPr>
            <a:xfrm>
              <a:off x="7589710" y="3033613"/>
              <a:ext cx="160373" cy="244409"/>
            </a:xfrm>
            <a:custGeom>
              <a:avLst/>
              <a:gdLst/>
              <a:ahLst/>
              <a:cxnLst/>
              <a:rect l="l" t="t" r="r" b="b"/>
              <a:pathLst>
                <a:path w="1437" h="2190" extrusionOk="0">
                  <a:moveTo>
                    <a:pt x="1" y="0"/>
                  </a:moveTo>
                  <a:lnTo>
                    <a:pt x="317" y="2190"/>
                  </a:lnTo>
                  <a:lnTo>
                    <a:pt x="1437" y="1599"/>
                  </a:lnTo>
                  <a:cubicBezTo>
                    <a:pt x="1437" y="1599"/>
                    <a:pt x="1375" y="1245"/>
                    <a:pt x="1015" y="641"/>
                  </a:cubicBezTo>
                  <a:cubicBezTo>
                    <a:pt x="655" y="37"/>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6"/>
            <p:cNvSpPr/>
            <p:nvPr/>
          </p:nvSpPr>
          <p:spPr>
            <a:xfrm>
              <a:off x="7185598" y="3465180"/>
              <a:ext cx="733898" cy="1180978"/>
            </a:xfrm>
            <a:custGeom>
              <a:avLst/>
              <a:gdLst/>
              <a:ahLst/>
              <a:cxnLst/>
              <a:rect l="l" t="t" r="r" b="b"/>
              <a:pathLst>
                <a:path w="6576" h="10582" extrusionOk="0">
                  <a:moveTo>
                    <a:pt x="1344" y="0"/>
                  </a:moveTo>
                  <a:cubicBezTo>
                    <a:pt x="1177" y="255"/>
                    <a:pt x="648" y="1608"/>
                    <a:pt x="433" y="3350"/>
                  </a:cubicBezTo>
                  <a:cubicBezTo>
                    <a:pt x="51" y="6446"/>
                    <a:pt x="0" y="10582"/>
                    <a:pt x="0" y="10582"/>
                  </a:cubicBezTo>
                  <a:lnTo>
                    <a:pt x="4085" y="10048"/>
                  </a:lnTo>
                  <a:cubicBezTo>
                    <a:pt x="4246" y="10026"/>
                    <a:pt x="4409" y="10015"/>
                    <a:pt x="4570" y="10015"/>
                  </a:cubicBezTo>
                  <a:cubicBezTo>
                    <a:pt x="4585" y="10015"/>
                    <a:pt x="4600" y="10015"/>
                    <a:pt x="4614" y="10015"/>
                  </a:cubicBezTo>
                  <a:lnTo>
                    <a:pt x="6481" y="10028"/>
                  </a:lnTo>
                  <a:lnTo>
                    <a:pt x="6461" y="8792"/>
                  </a:lnTo>
                  <a:cubicBezTo>
                    <a:pt x="6575" y="6885"/>
                    <a:pt x="6202" y="4984"/>
                    <a:pt x="5381" y="3260"/>
                  </a:cubicBezTo>
                  <a:lnTo>
                    <a:pt x="5181" y="2842"/>
                  </a:lnTo>
                  <a:cubicBezTo>
                    <a:pt x="5181" y="2842"/>
                    <a:pt x="4529" y="1558"/>
                    <a:pt x="4529" y="1503"/>
                  </a:cubicBezTo>
                  <a:cubicBezTo>
                    <a:pt x="4529" y="1448"/>
                    <a:pt x="4241" y="218"/>
                    <a:pt x="4241" y="218"/>
                  </a:cubicBezTo>
                  <a:cubicBezTo>
                    <a:pt x="4241" y="218"/>
                    <a:pt x="3643" y="363"/>
                    <a:pt x="3046" y="363"/>
                  </a:cubicBezTo>
                  <a:cubicBezTo>
                    <a:pt x="2745" y="363"/>
                    <a:pt x="2376" y="299"/>
                    <a:pt x="2053" y="222"/>
                  </a:cubicBezTo>
                  <a:cubicBezTo>
                    <a:pt x="1895" y="185"/>
                    <a:pt x="1748" y="143"/>
                    <a:pt x="1623" y="104"/>
                  </a:cubicBezTo>
                  <a:cubicBezTo>
                    <a:pt x="1529" y="75"/>
                    <a:pt x="1436" y="40"/>
                    <a:pt x="1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6"/>
            <p:cNvSpPr/>
            <p:nvPr/>
          </p:nvSpPr>
          <p:spPr>
            <a:xfrm>
              <a:off x="7377665" y="2691886"/>
              <a:ext cx="331236" cy="307242"/>
            </a:xfrm>
            <a:custGeom>
              <a:avLst/>
              <a:gdLst/>
              <a:ahLst/>
              <a:cxnLst/>
              <a:rect l="l" t="t" r="r" b="b"/>
              <a:pathLst>
                <a:path w="2968" h="2753" extrusionOk="0">
                  <a:moveTo>
                    <a:pt x="737" y="1"/>
                  </a:moveTo>
                  <a:cubicBezTo>
                    <a:pt x="537" y="198"/>
                    <a:pt x="387" y="398"/>
                    <a:pt x="326" y="688"/>
                  </a:cubicBezTo>
                  <a:cubicBezTo>
                    <a:pt x="258" y="991"/>
                    <a:pt x="253" y="1281"/>
                    <a:pt x="133" y="1571"/>
                  </a:cubicBezTo>
                  <a:cubicBezTo>
                    <a:pt x="1" y="1894"/>
                    <a:pt x="58" y="2186"/>
                    <a:pt x="247" y="2443"/>
                  </a:cubicBezTo>
                  <a:cubicBezTo>
                    <a:pt x="282" y="2478"/>
                    <a:pt x="319" y="2511"/>
                    <a:pt x="361" y="2542"/>
                  </a:cubicBezTo>
                  <a:cubicBezTo>
                    <a:pt x="510" y="2649"/>
                    <a:pt x="693" y="2700"/>
                    <a:pt x="873" y="2728"/>
                  </a:cubicBezTo>
                  <a:cubicBezTo>
                    <a:pt x="979" y="2745"/>
                    <a:pt x="1086" y="2753"/>
                    <a:pt x="1194" y="2753"/>
                  </a:cubicBezTo>
                  <a:cubicBezTo>
                    <a:pt x="1564" y="2753"/>
                    <a:pt x="1934" y="2655"/>
                    <a:pt x="2239" y="2447"/>
                  </a:cubicBezTo>
                  <a:cubicBezTo>
                    <a:pt x="2634" y="2181"/>
                    <a:pt x="2906" y="1725"/>
                    <a:pt x="2909" y="1250"/>
                  </a:cubicBezTo>
                  <a:lnTo>
                    <a:pt x="2909" y="1250"/>
                  </a:lnTo>
                  <a:lnTo>
                    <a:pt x="2891" y="1288"/>
                  </a:lnTo>
                  <a:cubicBezTo>
                    <a:pt x="2915" y="1189"/>
                    <a:pt x="2935" y="1092"/>
                    <a:pt x="2948" y="993"/>
                  </a:cubicBezTo>
                  <a:cubicBezTo>
                    <a:pt x="2963" y="897"/>
                    <a:pt x="2968" y="798"/>
                    <a:pt x="2966" y="701"/>
                  </a:cubicBezTo>
                  <a:cubicBezTo>
                    <a:pt x="2623" y="418"/>
                    <a:pt x="2179" y="308"/>
                    <a:pt x="1751" y="196"/>
                  </a:cubicBezTo>
                  <a:cubicBezTo>
                    <a:pt x="1468" y="119"/>
                    <a:pt x="1180" y="60"/>
                    <a:pt x="888" y="16"/>
                  </a:cubicBezTo>
                  <a:cubicBezTo>
                    <a:pt x="838" y="9"/>
                    <a:pt x="787" y="5"/>
                    <a:pt x="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6"/>
            <p:cNvSpPr/>
            <p:nvPr/>
          </p:nvSpPr>
          <p:spPr>
            <a:xfrm>
              <a:off x="7484357" y="2854380"/>
              <a:ext cx="29686" cy="23213"/>
            </a:xfrm>
            <a:custGeom>
              <a:avLst/>
              <a:gdLst/>
              <a:ahLst/>
              <a:cxnLst/>
              <a:rect l="l" t="t" r="r" b="b"/>
              <a:pathLst>
                <a:path w="266" h="208" extrusionOk="0">
                  <a:moveTo>
                    <a:pt x="134" y="1"/>
                  </a:moveTo>
                  <a:cubicBezTo>
                    <a:pt x="0" y="1"/>
                    <a:pt x="0" y="207"/>
                    <a:pt x="134" y="207"/>
                  </a:cubicBezTo>
                  <a:cubicBezTo>
                    <a:pt x="266" y="207"/>
                    <a:pt x="26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6"/>
            <p:cNvSpPr/>
            <p:nvPr/>
          </p:nvSpPr>
          <p:spPr>
            <a:xfrm>
              <a:off x="7404227" y="2831166"/>
              <a:ext cx="25557" cy="19865"/>
            </a:xfrm>
            <a:custGeom>
              <a:avLst/>
              <a:gdLst/>
              <a:ahLst/>
              <a:cxnLst/>
              <a:rect l="l" t="t" r="r" b="b"/>
              <a:pathLst>
                <a:path w="229" h="178" extrusionOk="0">
                  <a:moveTo>
                    <a:pt x="114" y="0"/>
                  </a:moveTo>
                  <a:cubicBezTo>
                    <a:pt x="0" y="0"/>
                    <a:pt x="0" y="178"/>
                    <a:pt x="114" y="178"/>
                  </a:cubicBezTo>
                  <a:cubicBezTo>
                    <a:pt x="228" y="178"/>
                    <a:pt x="228"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6"/>
            <p:cNvSpPr/>
            <p:nvPr/>
          </p:nvSpPr>
          <p:spPr>
            <a:xfrm>
              <a:off x="7415499" y="2818890"/>
              <a:ext cx="45869" cy="87831"/>
            </a:xfrm>
            <a:custGeom>
              <a:avLst/>
              <a:gdLst/>
              <a:ahLst/>
              <a:cxnLst/>
              <a:rect l="l" t="t" r="r" b="b"/>
              <a:pathLst>
                <a:path w="411" h="787" extrusionOk="0">
                  <a:moveTo>
                    <a:pt x="370" y="1"/>
                  </a:moveTo>
                  <a:cubicBezTo>
                    <a:pt x="354" y="1"/>
                    <a:pt x="336" y="10"/>
                    <a:pt x="332" y="27"/>
                  </a:cubicBezTo>
                  <a:cubicBezTo>
                    <a:pt x="319" y="77"/>
                    <a:pt x="312" y="128"/>
                    <a:pt x="305" y="178"/>
                  </a:cubicBezTo>
                  <a:cubicBezTo>
                    <a:pt x="297" y="224"/>
                    <a:pt x="281" y="266"/>
                    <a:pt x="259" y="305"/>
                  </a:cubicBezTo>
                  <a:cubicBezTo>
                    <a:pt x="237" y="345"/>
                    <a:pt x="204" y="376"/>
                    <a:pt x="167" y="398"/>
                  </a:cubicBezTo>
                  <a:cubicBezTo>
                    <a:pt x="125" y="415"/>
                    <a:pt x="86" y="437"/>
                    <a:pt x="48" y="466"/>
                  </a:cubicBezTo>
                  <a:cubicBezTo>
                    <a:pt x="15" y="492"/>
                    <a:pt x="0" y="534"/>
                    <a:pt x="7" y="576"/>
                  </a:cubicBezTo>
                  <a:cubicBezTo>
                    <a:pt x="15" y="617"/>
                    <a:pt x="51" y="644"/>
                    <a:pt x="86" y="670"/>
                  </a:cubicBezTo>
                  <a:cubicBezTo>
                    <a:pt x="158" y="725"/>
                    <a:pt x="246" y="782"/>
                    <a:pt x="338" y="786"/>
                  </a:cubicBezTo>
                  <a:cubicBezTo>
                    <a:pt x="351" y="786"/>
                    <a:pt x="360" y="769"/>
                    <a:pt x="349" y="760"/>
                  </a:cubicBezTo>
                  <a:lnTo>
                    <a:pt x="349" y="758"/>
                  </a:lnTo>
                  <a:cubicBezTo>
                    <a:pt x="288" y="701"/>
                    <a:pt x="209" y="666"/>
                    <a:pt x="145" y="613"/>
                  </a:cubicBezTo>
                  <a:cubicBezTo>
                    <a:pt x="127" y="602"/>
                    <a:pt x="112" y="587"/>
                    <a:pt x="97" y="571"/>
                  </a:cubicBezTo>
                  <a:cubicBezTo>
                    <a:pt x="86" y="554"/>
                    <a:pt x="94" y="540"/>
                    <a:pt x="110" y="525"/>
                  </a:cubicBezTo>
                  <a:cubicBezTo>
                    <a:pt x="143" y="497"/>
                    <a:pt x="191" y="486"/>
                    <a:pt x="226" y="464"/>
                  </a:cubicBezTo>
                  <a:cubicBezTo>
                    <a:pt x="290" y="420"/>
                    <a:pt x="338" y="358"/>
                    <a:pt x="365" y="288"/>
                  </a:cubicBezTo>
                  <a:cubicBezTo>
                    <a:pt x="398" y="204"/>
                    <a:pt x="411" y="114"/>
                    <a:pt x="400" y="27"/>
                  </a:cubicBezTo>
                  <a:cubicBezTo>
                    <a:pt x="398" y="9"/>
                    <a:pt x="384"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6"/>
            <p:cNvSpPr/>
            <p:nvPr/>
          </p:nvSpPr>
          <p:spPr>
            <a:xfrm>
              <a:off x="7500540" y="2810185"/>
              <a:ext cx="51784" cy="35266"/>
            </a:xfrm>
            <a:custGeom>
              <a:avLst/>
              <a:gdLst/>
              <a:ahLst/>
              <a:cxnLst/>
              <a:rect l="l" t="t" r="r" b="b"/>
              <a:pathLst>
                <a:path w="464" h="316" extrusionOk="0">
                  <a:moveTo>
                    <a:pt x="115" y="1"/>
                  </a:moveTo>
                  <a:cubicBezTo>
                    <a:pt x="92" y="1"/>
                    <a:pt x="70" y="4"/>
                    <a:pt x="48" y="10"/>
                  </a:cubicBezTo>
                  <a:cubicBezTo>
                    <a:pt x="0" y="23"/>
                    <a:pt x="0" y="89"/>
                    <a:pt x="48" y="105"/>
                  </a:cubicBezTo>
                  <a:lnTo>
                    <a:pt x="48" y="107"/>
                  </a:lnTo>
                  <a:cubicBezTo>
                    <a:pt x="81" y="116"/>
                    <a:pt x="114" y="122"/>
                    <a:pt x="145" y="133"/>
                  </a:cubicBezTo>
                  <a:lnTo>
                    <a:pt x="171" y="142"/>
                  </a:lnTo>
                  <a:lnTo>
                    <a:pt x="182" y="148"/>
                  </a:lnTo>
                  <a:cubicBezTo>
                    <a:pt x="184" y="149"/>
                    <a:pt x="184" y="149"/>
                    <a:pt x="185" y="149"/>
                  </a:cubicBezTo>
                  <a:cubicBezTo>
                    <a:pt x="185" y="149"/>
                    <a:pt x="185" y="149"/>
                    <a:pt x="185" y="149"/>
                  </a:cubicBezTo>
                  <a:lnTo>
                    <a:pt x="185" y="149"/>
                  </a:lnTo>
                  <a:cubicBezTo>
                    <a:pt x="200" y="155"/>
                    <a:pt x="216" y="164"/>
                    <a:pt x="231" y="173"/>
                  </a:cubicBezTo>
                  <a:cubicBezTo>
                    <a:pt x="237" y="177"/>
                    <a:pt x="244" y="181"/>
                    <a:pt x="250" y="186"/>
                  </a:cubicBezTo>
                  <a:lnTo>
                    <a:pt x="260" y="192"/>
                  </a:lnTo>
                  <a:lnTo>
                    <a:pt x="260" y="192"/>
                  </a:lnTo>
                  <a:cubicBezTo>
                    <a:pt x="261" y="192"/>
                    <a:pt x="264" y="195"/>
                    <a:pt x="272" y="201"/>
                  </a:cubicBezTo>
                  <a:lnTo>
                    <a:pt x="276" y="204"/>
                  </a:lnTo>
                  <a:lnTo>
                    <a:pt x="276" y="204"/>
                  </a:lnTo>
                  <a:cubicBezTo>
                    <a:pt x="276" y="204"/>
                    <a:pt x="276" y="204"/>
                    <a:pt x="276" y="204"/>
                  </a:cubicBezTo>
                  <a:lnTo>
                    <a:pt x="276" y="204"/>
                  </a:lnTo>
                  <a:cubicBezTo>
                    <a:pt x="275" y="204"/>
                    <a:pt x="280" y="208"/>
                    <a:pt x="281" y="208"/>
                  </a:cubicBezTo>
                  <a:cubicBezTo>
                    <a:pt x="288" y="214"/>
                    <a:pt x="294" y="221"/>
                    <a:pt x="301" y="228"/>
                  </a:cubicBezTo>
                  <a:cubicBezTo>
                    <a:pt x="324" y="249"/>
                    <a:pt x="350" y="287"/>
                    <a:pt x="381" y="299"/>
                  </a:cubicBezTo>
                  <a:lnTo>
                    <a:pt x="381" y="299"/>
                  </a:lnTo>
                  <a:cubicBezTo>
                    <a:pt x="392" y="308"/>
                    <a:pt x="404" y="316"/>
                    <a:pt x="418" y="316"/>
                  </a:cubicBezTo>
                  <a:cubicBezTo>
                    <a:pt x="421" y="316"/>
                    <a:pt x="424" y="315"/>
                    <a:pt x="428" y="315"/>
                  </a:cubicBezTo>
                  <a:lnTo>
                    <a:pt x="428" y="315"/>
                  </a:lnTo>
                  <a:cubicBezTo>
                    <a:pt x="428" y="315"/>
                    <a:pt x="428" y="315"/>
                    <a:pt x="429" y="315"/>
                  </a:cubicBezTo>
                  <a:cubicBezTo>
                    <a:pt x="437" y="315"/>
                    <a:pt x="445" y="309"/>
                    <a:pt x="450" y="302"/>
                  </a:cubicBezTo>
                  <a:cubicBezTo>
                    <a:pt x="453" y="300"/>
                    <a:pt x="455" y="296"/>
                    <a:pt x="457" y="293"/>
                  </a:cubicBezTo>
                  <a:cubicBezTo>
                    <a:pt x="464" y="282"/>
                    <a:pt x="464" y="274"/>
                    <a:pt x="464" y="263"/>
                  </a:cubicBezTo>
                  <a:cubicBezTo>
                    <a:pt x="462" y="257"/>
                    <a:pt x="461" y="252"/>
                    <a:pt x="460" y="247"/>
                  </a:cubicBezTo>
                  <a:lnTo>
                    <a:pt x="460" y="247"/>
                  </a:lnTo>
                  <a:cubicBezTo>
                    <a:pt x="463" y="204"/>
                    <a:pt x="427" y="160"/>
                    <a:pt x="400" y="131"/>
                  </a:cubicBezTo>
                  <a:cubicBezTo>
                    <a:pt x="369" y="100"/>
                    <a:pt x="336" y="74"/>
                    <a:pt x="299" y="54"/>
                  </a:cubicBezTo>
                  <a:cubicBezTo>
                    <a:pt x="244" y="23"/>
                    <a:pt x="178"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6"/>
            <p:cNvSpPr/>
            <p:nvPr/>
          </p:nvSpPr>
          <p:spPr>
            <a:xfrm>
              <a:off x="7408803" y="2780164"/>
              <a:ext cx="34485" cy="22209"/>
            </a:xfrm>
            <a:custGeom>
              <a:avLst/>
              <a:gdLst/>
              <a:ahLst/>
              <a:cxnLst/>
              <a:rect l="l" t="t" r="r" b="b"/>
              <a:pathLst>
                <a:path w="309" h="199" extrusionOk="0">
                  <a:moveTo>
                    <a:pt x="100" y="139"/>
                  </a:moveTo>
                  <a:cubicBezTo>
                    <a:pt x="106" y="139"/>
                    <a:pt x="112" y="139"/>
                    <a:pt x="117" y="141"/>
                  </a:cubicBezTo>
                  <a:lnTo>
                    <a:pt x="100" y="139"/>
                  </a:lnTo>
                  <a:close/>
                  <a:moveTo>
                    <a:pt x="157" y="154"/>
                  </a:moveTo>
                  <a:lnTo>
                    <a:pt x="168" y="158"/>
                  </a:lnTo>
                  <a:lnTo>
                    <a:pt x="168" y="158"/>
                  </a:lnTo>
                  <a:cubicBezTo>
                    <a:pt x="164" y="156"/>
                    <a:pt x="161" y="155"/>
                    <a:pt x="157" y="154"/>
                  </a:cubicBezTo>
                  <a:close/>
                  <a:moveTo>
                    <a:pt x="90" y="1"/>
                  </a:moveTo>
                  <a:cubicBezTo>
                    <a:pt x="67" y="1"/>
                    <a:pt x="44" y="6"/>
                    <a:pt x="27" y="24"/>
                  </a:cubicBezTo>
                  <a:cubicBezTo>
                    <a:pt x="1" y="51"/>
                    <a:pt x="1" y="90"/>
                    <a:pt x="27" y="114"/>
                  </a:cubicBezTo>
                  <a:cubicBezTo>
                    <a:pt x="36" y="125"/>
                    <a:pt x="49" y="132"/>
                    <a:pt x="62" y="134"/>
                  </a:cubicBezTo>
                  <a:cubicBezTo>
                    <a:pt x="71" y="136"/>
                    <a:pt x="80" y="139"/>
                    <a:pt x="91" y="139"/>
                  </a:cubicBezTo>
                  <a:cubicBezTo>
                    <a:pt x="94" y="139"/>
                    <a:pt x="97" y="139"/>
                    <a:pt x="100" y="139"/>
                  </a:cubicBezTo>
                  <a:lnTo>
                    <a:pt x="100" y="139"/>
                  </a:lnTo>
                  <a:cubicBezTo>
                    <a:pt x="124" y="143"/>
                    <a:pt x="150" y="150"/>
                    <a:pt x="174" y="161"/>
                  </a:cubicBezTo>
                  <a:lnTo>
                    <a:pt x="168" y="158"/>
                  </a:lnTo>
                  <a:lnTo>
                    <a:pt x="168" y="158"/>
                  </a:lnTo>
                  <a:cubicBezTo>
                    <a:pt x="172" y="160"/>
                    <a:pt x="176" y="163"/>
                    <a:pt x="181" y="165"/>
                  </a:cubicBezTo>
                  <a:lnTo>
                    <a:pt x="190" y="169"/>
                  </a:lnTo>
                  <a:cubicBezTo>
                    <a:pt x="203" y="176"/>
                    <a:pt x="214" y="178"/>
                    <a:pt x="227" y="180"/>
                  </a:cubicBezTo>
                  <a:lnTo>
                    <a:pt x="212" y="178"/>
                  </a:lnTo>
                  <a:lnTo>
                    <a:pt x="209" y="178"/>
                  </a:lnTo>
                  <a:lnTo>
                    <a:pt x="218" y="182"/>
                  </a:lnTo>
                  <a:cubicBezTo>
                    <a:pt x="225" y="185"/>
                    <a:pt x="229" y="189"/>
                    <a:pt x="236" y="191"/>
                  </a:cubicBezTo>
                  <a:cubicBezTo>
                    <a:pt x="243" y="196"/>
                    <a:pt x="251" y="198"/>
                    <a:pt x="259" y="198"/>
                  </a:cubicBezTo>
                  <a:cubicBezTo>
                    <a:pt x="270" y="198"/>
                    <a:pt x="282" y="194"/>
                    <a:pt x="291" y="185"/>
                  </a:cubicBezTo>
                  <a:cubicBezTo>
                    <a:pt x="306" y="169"/>
                    <a:pt x="308" y="147"/>
                    <a:pt x="297" y="128"/>
                  </a:cubicBezTo>
                  <a:cubicBezTo>
                    <a:pt x="295" y="119"/>
                    <a:pt x="291" y="110"/>
                    <a:pt x="286" y="101"/>
                  </a:cubicBezTo>
                  <a:cubicBezTo>
                    <a:pt x="284" y="99"/>
                    <a:pt x="284" y="97"/>
                    <a:pt x="282" y="95"/>
                  </a:cubicBezTo>
                  <a:cubicBezTo>
                    <a:pt x="281" y="93"/>
                    <a:pt x="281" y="93"/>
                    <a:pt x="280" y="93"/>
                  </a:cubicBezTo>
                  <a:lnTo>
                    <a:pt x="280" y="93"/>
                  </a:lnTo>
                  <a:cubicBezTo>
                    <a:pt x="276" y="84"/>
                    <a:pt x="271" y="75"/>
                    <a:pt x="264" y="68"/>
                  </a:cubicBezTo>
                  <a:cubicBezTo>
                    <a:pt x="247" y="51"/>
                    <a:pt x="227" y="38"/>
                    <a:pt x="205" y="27"/>
                  </a:cubicBezTo>
                  <a:cubicBezTo>
                    <a:pt x="183" y="16"/>
                    <a:pt x="159" y="9"/>
                    <a:pt x="137" y="5"/>
                  </a:cubicBezTo>
                  <a:cubicBezTo>
                    <a:pt x="121" y="3"/>
                    <a:pt x="10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6"/>
            <p:cNvSpPr/>
            <p:nvPr/>
          </p:nvSpPr>
          <p:spPr>
            <a:xfrm>
              <a:off x="7434360" y="2675592"/>
              <a:ext cx="295412" cy="309362"/>
            </a:xfrm>
            <a:custGeom>
              <a:avLst/>
              <a:gdLst/>
              <a:ahLst/>
              <a:cxnLst/>
              <a:rect l="l" t="t" r="r" b="b"/>
              <a:pathLst>
                <a:path w="2647" h="2772" extrusionOk="0">
                  <a:moveTo>
                    <a:pt x="658" y="0"/>
                  </a:moveTo>
                  <a:cubicBezTo>
                    <a:pt x="391" y="0"/>
                    <a:pt x="172" y="23"/>
                    <a:pt x="92" y="63"/>
                  </a:cubicBezTo>
                  <a:cubicBezTo>
                    <a:pt x="55" y="79"/>
                    <a:pt x="24" y="105"/>
                    <a:pt x="0" y="138"/>
                  </a:cubicBezTo>
                  <a:cubicBezTo>
                    <a:pt x="81" y="140"/>
                    <a:pt x="160" y="160"/>
                    <a:pt x="231" y="197"/>
                  </a:cubicBezTo>
                  <a:cubicBezTo>
                    <a:pt x="312" y="239"/>
                    <a:pt x="352" y="309"/>
                    <a:pt x="426" y="357"/>
                  </a:cubicBezTo>
                  <a:cubicBezTo>
                    <a:pt x="469" y="387"/>
                    <a:pt x="504" y="396"/>
                    <a:pt x="540" y="396"/>
                  </a:cubicBezTo>
                  <a:cubicBezTo>
                    <a:pt x="576" y="396"/>
                    <a:pt x="613" y="387"/>
                    <a:pt x="659" y="382"/>
                  </a:cubicBezTo>
                  <a:cubicBezTo>
                    <a:pt x="673" y="380"/>
                    <a:pt x="688" y="379"/>
                    <a:pt x="704" y="379"/>
                  </a:cubicBezTo>
                  <a:cubicBezTo>
                    <a:pt x="870" y="379"/>
                    <a:pt x="1140" y="462"/>
                    <a:pt x="1089" y="639"/>
                  </a:cubicBezTo>
                  <a:lnTo>
                    <a:pt x="1098" y="641"/>
                  </a:lnTo>
                  <a:cubicBezTo>
                    <a:pt x="1098" y="641"/>
                    <a:pt x="1094" y="1049"/>
                    <a:pt x="1223" y="1192"/>
                  </a:cubicBezTo>
                  <a:cubicBezTo>
                    <a:pt x="1351" y="1335"/>
                    <a:pt x="1553" y="1271"/>
                    <a:pt x="1439" y="1592"/>
                  </a:cubicBezTo>
                  <a:cubicBezTo>
                    <a:pt x="1336" y="1887"/>
                    <a:pt x="1397" y="1996"/>
                    <a:pt x="1462" y="1996"/>
                  </a:cubicBezTo>
                  <a:cubicBezTo>
                    <a:pt x="1468" y="1996"/>
                    <a:pt x="1474" y="1995"/>
                    <a:pt x="1480" y="1994"/>
                  </a:cubicBezTo>
                  <a:cubicBezTo>
                    <a:pt x="1507" y="1985"/>
                    <a:pt x="1522" y="1941"/>
                    <a:pt x="1540" y="1888"/>
                  </a:cubicBezTo>
                  <a:cubicBezTo>
                    <a:pt x="1544" y="1855"/>
                    <a:pt x="1555" y="1824"/>
                    <a:pt x="1573" y="1796"/>
                  </a:cubicBezTo>
                  <a:cubicBezTo>
                    <a:pt x="1595" y="1741"/>
                    <a:pt x="1630" y="1690"/>
                    <a:pt x="1689" y="1686"/>
                  </a:cubicBezTo>
                  <a:lnTo>
                    <a:pt x="1698" y="1686"/>
                  </a:lnTo>
                  <a:cubicBezTo>
                    <a:pt x="1723" y="1675"/>
                    <a:pt x="1749" y="1670"/>
                    <a:pt x="1773" y="1670"/>
                  </a:cubicBezTo>
                  <a:cubicBezTo>
                    <a:pt x="1867" y="1670"/>
                    <a:pt x="1945" y="1746"/>
                    <a:pt x="1966" y="1851"/>
                  </a:cubicBezTo>
                  <a:cubicBezTo>
                    <a:pt x="2003" y="2040"/>
                    <a:pt x="1909" y="2231"/>
                    <a:pt x="1737" y="2316"/>
                  </a:cubicBezTo>
                  <a:cubicBezTo>
                    <a:pt x="1664" y="2353"/>
                    <a:pt x="1585" y="2373"/>
                    <a:pt x="1504" y="2373"/>
                  </a:cubicBezTo>
                  <a:cubicBezTo>
                    <a:pt x="1493" y="2373"/>
                    <a:pt x="1481" y="2372"/>
                    <a:pt x="1469" y="2371"/>
                  </a:cubicBezTo>
                  <a:lnTo>
                    <a:pt x="1467" y="2371"/>
                  </a:lnTo>
                  <a:cubicBezTo>
                    <a:pt x="1432" y="2503"/>
                    <a:pt x="1401" y="2633"/>
                    <a:pt x="1401" y="2771"/>
                  </a:cubicBezTo>
                  <a:cubicBezTo>
                    <a:pt x="1548" y="2734"/>
                    <a:pt x="1761" y="2677"/>
                    <a:pt x="1865" y="2619"/>
                  </a:cubicBezTo>
                  <a:cubicBezTo>
                    <a:pt x="2034" y="2527"/>
                    <a:pt x="2600" y="2145"/>
                    <a:pt x="2625" y="1453"/>
                  </a:cubicBezTo>
                  <a:cubicBezTo>
                    <a:pt x="2647" y="762"/>
                    <a:pt x="2475" y="542"/>
                    <a:pt x="2049" y="256"/>
                  </a:cubicBezTo>
                  <a:cubicBezTo>
                    <a:pt x="1775" y="74"/>
                    <a:pt x="1138"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6"/>
            <p:cNvSpPr/>
            <p:nvPr/>
          </p:nvSpPr>
          <p:spPr>
            <a:xfrm>
              <a:off x="7411816" y="2908284"/>
              <a:ext cx="49328" cy="37945"/>
            </a:xfrm>
            <a:custGeom>
              <a:avLst/>
              <a:gdLst/>
              <a:ahLst/>
              <a:cxnLst/>
              <a:rect l="l" t="t" r="r" b="b"/>
              <a:pathLst>
                <a:path w="442" h="340" extrusionOk="0">
                  <a:moveTo>
                    <a:pt x="0" y="1"/>
                  </a:moveTo>
                  <a:cubicBezTo>
                    <a:pt x="0" y="1"/>
                    <a:pt x="0" y="236"/>
                    <a:pt x="158" y="321"/>
                  </a:cubicBezTo>
                  <a:cubicBezTo>
                    <a:pt x="183" y="334"/>
                    <a:pt x="206" y="340"/>
                    <a:pt x="228" y="340"/>
                  </a:cubicBezTo>
                  <a:cubicBezTo>
                    <a:pt x="353" y="340"/>
                    <a:pt x="442" y="172"/>
                    <a:pt x="442" y="172"/>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6"/>
            <p:cNvSpPr/>
            <p:nvPr/>
          </p:nvSpPr>
          <p:spPr>
            <a:xfrm>
              <a:off x="7386482" y="2679499"/>
              <a:ext cx="219745" cy="107473"/>
            </a:xfrm>
            <a:custGeom>
              <a:avLst/>
              <a:gdLst/>
              <a:ahLst/>
              <a:cxnLst/>
              <a:rect l="l" t="t" r="r" b="b"/>
              <a:pathLst>
                <a:path w="1969" h="963" extrusionOk="0">
                  <a:moveTo>
                    <a:pt x="695" y="1"/>
                  </a:moveTo>
                  <a:cubicBezTo>
                    <a:pt x="633" y="1"/>
                    <a:pt x="572" y="6"/>
                    <a:pt x="510" y="19"/>
                  </a:cubicBezTo>
                  <a:cubicBezTo>
                    <a:pt x="271" y="70"/>
                    <a:pt x="45" y="246"/>
                    <a:pt x="3" y="487"/>
                  </a:cubicBezTo>
                  <a:cubicBezTo>
                    <a:pt x="1" y="496"/>
                    <a:pt x="1" y="505"/>
                    <a:pt x="3" y="513"/>
                  </a:cubicBezTo>
                  <a:cubicBezTo>
                    <a:pt x="10" y="524"/>
                    <a:pt x="18" y="533"/>
                    <a:pt x="32" y="538"/>
                  </a:cubicBezTo>
                  <a:cubicBezTo>
                    <a:pt x="159" y="597"/>
                    <a:pt x="300" y="628"/>
                    <a:pt x="441" y="628"/>
                  </a:cubicBezTo>
                  <a:cubicBezTo>
                    <a:pt x="494" y="628"/>
                    <a:pt x="548" y="624"/>
                    <a:pt x="600" y="615"/>
                  </a:cubicBezTo>
                  <a:lnTo>
                    <a:pt x="600" y="615"/>
                  </a:lnTo>
                  <a:cubicBezTo>
                    <a:pt x="554" y="711"/>
                    <a:pt x="398" y="674"/>
                    <a:pt x="326" y="751"/>
                  </a:cubicBezTo>
                  <a:cubicBezTo>
                    <a:pt x="425" y="801"/>
                    <a:pt x="532" y="826"/>
                    <a:pt x="639" y="826"/>
                  </a:cubicBezTo>
                  <a:cubicBezTo>
                    <a:pt x="766" y="826"/>
                    <a:pt x="893" y="791"/>
                    <a:pt x="1005" y="722"/>
                  </a:cubicBezTo>
                  <a:lnTo>
                    <a:pt x="1005" y="722"/>
                  </a:lnTo>
                  <a:cubicBezTo>
                    <a:pt x="974" y="832"/>
                    <a:pt x="851" y="882"/>
                    <a:pt x="741" y="920"/>
                  </a:cubicBezTo>
                  <a:cubicBezTo>
                    <a:pt x="800" y="950"/>
                    <a:pt x="865" y="963"/>
                    <a:pt x="932" y="963"/>
                  </a:cubicBezTo>
                  <a:cubicBezTo>
                    <a:pt x="997" y="963"/>
                    <a:pt x="1062" y="950"/>
                    <a:pt x="1123" y="929"/>
                  </a:cubicBezTo>
                  <a:cubicBezTo>
                    <a:pt x="1246" y="885"/>
                    <a:pt x="1354" y="803"/>
                    <a:pt x="1455" y="720"/>
                  </a:cubicBezTo>
                  <a:cubicBezTo>
                    <a:pt x="1529" y="654"/>
                    <a:pt x="1609" y="577"/>
                    <a:pt x="1619" y="476"/>
                  </a:cubicBezTo>
                  <a:lnTo>
                    <a:pt x="1969" y="441"/>
                  </a:lnTo>
                  <a:cubicBezTo>
                    <a:pt x="1731" y="307"/>
                    <a:pt x="1481" y="193"/>
                    <a:pt x="1224" y="105"/>
                  </a:cubicBezTo>
                  <a:cubicBezTo>
                    <a:pt x="1053" y="48"/>
                    <a:pt x="873"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6"/>
            <p:cNvSpPr/>
            <p:nvPr/>
          </p:nvSpPr>
          <p:spPr>
            <a:xfrm>
              <a:off x="7503218" y="2736639"/>
              <a:ext cx="63613" cy="53681"/>
            </a:xfrm>
            <a:custGeom>
              <a:avLst/>
              <a:gdLst/>
              <a:ahLst/>
              <a:cxnLst/>
              <a:rect l="l" t="t" r="r" b="b"/>
              <a:pathLst>
                <a:path w="570" h="481" extrusionOk="0">
                  <a:moveTo>
                    <a:pt x="555" y="0"/>
                  </a:moveTo>
                  <a:cubicBezTo>
                    <a:pt x="550" y="0"/>
                    <a:pt x="545" y="3"/>
                    <a:pt x="543" y="8"/>
                  </a:cubicBezTo>
                  <a:cubicBezTo>
                    <a:pt x="503" y="122"/>
                    <a:pt x="431" y="223"/>
                    <a:pt x="336" y="298"/>
                  </a:cubicBezTo>
                  <a:cubicBezTo>
                    <a:pt x="290" y="335"/>
                    <a:pt x="240" y="366"/>
                    <a:pt x="187" y="390"/>
                  </a:cubicBezTo>
                  <a:cubicBezTo>
                    <a:pt x="161" y="401"/>
                    <a:pt x="134" y="412"/>
                    <a:pt x="108" y="421"/>
                  </a:cubicBezTo>
                  <a:cubicBezTo>
                    <a:pt x="79" y="430"/>
                    <a:pt x="46" y="436"/>
                    <a:pt x="18" y="447"/>
                  </a:cubicBezTo>
                  <a:cubicBezTo>
                    <a:pt x="0" y="452"/>
                    <a:pt x="5" y="478"/>
                    <a:pt x="22" y="480"/>
                  </a:cubicBezTo>
                  <a:cubicBezTo>
                    <a:pt x="86" y="480"/>
                    <a:pt x="150" y="467"/>
                    <a:pt x="207" y="439"/>
                  </a:cubicBezTo>
                  <a:cubicBezTo>
                    <a:pt x="266" y="412"/>
                    <a:pt x="321" y="377"/>
                    <a:pt x="371" y="335"/>
                  </a:cubicBezTo>
                  <a:cubicBezTo>
                    <a:pt x="466" y="252"/>
                    <a:pt x="536" y="140"/>
                    <a:pt x="567" y="17"/>
                  </a:cubicBezTo>
                  <a:cubicBezTo>
                    <a:pt x="570" y="6"/>
                    <a:pt x="563"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6"/>
            <p:cNvSpPr/>
            <p:nvPr/>
          </p:nvSpPr>
          <p:spPr>
            <a:xfrm>
              <a:off x="7471523" y="2988414"/>
              <a:ext cx="88501" cy="40623"/>
            </a:xfrm>
            <a:custGeom>
              <a:avLst/>
              <a:gdLst/>
              <a:ahLst/>
              <a:cxnLst/>
              <a:rect l="l" t="t" r="r" b="b"/>
              <a:pathLst>
                <a:path w="793" h="364" extrusionOk="0">
                  <a:moveTo>
                    <a:pt x="719" y="1"/>
                  </a:moveTo>
                  <a:cubicBezTo>
                    <a:pt x="711" y="1"/>
                    <a:pt x="699" y="5"/>
                    <a:pt x="682" y="14"/>
                  </a:cubicBezTo>
                  <a:cubicBezTo>
                    <a:pt x="586" y="68"/>
                    <a:pt x="410" y="81"/>
                    <a:pt x="265" y="81"/>
                  </a:cubicBezTo>
                  <a:cubicBezTo>
                    <a:pt x="152" y="81"/>
                    <a:pt x="57" y="73"/>
                    <a:pt x="36" y="71"/>
                  </a:cubicBezTo>
                  <a:lnTo>
                    <a:pt x="21" y="194"/>
                  </a:lnTo>
                  <a:lnTo>
                    <a:pt x="21" y="203"/>
                  </a:lnTo>
                  <a:lnTo>
                    <a:pt x="1" y="363"/>
                  </a:lnTo>
                  <a:cubicBezTo>
                    <a:pt x="5" y="363"/>
                    <a:pt x="9" y="363"/>
                    <a:pt x="13" y="363"/>
                  </a:cubicBezTo>
                  <a:cubicBezTo>
                    <a:pt x="498" y="363"/>
                    <a:pt x="793" y="1"/>
                    <a:pt x="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6"/>
            <p:cNvSpPr/>
            <p:nvPr/>
          </p:nvSpPr>
          <p:spPr>
            <a:xfrm>
              <a:off x="7573751" y="2812640"/>
              <a:ext cx="154793" cy="157025"/>
            </a:xfrm>
            <a:custGeom>
              <a:avLst/>
              <a:gdLst/>
              <a:ahLst/>
              <a:cxnLst/>
              <a:rect l="l" t="t" r="r" b="b"/>
              <a:pathLst>
                <a:path w="1387" h="1407" extrusionOk="0">
                  <a:moveTo>
                    <a:pt x="673" y="697"/>
                  </a:moveTo>
                  <a:lnTo>
                    <a:pt x="672" y="699"/>
                  </a:lnTo>
                  <a:lnTo>
                    <a:pt x="672" y="699"/>
                  </a:lnTo>
                  <a:cubicBezTo>
                    <a:pt x="672" y="699"/>
                    <a:pt x="673" y="698"/>
                    <a:pt x="673" y="697"/>
                  </a:cubicBezTo>
                  <a:close/>
                  <a:moveTo>
                    <a:pt x="682" y="717"/>
                  </a:moveTo>
                  <a:lnTo>
                    <a:pt x="679" y="719"/>
                  </a:lnTo>
                  <a:lnTo>
                    <a:pt x="679" y="719"/>
                  </a:lnTo>
                  <a:cubicBezTo>
                    <a:pt x="680" y="718"/>
                    <a:pt x="681" y="718"/>
                    <a:pt x="682" y="717"/>
                  </a:cubicBezTo>
                  <a:close/>
                  <a:moveTo>
                    <a:pt x="642" y="713"/>
                  </a:moveTo>
                  <a:lnTo>
                    <a:pt x="646" y="721"/>
                  </a:lnTo>
                  <a:lnTo>
                    <a:pt x="646" y="721"/>
                  </a:lnTo>
                  <a:cubicBezTo>
                    <a:pt x="644" y="718"/>
                    <a:pt x="643" y="716"/>
                    <a:pt x="642" y="713"/>
                  </a:cubicBezTo>
                  <a:close/>
                  <a:moveTo>
                    <a:pt x="699" y="739"/>
                  </a:moveTo>
                  <a:lnTo>
                    <a:pt x="694" y="740"/>
                  </a:lnTo>
                  <a:lnTo>
                    <a:pt x="694" y="740"/>
                  </a:lnTo>
                  <a:cubicBezTo>
                    <a:pt x="696" y="740"/>
                    <a:pt x="697" y="739"/>
                    <a:pt x="699" y="739"/>
                  </a:cubicBezTo>
                  <a:close/>
                  <a:moveTo>
                    <a:pt x="703" y="749"/>
                  </a:moveTo>
                  <a:cubicBezTo>
                    <a:pt x="706" y="750"/>
                    <a:pt x="708" y="750"/>
                    <a:pt x="710" y="750"/>
                  </a:cubicBezTo>
                  <a:lnTo>
                    <a:pt x="703" y="749"/>
                  </a:lnTo>
                  <a:close/>
                  <a:moveTo>
                    <a:pt x="708" y="0"/>
                  </a:moveTo>
                  <a:cubicBezTo>
                    <a:pt x="624" y="0"/>
                    <a:pt x="541" y="15"/>
                    <a:pt x="464" y="45"/>
                  </a:cubicBezTo>
                  <a:cubicBezTo>
                    <a:pt x="315" y="105"/>
                    <a:pt x="185" y="197"/>
                    <a:pt x="104" y="340"/>
                  </a:cubicBezTo>
                  <a:cubicBezTo>
                    <a:pt x="25" y="480"/>
                    <a:pt x="1" y="645"/>
                    <a:pt x="38" y="801"/>
                  </a:cubicBezTo>
                  <a:cubicBezTo>
                    <a:pt x="38" y="802"/>
                    <a:pt x="39" y="804"/>
                    <a:pt x="39" y="805"/>
                  </a:cubicBezTo>
                  <a:lnTo>
                    <a:pt x="39" y="805"/>
                  </a:lnTo>
                  <a:cubicBezTo>
                    <a:pt x="57" y="945"/>
                    <a:pt x="115" y="1079"/>
                    <a:pt x="212" y="1185"/>
                  </a:cubicBezTo>
                  <a:cubicBezTo>
                    <a:pt x="339" y="1328"/>
                    <a:pt x="520" y="1406"/>
                    <a:pt x="704" y="1406"/>
                  </a:cubicBezTo>
                  <a:cubicBezTo>
                    <a:pt x="793" y="1406"/>
                    <a:pt x="884" y="1388"/>
                    <a:pt x="969" y="1350"/>
                  </a:cubicBezTo>
                  <a:cubicBezTo>
                    <a:pt x="1231" y="1236"/>
                    <a:pt x="1387" y="963"/>
                    <a:pt x="1358" y="680"/>
                  </a:cubicBezTo>
                  <a:cubicBezTo>
                    <a:pt x="1345" y="546"/>
                    <a:pt x="1321" y="379"/>
                    <a:pt x="1242" y="265"/>
                  </a:cubicBezTo>
                  <a:cubicBezTo>
                    <a:pt x="1124" y="92"/>
                    <a:pt x="916" y="0"/>
                    <a:pt x="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6"/>
            <p:cNvSpPr/>
            <p:nvPr/>
          </p:nvSpPr>
          <p:spPr>
            <a:xfrm>
              <a:off x="7634351" y="2858844"/>
              <a:ext cx="55913" cy="55020"/>
            </a:xfrm>
            <a:custGeom>
              <a:avLst/>
              <a:gdLst/>
              <a:ahLst/>
              <a:cxnLst/>
              <a:rect l="l" t="t" r="r" b="b"/>
              <a:pathLst>
                <a:path w="501" h="493" extrusionOk="0">
                  <a:moveTo>
                    <a:pt x="253" y="0"/>
                  </a:moveTo>
                  <a:cubicBezTo>
                    <a:pt x="209" y="0"/>
                    <a:pt x="167" y="11"/>
                    <a:pt x="128" y="33"/>
                  </a:cubicBezTo>
                  <a:lnTo>
                    <a:pt x="79" y="73"/>
                  </a:lnTo>
                  <a:cubicBezTo>
                    <a:pt x="49" y="101"/>
                    <a:pt x="27" y="141"/>
                    <a:pt x="16" y="182"/>
                  </a:cubicBezTo>
                  <a:lnTo>
                    <a:pt x="16" y="180"/>
                  </a:lnTo>
                  <a:lnTo>
                    <a:pt x="16" y="180"/>
                  </a:lnTo>
                  <a:cubicBezTo>
                    <a:pt x="0" y="244"/>
                    <a:pt x="9" y="312"/>
                    <a:pt x="40" y="369"/>
                  </a:cubicBezTo>
                  <a:cubicBezTo>
                    <a:pt x="75" y="424"/>
                    <a:pt x="128" y="464"/>
                    <a:pt x="187" y="483"/>
                  </a:cubicBezTo>
                  <a:lnTo>
                    <a:pt x="253" y="492"/>
                  </a:lnTo>
                  <a:cubicBezTo>
                    <a:pt x="297" y="492"/>
                    <a:pt x="338" y="479"/>
                    <a:pt x="376" y="457"/>
                  </a:cubicBezTo>
                  <a:lnTo>
                    <a:pt x="426" y="420"/>
                  </a:lnTo>
                  <a:cubicBezTo>
                    <a:pt x="457" y="389"/>
                    <a:pt x="479" y="352"/>
                    <a:pt x="490" y="312"/>
                  </a:cubicBezTo>
                  <a:cubicBezTo>
                    <a:pt x="499" y="279"/>
                    <a:pt x="501" y="246"/>
                    <a:pt x="494" y="213"/>
                  </a:cubicBezTo>
                  <a:cubicBezTo>
                    <a:pt x="479" y="117"/>
                    <a:pt x="411" y="38"/>
                    <a:pt x="319" y="9"/>
                  </a:cubicBezTo>
                  <a:lnTo>
                    <a:pt x="2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6"/>
            <p:cNvSpPr/>
            <p:nvPr/>
          </p:nvSpPr>
          <p:spPr>
            <a:xfrm>
              <a:off x="7473309" y="2647915"/>
              <a:ext cx="210259" cy="252110"/>
            </a:xfrm>
            <a:custGeom>
              <a:avLst/>
              <a:gdLst/>
              <a:ahLst/>
              <a:cxnLst/>
              <a:rect l="l" t="t" r="r" b="b"/>
              <a:pathLst>
                <a:path w="1884" h="2259" extrusionOk="0">
                  <a:moveTo>
                    <a:pt x="433" y="0"/>
                  </a:moveTo>
                  <a:cubicBezTo>
                    <a:pt x="349" y="0"/>
                    <a:pt x="264" y="5"/>
                    <a:pt x="189" y="23"/>
                  </a:cubicBezTo>
                  <a:cubicBezTo>
                    <a:pt x="93" y="45"/>
                    <a:pt x="0" y="118"/>
                    <a:pt x="35" y="228"/>
                  </a:cubicBezTo>
                  <a:cubicBezTo>
                    <a:pt x="46" y="267"/>
                    <a:pt x="78" y="285"/>
                    <a:pt x="110" y="285"/>
                  </a:cubicBezTo>
                  <a:cubicBezTo>
                    <a:pt x="149" y="285"/>
                    <a:pt x="188" y="258"/>
                    <a:pt x="189" y="208"/>
                  </a:cubicBezTo>
                  <a:lnTo>
                    <a:pt x="189" y="206"/>
                  </a:lnTo>
                  <a:cubicBezTo>
                    <a:pt x="190" y="194"/>
                    <a:pt x="215" y="189"/>
                    <a:pt x="255" y="189"/>
                  </a:cubicBezTo>
                  <a:cubicBezTo>
                    <a:pt x="423" y="189"/>
                    <a:pt x="856" y="274"/>
                    <a:pt x="910" y="283"/>
                  </a:cubicBezTo>
                  <a:cubicBezTo>
                    <a:pt x="1039" y="307"/>
                    <a:pt x="1169" y="335"/>
                    <a:pt x="1296" y="370"/>
                  </a:cubicBezTo>
                  <a:cubicBezTo>
                    <a:pt x="1331" y="381"/>
                    <a:pt x="1419" y="390"/>
                    <a:pt x="1448" y="419"/>
                  </a:cubicBezTo>
                  <a:cubicBezTo>
                    <a:pt x="1448" y="419"/>
                    <a:pt x="1456" y="529"/>
                    <a:pt x="1459" y="553"/>
                  </a:cubicBezTo>
                  <a:cubicBezTo>
                    <a:pt x="1485" y="814"/>
                    <a:pt x="1546" y="1069"/>
                    <a:pt x="1571" y="1330"/>
                  </a:cubicBezTo>
                  <a:lnTo>
                    <a:pt x="1645" y="2149"/>
                  </a:lnTo>
                  <a:cubicBezTo>
                    <a:pt x="1652" y="2222"/>
                    <a:pt x="1714" y="2259"/>
                    <a:pt x="1772" y="2259"/>
                  </a:cubicBezTo>
                  <a:cubicBezTo>
                    <a:pt x="1830" y="2259"/>
                    <a:pt x="1884" y="2223"/>
                    <a:pt x="1876" y="2149"/>
                  </a:cubicBezTo>
                  <a:cubicBezTo>
                    <a:pt x="1843" y="1802"/>
                    <a:pt x="1797" y="1458"/>
                    <a:pt x="1777" y="1111"/>
                  </a:cubicBezTo>
                  <a:cubicBezTo>
                    <a:pt x="1766" y="937"/>
                    <a:pt x="1775" y="766"/>
                    <a:pt x="1762" y="592"/>
                  </a:cubicBezTo>
                  <a:cubicBezTo>
                    <a:pt x="1751" y="443"/>
                    <a:pt x="1762" y="252"/>
                    <a:pt x="1612" y="164"/>
                  </a:cubicBezTo>
                  <a:cubicBezTo>
                    <a:pt x="1483" y="89"/>
                    <a:pt x="1298" y="83"/>
                    <a:pt x="1156" y="59"/>
                  </a:cubicBezTo>
                  <a:cubicBezTo>
                    <a:pt x="989" y="28"/>
                    <a:pt x="817" y="10"/>
                    <a:pt x="648" y="4"/>
                  </a:cubicBezTo>
                  <a:cubicBezTo>
                    <a:pt x="581" y="4"/>
                    <a:pt x="507"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6"/>
            <p:cNvSpPr/>
            <p:nvPr/>
          </p:nvSpPr>
          <p:spPr>
            <a:xfrm>
              <a:off x="8026522" y="3498661"/>
              <a:ext cx="118410" cy="79907"/>
            </a:xfrm>
            <a:custGeom>
              <a:avLst/>
              <a:gdLst/>
              <a:ahLst/>
              <a:cxnLst/>
              <a:rect l="l" t="t" r="r" b="b"/>
              <a:pathLst>
                <a:path w="1061" h="716" extrusionOk="0">
                  <a:moveTo>
                    <a:pt x="806" y="1"/>
                  </a:moveTo>
                  <a:cubicBezTo>
                    <a:pt x="803" y="1"/>
                    <a:pt x="799" y="1"/>
                    <a:pt x="795" y="1"/>
                  </a:cubicBezTo>
                  <a:cubicBezTo>
                    <a:pt x="646" y="4"/>
                    <a:pt x="501" y="67"/>
                    <a:pt x="373" y="146"/>
                  </a:cubicBezTo>
                  <a:cubicBezTo>
                    <a:pt x="246" y="225"/>
                    <a:pt x="130" y="324"/>
                    <a:pt x="0" y="403"/>
                  </a:cubicBezTo>
                  <a:lnTo>
                    <a:pt x="81" y="572"/>
                  </a:lnTo>
                  <a:cubicBezTo>
                    <a:pt x="100" y="563"/>
                    <a:pt x="119" y="560"/>
                    <a:pt x="138" y="560"/>
                  </a:cubicBezTo>
                  <a:cubicBezTo>
                    <a:pt x="195" y="560"/>
                    <a:pt x="256" y="592"/>
                    <a:pt x="310" y="618"/>
                  </a:cubicBezTo>
                  <a:cubicBezTo>
                    <a:pt x="424" y="680"/>
                    <a:pt x="551" y="713"/>
                    <a:pt x="681" y="715"/>
                  </a:cubicBezTo>
                  <a:cubicBezTo>
                    <a:pt x="684" y="715"/>
                    <a:pt x="686" y="715"/>
                    <a:pt x="689" y="715"/>
                  </a:cubicBezTo>
                  <a:cubicBezTo>
                    <a:pt x="818" y="715"/>
                    <a:pt x="942" y="665"/>
                    <a:pt x="1035" y="579"/>
                  </a:cubicBezTo>
                  <a:cubicBezTo>
                    <a:pt x="1052" y="566"/>
                    <a:pt x="1061" y="544"/>
                    <a:pt x="1059" y="524"/>
                  </a:cubicBezTo>
                  <a:cubicBezTo>
                    <a:pt x="1054" y="513"/>
                    <a:pt x="1045" y="502"/>
                    <a:pt x="1037" y="495"/>
                  </a:cubicBezTo>
                  <a:cubicBezTo>
                    <a:pt x="1004" y="471"/>
                    <a:pt x="966" y="458"/>
                    <a:pt x="927" y="454"/>
                  </a:cubicBezTo>
                  <a:cubicBezTo>
                    <a:pt x="947" y="416"/>
                    <a:pt x="1006" y="408"/>
                    <a:pt x="1013" y="366"/>
                  </a:cubicBezTo>
                  <a:cubicBezTo>
                    <a:pt x="1017" y="337"/>
                    <a:pt x="997" y="309"/>
                    <a:pt x="971" y="300"/>
                  </a:cubicBezTo>
                  <a:cubicBezTo>
                    <a:pt x="954" y="296"/>
                    <a:pt x="938" y="294"/>
                    <a:pt x="921" y="294"/>
                  </a:cubicBezTo>
                  <a:cubicBezTo>
                    <a:pt x="910" y="294"/>
                    <a:pt x="898" y="295"/>
                    <a:pt x="887" y="298"/>
                  </a:cubicBezTo>
                  <a:cubicBezTo>
                    <a:pt x="907" y="269"/>
                    <a:pt x="942" y="247"/>
                    <a:pt x="949" y="214"/>
                  </a:cubicBezTo>
                  <a:cubicBezTo>
                    <a:pt x="954" y="189"/>
                    <a:pt x="927" y="161"/>
                    <a:pt x="906" y="161"/>
                  </a:cubicBezTo>
                  <a:cubicBezTo>
                    <a:pt x="900" y="161"/>
                    <a:pt x="894" y="164"/>
                    <a:pt x="890" y="170"/>
                  </a:cubicBezTo>
                  <a:cubicBezTo>
                    <a:pt x="901" y="113"/>
                    <a:pt x="907" y="41"/>
                    <a:pt x="857" y="12"/>
                  </a:cubicBezTo>
                  <a:cubicBezTo>
                    <a:pt x="840" y="5"/>
                    <a:pt x="824" y="1"/>
                    <a:pt x="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6"/>
            <p:cNvSpPr/>
            <p:nvPr/>
          </p:nvSpPr>
          <p:spPr>
            <a:xfrm>
              <a:off x="8031098" y="3475001"/>
              <a:ext cx="80800" cy="70979"/>
            </a:xfrm>
            <a:custGeom>
              <a:avLst/>
              <a:gdLst/>
              <a:ahLst/>
              <a:cxnLst/>
              <a:rect l="l" t="t" r="r" b="b"/>
              <a:pathLst>
                <a:path w="724" h="636" extrusionOk="0">
                  <a:moveTo>
                    <a:pt x="715" y="3"/>
                  </a:moveTo>
                  <a:cubicBezTo>
                    <a:pt x="603" y="24"/>
                    <a:pt x="370" y="0"/>
                    <a:pt x="273" y="73"/>
                  </a:cubicBezTo>
                  <a:cubicBezTo>
                    <a:pt x="179" y="143"/>
                    <a:pt x="166" y="279"/>
                    <a:pt x="130" y="393"/>
                  </a:cubicBezTo>
                  <a:cubicBezTo>
                    <a:pt x="104" y="481"/>
                    <a:pt x="60" y="563"/>
                    <a:pt x="1" y="635"/>
                  </a:cubicBezTo>
                  <a:lnTo>
                    <a:pt x="462" y="442"/>
                  </a:lnTo>
                  <a:cubicBezTo>
                    <a:pt x="407" y="378"/>
                    <a:pt x="447" y="281"/>
                    <a:pt x="499" y="218"/>
                  </a:cubicBezTo>
                  <a:cubicBezTo>
                    <a:pt x="550" y="152"/>
                    <a:pt x="723" y="86"/>
                    <a:pt x="715"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6"/>
            <p:cNvSpPr/>
            <p:nvPr/>
          </p:nvSpPr>
          <p:spPr>
            <a:xfrm>
              <a:off x="7999515" y="3454243"/>
              <a:ext cx="128789" cy="169413"/>
            </a:xfrm>
            <a:custGeom>
              <a:avLst/>
              <a:gdLst/>
              <a:ahLst/>
              <a:cxnLst/>
              <a:rect l="l" t="t" r="r" b="b"/>
              <a:pathLst>
                <a:path w="1154" h="1518" extrusionOk="0">
                  <a:moveTo>
                    <a:pt x="793" y="1"/>
                  </a:moveTo>
                  <a:cubicBezTo>
                    <a:pt x="789" y="1"/>
                    <a:pt x="786" y="1"/>
                    <a:pt x="782" y="2"/>
                  </a:cubicBezTo>
                  <a:cubicBezTo>
                    <a:pt x="514" y="6"/>
                    <a:pt x="249" y="59"/>
                    <a:pt x="1" y="156"/>
                  </a:cubicBezTo>
                  <a:lnTo>
                    <a:pt x="227" y="1517"/>
                  </a:lnTo>
                  <a:cubicBezTo>
                    <a:pt x="532" y="1454"/>
                    <a:pt x="842" y="1418"/>
                    <a:pt x="1154" y="1412"/>
                  </a:cubicBezTo>
                  <a:cubicBezTo>
                    <a:pt x="1052" y="959"/>
                    <a:pt x="949" y="507"/>
                    <a:pt x="846" y="55"/>
                  </a:cubicBezTo>
                  <a:cubicBezTo>
                    <a:pt x="846" y="25"/>
                    <a:pt x="821"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6"/>
            <p:cNvSpPr/>
            <p:nvPr/>
          </p:nvSpPr>
          <p:spPr>
            <a:xfrm>
              <a:off x="8014246" y="3465403"/>
              <a:ext cx="100554" cy="137383"/>
            </a:xfrm>
            <a:custGeom>
              <a:avLst/>
              <a:gdLst/>
              <a:ahLst/>
              <a:cxnLst/>
              <a:rect l="l" t="t" r="r" b="b"/>
              <a:pathLst>
                <a:path w="901" h="1231" extrusionOk="0">
                  <a:moveTo>
                    <a:pt x="639" y="1"/>
                  </a:moveTo>
                  <a:lnTo>
                    <a:pt x="0" y="130"/>
                  </a:lnTo>
                  <a:cubicBezTo>
                    <a:pt x="0" y="130"/>
                    <a:pt x="169" y="1217"/>
                    <a:pt x="169" y="1231"/>
                  </a:cubicBezTo>
                  <a:lnTo>
                    <a:pt x="901" y="1158"/>
                  </a:lnTo>
                  <a:lnTo>
                    <a:pt x="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6"/>
            <p:cNvSpPr/>
            <p:nvPr/>
          </p:nvSpPr>
          <p:spPr>
            <a:xfrm>
              <a:off x="8062235" y="3498549"/>
              <a:ext cx="70198" cy="64060"/>
            </a:xfrm>
            <a:custGeom>
              <a:avLst/>
              <a:gdLst/>
              <a:ahLst/>
              <a:cxnLst/>
              <a:rect l="l" t="t" r="r" b="b"/>
              <a:pathLst>
                <a:path w="629" h="574" extrusionOk="0">
                  <a:moveTo>
                    <a:pt x="477" y="0"/>
                  </a:moveTo>
                  <a:cubicBezTo>
                    <a:pt x="477" y="0"/>
                    <a:pt x="1" y="174"/>
                    <a:pt x="38" y="290"/>
                  </a:cubicBezTo>
                  <a:cubicBezTo>
                    <a:pt x="45" y="314"/>
                    <a:pt x="68" y="324"/>
                    <a:pt x="100" y="324"/>
                  </a:cubicBezTo>
                  <a:cubicBezTo>
                    <a:pt x="116" y="324"/>
                    <a:pt x="136" y="321"/>
                    <a:pt x="157" y="316"/>
                  </a:cubicBezTo>
                  <a:lnTo>
                    <a:pt x="157" y="316"/>
                  </a:lnTo>
                  <a:cubicBezTo>
                    <a:pt x="127" y="335"/>
                    <a:pt x="108" y="353"/>
                    <a:pt x="108" y="367"/>
                  </a:cubicBezTo>
                  <a:cubicBezTo>
                    <a:pt x="108" y="381"/>
                    <a:pt x="128" y="386"/>
                    <a:pt x="159" y="386"/>
                  </a:cubicBezTo>
                  <a:cubicBezTo>
                    <a:pt x="201" y="386"/>
                    <a:pt x="266" y="376"/>
                    <a:pt x="328" y="363"/>
                  </a:cubicBezTo>
                  <a:lnTo>
                    <a:pt x="328" y="363"/>
                  </a:lnTo>
                  <a:cubicBezTo>
                    <a:pt x="264" y="383"/>
                    <a:pt x="209" y="408"/>
                    <a:pt x="209" y="435"/>
                  </a:cubicBezTo>
                  <a:cubicBezTo>
                    <a:pt x="209" y="460"/>
                    <a:pt x="255" y="467"/>
                    <a:pt x="310" y="467"/>
                  </a:cubicBezTo>
                  <a:cubicBezTo>
                    <a:pt x="398" y="467"/>
                    <a:pt x="512" y="448"/>
                    <a:pt x="512" y="448"/>
                  </a:cubicBezTo>
                  <a:lnTo>
                    <a:pt x="512" y="448"/>
                  </a:lnTo>
                  <a:cubicBezTo>
                    <a:pt x="512" y="448"/>
                    <a:pt x="321" y="494"/>
                    <a:pt x="339" y="543"/>
                  </a:cubicBezTo>
                  <a:cubicBezTo>
                    <a:pt x="349" y="567"/>
                    <a:pt x="418" y="574"/>
                    <a:pt x="487" y="574"/>
                  </a:cubicBezTo>
                  <a:cubicBezTo>
                    <a:pt x="558" y="574"/>
                    <a:pt x="629" y="567"/>
                    <a:pt x="629" y="567"/>
                  </a:cubicBezTo>
                  <a:lnTo>
                    <a:pt x="585" y="389"/>
                  </a:lnTo>
                  <a:cubicBezTo>
                    <a:pt x="563" y="336"/>
                    <a:pt x="543" y="281"/>
                    <a:pt x="526" y="226"/>
                  </a:cubicBezTo>
                  <a:cubicBezTo>
                    <a:pt x="528" y="209"/>
                    <a:pt x="477" y="0"/>
                    <a:pt x="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6"/>
            <p:cNvSpPr/>
            <p:nvPr/>
          </p:nvSpPr>
          <p:spPr>
            <a:xfrm>
              <a:off x="7173544" y="3040644"/>
              <a:ext cx="506675" cy="1169817"/>
            </a:xfrm>
            <a:custGeom>
              <a:avLst/>
              <a:gdLst/>
              <a:ahLst/>
              <a:cxnLst/>
              <a:rect l="l" t="t" r="r" b="b"/>
              <a:pathLst>
                <a:path w="4540" h="10482" extrusionOk="0">
                  <a:moveTo>
                    <a:pt x="4017" y="1"/>
                  </a:moveTo>
                  <a:cubicBezTo>
                    <a:pt x="3947" y="93"/>
                    <a:pt x="4008" y="378"/>
                    <a:pt x="3976" y="488"/>
                  </a:cubicBezTo>
                  <a:cubicBezTo>
                    <a:pt x="3938" y="618"/>
                    <a:pt x="3894" y="747"/>
                    <a:pt x="3844" y="873"/>
                  </a:cubicBezTo>
                  <a:cubicBezTo>
                    <a:pt x="3646" y="1371"/>
                    <a:pt x="3354" y="1826"/>
                    <a:pt x="2985" y="2214"/>
                  </a:cubicBezTo>
                  <a:cubicBezTo>
                    <a:pt x="2779" y="2432"/>
                    <a:pt x="2550" y="2627"/>
                    <a:pt x="2300" y="2794"/>
                  </a:cubicBezTo>
                  <a:cubicBezTo>
                    <a:pt x="2053" y="2959"/>
                    <a:pt x="1772" y="3103"/>
                    <a:pt x="1477" y="3103"/>
                  </a:cubicBezTo>
                  <a:cubicBezTo>
                    <a:pt x="1462" y="3103"/>
                    <a:pt x="1447" y="3102"/>
                    <a:pt x="1432" y="3102"/>
                  </a:cubicBezTo>
                  <a:cubicBezTo>
                    <a:pt x="1425" y="3100"/>
                    <a:pt x="1417" y="3100"/>
                    <a:pt x="1410" y="3100"/>
                  </a:cubicBezTo>
                  <a:cubicBezTo>
                    <a:pt x="1393" y="3100"/>
                    <a:pt x="1378" y="3103"/>
                    <a:pt x="1364" y="3110"/>
                  </a:cubicBezTo>
                  <a:cubicBezTo>
                    <a:pt x="1347" y="3126"/>
                    <a:pt x="1334" y="3148"/>
                    <a:pt x="1329" y="3170"/>
                  </a:cubicBezTo>
                  <a:cubicBezTo>
                    <a:pt x="1239" y="3462"/>
                    <a:pt x="1149" y="3754"/>
                    <a:pt x="1123" y="4057"/>
                  </a:cubicBezTo>
                  <a:cubicBezTo>
                    <a:pt x="1101" y="4307"/>
                    <a:pt x="1068" y="4558"/>
                    <a:pt x="1019" y="4806"/>
                  </a:cubicBezTo>
                  <a:cubicBezTo>
                    <a:pt x="987" y="4999"/>
                    <a:pt x="927" y="5188"/>
                    <a:pt x="844" y="5368"/>
                  </a:cubicBezTo>
                  <a:cubicBezTo>
                    <a:pt x="765" y="5542"/>
                    <a:pt x="591" y="5583"/>
                    <a:pt x="563" y="5788"/>
                  </a:cubicBezTo>
                  <a:cubicBezTo>
                    <a:pt x="512" y="6139"/>
                    <a:pt x="510" y="6501"/>
                    <a:pt x="398" y="6840"/>
                  </a:cubicBezTo>
                  <a:cubicBezTo>
                    <a:pt x="301" y="7129"/>
                    <a:pt x="130" y="7393"/>
                    <a:pt x="55" y="7687"/>
                  </a:cubicBezTo>
                  <a:cubicBezTo>
                    <a:pt x="0" y="7911"/>
                    <a:pt x="0" y="8144"/>
                    <a:pt x="5" y="8375"/>
                  </a:cubicBezTo>
                  <a:cubicBezTo>
                    <a:pt x="9" y="8987"/>
                    <a:pt x="16" y="9600"/>
                    <a:pt x="58" y="10211"/>
                  </a:cubicBezTo>
                  <a:cubicBezTo>
                    <a:pt x="64" y="10316"/>
                    <a:pt x="90" y="10448"/>
                    <a:pt x="194" y="10476"/>
                  </a:cubicBezTo>
                  <a:cubicBezTo>
                    <a:pt x="206" y="10480"/>
                    <a:pt x="219" y="10482"/>
                    <a:pt x="231" y="10482"/>
                  </a:cubicBezTo>
                  <a:cubicBezTo>
                    <a:pt x="294" y="10482"/>
                    <a:pt x="355" y="10439"/>
                    <a:pt x="394" y="10386"/>
                  </a:cubicBezTo>
                  <a:cubicBezTo>
                    <a:pt x="440" y="10323"/>
                    <a:pt x="464" y="10246"/>
                    <a:pt x="501" y="10178"/>
                  </a:cubicBezTo>
                  <a:cubicBezTo>
                    <a:pt x="571" y="10055"/>
                    <a:pt x="686" y="9965"/>
                    <a:pt x="800" y="9883"/>
                  </a:cubicBezTo>
                  <a:cubicBezTo>
                    <a:pt x="1336" y="9499"/>
                    <a:pt x="1933" y="9209"/>
                    <a:pt x="2487" y="8849"/>
                  </a:cubicBezTo>
                  <a:cubicBezTo>
                    <a:pt x="3038" y="8489"/>
                    <a:pt x="3556" y="8034"/>
                    <a:pt x="3826" y="7430"/>
                  </a:cubicBezTo>
                  <a:cubicBezTo>
                    <a:pt x="4052" y="6921"/>
                    <a:pt x="4081" y="6350"/>
                    <a:pt x="4167" y="5799"/>
                  </a:cubicBezTo>
                  <a:cubicBezTo>
                    <a:pt x="4226" y="5414"/>
                    <a:pt x="4342" y="5052"/>
                    <a:pt x="4428" y="4676"/>
                  </a:cubicBezTo>
                  <a:cubicBezTo>
                    <a:pt x="4476" y="4477"/>
                    <a:pt x="4437" y="4151"/>
                    <a:pt x="4342" y="3963"/>
                  </a:cubicBezTo>
                  <a:cubicBezTo>
                    <a:pt x="4298" y="3879"/>
                    <a:pt x="4259" y="2438"/>
                    <a:pt x="4342" y="1900"/>
                  </a:cubicBezTo>
                  <a:cubicBezTo>
                    <a:pt x="4413" y="1437"/>
                    <a:pt x="4369" y="730"/>
                    <a:pt x="4540" y="295"/>
                  </a:cubicBezTo>
                  <a:lnTo>
                    <a:pt x="4189" y="42"/>
                  </a:lnTo>
                  <a:lnTo>
                    <a:pt x="40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6"/>
            <p:cNvSpPr/>
            <p:nvPr/>
          </p:nvSpPr>
          <p:spPr>
            <a:xfrm>
              <a:off x="7482125" y="3270992"/>
              <a:ext cx="597743" cy="192180"/>
            </a:xfrm>
            <a:custGeom>
              <a:avLst/>
              <a:gdLst/>
              <a:ahLst/>
              <a:cxnLst/>
              <a:rect l="l" t="t" r="r" b="b"/>
              <a:pathLst>
                <a:path w="5356" h="1722" extrusionOk="0">
                  <a:moveTo>
                    <a:pt x="55" y="0"/>
                  </a:moveTo>
                  <a:cubicBezTo>
                    <a:pt x="27" y="0"/>
                    <a:pt x="1" y="22"/>
                    <a:pt x="11" y="56"/>
                  </a:cubicBezTo>
                  <a:lnTo>
                    <a:pt x="9" y="56"/>
                  </a:lnTo>
                  <a:cubicBezTo>
                    <a:pt x="205" y="761"/>
                    <a:pt x="877" y="1194"/>
                    <a:pt x="1575" y="1288"/>
                  </a:cubicBezTo>
                  <a:cubicBezTo>
                    <a:pt x="1701" y="1306"/>
                    <a:pt x="1828" y="1314"/>
                    <a:pt x="1954" y="1314"/>
                  </a:cubicBezTo>
                  <a:cubicBezTo>
                    <a:pt x="2247" y="1314"/>
                    <a:pt x="2539" y="1270"/>
                    <a:pt x="2822" y="1198"/>
                  </a:cubicBezTo>
                  <a:cubicBezTo>
                    <a:pt x="3260" y="1088"/>
                    <a:pt x="3689" y="917"/>
                    <a:pt x="4147" y="917"/>
                  </a:cubicBezTo>
                  <a:cubicBezTo>
                    <a:pt x="4156" y="917"/>
                    <a:pt x="4165" y="917"/>
                    <a:pt x="4173" y="917"/>
                  </a:cubicBezTo>
                  <a:cubicBezTo>
                    <a:pt x="4641" y="926"/>
                    <a:pt x="5137" y="1172"/>
                    <a:pt x="5219" y="1675"/>
                  </a:cubicBezTo>
                  <a:cubicBezTo>
                    <a:pt x="5224" y="1707"/>
                    <a:pt x="5253" y="1722"/>
                    <a:pt x="5282" y="1722"/>
                  </a:cubicBezTo>
                  <a:cubicBezTo>
                    <a:pt x="5318" y="1722"/>
                    <a:pt x="5355" y="1698"/>
                    <a:pt x="5350" y="1657"/>
                  </a:cubicBezTo>
                  <a:cubicBezTo>
                    <a:pt x="5315" y="1330"/>
                    <a:pt x="5104" y="1062"/>
                    <a:pt x="4812" y="915"/>
                  </a:cubicBezTo>
                  <a:cubicBezTo>
                    <a:pt x="4619" y="816"/>
                    <a:pt x="4405" y="778"/>
                    <a:pt x="4189" y="778"/>
                  </a:cubicBezTo>
                  <a:cubicBezTo>
                    <a:pt x="4002" y="778"/>
                    <a:pt x="3814" y="806"/>
                    <a:pt x="3635" y="847"/>
                  </a:cubicBezTo>
                  <a:cubicBezTo>
                    <a:pt x="3176" y="950"/>
                    <a:pt x="2737" y="1123"/>
                    <a:pt x="2265" y="1167"/>
                  </a:cubicBezTo>
                  <a:cubicBezTo>
                    <a:pt x="2169" y="1176"/>
                    <a:pt x="2071" y="1181"/>
                    <a:pt x="1974" y="1181"/>
                  </a:cubicBezTo>
                  <a:cubicBezTo>
                    <a:pt x="1627" y="1181"/>
                    <a:pt x="1279" y="1119"/>
                    <a:pt x="969" y="961"/>
                  </a:cubicBezTo>
                  <a:cubicBezTo>
                    <a:pt x="578" y="765"/>
                    <a:pt x="255" y="447"/>
                    <a:pt x="99" y="32"/>
                  </a:cubicBezTo>
                  <a:cubicBezTo>
                    <a:pt x="91" y="10"/>
                    <a:pt x="73"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6"/>
            <p:cNvSpPr/>
            <p:nvPr/>
          </p:nvSpPr>
          <p:spPr>
            <a:xfrm>
              <a:off x="7358916" y="2962523"/>
              <a:ext cx="303224" cy="321862"/>
            </a:xfrm>
            <a:custGeom>
              <a:avLst/>
              <a:gdLst/>
              <a:ahLst/>
              <a:cxnLst/>
              <a:rect l="l" t="t" r="r" b="b"/>
              <a:pathLst>
                <a:path w="2717" h="2884" extrusionOk="0">
                  <a:moveTo>
                    <a:pt x="2667" y="1"/>
                  </a:moveTo>
                  <a:cubicBezTo>
                    <a:pt x="2658" y="1"/>
                    <a:pt x="2649" y="7"/>
                    <a:pt x="2651" y="20"/>
                  </a:cubicBezTo>
                  <a:cubicBezTo>
                    <a:pt x="2672" y="308"/>
                    <a:pt x="2640" y="613"/>
                    <a:pt x="2477" y="861"/>
                  </a:cubicBezTo>
                  <a:cubicBezTo>
                    <a:pt x="2448" y="903"/>
                    <a:pt x="2409" y="938"/>
                    <a:pt x="2383" y="980"/>
                  </a:cubicBezTo>
                  <a:cubicBezTo>
                    <a:pt x="2308" y="1092"/>
                    <a:pt x="2275" y="1219"/>
                    <a:pt x="2183" y="1327"/>
                  </a:cubicBezTo>
                  <a:cubicBezTo>
                    <a:pt x="1963" y="1584"/>
                    <a:pt x="1673" y="1766"/>
                    <a:pt x="1416" y="1983"/>
                  </a:cubicBezTo>
                  <a:cubicBezTo>
                    <a:pt x="1302" y="2080"/>
                    <a:pt x="1194" y="2190"/>
                    <a:pt x="1142" y="2332"/>
                  </a:cubicBezTo>
                  <a:cubicBezTo>
                    <a:pt x="1130" y="2365"/>
                    <a:pt x="1121" y="2398"/>
                    <a:pt x="1115" y="2432"/>
                  </a:cubicBezTo>
                  <a:lnTo>
                    <a:pt x="1115" y="2432"/>
                  </a:lnTo>
                  <a:cubicBezTo>
                    <a:pt x="769" y="1667"/>
                    <a:pt x="0" y="958"/>
                    <a:pt x="507" y="114"/>
                  </a:cubicBezTo>
                  <a:cubicBezTo>
                    <a:pt x="528" y="78"/>
                    <a:pt x="494" y="37"/>
                    <a:pt x="460" y="37"/>
                  </a:cubicBezTo>
                  <a:cubicBezTo>
                    <a:pt x="449" y="37"/>
                    <a:pt x="437" y="42"/>
                    <a:pt x="428" y="53"/>
                  </a:cubicBezTo>
                  <a:lnTo>
                    <a:pt x="430" y="51"/>
                  </a:lnTo>
                  <a:lnTo>
                    <a:pt x="430" y="51"/>
                  </a:lnTo>
                  <a:cubicBezTo>
                    <a:pt x="121" y="393"/>
                    <a:pt x="213" y="938"/>
                    <a:pt x="382" y="1322"/>
                  </a:cubicBezTo>
                  <a:cubicBezTo>
                    <a:pt x="603" y="1827"/>
                    <a:pt x="1001" y="2247"/>
                    <a:pt x="1130" y="2793"/>
                  </a:cubicBezTo>
                  <a:lnTo>
                    <a:pt x="1130" y="2793"/>
                  </a:lnTo>
                  <a:cubicBezTo>
                    <a:pt x="1133" y="2810"/>
                    <a:pt x="1136" y="2827"/>
                    <a:pt x="1140" y="2844"/>
                  </a:cubicBezTo>
                  <a:lnTo>
                    <a:pt x="1142" y="2844"/>
                  </a:lnTo>
                  <a:lnTo>
                    <a:pt x="1142" y="2844"/>
                  </a:lnTo>
                  <a:cubicBezTo>
                    <a:pt x="1142" y="2844"/>
                    <a:pt x="1142" y="2844"/>
                    <a:pt x="1142" y="2844"/>
                  </a:cubicBezTo>
                  <a:cubicBezTo>
                    <a:pt x="1148" y="2871"/>
                    <a:pt x="1168" y="2883"/>
                    <a:pt x="1189" y="2883"/>
                  </a:cubicBezTo>
                  <a:cubicBezTo>
                    <a:pt x="1220" y="2883"/>
                    <a:pt x="1254" y="2857"/>
                    <a:pt x="1247" y="2816"/>
                  </a:cubicBezTo>
                  <a:cubicBezTo>
                    <a:pt x="1203" y="2578"/>
                    <a:pt x="1199" y="2365"/>
                    <a:pt x="1366" y="2172"/>
                  </a:cubicBezTo>
                  <a:cubicBezTo>
                    <a:pt x="1473" y="2049"/>
                    <a:pt x="1610" y="1950"/>
                    <a:pt x="1735" y="1849"/>
                  </a:cubicBezTo>
                  <a:cubicBezTo>
                    <a:pt x="1987" y="1645"/>
                    <a:pt x="2233" y="1430"/>
                    <a:pt x="2374" y="1131"/>
                  </a:cubicBezTo>
                  <a:cubicBezTo>
                    <a:pt x="2394" y="1078"/>
                    <a:pt x="2420" y="1026"/>
                    <a:pt x="2453" y="977"/>
                  </a:cubicBezTo>
                  <a:cubicBezTo>
                    <a:pt x="2495" y="925"/>
                    <a:pt x="2532" y="868"/>
                    <a:pt x="2563" y="806"/>
                  </a:cubicBezTo>
                  <a:cubicBezTo>
                    <a:pt x="2688" y="562"/>
                    <a:pt x="2716" y="290"/>
                    <a:pt x="2688" y="20"/>
                  </a:cubicBezTo>
                  <a:cubicBezTo>
                    <a:pt x="2687" y="8"/>
                    <a:pt x="2676"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2" name="Google Shape;1652;p56"/>
          <p:cNvSpPr/>
          <p:nvPr/>
        </p:nvSpPr>
        <p:spPr>
          <a:xfrm>
            <a:off x="7258809" y="2343687"/>
            <a:ext cx="187939" cy="260034"/>
          </a:xfrm>
          <a:custGeom>
            <a:avLst/>
            <a:gdLst/>
            <a:ahLst/>
            <a:cxnLst/>
            <a:rect l="l" t="t" r="r" b="b"/>
            <a:pathLst>
              <a:path w="1684" h="2330" extrusionOk="0">
                <a:moveTo>
                  <a:pt x="1189" y="1"/>
                </a:moveTo>
                <a:cubicBezTo>
                  <a:pt x="1187" y="1"/>
                  <a:pt x="1184" y="1"/>
                  <a:pt x="1182" y="2"/>
                </a:cubicBezTo>
                <a:cubicBezTo>
                  <a:pt x="945" y="92"/>
                  <a:pt x="714" y="200"/>
                  <a:pt x="490" y="320"/>
                </a:cubicBezTo>
                <a:cubicBezTo>
                  <a:pt x="400" y="371"/>
                  <a:pt x="97" y="498"/>
                  <a:pt x="67" y="591"/>
                </a:cubicBezTo>
                <a:cubicBezTo>
                  <a:pt x="29" y="696"/>
                  <a:pt x="102" y="786"/>
                  <a:pt x="152" y="874"/>
                </a:cubicBezTo>
                <a:cubicBezTo>
                  <a:pt x="286" y="1109"/>
                  <a:pt x="427" y="1309"/>
                  <a:pt x="515" y="1546"/>
                </a:cubicBezTo>
                <a:cubicBezTo>
                  <a:pt x="491" y="1541"/>
                  <a:pt x="467" y="1539"/>
                  <a:pt x="443" y="1539"/>
                </a:cubicBezTo>
                <a:cubicBezTo>
                  <a:pt x="400" y="1539"/>
                  <a:pt x="356" y="1546"/>
                  <a:pt x="315" y="1559"/>
                </a:cubicBezTo>
                <a:cubicBezTo>
                  <a:pt x="128" y="1623"/>
                  <a:pt x="3" y="1796"/>
                  <a:pt x="1" y="1992"/>
                </a:cubicBezTo>
                <a:cubicBezTo>
                  <a:pt x="1" y="2145"/>
                  <a:pt x="120" y="2330"/>
                  <a:pt x="288" y="2330"/>
                </a:cubicBezTo>
                <a:cubicBezTo>
                  <a:pt x="289" y="2330"/>
                  <a:pt x="290" y="2330"/>
                  <a:pt x="291" y="2330"/>
                </a:cubicBezTo>
                <a:cubicBezTo>
                  <a:pt x="321" y="2328"/>
                  <a:pt x="350" y="2312"/>
                  <a:pt x="365" y="2284"/>
                </a:cubicBezTo>
                <a:cubicBezTo>
                  <a:pt x="379" y="2285"/>
                  <a:pt x="393" y="2286"/>
                  <a:pt x="407" y="2286"/>
                </a:cubicBezTo>
                <a:cubicBezTo>
                  <a:pt x="476" y="2286"/>
                  <a:pt x="544" y="2268"/>
                  <a:pt x="605" y="2233"/>
                </a:cubicBezTo>
                <a:cubicBezTo>
                  <a:pt x="769" y="2137"/>
                  <a:pt x="868" y="1930"/>
                  <a:pt x="785" y="1750"/>
                </a:cubicBezTo>
                <a:cubicBezTo>
                  <a:pt x="769" y="1722"/>
                  <a:pt x="752" y="1695"/>
                  <a:pt x="732" y="1671"/>
                </a:cubicBezTo>
                <a:cubicBezTo>
                  <a:pt x="706" y="1471"/>
                  <a:pt x="618" y="1287"/>
                  <a:pt x="508" y="1109"/>
                </a:cubicBezTo>
                <a:cubicBezTo>
                  <a:pt x="447" y="1010"/>
                  <a:pt x="220" y="799"/>
                  <a:pt x="212" y="689"/>
                </a:cubicBezTo>
                <a:cubicBezTo>
                  <a:pt x="196" y="490"/>
                  <a:pt x="427" y="395"/>
                  <a:pt x="563" y="318"/>
                </a:cubicBezTo>
                <a:cubicBezTo>
                  <a:pt x="641" y="274"/>
                  <a:pt x="951" y="79"/>
                  <a:pt x="1051" y="79"/>
                </a:cubicBezTo>
                <a:cubicBezTo>
                  <a:pt x="1061" y="79"/>
                  <a:pt x="1069" y="81"/>
                  <a:pt x="1075" y="86"/>
                </a:cubicBezTo>
                <a:cubicBezTo>
                  <a:pt x="1182" y="178"/>
                  <a:pt x="1075" y="424"/>
                  <a:pt x="1057" y="551"/>
                </a:cubicBezTo>
                <a:cubicBezTo>
                  <a:pt x="1013" y="852"/>
                  <a:pt x="1009" y="1153"/>
                  <a:pt x="998" y="1454"/>
                </a:cubicBezTo>
                <a:cubicBezTo>
                  <a:pt x="980" y="1509"/>
                  <a:pt x="991" y="1566"/>
                  <a:pt x="1022" y="1612"/>
                </a:cubicBezTo>
                <a:cubicBezTo>
                  <a:pt x="1078" y="1688"/>
                  <a:pt x="1158" y="1721"/>
                  <a:pt x="1242" y="1721"/>
                </a:cubicBezTo>
                <a:cubicBezTo>
                  <a:pt x="1451" y="1721"/>
                  <a:pt x="1684" y="1519"/>
                  <a:pt x="1626" y="1298"/>
                </a:cubicBezTo>
                <a:cubicBezTo>
                  <a:pt x="1592" y="1178"/>
                  <a:pt x="1483" y="1097"/>
                  <a:pt x="1362" y="1097"/>
                </a:cubicBezTo>
                <a:cubicBezTo>
                  <a:pt x="1347" y="1097"/>
                  <a:pt x="1333" y="1098"/>
                  <a:pt x="1318" y="1100"/>
                </a:cubicBezTo>
                <a:cubicBezTo>
                  <a:pt x="1215" y="1118"/>
                  <a:pt x="1141" y="1197"/>
                  <a:pt x="1086" y="1287"/>
                </a:cubicBezTo>
                <a:cubicBezTo>
                  <a:pt x="1077" y="865"/>
                  <a:pt x="1145" y="450"/>
                  <a:pt x="1211" y="33"/>
                </a:cubicBezTo>
                <a:cubicBezTo>
                  <a:pt x="1213" y="19"/>
                  <a:pt x="1203" y="1"/>
                  <a:pt x="1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6"/>
          <p:cNvSpPr/>
          <p:nvPr/>
        </p:nvSpPr>
        <p:spPr>
          <a:xfrm>
            <a:off x="7593058" y="2401050"/>
            <a:ext cx="73434" cy="170082"/>
          </a:xfrm>
          <a:custGeom>
            <a:avLst/>
            <a:gdLst/>
            <a:ahLst/>
            <a:cxnLst/>
            <a:rect l="l" t="t" r="r" b="b"/>
            <a:pathLst>
              <a:path w="658" h="1524" extrusionOk="0">
                <a:moveTo>
                  <a:pt x="403" y="0"/>
                </a:moveTo>
                <a:cubicBezTo>
                  <a:pt x="379" y="0"/>
                  <a:pt x="354" y="19"/>
                  <a:pt x="353" y="46"/>
                </a:cubicBezTo>
                <a:cubicBezTo>
                  <a:pt x="335" y="406"/>
                  <a:pt x="322" y="766"/>
                  <a:pt x="289" y="1124"/>
                </a:cubicBezTo>
                <a:cubicBezTo>
                  <a:pt x="263" y="1112"/>
                  <a:pt x="236" y="1106"/>
                  <a:pt x="209" y="1106"/>
                </a:cubicBezTo>
                <a:cubicBezTo>
                  <a:pt x="125" y="1106"/>
                  <a:pt x="47" y="1166"/>
                  <a:pt x="25" y="1278"/>
                </a:cubicBezTo>
                <a:cubicBezTo>
                  <a:pt x="0" y="1412"/>
                  <a:pt x="97" y="1523"/>
                  <a:pt x="208" y="1523"/>
                </a:cubicBezTo>
                <a:cubicBezTo>
                  <a:pt x="253" y="1523"/>
                  <a:pt x="301" y="1505"/>
                  <a:pt x="344" y="1462"/>
                </a:cubicBezTo>
                <a:cubicBezTo>
                  <a:pt x="408" y="1399"/>
                  <a:pt x="423" y="1280"/>
                  <a:pt x="377" y="1208"/>
                </a:cubicBezTo>
                <a:cubicBezTo>
                  <a:pt x="383" y="887"/>
                  <a:pt x="408" y="566"/>
                  <a:pt x="430" y="244"/>
                </a:cubicBezTo>
                <a:cubicBezTo>
                  <a:pt x="480" y="371"/>
                  <a:pt x="526" y="496"/>
                  <a:pt x="579" y="621"/>
                </a:cubicBezTo>
                <a:cubicBezTo>
                  <a:pt x="585" y="636"/>
                  <a:pt x="596" y="642"/>
                  <a:pt x="607" y="642"/>
                </a:cubicBezTo>
                <a:cubicBezTo>
                  <a:pt x="631" y="642"/>
                  <a:pt x="657" y="618"/>
                  <a:pt x="651" y="588"/>
                </a:cubicBezTo>
                <a:cubicBezTo>
                  <a:pt x="610" y="388"/>
                  <a:pt x="528" y="204"/>
                  <a:pt x="438" y="22"/>
                </a:cubicBezTo>
                <a:cubicBezTo>
                  <a:pt x="430" y="6"/>
                  <a:pt x="417"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56"/>
          <p:cNvGrpSpPr/>
          <p:nvPr/>
        </p:nvGrpSpPr>
        <p:grpSpPr>
          <a:xfrm>
            <a:off x="373850" y="843529"/>
            <a:ext cx="1857680" cy="2059013"/>
            <a:chOff x="373850" y="843529"/>
            <a:chExt cx="1857680" cy="2059013"/>
          </a:xfrm>
        </p:grpSpPr>
        <p:sp>
          <p:nvSpPr>
            <p:cNvPr id="1655" name="Google Shape;1655;p56"/>
            <p:cNvSpPr/>
            <p:nvPr/>
          </p:nvSpPr>
          <p:spPr>
            <a:xfrm>
              <a:off x="1721425" y="1155400"/>
              <a:ext cx="510105" cy="1747142"/>
            </a:xfrm>
            <a:custGeom>
              <a:avLst/>
              <a:gdLst/>
              <a:ahLst/>
              <a:cxnLst/>
              <a:rect l="l" t="t" r="r" b="b"/>
              <a:pathLst>
                <a:path w="4444" h="15221" extrusionOk="0">
                  <a:moveTo>
                    <a:pt x="115" y="0"/>
                  </a:moveTo>
                  <a:cubicBezTo>
                    <a:pt x="60" y="0"/>
                    <a:pt x="1" y="47"/>
                    <a:pt x="16" y="118"/>
                  </a:cubicBezTo>
                  <a:lnTo>
                    <a:pt x="16" y="120"/>
                  </a:lnTo>
                  <a:cubicBezTo>
                    <a:pt x="236" y="1111"/>
                    <a:pt x="465" y="2099"/>
                    <a:pt x="704" y="3085"/>
                  </a:cubicBezTo>
                  <a:cubicBezTo>
                    <a:pt x="943" y="4069"/>
                    <a:pt x="1194" y="5053"/>
                    <a:pt x="1457" y="6035"/>
                  </a:cubicBezTo>
                  <a:cubicBezTo>
                    <a:pt x="1719" y="7014"/>
                    <a:pt x="1991" y="7991"/>
                    <a:pt x="2274" y="8966"/>
                  </a:cubicBezTo>
                  <a:cubicBezTo>
                    <a:pt x="2557" y="9935"/>
                    <a:pt x="2850" y="10901"/>
                    <a:pt x="3153" y="11863"/>
                  </a:cubicBezTo>
                  <a:cubicBezTo>
                    <a:pt x="3460" y="12843"/>
                    <a:pt x="3781" y="13818"/>
                    <a:pt x="4112" y="14791"/>
                  </a:cubicBezTo>
                  <a:lnTo>
                    <a:pt x="4238" y="15155"/>
                  </a:lnTo>
                  <a:cubicBezTo>
                    <a:pt x="4253" y="15201"/>
                    <a:pt x="4291" y="15220"/>
                    <a:pt x="4329" y="15220"/>
                  </a:cubicBezTo>
                  <a:cubicBezTo>
                    <a:pt x="4387" y="15220"/>
                    <a:pt x="4444" y="15175"/>
                    <a:pt x="4420" y="15105"/>
                  </a:cubicBezTo>
                  <a:cubicBezTo>
                    <a:pt x="4086" y="14136"/>
                    <a:pt x="3763" y="13161"/>
                    <a:pt x="3451" y="12182"/>
                  </a:cubicBezTo>
                  <a:cubicBezTo>
                    <a:pt x="3144" y="11215"/>
                    <a:pt x="2847" y="10242"/>
                    <a:pt x="2560" y="9267"/>
                  </a:cubicBezTo>
                  <a:cubicBezTo>
                    <a:pt x="2274" y="8292"/>
                    <a:pt x="1997" y="7317"/>
                    <a:pt x="1734" y="6338"/>
                  </a:cubicBezTo>
                  <a:cubicBezTo>
                    <a:pt x="1470" y="5363"/>
                    <a:pt x="1218" y="4385"/>
                    <a:pt x="976" y="3406"/>
                  </a:cubicBezTo>
                  <a:cubicBezTo>
                    <a:pt x="735" y="2420"/>
                    <a:pt x="502" y="1434"/>
                    <a:pt x="282" y="443"/>
                  </a:cubicBezTo>
                  <a:cubicBezTo>
                    <a:pt x="254" y="318"/>
                    <a:pt x="227" y="193"/>
                    <a:pt x="199" y="70"/>
                  </a:cubicBezTo>
                  <a:cubicBezTo>
                    <a:pt x="188" y="21"/>
                    <a:pt x="153"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6"/>
            <p:cNvSpPr/>
            <p:nvPr/>
          </p:nvSpPr>
          <p:spPr>
            <a:xfrm>
              <a:off x="1258612" y="864535"/>
              <a:ext cx="337353" cy="2015395"/>
            </a:xfrm>
            <a:custGeom>
              <a:avLst/>
              <a:gdLst/>
              <a:ahLst/>
              <a:cxnLst/>
              <a:rect l="l" t="t" r="r" b="b"/>
              <a:pathLst>
                <a:path w="2939" h="17558" extrusionOk="0">
                  <a:moveTo>
                    <a:pt x="2846" y="1"/>
                  </a:moveTo>
                  <a:cubicBezTo>
                    <a:pt x="2799" y="1"/>
                    <a:pt x="2748" y="31"/>
                    <a:pt x="2742" y="91"/>
                  </a:cubicBezTo>
                  <a:cubicBezTo>
                    <a:pt x="2623" y="1227"/>
                    <a:pt x="2426" y="2353"/>
                    <a:pt x="2206" y="3473"/>
                  </a:cubicBezTo>
                  <a:cubicBezTo>
                    <a:pt x="1986" y="4594"/>
                    <a:pt x="1751" y="5714"/>
                    <a:pt x="1540" y="6836"/>
                  </a:cubicBezTo>
                  <a:cubicBezTo>
                    <a:pt x="1330" y="7962"/>
                    <a:pt x="1132" y="9093"/>
                    <a:pt x="952" y="10227"/>
                  </a:cubicBezTo>
                  <a:cubicBezTo>
                    <a:pt x="772" y="11355"/>
                    <a:pt x="607" y="12489"/>
                    <a:pt x="456" y="13622"/>
                  </a:cubicBezTo>
                  <a:cubicBezTo>
                    <a:pt x="306" y="14760"/>
                    <a:pt x="170" y="15899"/>
                    <a:pt x="51" y="17041"/>
                  </a:cubicBezTo>
                  <a:cubicBezTo>
                    <a:pt x="36" y="17182"/>
                    <a:pt x="21" y="17325"/>
                    <a:pt x="8" y="17467"/>
                  </a:cubicBezTo>
                  <a:cubicBezTo>
                    <a:pt x="1" y="17528"/>
                    <a:pt x="44" y="17557"/>
                    <a:pt x="91" y="17557"/>
                  </a:cubicBezTo>
                  <a:cubicBezTo>
                    <a:pt x="139" y="17557"/>
                    <a:pt x="190" y="17527"/>
                    <a:pt x="196" y="17467"/>
                  </a:cubicBezTo>
                  <a:cubicBezTo>
                    <a:pt x="313" y="16325"/>
                    <a:pt x="445" y="15186"/>
                    <a:pt x="590" y="14048"/>
                  </a:cubicBezTo>
                  <a:cubicBezTo>
                    <a:pt x="737" y="12910"/>
                    <a:pt x="899" y="11771"/>
                    <a:pt x="1079" y="10631"/>
                  </a:cubicBezTo>
                  <a:cubicBezTo>
                    <a:pt x="1255" y="9498"/>
                    <a:pt x="1448" y="8367"/>
                    <a:pt x="1657" y="7240"/>
                  </a:cubicBezTo>
                  <a:cubicBezTo>
                    <a:pt x="1866" y="6113"/>
                    <a:pt x="2096" y="4995"/>
                    <a:pt x="2320" y="3873"/>
                  </a:cubicBezTo>
                  <a:cubicBezTo>
                    <a:pt x="2540" y="2760"/>
                    <a:pt x="2748" y="1642"/>
                    <a:pt x="2885" y="513"/>
                  </a:cubicBezTo>
                  <a:cubicBezTo>
                    <a:pt x="2902" y="372"/>
                    <a:pt x="2917" y="232"/>
                    <a:pt x="2933" y="91"/>
                  </a:cubicBezTo>
                  <a:cubicBezTo>
                    <a:pt x="2938" y="31"/>
                    <a:pt x="2894" y="1"/>
                    <a:pt x="2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6"/>
            <p:cNvSpPr/>
            <p:nvPr/>
          </p:nvSpPr>
          <p:spPr>
            <a:xfrm>
              <a:off x="1701682" y="853516"/>
              <a:ext cx="116966" cy="2037549"/>
            </a:xfrm>
            <a:custGeom>
              <a:avLst/>
              <a:gdLst/>
              <a:ahLst/>
              <a:cxnLst/>
              <a:rect l="l" t="t" r="r" b="b"/>
              <a:pathLst>
                <a:path w="1019" h="17751" extrusionOk="0">
                  <a:moveTo>
                    <a:pt x="926" y="1"/>
                  </a:moveTo>
                  <a:cubicBezTo>
                    <a:pt x="879" y="1"/>
                    <a:pt x="830" y="31"/>
                    <a:pt x="825" y="93"/>
                  </a:cubicBezTo>
                  <a:lnTo>
                    <a:pt x="825" y="91"/>
                  </a:lnTo>
                  <a:cubicBezTo>
                    <a:pt x="665" y="2375"/>
                    <a:pt x="525" y="4659"/>
                    <a:pt x="406" y="6945"/>
                  </a:cubicBezTo>
                  <a:cubicBezTo>
                    <a:pt x="287" y="9231"/>
                    <a:pt x="188" y="11520"/>
                    <a:pt x="112" y="13806"/>
                  </a:cubicBezTo>
                  <a:cubicBezTo>
                    <a:pt x="70" y="15091"/>
                    <a:pt x="33" y="16375"/>
                    <a:pt x="2" y="17660"/>
                  </a:cubicBezTo>
                  <a:cubicBezTo>
                    <a:pt x="1" y="17720"/>
                    <a:pt x="47" y="17751"/>
                    <a:pt x="95" y="17751"/>
                  </a:cubicBezTo>
                  <a:cubicBezTo>
                    <a:pt x="142" y="17751"/>
                    <a:pt x="190" y="17720"/>
                    <a:pt x="191" y="17660"/>
                  </a:cubicBezTo>
                  <a:cubicBezTo>
                    <a:pt x="246" y="15372"/>
                    <a:pt x="320" y="13083"/>
                    <a:pt x="415" y="10797"/>
                  </a:cubicBezTo>
                  <a:cubicBezTo>
                    <a:pt x="511" y="8509"/>
                    <a:pt x="628" y="6222"/>
                    <a:pt x="764" y="3938"/>
                  </a:cubicBezTo>
                  <a:cubicBezTo>
                    <a:pt x="841" y="2656"/>
                    <a:pt x="924" y="1373"/>
                    <a:pt x="1014" y="93"/>
                  </a:cubicBezTo>
                  <a:cubicBezTo>
                    <a:pt x="1019" y="31"/>
                    <a:pt x="974" y="1"/>
                    <a:pt x="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6"/>
            <p:cNvSpPr/>
            <p:nvPr/>
          </p:nvSpPr>
          <p:spPr>
            <a:xfrm>
              <a:off x="1415179" y="1411371"/>
              <a:ext cx="429411" cy="123164"/>
            </a:xfrm>
            <a:custGeom>
              <a:avLst/>
              <a:gdLst/>
              <a:ahLst/>
              <a:cxnLst/>
              <a:rect l="l" t="t" r="r" b="b"/>
              <a:pathLst>
                <a:path w="3741" h="1073" extrusionOk="0">
                  <a:moveTo>
                    <a:pt x="2581" y="1"/>
                  </a:moveTo>
                  <a:lnTo>
                    <a:pt x="1" y="212"/>
                  </a:lnTo>
                  <a:lnTo>
                    <a:pt x="201" y="844"/>
                  </a:lnTo>
                  <a:cubicBezTo>
                    <a:pt x="201" y="844"/>
                    <a:pt x="2779" y="1040"/>
                    <a:pt x="3262" y="1070"/>
                  </a:cubicBezTo>
                  <a:cubicBezTo>
                    <a:pt x="3287" y="1072"/>
                    <a:pt x="3310" y="1072"/>
                    <a:pt x="3332" y="1072"/>
                  </a:cubicBezTo>
                  <a:cubicBezTo>
                    <a:pt x="3740" y="1072"/>
                    <a:pt x="3697" y="835"/>
                    <a:pt x="3697" y="835"/>
                  </a:cubicBezTo>
                  <a:lnTo>
                    <a:pt x="3638" y="545"/>
                  </a:lnTo>
                  <a:lnTo>
                    <a:pt x="2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6"/>
            <p:cNvSpPr/>
            <p:nvPr/>
          </p:nvSpPr>
          <p:spPr>
            <a:xfrm>
              <a:off x="1791329" y="1427556"/>
              <a:ext cx="50735" cy="83104"/>
            </a:xfrm>
            <a:custGeom>
              <a:avLst/>
              <a:gdLst/>
              <a:ahLst/>
              <a:cxnLst/>
              <a:rect l="l" t="t" r="r" b="b"/>
              <a:pathLst>
                <a:path w="442" h="724" extrusionOk="0">
                  <a:moveTo>
                    <a:pt x="402" y="0"/>
                  </a:moveTo>
                  <a:lnTo>
                    <a:pt x="53" y="88"/>
                  </a:lnTo>
                  <a:lnTo>
                    <a:pt x="0" y="475"/>
                  </a:lnTo>
                  <a:cubicBezTo>
                    <a:pt x="0" y="475"/>
                    <a:pt x="354" y="723"/>
                    <a:pt x="439" y="723"/>
                  </a:cubicBezTo>
                  <a:cubicBezTo>
                    <a:pt x="440" y="723"/>
                    <a:pt x="441" y="723"/>
                    <a:pt x="442" y="723"/>
                  </a:cubicBezTo>
                  <a:lnTo>
                    <a:pt x="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6"/>
            <p:cNvSpPr/>
            <p:nvPr/>
          </p:nvSpPr>
          <p:spPr>
            <a:xfrm>
              <a:off x="1774686" y="956134"/>
              <a:ext cx="136709" cy="554412"/>
            </a:xfrm>
            <a:custGeom>
              <a:avLst/>
              <a:gdLst/>
              <a:ahLst/>
              <a:cxnLst/>
              <a:rect l="l" t="t" r="r" b="b"/>
              <a:pathLst>
                <a:path w="1191" h="4830" extrusionOk="0">
                  <a:moveTo>
                    <a:pt x="875" y="1"/>
                  </a:moveTo>
                  <a:lnTo>
                    <a:pt x="1" y="4457"/>
                  </a:lnTo>
                  <a:lnTo>
                    <a:pt x="433" y="4623"/>
                  </a:lnTo>
                  <a:lnTo>
                    <a:pt x="587" y="4830"/>
                  </a:lnTo>
                  <a:cubicBezTo>
                    <a:pt x="868" y="3347"/>
                    <a:pt x="1070" y="1852"/>
                    <a:pt x="1191" y="348"/>
                  </a:cubicBezTo>
                  <a:lnTo>
                    <a:pt x="8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6"/>
            <p:cNvSpPr/>
            <p:nvPr/>
          </p:nvSpPr>
          <p:spPr>
            <a:xfrm>
              <a:off x="1632467" y="909301"/>
              <a:ext cx="124886" cy="42470"/>
            </a:xfrm>
            <a:custGeom>
              <a:avLst/>
              <a:gdLst/>
              <a:ahLst/>
              <a:cxnLst/>
              <a:rect l="l" t="t" r="r" b="b"/>
              <a:pathLst>
                <a:path w="1088" h="370" extrusionOk="0">
                  <a:moveTo>
                    <a:pt x="1088" y="0"/>
                  </a:moveTo>
                  <a:lnTo>
                    <a:pt x="58" y="132"/>
                  </a:lnTo>
                  <a:lnTo>
                    <a:pt x="1" y="358"/>
                  </a:lnTo>
                  <a:lnTo>
                    <a:pt x="1033" y="369"/>
                  </a:lnTo>
                  <a:lnTo>
                    <a:pt x="10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6"/>
            <p:cNvSpPr/>
            <p:nvPr/>
          </p:nvSpPr>
          <p:spPr>
            <a:xfrm>
              <a:off x="1402323" y="952690"/>
              <a:ext cx="473029" cy="539260"/>
            </a:xfrm>
            <a:custGeom>
              <a:avLst/>
              <a:gdLst/>
              <a:ahLst/>
              <a:cxnLst/>
              <a:rect l="l" t="t" r="r" b="b"/>
              <a:pathLst>
                <a:path w="4121" h="4698" extrusionOk="0">
                  <a:moveTo>
                    <a:pt x="2667" y="1"/>
                  </a:moveTo>
                  <a:cubicBezTo>
                    <a:pt x="2086" y="1"/>
                    <a:pt x="1505" y="15"/>
                    <a:pt x="925" y="44"/>
                  </a:cubicBezTo>
                  <a:cubicBezTo>
                    <a:pt x="884" y="44"/>
                    <a:pt x="842" y="53"/>
                    <a:pt x="805" y="70"/>
                  </a:cubicBezTo>
                  <a:cubicBezTo>
                    <a:pt x="745" y="105"/>
                    <a:pt x="726" y="180"/>
                    <a:pt x="710" y="248"/>
                  </a:cubicBezTo>
                  <a:lnTo>
                    <a:pt x="319" y="1946"/>
                  </a:lnTo>
                  <a:cubicBezTo>
                    <a:pt x="319" y="1946"/>
                    <a:pt x="1" y="3927"/>
                    <a:pt x="5" y="4216"/>
                  </a:cubicBezTo>
                  <a:cubicBezTo>
                    <a:pt x="9" y="4397"/>
                    <a:pt x="141" y="4430"/>
                    <a:pt x="239" y="4430"/>
                  </a:cubicBezTo>
                  <a:cubicBezTo>
                    <a:pt x="297" y="4430"/>
                    <a:pt x="343" y="4418"/>
                    <a:pt x="343" y="4418"/>
                  </a:cubicBezTo>
                  <a:cubicBezTo>
                    <a:pt x="1146" y="4604"/>
                    <a:pt x="1966" y="4697"/>
                    <a:pt x="2790" y="4697"/>
                  </a:cubicBezTo>
                  <a:cubicBezTo>
                    <a:pt x="2862" y="4697"/>
                    <a:pt x="2933" y="4697"/>
                    <a:pt x="3005" y="4695"/>
                  </a:cubicBezTo>
                  <a:cubicBezTo>
                    <a:pt x="3005" y="4695"/>
                    <a:pt x="3048" y="4698"/>
                    <a:pt x="3109" y="4698"/>
                  </a:cubicBezTo>
                  <a:cubicBezTo>
                    <a:pt x="3213" y="4698"/>
                    <a:pt x="3371" y="4691"/>
                    <a:pt x="3469" y="4653"/>
                  </a:cubicBezTo>
                  <a:cubicBezTo>
                    <a:pt x="3622" y="4596"/>
                    <a:pt x="3578" y="4379"/>
                    <a:pt x="3578" y="4379"/>
                  </a:cubicBezTo>
                  <a:cubicBezTo>
                    <a:pt x="3758" y="2929"/>
                    <a:pt x="3941" y="1480"/>
                    <a:pt x="4121" y="31"/>
                  </a:cubicBezTo>
                  <a:cubicBezTo>
                    <a:pt x="3636" y="11"/>
                    <a:pt x="3151" y="1"/>
                    <a:pt x="2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6"/>
            <p:cNvSpPr/>
            <p:nvPr/>
          </p:nvSpPr>
          <p:spPr>
            <a:xfrm>
              <a:off x="1691237" y="1169404"/>
              <a:ext cx="115" cy="115"/>
            </a:xfrm>
            <a:custGeom>
              <a:avLst/>
              <a:gdLst/>
              <a:ahLst/>
              <a:cxnLst/>
              <a:rect l="l" t="t" r="r" b="b"/>
              <a:pathLst>
                <a:path w="1" h="1" extrusionOk="0">
                  <a:moveTo>
                    <a:pt x="1"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6"/>
            <p:cNvSpPr/>
            <p:nvPr/>
          </p:nvSpPr>
          <p:spPr>
            <a:xfrm>
              <a:off x="1686186" y="1166420"/>
              <a:ext cx="918" cy="115"/>
            </a:xfrm>
            <a:custGeom>
              <a:avLst/>
              <a:gdLst/>
              <a:ahLst/>
              <a:cxnLst/>
              <a:rect l="l" t="t" r="r" b="b"/>
              <a:pathLst>
                <a:path w="8" h="1" extrusionOk="0">
                  <a:moveTo>
                    <a:pt x="7"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6"/>
            <p:cNvSpPr/>
            <p:nvPr/>
          </p:nvSpPr>
          <p:spPr>
            <a:xfrm>
              <a:off x="1688253" y="1164354"/>
              <a:ext cx="1033" cy="115"/>
            </a:xfrm>
            <a:custGeom>
              <a:avLst/>
              <a:gdLst/>
              <a:ahLst/>
              <a:cxnLst/>
              <a:rect l="l" t="t" r="r" b="b"/>
              <a:pathLst>
                <a:path w="9" h="1" extrusionOk="0">
                  <a:moveTo>
                    <a:pt x="0" y="1"/>
                  </a:moveTo>
                  <a:lnTo>
                    <a:pt x="0" y="1"/>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6"/>
            <p:cNvSpPr/>
            <p:nvPr/>
          </p:nvSpPr>
          <p:spPr>
            <a:xfrm>
              <a:off x="1690204" y="1178472"/>
              <a:ext cx="4706" cy="1837"/>
            </a:xfrm>
            <a:custGeom>
              <a:avLst/>
              <a:gdLst/>
              <a:ahLst/>
              <a:cxnLst/>
              <a:rect l="l" t="t" r="r" b="b"/>
              <a:pathLst>
                <a:path w="41" h="16" extrusionOk="0">
                  <a:moveTo>
                    <a:pt x="40" y="1"/>
                  </a:moveTo>
                  <a:cubicBezTo>
                    <a:pt x="29" y="5"/>
                    <a:pt x="7" y="14"/>
                    <a:pt x="1" y="16"/>
                  </a:cubicBezTo>
                  <a:cubicBezTo>
                    <a:pt x="21" y="9"/>
                    <a:pt x="25" y="7"/>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6"/>
            <p:cNvSpPr/>
            <p:nvPr/>
          </p:nvSpPr>
          <p:spPr>
            <a:xfrm>
              <a:off x="1690204" y="1173651"/>
              <a:ext cx="689" cy="115"/>
            </a:xfrm>
            <a:custGeom>
              <a:avLst/>
              <a:gdLst/>
              <a:ahLst/>
              <a:cxnLst/>
              <a:rect l="l" t="t" r="r" b="b"/>
              <a:pathLst>
                <a:path w="6" h="1" extrusionOk="0">
                  <a:moveTo>
                    <a:pt x="3" y="1"/>
                  </a:moveTo>
                  <a:lnTo>
                    <a:pt x="3" y="1"/>
                  </a:lnTo>
                  <a:lnTo>
                    <a:pt x="1" y="1"/>
                  </a:lnTo>
                  <a:cubicBezTo>
                    <a:pt x="5" y="1"/>
                    <a:pt x="5"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6"/>
            <p:cNvSpPr/>
            <p:nvPr/>
          </p:nvSpPr>
          <p:spPr>
            <a:xfrm>
              <a:off x="1690204" y="1174684"/>
              <a:ext cx="689" cy="115"/>
            </a:xfrm>
            <a:custGeom>
              <a:avLst/>
              <a:gdLst/>
              <a:ahLst/>
              <a:cxnLst/>
              <a:rect l="l" t="t" r="r" b="b"/>
              <a:pathLst>
                <a:path w="6" h="1" extrusionOk="0">
                  <a:moveTo>
                    <a:pt x="5"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6"/>
            <p:cNvSpPr/>
            <p:nvPr/>
          </p:nvSpPr>
          <p:spPr>
            <a:xfrm>
              <a:off x="1683661" y="1198674"/>
              <a:ext cx="1951" cy="1377"/>
            </a:xfrm>
            <a:custGeom>
              <a:avLst/>
              <a:gdLst/>
              <a:ahLst/>
              <a:cxnLst/>
              <a:rect l="l" t="t" r="r" b="b"/>
              <a:pathLst>
                <a:path w="17" h="12" extrusionOk="0">
                  <a:moveTo>
                    <a:pt x="16" y="0"/>
                  </a:moveTo>
                  <a:lnTo>
                    <a:pt x="1" y="11"/>
                  </a:lnTo>
                  <a:cubicBezTo>
                    <a:pt x="1" y="12"/>
                    <a:pt x="1" y="12"/>
                    <a:pt x="1" y="12"/>
                  </a:cubicBezTo>
                  <a:cubicBezTo>
                    <a:pt x="2" y="12"/>
                    <a:pt x="7" y="8"/>
                    <a:pt x="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6"/>
            <p:cNvSpPr/>
            <p:nvPr/>
          </p:nvSpPr>
          <p:spPr>
            <a:xfrm>
              <a:off x="1695484" y="1188344"/>
              <a:ext cx="115" cy="115"/>
            </a:xfrm>
            <a:custGeom>
              <a:avLst/>
              <a:gdLst/>
              <a:ahLst/>
              <a:cxnLst/>
              <a:rect l="l" t="t" r="r" b="b"/>
              <a:pathLst>
                <a:path w="1" h="1" extrusionOk="0">
                  <a:moveTo>
                    <a:pt x="1"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6"/>
            <p:cNvSpPr/>
            <p:nvPr/>
          </p:nvSpPr>
          <p:spPr>
            <a:xfrm>
              <a:off x="1691007" y="1168945"/>
              <a:ext cx="1148" cy="115"/>
            </a:xfrm>
            <a:custGeom>
              <a:avLst/>
              <a:gdLst/>
              <a:ahLst/>
              <a:cxnLst/>
              <a:rect l="l" t="t" r="r" b="b"/>
              <a:pathLst>
                <a:path w="10" h="1" extrusionOk="0">
                  <a:moveTo>
                    <a:pt x="0" y="0"/>
                  </a:moveTo>
                  <a:cubicBezTo>
                    <a:pt x="3" y="0"/>
                    <a:pt x="7"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6"/>
            <p:cNvSpPr/>
            <p:nvPr/>
          </p:nvSpPr>
          <p:spPr>
            <a:xfrm>
              <a:off x="1696517" y="1189262"/>
              <a:ext cx="689" cy="689"/>
            </a:xfrm>
            <a:custGeom>
              <a:avLst/>
              <a:gdLst/>
              <a:ahLst/>
              <a:cxnLst/>
              <a:rect l="l" t="t" r="r" b="b"/>
              <a:pathLst>
                <a:path w="6" h="6" extrusionOk="0">
                  <a:moveTo>
                    <a:pt x="5" y="1"/>
                  </a:moveTo>
                  <a:lnTo>
                    <a:pt x="1" y="5"/>
                  </a:lnTo>
                  <a:lnTo>
                    <a:pt x="5" y="3"/>
                  </a:lnTo>
                  <a:lnTo>
                    <a:pt x="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6"/>
            <p:cNvSpPr/>
            <p:nvPr/>
          </p:nvSpPr>
          <p:spPr>
            <a:xfrm>
              <a:off x="1685957" y="1166420"/>
              <a:ext cx="115" cy="11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6"/>
            <p:cNvSpPr/>
            <p:nvPr/>
          </p:nvSpPr>
          <p:spPr>
            <a:xfrm>
              <a:off x="1675397" y="1161369"/>
              <a:ext cx="574" cy="115"/>
            </a:xfrm>
            <a:custGeom>
              <a:avLst/>
              <a:gdLst/>
              <a:ahLst/>
              <a:cxnLst/>
              <a:rect l="l" t="t" r="r" b="b"/>
              <a:pathLst>
                <a:path w="5" h="1" extrusionOk="0">
                  <a:moveTo>
                    <a:pt x="0" y="0"/>
                  </a:moveTo>
                  <a:lnTo>
                    <a:pt x="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6"/>
            <p:cNvSpPr/>
            <p:nvPr/>
          </p:nvSpPr>
          <p:spPr>
            <a:xfrm>
              <a:off x="1687449" y="1163091"/>
              <a:ext cx="1837" cy="115"/>
            </a:xfrm>
            <a:custGeom>
              <a:avLst/>
              <a:gdLst/>
              <a:ahLst/>
              <a:cxnLst/>
              <a:rect l="l" t="t" r="r" b="b"/>
              <a:pathLst>
                <a:path w="16" h="1" extrusionOk="0">
                  <a:moveTo>
                    <a:pt x="16" y="1"/>
                  </a:moveTo>
                  <a:cubicBezTo>
                    <a:pt x="9" y="1"/>
                    <a:pt x="5" y="1"/>
                    <a:pt x="1" y="1"/>
                  </a:cubicBezTo>
                  <a:cubicBezTo>
                    <a:pt x="5" y="1"/>
                    <a:pt x="9"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6"/>
            <p:cNvSpPr/>
            <p:nvPr/>
          </p:nvSpPr>
          <p:spPr>
            <a:xfrm>
              <a:off x="1687679" y="1166879"/>
              <a:ext cx="2410" cy="344"/>
            </a:xfrm>
            <a:custGeom>
              <a:avLst/>
              <a:gdLst/>
              <a:ahLst/>
              <a:cxnLst/>
              <a:rect l="l" t="t" r="r" b="b"/>
              <a:pathLst>
                <a:path w="21" h="3" extrusionOk="0">
                  <a:moveTo>
                    <a:pt x="21" y="1"/>
                  </a:moveTo>
                  <a:cubicBezTo>
                    <a:pt x="16" y="1"/>
                    <a:pt x="12" y="1"/>
                    <a:pt x="1" y="3"/>
                  </a:cubicBez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6"/>
            <p:cNvSpPr/>
            <p:nvPr/>
          </p:nvSpPr>
          <p:spPr>
            <a:xfrm>
              <a:off x="1691467" y="1167682"/>
              <a:ext cx="918" cy="344"/>
            </a:xfrm>
            <a:custGeom>
              <a:avLst/>
              <a:gdLst/>
              <a:ahLst/>
              <a:cxnLst/>
              <a:rect l="l" t="t" r="r" b="b"/>
              <a:pathLst>
                <a:path w="8" h="3" extrusionOk="0">
                  <a:moveTo>
                    <a:pt x="5" y="0"/>
                  </a:moveTo>
                  <a:lnTo>
                    <a:pt x="1" y="2"/>
                  </a:lnTo>
                  <a:lnTo>
                    <a:pt x="1" y="2"/>
                  </a:lnTo>
                  <a:lnTo>
                    <a:pt x="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6"/>
            <p:cNvSpPr/>
            <p:nvPr/>
          </p:nvSpPr>
          <p:spPr>
            <a:xfrm>
              <a:off x="1689974" y="1173996"/>
              <a:ext cx="2640" cy="803"/>
            </a:xfrm>
            <a:custGeom>
              <a:avLst/>
              <a:gdLst/>
              <a:ahLst/>
              <a:cxnLst/>
              <a:rect l="l" t="t" r="r" b="b"/>
              <a:pathLst>
                <a:path w="23" h="7" extrusionOk="0">
                  <a:moveTo>
                    <a:pt x="23" y="0"/>
                  </a:moveTo>
                  <a:lnTo>
                    <a:pt x="21" y="1"/>
                  </a:lnTo>
                  <a:lnTo>
                    <a:pt x="21" y="1"/>
                  </a:lnTo>
                  <a:cubicBezTo>
                    <a:pt x="21" y="0"/>
                    <a:pt x="22" y="0"/>
                    <a:pt x="23" y="0"/>
                  </a:cubicBezTo>
                  <a:close/>
                  <a:moveTo>
                    <a:pt x="21" y="1"/>
                  </a:moveTo>
                  <a:cubicBezTo>
                    <a:pt x="15" y="2"/>
                    <a:pt x="7" y="3"/>
                    <a:pt x="1" y="7"/>
                  </a:cubicBezTo>
                  <a:lnTo>
                    <a:pt x="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6"/>
            <p:cNvSpPr/>
            <p:nvPr/>
          </p:nvSpPr>
          <p:spPr>
            <a:xfrm>
              <a:off x="1690663" y="1176980"/>
              <a:ext cx="1722" cy="459"/>
            </a:xfrm>
            <a:custGeom>
              <a:avLst/>
              <a:gdLst/>
              <a:ahLst/>
              <a:cxnLst/>
              <a:rect l="l" t="t" r="r" b="b"/>
              <a:pathLst>
                <a:path w="15" h="4" extrusionOk="0">
                  <a:moveTo>
                    <a:pt x="14" y="0"/>
                  </a:moveTo>
                  <a:lnTo>
                    <a:pt x="14" y="0"/>
                  </a:lnTo>
                  <a:cubicBezTo>
                    <a:pt x="12" y="0"/>
                    <a:pt x="8" y="1"/>
                    <a:pt x="1" y="3"/>
                  </a:cubicBezTo>
                  <a:cubicBezTo>
                    <a:pt x="0" y="3"/>
                    <a:pt x="1" y="4"/>
                    <a:pt x="2" y="4"/>
                  </a:cubicBezTo>
                  <a:cubicBezTo>
                    <a:pt x="4" y="4"/>
                    <a:pt x="9" y="3"/>
                    <a:pt x="10" y="3"/>
                  </a:cubicBezTo>
                  <a:cubicBezTo>
                    <a:pt x="14" y="1"/>
                    <a:pt x="15" y="0"/>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6"/>
            <p:cNvSpPr/>
            <p:nvPr/>
          </p:nvSpPr>
          <p:spPr>
            <a:xfrm>
              <a:off x="1697550" y="1183064"/>
              <a:ext cx="918" cy="574"/>
            </a:xfrm>
            <a:custGeom>
              <a:avLst/>
              <a:gdLst/>
              <a:ahLst/>
              <a:cxnLst/>
              <a:rect l="l" t="t" r="r" b="b"/>
              <a:pathLst>
                <a:path w="8" h="5" extrusionOk="0">
                  <a:moveTo>
                    <a:pt x="7" y="0"/>
                  </a:moveTo>
                  <a:lnTo>
                    <a:pt x="0" y="4"/>
                  </a:lnTo>
                  <a:lnTo>
                    <a:pt x="3" y="4"/>
                  </a:lnTo>
                  <a:lnTo>
                    <a:pt x="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6"/>
            <p:cNvSpPr/>
            <p:nvPr/>
          </p:nvSpPr>
          <p:spPr>
            <a:xfrm>
              <a:off x="1668854" y="1156319"/>
              <a:ext cx="1837" cy="574"/>
            </a:xfrm>
            <a:custGeom>
              <a:avLst/>
              <a:gdLst/>
              <a:ahLst/>
              <a:cxnLst/>
              <a:rect l="l" t="t" r="r" b="b"/>
              <a:pathLst>
                <a:path w="16" h="5" extrusionOk="0">
                  <a:moveTo>
                    <a:pt x="0" y="0"/>
                  </a:moveTo>
                  <a:lnTo>
                    <a:pt x="15" y="5"/>
                  </a:lnTo>
                  <a:cubicBezTo>
                    <a:pt x="11" y="2"/>
                    <a:pt x="9" y="2"/>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6"/>
            <p:cNvSpPr/>
            <p:nvPr/>
          </p:nvSpPr>
          <p:spPr>
            <a:xfrm>
              <a:off x="1668280" y="1156778"/>
              <a:ext cx="918" cy="344"/>
            </a:xfrm>
            <a:custGeom>
              <a:avLst/>
              <a:gdLst/>
              <a:ahLst/>
              <a:cxnLst/>
              <a:rect l="l" t="t" r="r" b="b"/>
              <a:pathLst>
                <a:path w="8" h="3" extrusionOk="0">
                  <a:moveTo>
                    <a:pt x="1" y="1"/>
                  </a:moveTo>
                  <a:lnTo>
                    <a:pt x="2" y="1"/>
                  </a:lnTo>
                  <a:lnTo>
                    <a:pt x="2" y="1"/>
                  </a:lnTo>
                  <a:cubicBezTo>
                    <a:pt x="2" y="1"/>
                    <a:pt x="1" y="1"/>
                    <a:pt x="1" y="1"/>
                  </a:cubicBezTo>
                  <a:close/>
                  <a:moveTo>
                    <a:pt x="2" y="1"/>
                  </a:moveTo>
                  <a:cubicBezTo>
                    <a:pt x="3" y="1"/>
                    <a:pt x="3" y="2"/>
                    <a:pt x="3" y="3"/>
                  </a:cubicBezTo>
                  <a:lnTo>
                    <a:pt x="7" y="3"/>
                  </a:lnTo>
                  <a:lnTo>
                    <a:pt x="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6"/>
            <p:cNvSpPr/>
            <p:nvPr/>
          </p:nvSpPr>
          <p:spPr>
            <a:xfrm>
              <a:off x="1667591" y="1157352"/>
              <a:ext cx="803" cy="115"/>
            </a:xfrm>
            <a:custGeom>
              <a:avLst/>
              <a:gdLst/>
              <a:ahLst/>
              <a:cxnLst/>
              <a:rect l="l" t="t" r="r" b="b"/>
              <a:pathLst>
                <a:path w="7" h="1" extrusionOk="0">
                  <a:moveTo>
                    <a:pt x="0" y="0"/>
                  </a:moveTo>
                  <a:lnTo>
                    <a:pt x="7" y="0"/>
                  </a:lnTo>
                  <a:lnTo>
                    <a:pt x="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6"/>
            <p:cNvSpPr/>
            <p:nvPr/>
          </p:nvSpPr>
          <p:spPr>
            <a:xfrm>
              <a:off x="1680103" y="1198445"/>
              <a:ext cx="1148" cy="1033"/>
            </a:xfrm>
            <a:custGeom>
              <a:avLst/>
              <a:gdLst/>
              <a:ahLst/>
              <a:cxnLst/>
              <a:rect l="l" t="t" r="r" b="b"/>
              <a:pathLst>
                <a:path w="10" h="9" extrusionOk="0">
                  <a:moveTo>
                    <a:pt x="1" y="9"/>
                  </a:moveTo>
                  <a:lnTo>
                    <a:pt x="1" y="9"/>
                  </a:ln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6"/>
            <p:cNvSpPr/>
            <p:nvPr/>
          </p:nvSpPr>
          <p:spPr>
            <a:xfrm>
              <a:off x="1668280" y="1200396"/>
              <a:ext cx="1951" cy="1148"/>
            </a:xfrm>
            <a:custGeom>
              <a:avLst/>
              <a:gdLst/>
              <a:ahLst/>
              <a:cxnLst/>
              <a:rect l="l" t="t" r="r" b="b"/>
              <a:pathLst>
                <a:path w="17" h="10" extrusionOk="0">
                  <a:moveTo>
                    <a:pt x="16" y="1"/>
                  </a:moveTo>
                  <a:lnTo>
                    <a:pt x="1" y="9"/>
                  </a:lnTo>
                  <a:cubicBezTo>
                    <a:pt x="1" y="10"/>
                    <a:pt x="1" y="10"/>
                    <a:pt x="1" y="10"/>
                  </a:cubicBezTo>
                  <a:cubicBezTo>
                    <a:pt x="2" y="10"/>
                    <a:pt x="7" y="6"/>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6"/>
            <p:cNvSpPr/>
            <p:nvPr/>
          </p:nvSpPr>
          <p:spPr>
            <a:xfrm>
              <a:off x="1667821" y="1157352"/>
              <a:ext cx="803" cy="344"/>
            </a:xfrm>
            <a:custGeom>
              <a:avLst/>
              <a:gdLst/>
              <a:ahLst/>
              <a:cxnLst/>
              <a:rect l="l" t="t" r="r" b="b"/>
              <a:pathLst>
                <a:path w="7" h="3" extrusionOk="0">
                  <a:moveTo>
                    <a:pt x="0" y="0"/>
                  </a:moveTo>
                  <a:lnTo>
                    <a:pt x="0" y="0"/>
                  </a:lnTo>
                  <a:lnTo>
                    <a:pt x="7"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6"/>
            <p:cNvSpPr/>
            <p:nvPr/>
          </p:nvSpPr>
          <p:spPr>
            <a:xfrm>
              <a:off x="1660245" y="1174684"/>
              <a:ext cx="1607" cy="344"/>
            </a:xfrm>
            <a:custGeom>
              <a:avLst/>
              <a:gdLst/>
              <a:ahLst/>
              <a:cxnLst/>
              <a:rect l="l" t="t" r="r" b="b"/>
              <a:pathLst>
                <a:path w="14" h="3" extrusionOk="0">
                  <a:moveTo>
                    <a:pt x="0" y="1"/>
                  </a:moveTo>
                  <a:lnTo>
                    <a:pt x="9" y="3"/>
                  </a:lnTo>
                  <a:lnTo>
                    <a:pt x="14" y="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6"/>
            <p:cNvSpPr/>
            <p:nvPr/>
          </p:nvSpPr>
          <p:spPr>
            <a:xfrm>
              <a:off x="1668854" y="1167682"/>
              <a:ext cx="115" cy="115"/>
            </a:xfrm>
            <a:custGeom>
              <a:avLst/>
              <a:gdLst/>
              <a:ahLst/>
              <a:cxnLst/>
              <a:rect l="l" t="t" r="r" b="b"/>
              <a:pathLst>
                <a:path w="1" h="1" extrusionOk="0">
                  <a:moveTo>
                    <a:pt x="0" y="0"/>
                  </a:move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6"/>
            <p:cNvSpPr/>
            <p:nvPr/>
          </p:nvSpPr>
          <p:spPr>
            <a:xfrm>
              <a:off x="1675856" y="1165157"/>
              <a:ext cx="574" cy="115"/>
            </a:xfrm>
            <a:custGeom>
              <a:avLst/>
              <a:gdLst/>
              <a:ahLst/>
              <a:cxnLst/>
              <a:rect l="l" t="t" r="r" b="b"/>
              <a:pathLst>
                <a:path w="5" h="1" extrusionOk="0">
                  <a:moveTo>
                    <a:pt x="5" y="0"/>
                  </a:moveTo>
                  <a:lnTo>
                    <a:pt x="1" y="0"/>
                  </a:lnTo>
                  <a:lnTo>
                    <a:pt x="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6"/>
            <p:cNvSpPr/>
            <p:nvPr/>
          </p:nvSpPr>
          <p:spPr>
            <a:xfrm>
              <a:off x="1663574" y="1191787"/>
              <a:ext cx="574" cy="459"/>
            </a:xfrm>
            <a:custGeom>
              <a:avLst/>
              <a:gdLst/>
              <a:ahLst/>
              <a:cxnLst/>
              <a:rect l="l" t="t" r="r" b="b"/>
              <a:pathLst>
                <a:path w="5" h="4" extrusionOk="0">
                  <a:moveTo>
                    <a:pt x="0" y="3"/>
                  </a:moveTo>
                  <a:lnTo>
                    <a:pt x="4" y="1"/>
                  </a:lnTo>
                  <a:lnTo>
                    <a:pt x="0" y="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6"/>
            <p:cNvSpPr/>
            <p:nvPr/>
          </p:nvSpPr>
          <p:spPr>
            <a:xfrm>
              <a:off x="1667821" y="1159877"/>
              <a:ext cx="803" cy="344"/>
            </a:xfrm>
            <a:custGeom>
              <a:avLst/>
              <a:gdLst/>
              <a:ahLst/>
              <a:cxnLst/>
              <a:rect l="l" t="t" r="r" b="b"/>
              <a:pathLst>
                <a:path w="7" h="3" extrusionOk="0">
                  <a:moveTo>
                    <a:pt x="0" y="0"/>
                  </a:moveTo>
                  <a:lnTo>
                    <a:pt x="7" y="2"/>
                  </a:lnTo>
                  <a:lnTo>
                    <a:pt x="7"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6"/>
            <p:cNvSpPr/>
            <p:nvPr/>
          </p:nvSpPr>
          <p:spPr>
            <a:xfrm>
              <a:off x="1662541" y="1170208"/>
              <a:ext cx="803" cy="115"/>
            </a:xfrm>
            <a:custGeom>
              <a:avLst/>
              <a:gdLst/>
              <a:ahLst/>
              <a:cxnLst/>
              <a:rect l="l" t="t" r="r" b="b"/>
              <a:pathLst>
                <a:path w="7" h="1" extrusionOk="0">
                  <a:moveTo>
                    <a:pt x="7" y="0"/>
                  </a:moveTo>
                  <a:lnTo>
                    <a:pt x="7" y="0"/>
                  </a:lnTo>
                  <a:cubicBezTo>
                    <a:pt x="0" y="0"/>
                    <a:pt x="2"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6"/>
            <p:cNvSpPr/>
            <p:nvPr/>
          </p:nvSpPr>
          <p:spPr>
            <a:xfrm>
              <a:off x="1667591" y="1167453"/>
              <a:ext cx="1377" cy="344"/>
            </a:xfrm>
            <a:custGeom>
              <a:avLst/>
              <a:gdLst/>
              <a:ahLst/>
              <a:cxnLst/>
              <a:rect l="l" t="t" r="r" b="b"/>
              <a:pathLst>
                <a:path w="12" h="3" extrusionOk="0">
                  <a:moveTo>
                    <a:pt x="2" y="0"/>
                  </a:moveTo>
                  <a:cubicBezTo>
                    <a:pt x="1" y="0"/>
                    <a:pt x="1" y="1"/>
                    <a:pt x="2" y="2"/>
                  </a:cubicBezTo>
                  <a:lnTo>
                    <a:pt x="11" y="2"/>
                  </a:lnTo>
                  <a:cubicBezTo>
                    <a:pt x="6" y="1"/>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6"/>
            <p:cNvSpPr/>
            <p:nvPr/>
          </p:nvSpPr>
          <p:spPr>
            <a:xfrm>
              <a:off x="1660245" y="1173996"/>
              <a:ext cx="115" cy="115"/>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6"/>
            <p:cNvSpPr/>
            <p:nvPr/>
          </p:nvSpPr>
          <p:spPr>
            <a:xfrm>
              <a:off x="1667247" y="1167682"/>
              <a:ext cx="918" cy="115"/>
            </a:xfrm>
            <a:custGeom>
              <a:avLst/>
              <a:gdLst/>
              <a:ahLst/>
              <a:cxnLst/>
              <a:rect l="l" t="t" r="r" b="b"/>
              <a:pathLst>
                <a:path w="8" h="1" extrusionOk="0">
                  <a:moveTo>
                    <a:pt x="5" y="0"/>
                  </a:moveTo>
                  <a:cubicBezTo>
                    <a:pt x="1" y="0"/>
                    <a:pt x="3" y="0"/>
                    <a:pt x="5" y="0"/>
                  </a:cubicBezTo>
                  <a:cubicBezTo>
                    <a:pt x="8" y="0"/>
                    <a:pt x="8"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6"/>
            <p:cNvSpPr/>
            <p:nvPr/>
          </p:nvSpPr>
          <p:spPr>
            <a:xfrm>
              <a:off x="1667591" y="1156548"/>
              <a:ext cx="344" cy="115"/>
            </a:xfrm>
            <a:custGeom>
              <a:avLst/>
              <a:gdLst/>
              <a:ahLst/>
              <a:cxnLst/>
              <a:rect l="l" t="t" r="r" b="b"/>
              <a:pathLst>
                <a:path w="3" h="1" extrusionOk="0">
                  <a:moveTo>
                    <a:pt x="0" y="0"/>
                  </a:moveTo>
                  <a:lnTo>
                    <a:pt x="2"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6"/>
            <p:cNvSpPr/>
            <p:nvPr/>
          </p:nvSpPr>
          <p:spPr>
            <a:xfrm>
              <a:off x="1665755" y="1165616"/>
              <a:ext cx="1951" cy="344"/>
            </a:xfrm>
            <a:custGeom>
              <a:avLst/>
              <a:gdLst/>
              <a:ahLst/>
              <a:cxnLst/>
              <a:rect l="l" t="t" r="r" b="b"/>
              <a:pathLst>
                <a:path w="17" h="3" extrusionOk="0">
                  <a:moveTo>
                    <a:pt x="1" y="1"/>
                  </a:moveTo>
                  <a:lnTo>
                    <a:pt x="12" y="3"/>
                  </a:lnTo>
                  <a:lnTo>
                    <a:pt x="16" y="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6"/>
            <p:cNvSpPr/>
            <p:nvPr/>
          </p:nvSpPr>
          <p:spPr>
            <a:xfrm>
              <a:off x="1386483" y="1480931"/>
              <a:ext cx="491969" cy="92172"/>
            </a:xfrm>
            <a:custGeom>
              <a:avLst/>
              <a:gdLst/>
              <a:ahLst/>
              <a:cxnLst/>
              <a:rect l="l" t="t" r="r" b="b"/>
              <a:pathLst>
                <a:path w="4286" h="803" extrusionOk="0">
                  <a:moveTo>
                    <a:pt x="187" y="1"/>
                  </a:moveTo>
                  <a:lnTo>
                    <a:pt x="0" y="335"/>
                  </a:lnTo>
                  <a:lnTo>
                    <a:pt x="4138" y="803"/>
                  </a:lnTo>
                  <a:lnTo>
                    <a:pt x="4217" y="357"/>
                  </a:lnTo>
                  <a:lnTo>
                    <a:pt x="4285" y="328"/>
                  </a:lnTo>
                  <a:lnTo>
                    <a:pt x="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6"/>
            <p:cNvSpPr/>
            <p:nvPr/>
          </p:nvSpPr>
          <p:spPr>
            <a:xfrm>
              <a:off x="1324499" y="2319894"/>
              <a:ext cx="423327" cy="50276"/>
            </a:xfrm>
            <a:custGeom>
              <a:avLst/>
              <a:gdLst/>
              <a:ahLst/>
              <a:cxnLst/>
              <a:rect l="l" t="t" r="r" b="b"/>
              <a:pathLst>
                <a:path w="3688" h="438" extrusionOk="0">
                  <a:moveTo>
                    <a:pt x="117" y="1"/>
                  </a:moveTo>
                  <a:cubicBezTo>
                    <a:pt x="0" y="1"/>
                    <a:pt x="2" y="183"/>
                    <a:pt x="123" y="190"/>
                  </a:cubicBezTo>
                  <a:lnTo>
                    <a:pt x="2833" y="328"/>
                  </a:lnTo>
                  <a:cubicBezTo>
                    <a:pt x="3064" y="339"/>
                    <a:pt x="3319" y="328"/>
                    <a:pt x="3534" y="425"/>
                  </a:cubicBezTo>
                  <a:cubicBezTo>
                    <a:pt x="3548" y="433"/>
                    <a:pt x="3565" y="438"/>
                    <a:pt x="3581" y="438"/>
                  </a:cubicBezTo>
                  <a:cubicBezTo>
                    <a:pt x="3613" y="438"/>
                    <a:pt x="3644" y="421"/>
                    <a:pt x="3663" y="392"/>
                  </a:cubicBezTo>
                  <a:cubicBezTo>
                    <a:pt x="3688" y="350"/>
                    <a:pt x="3677" y="284"/>
                    <a:pt x="3628" y="262"/>
                  </a:cubicBezTo>
                  <a:cubicBezTo>
                    <a:pt x="3433" y="174"/>
                    <a:pt x="3222" y="157"/>
                    <a:pt x="3011" y="146"/>
                  </a:cubicBezTo>
                  <a:lnTo>
                    <a:pt x="2315" y="111"/>
                  </a:lnTo>
                  <a:lnTo>
                    <a:pt x="912" y="40"/>
                  </a:lnTo>
                  <a:lnTo>
                    <a:pt x="123" y="1"/>
                  </a:lnTo>
                  <a:cubicBezTo>
                    <a:pt x="121" y="1"/>
                    <a:pt x="119" y="1"/>
                    <a:pt x="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6"/>
            <p:cNvSpPr/>
            <p:nvPr/>
          </p:nvSpPr>
          <p:spPr>
            <a:xfrm>
              <a:off x="1288686" y="1190065"/>
              <a:ext cx="89303" cy="102847"/>
            </a:xfrm>
            <a:custGeom>
              <a:avLst/>
              <a:gdLst/>
              <a:ahLst/>
              <a:cxnLst/>
              <a:rect l="l" t="t" r="r" b="b"/>
              <a:pathLst>
                <a:path w="778" h="896" extrusionOk="0">
                  <a:moveTo>
                    <a:pt x="754" y="1"/>
                  </a:moveTo>
                  <a:cubicBezTo>
                    <a:pt x="754" y="1"/>
                    <a:pt x="426" y="137"/>
                    <a:pt x="369" y="200"/>
                  </a:cubicBezTo>
                  <a:cubicBezTo>
                    <a:pt x="314" y="264"/>
                    <a:pt x="0" y="820"/>
                    <a:pt x="0" y="820"/>
                  </a:cubicBezTo>
                  <a:cubicBezTo>
                    <a:pt x="0" y="820"/>
                    <a:pt x="214" y="896"/>
                    <a:pt x="391" y="896"/>
                  </a:cubicBezTo>
                  <a:cubicBezTo>
                    <a:pt x="501" y="896"/>
                    <a:pt x="596" y="866"/>
                    <a:pt x="617" y="771"/>
                  </a:cubicBezTo>
                  <a:cubicBezTo>
                    <a:pt x="663" y="573"/>
                    <a:pt x="737" y="553"/>
                    <a:pt x="766" y="553"/>
                  </a:cubicBezTo>
                  <a:cubicBezTo>
                    <a:pt x="773" y="553"/>
                    <a:pt x="778" y="554"/>
                    <a:pt x="778" y="554"/>
                  </a:cubicBezTo>
                  <a:lnTo>
                    <a:pt x="7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6"/>
            <p:cNvSpPr/>
            <p:nvPr/>
          </p:nvSpPr>
          <p:spPr>
            <a:xfrm>
              <a:off x="1346423" y="1177669"/>
              <a:ext cx="100207" cy="76791"/>
            </a:xfrm>
            <a:custGeom>
              <a:avLst/>
              <a:gdLst/>
              <a:ahLst/>
              <a:cxnLst/>
              <a:rect l="l" t="t" r="r" b="b"/>
              <a:pathLst>
                <a:path w="873" h="669" extrusionOk="0">
                  <a:moveTo>
                    <a:pt x="808" y="1"/>
                  </a:moveTo>
                  <a:cubicBezTo>
                    <a:pt x="791" y="1"/>
                    <a:pt x="774" y="5"/>
                    <a:pt x="758" y="10"/>
                  </a:cubicBezTo>
                  <a:lnTo>
                    <a:pt x="593" y="60"/>
                  </a:lnTo>
                  <a:lnTo>
                    <a:pt x="479" y="10"/>
                  </a:lnTo>
                  <a:lnTo>
                    <a:pt x="123" y="161"/>
                  </a:lnTo>
                  <a:lnTo>
                    <a:pt x="0" y="280"/>
                  </a:lnTo>
                  <a:cubicBezTo>
                    <a:pt x="13" y="394"/>
                    <a:pt x="53" y="506"/>
                    <a:pt x="117" y="603"/>
                  </a:cubicBezTo>
                  <a:cubicBezTo>
                    <a:pt x="123" y="616"/>
                    <a:pt x="134" y="627"/>
                    <a:pt x="145" y="638"/>
                  </a:cubicBezTo>
                  <a:cubicBezTo>
                    <a:pt x="161" y="649"/>
                    <a:pt x="180" y="655"/>
                    <a:pt x="200" y="655"/>
                  </a:cubicBezTo>
                  <a:cubicBezTo>
                    <a:pt x="253" y="664"/>
                    <a:pt x="306" y="669"/>
                    <a:pt x="360" y="669"/>
                  </a:cubicBezTo>
                  <a:cubicBezTo>
                    <a:pt x="467" y="669"/>
                    <a:pt x="574" y="651"/>
                    <a:pt x="677" y="616"/>
                  </a:cubicBezTo>
                  <a:cubicBezTo>
                    <a:pt x="694" y="611"/>
                    <a:pt x="712" y="603"/>
                    <a:pt x="727" y="590"/>
                  </a:cubicBezTo>
                  <a:cubicBezTo>
                    <a:pt x="743" y="574"/>
                    <a:pt x="747" y="552"/>
                    <a:pt x="738" y="535"/>
                  </a:cubicBezTo>
                  <a:cubicBezTo>
                    <a:pt x="730" y="518"/>
                    <a:pt x="712" y="513"/>
                    <a:pt x="692" y="513"/>
                  </a:cubicBezTo>
                  <a:cubicBezTo>
                    <a:pt x="681" y="513"/>
                    <a:pt x="668" y="515"/>
                    <a:pt x="657" y="517"/>
                  </a:cubicBezTo>
                  <a:cubicBezTo>
                    <a:pt x="688" y="493"/>
                    <a:pt x="729" y="486"/>
                    <a:pt x="760" y="467"/>
                  </a:cubicBezTo>
                  <a:cubicBezTo>
                    <a:pt x="793" y="447"/>
                    <a:pt x="815" y="398"/>
                    <a:pt x="791" y="370"/>
                  </a:cubicBezTo>
                  <a:cubicBezTo>
                    <a:pt x="781" y="360"/>
                    <a:pt x="768" y="356"/>
                    <a:pt x="753" y="356"/>
                  </a:cubicBezTo>
                  <a:cubicBezTo>
                    <a:pt x="730" y="356"/>
                    <a:pt x="703" y="365"/>
                    <a:pt x="678" y="365"/>
                  </a:cubicBezTo>
                  <a:cubicBezTo>
                    <a:pt x="669" y="365"/>
                    <a:pt x="661" y="364"/>
                    <a:pt x="652" y="361"/>
                  </a:cubicBezTo>
                  <a:lnTo>
                    <a:pt x="780" y="313"/>
                  </a:lnTo>
                  <a:cubicBezTo>
                    <a:pt x="815" y="297"/>
                    <a:pt x="855" y="280"/>
                    <a:pt x="863" y="243"/>
                  </a:cubicBezTo>
                  <a:cubicBezTo>
                    <a:pt x="872" y="201"/>
                    <a:pt x="828" y="163"/>
                    <a:pt x="786" y="159"/>
                  </a:cubicBezTo>
                  <a:cubicBezTo>
                    <a:pt x="764" y="159"/>
                    <a:pt x="741" y="162"/>
                    <a:pt x="718" y="169"/>
                  </a:cubicBezTo>
                  <a:lnTo>
                    <a:pt x="718" y="169"/>
                  </a:lnTo>
                  <a:lnTo>
                    <a:pt x="778" y="142"/>
                  </a:lnTo>
                  <a:cubicBezTo>
                    <a:pt x="804" y="131"/>
                    <a:pt x="828" y="115"/>
                    <a:pt x="848" y="93"/>
                  </a:cubicBezTo>
                  <a:cubicBezTo>
                    <a:pt x="866" y="71"/>
                    <a:pt x="866" y="38"/>
                    <a:pt x="848" y="16"/>
                  </a:cubicBezTo>
                  <a:cubicBezTo>
                    <a:pt x="837" y="5"/>
                    <a:pt x="823" y="1"/>
                    <a:pt x="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6"/>
            <p:cNvSpPr/>
            <p:nvPr/>
          </p:nvSpPr>
          <p:spPr>
            <a:xfrm>
              <a:off x="1373856" y="1199707"/>
              <a:ext cx="33173" cy="48669"/>
            </a:xfrm>
            <a:custGeom>
              <a:avLst/>
              <a:gdLst/>
              <a:ahLst/>
              <a:cxnLst/>
              <a:rect l="l" t="t" r="r" b="b"/>
              <a:pathLst>
                <a:path w="289" h="424" extrusionOk="0">
                  <a:moveTo>
                    <a:pt x="159" y="0"/>
                  </a:moveTo>
                  <a:lnTo>
                    <a:pt x="159" y="0"/>
                  </a:lnTo>
                  <a:cubicBezTo>
                    <a:pt x="137" y="22"/>
                    <a:pt x="115" y="42"/>
                    <a:pt x="91" y="59"/>
                  </a:cubicBezTo>
                  <a:cubicBezTo>
                    <a:pt x="40" y="136"/>
                    <a:pt x="1" y="220"/>
                    <a:pt x="14" y="277"/>
                  </a:cubicBezTo>
                  <a:cubicBezTo>
                    <a:pt x="49" y="413"/>
                    <a:pt x="262" y="424"/>
                    <a:pt x="262" y="424"/>
                  </a:cubicBezTo>
                  <a:cubicBezTo>
                    <a:pt x="262" y="424"/>
                    <a:pt x="187" y="409"/>
                    <a:pt x="189" y="380"/>
                  </a:cubicBezTo>
                  <a:cubicBezTo>
                    <a:pt x="194" y="356"/>
                    <a:pt x="262" y="351"/>
                    <a:pt x="282" y="351"/>
                  </a:cubicBezTo>
                  <a:cubicBezTo>
                    <a:pt x="258" y="351"/>
                    <a:pt x="172" y="347"/>
                    <a:pt x="163" y="305"/>
                  </a:cubicBezTo>
                  <a:cubicBezTo>
                    <a:pt x="152" y="257"/>
                    <a:pt x="279" y="196"/>
                    <a:pt x="280" y="195"/>
                  </a:cubicBezTo>
                  <a:lnTo>
                    <a:pt x="280" y="195"/>
                  </a:lnTo>
                  <a:cubicBezTo>
                    <a:pt x="279" y="196"/>
                    <a:pt x="235" y="206"/>
                    <a:pt x="194" y="206"/>
                  </a:cubicBezTo>
                  <a:cubicBezTo>
                    <a:pt x="162" y="206"/>
                    <a:pt x="132" y="200"/>
                    <a:pt x="126" y="178"/>
                  </a:cubicBezTo>
                  <a:cubicBezTo>
                    <a:pt x="110" y="128"/>
                    <a:pt x="287" y="53"/>
                    <a:pt x="288" y="53"/>
                  </a:cubicBezTo>
                  <a:lnTo>
                    <a:pt x="288" y="53"/>
                  </a:lnTo>
                  <a:cubicBezTo>
                    <a:pt x="288" y="53"/>
                    <a:pt x="253" y="68"/>
                    <a:pt x="218" y="68"/>
                  </a:cubicBezTo>
                  <a:cubicBezTo>
                    <a:pt x="192" y="68"/>
                    <a:pt x="166" y="59"/>
                    <a:pt x="157" y="29"/>
                  </a:cubicBezTo>
                  <a:cubicBezTo>
                    <a:pt x="154" y="20"/>
                    <a:pt x="154" y="9"/>
                    <a:pt x="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6"/>
            <p:cNvSpPr/>
            <p:nvPr/>
          </p:nvSpPr>
          <p:spPr>
            <a:xfrm>
              <a:off x="1398994" y="1178702"/>
              <a:ext cx="16529" cy="13545"/>
            </a:xfrm>
            <a:custGeom>
              <a:avLst/>
              <a:gdLst/>
              <a:ahLst/>
              <a:cxnLst/>
              <a:rect l="l" t="t" r="r" b="b"/>
              <a:pathLst>
                <a:path w="144" h="118" extrusionOk="0">
                  <a:moveTo>
                    <a:pt x="50" y="1"/>
                  </a:moveTo>
                  <a:cubicBezTo>
                    <a:pt x="47" y="38"/>
                    <a:pt x="32" y="75"/>
                    <a:pt x="8" y="106"/>
                  </a:cubicBezTo>
                  <a:cubicBezTo>
                    <a:pt x="1" y="114"/>
                    <a:pt x="1" y="117"/>
                    <a:pt x="5" y="117"/>
                  </a:cubicBezTo>
                  <a:cubicBezTo>
                    <a:pt x="25" y="117"/>
                    <a:pt x="144" y="49"/>
                    <a:pt x="144" y="49"/>
                  </a:cubicBezTo>
                  <a:cubicBezTo>
                    <a:pt x="137" y="47"/>
                    <a:pt x="5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6"/>
            <p:cNvSpPr/>
            <p:nvPr/>
          </p:nvSpPr>
          <p:spPr>
            <a:xfrm>
              <a:off x="1359394" y="1102829"/>
              <a:ext cx="162650" cy="129592"/>
            </a:xfrm>
            <a:custGeom>
              <a:avLst/>
              <a:gdLst/>
              <a:ahLst/>
              <a:cxnLst/>
              <a:rect l="l" t="t" r="r" b="b"/>
              <a:pathLst>
                <a:path w="1417" h="1129" extrusionOk="0">
                  <a:moveTo>
                    <a:pt x="1310" y="0"/>
                  </a:moveTo>
                  <a:cubicBezTo>
                    <a:pt x="1297" y="0"/>
                    <a:pt x="1284" y="4"/>
                    <a:pt x="1271" y="14"/>
                  </a:cubicBezTo>
                  <a:cubicBezTo>
                    <a:pt x="851" y="332"/>
                    <a:pt x="368" y="657"/>
                    <a:pt x="23" y="1055"/>
                  </a:cubicBezTo>
                  <a:cubicBezTo>
                    <a:pt x="0" y="1084"/>
                    <a:pt x="21" y="1128"/>
                    <a:pt x="53" y="1128"/>
                  </a:cubicBezTo>
                  <a:cubicBezTo>
                    <a:pt x="60" y="1128"/>
                    <a:pt x="68" y="1126"/>
                    <a:pt x="76" y="1121"/>
                  </a:cubicBezTo>
                  <a:cubicBezTo>
                    <a:pt x="276" y="991"/>
                    <a:pt x="454" y="822"/>
                    <a:pt x="641" y="673"/>
                  </a:cubicBezTo>
                  <a:cubicBezTo>
                    <a:pt x="871" y="490"/>
                    <a:pt x="1108" y="319"/>
                    <a:pt x="1348" y="148"/>
                  </a:cubicBezTo>
                  <a:cubicBezTo>
                    <a:pt x="1417" y="100"/>
                    <a:pt x="1371" y="0"/>
                    <a:pt x="1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6"/>
            <p:cNvSpPr/>
            <p:nvPr/>
          </p:nvSpPr>
          <p:spPr>
            <a:xfrm>
              <a:off x="1369609" y="1161599"/>
              <a:ext cx="67608" cy="31107"/>
            </a:xfrm>
            <a:custGeom>
              <a:avLst/>
              <a:gdLst/>
              <a:ahLst/>
              <a:cxnLst/>
              <a:rect l="l" t="t" r="r" b="b"/>
              <a:pathLst>
                <a:path w="589" h="271" extrusionOk="0">
                  <a:moveTo>
                    <a:pt x="259" y="0"/>
                  </a:moveTo>
                  <a:cubicBezTo>
                    <a:pt x="189" y="106"/>
                    <a:pt x="117" y="216"/>
                    <a:pt x="0" y="271"/>
                  </a:cubicBezTo>
                  <a:lnTo>
                    <a:pt x="264" y="218"/>
                  </a:lnTo>
                  <a:cubicBezTo>
                    <a:pt x="295" y="236"/>
                    <a:pt x="329" y="245"/>
                    <a:pt x="364" y="245"/>
                  </a:cubicBezTo>
                  <a:cubicBezTo>
                    <a:pt x="404" y="245"/>
                    <a:pt x="444" y="234"/>
                    <a:pt x="479" y="211"/>
                  </a:cubicBezTo>
                  <a:cubicBezTo>
                    <a:pt x="541" y="167"/>
                    <a:pt x="582" y="97"/>
                    <a:pt x="589" y="20"/>
                  </a:cubicBezTo>
                  <a:lnTo>
                    <a:pt x="589" y="20"/>
                  </a:lnTo>
                  <a:cubicBezTo>
                    <a:pt x="542" y="48"/>
                    <a:pt x="490" y="61"/>
                    <a:pt x="438" y="61"/>
                  </a:cubicBezTo>
                  <a:cubicBezTo>
                    <a:pt x="375" y="61"/>
                    <a:pt x="312" y="41"/>
                    <a:pt x="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6"/>
            <p:cNvSpPr/>
            <p:nvPr/>
          </p:nvSpPr>
          <p:spPr>
            <a:xfrm>
              <a:off x="867884" y="1249639"/>
              <a:ext cx="506087" cy="366853"/>
            </a:xfrm>
            <a:custGeom>
              <a:avLst/>
              <a:gdLst/>
              <a:ahLst/>
              <a:cxnLst/>
              <a:rect l="l" t="t" r="r" b="b"/>
              <a:pathLst>
                <a:path w="4409" h="3196" extrusionOk="0">
                  <a:moveTo>
                    <a:pt x="3772" y="0"/>
                  </a:moveTo>
                  <a:cubicBezTo>
                    <a:pt x="3737" y="0"/>
                    <a:pt x="3702" y="19"/>
                    <a:pt x="3684" y="53"/>
                  </a:cubicBezTo>
                  <a:lnTo>
                    <a:pt x="2432" y="1559"/>
                  </a:lnTo>
                  <a:cubicBezTo>
                    <a:pt x="1703" y="1052"/>
                    <a:pt x="936" y="604"/>
                    <a:pt x="139" y="217"/>
                  </a:cubicBezTo>
                  <a:lnTo>
                    <a:pt x="1" y="2782"/>
                  </a:lnTo>
                  <a:cubicBezTo>
                    <a:pt x="161" y="3026"/>
                    <a:pt x="453" y="3158"/>
                    <a:pt x="745" y="3186"/>
                  </a:cubicBezTo>
                  <a:cubicBezTo>
                    <a:pt x="803" y="3193"/>
                    <a:pt x="861" y="3195"/>
                    <a:pt x="918" y="3195"/>
                  </a:cubicBezTo>
                  <a:cubicBezTo>
                    <a:pt x="1151" y="3195"/>
                    <a:pt x="1384" y="3151"/>
                    <a:pt x="1613" y="3105"/>
                  </a:cubicBezTo>
                  <a:cubicBezTo>
                    <a:pt x="2004" y="3026"/>
                    <a:pt x="2399" y="2943"/>
                    <a:pt x="2759" y="2767"/>
                  </a:cubicBezTo>
                  <a:cubicBezTo>
                    <a:pt x="3275" y="2517"/>
                    <a:pt x="3690" y="2097"/>
                    <a:pt x="3936" y="1577"/>
                  </a:cubicBezTo>
                  <a:cubicBezTo>
                    <a:pt x="4024" y="1377"/>
                    <a:pt x="4099" y="1170"/>
                    <a:pt x="4160" y="960"/>
                  </a:cubicBezTo>
                  <a:cubicBezTo>
                    <a:pt x="4237" y="720"/>
                    <a:pt x="4314" y="479"/>
                    <a:pt x="4391" y="239"/>
                  </a:cubicBezTo>
                  <a:cubicBezTo>
                    <a:pt x="4409" y="209"/>
                    <a:pt x="4389" y="169"/>
                    <a:pt x="4352" y="169"/>
                  </a:cubicBezTo>
                  <a:lnTo>
                    <a:pt x="3818" y="11"/>
                  </a:lnTo>
                  <a:cubicBezTo>
                    <a:pt x="3803" y="4"/>
                    <a:pt x="3788" y="0"/>
                    <a:pt x="37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6"/>
            <p:cNvSpPr/>
            <p:nvPr/>
          </p:nvSpPr>
          <p:spPr>
            <a:xfrm>
              <a:off x="1494381" y="1071378"/>
              <a:ext cx="52227" cy="51768"/>
            </a:xfrm>
            <a:custGeom>
              <a:avLst/>
              <a:gdLst/>
              <a:ahLst/>
              <a:cxnLst/>
              <a:rect l="l" t="t" r="r" b="b"/>
              <a:pathLst>
                <a:path w="455" h="451" extrusionOk="0">
                  <a:moveTo>
                    <a:pt x="444" y="0"/>
                  </a:moveTo>
                  <a:lnTo>
                    <a:pt x="444" y="0"/>
                  </a:lnTo>
                  <a:cubicBezTo>
                    <a:pt x="429" y="62"/>
                    <a:pt x="365" y="97"/>
                    <a:pt x="303" y="108"/>
                  </a:cubicBezTo>
                  <a:cubicBezTo>
                    <a:pt x="242" y="119"/>
                    <a:pt x="176" y="114"/>
                    <a:pt x="117" y="132"/>
                  </a:cubicBezTo>
                  <a:cubicBezTo>
                    <a:pt x="57" y="152"/>
                    <a:pt x="0" y="202"/>
                    <a:pt x="5" y="266"/>
                  </a:cubicBezTo>
                  <a:cubicBezTo>
                    <a:pt x="9" y="316"/>
                    <a:pt x="55" y="356"/>
                    <a:pt x="99" y="387"/>
                  </a:cubicBezTo>
                  <a:lnTo>
                    <a:pt x="176" y="446"/>
                  </a:lnTo>
                  <a:lnTo>
                    <a:pt x="191" y="448"/>
                  </a:lnTo>
                  <a:cubicBezTo>
                    <a:pt x="197" y="450"/>
                    <a:pt x="203" y="451"/>
                    <a:pt x="209" y="451"/>
                  </a:cubicBezTo>
                  <a:cubicBezTo>
                    <a:pt x="236" y="451"/>
                    <a:pt x="264" y="431"/>
                    <a:pt x="284" y="413"/>
                  </a:cubicBezTo>
                  <a:cubicBezTo>
                    <a:pt x="396" y="305"/>
                    <a:pt x="455" y="154"/>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6"/>
            <p:cNvSpPr/>
            <p:nvPr/>
          </p:nvSpPr>
          <p:spPr>
            <a:xfrm>
              <a:off x="1509762" y="1071378"/>
              <a:ext cx="36616" cy="40519"/>
            </a:xfrm>
            <a:custGeom>
              <a:avLst/>
              <a:gdLst/>
              <a:ahLst/>
              <a:cxnLst/>
              <a:rect l="l" t="t" r="r" b="b"/>
              <a:pathLst>
                <a:path w="319" h="353" extrusionOk="0">
                  <a:moveTo>
                    <a:pt x="310" y="0"/>
                  </a:moveTo>
                  <a:lnTo>
                    <a:pt x="310" y="0"/>
                  </a:lnTo>
                  <a:cubicBezTo>
                    <a:pt x="295" y="62"/>
                    <a:pt x="231" y="97"/>
                    <a:pt x="169" y="108"/>
                  </a:cubicBezTo>
                  <a:cubicBezTo>
                    <a:pt x="115" y="119"/>
                    <a:pt x="55" y="117"/>
                    <a:pt x="0" y="130"/>
                  </a:cubicBezTo>
                  <a:cubicBezTo>
                    <a:pt x="20" y="145"/>
                    <a:pt x="38" y="165"/>
                    <a:pt x="49" y="187"/>
                  </a:cubicBezTo>
                  <a:cubicBezTo>
                    <a:pt x="73" y="257"/>
                    <a:pt x="35" y="343"/>
                    <a:pt x="143" y="352"/>
                  </a:cubicBezTo>
                  <a:cubicBezTo>
                    <a:pt x="147" y="352"/>
                    <a:pt x="151" y="352"/>
                    <a:pt x="155" y="352"/>
                  </a:cubicBezTo>
                  <a:cubicBezTo>
                    <a:pt x="174" y="352"/>
                    <a:pt x="193" y="348"/>
                    <a:pt x="211" y="343"/>
                  </a:cubicBezTo>
                  <a:cubicBezTo>
                    <a:pt x="284" y="244"/>
                    <a:pt x="319" y="123"/>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6"/>
            <p:cNvSpPr/>
            <p:nvPr/>
          </p:nvSpPr>
          <p:spPr>
            <a:xfrm>
              <a:off x="437326" y="2594230"/>
              <a:ext cx="165061" cy="150368"/>
            </a:xfrm>
            <a:custGeom>
              <a:avLst/>
              <a:gdLst/>
              <a:ahLst/>
              <a:cxnLst/>
              <a:rect l="l" t="t" r="r" b="b"/>
              <a:pathLst>
                <a:path w="1438" h="1310" extrusionOk="0">
                  <a:moveTo>
                    <a:pt x="1272" y="0"/>
                  </a:moveTo>
                  <a:lnTo>
                    <a:pt x="130" y="795"/>
                  </a:lnTo>
                  <a:cubicBezTo>
                    <a:pt x="1" y="1030"/>
                    <a:pt x="398" y="1309"/>
                    <a:pt x="398" y="1309"/>
                  </a:cubicBezTo>
                  <a:lnTo>
                    <a:pt x="1437" y="685"/>
                  </a:lnTo>
                  <a:lnTo>
                    <a:pt x="12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6"/>
            <p:cNvSpPr/>
            <p:nvPr/>
          </p:nvSpPr>
          <p:spPr>
            <a:xfrm>
              <a:off x="815542" y="1111438"/>
              <a:ext cx="96649" cy="187100"/>
            </a:xfrm>
            <a:custGeom>
              <a:avLst/>
              <a:gdLst/>
              <a:ahLst/>
              <a:cxnLst/>
              <a:rect l="l" t="t" r="r" b="b"/>
              <a:pathLst>
                <a:path w="842" h="1630" extrusionOk="0">
                  <a:moveTo>
                    <a:pt x="226" y="0"/>
                  </a:moveTo>
                  <a:cubicBezTo>
                    <a:pt x="218" y="22"/>
                    <a:pt x="0" y="820"/>
                    <a:pt x="0" y="820"/>
                  </a:cubicBezTo>
                  <a:cubicBezTo>
                    <a:pt x="0" y="820"/>
                    <a:pt x="778" y="1544"/>
                    <a:pt x="841" y="1630"/>
                  </a:cubicBezTo>
                  <a:cubicBezTo>
                    <a:pt x="830" y="1579"/>
                    <a:pt x="817" y="1327"/>
                    <a:pt x="804" y="1050"/>
                  </a:cubicBezTo>
                  <a:lnTo>
                    <a:pt x="797" y="918"/>
                  </a:lnTo>
                  <a:cubicBezTo>
                    <a:pt x="795" y="855"/>
                    <a:pt x="791" y="795"/>
                    <a:pt x="789" y="732"/>
                  </a:cubicBezTo>
                  <a:cubicBezTo>
                    <a:pt x="786" y="666"/>
                    <a:pt x="784" y="604"/>
                    <a:pt x="782" y="549"/>
                  </a:cubicBezTo>
                  <a:cubicBezTo>
                    <a:pt x="778" y="378"/>
                    <a:pt x="771" y="257"/>
                    <a:pt x="771" y="257"/>
                  </a:cubicBezTo>
                  <a:lnTo>
                    <a:pt x="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6"/>
            <p:cNvSpPr/>
            <p:nvPr/>
          </p:nvSpPr>
          <p:spPr>
            <a:xfrm>
              <a:off x="856291" y="2668037"/>
              <a:ext cx="73003" cy="133036"/>
            </a:xfrm>
            <a:custGeom>
              <a:avLst/>
              <a:gdLst/>
              <a:ahLst/>
              <a:cxnLst/>
              <a:rect l="l" t="t" r="r" b="b"/>
              <a:pathLst>
                <a:path w="636" h="1159" extrusionOk="0">
                  <a:moveTo>
                    <a:pt x="636" y="1"/>
                  </a:moveTo>
                  <a:lnTo>
                    <a:pt x="152" y="40"/>
                  </a:lnTo>
                  <a:cubicBezTo>
                    <a:pt x="152" y="409"/>
                    <a:pt x="104" y="776"/>
                    <a:pt x="1" y="1129"/>
                  </a:cubicBezTo>
                  <a:cubicBezTo>
                    <a:pt x="18" y="1129"/>
                    <a:pt x="35" y="1129"/>
                    <a:pt x="52" y="1129"/>
                  </a:cubicBezTo>
                  <a:cubicBezTo>
                    <a:pt x="237" y="1129"/>
                    <a:pt x="422" y="1140"/>
                    <a:pt x="605" y="1158"/>
                  </a:cubicBezTo>
                  <a:lnTo>
                    <a:pt x="6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6"/>
            <p:cNvSpPr/>
            <p:nvPr/>
          </p:nvSpPr>
          <p:spPr>
            <a:xfrm>
              <a:off x="842746" y="2787069"/>
              <a:ext cx="214074" cy="86548"/>
            </a:xfrm>
            <a:custGeom>
              <a:avLst/>
              <a:gdLst/>
              <a:ahLst/>
              <a:cxnLst/>
              <a:rect l="l" t="t" r="r" b="b"/>
              <a:pathLst>
                <a:path w="1865" h="754" extrusionOk="0">
                  <a:moveTo>
                    <a:pt x="134" y="0"/>
                  </a:moveTo>
                  <a:cubicBezTo>
                    <a:pt x="108" y="169"/>
                    <a:pt x="18" y="323"/>
                    <a:pt x="7" y="499"/>
                  </a:cubicBezTo>
                  <a:cubicBezTo>
                    <a:pt x="0" y="582"/>
                    <a:pt x="5" y="668"/>
                    <a:pt x="20" y="754"/>
                  </a:cubicBezTo>
                  <a:lnTo>
                    <a:pt x="1865" y="743"/>
                  </a:lnTo>
                  <a:cubicBezTo>
                    <a:pt x="1852" y="681"/>
                    <a:pt x="1821" y="626"/>
                    <a:pt x="1775" y="584"/>
                  </a:cubicBezTo>
                  <a:cubicBezTo>
                    <a:pt x="1643" y="464"/>
                    <a:pt x="1423" y="468"/>
                    <a:pt x="1256" y="439"/>
                  </a:cubicBezTo>
                  <a:cubicBezTo>
                    <a:pt x="1006" y="398"/>
                    <a:pt x="756" y="303"/>
                    <a:pt x="721" y="35"/>
                  </a:cubicBezTo>
                  <a:lnTo>
                    <a:pt x="718" y="35"/>
                  </a:lnTo>
                  <a:cubicBezTo>
                    <a:pt x="642" y="46"/>
                    <a:pt x="563" y="52"/>
                    <a:pt x="485" y="52"/>
                  </a:cubicBezTo>
                  <a:cubicBezTo>
                    <a:pt x="365" y="52"/>
                    <a:pt x="246" y="37"/>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6"/>
            <p:cNvSpPr/>
            <p:nvPr/>
          </p:nvSpPr>
          <p:spPr>
            <a:xfrm>
              <a:off x="373850" y="2685484"/>
              <a:ext cx="130740" cy="200529"/>
            </a:xfrm>
            <a:custGeom>
              <a:avLst/>
              <a:gdLst/>
              <a:ahLst/>
              <a:cxnLst/>
              <a:rect l="l" t="t" r="r" b="b"/>
              <a:pathLst>
                <a:path w="1139" h="1747" extrusionOk="0">
                  <a:moveTo>
                    <a:pt x="690" y="0"/>
                  </a:moveTo>
                  <a:cubicBezTo>
                    <a:pt x="602" y="81"/>
                    <a:pt x="468" y="99"/>
                    <a:pt x="354" y="145"/>
                  </a:cubicBezTo>
                  <a:cubicBezTo>
                    <a:pt x="189" y="211"/>
                    <a:pt x="90" y="319"/>
                    <a:pt x="0" y="439"/>
                  </a:cubicBezTo>
                  <a:cubicBezTo>
                    <a:pt x="27" y="492"/>
                    <a:pt x="55" y="543"/>
                    <a:pt x="88" y="593"/>
                  </a:cubicBezTo>
                  <a:cubicBezTo>
                    <a:pt x="356" y="988"/>
                    <a:pt x="648" y="1368"/>
                    <a:pt x="960" y="1731"/>
                  </a:cubicBezTo>
                  <a:lnTo>
                    <a:pt x="973" y="1746"/>
                  </a:lnTo>
                  <a:cubicBezTo>
                    <a:pt x="1000" y="1711"/>
                    <a:pt x="1024" y="1674"/>
                    <a:pt x="1044" y="1636"/>
                  </a:cubicBezTo>
                  <a:cubicBezTo>
                    <a:pt x="1138" y="1436"/>
                    <a:pt x="989" y="1219"/>
                    <a:pt x="921" y="1032"/>
                  </a:cubicBezTo>
                  <a:cubicBezTo>
                    <a:pt x="848" y="837"/>
                    <a:pt x="817" y="646"/>
                    <a:pt x="967" y="505"/>
                  </a:cubicBezTo>
                  <a:lnTo>
                    <a:pt x="945" y="479"/>
                  </a:lnTo>
                  <a:cubicBezTo>
                    <a:pt x="833" y="334"/>
                    <a:pt x="747" y="174"/>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6"/>
            <p:cNvSpPr/>
            <p:nvPr/>
          </p:nvSpPr>
          <p:spPr>
            <a:xfrm>
              <a:off x="821281" y="1814037"/>
              <a:ext cx="210401" cy="894175"/>
            </a:xfrm>
            <a:custGeom>
              <a:avLst/>
              <a:gdLst/>
              <a:ahLst/>
              <a:cxnLst/>
              <a:rect l="l" t="t" r="r" b="b"/>
              <a:pathLst>
                <a:path w="1833" h="7790" extrusionOk="0">
                  <a:moveTo>
                    <a:pt x="1" y="0"/>
                  </a:moveTo>
                  <a:lnTo>
                    <a:pt x="148" y="6110"/>
                  </a:lnTo>
                  <a:cubicBezTo>
                    <a:pt x="148" y="6110"/>
                    <a:pt x="269" y="7362"/>
                    <a:pt x="216" y="7649"/>
                  </a:cubicBezTo>
                  <a:lnTo>
                    <a:pt x="1305" y="7790"/>
                  </a:lnTo>
                  <a:cubicBezTo>
                    <a:pt x="1459" y="6802"/>
                    <a:pt x="1439" y="5794"/>
                    <a:pt x="1678" y="4825"/>
                  </a:cubicBezTo>
                  <a:cubicBezTo>
                    <a:pt x="1832" y="4193"/>
                    <a:pt x="1545" y="0"/>
                    <a:pt x="1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6"/>
            <p:cNvSpPr/>
            <p:nvPr/>
          </p:nvSpPr>
          <p:spPr>
            <a:xfrm>
              <a:off x="491275" y="1800377"/>
              <a:ext cx="528470" cy="914377"/>
            </a:xfrm>
            <a:custGeom>
              <a:avLst/>
              <a:gdLst/>
              <a:ahLst/>
              <a:cxnLst/>
              <a:rect l="l" t="t" r="r" b="b"/>
              <a:pathLst>
                <a:path w="4604" h="7966" extrusionOk="0">
                  <a:moveTo>
                    <a:pt x="1898" y="0"/>
                  </a:moveTo>
                  <a:cubicBezTo>
                    <a:pt x="1922" y="1358"/>
                    <a:pt x="2153" y="2702"/>
                    <a:pt x="2581" y="3991"/>
                  </a:cubicBezTo>
                  <a:cubicBezTo>
                    <a:pt x="2601" y="4050"/>
                    <a:pt x="2621" y="4116"/>
                    <a:pt x="2599" y="4178"/>
                  </a:cubicBezTo>
                  <a:cubicBezTo>
                    <a:pt x="2577" y="4237"/>
                    <a:pt x="1" y="6969"/>
                    <a:pt x="1" y="6969"/>
                  </a:cubicBezTo>
                  <a:cubicBezTo>
                    <a:pt x="1" y="6969"/>
                    <a:pt x="392" y="7472"/>
                    <a:pt x="780" y="7966"/>
                  </a:cubicBezTo>
                  <a:cubicBezTo>
                    <a:pt x="2136" y="7081"/>
                    <a:pt x="3383" y="6040"/>
                    <a:pt x="4499" y="4867"/>
                  </a:cubicBezTo>
                  <a:cubicBezTo>
                    <a:pt x="4534" y="4834"/>
                    <a:pt x="4562" y="4795"/>
                    <a:pt x="4582" y="4751"/>
                  </a:cubicBezTo>
                  <a:cubicBezTo>
                    <a:pt x="4604" y="4691"/>
                    <a:pt x="4593" y="4626"/>
                    <a:pt x="4580" y="4562"/>
                  </a:cubicBezTo>
                  <a:lnTo>
                    <a:pt x="3796" y="365"/>
                  </a:lnTo>
                  <a:lnTo>
                    <a:pt x="18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6"/>
            <p:cNvSpPr/>
            <p:nvPr/>
          </p:nvSpPr>
          <p:spPr>
            <a:xfrm>
              <a:off x="655532" y="1205332"/>
              <a:ext cx="379594" cy="671263"/>
            </a:xfrm>
            <a:custGeom>
              <a:avLst/>
              <a:gdLst/>
              <a:ahLst/>
              <a:cxnLst/>
              <a:rect l="l" t="t" r="r" b="b"/>
              <a:pathLst>
                <a:path w="3307" h="5848" extrusionOk="0">
                  <a:moveTo>
                    <a:pt x="1376" y="0"/>
                  </a:moveTo>
                  <a:cubicBezTo>
                    <a:pt x="1020" y="0"/>
                    <a:pt x="0" y="1480"/>
                    <a:pt x="46" y="1897"/>
                  </a:cubicBezTo>
                  <a:lnTo>
                    <a:pt x="351" y="5815"/>
                  </a:lnTo>
                  <a:lnTo>
                    <a:pt x="3307" y="5848"/>
                  </a:lnTo>
                  <a:cubicBezTo>
                    <a:pt x="3307" y="5848"/>
                    <a:pt x="2890" y="2683"/>
                    <a:pt x="2745" y="2024"/>
                  </a:cubicBezTo>
                  <a:cubicBezTo>
                    <a:pt x="2600" y="1365"/>
                    <a:pt x="2310" y="739"/>
                    <a:pt x="2310" y="739"/>
                  </a:cubicBezTo>
                  <a:cubicBezTo>
                    <a:pt x="2310" y="739"/>
                    <a:pt x="1735" y="54"/>
                    <a:pt x="1394" y="2"/>
                  </a:cubicBezTo>
                  <a:cubicBezTo>
                    <a:pt x="1388" y="1"/>
                    <a:pt x="1382" y="0"/>
                    <a:pt x="1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6"/>
            <p:cNvSpPr/>
            <p:nvPr/>
          </p:nvSpPr>
          <p:spPr>
            <a:xfrm>
              <a:off x="853536" y="1138183"/>
              <a:ext cx="53605" cy="78743"/>
            </a:xfrm>
            <a:custGeom>
              <a:avLst/>
              <a:gdLst/>
              <a:ahLst/>
              <a:cxnLst/>
              <a:rect l="l" t="t" r="r" b="b"/>
              <a:pathLst>
                <a:path w="467" h="686" extrusionOk="0">
                  <a:moveTo>
                    <a:pt x="1" y="0"/>
                  </a:moveTo>
                  <a:lnTo>
                    <a:pt x="1" y="0"/>
                  </a:lnTo>
                  <a:cubicBezTo>
                    <a:pt x="78" y="272"/>
                    <a:pt x="240" y="512"/>
                    <a:pt x="466" y="685"/>
                  </a:cubicBezTo>
                  <a:cubicBezTo>
                    <a:pt x="464" y="622"/>
                    <a:pt x="460" y="562"/>
                    <a:pt x="458" y="497"/>
                  </a:cubicBezTo>
                  <a:cubicBezTo>
                    <a:pt x="458" y="433"/>
                    <a:pt x="453" y="371"/>
                    <a:pt x="451" y="316"/>
                  </a:cubicBezTo>
                  <a:cubicBezTo>
                    <a:pt x="159" y="229"/>
                    <a:pt x="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6"/>
            <p:cNvSpPr/>
            <p:nvPr/>
          </p:nvSpPr>
          <p:spPr>
            <a:xfrm>
              <a:off x="688131" y="907465"/>
              <a:ext cx="368689" cy="266990"/>
            </a:xfrm>
            <a:custGeom>
              <a:avLst/>
              <a:gdLst/>
              <a:ahLst/>
              <a:cxnLst/>
              <a:rect l="l" t="t" r="r" b="b"/>
              <a:pathLst>
                <a:path w="3212" h="2326" extrusionOk="0">
                  <a:moveTo>
                    <a:pt x="1451" y="0"/>
                  </a:moveTo>
                  <a:cubicBezTo>
                    <a:pt x="776" y="0"/>
                    <a:pt x="0" y="635"/>
                    <a:pt x="368" y="1389"/>
                  </a:cubicBezTo>
                  <a:cubicBezTo>
                    <a:pt x="390" y="1444"/>
                    <a:pt x="414" y="1498"/>
                    <a:pt x="442" y="1551"/>
                  </a:cubicBezTo>
                  <a:cubicBezTo>
                    <a:pt x="653" y="1920"/>
                    <a:pt x="1040" y="2166"/>
                    <a:pt x="1446" y="2287"/>
                  </a:cubicBezTo>
                  <a:cubicBezTo>
                    <a:pt x="1594" y="2312"/>
                    <a:pt x="1724" y="2326"/>
                    <a:pt x="1843" y="2326"/>
                  </a:cubicBezTo>
                  <a:cubicBezTo>
                    <a:pt x="2112" y="2326"/>
                    <a:pt x="2325" y="2254"/>
                    <a:pt x="2553" y="2076"/>
                  </a:cubicBezTo>
                  <a:cubicBezTo>
                    <a:pt x="3212" y="1446"/>
                    <a:pt x="2513" y="765"/>
                    <a:pt x="2103" y="295"/>
                  </a:cubicBezTo>
                  <a:cubicBezTo>
                    <a:pt x="1943" y="90"/>
                    <a:pt x="1705" y="0"/>
                    <a:pt x="1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6"/>
            <p:cNvSpPr/>
            <p:nvPr/>
          </p:nvSpPr>
          <p:spPr>
            <a:xfrm>
              <a:off x="913109" y="1000211"/>
              <a:ext cx="58311" cy="75069"/>
            </a:xfrm>
            <a:custGeom>
              <a:avLst/>
              <a:gdLst/>
              <a:ahLst/>
              <a:cxnLst/>
              <a:rect l="l" t="t" r="r" b="b"/>
              <a:pathLst>
                <a:path w="508" h="654" extrusionOk="0">
                  <a:moveTo>
                    <a:pt x="30" y="1"/>
                  </a:moveTo>
                  <a:cubicBezTo>
                    <a:pt x="14" y="1"/>
                    <a:pt x="1" y="14"/>
                    <a:pt x="4" y="32"/>
                  </a:cubicBezTo>
                  <a:lnTo>
                    <a:pt x="7" y="32"/>
                  </a:lnTo>
                  <a:cubicBezTo>
                    <a:pt x="18" y="78"/>
                    <a:pt x="62" y="117"/>
                    <a:pt x="94" y="148"/>
                  </a:cubicBezTo>
                  <a:cubicBezTo>
                    <a:pt x="130" y="183"/>
                    <a:pt x="167" y="216"/>
                    <a:pt x="206" y="247"/>
                  </a:cubicBezTo>
                  <a:cubicBezTo>
                    <a:pt x="268" y="294"/>
                    <a:pt x="331" y="342"/>
                    <a:pt x="406" y="361"/>
                  </a:cubicBezTo>
                  <a:lnTo>
                    <a:pt x="406" y="361"/>
                  </a:lnTo>
                  <a:cubicBezTo>
                    <a:pt x="391" y="394"/>
                    <a:pt x="374" y="427"/>
                    <a:pt x="354" y="458"/>
                  </a:cubicBezTo>
                  <a:cubicBezTo>
                    <a:pt x="327" y="502"/>
                    <a:pt x="294" y="541"/>
                    <a:pt x="268" y="585"/>
                  </a:cubicBezTo>
                  <a:cubicBezTo>
                    <a:pt x="247" y="618"/>
                    <a:pt x="277" y="653"/>
                    <a:pt x="308" y="653"/>
                  </a:cubicBezTo>
                  <a:cubicBezTo>
                    <a:pt x="319" y="653"/>
                    <a:pt x="329" y="649"/>
                    <a:pt x="338" y="640"/>
                  </a:cubicBezTo>
                  <a:cubicBezTo>
                    <a:pt x="413" y="557"/>
                    <a:pt x="461" y="444"/>
                    <a:pt x="501" y="341"/>
                  </a:cubicBezTo>
                  <a:cubicBezTo>
                    <a:pt x="507" y="315"/>
                    <a:pt x="488" y="291"/>
                    <a:pt x="463" y="291"/>
                  </a:cubicBezTo>
                  <a:cubicBezTo>
                    <a:pt x="378" y="291"/>
                    <a:pt x="301" y="231"/>
                    <a:pt x="237" y="181"/>
                  </a:cubicBezTo>
                  <a:cubicBezTo>
                    <a:pt x="202" y="152"/>
                    <a:pt x="167" y="124"/>
                    <a:pt x="134" y="93"/>
                  </a:cubicBezTo>
                  <a:cubicBezTo>
                    <a:pt x="105" y="62"/>
                    <a:pt x="77" y="23"/>
                    <a:pt x="42" y="3"/>
                  </a:cubicBezTo>
                  <a:cubicBezTo>
                    <a:pt x="38" y="1"/>
                    <a:pt x="34"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6"/>
            <p:cNvSpPr/>
            <p:nvPr/>
          </p:nvSpPr>
          <p:spPr>
            <a:xfrm>
              <a:off x="888086" y="1043829"/>
              <a:ext cx="16529" cy="16414"/>
            </a:xfrm>
            <a:custGeom>
              <a:avLst/>
              <a:gdLst/>
              <a:ahLst/>
              <a:cxnLst/>
              <a:rect l="l" t="t" r="r" b="b"/>
              <a:pathLst>
                <a:path w="144" h="143" extrusionOk="0">
                  <a:moveTo>
                    <a:pt x="73" y="1"/>
                  </a:moveTo>
                  <a:cubicBezTo>
                    <a:pt x="62" y="1"/>
                    <a:pt x="53" y="3"/>
                    <a:pt x="45" y="7"/>
                  </a:cubicBezTo>
                  <a:cubicBezTo>
                    <a:pt x="27" y="14"/>
                    <a:pt x="14" y="27"/>
                    <a:pt x="7" y="45"/>
                  </a:cubicBezTo>
                  <a:cubicBezTo>
                    <a:pt x="3" y="54"/>
                    <a:pt x="1" y="62"/>
                    <a:pt x="1" y="71"/>
                  </a:cubicBezTo>
                  <a:lnTo>
                    <a:pt x="3" y="91"/>
                  </a:lnTo>
                  <a:cubicBezTo>
                    <a:pt x="7" y="102"/>
                    <a:pt x="14" y="113"/>
                    <a:pt x="23" y="122"/>
                  </a:cubicBezTo>
                  <a:lnTo>
                    <a:pt x="36" y="133"/>
                  </a:lnTo>
                  <a:cubicBezTo>
                    <a:pt x="47" y="139"/>
                    <a:pt x="60" y="141"/>
                    <a:pt x="71" y="141"/>
                  </a:cubicBezTo>
                  <a:cubicBezTo>
                    <a:pt x="74" y="142"/>
                    <a:pt x="77" y="142"/>
                    <a:pt x="79" y="142"/>
                  </a:cubicBezTo>
                  <a:cubicBezTo>
                    <a:pt x="87" y="142"/>
                    <a:pt x="93" y="140"/>
                    <a:pt x="99" y="137"/>
                  </a:cubicBezTo>
                  <a:cubicBezTo>
                    <a:pt x="108" y="133"/>
                    <a:pt x="115" y="128"/>
                    <a:pt x="121" y="122"/>
                  </a:cubicBezTo>
                  <a:cubicBezTo>
                    <a:pt x="128" y="115"/>
                    <a:pt x="132" y="108"/>
                    <a:pt x="137" y="100"/>
                  </a:cubicBezTo>
                  <a:cubicBezTo>
                    <a:pt x="141" y="91"/>
                    <a:pt x="143" y="80"/>
                    <a:pt x="143" y="71"/>
                  </a:cubicBezTo>
                  <a:lnTo>
                    <a:pt x="139" y="54"/>
                  </a:lnTo>
                  <a:cubicBezTo>
                    <a:pt x="137" y="40"/>
                    <a:pt x="130" y="29"/>
                    <a:pt x="121" y="23"/>
                  </a:cubicBezTo>
                  <a:lnTo>
                    <a:pt x="108" y="12"/>
                  </a:lnTo>
                  <a:cubicBezTo>
                    <a:pt x="97" y="5"/>
                    <a:pt x="84"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6"/>
            <p:cNvSpPr/>
            <p:nvPr/>
          </p:nvSpPr>
          <p:spPr>
            <a:xfrm>
              <a:off x="944561" y="991717"/>
              <a:ext cx="22268" cy="17218"/>
            </a:xfrm>
            <a:custGeom>
              <a:avLst/>
              <a:gdLst/>
              <a:ahLst/>
              <a:cxnLst/>
              <a:rect l="l" t="t" r="r" b="b"/>
              <a:pathLst>
                <a:path w="194" h="150" extrusionOk="0">
                  <a:moveTo>
                    <a:pt x="97" y="0"/>
                  </a:moveTo>
                  <a:cubicBezTo>
                    <a:pt x="1" y="0"/>
                    <a:pt x="1" y="150"/>
                    <a:pt x="97" y="150"/>
                  </a:cubicBezTo>
                  <a:cubicBezTo>
                    <a:pt x="194" y="150"/>
                    <a:pt x="194"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6"/>
            <p:cNvSpPr/>
            <p:nvPr/>
          </p:nvSpPr>
          <p:spPr>
            <a:xfrm>
              <a:off x="690427" y="843529"/>
              <a:ext cx="238868" cy="325071"/>
            </a:xfrm>
            <a:custGeom>
              <a:avLst/>
              <a:gdLst/>
              <a:ahLst/>
              <a:cxnLst/>
              <a:rect l="l" t="t" r="r" b="b"/>
              <a:pathLst>
                <a:path w="2081" h="2832" extrusionOk="0">
                  <a:moveTo>
                    <a:pt x="1527" y="1"/>
                  </a:moveTo>
                  <a:cubicBezTo>
                    <a:pt x="1505" y="1"/>
                    <a:pt x="1484" y="7"/>
                    <a:pt x="1466" y="17"/>
                  </a:cubicBezTo>
                  <a:cubicBezTo>
                    <a:pt x="1422" y="42"/>
                    <a:pt x="1393" y="83"/>
                    <a:pt x="1360" y="123"/>
                  </a:cubicBezTo>
                  <a:cubicBezTo>
                    <a:pt x="1152" y="371"/>
                    <a:pt x="800" y="446"/>
                    <a:pt x="541" y="641"/>
                  </a:cubicBezTo>
                  <a:cubicBezTo>
                    <a:pt x="398" y="749"/>
                    <a:pt x="284" y="892"/>
                    <a:pt x="174" y="1034"/>
                  </a:cubicBezTo>
                  <a:cubicBezTo>
                    <a:pt x="111" y="1116"/>
                    <a:pt x="45" y="1199"/>
                    <a:pt x="21" y="1298"/>
                  </a:cubicBezTo>
                  <a:cubicBezTo>
                    <a:pt x="1" y="1383"/>
                    <a:pt x="1" y="1473"/>
                    <a:pt x="21" y="1559"/>
                  </a:cubicBezTo>
                  <a:cubicBezTo>
                    <a:pt x="82" y="1954"/>
                    <a:pt x="284" y="2345"/>
                    <a:pt x="622" y="2563"/>
                  </a:cubicBezTo>
                  <a:cubicBezTo>
                    <a:pt x="723" y="2624"/>
                    <a:pt x="829" y="2677"/>
                    <a:pt x="936" y="2721"/>
                  </a:cubicBezTo>
                  <a:lnTo>
                    <a:pt x="1152" y="2815"/>
                  </a:lnTo>
                  <a:cubicBezTo>
                    <a:pt x="1169" y="2825"/>
                    <a:pt x="1189" y="2831"/>
                    <a:pt x="1209" y="2831"/>
                  </a:cubicBezTo>
                  <a:cubicBezTo>
                    <a:pt x="1212" y="2831"/>
                    <a:pt x="1215" y="2831"/>
                    <a:pt x="1217" y="2831"/>
                  </a:cubicBezTo>
                  <a:cubicBezTo>
                    <a:pt x="1246" y="2822"/>
                    <a:pt x="1270" y="2802"/>
                    <a:pt x="1286" y="2776"/>
                  </a:cubicBezTo>
                  <a:lnTo>
                    <a:pt x="1457" y="2532"/>
                  </a:lnTo>
                  <a:lnTo>
                    <a:pt x="1334" y="2488"/>
                  </a:lnTo>
                  <a:cubicBezTo>
                    <a:pt x="1334" y="2488"/>
                    <a:pt x="1251" y="2562"/>
                    <a:pt x="1135" y="2562"/>
                  </a:cubicBezTo>
                  <a:cubicBezTo>
                    <a:pt x="1061" y="2562"/>
                    <a:pt x="974" y="2532"/>
                    <a:pt x="886" y="2431"/>
                  </a:cubicBezTo>
                  <a:cubicBezTo>
                    <a:pt x="724" y="2247"/>
                    <a:pt x="882" y="2142"/>
                    <a:pt x="1042" y="2142"/>
                  </a:cubicBezTo>
                  <a:cubicBezTo>
                    <a:pt x="1106" y="2142"/>
                    <a:pt x="1169" y="2159"/>
                    <a:pt x="1213" y="2194"/>
                  </a:cubicBezTo>
                  <a:cubicBezTo>
                    <a:pt x="1240" y="2216"/>
                    <a:pt x="1281" y="2235"/>
                    <a:pt x="1311" y="2235"/>
                  </a:cubicBezTo>
                  <a:cubicBezTo>
                    <a:pt x="1332" y="2235"/>
                    <a:pt x="1348" y="2226"/>
                    <a:pt x="1351" y="2203"/>
                  </a:cubicBezTo>
                  <a:cubicBezTo>
                    <a:pt x="1351" y="2192"/>
                    <a:pt x="1351" y="2181"/>
                    <a:pt x="1347" y="2172"/>
                  </a:cubicBezTo>
                  <a:cubicBezTo>
                    <a:pt x="1308" y="2042"/>
                    <a:pt x="1198" y="1952"/>
                    <a:pt x="1123" y="1838"/>
                  </a:cubicBezTo>
                  <a:cubicBezTo>
                    <a:pt x="1048" y="1724"/>
                    <a:pt x="1026" y="1550"/>
                    <a:pt x="1138" y="1476"/>
                  </a:cubicBezTo>
                  <a:cubicBezTo>
                    <a:pt x="1156" y="1465"/>
                    <a:pt x="1180" y="1454"/>
                    <a:pt x="1187" y="1434"/>
                  </a:cubicBezTo>
                  <a:cubicBezTo>
                    <a:pt x="1211" y="1379"/>
                    <a:pt x="1116" y="1353"/>
                    <a:pt x="1081" y="1304"/>
                  </a:cubicBezTo>
                  <a:cubicBezTo>
                    <a:pt x="1048" y="1260"/>
                    <a:pt x="1070" y="1195"/>
                    <a:pt x="1112" y="1159"/>
                  </a:cubicBezTo>
                  <a:cubicBezTo>
                    <a:pt x="1154" y="1124"/>
                    <a:pt x="1209" y="1111"/>
                    <a:pt x="1261" y="1094"/>
                  </a:cubicBezTo>
                  <a:cubicBezTo>
                    <a:pt x="1553" y="997"/>
                    <a:pt x="1777" y="760"/>
                    <a:pt x="1953" y="507"/>
                  </a:cubicBezTo>
                  <a:cubicBezTo>
                    <a:pt x="2019" y="413"/>
                    <a:pt x="2081" y="292"/>
                    <a:pt x="2026" y="191"/>
                  </a:cubicBezTo>
                  <a:lnTo>
                    <a:pt x="2026" y="191"/>
                  </a:lnTo>
                  <a:cubicBezTo>
                    <a:pt x="1971" y="248"/>
                    <a:pt x="1905" y="292"/>
                    <a:pt x="1832" y="321"/>
                  </a:cubicBezTo>
                  <a:cubicBezTo>
                    <a:pt x="1876" y="263"/>
                    <a:pt x="1898" y="193"/>
                    <a:pt x="1898" y="123"/>
                  </a:cubicBezTo>
                  <a:cubicBezTo>
                    <a:pt x="1900" y="107"/>
                    <a:pt x="1896" y="92"/>
                    <a:pt x="1887" y="81"/>
                  </a:cubicBezTo>
                  <a:cubicBezTo>
                    <a:pt x="1881" y="74"/>
                    <a:pt x="1872" y="71"/>
                    <a:pt x="1863" y="71"/>
                  </a:cubicBezTo>
                  <a:cubicBezTo>
                    <a:pt x="1844" y="71"/>
                    <a:pt x="1822" y="83"/>
                    <a:pt x="1806" y="96"/>
                  </a:cubicBezTo>
                  <a:lnTo>
                    <a:pt x="1593" y="261"/>
                  </a:lnTo>
                  <a:cubicBezTo>
                    <a:pt x="1564" y="191"/>
                    <a:pt x="1641" y="103"/>
                    <a:pt x="1602" y="37"/>
                  </a:cubicBezTo>
                  <a:cubicBezTo>
                    <a:pt x="1586" y="13"/>
                    <a:pt x="1557"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6"/>
            <p:cNvSpPr/>
            <p:nvPr/>
          </p:nvSpPr>
          <p:spPr>
            <a:xfrm>
              <a:off x="845731" y="992061"/>
              <a:ext cx="50046" cy="48439"/>
            </a:xfrm>
            <a:custGeom>
              <a:avLst/>
              <a:gdLst/>
              <a:ahLst/>
              <a:cxnLst/>
              <a:rect l="l" t="t" r="r" b="b"/>
              <a:pathLst>
                <a:path w="436" h="422" extrusionOk="0">
                  <a:moveTo>
                    <a:pt x="330" y="1"/>
                  </a:moveTo>
                  <a:cubicBezTo>
                    <a:pt x="322" y="1"/>
                    <a:pt x="314" y="2"/>
                    <a:pt x="306" y="4"/>
                  </a:cubicBezTo>
                  <a:cubicBezTo>
                    <a:pt x="264" y="17"/>
                    <a:pt x="225" y="54"/>
                    <a:pt x="194" y="85"/>
                  </a:cubicBezTo>
                  <a:cubicBezTo>
                    <a:pt x="170" y="107"/>
                    <a:pt x="150" y="129"/>
                    <a:pt x="128" y="153"/>
                  </a:cubicBezTo>
                  <a:cubicBezTo>
                    <a:pt x="102" y="179"/>
                    <a:pt x="78" y="208"/>
                    <a:pt x="53" y="239"/>
                  </a:cubicBezTo>
                  <a:cubicBezTo>
                    <a:pt x="29" y="272"/>
                    <a:pt x="1" y="307"/>
                    <a:pt x="1" y="349"/>
                  </a:cubicBezTo>
                  <a:cubicBezTo>
                    <a:pt x="3" y="388"/>
                    <a:pt x="34" y="419"/>
                    <a:pt x="73" y="421"/>
                  </a:cubicBezTo>
                  <a:cubicBezTo>
                    <a:pt x="108" y="417"/>
                    <a:pt x="141" y="403"/>
                    <a:pt x="168" y="379"/>
                  </a:cubicBezTo>
                  <a:cubicBezTo>
                    <a:pt x="194" y="360"/>
                    <a:pt x="218" y="338"/>
                    <a:pt x="240" y="313"/>
                  </a:cubicBezTo>
                  <a:cubicBezTo>
                    <a:pt x="271" y="280"/>
                    <a:pt x="306" y="249"/>
                    <a:pt x="342" y="219"/>
                  </a:cubicBezTo>
                  <a:lnTo>
                    <a:pt x="342" y="219"/>
                  </a:lnTo>
                  <a:cubicBezTo>
                    <a:pt x="365" y="207"/>
                    <a:pt x="385" y="191"/>
                    <a:pt x="405" y="173"/>
                  </a:cubicBezTo>
                  <a:cubicBezTo>
                    <a:pt x="420" y="158"/>
                    <a:pt x="429" y="138"/>
                    <a:pt x="431" y="116"/>
                  </a:cubicBezTo>
                  <a:cubicBezTo>
                    <a:pt x="435" y="94"/>
                    <a:pt x="431" y="70"/>
                    <a:pt x="420" y="50"/>
                  </a:cubicBezTo>
                  <a:cubicBezTo>
                    <a:pt x="400" y="20"/>
                    <a:pt x="366"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911273" y="955789"/>
              <a:ext cx="32599" cy="32140"/>
            </a:xfrm>
            <a:custGeom>
              <a:avLst/>
              <a:gdLst/>
              <a:ahLst/>
              <a:cxnLst/>
              <a:rect l="l" t="t" r="r" b="b"/>
              <a:pathLst>
                <a:path w="284" h="280" extrusionOk="0">
                  <a:moveTo>
                    <a:pt x="184" y="1"/>
                  </a:moveTo>
                  <a:cubicBezTo>
                    <a:pt x="182" y="1"/>
                    <a:pt x="179" y="1"/>
                    <a:pt x="176" y="1"/>
                  </a:cubicBezTo>
                  <a:cubicBezTo>
                    <a:pt x="174" y="1"/>
                    <a:pt x="172" y="1"/>
                    <a:pt x="169" y="1"/>
                  </a:cubicBezTo>
                  <a:cubicBezTo>
                    <a:pt x="154" y="1"/>
                    <a:pt x="137" y="7"/>
                    <a:pt x="121" y="15"/>
                  </a:cubicBezTo>
                  <a:cubicBezTo>
                    <a:pt x="108" y="22"/>
                    <a:pt x="96" y="33"/>
                    <a:pt x="87" y="46"/>
                  </a:cubicBezTo>
                  <a:lnTo>
                    <a:pt x="87" y="46"/>
                  </a:lnTo>
                  <a:cubicBezTo>
                    <a:pt x="77" y="57"/>
                    <a:pt x="67" y="68"/>
                    <a:pt x="58" y="80"/>
                  </a:cubicBezTo>
                  <a:cubicBezTo>
                    <a:pt x="45" y="96"/>
                    <a:pt x="36" y="109"/>
                    <a:pt x="25" y="122"/>
                  </a:cubicBezTo>
                  <a:cubicBezTo>
                    <a:pt x="18" y="133"/>
                    <a:pt x="14" y="146"/>
                    <a:pt x="9" y="157"/>
                  </a:cubicBezTo>
                  <a:lnTo>
                    <a:pt x="5" y="173"/>
                  </a:lnTo>
                  <a:lnTo>
                    <a:pt x="1" y="195"/>
                  </a:lnTo>
                  <a:lnTo>
                    <a:pt x="5" y="217"/>
                  </a:lnTo>
                  <a:lnTo>
                    <a:pt x="14" y="239"/>
                  </a:lnTo>
                  <a:cubicBezTo>
                    <a:pt x="18" y="247"/>
                    <a:pt x="25" y="256"/>
                    <a:pt x="36" y="263"/>
                  </a:cubicBezTo>
                  <a:cubicBezTo>
                    <a:pt x="40" y="267"/>
                    <a:pt x="47" y="271"/>
                    <a:pt x="53" y="274"/>
                  </a:cubicBezTo>
                  <a:cubicBezTo>
                    <a:pt x="60" y="278"/>
                    <a:pt x="69" y="278"/>
                    <a:pt x="75" y="278"/>
                  </a:cubicBezTo>
                  <a:cubicBezTo>
                    <a:pt x="79" y="279"/>
                    <a:pt x="82" y="280"/>
                    <a:pt x="86" y="280"/>
                  </a:cubicBezTo>
                  <a:cubicBezTo>
                    <a:pt x="90" y="280"/>
                    <a:pt x="94" y="279"/>
                    <a:pt x="97" y="278"/>
                  </a:cubicBezTo>
                  <a:cubicBezTo>
                    <a:pt x="110" y="278"/>
                    <a:pt x="121" y="276"/>
                    <a:pt x="130" y="269"/>
                  </a:cubicBezTo>
                  <a:lnTo>
                    <a:pt x="132" y="269"/>
                  </a:lnTo>
                  <a:cubicBezTo>
                    <a:pt x="139" y="267"/>
                    <a:pt x="146" y="263"/>
                    <a:pt x="152" y="260"/>
                  </a:cubicBezTo>
                  <a:cubicBezTo>
                    <a:pt x="161" y="254"/>
                    <a:pt x="172" y="245"/>
                    <a:pt x="181" y="239"/>
                  </a:cubicBezTo>
                  <a:lnTo>
                    <a:pt x="188" y="231"/>
                  </a:lnTo>
                  <a:lnTo>
                    <a:pt x="207" y="217"/>
                  </a:lnTo>
                  <a:lnTo>
                    <a:pt x="207" y="217"/>
                  </a:lnTo>
                  <a:cubicBezTo>
                    <a:pt x="206" y="218"/>
                    <a:pt x="205" y="218"/>
                    <a:pt x="205" y="219"/>
                  </a:cubicBezTo>
                  <a:lnTo>
                    <a:pt x="225" y="203"/>
                  </a:lnTo>
                  <a:lnTo>
                    <a:pt x="207" y="217"/>
                  </a:lnTo>
                  <a:lnTo>
                    <a:pt x="207" y="217"/>
                  </a:lnTo>
                  <a:cubicBezTo>
                    <a:pt x="213" y="211"/>
                    <a:pt x="223" y="203"/>
                    <a:pt x="231" y="197"/>
                  </a:cubicBezTo>
                  <a:cubicBezTo>
                    <a:pt x="264" y="179"/>
                    <a:pt x="284" y="144"/>
                    <a:pt x="284" y="107"/>
                  </a:cubicBezTo>
                  <a:lnTo>
                    <a:pt x="280" y="78"/>
                  </a:lnTo>
                  <a:cubicBezTo>
                    <a:pt x="275" y="61"/>
                    <a:pt x="266" y="45"/>
                    <a:pt x="253" y="32"/>
                  </a:cubicBezTo>
                  <a:cubicBezTo>
                    <a:pt x="242" y="21"/>
                    <a:pt x="231" y="15"/>
                    <a:pt x="218" y="10"/>
                  </a:cubicBezTo>
                  <a:cubicBezTo>
                    <a:pt x="207" y="5"/>
                    <a:pt x="196"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6"/>
            <p:cNvSpPr/>
            <p:nvPr/>
          </p:nvSpPr>
          <p:spPr>
            <a:xfrm>
              <a:off x="971535" y="1079183"/>
              <a:ext cx="20776" cy="12856"/>
            </a:xfrm>
            <a:custGeom>
              <a:avLst/>
              <a:gdLst/>
              <a:ahLst/>
              <a:cxnLst/>
              <a:rect l="l" t="t" r="r" b="b"/>
              <a:pathLst>
                <a:path w="181" h="112" extrusionOk="0">
                  <a:moveTo>
                    <a:pt x="130" y="0"/>
                  </a:moveTo>
                  <a:cubicBezTo>
                    <a:pt x="124" y="0"/>
                    <a:pt x="117" y="0"/>
                    <a:pt x="110" y="5"/>
                  </a:cubicBezTo>
                  <a:cubicBezTo>
                    <a:pt x="103" y="8"/>
                    <a:pt x="96" y="12"/>
                    <a:pt x="91" y="17"/>
                  </a:cubicBezTo>
                  <a:lnTo>
                    <a:pt x="91" y="17"/>
                  </a:lnTo>
                  <a:cubicBezTo>
                    <a:pt x="82" y="23"/>
                    <a:pt x="73" y="28"/>
                    <a:pt x="64" y="31"/>
                  </a:cubicBezTo>
                  <a:lnTo>
                    <a:pt x="73" y="27"/>
                  </a:lnTo>
                  <a:lnTo>
                    <a:pt x="73" y="27"/>
                  </a:lnTo>
                  <a:cubicBezTo>
                    <a:pt x="60" y="33"/>
                    <a:pt x="47" y="35"/>
                    <a:pt x="33" y="42"/>
                  </a:cubicBezTo>
                  <a:cubicBezTo>
                    <a:pt x="1" y="51"/>
                    <a:pt x="1" y="97"/>
                    <a:pt x="33" y="106"/>
                  </a:cubicBezTo>
                  <a:cubicBezTo>
                    <a:pt x="42" y="108"/>
                    <a:pt x="53" y="110"/>
                    <a:pt x="64" y="110"/>
                  </a:cubicBezTo>
                  <a:cubicBezTo>
                    <a:pt x="68" y="111"/>
                    <a:pt x="71" y="112"/>
                    <a:pt x="75" y="112"/>
                  </a:cubicBezTo>
                  <a:cubicBezTo>
                    <a:pt x="79" y="112"/>
                    <a:pt x="83" y="111"/>
                    <a:pt x="86" y="110"/>
                  </a:cubicBezTo>
                  <a:cubicBezTo>
                    <a:pt x="106" y="108"/>
                    <a:pt x="124" y="103"/>
                    <a:pt x="141" y="99"/>
                  </a:cubicBezTo>
                  <a:lnTo>
                    <a:pt x="128" y="99"/>
                  </a:lnTo>
                  <a:cubicBezTo>
                    <a:pt x="139" y="99"/>
                    <a:pt x="150" y="97"/>
                    <a:pt x="159" y="90"/>
                  </a:cubicBezTo>
                  <a:cubicBezTo>
                    <a:pt x="167" y="82"/>
                    <a:pt x="174" y="73"/>
                    <a:pt x="176" y="62"/>
                  </a:cubicBezTo>
                  <a:cubicBezTo>
                    <a:pt x="181" y="49"/>
                    <a:pt x="178" y="35"/>
                    <a:pt x="172" y="24"/>
                  </a:cubicBezTo>
                  <a:cubicBezTo>
                    <a:pt x="165" y="13"/>
                    <a:pt x="154" y="5"/>
                    <a:pt x="143" y="2"/>
                  </a:cubicBezTo>
                  <a:lnTo>
                    <a:pt x="1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6"/>
            <p:cNvSpPr/>
            <p:nvPr/>
          </p:nvSpPr>
          <p:spPr>
            <a:xfrm>
              <a:off x="986457" y="1678820"/>
              <a:ext cx="148302" cy="97682"/>
            </a:xfrm>
            <a:custGeom>
              <a:avLst/>
              <a:gdLst/>
              <a:ahLst/>
              <a:cxnLst/>
              <a:rect l="l" t="t" r="r" b="b"/>
              <a:pathLst>
                <a:path w="1292" h="851" extrusionOk="0">
                  <a:moveTo>
                    <a:pt x="872" y="1"/>
                  </a:moveTo>
                  <a:cubicBezTo>
                    <a:pt x="854" y="1"/>
                    <a:pt x="837" y="10"/>
                    <a:pt x="824" y="23"/>
                  </a:cubicBezTo>
                  <a:lnTo>
                    <a:pt x="606" y="218"/>
                  </a:lnTo>
                  <a:cubicBezTo>
                    <a:pt x="592" y="236"/>
                    <a:pt x="570" y="245"/>
                    <a:pt x="548" y="245"/>
                  </a:cubicBezTo>
                  <a:cubicBezTo>
                    <a:pt x="539" y="245"/>
                    <a:pt x="529" y="243"/>
                    <a:pt x="521" y="240"/>
                  </a:cubicBezTo>
                  <a:lnTo>
                    <a:pt x="182" y="161"/>
                  </a:lnTo>
                  <a:lnTo>
                    <a:pt x="0" y="497"/>
                  </a:lnTo>
                  <a:cubicBezTo>
                    <a:pt x="204" y="543"/>
                    <a:pt x="395" y="631"/>
                    <a:pt x="565" y="754"/>
                  </a:cubicBezTo>
                  <a:cubicBezTo>
                    <a:pt x="619" y="794"/>
                    <a:pt x="672" y="838"/>
                    <a:pt x="738" y="849"/>
                  </a:cubicBezTo>
                  <a:cubicBezTo>
                    <a:pt x="751" y="850"/>
                    <a:pt x="764" y="851"/>
                    <a:pt x="778" y="851"/>
                  </a:cubicBezTo>
                  <a:cubicBezTo>
                    <a:pt x="806" y="851"/>
                    <a:pt x="834" y="847"/>
                    <a:pt x="861" y="840"/>
                  </a:cubicBezTo>
                  <a:lnTo>
                    <a:pt x="1054" y="807"/>
                  </a:lnTo>
                  <a:cubicBezTo>
                    <a:pt x="1039" y="767"/>
                    <a:pt x="1030" y="723"/>
                    <a:pt x="1030" y="682"/>
                  </a:cubicBezTo>
                  <a:lnTo>
                    <a:pt x="1030" y="682"/>
                  </a:lnTo>
                  <a:cubicBezTo>
                    <a:pt x="1046" y="689"/>
                    <a:pt x="1062" y="692"/>
                    <a:pt x="1078" y="692"/>
                  </a:cubicBezTo>
                  <a:cubicBezTo>
                    <a:pt x="1115" y="692"/>
                    <a:pt x="1151" y="675"/>
                    <a:pt x="1175" y="647"/>
                  </a:cubicBezTo>
                  <a:cubicBezTo>
                    <a:pt x="1144" y="625"/>
                    <a:pt x="1122" y="596"/>
                    <a:pt x="1111" y="561"/>
                  </a:cubicBezTo>
                  <a:cubicBezTo>
                    <a:pt x="1149" y="552"/>
                    <a:pt x="1184" y="535"/>
                    <a:pt x="1212" y="506"/>
                  </a:cubicBezTo>
                  <a:cubicBezTo>
                    <a:pt x="1237" y="477"/>
                    <a:pt x="1241" y="427"/>
                    <a:pt x="1212" y="403"/>
                  </a:cubicBezTo>
                  <a:cubicBezTo>
                    <a:pt x="1195" y="392"/>
                    <a:pt x="1173" y="385"/>
                    <a:pt x="1151" y="383"/>
                  </a:cubicBezTo>
                  <a:cubicBezTo>
                    <a:pt x="1056" y="370"/>
                    <a:pt x="969" y="335"/>
                    <a:pt x="890" y="282"/>
                  </a:cubicBezTo>
                  <a:lnTo>
                    <a:pt x="890" y="282"/>
                  </a:lnTo>
                  <a:cubicBezTo>
                    <a:pt x="947" y="294"/>
                    <a:pt x="1007" y="306"/>
                    <a:pt x="1065" y="306"/>
                  </a:cubicBezTo>
                  <a:cubicBezTo>
                    <a:pt x="1084" y="306"/>
                    <a:pt x="1103" y="305"/>
                    <a:pt x="1122" y="302"/>
                  </a:cubicBezTo>
                  <a:cubicBezTo>
                    <a:pt x="1199" y="289"/>
                    <a:pt x="1276" y="236"/>
                    <a:pt x="1291" y="159"/>
                  </a:cubicBezTo>
                  <a:lnTo>
                    <a:pt x="1291" y="159"/>
                  </a:lnTo>
                  <a:cubicBezTo>
                    <a:pt x="1261" y="173"/>
                    <a:pt x="1230" y="180"/>
                    <a:pt x="1198" y="180"/>
                  </a:cubicBezTo>
                  <a:cubicBezTo>
                    <a:pt x="1094" y="180"/>
                    <a:pt x="986" y="110"/>
                    <a:pt x="912" y="27"/>
                  </a:cubicBezTo>
                  <a:cubicBezTo>
                    <a:pt x="901" y="14"/>
                    <a:pt x="887" y="3"/>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6"/>
            <p:cNvSpPr/>
            <p:nvPr/>
          </p:nvSpPr>
          <p:spPr>
            <a:xfrm>
              <a:off x="617079" y="1225878"/>
              <a:ext cx="421146" cy="538916"/>
            </a:xfrm>
            <a:custGeom>
              <a:avLst/>
              <a:gdLst/>
              <a:ahLst/>
              <a:cxnLst/>
              <a:rect l="l" t="t" r="r" b="b"/>
              <a:pathLst>
                <a:path w="3669" h="4695" extrusionOk="0">
                  <a:moveTo>
                    <a:pt x="1395" y="0"/>
                  </a:moveTo>
                  <a:cubicBezTo>
                    <a:pt x="1072" y="0"/>
                    <a:pt x="216" y="1164"/>
                    <a:pt x="111" y="2820"/>
                  </a:cubicBezTo>
                  <a:cubicBezTo>
                    <a:pt x="1" y="4540"/>
                    <a:pt x="1204" y="4663"/>
                    <a:pt x="1997" y="4687"/>
                  </a:cubicBezTo>
                  <a:cubicBezTo>
                    <a:pt x="2182" y="4693"/>
                    <a:pt x="2363" y="4695"/>
                    <a:pt x="2533" y="4695"/>
                  </a:cubicBezTo>
                  <a:cubicBezTo>
                    <a:pt x="3087" y="4695"/>
                    <a:pt x="3512" y="4672"/>
                    <a:pt x="3512" y="4672"/>
                  </a:cubicBezTo>
                  <a:lnTo>
                    <a:pt x="3668" y="3993"/>
                  </a:lnTo>
                  <a:lnTo>
                    <a:pt x="1863" y="3407"/>
                  </a:lnTo>
                  <a:cubicBezTo>
                    <a:pt x="1863" y="3407"/>
                    <a:pt x="2546" y="354"/>
                    <a:pt x="1428" y="5"/>
                  </a:cubicBezTo>
                  <a:cubicBezTo>
                    <a:pt x="1418" y="2"/>
                    <a:pt x="1407" y="0"/>
                    <a:pt x="1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1071513" y="1681001"/>
              <a:ext cx="349865" cy="98256"/>
            </a:xfrm>
            <a:custGeom>
              <a:avLst/>
              <a:gdLst/>
              <a:ahLst/>
              <a:cxnLst/>
              <a:rect l="l" t="t" r="r" b="b"/>
              <a:pathLst>
                <a:path w="3048" h="856" extrusionOk="0">
                  <a:moveTo>
                    <a:pt x="454" y="1"/>
                  </a:moveTo>
                  <a:cubicBezTo>
                    <a:pt x="215" y="1"/>
                    <a:pt x="0" y="101"/>
                    <a:pt x="149" y="261"/>
                  </a:cubicBezTo>
                  <a:cubicBezTo>
                    <a:pt x="191" y="306"/>
                    <a:pt x="565" y="856"/>
                    <a:pt x="1481" y="856"/>
                  </a:cubicBezTo>
                  <a:cubicBezTo>
                    <a:pt x="1597" y="856"/>
                    <a:pt x="1721" y="847"/>
                    <a:pt x="1855" y="827"/>
                  </a:cubicBezTo>
                  <a:cubicBezTo>
                    <a:pt x="3047" y="654"/>
                    <a:pt x="2362" y="112"/>
                    <a:pt x="1868" y="101"/>
                  </a:cubicBezTo>
                  <a:cubicBezTo>
                    <a:pt x="1852" y="100"/>
                    <a:pt x="1837" y="100"/>
                    <a:pt x="1822" y="100"/>
                  </a:cubicBezTo>
                  <a:cubicBezTo>
                    <a:pt x="1510" y="100"/>
                    <a:pt x="1271" y="183"/>
                    <a:pt x="1077" y="183"/>
                  </a:cubicBezTo>
                  <a:cubicBezTo>
                    <a:pt x="979" y="183"/>
                    <a:pt x="893" y="162"/>
                    <a:pt x="814" y="101"/>
                  </a:cubicBezTo>
                  <a:cubicBezTo>
                    <a:pt x="725" y="32"/>
                    <a:pt x="586" y="1"/>
                    <a:pt x="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1061986" y="1678590"/>
              <a:ext cx="72774" cy="35124"/>
            </a:xfrm>
            <a:custGeom>
              <a:avLst/>
              <a:gdLst/>
              <a:ahLst/>
              <a:cxnLst/>
              <a:rect l="l" t="t" r="r" b="b"/>
              <a:pathLst>
                <a:path w="634" h="306" extrusionOk="0">
                  <a:moveTo>
                    <a:pt x="214" y="1"/>
                  </a:moveTo>
                  <a:cubicBezTo>
                    <a:pt x="196" y="1"/>
                    <a:pt x="179" y="10"/>
                    <a:pt x="166" y="25"/>
                  </a:cubicBezTo>
                  <a:lnTo>
                    <a:pt x="1" y="172"/>
                  </a:lnTo>
                  <a:cubicBezTo>
                    <a:pt x="34" y="185"/>
                    <a:pt x="67" y="203"/>
                    <a:pt x="95" y="223"/>
                  </a:cubicBezTo>
                  <a:cubicBezTo>
                    <a:pt x="146" y="255"/>
                    <a:pt x="203" y="258"/>
                    <a:pt x="251" y="284"/>
                  </a:cubicBezTo>
                  <a:cubicBezTo>
                    <a:pt x="300" y="298"/>
                    <a:pt x="351" y="305"/>
                    <a:pt x="402" y="305"/>
                  </a:cubicBezTo>
                  <a:cubicBezTo>
                    <a:pt x="423" y="305"/>
                    <a:pt x="444" y="304"/>
                    <a:pt x="464" y="302"/>
                  </a:cubicBezTo>
                  <a:cubicBezTo>
                    <a:pt x="541" y="286"/>
                    <a:pt x="618" y="234"/>
                    <a:pt x="633" y="157"/>
                  </a:cubicBezTo>
                  <a:lnTo>
                    <a:pt x="633" y="157"/>
                  </a:lnTo>
                  <a:cubicBezTo>
                    <a:pt x="602" y="172"/>
                    <a:pt x="570" y="179"/>
                    <a:pt x="537" y="179"/>
                  </a:cubicBezTo>
                  <a:cubicBezTo>
                    <a:pt x="434" y="179"/>
                    <a:pt x="327" y="109"/>
                    <a:pt x="254" y="27"/>
                  </a:cubicBezTo>
                  <a:cubicBezTo>
                    <a:pt x="243" y="14"/>
                    <a:pt x="229" y="5"/>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1290637" y="1710501"/>
              <a:ext cx="43504" cy="35813"/>
            </a:xfrm>
            <a:custGeom>
              <a:avLst/>
              <a:gdLst/>
              <a:ahLst/>
              <a:cxnLst/>
              <a:rect l="l" t="t" r="r" b="b"/>
              <a:pathLst>
                <a:path w="379" h="312" extrusionOk="0">
                  <a:moveTo>
                    <a:pt x="174" y="1"/>
                  </a:moveTo>
                  <a:cubicBezTo>
                    <a:pt x="164" y="1"/>
                    <a:pt x="153" y="2"/>
                    <a:pt x="144" y="6"/>
                  </a:cubicBezTo>
                  <a:cubicBezTo>
                    <a:pt x="126" y="10"/>
                    <a:pt x="108" y="19"/>
                    <a:pt x="95" y="30"/>
                  </a:cubicBezTo>
                  <a:cubicBezTo>
                    <a:pt x="82" y="40"/>
                    <a:pt x="72" y="51"/>
                    <a:pt x="64" y="64"/>
                  </a:cubicBezTo>
                  <a:lnTo>
                    <a:pt x="64" y="64"/>
                  </a:lnTo>
                  <a:cubicBezTo>
                    <a:pt x="58" y="68"/>
                    <a:pt x="54" y="72"/>
                    <a:pt x="49" y="76"/>
                  </a:cubicBezTo>
                  <a:cubicBezTo>
                    <a:pt x="40" y="85"/>
                    <a:pt x="32" y="94"/>
                    <a:pt x="25" y="105"/>
                  </a:cubicBezTo>
                  <a:lnTo>
                    <a:pt x="23" y="109"/>
                  </a:lnTo>
                  <a:cubicBezTo>
                    <a:pt x="1" y="147"/>
                    <a:pt x="1" y="193"/>
                    <a:pt x="23" y="232"/>
                  </a:cubicBezTo>
                  <a:lnTo>
                    <a:pt x="23" y="234"/>
                  </a:lnTo>
                  <a:cubicBezTo>
                    <a:pt x="32" y="245"/>
                    <a:pt x="38" y="256"/>
                    <a:pt x="47" y="265"/>
                  </a:cubicBezTo>
                  <a:cubicBezTo>
                    <a:pt x="65" y="285"/>
                    <a:pt x="89" y="298"/>
                    <a:pt x="115" y="300"/>
                  </a:cubicBezTo>
                  <a:lnTo>
                    <a:pt x="144" y="305"/>
                  </a:lnTo>
                  <a:cubicBezTo>
                    <a:pt x="163" y="309"/>
                    <a:pt x="185" y="311"/>
                    <a:pt x="207" y="311"/>
                  </a:cubicBezTo>
                  <a:lnTo>
                    <a:pt x="236" y="311"/>
                  </a:lnTo>
                  <a:lnTo>
                    <a:pt x="273" y="307"/>
                  </a:lnTo>
                  <a:cubicBezTo>
                    <a:pt x="291" y="303"/>
                    <a:pt x="308" y="294"/>
                    <a:pt x="322" y="283"/>
                  </a:cubicBezTo>
                  <a:cubicBezTo>
                    <a:pt x="332" y="276"/>
                    <a:pt x="341" y="267"/>
                    <a:pt x="348" y="256"/>
                  </a:cubicBezTo>
                  <a:cubicBezTo>
                    <a:pt x="359" y="243"/>
                    <a:pt x="368" y="226"/>
                    <a:pt x="372" y="208"/>
                  </a:cubicBezTo>
                  <a:lnTo>
                    <a:pt x="379" y="171"/>
                  </a:lnTo>
                  <a:lnTo>
                    <a:pt x="372" y="133"/>
                  </a:lnTo>
                  <a:cubicBezTo>
                    <a:pt x="368" y="114"/>
                    <a:pt x="359" y="98"/>
                    <a:pt x="348" y="85"/>
                  </a:cubicBezTo>
                  <a:cubicBezTo>
                    <a:pt x="337" y="70"/>
                    <a:pt x="324" y="57"/>
                    <a:pt x="308" y="48"/>
                  </a:cubicBezTo>
                  <a:lnTo>
                    <a:pt x="253" y="19"/>
                  </a:lnTo>
                  <a:cubicBezTo>
                    <a:pt x="236" y="10"/>
                    <a:pt x="218" y="4"/>
                    <a:pt x="201" y="4"/>
                  </a:cubicBezTo>
                  <a:cubicBezTo>
                    <a:pt x="192" y="2"/>
                    <a:pt x="18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1246789" y="1705450"/>
              <a:ext cx="26860" cy="20202"/>
            </a:xfrm>
            <a:custGeom>
              <a:avLst/>
              <a:gdLst/>
              <a:ahLst/>
              <a:cxnLst/>
              <a:rect l="l" t="t" r="r" b="b"/>
              <a:pathLst>
                <a:path w="234" h="176" extrusionOk="0">
                  <a:moveTo>
                    <a:pt x="73" y="44"/>
                  </a:moveTo>
                  <a:lnTo>
                    <a:pt x="73" y="44"/>
                  </a:lnTo>
                  <a:cubicBezTo>
                    <a:pt x="70" y="48"/>
                    <a:pt x="68" y="51"/>
                    <a:pt x="65" y="54"/>
                  </a:cubicBezTo>
                  <a:lnTo>
                    <a:pt x="65" y="54"/>
                  </a:lnTo>
                  <a:cubicBezTo>
                    <a:pt x="65" y="54"/>
                    <a:pt x="65" y="54"/>
                    <a:pt x="65" y="54"/>
                  </a:cubicBezTo>
                  <a:lnTo>
                    <a:pt x="65" y="54"/>
                  </a:lnTo>
                  <a:cubicBezTo>
                    <a:pt x="68" y="51"/>
                    <a:pt x="70" y="47"/>
                    <a:pt x="73" y="44"/>
                  </a:cubicBezTo>
                  <a:close/>
                  <a:moveTo>
                    <a:pt x="148" y="155"/>
                  </a:moveTo>
                  <a:lnTo>
                    <a:pt x="140" y="156"/>
                  </a:lnTo>
                  <a:lnTo>
                    <a:pt x="140" y="156"/>
                  </a:lnTo>
                  <a:cubicBezTo>
                    <a:pt x="140" y="156"/>
                    <a:pt x="139" y="156"/>
                    <a:pt x="138" y="156"/>
                  </a:cubicBezTo>
                  <a:lnTo>
                    <a:pt x="138" y="156"/>
                  </a:lnTo>
                  <a:cubicBezTo>
                    <a:pt x="137" y="156"/>
                    <a:pt x="136" y="157"/>
                    <a:pt x="135" y="157"/>
                  </a:cubicBezTo>
                  <a:lnTo>
                    <a:pt x="135" y="157"/>
                  </a:lnTo>
                  <a:lnTo>
                    <a:pt x="133" y="157"/>
                  </a:lnTo>
                  <a:lnTo>
                    <a:pt x="133" y="157"/>
                  </a:lnTo>
                  <a:cubicBezTo>
                    <a:pt x="134" y="156"/>
                    <a:pt x="136" y="156"/>
                    <a:pt x="137" y="156"/>
                  </a:cubicBezTo>
                  <a:cubicBezTo>
                    <a:pt x="137" y="156"/>
                    <a:pt x="138" y="156"/>
                    <a:pt x="138" y="156"/>
                  </a:cubicBezTo>
                  <a:lnTo>
                    <a:pt x="138" y="156"/>
                  </a:lnTo>
                  <a:cubicBezTo>
                    <a:pt x="139" y="156"/>
                    <a:pt x="140" y="156"/>
                    <a:pt x="141" y="155"/>
                  </a:cubicBezTo>
                  <a:close/>
                  <a:moveTo>
                    <a:pt x="140" y="156"/>
                  </a:moveTo>
                  <a:lnTo>
                    <a:pt x="140" y="156"/>
                  </a:lnTo>
                  <a:cubicBezTo>
                    <a:pt x="141" y="157"/>
                    <a:pt x="142" y="157"/>
                    <a:pt x="143" y="158"/>
                  </a:cubicBezTo>
                  <a:lnTo>
                    <a:pt x="137" y="157"/>
                  </a:lnTo>
                  <a:lnTo>
                    <a:pt x="137" y="157"/>
                  </a:lnTo>
                  <a:lnTo>
                    <a:pt x="130" y="158"/>
                  </a:lnTo>
                  <a:cubicBezTo>
                    <a:pt x="131" y="157"/>
                    <a:pt x="131" y="157"/>
                    <a:pt x="132" y="157"/>
                  </a:cubicBezTo>
                  <a:lnTo>
                    <a:pt x="132" y="157"/>
                  </a:lnTo>
                  <a:cubicBezTo>
                    <a:pt x="133" y="157"/>
                    <a:pt x="134" y="157"/>
                    <a:pt x="135" y="157"/>
                  </a:cubicBezTo>
                  <a:lnTo>
                    <a:pt x="135" y="157"/>
                  </a:lnTo>
                  <a:lnTo>
                    <a:pt x="137" y="157"/>
                  </a:lnTo>
                  <a:lnTo>
                    <a:pt x="137" y="157"/>
                  </a:lnTo>
                  <a:lnTo>
                    <a:pt x="140" y="156"/>
                  </a:lnTo>
                  <a:close/>
                  <a:moveTo>
                    <a:pt x="157" y="0"/>
                  </a:moveTo>
                  <a:cubicBezTo>
                    <a:pt x="153" y="0"/>
                    <a:pt x="148" y="1"/>
                    <a:pt x="143" y="2"/>
                  </a:cubicBezTo>
                  <a:cubicBezTo>
                    <a:pt x="133" y="2"/>
                    <a:pt x="124" y="6"/>
                    <a:pt x="115" y="11"/>
                  </a:cubicBezTo>
                  <a:cubicBezTo>
                    <a:pt x="107" y="16"/>
                    <a:pt x="99" y="21"/>
                    <a:pt x="93" y="27"/>
                  </a:cubicBezTo>
                  <a:lnTo>
                    <a:pt x="93" y="27"/>
                  </a:lnTo>
                  <a:cubicBezTo>
                    <a:pt x="88" y="29"/>
                    <a:pt x="84" y="33"/>
                    <a:pt x="80" y="37"/>
                  </a:cubicBezTo>
                  <a:cubicBezTo>
                    <a:pt x="77" y="39"/>
                    <a:pt x="75" y="42"/>
                    <a:pt x="73" y="44"/>
                  </a:cubicBezTo>
                  <a:lnTo>
                    <a:pt x="73" y="44"/>
                  </a:lnTo>
                  <a:cubicBezTo>
                    <a:pt x="74" y="43"/>
                    <a:pt x="75" y="42"/>
                    <a:pt x="75" y="41"/>
                  </a:cubicBezTo>
                  <a:lnTo>
                    <a:pt x="75" y="41"/>
                  </a:lnTo>
                  <a:lnTo>
                    <a:pt x="65" y="54"/>
                  </a:lnTo>
                  <a:lnTo>
                    <a:pt x="65" y="54"/>
                  </a:lnTo>
                  <a:cubicBezTo>
                    <a:pt x="65" y="54"/>
                    <a:pt x="65" y="54"/>
                    <a:pt x="65" y="54"/>
                  </a:cubicBezTo>
                  <a:lnTo>
                    <a:pt x="65" y="54"/>
                  </a:lnTo>
                  <a:cubicBezTo>
                    <a:pt x="64" y="55"/>
                    <a:pt x="63" y="56"/>
                    <a:pt x="62" y="57"/>
                  </a:cubicBezTo>
                  <a:lnTo>
                    <a:pt x="65" y="54"/>
                  </a:lnTo>
                  <a:lnTo>
                    <a:pt x="65" y="54"/>
                  </a:lnTo>
                  <a:cubicBezTo>
                    <a:pt x="58" y="56"/>
                    <a:pt x="51" y="58"/>
                    <a:pt x="45" y="59"/>
                  </a:cubicBezTo>
                  <a:cubicBezTo>
                    <a:pt x="38" y="61"/>
                    <a:pt x="31" y="63"/>
                    <a:pt x="25" y="70"/>
                  </a:cubicBezTo>
                  <a:cubicBezTo>
                    <a:pt x="18" y="74"/>
                    <a:pt x="14" y="79"/>
                    <a:pt x="10" y="85"/>
                  </a:cubicBezTo>
                  <a:lnTo>
                    <a:pt x="3" y="101"/>
                  </a:lnTo>
                  <a:cubicBezTo>
                    <a:pt x="1" y="107"/>
                    <a:pt x="1" y="116"/>
                    <a:pt x="3" y="123"/>
                  </a:cubicBezTo>
                  <a:cubicBezTo>
                    <a:pt x="3" y="129"/>
                    <a:pt x="5" y="133"/>
                    <a:pt x="7" y="138"/>
                  </a:cubicBezTo>
                  <a:cubicBezTo>
                    <a:pt x="10" y="144"/>
                    <a:pt x="14" y="151"/>
                    <a:pt x="21" y="158"/>
                  </a:cubicBezTo>
                  <a:cubicBezTo>
                    <a:pt x="31" y="169"/>
                    <a:pt x="47" y="173"/>
                    <a:pt x="62" y="175"/>
                  </a:cubicBezTo>
                  <a:lnTo>
                    <a:pt x="60" y="171"/>
                  </a:lnTo>
                  <a:cubicBezTo>
                    <a:pt x="75" y="171"/>
                    <a:pt x="89" y="170"/>
                    <a:pt x="104" y="167"/>
                  </a:cubicBezTo>
                  <a:lnTo>
                    <a:pt x="104" y="167"/>
                  </a:lnTo>
                  <a:cubicBezTo>
                    <a:pt x="113" y="168"/>
                    <a:pt x="122" y="169"/>
                    <a:pt x="130" y="169"/>
                  </a:cubicBezTo>
                  <a:lnTo>
                    <a:pt x="135" y="169"/>
                  </a:lnTo>
                  <a:lnTo>
                    <a:pt x="154" y="166"/>
                  </a:lnTo>
                  <a:cubicBezTo>
                    <a:pt x="159" y="164"/>
                    <a:pt x="163" y="164"/>
                    <a:pt x="165" y="162"/>
                  </a:cubicBezTo>
                  <a:cubicBezTo>
                    <a:pt x="172" y="160"/>
                    <a:pt x="176" y="158"/>
                    <a:pt x="181" y="153"/>
                  </a:cubicBezTo>
                  <a:lnTo>
                    <a:pt x="190" y="151"/>
                  </a:lnTo>
                  <a:cubicBezTo>
                    <a:pt x="203" y="142"/>
                    <a:pt x="214" y="131"/>
                    <a:pt x="220" y="118"/>
                  </a:cubicBezTo>
                  <a:lnTo>
                    <a:pt x="229" y="98"/>
                  </a:lnTo>
                  <a:cubicBezTo>
                    <a:pt x="234" y="90"/>
                    <a:pt x="234" y="79"/>
                    <a:pt x="231" y="68"/>
                  </a:cubicBezTo>
                  <a:cubicBezTo>
                    <a:pt x="231" y="61"/>
                    <a:pt x="229" y="54"/>
                    <a:pt x="225" y="48"/>
                  </a:cubicBezTo>
                  <a:cubicBezTo>
                    <a:pt x="223" y="39"/>
                    <a:pt x="216" y="30"/>
                    <a:pt x="209" y="24"/>
                  </a:cubicBezTo>
                  <a:lnTo>
                    <a:pt x="194" y="11"/>
                  </a:lnTo>
                  <a:lnTo>
                    <a:pt x="174" y="4"/>
                  </a:lnTo>
                  <a:cubicBezTo>
                    <a:pt x="169" y="1"/>
                    <a:pt x="163"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1249085" y="1733802"/>
              <a:ext cx="49013" cy="29385"/>
            </a:xfrm>
            <a:custGeom>
              <a:avLst/>
              <a:gdLst/>
              <a:ahLst/>
              <a:cxnLst/>
              <a:rect l="l" t="t" r="r" b="b"/>
              <a:pathLst>
                <a:path w="427" h="256" extrusionOk="0">
                  <a:moveTo>
                    <a:pt x="278" y="254"/>
                  </a:moveTo>
                  <a:cubicBezTo>
                    <a:pt x="277" y="254"/>
                    <a:pt x="275" y="254"/>
                    <a:pt x="273" y="254"/>
                  </a:cubicBezTo>
                  <a:lnTo>
                    <a:pt x="273" y="254"/>
                  </a:lnTo>
                  <a:lnTo>
                    <a:pt x="274" y="254"/>
                  </a:lnTo>
                  <a:lnTo>
                    <a:pt x="274" y="254"/>
                  </a:lnTo>
                  <a:cubicBezTo>
                    <a:pt x="275" y="254"/>
                    <a:pt x="277" y="254"/>
                    <a:pt x="278" y="254"/>
                  </a:cubicBezTo>
                  <a:close/>
                  <a:moveTo>
                    <a:pt x="288" y="1"/>
                  </a:moveTo>
                  <a:cubicBezTo>
                    <a:pt x="268" y="4"/>
                    <a:pt x="244" y="8"/>
                    <a:pt x="222" y="10"/>
                  </a:cubicBezTo>
                  <a:lnTo>
                    <a:pt x="222" y="10"/>
                  </a:lnTo>
                  <a:cubicBezTo>
                    <a:pt x="210" y="11"/>
                    <a:pt x="198" y="12"/>
                    <a:pt x="187" y="12"/>
                  </a:cubicBezTo>
                  <a:cubicBezTo>
                    <a:pt x="163" y="14"/>
                    <a:pt x="139" y="16"/>
                    <a:pt x="115" y="20"/>
                  </a:cubicBezTo>
                  <a:lnTo>
                    <a:pt x="91" y="31"/>
                  </a:lnTo>
                  <a:lnTo>
                    <a:pt x="71" y="47"/>
                  </a:lnTo>
                  <a:cubicBezTo>
                    <a:pt x="55" y="62"/>
                    <a:pt x="47" y="84"/>
                    <a:pt x="42" y="106"/>
                  </a:cubicBezTo>
                  <a:cubicBezTo>
                    <a:pt x="41" y="114"/>
                    <a:pt x="41" y="121"/>
                    <a:pt x="42" y="129"/>
                  </a:cubicBezTo>
                  <a:lnTo>
                    <a:pt x="42" y="129"/>
                  </a:lnTo>
                  <a:cubicBezTo>
                    <a:pt x="41" y="129"/>
                    <a:pt x="41" y="130"/>
                    <a:pt x="40" y="130"/>
                  </a:cubicBezTo>
                  <a:cubicBezTo>
                    <a:pt x="1" y="172"/>
                    <a:pt x="29" y="242"/>
                    <a:pt x="86" y="242"/>
                  </a:cubicBezTo>
                  <a:lnTo>
                    <a:pt x="88" y="242"/>
                  </a:lnTo>
                  <a:cubicBezTo>
                    <a:pt x="106" y="242"/>
                    <a:pt x="121" y="240"/>
                    <a:pt x="139" y="236"/>
                  </a:cubicBezTo>
                  <a:cubicBezTo>
                    <a:pt x="140" y="235"/>
                    <a:pt x="142" y="235"/>
                    <a:pt x="144" y="235"/>
                  </a:cubicBezTo>
                  <a:lnTo>
                    <a:pt x="144" y="235"/>
                  </a:lnTo>
                  <a:cubicBezTo>
                    <a:pt x="156" y="239"/>
                    <a:pt x="169" y="243"/>
                    <a:pt x="183" y="244"/>
                  </a:cubicBezTo>
                  <a:cubicBezTo>
                    <a:pt x="204" y="250"/>
                    <a:pt x="225" y="253"/>
                    <a:pt x="246" y="254"/>
                  </a:cubicBezTo>
                  <a:lnTo>
                    <a:pt x="246" y="254"/>
                  </a:lnTo>
                  <a:cubicBezTo>
                    <a:pt x="252" y="254"/>
                    <a:pt x="257" y="254"/>
                    <a:pt x="263" y="254"/>
                  </a:cubicBezTo>
                  <a:cubicBezTo>
                    <a:pt x="266" y="254"/>
                    <a:pt x="270" y="254"/>
                    <a:pt x="273" y="254"/>
                  </a:cubicBezTo>
                  <a:lnTo>
                    <a:pt x="273" y="254"/>
                  </a:lnTo>
                  <a:lnTo>
                    <a:pt x="266" y="255"/>
                  </a:lnTo>
                  <a:lnTo>
                    <a:pt x="279" y="254"/>
                  </a:lnTo>
                  <a:lnTo>
                    <a:pt x="279" y="254"/>
                  </a:lnTo>
                  <a:cubicBezTo>
                    <a:pt x="279" y="254"/>
                    <a:pt x="279" y="254"/>
                    <a:pt x="278" y="254"/>
                  </a:cubicBezTo>
                  <a:lnTo>
                    <a:pt x="278" y="254"/>
                  </a:lnTo>
                  <a:cubicBezTo>
                    <a:pt x="279" y="254"/>
                    <a:pt x="279" y="254"/>
                    <a:pt x="280" y="254"/>
                  </a:cubicBezTo>
                  <a:lnTo>
                    <a:pt x="280" y="254"/>
                  </a:lnTo>
                  <a:lnTo>
                    <a:pt x="279" y="254"/>
                  </a:lnTo>
                  <a:lnTo>
                    <a:pt x="279" y="254"/>
                  </a:lnTo>
                  <a:cubicBezTo>
                    <a:pt x="282" y="254"/>
                    <a:pt x="285" y="253"/>
                    <a:pt x="288" y="253"/>
                  </a:cubicBezTo>
                  <a:cubicBezTo>
                    <a:pt x="291" y="254"/>
                    <a:pt x="294" y="254"/>
                    <a:pt x="297" y="254"/>
                  </a:cubicBezTo>
                  <a:cubicBezTo>
                    <a:pt x="311" y="254"/>
                    <a:pt x="324" y="250"/>
                    <a:pt x="337" y="242"/>
                  </a:cubicBezTo>
                  <a:cubicBezTo>
                    <a:pt x="352" y="238"/>
                    <a:pt x="365" y="229"/>
                    <a:pt x="376" y="216"/>
                  </a:cubicBezTo>
                  <a:cubicBezTo>
                    <a:pt x="427" y="168"/>
                    <a:pt x="427" y="89"/>
                    <a:pt x="376" y="40"/>
                  </a:cubicBezTo>
                  <a:cubicBezTo>
                    <a:pt x="354" y="16"/>
                    <a:pt x="321" y="3"/>
                    <a:pt x="288" y="3"/>
                  </a:cubicBezTo>
                  <a:lnTo>
                    <a:pt x="2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622703" y="950050"/>
              <a:ext cx="86777" cy="102273"/>
            </a:xfrm>
            <a:custGeom>
              <a:avLst/>
              <a:gdLst/>
              <a:ahLst/>
              <a:cxnLst/>
              <a:rect l="l" t="t" r="r" b="b"/>
              <a:pathLst>
                <a:path w="756" h="891" extrusionOk="0">
                  <a:moveTo>
                    <a:pt x="364" y="1"/>
                  </a:moveTo>
                  <a:cubicBezTo>
                    <a:pt x="313" y="1"/>
                    <a:pt x="263" y="14"/>
                    <a:pt x="220" y="43"/>
                  </a:cubicBezTo>
                  <a:cubicBezTo>
                    <a:pt x="163" y="84"/>
                    <a:pt x="116" y="144"/>
                    <a:pt x="90" y="209"/>
                  </a:cubicBezTo>
                  <a:cubicBezTo>
                    <a:pt x="0" y="412"/>
                    <a:pt x="13" y="679"/>
                    <a:pt x="187" y="813"/>
                  </a:cubicBezTo>
                  <a:cubicBezTo>
                    <a:pt x="254" y="866"/>
                    <a:pt x="333" y="891"/>
                    <a:pt x="410" y="891"/>
                  </a:cubicBezTo>
                  <a:cubicBezTo>
                    <a:pt x="559" y="891"/>
                    <a:pt x="702" y="800"/>
                    <a:pt x="756" y="644"/>
                  </a:cubicBezTo>
                  <a:lnTo>
                    <a:pt x="674" y="420"/>
                  </a:lnTo>
                  <a:cubicBezTo>
                    <a:pt x="698" y="295"/>
                    <a:pt x="659" y="166"/>
                    <a:pt x="567" y="78"/>
                  </a:cubicBezTo>
                  <a:cubicBezTo>
                    <a:pt x="512" y="28"/>
                    <a:pt x="438"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6"/>
            <p:cNvSpPr/>
            <p:nvPr/>
          </p:nvSpPr>
          <p:spPr>
            <a:xfrm>
              <a:off x="809918" y="1042567"/>
              <a:ext cx="228537" cy="130511"/>
            </a:xfrm>
            <a:custGeom>
              <a:avLst/>
              <a:gdLst/>
              <a:ahLst/>
              <a:cxnLst/>
              <a:rect l="l" t="t" r="r" b="b"/>
              <a:pathLst>
                <a:path w="1991" h="1137" extrusionOk="0">
                  <a:moveTo>
                    <a:pt x="1574" y="247"/>
                  </a:moveTo>
                  <a:cubicBezTo>
                    <a:pt x="1610" y="247"/>
                    <a:pt x="1646" y="259"/>
                    <a:pt x="1679" y="286"/>
                  </a:cubicBezTo>
                  <a:cubicBezTo>
                    <a:pt x="1701" y="308"/>
                    <a:pt x="1701" y="343"/>
                    <a:pt x="1679" y="365"/>
                  </a:cubicBezTo>
                  <a:lnTo>
                    <a:pt x="1679" y="361"/>
                  </a:lnTo>
                  <a:cubicBezTo>
                    <a:pt x="1597" y="433"/>
                    <a:pt x="1538" y="524"/>
                    <a:pt x="1435" y="570"/>
                  </a:cubicBezTo>
                  <a:cubicBezTo>
                    <a:pt x="1424" y="576"/>
                    <a:pt x="1412" y="579"/>
                    <a:pt x="1400" y="579"/>
                  </a:cubicBezTo>
                  <a:cubicBezTo>
                    <a:pt x="1376" y="579"/>
                    <a:pt x="1354" y="567"/>
                    <a:pt x="1340" y="545"/>
                  </a:cubicBezTo>
                  <a:lnTo>
                    <a:pt x="1334" y="534"/>
                  </a:lnTo>
                  <a:cubicBezTo>
                    <a:pt x="1329" y="521"/>
                    <a:pt x="1327" y="508"/>
                    <a:pt x="1327" y="497"/>
                  </a:cubicBezTo>
                  <a:cubicBezTo>
                    <a:pt x="1323" y="488"/>
                    <a:pt x="1321" y="480"/>
                    <a:pt x="1321" y="471"/>
                  </a:cubicBezTo>
                  <a:cubicBezTo>
                    <a:pt x="1338" y="396"/>
                    <a:pt x="1406" y="326"/>
                    <a:pt x="1466" y="284"/>
                  </a:cubicBezTo>
                  <a:cubicBezTo>
                    <a:pt x="1500" y="260"/>
                    <a:pt x="1537" y="247"/>
                    <a:pt x="1574" y="247"/>
                  </a:cubicBezTo>
                  <a:close/>
                  <a:moveTo>
                    <a:pt x="1705" y="1"/>
                  </a:moveTo>
                  <a:cubicBezTo>
                    <a:pt x="1474" y="102"/>
                    <a:pt x="1325" y="335"/>
                    <a:pt x="1099" y="444"/>
                  </a:cubicBezTo>
                  <a:cubicBezTo>
                    <a:pt x="991" y="493"/>
                    <a:pt x="875" y="524"/>
                    <a:pt x="756" y="537"/>
                  </a:cubicBezTo>
                  <a:cubicBezTo>
                    <a:pt x="710" y="544"/>
                    <a:pt x="662" y="549"/>
                    <a:pt x="614" y="549"/>
                  </a:cubicBezTo>
                  <a:cubicBezTo>
                    <a:pt x="571" y="549"/>
                    <a:pt x="529" y="545"/>
                    <a:pt x="488" y="532"/>
                  </a:cubicBezTo>
                  <a:cubicBezTo>
                    <a:pt x="403" y="506"/>
                    <a:pt x="332" y="449"/>
                    <a:pt x="264" y="392"/>
                  </a:cubicBezTo>
                  <a:lnTo>
                    <a:pt x="1" y="172"/>
                  </a:lnTo>
                  <a:lnTo>
                    <a:pt x="82" y="365"/>
                  </a:lnTo>
                  <a:cubicBezTo>
                    <a:pt x="183" y="559"/>
                    <a:pt x="310" y="741"/>
                    <a:pt x="455" y="906"/>
                  </a:cubicBezTo>
                  <a:cubicBezTo>
                    <a:pt x="523" y="980"/>
                    <a:pt x="596" y="1051"/>
                    <a:pt x="686" y="1092"/>
                  </a:cubicBezTo>
                  <a:cubicBezTo>
                    <a:pt x="756" y="1121"/>
                    <a:pt x="831" y="1136"/>
                    <a:pt x="908" y="1136"/>
                  </a:cubicBezTo>
                  <a:cubicBezTo>
                    <a:pt x="913" y="1136"/>
                    <a:pt x="918" y="1136"/>
                    <a:pt x="923" y="1136"/>
                  </a:cubicBezTo>
                  <a:cubicBezTo>
                    <a:pt x="1297" y="1136"/>
                    <a:pt x="1638" y="900"/>
                    <a:pt x="1892" y="618"/>
                  </a:cubicBezTo>
                  <a:cubicBezTo>
                    <a:pt x="1936" y="572"/>
                    <a:pt x="1980" y="517"/>
                    <a:pt x="1984" y="453"/>
                  </a:cubicBezTo>
                  <a:cubicBezTo>
                    <a:pt x="1991" y="379"/>
                    <a:pt x="1942" y="310"/>
                    <a:pt x="1896" y="251"/>
                  </a:cubicBezTo>
                  <a:cubicBezTo>
                    <a:pt x="1832" y="168"/>
                    <a:pt x="1769" y="84"/>
                    <a:pt x="1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6"/>
            <p:cNvSpPr/>
            <p:nvPr/>
          </p:nvSpPr>
          <p:spPr>
            <a:xfrm>
              <a:off x="1625580" y="1309442"/>
              <a:ext cx="136135" cy="113637"/>
            </a:xfrm>
            <a:custGeom>
              <a:avLst/>
              <a:gdLst/>
              <a:ahLst/>
              <a:cxnLst/>
              <a:rect l="l" t="t" r="r" b="b"/>
              <a:pathLst>
                <a:path w="1186" h="990" extrusionOk="0">
                  <a:moveTo>
                    <a:pt x="394" y="461"/>
                  </a:moveTo>
                  <a:lnTo>
                    <a:pt x="394" y="461"/>
                  </a:lnTo>
                  <a:cubicBezTo>
                    <a:pt x="431" y="491"/>
                    <a:pt x="468" y="522"/>
                    <a:pt x="504" y="553"/>
                  </a:cubicBezTo>
                  <a:lnTo>
                    <a:pt x="504" y="553"/>
                  </a:lnTo>
                  <a:cubicBezTo>
                    <a:pt x="467" y="525"/>
                    <a:pt x="432" y="496"/>
                    <a:pt x="398" y="465"/>
                  </a:cubicBezTo>
                  <a:lnTo>
                    <a:pt x="398" y="465"/>
                  </a:lnTo>
                  <a:lnTo>
                    <a:pt x="394" y="461"/>
                  </a:lnTo>
                  <a:close/>
                  <a:moveTo>
                    <a:pt x="540" y="1"/>
                  </a:moveTo>
                  <a:cubicBezTo>
                    <a:pt x="523" y="1"/>
                    <a:pt x="506" y="5"/>
                    <a:pt x="489" y="17"/>
                  </a:cubicBezTo>
                  <a:cubicBezTo>
                    <a:pt x="463" y="32"/>
                    <a:pt x="458" y="70"/>
                    <a:pt x="480" y="92"/>
                  </a:cubicBezTo>
                  <a:cubicBezTo>
                    <a:pt x="499" y="112"/>
                    <a:pt x="517" y="132"/>
                    <a:pt x="536" y="152"/>
                  </a:cubicBezTo>
                  <a:lnTo>
                    <a:pt x="536" y="152"/>
                  </a:lnTo>
                  <a:cubicBezTo>
                    <a:pt x="502" y="130"/>
                    <a:pt x="468" y="109"/>
                    <a:pt x="432" y="89"/>
                  </a:cubicBezTo>
                  <a:cubicBezTo>
                    <a:pt x="425" y="86"/>
                    <a:pt x="419" y="84"/>
                    <a:pt x="412" y="84"/>
                  </a:cubicBezTo>
                  <a:cubicBezTo>
                    <a:pt x="373" y="84"/>
                    <a:pt x="338" y="136"/>
                    <a:pt x="375" y="164"/>
                  </a:cubicBezTo>
                  <a:cubicBezTo>
                    <a:pt x="378" y="167"/>
                    <a:pt x="381" y="169"/>
                    <a:pt x="385" y="172"/>
                  </a:cubicBezTo>
                  <a:lnTo>
                    <a:pt x="385" y="172"/>
                  </a:lnTo>
                  <a:lnTo>
                    <a:pt x="384" y="173"/>
                  </a:lnTo>
                  <a:cubicBezTo>
                    <a:pt x="386" y="174"/>
                    <a:pt x="389" y="176"/>
                    <a:pt x="391" y="177"/>
                  </a:cubicBezTo>
                  <a:lnTo>
                    <a:pt x="391" y="177"/>
                  </a:lnTo>
                  <a:cubicBezTo>
                    <a:pt x="479" y="246"/>
                    <a:pt x="570" y="310"/>
                    <a:pt x="665" y="368"/>
                  </a:cubicBezTo>
                  <a:lnTo>
                    <a:pt x="665" y="368"/>
                  </a:lnTo>
                  <a:cubicBezTo>
                    <a:pt x="719" y="414"/>
                    <a:pt x="772" y="461"/>
                    <a:pt x="823" y="510"/>
                  </a:cubicBezTo>
                  <a:lnTo>
                    <a:pt x="823" y="510"/>
                  </a:lnTo>
                  <a:cubicBezTo>
                    <a:pt x="661" y="441"/>
                    <a:pt x="499" y="370"/>
                    <a:pt x="340" y="296"/>
                  </a:cubicBezTo>
                  <a:cubicBezTo>
                    <a:pt x="333" y="293"/>
                    <a:pt x="327" y="292"/>
                    <a:pt x="320" y="292"/>
                  </a:cubicBezTo>
                  <a:cubicBezTo>
                    <a:pt x="299" y="292"/>
                    <a:pt x="278" y="305"/>
                    <a:pt x="269" y="322"/>
                  </a:cubicBezTo>
                  <a:lnTo>
                    <a:pt x="269" y="322"/>
                  </a:lnTo>
                  <a:lnTo>
                    <a:pt x="193" y="237"/>
                  </a:lnTo>
                  <a:cubicBezTo>
                    <a:pt x="184" y="227"/>
                    <a:pt x="173" y="223"/>
                    <a:pt x="162" y="223"/>
                  </a:cubicBezTo>
                  <a:cubicBezTo>
                    <a:pt x="129" y="223"/>
                    <a:pt x="93" y="262"/>
                    <a:pt x="118" y="294"/>
                  </a:cubicBezTo>
                  <a:cubicBezTo>
                    <a:pt x="128" y="307"/>
                    <a:pt x="138" y="320"/>
                    <a:pt x="149" y="333"/>
                  </a:cubicBezTo>
                  <a:lnTo>
                    <a:pt x="149" y="333"/>
                  </a:lnTo>
                  <a:cubicBezTo>
                    <a:pt x="128" y="313"/>
                    <a:pt x="107" y="292"/>
                    <a:pt x="87" y="272"/>
                  </a:cubicBezTo>
                  <a:cubicBezTo>
                    <a:pt x="77" y="262"/>
                    <a:pt x="66" y="258"/>
                    <a:pt x="55" y="258"/>
                  </a:cubicBezTo>
                  <a:cubicBezTo>
                    <a:pt x="26" y="258"/>
                    <a:pt x="0" y="284"/>
                    <a:pt x="8" y="316"/>
                  </a:cubicBezTo>
                  <a:cubicBezTo>
                    <a:pt x="19" y="353"/>
                    <a:pt x="43" y="384"/>
                    <a:pt x="76" y="403"/>
                  </a:cubicBezTo>
                  <a:cubicBezTo>
                    <a:pt x="81" y="406"/>
                    <a:pt x="86" y="408"/>
                    <a:pt x="91" y="409"/>
                  </a:cubicBezTo>
                  <a:lnTo>
                    <a:pt x="91" y="409"/>
                  </a:lnTo>
                  <a:cubicBezTo>
                    <a:pt x="247" y="560"/>
                    <a:pt x="414" y="698"/>
                    <a:pt x="591" y="823"/>
                  </a:cubicBezTo>
                  <a:lnTo>
                    <a:pt x="591" y="823"/>
                  </a:lnTo>
                  <a:cubicBezTo>
                    <a:pt x="662" y="899"/>
                    <a:pt x="742" y="966"/>
                    <a:pt x="847" y="988"/>
                  </a:cubicBezTo>
                  <a:cubicBezTo>
                    <a:pt x="852" y="989"/>
                    <a:pt x="856" y="989"/>
                    <a:pt x="860" y="989"/>
                  </a:cubicBezTo>
                  <a:cubicBezTo>
                    <a:pt x="904" y="989"/>
                    <a:pt x="927" y="928"/>
                    <a:pt x="884" y="902"/>
                  </a:cubicBezTo>
                  <a:cubicBezTo>
                    <a:pt x="822" y="864"/>
                    <a:pt x="760" y="825"/>
                    <a:pt x="700" y="784"/>
                  </a:cubicBezTo>
                  <a:lnTo>
                    <a:pt x="700" y="784"/>
                  </a:lnTo>
                  <a:cubicBezTo>
                    <a:pt x="740" y="805"/>
                    <a:pt x="781" y="823"/>
                    <a:pt x="823" y="840"/>
                  </a:cubicBezTo>
                  <a:cubicBezTo>
                    <a:pt x="829" y="843"/>
                    <a:pt x="834" y="844"/>
                    <a:pt x="839" y="844"/>
                  </a:cubicBezTo>
                  <a:cubicBezTo>
                    <a:pt x="876" y="844"/>
                    <a:pt x="896" y="788"/>
                    <a:pt x="869" y="761"/>
                  </a:cubicBezTo>
                  <a:cubicBezTo>
                    <a:pt x="784" y="677"/>
                    <a:pt x="696" y="595"/>
                    <a:pt x="606" y="516"/>
                  </a:cubicBezTo>
                  <a:lnTo>
                    <a:pt x="606" y="516"/>
                  </a:lnTo>
                  <a:cubicBezTo>
                    <a:pt x="742" y="576"/>
                    <a:pt x="879" y="634"/>
                    <a:pt x="1016" y="691"/>
                  </a:cubicBezTo>
                  <a:cubicBezTo>
                    <a:pt x="1021" y="693"/>
                    <a:pt x="1027" y="694"/>
                    <a:pt x="1031" y="694"/>
                  </a:cubicBezTo>
                  <a:cubicBezTo>
                    <a:pt x="1069" y="694"/>
                    <a:pt x="1090" y="639"/>
                    <a:pt x="1062" y="612"/>
                  </a:cubicBezTo>
                  <a:cubicBezTo>
                    <a:pt x="1039" y="589"/>
                    <a:pt x="1016" y="566"/>
                    <a:pt x="993" y="543"/>
                  </a:cubicBezTo>
                  <a:lnTo>
                    <a:pt x="993" y="543"/>
                  </a:lnTo>
                  <a:cubicBezTo>
                    <a:pt x="998" y="545"/>
                    <a:pt x="1002" y="545"/>
                    <a:pt x="1006" y="545"/>
                  </a:cubicBezTo>
                  <a:cubicBezTo>
                    <a:pt x="1050" y="545"/>
                    <a:pt x="1079" y="485"/>
                    <a:pt x="1032" y="458"/>
                  </a:cubicBezTo>
                  <a:cubicBezTo>
                    <a:pt x="1031" y="458"/>
                    <a:pt x="1031" y="458"/>
                    <a:pt x="1031" y="458"/>
                  </a:cubicBezTo>
                  <a:lnTo>
                    <a:pt x="1031" y="458"/>
                  </a:lnTo>
                  <a:lnTo>
                    <a:pt x="1032" y="456"/>
                  </a:lnTo>
                  <a:cubicBezTo>
                    <a:pt x="1026" y="454"/>
                    <a:pt x="1021" y="451"/>
                    <a:pt x="1015" y="449"/>
                  </a:cubicBezTo>
                  <a:lnTo>
                    <a:pt x="1015" y="449"/>
                  </a:lnTo>
                  <a:cubicBezTo>
                    <a:pt x="897" y="378"/>
                    <a:pt x="796" y="287"/>
                    <a:pt x="700" y="190"/>
                  </a:cubicBezTo>
                  <a:lnTo>
                    <a:pt x="700" y="190"/>
                  </a:lnTo>
                  <a:cubicBezTo>
                    <a:pt x="741" y="214"/>
                    <a:pt x="784" y="239"/>
                    <a:pt x="827" y="261"/>
                  </a:cubicBezTo>
                  <a:cubicBezTo>
                    <a:pt x="922" y="309"/>
                    <a:pt x="1025" y="338"/>
                    <a:pt x="1133" y="342"/>
                  </a:cubicBezTo>
                  <a:cubicBezTo>
                    <a:pt x="1163" y="340"/>
                    <a:pt x="1185" y="311"/>
                    <a:pt x="1179" y="280"/>
                  </a:cubicBezTo>
                  <a:cubicBezTo>
                    <a:pt x="1174" y="254"/>
                    <a:pt x="1170" y="226"/>
                    <a:pt x="1163" y="201"/>
                  </a:cubicBezTo>
                  <a:cubicBezTo>
                    <a:pt x="1160" y="178"/>
                    <a:pt x="1143" y="167"/>
                    <a:pt x="1124" y="167"/>
                  </a:cubicBezTo>
                  <a:cubicBezTo>
                    <a:pt x="1097" y="167"/>
                    <a:pt x="1067" y="190"/>
                    <a:pt x="1073" y="226"/>
                  </a:cubicBezTo>
                  <a:cubicBezTo>
                    <a:pt x="1074" y="231"/>
                    <a:pt x="1075" y="236"/>
                    <a:pt x="1076" y="242"/>
                  </a:cubicBezTo>
                  <a:lnTo>
                    <a:pt x="1076" y="242"/>
                  </a:lnTo>
                  <a:cubicBezTo>
                    <a:pt x="969" y="229"/>
                    <a:pt x="873" y="181"/>
                    <a:pt x="779" y="127"/>
                  </a:cubicBezTo>
                  <a:cubicBezTo>
                    <a:pt x="726" y="94"/>
                    <a:pt x="676" y="61"/>
                    <a:pt x="623" y="30"/>
                  </a:cubicBezTo>
                  <a:cubicBezTo>
                    <a:pt x="597" y="14"/>
                    <a:pt x="568" y="1"/>
                    <a:pt x="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1695484" y="1197412"/>
              <a:ext cx="918" cy="574"/>
            </a:xfrm>
            <a:custGeom>
              <a:avLst/>
              <a:gdLst/>
              <a:ahLst/>
              <a:cxnLst/>
              <a:rect l="l" t="t" r="r" b="b"/>
              <a:pathLst>
                <a:path w="8" h="5" extrusionOk="0">
                  <a:moveTo>
                    <a:pt x="8" y="0"/>
                  </a:moveTo>
                  <a:lnTo>
                    <a:pt x="1" y="2"/>
                  </a:lnTo>
                  <a:lnTo>
                    <a:pt x="1" y="5"/>
                  </a:ln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56"/>
          <p:cNvGrpSpPr/>
          <p:nvPr/>
        </p:nvGrpSpPr>
        <p:grpSpPr>
          <a:xfrm>
            <a:off x="1504137" y="1065179"/>
            <a:ext cx="234965" cy="162536"/>
            <a:chOff x="1504137" y="1065179"/>
            <a:chExt cx="234965" cy="162536"/>
          </a:xfrm>
        </p:grpSpPr>
        <p:sp>
          <p:nvSpPr>
            <p:cNvPr id="1738" name="Google Shape;1738;p56"/>
            <p:cNvSpPr/>
            <p:nvPr/>
          </p:nvSpPr>
          <p:spPr>
            <a:xfrm>
              <a:off x="1609625" y="1151498"/>
              <a:ext cx="109161" cy="76217"/>
            </a:xfrm>
            <a:custGeom>
              <a:avLst/>
              <a:gdLst/>
              <a:ahLst/>
              <a:cxnLst/>
              <a:rect l="l" t="t" r="r" b="b"/>
              <a:pathLst>
                <a:path w="951" h="664" extrusionOk="0">
                  <a:moveTo>
                    <a:pt x="567" y="466"/>
                  </a:moveTo>
                  <a:lnTo>
                    <a:pt x="597" y="495"/>
                  </a:lnTo>
                  <a:lnTo>
                    <a:pt x="573" y="473"/>
                  </a:lnTo>
                  <a:lnTo>
                    <a:pt x="567" y="466"/>
                  </a:lnTo>
                  <a:close/>
                  <a:moveTo>
                    <a:pt x="516" y="1"/>
                  </a:moveTo>
                  <a:lnTo>
                    <a:pt x="409" y="18"/>
                  </a:lnTo>
                  <a:lnTo>
                    <a:pt x="446" y="49"/>
                  </a:lnTo>
                  <a:lnTo>
                    <a:pt x="380" y="38"/>
                  </a:lnTo>
                  <a:lnTo>
                    <a:pt x="470" y="97"/>
                  </a:lnTo>
                  <a:lnTo>
                    <a:pt x="433" y="113"/>
                  </a:lnTo>
                  <a:lnTo>
                    <a:pt x="0" y="178"/>
                  </a:lnTo>
                  <a:lnTo>
                    <a:pt x="239" y="192"/>
                  </a:lnTo>
                  <a:lnTo>
                    <a:pt x="233" y="194"/>
                  </a:lnTo>
                  <a:lnTo>
                    <a:pt x="268" y="194"/>
                  </a:lnTo>
                  <a:lnTo>
                    <a:pt x="336" y="198"/>
                  </a:lnTo>
                  <a:lnTo>
                    <a:pt x="299" y="225"/>
                  </a:lnTo>
                  <a:lnTo>
                    <a:pt x="349" y="218"/>
                  </a:lnTo>
                  <a:lnTo>
                    <a:pt x="437" y="244"/>
                  </a:lnTo>
                  <a:lnTo>
                    <a:pt x="376" y="286"/>
                  </a:lnTo>
                  <a:lnTo>
                    <a:pt x="514" y="268"/>
                  </a:lnTo>
                  <a:lnTo>
                    <a:pt x="556" y="282"/>
                  </a:lnTo>
                  <a:lnTo>
                    <a:pt x="457" y="352"/>
                  </a:lnTo>
                  <a:lnTo>
                    <a:pt x="457" y="352"/>
                  </a:lnTo>
                  <a:lnTo>
                    <a:pt x="560" y="321"/>
                  </a:lnTo>
                  <a:lnTo>
                    <a:pt x="562" y="332"/>
                  </a:lnTo>
                  <a:lnTo>
                    <a:pt x="525" y="350"/>
                  </a:lnTo>
                  <a:lnTo>
                    <a:pt x="521" y="339"/>
                  </a:lnTo>
                  <a:lnTo>
                    <a:pt x="422" y="367"/>
                  </a:lnTo>
                  <a:lnTo>
                    <a:pt x="455" y="394"/>
                  </a:lnTo>
                  <a:lnTo>
                    <a:pt x="354" y="482"/>
                  </a:lnTo>
                  <a:lnTo>
                    <a:pt x="501" y="462"/>
                  </a:lnTo>
                  <a:lnTo>
                    <a:pt x="501" y="462"/>
                  </a:lnTo>
                  <a:lnTo>
                    <a:pt x="349" y="664"/>
                  </a:lnTo>
                  <a:lnTo>
                    <a:pt x="547" y="536"/>
                  </a:lnTo>
                  <a:lnTo>
                    <a:pt x="558" y="545"/>
                  </a:lnTo>
                  <a:lnTo>
                    <a:pt x="611" y="490"/>
                  </a:lnTo>
                  <a:lnTo>
                    <a:pt x="595" y="451"/>
                  </a:lnTo>
                  <a:lnTo>
                    <a:pt x="635" y="396"/>
                  </a:lnTo>
                  <a:lnTo>
                    <a:pt x="648" y="389"/>
                  </a:lnTo>
                  <a:lnTo>
                    <a:pt x="644" y="383"/>
                  </a:lnTo>
                  <a:lnTo>
                    <a:pt x="650" y="376"/>
                  </a:lnTo>
                  <a:lnTo>
                    <a:pt x="633" y="363"/>
                  </a:lnTo>
                  <a:lnTo>
                    <a:pt x="626" y="345"/>
                  </a:lnTo>
                  <a:lnTo>
                    <a:pt x="659" y="339"/>
                  </a:lnTo>
                  <a:lnTo>
                    <a:pt x="659" y="339"/>
                  </a:lnTo>
                  <a:lnTo>
                    <a:pt x="624" y="345"/>
                  </a:lnTo>
                  <a:lnTo>
                    <a:pt x="624" y="341"/>
                  </a:lnTo>
                  <a:lnTo>
                    <a:pt x="659" y="293"/>
                  </a:lnTo>
                  <a:lnTo>
                    <a:pt x="749" y="266"/>
                  </a:lnTo>
                  <a:lnTo>
                    <a:pt x="749" y="264"/>
                  </a:lnTo>
                  <a:lnTo>
                    <a:pt x="764" y="297"/>
                  </a:lnTo>
                  <a:lnTo>
                    <a:pt x="782" y="288"/>
                  </a:lnTo>
                  <a:lnTo>
                    <a:pt x="841" y="203"/>
                  </a:lnTo>
                  <a:lnTo>
                    <a:pt x="947" y="238"/>
                  </a:lnTo>
                  <a:lnTo>
                    <a:pt x="857" y="185"/>
                  </a:lnTo>
                  <a:lnTo>
                    <a:pt x="876" y="152"/>
                  </a:lnTo>
                  <a:lnTo>
                    <a:pt x="951" y="99"/>
                  </a:lnTo>
                  <a:lnTo>
                    <a:pt x="951" y="99"/>
                  </a:lnTo>
                  <a:lnTo>
                    <a:pt x="788" y="143"/>
                  </a:lnTo>
                  <a:lnTo>
                    <a:pt x="738" y="115"/>
                  </a:lnTo>
                  <a:lnTo>
                    <a:pt x="777" y="108"/>
                  </a:lnTo>
                  <a:lnTo>
                    <a:pt x="769" y="104"/>
                  </a:lnTo>
                  <a:lnTo>
                    <a:pt x="927" y="82"/>
                  </a:lnTo>
                  <a:lnTo>
                    <a:pt x="626" y="31"/>
                  </a:lnTo>
                  <a:cubicBezTo>
                    <a:pt x="619" y="29"/>
                    <a:pt x="613" y="29"/>
                    <a:pt x="606" y="29"/>
                  </a:cubicBezTo>
                  <a:lnTo>
                    <a:pt x="595" y="29"/>
                  </a:lnTo>
                  <a:lnTo>
                    <a:pt x="569" y="14"/>
                  </a:lnTo>
                  <a:lnTo>
                    <a:pt x="5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1504137" y="1065179"/>
              <a:ext cx="234965" cy="160240"/>
            </a:xfrm>
            <a:custGeom>
              <a:avLst/>
              <a:gdLst/>
              <a:ahLst/>
              <a:cxnLst/>
              <a:rect l="l" t="t" r="r" b="b"/>
              <a:pathLst>
                <a:path w="2047" h="1396" extrusionOk="0">
                  <a:moveTo>
                    <a:pt x="1375" y="751"/>
                  </a:moveTo>
                  <a:lnTo>
                    <a:pt x="1352" y="780"/>
                  </a:lnTo>
                  <a:lnTo>
                    <a:pt x="1352" y="780"/>
                  </a:lnTo>
                  <a:cubicBezTo>
                    <a:pt x="1350" y="777"/>
                    <a:pt x="1347" y="774"/>
                    <a:pt x="1343" y="772"/>
                  </a:cubicBezTo>
                  <a:lnTo>
                    <a:pt x="1343" y="772"/>
                  </a:lnTo>
                  <a:lnTo>
                    <a:pt x="1375" y="751"/>
                  </a:lnTo>
                  <a:close/>
                  <a:moveTo>
                    <a:pt x="1989" y="0"/>
                  </a:moveTo>
                  <a:cubicBezTo>
                    <a:pt x="1984" y="0"/>
                    <a:pt x="1979" y="1"/>
                    <a:pt x="1973" y="4"/>
                  </a:cubicBezTo>
                  <a:cubicBezTo>
                    <a:pt x="1290" y="283"/>
                    <a:pt x="640" y="645"/>
                    <a:pt x="43" y="1078"/>
                  </a:cubicBezTo>
                  <a:cubicBezTo>
                    <a:pt x="1" y="1107"/>
                    <a:pt x="27" y="1167"/>
                    <a:pt x="65" y="1167"/>
                  </a:cubicBezTo>
                  <a:cubicBezTo>
                    <a:pt x="72" y="1167"/>
                    <a:pt x="81" y="1165"/>
                    <a:pt x="89" y="1159"/>
                  </a:cubicBezTo>
                  <a:cubicBezTo>
                    <a:pt x="615" y="776"/>
                    <a:pt x="1181" y="451"/>
                    <a:pt x="1777" y="188"/>
                  </a:cubicBezTo>
                  <a:lnTo>
                    <a:pt x="1777" y="188"/>
                  </a:lnTo>
                  <a:cubicBezTo>
                    <a:pt x="1684" y="274"/>
                    <a:pt x="1587" y="354"/>
                    <a:pt x="1488" y="432"/>
                  </a:cubicBezTo>
                  <a:lnTo>
                    <a:pt x="1488" y="432"/>
                  </a:lnTo>
                  <a:cubicBezTo>
                    <a:pt x="1482" y="412"/>
                    <a:pt x="1461" y="394"/>
                    <a:pt x="1437" y="394"/>
                  </a:cubicBezTo>
                  <a:cubicBezTo>
                    <a:pt x="1427" y="394"/>
                    <a:pt x="1416" y="398"/>
                    <a:pt x="1407" y="406"/>
                  </a:cubicBezTo>
                  <a:cubicBezTo>
                    <a:pt x="1407" y="406"/>
                    <a:pt x="1407" y="406"/>
                    <a:pt x="1407" y="406"/>
                  </a:cubicBezTo>
                  <a:lnTo>
                    <a:pt x="1407" y="406"/>
                  </a:lnTo>
                  <a:cubicBezTo>
                    <a:pt x="1397" y="413"/>
                    <a:pt x="1387" y="421"/>
                    <a:pt x="1378" y="428"/>
                  </a:cubicBezTo>
                  <a:lnTo>
                    <a:pt x="1378" y="428"/>
                  </a:lnTo>
                  <a:cubicBezTo>
                    <a:pt x="1256" y="524"/>
                    <a:pt x="1133" y="618"/>
                    <a:pt x="1008" y="710"/>
                  </a:cubicBezTo>
                  <a:lnTo>
                    <a:pt x="1008" y="710"/>
                  </a:lnTo>
                  <a:cubicBezTo>
                    <a:pt x="824" y="821"/>
                    <a:pt x="648" y="945"/>
                    <a:pt x="481" y="1082"/>
                  </a:cubicBezTo>
                  <a:lnTo>
                    <a:pt x="481" y="1082"/>
                  </a:lnTo>
                  <a:cubicBezTo>
                    <a:pt x="478" y="1084"/>
                    <a:pt x="474" y="1086"/>
                    <a:pt x="471" y="1089"/>
                  </a:cubicBezTo>
                  <a:lnTo>
                    <a:pt x="472" y="1090"/>
                  </a:lnTo>
                  <a:lnTo>
                    <a:pt x="472" y="1090"/>
                  </a:lnTo>
                  <a:cubicBezTo>
                    <a:pt x="469" y="1092"/>
                    <a:pt x="465" y="1095"/>
                    <a:pt x="462" y="1097"/>
                  </a:cubicBezTo>
                  <a:cubicBezTo>
                    <a:pt x="427" y="1125"/>
                    <a:pt x="460" y="1179"/>
                    <a:pt x="497" y="1179"/>
                  </a:cubicBezTo>
                  <a:cubicBezTo>
                    <a:pt x="501" y="1179"/>
                    <a:pt x="505" y="1178"/>
                    <a:pt x="508" y="1177"/>
                  </a:cubicBezTo>
                  <a:lnTo>
                    <a:pt x="508" y="1177"/>
                  </a:lnTo>
                  <a:cubicBezTo>
                    <a:pt x="458" y="1221"/>
                    <a:pt x="409" y="1266"/>
                    <a:pt x="361" y="1313"/>
                  </a:cubicBezTo>
                  <a:cubicBezTo>
                    <a:pt x="330" y="1343"/>
                    <a:pt x="358" y="1395"/>
                    <a:pt x="394" y="1395"/>
                  </a:cubicBezTo>
                  <a:cubicBezTo>
                    <a:pt x="402" y="1395"/>
                    <a:pt x="410" y="1393"/>
                    <a:pt x="418" y="1387"/>
                  </a:cubicBezTo>
                  <a:lnTo>
                    <a:pt x="1151" y="900"/>
                  </a:lnTo>
                  <a:lnTo>
                    <a:pt x="1151" y="900"/>
                  </a:lnTo>
                  <a:cubicBezTo>
                    <a:pt x="1193" y="897"/>
                    <a:pt x="1235" y="889"/>
                    <a:pt x="1275" y="877"/>
                  </a:cubicBezTo>
                  <a:lnTo>
                    <a:pt x="1275" y="877"/>
                  </a:lnTo>
                  <a:lnTo>
                    <a:pt x="1158" y="1023"/>
                  </a:lnTo>
                  <a:cubicBezTo>
                    <a:pt x="1134" y="1053"/>
                    <a:pt x="1155" y="1105"/>
                    <a:pt x="1189" y="1105"/>
                  </a:cubicBezTo>
                  <a:cubicBezTo>
                    <a:pt x="1197" y="1105"/>
                    <a:pt x="1206" y="1102"/>
                    <a:pt x="1216" y="1095"/>
                  </a:cubicBezTo>
                  <a:cubicBezTo>
                    <a:pt x="1415" y="957"/>
                    <a:pt x="1589" y="786"/>
                    <a:pt x="1729" y="586"/>
                  </a:cubicBezTo>
                  <a:cubicBezTo>
                    <a:pt x="1747" y="554"/>
                    <a:pt x="1723" y="516"/>
                    <a:pt x="1687" y="516"/>
                  </a:cubicBezTo>
                  <a:cubicBezTo>
                    <a:pt x="1683" y="516"/>
                    <a:pt x="1679" y="516"/>
                    <a:pt x="1675" y="518"/>
                  </a:cubicBezTo>
                  <a:cubicBezTo>
                    <a:pt x="1663" y="522"/>
                    <a:pt x="1652" y="526"/>
                    <a:pt x="1641" y="530"/>
                  </a:cubicBezTo>
                  <a:lnTo>
                    <a:pt x="1641" y="530"/>
                  </a:lnTo>
                  <a:cubicBezTo>
                    <a:pt x="1635" y="511"/>
                    <a:pt x="1620" y="497"/>
                    <a:pt x="1601" y="497"/>
                  </a:cubicBezTo>
                  <a:cubicBezTo>
                    <a:pt x="1593" y="497"/>
                    <a:pt x="1585" y="499"/>
                    <a:pt x="1576" y="504"/>
                  </a:cubicBezTo>
                  <a:lnTo>
                    <a:pt x="1376" y="637"/>
                  </a:lnTo>
                  <a:lnTo>
                    <a:pt x="1376" y="637"/>
                  </a:lnTo>
                  <a:cubicBezTo>
                    <a:pt x="1377" y="636"/>
                    <a:pt x="1378" y="635"/>
                    <a:pt x="1380" y="633"/>
                  </a:cubicBezTo>
                  <a:lnTo>
                    <a:pt x="1380" y="633"/>
                  </a:lnTo>
                  <a:cubicBezTo>
                    <a:pt x="1606" y="466"/>
                    <a:pt x="1826" y="290"/>
                    <a:pt x="2019" y="83"/>
                  </a:cubicBezTo>
                  <a:cubicBezTo>
                    <a:pt x="2046" y="56"/>
                    <a:pt x="2026" y="0"/>
                    <a:pt x="1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56"/>
          <p:cNvSpPr/>
          <p:nvPr/>
        </p:nvSpPr>
        <p:spPr>
          <a:xfrm>
            <a:off x="4444400" y="2917675"/>
            <a:ext cx="2642300" cy="1477850"/>
          </a:xfrm>
          <a:custGeom>
            <a:avLst/>
            <a:gdLst/>
            <a:ahLst/>
            <a:cxnLst/>
            <a:rect l="l" t="t" r="r" b="b"/>
            <a:pathLst>
              <a:path w="105692" h="59114" extrusionOk="0">
                <a:moveTo>
                  <a:pt x="0" y="23344"/>
                </a:moveTo>
                <a:cubicBezTo>
                  <a:pt x="0" y="42086"/>
                  <a:pt x="38082" y="61231"/>
                  <a:pt x="50794" y="47458"/>
                </a:cubicBezTo>
                <a:cubicBezTo>
                  <a:pt x="53327" y="44713"/>
                  <a:pt x="51258" y="37865"/>
                  <a:pt x="47715" y="36684"/>
                </a:cubicBezTo>
                <a:cubicBezTo>
                  <a:pt x="42661" y="34999"/>
                  <a:pt x="35088" y="37115"/>
                  <a:pt x="32580" y="41815"/>
                </a:cubicBezTo>
                <a:cubicBezTo>
                  <a:pt x="29070" y="48394"/>
                  <a:pt x="39820" y="57692"/>
                  <a:pt x="47202" y="58746"/>
                </a:cubicBezTo>
                <a:cubicBezTo>
                  <a:pt x="59984" y="60571"/>
                  <a:pt x="75781" y="55335"/>
                  <a:pt x="83374" y="44893"/>
                </a:cubicBezTo>
                <a:cubicBezTo>
                  <a:pt x="88778" y="37462"/>
                  <a:pt x="86681" y="26658"/>
                  <a:pt x="90300" y="18213"/>
                </a:cubicBezTo>
                <a:cubicBezTo>
                  <a:pt x="93431" y="10907"/>
                  <a:pt x="99077" y="4407"/>
                  <a:pt x="105692" y="0"/>
                </a:cubicBezTo>
              </a:path>
            </a:pathLst>
          </a:custGeom>
          <a:noFill/>
          <a:ln w="19050" cap="flat" cmpd="sng">
            <a:solidFill>
              <a:schemeClr val="accent1"/>
            </a:solidFill>
            <a:prstDash val="dash"/>
            <a:round/>
            <a:headEnd type="none" w="med" len="med"/>
            <a:tailEnd type="none" w="med" len="med"/>
          </a:ln>
        </p:spPr>
      </p:sp>
      <p:grpSp>
        <p:nvGrpSpPr>
          <p:cNvPr id="1741" name="Google Shape;1741;p56"/>
          <p:cNvGrpSpPr/>
          <p:nvPr/>
        </p:nvGrpSpPr>
        <p:grpSpPr>
          <a:xfrm>
            <a:off x="8093305" y="209488"/>
            <a:ext cx="621817" cy="501781"/>
            <a:chOff x="7514750" y="4210883"/>
            <a:chExt cx="953999" cy="769838"/>
          </a:xfrm>
        </p:grpSpPr>
        <p:sp>
          <p:nvSpPr>
            <p:cNvPr id="1742" name="Google Shape;1742;p5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56"/>
          <p:cNvGrpSpPr/>
          <p:nvPr/>
        </p:nvGrpSpPr>
        <p:grpSpPr>
          <a:xfrm>
            <a:off x="1685241" y="2917667"/>
            <a:ext cx="448267" cy="640825"/>
            <a:chOff x="5979675" y="4640775"/>
            <a:chExt cx="241875" cy="345775"/>
          </a:xfrm>
        </p:grpSpPr>
        <p:sp>
          <p:nvSpPr>
            <p:cNvPr id="1750" name="Google Shape;1750;p56"/>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6"/>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6"/>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6"/>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6"/>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6"/>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56"/>
          <p:cNvGrpSpPr/>
          <p:nvPr/>
        </p:nvGrpSpPr>
        <p:grpSpPr>
          <a:xfrm>
            <a:off x="7975741" y="2062992"/>
            <a:ext cx="448267" cy="640825"/>
            <a:chOff x="5979675" y="4640775"/>
            <a:chExt cx="241875" cy="345775"/>
          </a:xfrm>
        </p:grpSpPr>
        <p:sp>
          <p:nvSpPr>
            <p:cNvPr id="1764" name="Google Shape;1764;p56"/>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6"/>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6"/>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6"/>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6"/>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6"/>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6"/>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6"/>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6"/>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6"/>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6"/>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6"/>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56"/>
          <p:cNvGrpSpPr/>
          <p:nvPr/>
        </p:nvGrpSpPr>
        <p:grpSpPr>
          <a:xfrm>
            <a:off x="8225988" y="4220722"/>
            <a:ext cx="438391" cy="437645"/>
            <a:chOff x="5721625" y="4984150"/>
            <a:chExt cx="196950" cy="196650"/>
          </a:xfrm>
        </p:grpSpPr>
        <p:sp>
          <p:nvSpPr>
            <p:cNvPr id="1778" name="Google Shape;1778;p56"/>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6"/>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6"/>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6"/>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6"/>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56"/>
          <p:cNvGrpSpPr/>
          <p:nvPr/>
        </p:nvGrpSpPr>
        <p:grpSpPr>
          <a:xfrm>
            <a:off x="397105" y="4241776"/>
            <a:ext cx="621817" cy="501781"/>
            <a:chOff x="7514750" y="4210883"/>
            <a:chExt cx="953999" cy="769838"/>
          </a:xfrm>
        </p:grpSpPr>
        <p:sp>
          <p:nvSpPr>
            <p:cNvPr id="1784" name="Google Shape;1784;p5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4"/>
        <p:cNvGrpSpPr/>
        <p:nvPr/>
      </p:nvGrpSpPr>
      <p:grpSpPr>
        <a:xfrm>
          <a:off x="0" y="0"/>
          <a:ext cx="0" cy="0"/>
          <a:chOff x="0" y="0"/>
          <a:chExt cx="0" cy="0"/>
        </a:xfrm>
      </p:grpSpPr>
      <p:sp>
        <p:nvSpPr>
          <p:cNvPr id="3955" name="Google Shape;3955;p94"/>
          <p:cNvSpPr txBox="1">
            <a:spLocks noGrp="1"/>
          </p:cNvSpPr>
          <p:nvPr>
            <p:ph type="ctrTitle"/>
          </p:nvPr>
        </p:nvSpPr>
        <p:spPr>
          <a:xfrm flipH="1">
            <a:off x="1936724" y="540000"/>
            <a:ext cx="4392679" cy="101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Arigatou!</a:t>
            </a:r>
            <a:endParaRPr dirty="0"/>
          </a:p>
        </p:txBody>
      </p:sp>
      <p:cxnSp>
        <p:nvCxnSpPr>
          <p:cNvPr id="3957" name="Google Shape;3957;p94"/>
          <p:cNvCxnSpPr/>
          <p:nvPr/>
        </p:nvCxnSpPr>
        <p:spPr>
          <a:xfrm>
            <a:off x="2012925" y="1555500"/>
            <a:ext cx="2609700" cy="0"/>
          </a:xfrm>
          <a:prstGeom prst="straightConnector1">
            <a:avLst/>
          </a:prstGeom>
          <a:noFill/>
          <a:ln w="19050" cap="flat" cmpd="sng">
            <a:solidFill>
              <a:schemeClr val="accent1"/>
            </a:solidFill>
            <a:prstDash val="dash"/>
            <a:round/>
            <a:headEnd type="none" w="med" len="med"/>
            <a:tailEnd type="none" w="med" len="med"/>
          </a:ln>
        </p:spPr>
      </p:cxnSp>
      <p:grpSp>
        <p:nvGrpSpPr>
          <p:cNvPr id="3958" name="Google Shape;3958;p94"/>
          <p:cNvGrpSpPr/>
          <p:nvPr/>
        </p:nvGrpSpPr>
        <p:grpSpPr>
          <a:xfrm>
            <a:off x="2012917" y="3025559"/>
            <a:ext cx="362920" cy="356865"/>
            <a:chOff x="2012917" y="2941907"/>
            <a:chExt cx="362920" cy="356865"/>
          </a:xfrm>
        </p:grpSpPr>
        <p:sp>
          <p:nvSpPr>
            <p:cNvPr id="3959" name="Google Shape;3959;p94"/>
            <p:cNvSpPr/>
            <p:nvPr/>
          </p:nvSpPr>
          <p:spPr>
            <a:xfrm>
              <a:off x="2012917" y="294190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94"/>
            <p:cNvSpPr/>
            <p:nvPr/>
          </p:nvSpPr>
          <p:spPr>
            <a:xfrm>
              <a:off x="2168057" y="294190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94"/>
            <p:cNvSpPr/>
            <p:nvPr/>
          </p:nvSpPr>
          <p:spPr>
            <a:xfrm>
              <a:off x="2074967" y="301911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94"/>
          <p:cNvGrpSpPr/>
          <p:nvPr/>
        </p:nvGrpSpPr>
        <p:grpSpPr>
          <a:xfrm>
            <a:off x="2461350" y="3025559"/>
            <a:ext cx="362920" cy="356865"/>
            <a:chOff x="2461350" y="2941907"/>
            <a:chExt cx="362920" cy="356865"/>
          </a:xfrm>
        </p:grpSpPr>
        <p:sp>
          <p:nvSpPr>
            <p:cNvPr id="3963" name="Google Shape;3963;p94"/>
            <p:cNvSpPr/>
            <p:nvPr/>
          </p:nvSpPr>
          <p:spPr>
            <a:xfrm>
              <a:off x="2461350" y="294190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94"/>
            <p:cNvSpPr/>
            <p:nvPr/>
          </p:nvSpPr>
          <p:spPr>
            <a:xfrm>
              <a:off x="2616491" y="294190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94"/>
            <p:cNvSpPr/>
            <p:nvPr/>
          </p:nvSpPr>
          <p:spPr>
            <a:xfrm>
              <a:off x="2525682" y="300584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94"/>
            <p:cNvSpPr/>
            <p:nvPr/>
          </p:nvSpPr>
          <p:spPr>
            <a:xfrm>
              <a:off x="2559368" y="305998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94"/>
            <p:cNvSpPr/>
            <p:nvPr/>
          </p:nvSpPr>
          <p:spPr>
            <a:xfrm>
              <a:off x="2686118" y="303499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94"/>
          <p:cNvGrpSpPr/>
          <p:nvPr/>
        </p:nvGrpSpPr>
        <p:grpSpPr>
          <a:xfrm>
            <a:off x="2909784" y="3025559"/>
            <a:ext cx="363314" cy="356576"/>
            <a:chOff x="2909784" y="2941907"/>
            <a:chExt cx="363314" cy="356576"/>
          </a:xfrm>
        </p:grpSpPr>
        <p:sp>
          <p:nvSpPr>
            <p:cNvPr id="3969" name="Google Shape;3969;p94"/>
            <p:cNvSpPr/>
            <p:nvPr/>
          </p:nvSpPr>
          <p:spPr>
            <a:xfrm>
              <a:off x="2909784" y="294190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94"/>
            <p:cNvSpPr/>
            <p:nvPr/>
          </p:nvSpPr>
          <p:spPr>
            <a:xfrm>
              <a:off x="3064924" y="294190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94"/>
            <p:cNvSpPr/>
            <p:nvPr/>
          </p:nvSpPr>
          <p:spPr>
            <a:xfrm>
              <a:off x="2994930" y="308873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94"/>
            <p:cNvSpPr/>
            <p:nvPr/>
          </p:nvSpPr>
          <p:spPr>
            <a:xfrm>
              <a:off x="2979018" y="301895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94"/>
            <p:cNvSpPr/>
            <p:nvPr/>
          </p:nvSpPr>
          <p:spPr>
            <a:xfrm>
              <a:off x="3072501" y="308871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94"/>
          <p:cNvGrpSpPr/>
          <p:nvPr/>
        </p:nvGrpSpPr>
        <p:grpSpPr>
          <a:xfrm>
            <a:off x="3358610" y="3025559"/>
            <a:ext cx="362947" cy="356576"/>
            <a:chOff x="3358585" y="2941907"/>
            <a:chExt cx="362947" cy="356576"/>
          </a:xfrm>
        </p:grpSpPr>
        <p:sp>
          <p:nvSpPr>
            <p:cNvPr id="3975" name="Google Shape;3975;p94"/>
            <p:cNvSpPr/>
            <p:nvPr/>
          </p:nvSpPr>
          <p:spPr>
            <a:xfrm>
              <a:off x="3358585" y="294190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94"/>
            <p:cNvSpPr/>
            <p:nvPr/>
          </p:nvSpPr>
          <p:spPr>
            <a:xfrm>
              <a:off x="3513358" y="294190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94"/>
            <p:cNvSpPr/>
            <p:nvPr/>
          </p:nvSpPr>
          <p:spPr>
            <a:xfrm>
              <a:off x="3434661" y="303410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8" name="Google Shape;3978;p94"/>
          <p:cNvSpPr txBox="1"/>
          <p:nvPr/>
        </p:nvSpPr>
        <p:spPr>
          <a:xfrm>
            <a:off x="1936725" y="4335950"/>
            <a:ext cx="2423100" cy="263400"/>
          </a:xfrm>
          <a:prstGeom prst="rect">
            <a:avLst/>
          </a:prstGeom>
          <a:noFill/>
          <a:ln>
            <a:noFill/>
          </a:ln>
        </p:spPr>
        <p:txBody>
          <a:bodyPr spcFirstLastPara="1" wrap="square" lIns="91425" tIns="91425" rIns="0" bIns="91425" anchor="ctr" anchorCtr="0">
            <a:noAutofit/>
          </a:bodyPr>
          <a:lstStyle/>
          <a:p>
            <a:pPr marL="0" lvl="0" indent="0" algn="l" rtl="0">
              <a:spcBef>
                <a:spcPts val="300"/>
              </a:spcBef>
              <a:spcAft>
                <a:spcPts val="0"/>
              </a:spcAft>
              <a:buNone/>
            </a:pPr>
            <a:r>
              <a:rPr lang="en" sz="1200">
                <a:solidFill>
                  <a:schemeClr val="accent4"/>
                </a:solidFill>
                <a:latin typeface="Josefin Slab"/>
                <a:ea typeface="Josefin Slab"/>
                <a:cs typeface="Josefin Slab"/>
                <a:sym typeface="Josefin Slab"/>
              </a:rPr>
              <a:t>Please keep this slide for attribution</a:t>
            </a:r>
            <a:endParaRPr sz="1200">
              <a:solidFill>
                <a:schemeClr val="accent4"/>
              </a:solidFill>
              <a:latin typeface="Josefin Slab"/>
              <a:ea typeface="Josefin Slab"/>
              <a:cs typeface="Josefin Slab"/>
              <a:sym typeface="Josefin Slab"/>
            </a:endParaRPr>
          </a:p>
        </p:txBody>
      </p:sp>
      <p:grpSp>
        <p:nvGrpSpPr>
          <p:cNvPr id="3979" name="Google Shape;3979;p94"/>
          <p:cNvGrpSpPr/>
          <p:nvPr/>
        </p:nvGrpSpPr>
        <p:grpSpPr>
          <a:xfrm>
            <a:off x="4853324" y="1970456"/>
            <a:ext cx="3632507" cy="1737206"/>
            <a:chOff x="4853324" y="1970456"/>
            <a:chExt cx="3632507" cy="1737206"/>
          </a:xfrm>
        </p:grpSpPr>
        <p:grpSp>
          <p:nvGrpSpPr>
            <p:cNvPr id="3980" name="Google Shape;3980;p94"/>
            <p:cNvGrpSpPr/>
            <p:nvPr/>
          </p:nvGrpSpPr>
          <p:grpSpPr>
            <a:xfrm>
              <a:off x="4930201" y="2652034"/>
              <a:ext cx="3555630" cy="1055627"/>
              <a:chOff x="237525" y="3906700"/>
              <a:chExt cx="900000" cy="267200"/>
            </a:xfrm>
          </p:grpSpPr>
          <p:sp>
            <p:nvSpPr>
              <p:cNvPr id="3981" name="Google Shape;3981;p94"/>
              <p:cNvSpPr/>
              <p:nvPr/>
            </p:nvSpPr>
            <p:spPr>
              <a:xfrm>
                <a:off x="237525" y="3906700"/>
                <a:ext cx="900000" cy="267200"/>
              </a:xfrm>
              <a:custGeom>
                <a:avLst/>
                <a:gdLst/>
                <a:ahLst/>
                <a:cxnLst/>
                <a:rect l="l" t="t" r="r" b="b"/>
                <a:pathLst>
                  <a:path w="36000" h="10688" extrusionOk="0">
                    <a:moveTo>
                      <a:pt x="17259" y="1"/>
                    </a:moveTo>
                    <a:cubicBezTo>
                      <a:pt x="17174" y="1"/>
                      <a:pt x="17088" y="5"/>
                      <a:pt x="17003" y="14"/>
                    </a:cubicBezTo>
                    <a:cubicBezTo>
                      <a:pt x="16500" y="69"/>
                      <a:pt x="16034" y="297"/>
                      <a:pt x="15577" y="519"/>
                    </a:cubicBezTo>
                    <a:cubicBezTo>
                      <a:pt x="10548" y="2970"/>
                      <a:pt x="5341" y="5037"/>
                      <a:pt x="0" y="6701"/>
                    </a:cubicBezTo>
                    <a:cubicBezTo>
                      <a:pt x="2660" y="7360"/>
                      <a:pt x="5326" y="8019"/>
                      <a:pt x="8042" y="8364"/>
                    </a:cubicBezTo>
                    <a:cubicBezTo>
                      <a:pt x="10777" y="8711"/>
                      <a:pt x="13575" y="8544"/>
                      <a:pt x="16278" y="9078"/>
                    </a:cubicBezTo>
                    <a:cubicBezTo>
                      <a:pt x="17440" y="9308"/>
                      <a:pt x="23389" y="10687"/>
                      <a:pt x="23389" y="10687"/>
                    </a:cubicBezTo>
                    <a:cubicBezTo>
                      <a:pt x="25807" y="9996"/>
                      <a:pt x="27970" y="8632"/>
                      <a:pt x="30096" y="7288"/>
                    </a:cubicBezTo>
                    <a:lnTo>
                      <a:pt x="36000" y="3552"/>
                    </a:lnTo>
                    <a:lnTo>
                      <a:pt x="18279" y="131"/>
                    </a:lnTo>
                    <a:cubicBezTo>
                      <a:pt x="17942" y="66"/>
                      <a:pt x="17600" y="1"/>
                      <a:pt x="17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94"/>
              <p:cNvSpPr/>
              <p:nvPr/>
            </p:nvSpPr>
            <p:spPr>
              <a:xfrm>
                <a:off x="334575" y="4069550"/>
                <a:ext cx="217575" cy="50050"/>
              </a:xfrm>
              <a:custGeom>
                <a:avLst/>
                <a:gdLst/>
                <a:ahLst/>
                <a:cxnLst/>
                <a:rect l="l" t="t" r="r" b="b"/>
                <a:pathLst>
                  <a:path w="8703" h="2002" extrusionOk="0">
                    <a:moveTo>
                      <a:pt x="3069" y="1"/>
                    </a:moveTo>
                    <a:cubicBezTo>
                      <a:pt x="2054" y="394"/>
                      <a:pt x="1033" y="769"/>
                      <a:pt x="1" y="1110"/>
                    </a:cubicBezTo>
                    <a:cubicBezTo>
                      <a:pt x="1378" y="1413"/>
                      <a:pt x="2761" y="1672"/>
                      <a:pt x="4160" y="1850"/>
                    </a:cubicBezTo>
                    <a:cubicBezTo>
                      <a:pt x="4687" y="1916"/>
                      <a:pt x="5217" y="1964"/>
                      <a:pt x="5748" y="2001"/>
                    </a:cubicBezTo>
                    <a:cubicBezTo>
                      <a:pt x="6469" y="1685"/>
                      <a:pt x="7198" y="1389"/>
                      <a:pt x="7920" y="1073"/>
                    </a:cubicBezTo>
                    <a:cubicBezTo>
                      <a:pt x="8182" y="956"/>
                      <a:pt x="8443" y="835"/>
                      <a:pt x="8702" y="712"/>
                    </a:cubicBezTo>
                    <a:lnTo>
                      <a:pt x="8667" y="710"/>
                    </a:lnTo>
                    <a:cubicBezTo>
                      <a:pt x="6941" y="607"/>
                      <a:pt x="5184" y="506"/>
                      <a:pt x="3495" y="106"/>
                    </a:cubicBezTo>
                    <a:cubicBezTo>
                      <a:pt x="3352" y="73"/>
                      <a:pt x="3212" y="36"/>
                      <a:pt x="3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94"/>
              <p:cNvSpPr/>
              <p:nvPr/>
            </p:nvSpPr>
            <p:spPr>
              <a:xfrm>
                <a:off x="636325" y="4101450"/>
                <a:ext cx="149600" cy="51250"/>
              </a:xfrm>
              <a:custGeom>
                <a:avLst/>
                <a:gdLst/>
                <a:ahLst/>
                <a:cxnLst/>
                <a:rect l="l" t="t" r="r" b="b"/>
                <a:pathLst>
                  <a:path w="5984" h="2050" extrusionOk="0">
                    <a:moveTo>
                      <a:pt x="2230" y="1"/>
                    </a:moveTo>
                    <a:cubicBezTo>
                      <a:pt x="1514" y="460"/>
                      <a:pt x="770" y="870"/>
                      <a:pt x="1" y="1228"/>
                    </a:cubicBezTo>
                    <a:cubicBezTo>
                      <a:pt x="109" y="1248"/>
                      <a:pt x="216" y="1266"/>
                      <a:pt x="324" y="1288"/>
                    </a:cubicBezTo>
                    <a:cubicBezTo>
                      <a:pt x="838" y="1389"/>
                      <a:pt x="2289" y="1716"/>
                      <a:pt x="3748" y="2050"/>
                    </a:cubicBezTo>
                    <a:cubicBezTo>
                      <a:pt x="4470" y="1685"/>
                      <a:pt x="5188" y="1314"/>
                      <a:pt x="5900" y="928"/>
                    </a:cubicBezTo>
                    <a:lnTo>
                      <a:pt x="5983" y="881"/>
                    </a:lnTo>
                    <a:cubicBezTo>
                      <a:pt x="4740" y="552"/>
                      <a:pt x="3495" y="229"/>
                      <a:pt x="2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94"/>
              <p:cNvSpPr/>
              <p:nvPr/>
            </p:nvSpPr>
            <p:spPr>
              <a:xfrm>
                <a:off x="941100" y="4002800"/>
                <a:ext cx="149200" cy="63875"/>
              </a:xfrm>
              <a:custGeom>
                <a:avLst/>
                <a:gdLst/>
                <a:ahLst/>
                <a:cxnLst/>
                <a:rect l="l" t="t" r="r" b="b"/>
                <a:pathLst>
                  <a:path w="5968" h="2555" extrusionOk="0">
                    <a:moveTo>
                      <a:pt x="2373" y="0"/>
                    </a:moveTo>
                    <a:cubicBezTo>
                      <a:pt x="1591" y="525"/>
                      <a:pt x="800" y="1035"/>
                      <a:pt x="1" y="1527"/>
                    </a:cubicBezTo>
                    <a:cubicBezTo>
                      <a:pt x="1123" y="1856"/>
                      <a:pt x="2239" y="2214"/>
                      <a:pt x="3357" y="2554"/>
                    </a:cubicBezTo>
                    <a:lnTo>
                      <a:pt x="5968" y="903"/>
                    </a:lnTo>
                    <a:cubicBezTo>
                      <a:pt x="5597" y="806"/>
                      <a:pt x="5228" y="710"/>
                      <a:pt x="4857" y="613"/>
                    </a:cubicBezTo>
                    <a:cubicBezTo>
                      <a:pt x="4031" y="400"/>
                      <a:pt x="3203" y="196"/>
                      <a:pt x="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94"/>
              <p:cNvSpPr/>
              <p:nvPr/>
            </p:nvSpPr>
            <p:spPr>
              <a:xfrm>
                <a:off x="730600" y="3964250"/>
                <a:ext cx="132450" cy="46025"/>
              </a:xfrm>
              <a:custGeom>
                <a:avLst/>
                <a:gdLst/>
                <a:ahLst/>
                <a:cxnLst/>
                <a:rect l="l" t="t" r="r" b="b"/>
                <a:pathLst>
                  <a:path w="5298" h="1841" extrusionOk="0">
                    <a:moveTo>
                      <a:pt x="2533" y="1"/>
                    </a:moveTo>
                    <a:cubicBezTo>
                      <a:pt x="1690" y="466"/>
                      <a:pt x="846" y="927"/>
                      <a:pt x="1" y="1386"/>
                    </a:cubicBezTo>
                    <a:cubicBezTo>
                      <a:pt x="1037" y="1522"/>
                      <a:pt x="2074" y="1670"/>
                      <a:pt x="3102" y="1841"/>
                    </a:cubicBezTo>
                    <a:cubicBezTo>
                      <a:pt x="3816" y="1338"/>
                      <a:pt x="4547" y="864"/>
                      <a:pt x="5298" y="420"/>
                    </a:cubicBezTo>
                    <a:cubicBezTo>
                      <a:pt x="4659" y="312"/>
                      <a:pt x="4018" y="209"/>
                      <a:pt x="3376" y="117"/>
                    </a:cubicBezTo>
                    <a:cubicBezTo>
                      <a:pt x="3095" y="77"/>
                      <a:pt x="2814" y="38"/>
                      <a:pt x="2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94"/>
              <p:cNvSpPr/>
              <p:nvPr/>
            </p:nvSpPr>
            <p:spPr>
              <a:xfrm>
                <a:off x="522900" y="3930150"/>
                <a:ext cx="163375" cy="51925"/>
              </a:xfrm>
              <a:custGeom>
                <a:avLst/>
                <a:gdLst/>
                <a:ahLst/>
                <a:cxnLst/>
                <a:rect l="l" t="t" r="r" b="b"/>
                <a:pathLst>
                  <a:path w="6535" h="2077" extrusionOk="0">
                    <a:moveTo>
                      <a:pt x="3288" y="1"/>
                    </a:moveTo>
                    <a:cubicBezTo>
                      <a:pt x="2201" y="519"/>
                      <a:pt x="1105" y="1018"/>
                      <a:pt x="1" y="1499"/>
                    </a:cubicBezTo>
                    <a:cubicBezTo>
                      <a:pt x="141" y="1523"/>
                      <a:pt x="275" y="1547"/>
                      <a:pt x="400" y="1564"/>
                    </a:cubicBezTo>
                    <a:cubicBezTo>
                      <a:pt x="1433" y="1703"/>
                      <a:pt x="2452" y="1909"/>
                      <a:pt x="3479" y="2076"/>
                    </a:cubicBezTo>
                    <a:cubicBezTo>
                      <a:pt x="4507" y="1641"/>
                      <a:pt x="5528" y="1191"/>
                      <a:pt x="6534" y="710"/>
                    </a:cubicBezTo>
                    <a:cubicBezTo>
                      <a:pt x="5449" y="499"/>
                      <a:pt x="4380" y="183"/>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94"/>
              <p:cNvSpPr/>
              <p:nvPr/>
            </p:nvSpPr>
            <p:spPr>
              <a:xfrm>
                <a:off x="525475" y="3987650"/>
                <a:ext cx="186325" cy="50525"/>
              </a:xfrm>
              <a:custGeom>
                <a:avLst/>
                <a:gdLst/>
                <a:ahLst/>
                <a:cxnLst/>
                <a:rect l="l" t="t" r="r" b="b"/>
                <a:pathLst>
                  <a:path w="7453" h="2021" extrusionOk="0">
                    <a:moveTo>
                      <a:pt x="3444" y="0"/>
                    </a:moveTo>
                    <a:cubicBezTo>
                      <a:pt x="2300" y="485"/>
                      <a:pt x="1149" y="955"/>
                      <a:pt x="1" y="1425"/>
                    </a:cubicBezTo>
                    <a:cubicBezTo>
                      <a:pt x="1619" y="1597"/>
                      <a:pt x="3240" y="1761"/>
                      <a:pt x="4848" y="2021"/>
                    </a:cubicBezTo>
                    <a:cubicBezTo>
                      <a:pt x="5715" y="1553"/>
                      <a:pt x="6585" y="1094"/>
                      <a:pt x="7452" y="624"/>
                    </a:cubicBezTo>
                    <a:cubicBezTo>
                      <a:pt x="6113" y="433"/>
                      <a:pt x="4775" y="233"/>
                      <a:pt x="3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94"/>
              <p:cNvSpPr/>
              <p:nvPr/>
            </p:nvSpPr>
            <p:spPr>
              <a:xfrm>
                <a:off x="655050" y="4004450"/>
                <a:ext cx="145300" cy="54600"/>
              </a:xfrm>
              <a:custGeom>
                <a:avLst/>
                <a:gdLst/>
                <a:ahLst/>
                <a:cxnLst/>
                <a:rect l="l" t="t" r="r" b="b"/>
                <a:pathLst>
                  <a:path w="5812" h="2184" extrusionOk="0">
                    <a:moveTo>
                      <a:pt x="2614" y="0"/>
                    </a:moveTo>
                    <a:cubicBezTo>
                      <a:pt x="1745" y="472"/>
                      <a:pt x="873" y="940"/>
                      <a:pt x="1" y="1406"/>
                    </a:cubicBezTo>
                    <a:cubicBezTo>
                      <a:pt x="1182" y="1608"/>
                      <a:pt x="2351" y="1878"/>
                      <a:pt x="3510" y="2183"/>
                    </a:cubicBezTo>
                    <a:cubicBezTo>
                      <a:pt x="4119" y="1724"/>
                      <a:pt x="4723" y="1261"/>
                      <a:pt x="5331" y="806"/>
                    </a:cubicBezTo>
                    <a:cubicBezTo>
                      <a:pt x="5489" y="688"/>
                      <a:pt x="5652" y="573"/>
                      <a:pt x="5812" y="457"/>
                    </a:cubicBezTo>
                    <a:cubicBezTo>
                      <a:pt x="5043" y="338"/>
                      <a:pt x="4272" y="233"/>
                      <a:pt x="3499" y="125"/>
                    </a:cubicBez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94"/>
              <p:cNvSpPr/>
              <p:nvPr/>
            </p:nvSpPr>
            <p:spPr>
              <a:xfrm>
                <a:off x="750150" y="4017450"/>
                <a:ext cx="174900" cy="72225"/>
              </a:xfrm>
              <a:custGeom>
                <a:avLst/>
                <a:gdLst/>
                <a:ahLst/>
                <a:cxnLst/>
                <a:rect l="l" t="t" r="r" b="b"/>
                <a:pathLst>
                  <a:path w="6996" h="2889" extrusionOk="0">
                    <a:moveTo>
                      <a:pt x="2414" y="1"/>
                    </a:moveTo>
                    <a:cubicBezTo>
                      <a:pt x="1602" y="565"/>
                      <a:pt x="802" y="1149"/>
                      <a:pt x="1" y="1742"/>
                    </a:cubicBezTo>
                    <a:cubicBezTo>
                      <a:pt x="317" y="1826"/>
                      <a:pt x="631" y="1913"/>
                      <a:pt x="945" y="2001"/>
                    </a:cubicBezTo>
                    <a:cubicBezTo>
                      <a:pt x="1922" y="2278"/>
                      <a:pt x="2889" y="2586"/>
                      <a:pt x="3857" y="2889"/>
                    </a:cubicBezTo>
                    <a:cubicBezTo>
                      <a:pt x="4913" y="2285"/>
                      <a:pt x="5961" y="1663"/>
                      <a:pt x="6995" y="1022"/>
                    </a:cubicBezTo>
                    <a:cubicBezTo>
                      <a:pt x="6299" y="829"/>
                      <a:pt x="5599" y="644"/>
                      <a:pt x="4894" y="479"/>
                    </a:cubicBezTo>
                    <a:cubicBezTo>
                      <a:pt x="4070" y="288"/>
                      <a:pt x="3244" y="135"/>
                      <a:pt x="2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94"/>
              <p:cNvSpPr/>
              <p:nvPr/>
            </p:nvSpPr>
            <p:spPr>
              <a:xfrm>
                <a:off x="703000" y="3921875"/>
                <a:ext cx="128925" cy="37525"/>
              </a:xfrm>
              <a:custGeom>
                <a:avLst/>
                <a:gdLst/>
                <a:ahLst/>
                <a:cxnLst/>
                <a:rect l="l" t="t" r="r" b="b"/>
                <a:pathLst>
                  <a:path w="5157" h="1501" extrusionOk="0">
                    <a:moveTo>
                      <a:pt x="2115" y="0"/>
                    </a:moveTo>
                    <a:cubicBezTo>
                      <a:pt x="1403" y="305"/>
                      <a:pt x="707" y="650"/>
                      <a:pt x="0" y="991"/>
                    </a:cubicBezTo>
                    <a:cubicBezTo>
                      <a:pt x="1166" y="1173"/>
                      <a:pt x="2335" y="1335"/>
                      <a:pt x="3501" y="1500"/>
                    </a:cubicBezTo>
                    <a:cubicBezTo>
                      <a:pt x="3832" y="1313"/>
                      <a:pt x="4166" y="1129"/>
                      <a:pt x="4502" y="947"/>
                    </a:cubicBezTo>
                    <a:cubicBezTo>
                      <a:pt x="4720" y="828"/>
                      <a:pt x="4937" y="707"/>
                      <a:pt x="5157" y="584"/>
                    </a:cubicBezTo>
                    <a:lnTo>
                      <a:pt x="21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94"/>
              <p:cNvSpPr/>
              <p:nvPr/>
            </p:nvSpPr>
            <p:spPr>
              <a:xfrm>
                <a:off x="880650" y="3953150"/>
                <a:ext cx="147575" cy="43300"/>
              </a:xfrm>
              <a:custGeom>
                <a:avLst/>
                <a:gdLst/>
                <a:ahLst/>
                <a:cxnLst/>
                <a:rect l="l" t="t" r="r" b="b"/>
                <a:pathLst>
                  <a:path w="5903" h="1732" extrusionOk="0">
                    <a:moveTo>
                      <a:pt x="1505" y="1"/>
                    </a:moveTo>
                    <a:cubicBezTo>
                      <a:pt x="1147" y="174"/>
                      <a:pt x="792" y="352"/>
                      <a:pt x="440" y="543"/>
                    </a:cubicBezTo>
                    <a:cubicBezTo>
                      <a:pt x="293" y="622"/>
                      <a:pt x="148" y="708"/>
                      <a:pt x="1" y="789"/>
                    </a:cubicBezTo>
                    <a:cubicBezTo>
                      <a:pt x="980" y="952"/>
                      <a:pt x="1958" y="1130"/>
                      <a:pt x="2931" y="1341"/>
                    </a:cubicBezTo>
                    <a:cubicBezTo>
                      <a:pt x="3504" y="1464"/>
                      <a:pt x="4075" y="1595"/>
                      <a:pt x="4644" y="1732"/>
                    </a:cubicBezTo>
                    <a:cubicBezTo>
                      <a:pt x="5065" y="1442"/>
                      <a:pt x="5485" y="1147"/>
                      <a:pt x="5902" y="851"/>
                    </a:cubicBez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94"/>
              <p:cNvSpPr/>
              <p:nvPr/>
            </p:nvSpPr>
            <p:spPr>
              <a:xfrm>
                <a:off x="324375" y="4012575"/>
                <a:ext cx="181875" cy="52625"/>
              </a:xfrm>
              <a:custGeom>
                <a:avLst/>
                <a:gdLst/>
                <a:ahLst/>
                <a:cxnLst/>
                <a:rect l="l" t="t" r="r" b="b"/>
                <a:pathLst>
                  <a:path w="7275" h="2105" extrusionOk="0">
                    <a:moveTo>
                      <a:pt x="3580" y="0"/>
                    </a:moveTo>
                    <a:cubicBezTo>
                      <a:pt x="2394" y="459"/>
                      <a:pt x="1202" y="898"/>
                      <a:pt x="0" y="1318"/>
                    </a:cubicBezTo>
                    <a:cubicBezTo>
                      <a:pt x="1136" y="1472"/>
                      <a:pt x="2243" y="1816"/>
                      <a:pt x="3358" y="2104"/>
                    </a:cubicBezTo>
                    <a:cubicBezTo>
                      <a:pt x="4667" y="1590"/>
                      <a:pt x="5974" y="1061"/>
                      <a:pt x="7274" y="518"/>
                    </a:cubicBezTo>
                    <a:cubicBezTo>
                      <a:pt x="6033" y="387"/>
                      <a:pt x="4799" y="233"/>
                      <a:pt x="3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94"/>
              <p:cNvSpPr/>
              <p:nvPr/>
            </p:nvSpPr>
            <p:spPr>
              <a:xfrm>
                <a:off x="568800" y="4042650"/>
                <a:ext cx="169800" cy="54100"/>
              </a:xfrm>
              <a:custGeom>
                <a:avLst/>
                <a:gdLst/>
                <a:ahLst/>
                <a:cxnLst/>
                <a:rect l="l" t="t" r="r" b="b"/>
                <a:pathLst>
                  <a:path w="6792" h="2164" extrusionOk="0">
                    <a:moveTo>
                      <a:pt x="3220" y="1"/>
                    </a:moveTo>
                    <a:cubicBezTo>
                      <a:pt x="2781" y="236"/>
                      <a:pt x="2342" y="473"/>
                      <a:pt x="1900" y="706"/>
                    </a:cubicBezTo>
                    <a:cubicBezTo>
                      <a:pt x="1272" y="1039"/>
                      <a:pt x="642" y="1360"/>
                      <a:pt x="1" y="1668"/>
                    </a:cubicBezTo>
                    <a:lnTo>
                      <a:pt x="51" y="1670"/>
                    </a:lnTo>
                    <a:cubicBezTo>
                      <a:pt x="1657" y="1764"/>
                      <a:pt x="3253" y="1894"/>
                      <a:pt x="4837" y="2164"/>
                    </a:cubicBezTo>
                    <a:cubicBezTo>
                      <a:pt x="5504" y="1729"/>
                      <a:pt x="6152" y="1259"/>
                      <a:pt x="6791" y="780"/>
                    </a:cubicBezTo>
                    <a:cubicBezTo>
                      <a:pt x="5612" y="475"/>
                      <a:pt x="4424" y="205"/>
                      <a:pt x="3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94"/>
              <p:cNvSpPr/>
              <p:nvPr/>
            </p:nvSpPr>
            <p:spPr>
              <a:xfrm>
                <a:off x="799500" y="4094750"/>
                <a:ext cx="137525" cy="54450"/>
              </a:xfrm>
              <a:custGeom>
                <a:avLst/>
                <a:gdLst/>
                <a:ahLst/>
                <a:cxnLst/>
                <a:rect l="l" t="t" r="r" b="b"/>
                <a:pathLst>
                  <a:path w="5501" h="2178" extrusionOk="0">
                    <a:moveTo>
                      <a:pt x="2013" y="1"/>
                    </a:moveTo>
                    <a:cubicBezTo>
                      <a:pt x="1347" y="376"/>
                      <a:pt x="675" y="745"/>
                      <a:pt x="1" y="1108"/>
                    </a:cubicBezTo>
                    <a:cubicBezTo>
                      <a:pt x="377" y="1211"/>
                      <a:pt x="752" y="1312"/>
                      <a:pt x="1128" y="1413"/>
                    </a:cubicBezTo>
                    <a:cubicBezTo>
                      <a:pt x="1916" y="1626"/>
                      <a:pt x="2685" y="1909"/>
                      <a:pt x="3458" y="2177"/>
                    </a:cubicBezTo>
                    <a:cubicBezTo>
                      <a:pt x="4152" y="1843"/>
                      <a:pt x="4830" y="1468"/>
                      <a:pt x="5500" y="1073"/>
                    </a:cubicBezTo>
                    <a:cubicBezTo>
                      <a:pt x="4762" y="875"/>
                      <a:pt x="4038" y="642"/>
                      <a:pt x="3330" y="418"/>
                    </a:cubicBezTo>
                    <a:cubicBezTo>
                      <a:pt x="2891" y="278"/>
                      <a:pt x="2452" y="139"/>
                      <a:pt x="2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5" name="Google Shape;3995;p94"/>
            <p:cNvSpPr/>
            <p:nvPr/>
          </p:nvSpPr>
          <p:spPr>
            <a:xfrm>
              <a:off x="7161520" y="2141027"/>
              <a:ext cx="207906" cy="210276"/>
            </a:xfrm>
            <a:custGeom>
              <a:avLst/>
              <a:gdLst/>
              <a:ahLst/>
              <a:cxnLst/>
              <a:rect l="l" t="t" r="r" b="b"/>
              <a:pathLst>
                <a:path w="2105" h="2129" extrusionOk="0">
                  <a:moveTo>
                    <a:pt x="455" y="0"/>
                  </a:moveTo>
                  <a:lnTo>
                    <a:pt x="455" y="0"/>
                  </a:lnTo>
                  <a:cubicBezTo>
                    <a:pt x="479" y="391"/>
                    <a:pt x="409" y="786"/>
                    <a:pt x="246" y="1144"/>
                  </a:cubicBezTo>
                  <a:cubicBezTo>
                    <a:pt x="176" y="1298"/>
                    <a:pt x="90" y="1443"/>
                    <a:pt x="40" y="1603"/>
                  </a:cubicBezTo>
                  <a:cubicBezTo>
                    <a:pt x="13" y="1682"/>
                    <a:pt x="0" y="1775"/>
                    <a:pt x="51" y="1838"/>
                  </a:cubicBezTo>
                  <a:cubicBezTo>
                    <a:pt x="82" y="1879"/>
                    <a:pt x="132" y="1897"/>
                    <a:pt x="183" y="1897"/>
                  </a:cubicBezTo>
                  <a:cubicBezTo>
                    <a:pt x="221" y="1897"/>
                    <a:pt x="260" y="1887"/>
                    <a:pt x="292" y="1869"/>
                  </a:cubicBezTo>
                  <a:cubicBezTo>
                    <a:pt x="367" y="1827"/>
                    <a:pt x="422" y="1753"/>
                    <a:pt x="472" y="1680"/>
                  </a:cubicBezTo>
                  <a:lnTo>
                    <a:pt x="472" y="1680"/>
                  </a:lnTo>
                  <a:cubicBezTo>
                    <a:pt x="418" y="1761"/>
                    <a:pt x="446" y="1891"/>
                    <a:pt x="534" y="1937"/>
                  </a:cubicBezTo>
                  <a:cubicBezTo>
                    <a:pt x="554" y="1947"/>
                    <a:pt x="575" y="1952"/>
                    <a:pt x="597" y="1952"/>
                  </a:cubicBezTo>
                  <a:cubicBezTo>
                    <a:pt x="673" y="1952"/>
                    <a:pt x="752" y="1897"/>
                    <a:pt x="760" y="1821"/>
                  </a:cubicBezTo>
                  <a:lnTo>
                    <a:pt x="760" y="1821"/>
                  </a:lnTo>
                  <a:cubicBezTo>
                    <a:pt x="759" y="1948"/>
                    <a:pt x="861" y="2025"/>
                    <a:pt x="965" y="2025"/>
                  </a:cubicBezTo>
                  <a:cubicBezTo>
                    <a:pt x="1033" y="2025"/>
                    <a:pt x="1102" y="1991"/>
                    <a:pt x="1142" y="1917"/>
                  </a:cubicBezTo>
                  <a:cubicBezTo>
                    <a:pt x="1158" y="2012"/>
                    <a:pt x="1202" y="2128"/>
                    <a:pt x="1296" y="2128"/>
                  </a:cubicBezTo>
                  <a:cubicBezTo>
                    <a:pt x="1351" y="2128"/>
                    <a:pt x="1397" y="2082"/>
                    <a:pt x="1452" y="2080"/>
                  </a:cubicBezTo>
                  <a:cubicBezTo>
                    <a:pt x="1454" y="2080"/>
                    <a:pt x="1457" y="2080"/>
                    <a:pt x="1459" y="2080"/>
                  </a:cubicBezTo>
                  <a:cubicBezTo>
                    <a:pt x="1494" y="2080"/>
                    <a:pt x="1525" y="2093"/>
                    <a:pt x="1557" y="2100"/>
                  </a:cubicBezTo>
                  <a:cubicBezTo>
                    <a:pt x="1569" y="2102"/>
                    <a:pt x="1580" y="2102"/>
                    <a:pt x="1591" y="2102"/>
                  </a:cubicBezTo>
                  <a:cubicBezTo>
                    <a:pt x="1720" y="2102"/>
                    <a:pt x="1822" y="1978"/>
                    <a:pt x="1885" y="1860"/>
                  </a:cubicBezTo>
                  <a:cubicBezTo>
                    <a:pt x="1988" y="1669"/>
                    <a:pt x="2060" y="1467"/>
                    <a:pt x="2104" y="1256"/>
                  </a:cubicBezTo>
                  <a:lnTo>
                    <a:pt x="4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94"/>
            <p:cNvSpPr/>
            <p:nvPr/>
          </p:nvSpPr>
          <p:spPr>
            <a:xfrm>
              <a:off x="7839954" y="3026379"/>
              <a:ext cx="104002" cy="105582"/>
            </a:xfrm>
            <a:custGeom>
              <a:avLst/>
              <a:gdLst/>
              <a:ahLst/>
              <a:cxnLst/>
              <a:rect l="l" t="t" r="r" b="b"/>
              <a:pathLst>
                <a:path w="1053" h="1069" extrusionOk="0">
                  <a:moveTo>
                    <a:pt x="787" y="1"/>
                  </a:moveTo>
                  <a:lnTo>
                    <a:pt x="1" y="194"/>
                  </a:lnTo>
                  <a:lnTo>
                    <a:pt x="477" y="1068"/>
                  </a:lnTo>
                  <a:lnTo>
                    <a:pt x="1053" y="873"/>
                  </a:lnTo>
                  <a:cubicBezTo>
                    <a:pt x="1053" y="873"/>
                    <a:pt x="798" y="49"/>
                    <a:pt x="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94"/>
            <p:cNvSpPr/>
            <p:nvPr/>
          </p:nvSpPr>
          <p:spPr>
            <a:xfrm>
              <a:off x="7678371" y="2557628"/>
              <a:ext cx="264993" cy="509640"/>
            </a:xfrm>
            <a:custGeom>
              <a:avLst/>
              <a:gdLst/>
              <a:ahLst/>
              <a:cxnLst/>
              <a:rect l="l" t="t" r="r" b="b"/>
              <a:pathLst>
                <a:path w="2683" h="5160" extrusionOk="0">
                  <a:moveTo>
                    <a:pt x="1461" y="1"/>
                  </a:moveTo>
                  <a:lnTo>
                    <a:pt x="1" y="1055"/>
                  </a:lnTo>
                  <a:lnTo>
                    <a:pt x="1709" y="5160"/>
                  </a:lnTo>
                  <a:lnTo>
                    <a:pt x="2682" y="4960"/>
                  </a:lnTo>
                  <a:lnTo>
                    <a:pt x="14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94"/>
            <p:cNvSpPr/>
            <p:nvPr/>
          </p:nvSpPr>
          <p:spPr>
            <a:xfrm>
              <a:off x="7813287" y="3006922"/>
              <a:ext cx="156250" cy="75755"/>
            </a:xfrm>
            <a:custGeom>
              <a:avLst/>
              <a:gdLst/>
              <a:ahLst/>
              <a:cxnLst/>
              <a:rect l="l" t="t" r="r" b="b"/>
              <a:pathLst>
                <a:path w="1582" h="767" extrusionOk="0">
                  <a:moveTo>
                    <a:pt x="1466" y="0"/>
                  </a:moveTo>
                  <a:cubicBezTo>
                    <a:pt x="1163" y="68"/>
                    <a:pt x="862" y="139"/>
                    <a:pt x="559" y="191"/>
                  </a:cubicBezTo>
                  <a:cubicBezTo>
                    <a:pt x="559" y="191"/>
                    <a:pt x="1" y="242"/>
                    <a:pt x="1" y="275"/>
                  </a:cubicBezTo>
                  <a:cubicBezTo>
                    <a:pt x="1" y="305"/>
                    <a:pt x="75" y="369"/>
                    <a:pt x="119" y="391"/>
                  </a:cubicBezTo>
                  <a:cubicBezTo>
                    <a:pt x="161" y="413"/>
                    <a:pt x="108" y="499"/>
                    <a:pt x="108" y="499"/>
                  </a:cubicBezTo>
                  <a:lnTo>
                    <a:pt x="42" y="628"/>
                  </a:lnTo>
                  <a:cubicBezTo>
                    <a:pt x="42" y="628"/>
                    <a:pt x="85" y="624"/>
                    <a:pt x="124" y="624"/>
                  </a:cubicBezTo>
                  <a:cubicBezTo>
                    <a:pt x="171" y="624"/>
                    <a:pt x="213" y="630"/>
                    <a:pt x="172" y="659"/>
                  </a:cubicBezTo>
                  <a:cubicBezTo>
                    <a:pt x="97" y="714"/>
                    <a:pt x="183" y="767"/>
                    <a:pt x="183" y="767"/>
                  </a:cubicBezTo>
                  <a:lnTo>
                    <a:pt x="741" y="602"/>
                  </a:lnTo>
                  <a:lnTo>
                    <a:pt x="1408" y="391"/>
                  </a:lnTo>
                  <a:cubicBezTo>
                    <a:pt x="1448" y="380"/>
                    <a:pt x="1485" y="365"/>
                    <a:pt x="1518" y="343"/>
                  </a:cubicBezTo>
                  <a:cubicBezTo>
                    <a:pt x="1553" y="321"/>
                    <a:pt x="1575" y="286"/>
                    <a:pt x="1580" y="246"/>
                  </a:cubicBezTo>
                  <a:cubicBezTo>
                    <a:pt x="1582" y="237"/>
                    <a:pt x="1580" y="229"/>
                    <a:pt x="1575" y="222"/>
                  </a:cubicBezTo>
                  <a:cubicBezTo>
                    <a:pt x="1566" y="213"/>
                    <a:pt x="1556" y="208"/>
                    <a:pt x="1545" y="208"/>
                  </a:cubicBezTo>
                  <a:cubicBezTo>
                    <a:pt x="1542" y="208"/>
                    <a:pt x="1540" y="208"/>
                    <a:pt x="1538" y="209"/>
                  </a:cubicBezTo>
                  <a:lnTo>
                    <a:pt x="1329" y="204"/>
                  </a:lnTo>
                  <a:cubicBezTo>
                    <a:pt x="1310" y="204"/>
                    <a:pt x="1288" y="200"/>
                    <a:pt x="1281" y="185"/>
                  </a:cubicBezTo>
                  <a:cubicBezTo>
                    <a:pt x="1268" y="163"/>
                    <a:pt x="1290" y="139"/>
                    <a:pt x="1307" y="125"/>
                  </a:cubicBezTo>
                  <a:cubicBezTo>
                    <a:pt x="1360" y="81"/>
                    <a:pt x="1413" y="40"/>
                    <a:pt x="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94"/>
            <p:cNvSpPr/>
            <p:nvPr/>
          </p:nvSpPr>
          <p:spPr>
            <a:xfrm>
              <a:off x="7195990" y="2719311"/>
              <a:ext cx="463615" cy="374230"/>
            </a:xfrm>
            <a:custGeom>
              <a:avLst/>
              <a:gdLst/>
              <a:ahLst/>
              <a:cxnLst/>
              <a:rect l="l" t="t" r="r" b="b"/>
              <a:pathLst>
                <a:path w="4694" h="3789" extrusionOk="0">
                  <a:moveTo>
                    <a:pt x="2746" y="0"/>
                  </a:moveTo>
                  <a:cubicBezTo>
                    <a:pt x="2478" y="0"/>
                    <a:pt x="2280" y="29"/>
                    <a:pt x="2280" y="29"/>
                  </a:cubicBezTo>
                  <a:cubicBezTo>
                    <a:pt x="2280" y="29"/>
                    <a:pt x="0" y="3789"/>
                    <a:pt x="398" y="3789"/>
                  </a:cubicBezTo>
                  <a:cubicBezTo>
                    <a:pt x="401" y="3789"/>
                    <a:pt x="404" y="3789"/>
                    <a:pt x="407" y="3788"/>
                  </a:cubicBezTo>
                  <a:cubicBezTo>
                    <a:pt x="1191" y="3698"/>
                    <a:pt x="3005" y="3788"/>
                    <a:pt x="3982" y="1715"/>
                  </a:cubicBezTo>
                  <a:cubicBezTo>
                    <a:pt x="4694" y="205"/>
                    <a:pt x="3466"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94"/>
            <p:cNvSpPr/>
            <p:nvPr/>
          </p:nvSpPr>
          <p:spPr>
            <a:xfrm>
              <a:off x="7655852" y="3081985"/>
              <a:ext cx="90076" cy="73384"/>
            </a:xfrm>
            <a:custGeom>
              <a:avLst/>
              <a:gdLst/>
              <a:ahLst/>
              <a:cxnLst/>
              <a:rect l="l" t="t" r="r" b="b"/>
              <a:pathLst>
                <a:path w="912" h="743" extrusionOk="0">
                  <a:moveTo>
                    <a:pt x="692" y="0"/>
                  </a:moveTo>
                  <a:lnTo>
                    <a:pt x="0" y="152"/>
                  </a:lnTo>
                  <a:cubicBezTo>
                    <a:pt x="35" y="202"/>
                    <a:pt x="202" y="742"/>
                    <a:pt x="202" y="742"/>
                  </a:cubicBezTo>
                  <a:lnTo>
                    <a:pt x="912" y="742"/>
                  </a:lnTo>
                  <a:lnTo>
                    <a:pt x="6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94"/>
            <p:cNvSpPr/>
            <p:nvPr/>
          </p:nvSpPr>
          <p:spPr>
            <a:xfrm>
              <a:off x="7355204" y="2376983"/>
              <a:ext cx="491566" cy="166423"/>
            </a:xfrm>
            <a:custGeom>
              <a:avLst/>
              <a:gdLst/>
              <a:ahLst/>
              <a:cxnLst/>
              <a:rect l="l" t="t" r="r" b="b"/>
              <a:pathLst>
                <a:path w="4977" h="1685" extrusionOk="0">
                  <a:moveTo>
                    <a:pt x="1299" y="1"/>
                  </a:moveTo>
                  <a:cubicBezTo>
                    <a:pt x="1127" y="1"/>
                    <a:pt x="953" y="3"/>
                    <a:pt x="780" y="7"/>
                  </a:cubicBezTo>
                  <a:cubicBezTo>
                    <a:pt x="668" y="9"/>
                    <a:pt x="554" y="16"/>
                    <a:pt x="440" y="20"/>
                  </a:cubicBezTo>
                  <a:cubicBezTo>
                    <a:pt x="352" y="27"/>
                    <a:pt x="262" y="33"/>
                    <a:pt x="174" y="40"/>
                  </a:cubicBezTo>
                  <a:cubicBezTo>
                    <a:pt x="148" y="170"/>
                    <a:pt x="130" y="297"/>
                    <a:pt x="108" y="416"/>
                  </a:cubicBezTo>
                  <a:cubicBezTo>
                    <a:pt x="69" y="640"/>
                    <a:pt x="33" y="864"/>
                    <a:pt x="7" y="1085"/>
                  </a:cubicBezTo>
                  <a:cubicBezTo>
                    <a:pt x="5" y="1107"/>
                    <a:pt x="5" y="1129"/>
                    <a:pt x="0" y="1151"/>
                  </a:cubicBezTo>
                  <a:cubicBezTo>
                    <a:pt x="424" y="1358"/>
                    <a:pt x="901" y="1470"/>
                    <a:pt x="1380" y="1555"/>
                  </a:cubicBezTo>
                  <a:cubicBezTo>
                    <a:pt x="1805" y="1631"/>
                    <a:pt x="2250" y="1685"/>
                    <a:pt x="2692" y="1685"/>
                  </a:cubicBezTo>
                  <a:cubicBezTo>
                    <a:pt x="3264" y="1685"/>
                    <a:pt x="3831" y="1594"/>
                    <a:pt x="4342" y="1342"/>
                  </a:cubicBezTo>
                  <a:cubicBezTo>
                    <a:pt x="4494" y="1266"/>
                    <a:pt x="4641" y="1175"/>
                    <a:pt x="4751" y="1055"/>
                  </a:cubicBezTo>
                  <a:cubicBezTo>
                    <a:pt x="4924" y="857"/>
                    <a:pt x="4977" y="593"/>
                    <a:pt x="4951" y="352"/>
                  </a:cubicBezTo>
                  <a:cubicBezTo>
                    <a:pt x="4151" y="161"/>
                    <a:pt x="3288" y="91"/>
                    <a:pt x="2465" y="38"/>
                  </a:cubicBezTo>
                  <a:cubicBezTo>
                    <a:pt x="2078" y="12"/>
                    <a:pt x="1689" y="1"/>
                    <a:pt x="1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94"/>
            <p:cNvSpPr/>
            <p:nvPr/>
          </p:nvSpPr>
          <p:spPr>
            <a:xfrm>
              <a:off x="7390760" y="2375699"/>
              <a:ext cx="201584" cy="200103"/>
            </a:xfrm>
            <a:custGeom>
              <a:avLst/>
              <a:gdLst/>
              <a:ahLst/>
              <a:cxnLst/>
              <a:rect l="l" t="t" r="r" b="b"/>
              <a:pathLst>
                <a:path w="2041" h="2026" extrusionOk="0">
                  <a:moveTo>
                    <a:pt x="5" y="0"/>
                  </a:moveTo>
                  <a:lnTo>
                    <a:pt x="1" y="1735"/>
                  </a:lnTo>
                  <a:lnTo>
                    <a:pt x="1272" y="1948"/>
                  </a:lnTo>
                  <a:lnTo>
                    <a:pt x="1725" y="2025"/>
                  </a:lnTo>
                  <a:lnTo>
                    <a:pt x="2041" y="11"/>
                  </a:lnTo>
                  <a:cubicBezTo>
                    <a:pt x="2041" y="11"/>
                    <a:pt x="1812" y="11"/>
                    <a:pt x="1507" y="9"/>
                  </a:cubicBezTo>
                  <a:cubicBezTo>
                    <a:pt x="916" y="7"/>
                    <a:pt x="40" y="3"/>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94"/>
            <p:cNvSpPr/>
            <p:nvPr/>
          </p:nvSpPr>
          <p:spPr>
            <a:xfrm>
              <a:off x="7378019" y="2495306"/>
              <a:ext cx="449688" cy="483664"/>
            </a:xfrm>
            <a:custGeom>
              <a:avLst/>
              <a:gdLst/>
              <a:ahLst/>
              <a:cxnLst/>
              <a:rect l="l" t="t" r="r" b="b"/>
              <a:pathLst>
                <a:path w="4553" h="4897" extrusionOk="0">
                  <a:moveTo>
                    <a:pt x="3618" y="0"/>
                  </a:moveTo>
                  <a:cubicBezTo>
                    <a:pt x="3586" y="0"/>
                    <a:pt x="3553" y="2"/>
                    <a:pt x="3520" y="6"/>
                  </a:cubicBezTo>
                  <a:cubicBezTo>
                    <a:pt x="3389" y="26"/>
                    <a:pt x="3261" y="61"/>
                    <a:pt x="3138" y="111"/>
                  </a:cubicBezTo>
                  <a:cubicBezTo>
                    <a:pt x="2534" y="340"/>
                    <a:pt x="1979" y="682"/>
                    <a:pt x="1502" y="1119"/>
                  </a:cubicBezTo>
                  <a:cubicBezTo>
                    <a:pt x="940" y="1636"/>
                    <a:pt x="503" y="2270"/>
                    <a:pt x="0" y="2843"/>
                  </a:cubicBezTo>
                  <a:lnTo>
                    <a:pt x="2473" y="4897"/>
                  </a:lnTo>
                  <a:cubicBezTo>
                    <a:pt x="2846" y="4607"/>
                    <a:pt x="3094" y="4190"/>
                    <a:pt x="3334" y="3781"/>
                  </a:cubicBezTo>
                  <a:lnTo>
                    <a:pt x="3742" y="3078"/>
                  </a:lnTo>
                  <a:cubicBezTo>
                    <a:pt x="3896" y="2817"/>
                    <a:pt x="4048" y="2558"/>
                    <a:pt x="4166" y="2279"/>
                  </a:cubicBezTo>
                  <a:cubicBezTo>
                    <a:pt x="4294" y="1978"/>
                    <a:pt x="4381" y="1660"/>
                    <a:pt x="4458" y="1341"/>
                  </a:cubicBezTo>
                  <a:cubicBezTo>
                    <a:pt x="4507" y="1135"/>
                    <a:pt x="4553" y="922"/>
                    <a:pt x="4515" y="713"/>
                  </a:cubicBezTo>
                  <a:cubicBezTo>
                    <a:pt x="4444" y="304"/>
                    <a:pt x="4033"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94"/>
            <p:cNvSpPr/>
            <p:nvPr/>
          </p:nvSpPr>
          <p:spPr>
            <a:xfrm>
              <a:off x="7324191" y="2699755"/>
              <a:ext cx="36939" cy="10667"/>
            </a:xfrm>
            <a:custGeom>
              <a:avLst/>
              <a:gdLst/>
              <a:ahLst/>
              <a:cxnLst/>
              <a:rect l="l" t="t" r="r" b="b"/>
              <a:pathLst>
                <a:path w="374" h="108" extrusionOk="0">
                  <a:moveTo>
                    <a:pt x="0" y="0"/>
                  </a:moveTo>
                  <a:lnTo>
                    <a:pt x="242" y="93"/>
                  </a:lnTo>
                  <a:lnTo>
                    <a:pt x="374" y="10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94"/>
            <p:cNvSpPr/>
            <p:nvPr/>
          </p:nvSpPr>
          <p:spPr>
            <a:xfrm>
              <a:off x="7125470" y="2363748"/>
              <a:ext cx="335908" cy="385885"/>
            </a:xfrm>
            <a:custGeom>
              <a:avLst/>
              <a:gdLst/>
              <a:ahLst/>
              <a:cxnLst/>
              <a:rect l="l" t="t" r="r" b="b"/>
              <a:pathLst>
                <a:path w="3401" h="3907" extrusionOk="0">
                  <a:moveTo>
                    <a:pt x="2214" y="0"/>
                  </a:moveTo>
                  <a:cubicBezTo>
                    <a:pt x="1832" y="0"/>
                    <a:pt x="1457" y="88"/>
                    <a:pt x="1112" y="255"/>
                  </a:cubicBezTo>
                  <a:cubicBezTo>
                    <a:pt x="1" y="811"/>
                    <a:pt x="506" y="3822"/>
                    <a:pt x="506" y="3822"/>
                  </a:cubicBezTo>
                  <a:cubicBezTo>
                    <a:pt x="1015" y="3873"/>
                    <a:pt x="1491" y="3906"/>
                    <a:pt x="1905" y="3906"/>
                  </a:cubicBezTo>
                  <a:cubicBezTo>
                    <a:pt x="2528" y="3906"/>
                    <a:pt x="3008" y="3830"/>
                    <a:pt x="3238" y="3620"/>
                  </a:cubicBezTo>
                  <a:lnTo>
                    <a:pt x="3389" y="433"/>
                  </a:lnTo>
                  <a:lnTo>
                    <a:pt x="3400" y="231"/>
                  </a:lnTo>
                  <a:lnTo>
                    <a:pt x="3400" y="227"/>
                  </a:lnTo>
                  <a:lnTo>
                    <a:pt x="3381" y="218"/>
                  </a:lnTo>
                  <a:cubicBezTo>
                    <a:pt x="3350" y="205"/>
                    <a:pt x="3286" y="181"/>
                    <a:pt x="3194" y="150"/>
                  </a:cubicBezTo>
                  <a:lnTo>
                    <a:pt x="3190" y="150"/>
                  </a:lnTo>
                  <a:cubicBezTo>
                    <a:pt x="3014" y="95"/>
                    <a:pt x="2832" y="53"/>
                    <a:pt x="2647" y="29"/>
                  </a:cubicBezTo>
                  <a:cubicBezTo>
                    <a:pt x="2542" y="14"/>
                    <a:pt x="2436" y="5"/>
                    <a:pt x="2331" y="3"/>
                  </a:cubicBezTo>
                  <a:cubicBezTo>
                    <a:pt x="2292" y="1"/>
                    <a:pt x="2253" y="0"/>
                    <a:pt x="2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94"/>
            <p:cNvSpPr/>
            <p:nvPr/>
          </p:nvSpPr>
          <p:spPr>
            <a:xfrm>
              <a:off x="7297326" y="2252931"/>
              <a:ext cx="118225" cy="137583"/>
            </a:xfrm>
            <a:custGeom>
              <a:avLst/>
              <a:gdLst/>
              <a:ahLst/>
              <a:cxnLst/>
              <a:rect l="l" t="t" r="r" b="b"/>
              <a:pathLst>
                <a:path w="1197" h="1393" extrusionOk="0">
                  <a:moveTo>
                    <a:pt x="417" y="0"/>
                  </a:moveTo>
                  <a:lnTo>
                    <a:pt x="0" y="1226"/>
                  </a:lnTo>
                  <a:lnTo>
                    <a:pt x="1030" y="1393"/>
                  </a:lnTo>
                  <a:lnTo>
                    <a:pt x="1100" y="877"/>
                  </a:lnTo>
                  <a:lnTo>
                    <a:pt x="1135" y="624"/>
                  </a:lnTo>
                  <a:lnTo>
                    <a:pt x="1197" y="169"/>
                  </a:lnTo>
                  <a:lnTo>
                    <a:pt x="4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94"/>
            <p:cNvSpPr/>
            <p:nvPr/>
          </p:nvSpPr>
          <p:spPr>
            <a:xfrm>
              <a:off x="7069765" y="2382415"/>
              <a:ext cx="395761" cy="544505"/>
            </a:xfrm>
            <a:custGeom>
              <a:avLst/>
              <a:gdLst/>
              <a:ahLst/>
              <a:cxnLst/>
              <a:rect l="l" t="t" r="r" b="b"/>
              <a:pathLst>
                <a:path w="4007" h="5513" extrusionOk="0">
                  <a:moveTo>
                    <a:pt x="1735" y="0"/>
                  </a:moveTo>
                  <a:cubicBezTo>
                    <a:pt x="1698" y="14"/>
                    <a:pt x="1663" y="33"/>
                    <a:pt x="1628" y="55"/>
                  </a:cubicBezTo>
                  <a:cubicBezTo>
                    <a:pt x="1428" y="187"/>
                    <a:pt x="1274" y="275"/>
                    <a:pt x="1274" y="275"/>
                  </a:cubicBezTo>
                  <a:lnTo>
                    <a:pt x="0" y="5513"/>
                  </a:lnTo>
                  <a:cubicBezTo>
                    <a:pt x="455" y="5339"/>
                    <a:pt x="945" y="5262"/>
                    <a:pt x="1437" y="5210"/>
                  </a:cubicBezTo>
                  <a:cubicBezTo>
                    <a:pt x="1933" y="5155"/>
                    <a:pt x="2447" y="5128"/>
                    <a:pt x="2919" y="4933"/>
                  </a:cubicBezTo>
                  <a:cubicBezTo>
                    <a:pt x="3264" y="4788"/>
                    <a:pt x="3571" y="4546"/>
                    <a:pt x="3923" y="4467"/>
                  </a:cubicBezTo>
                  <a:lnTo>
                    <a:pt x="3960" y="2546"/>
                  </a:lnTo>
                  <a:lnTo>
                    <a:pt x="3986" y="1090"/>
                  </a:lnTo>
                  <a:lnTo>
                    <a:pt x="4006" y="159"/>
                  </a:lnTo>
                  <a:lnTo>
                    <a:pt x="4006" y="159"/>
                  </a:lnTo>
                  <a:cubicBezTo>
                    <a:pt x="3734" y="323"/>
                    <a:pt x="3396" y="400"/>
                    <a:pt x="3095" y="409"/>
                  </a:cubicBezTo>
                  <a:cubicBezTo>
                    <a:pt x="3077" y="409"/>
                    <a:pt x="3058" y="410"/>
                    <a:pt x="3040" y="410"/>
                  </a:cubicBezTo>
                  <a:cubicBezTo>
                    <a:pt x="2765" y="410"/>
                    <a:pt x="2500" y="348"/>
                    <a:pt x="2240" y="260"/>
                  </a:cubicBezTo>
                  <a:cubicBezTo>
                    <a:pt x="2065" y="200"/>
                    <a:pt x="1869" y="132"/>
                    <a:pt x="1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94"/>
            <p:cNvSpPr/>
            <p:nvPr/>
          </p:nvSpPr>
          <p:spPr>
            <a:xfrm>
              <a:off x="7205966" y="2057964"/>
              <a:ext cx="310525" cy="279808"/>
            </a:xfrm>
            <a:custGeom>
              <a:avLst/>
              <a:gdLst/>
              <a:ahLst/>
              <a:cxnLst/>
              <a:rect l="l" t="t" r="r" b="b"/>
              <a:pathLst>
                <a:path w="3144" h="2833" extrusionOk="0">
                  <a:moveTo>
                    <a:pt x="1405" y="0"/>
                  </a:moveTo>
                  <a:cubicBezTo>
                    <a:pt x="1329" y="0"/>
                    <a:pt x="1253" y="4"/>
                    <a:pt x="1180" y="9"/>
                  </a:cubicBezTo>
                  <a:cubicBezTo>
                    <a:pt x="886" y="29"/>
                    <a:pt x="622" y="189"/>
                    <a:pt x="383" y="360"/>
                  </a:cubicBezTo>
                  <a:cubicBezTo>
                    <a:pt x="196" y="496"/>
                    <a:pt x="0" y="679"/>
                    <a:pt x="9" y="909"/>
                  </a:cubicBezTo>
                  <a:cubicBezTo>
                    <a:pt x="11" y="990"/>
                    <a:pt x="47" y="1065"/>
                    <a:pt x="71" y="1142"/>
                  </a:cubicBezTo>
                  <a:cubicBezTo>
                    <a:pt x="345" y="1999"/>
                    <a:pt x="405" y="2833"/>
                    <a:pt x="1203" y="2833"/>
                  </a:cubicBezTo>
                  <a:cubicBezTo>
                    <a:pt x="1269" y="2833"/>
                    <a:pt x="1339" y="2827"/>
                    <a:pt x="1415" y="2815"/>
                  </a:cubicBezTo>
                  <a:cubicBezTo>
                    <a:pt x="2726" y="2512"/>
                    <a:pt x="3143" y="712"/>
                    <a:pt x="2337" y="426"/>
                  </a:cubicBezTo>
                  <a:cubicBezTo>
                    <a:pt x="2192" y="83"/>
                    <a:pt x="1792" y="0"/>
                    <a:pt x="1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94"/>
            <p:cNvSpPr/>
            <p:nvPr/>
          </p:nvSpPr>
          <p:spPr>
            <a:xfrm>
              <a:off x="7442613" y="2608889"/>
              <a:ext cx="320007" cy="511319"/>
            </a:xfrm>
            <a:custGeom>
              <a:avLst/>
              <a:gdLst/>
              <a:ahLst/>
              <a:cxnLst/>
              <a:rect l="l" t="t" r="r" b="b"/>
              <a:pathLst>
                <a:path w="3240" h="5177" extrusionOk="0">
                  <a:moveTo>
                    <a:pt x="2194" y="0"/>
                  </a:moveTo>
                  <a:lnTo>
                    <a:pt x="0" y="1316"/>
                  </a:lnTo>
                  <a:lnTo>
                    <a:pt x="1940" y="5177"/>
                  </a:lnTo>
                  <a:cubicBezTo>
                    <a:pt x="1940" y="5177"/>
                    <a:pt x="3137" y="4975"/>
                    <a:pt x="3189" y="4975"/>
                  </a:cubicBezTo>
                  <a:cubicBezTo>
                    <a:pt x="3240" y="4975"/>
                    <a:pt x="2194" y="0"/>
                    <a:pt x="2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94"/>
            <p:cNvSpPr/>
            <p:nvPr/>
          </p:nvSpPr>
          <p:spPr>
            <a:xfrm>
              <a:off x="7045864" y="2575505"/>
              <a:ext cx="630630" cy="532752"/>
            </a:xfrm>
            <a:custGeom>
              <a:avLst/>
              <a:gdLst/>
              <a:ahLst/>
              <a:cxnLst/>
              <a:rect l="l" t="t" r="r" b="b"/>
              <a:pathLst>
                <a:path w="6385" h="5394" extrusionOk="0">
                  <a:moveTo>
                    <a:pt x="5447" y="0"/>
                  </a:moveTo>
                  <a:cubicBezTo>
                    <a:pt x="5255" y="0"/>
                    <a:pt x="5058" y="32"/>
                    <a:pt x="4872" y="75"/>
                  </a:cubicBezTo>
                  <a:cubicBezTo>
                    <a:pt x="3446" y="402"/>
                    <a:pt x="2201" y="1234"/>
                    <a:pt x="1000" y="2078"/>
                  </a:cubicBezTo>
                  <a:cubicBezTo>
                    <a:pt x="1026" y="2045"/>
                    <a:pt x="1055" y="2012"/>
                    <a:pt x="1083" y="1981"/>
                  </a:cubicBezTo>
                  <a:lnTo>
                    <a:pt x="1083" y="1981"/>
                  </a:lnTo>
                  <a:lnTo>
                    <a:pt x="785" y="2229"/>
                  </a:lnTo>
                  <a:cubicBezTo>
                    <a:pt x="855" y="2179"/>
                    <a:pt x="925" y="2130"/>
                    <a:pt x="998" y="2080"/>
                  </a:cubicBezTo>
                  <a:lnTo>
                    <a:pt x="998" y="2080"/>
                  </a:lnTo>
                  <a:cubicBezTo>
                    <a:pt x="576" y="2572"/>
                    <a:pt x="165" y="3103"/>
                    <a:pt x="47" y="3738"/>
                  </a:cubicBezTo>
                  <a:cubicBezTo>
                    <a:pt x="1" y="3984"/>
                    <a:pt x="14" y="4239"/>
                    <a:pt x="86" y="4480"/>
                  </a:cubicBezTo>
                  <a:cubicBezTo>
                    <a:pt x="115" y="4572"/>
                    <a:pt x="152" y="4660"/>
                    <a:pt x="196" y="4744"/>
                  </a:cubicBezTo>
                  <a:cubicBezTo>
                    <a:pt x="389" y="5095"/>
                    <a:pt x="747" y="5370"/>
                    <a:pt x="1323" y="5394"/>
                  </a:cubicBezTo>
                  <a:cubicBezTo>
                    <a:pt x="3580" y="5394"/>
                    <a:pt x="4472" y="3518"/>
                    <a:pt x="5221" y="2565"/>
                  </a:cubicBezTo>
                  <a:cubicBezTo>
                    <a:pt x="5326" y="2431"/>
                    <a:pt x="5423" y="2295"/>
                    <a:pt x="5517" y="2154"/>
                  </a:cubicBezTo>
                  <a:cubicBezTo>
                    <a:pt x="5566" y="2082"/>
                    <a:pt x="5614" y="2007"/>
                    <a:pt x="5660" y="1935"/>
                  </a:cubicBezTo>
                  <a:cubicBezTo>
                    <a:pt x="5853" y="1636"/>
                    <a:pt x="6027" y="1326"/>
                    <a:pt x="6200" y="1019"/>
                  </a:cubicBezTo>
                  <a:cubicBezTo>
                    <a:pt x="6293" y="859"/>
                    <a:pt x="6385" y="676"/>
                    <a:pt x="6345" y="499"/>
                  </a:cubicBezTo>
                  <a:cubicBezTo>
                    <a:pt x="6319" y="378"/>
                    <a:pt x="6236" y="279"/>
                    <a:pt x="6139" y="204"/>
                  </a:cubicBezTo>
                  <a:cubicBezTo>
                    <a:pt x="5941" y="54"/>
                    <a:pt x="5699" y="0"/>
                    <a:pt x="5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94"/>
            <p:cNvSpPr/>
            <p:nvPr/>
          </p:nvSpPr>
          <p:spPr>
            <a:xfrm>
              <a:off x="7058506" y="2651161"/>
              <a:ext cx="645347" cy="453837"/>
            </a:xfrm>
            <a:custGeom>
              <a:avLst/>
              <a:gdLst/>
              <a:ahLst/>
              <a:cxnLst/>
              <a:rect l="l" t="t" r="r" b="b"/>
              <a:pathLst>
                <a:path w="6534" h="4595" extrusionOk="0">
                  <a:moveTo>
                    <a:pt x="5224" y="1"/>
                  </a:moveTo>
                  <a:cubicBezTo>
                    <a:pt x="5201" y="1"/>
                    <a:pt x="5177" y="8"/>
                    <a:pt x="5154" y="25"/>
                  </a:cubicBezTo>
                  <a:cubicBezTo>
                    <a:pt x="5104" y="63"/>
                    <a:pt x="5053" y="102"/>
                    <a:pt x="5002" y="140"/>
                  </a:cubicBezTo>
                  <a:lnTo>
                    <a:pt x="5002" y="140"/>
                  </a:lnTo>
                  <a:cubicBezTo>
                    <a:pt x="5000" y="58"/>
                    <a:pt x="4926" y="18"/>
                    <a:pt x="4852" y="18"/>
                  </a:cubicBezTo>
                  <a:cubicBezTo>
                    <a:pt x="4810" y="18"/>
                    <a:pt x="4768" y="31"/>
                    <a:pt x="4737" y="55"/>
                  </a:cubicBezTo>
                  <a:cubicBezTo>
                    <a:pt x="4322" y="391"/>
                    <a:pt x="3907" y="719"/>
                    <a:pt x="3532" y="1101"/>
                  </a:cubicBezTo>
                  <a:cubicBezTo>
                    <a:pt x="3169" y="1467"/>
                    <a:pt x="2802" y="1825"/>
                    <a:pt x="2403" y="2153"/>
                  </a:cubicBezTo>
                  <a:cubicBezTo>
                    <a:pt x="2012" y="2476"/>
                    <a:pt x="1601" y="2774"/>
                    <a:pt x="1173" y="3044"/>
                  </a:cubicBezTo>
                  <a:cubicBezTo>
                    <a:pt x="958" y="3178"/>
                    <a:pt x="745" y="3319"/>
                    <a:pt x="532" y="3457"/>
                  </a:cubicBezTo>
                  <a:cubicBezTo>
                    <a:pt x="345" y="3578"/>
                    <a:pt x="136" y="3694"/>
                    <a:pt x="15" y="3888"/>
                  </a:cubicBezTo>
                  <a:cubicBezTo>
                    <a:pt x="0" y="3912"/>
                    <a:pt x="18" y="3945"/>
                    <a:pt x="48" y="3945"/>
                  </a:cubicBezTo>
                  <a:cubicBezTo>
                    <a:pt x="264" y="3923"/>
                    <a:pt x="446" y="3804"/>
                    <a:pt x="628" y="3697"/>
                  </a:cubicBezTo>
                  <a:cubicBezTo>
                    <a:pt x="846" y="3567"/>
                    <a:pt x="1063" y="3433"/>
                    <a:pt x="1272" y="3290"/>
                  </a:cubicBezTo>
                  <a:cubicBezTo>
                    <a:pt x="1693" y="3003"/>
                    <a:pt x="2122" y="2719"/>
                    <a:pt x="2526" y="2407"/>
                  </a:cubicBezTo>
                  <a:cubicBezTo>
                    <a:pt x="3280" y="1825"/>
                    <a:pt x="3912" y="1118"/>
                    <a:pt x="4647" y="516"/>
                  </a:cubicBezTo>
                  <a:lnTo>
                    <a:pt x="4647" y="516"/>
                  </a:lnTo>
                  <a:cubicBezTo>
                    <a:pt x="4662" y="584"/>
                    <a:pt x="4732" y="622"/>
                    <a:pt x="4801" y="622"/>
                  </a:cubicBezTo>
                  <a:cubicBezTo>
                    <a:pt x="4842" y="622"/>
                    <a:pt x="4883" y="608"/>
                    <a:pt x="4913" y="580"/>
                  </a:cubicBezTo>
                  <a:cubicBezTo>
                    <a:pt x="4975" y="521"/>
                    <a:pt x="5043" y="466"/>
                    <a:pt x="5112" y="412"/>
                  </a:cubicBezTo>
                  <a:lnTo>
                    <a:pt x="5112" y="412"/>
                  </a:lnTo>
                  <a:cubicBezTo>
                    <a:pt x="5277" y="1815"/>
                    <a:pt x="5749" y="3148"/>
                    <a:pt x="6189" y="4485"/>
                  </a:cubicBezTo>
                  <a:cubicBezTo>
                    <a:pt x="6214" y="4562"/>
                    <a:pt x="6278" y="4595"/>
                    <a:pt x="6341" y="4595"/>
                  </a:cubicBezTo>
                  <a:cubicBezTo>
                    <a:pt x="6437" y="4595"/>
                    <a:pt x="6534" y="4517"/>
                    <a:pt x="6494" y="4399"/>
                  </a:cubicBezTo>
                  <a:cubicBezTo>
                    <a:pt x="6259" y="3710"/>
                    <a:pt x="6029" y="3016"/>
                    <a:pt x="5785" y="2328"/>
                  </a:cubicBezTo>
                  <a:cubicBezTo>
                    <a:pt x="5534" y="1619"/>
                    <a:pt x="5414" y="896"/>
                    <a:pt x="5370" y="148"/>
                  </a:cubicBezTo>
                  <a:cubicBezTo>
                    <a:pt x="5365" y="74"/>
                    <a:pt x="5297" y="1"/>
                    <a:pt x="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94"/>
            <p:cNvSpPr/>
            <p:nvPr/>
          </p:nvSpPr>
          <p:spPr>
            <a:xfrm>
              <a:off x="7416143" y="2782423"/>
              <a:ext cx="164744" cy="109138"/>
            </a:xfrm>
            <a:custGeom>
              <a:avLst/>
              <a:gdLst/>
              <a:ahLst/>
              <a:cxnLst/>
              <a:rect l="l" t="t" r="r" b="b"/>
              <a:pathLst>
                <a:path w="1668" h="1105" extrusionOk="0">
                  <a:moveTo>
                    <a:pt x="943" y="0"/>
                  </a:moveTo>
                  <a:cubicBezTo>
                    <a:pt x="842" y="108"/>
                    <a:pt x="719" y="196"/>
                    <a:pt x="583" y="257"/>
                  </a:cubicBezTo>
                  <a:cubicBezTo>
                    <a:pt x="546" y="273"/>
                    <a:pt x="506" y="288"/>
                    <a:pt x="467" y="288"/>
                  </a:cubicBezTo>
                  <a:cubicBezTo>
                    <a:pt x="453" y="288"/>
                    <a:pt x="439" y="286"/>
                    <a:pt x="424" y="281"/>
                  </a:cubicBezTo>
                  <a:lnTo>
                    <a:pt x="1" y="461"/>
                  </a:lnTo>
                  <a:cubicBezTo>
                    <a:pt x="172" y="650"/>
                    <a:pt x="381" y="802"/>
                    <a:pt x="611" y="907"/>
                  </a:cubicBezTo>
                  <a:cubicBezTo>
                    <a:pt x="664" y="931"/>
                    <a:pt x="717" y="951"/>
                    <a:pt x="769" y="982"/>
                  </a:cubicBezTo>
                  <a:cubicBezTo>
                    <a:pt x="824" y="1013"/>
                    <a:pt x="875" y="1050"/>
                    <a:pt x="930" y="1078"/>
                  </a:cubicBezTo>
                  <a:cubicBezTo>
                    <a:pt x="962" y="1095"/>
                    <a:pt x="999" y="1105"/>
                    <a:pt x="1036" y="1105"/>
                  </a:cubicBezTo>
                  <a:cubicBezTo>
                    <a:pt x="1061" y="1105"/>
                    <a:pt x="1086" y="1100"/>
                    <a:pt x="1110" y="1092"/>
                  </a:cubicBezTo>
                  <a:cubicBezTo>
                    <a:pt x="1116" y="1087"/>
                    <a:pt x="1125" y="1083"/>
                    <a:pt x="1129" y="1076"/>
                  </a:cubicBezTo>
                  <a:cubicBezTo>
                    <a:pt x="1138" y="1059"/>
                    <a:pt x="1125" y="1039"/>
                    <a:pt x="1110" y="1028"/>
                  </a:cubicBezTo>
                  <a:cubicBezTo>
                    <a:pt x="1048" y="969"/>
                    <a:pt x="969" y="927"/>
                    <a:pt x="930" y="852"/>
                  </a:cubicBezTo>
                  <a:lnTo>
                    <a:pt x="930" y="852"/>
                  </a:lnTo>
                  <a:lnTo>
                    <a:pt x="1325" y="1008"/>
                  </a:lnTo>
                  <a:cubicBezTo>
                    <a:pt x="1348" y="1020"/>
                    <a:pt x="1371" y="1026"/>
                    <a:pt x="1396" y="1026"/>
                  </a:cubicBezTo>
                  <a:cubicBezTo>
                    <a:pt x="1404" y="1026"/>
                    <a:pt x="1413" y="1025"/>
                    <a:pt x="1421" y="1024"/>
                  </a:cubicBezTo>
                  <a:cubicBezTo>
                    <a:pt x="1452" y="1015"/>
                    <a:pt x="1476" y="975"/>
                    <a:pt x="1459" y="949"/>
                  </a:cubicBezTo>
                  <a:cubicBezTo>
                    <a:pt x="1450" y="940"/>
                    <a:pt x="1443" y="934"/>
                    <a:pt x="1432" y="929"/>
                  </a:cubicBezTo>
                  <a:lnTo>
                    <a:pt x="1103" y="736"/>
                  </a:lnTo>
                  <a:lnTo>
                    <a:pt x="1103" y="736"/>
                  </a:lnTo>
                  <a:cubicBezTo>
                    <a:pt x="1251" y="748"/>
                    <a:pt x="1395" y="804"/>
                    <a:pt x="1543" y="804"/>
                  </a:cubicBezTo>
                  <a:cubicBezTo>
                    <a:pt x="1551" y="804"/>
                    <a:pt x="1559" y="804"/>
                    <a:pt x="1566" y="804"/>
                  </a:cubicBezTo>
                  <a:cubicBezTo>
                    <a:pt x="1588" y="804"/>
                    <a:pt x="1610" y="800"/>
                    <a:pt x="1630" y="789"/>
                  </a:cubicBezTo>
                  <a:cubicBezTo>
                    <a:pt x="1650" y="780"/>
                    <a:pt x="1665" y="760"/>
                    <a:pt x="1665" y="738"/>
                  </a:cubicBezTo>
                  <a:cubicBezTo>
                    <a:pt x="1667" y="705"/>
                    <a:pt x="1635" y="681"/>
                    <a:pt x="1604" y="668"/>
                  </a:cubicBezTo>
                  <a:cubicBezTo>
                    <a:pt x="1494" y="619"/>
                    <a:pt x="1367" y="628"/>
                    <a:pt x="1252" y="591"/>
                  </a:cubicBezTo>
                  <a:cubicBezTo>
                    <a:pt x="1197" y="573"/>
                    <a:pt x="1145" y="549"/>
                    <a:pt x="1096" y="523"/>
                  </a:cubicBezTo>
                  <a:lnTo>
                    <a:pt x="1096" y="523"/>
                  </a:lnTo>
                  <a:cubicBezTo>
                    <a:pt x="1167" y="532"/>
                    <a:pt x="1237" y="536"/>
                    <a:pt x="1309" y="536"/>
                  </a:cubicBezTo>
                  <a:cubicBezTo>
                    <a:pt x="1339" y="536"/>
                    <a:pt x="1370" y="535"/>
                    <a:pt x="1402" y="534"/>
                  </a:cubicBezTo>
                  <a:cubicBezTo>
                    <a:pt x="1437" y="534"/>
                    <a:pt x="1474" y="523"/>
                    <a:pt x="1505" y="505"/>
                  </a:cubicBezTo>
                  <a:cubicBezTo>
                    <a:pt x="1538" y="485"/>
                    <a:pt x="1549" y="444"/>
                    <a:pt x="1533" y="411"/>
                  </a:cubicBezTo>
                  <a:cubicBezTo>
                    <a:pt x="1514" y="387"/>
                    <a:pt x="1485" y="373"/>
                    <a:pt x="1454" y="371"/>
                  </a:cubicBezTo>
                  <a:cubicBezTo>
                    <a:pt x="1364" y="354"/>
                    <a:pt x="1274" y="341"/>
                    <a:pt x="1184" y="336"/>
                  </a:cubicBezTo>
                  <a:cubicBezTo>
                    <a:pt x="1059" y="327"/>
                    <a:pt x="930" y="336"/>
                    <a:pt x="815" y="283"/>
                  </a:cubicBezTo>
                  <a:cubicBezTo>
                    <a:pt x="875" y="264"/>
                    <a:pt x="923" y="224"/>
                    <a:pt x="954" y="171"/>
                  </a:cubicBezTo>
                  <a:cubicBezTo>
                    <a:pt x="982" y="117"/>
                    <a:pt x="980" y="51"/>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94"/>
            <p:cNvSpPr/>
            <p:nvPr/>
          </p:nvSpPr>
          <p:spPr>
            <a:xfrm>
              <a:off x="7075790" y="2418268"/>
              <a:ext cx="381934" cy="424108"/>
            </a:xfrm>
            <a:custGeom>
              <a:avLst/>
              <a:gdLst/>
              <a:ahLst/>
              <a:cxnLst/>
              <a:rect l="l" t="t" r="r" b="b"/>
              <a:pathLst>
                <a:path w="3867" h="4294" extrusionOk="0">
                  <a:moveTo>
                    <a:pt x="1439" y="0"/>
                  </a:moveTo>
                  <a:cubicBezTo>
                    <a:pt x="1344" y="0"/>
                    <a:pt x="1249" y="29"/>
                    <a:pt x="1154" y="77"/>
                  </a:cubicBezTo>
                  <a:cubicBezTo>
                    <a:pt x="1000" y="298"/>
                    <a:pt x="862" y="531"/>
                    <a:pt x="739" y="771"/>
                  </a:cubicBezTo>
                  <a:cubicBezTo>
                    <a:pt x="326" y="1566"/>
                    <a:pt x="1" y="2473"/>
                    <a:pt x="207" y="3342"/>
                  </a:cubicBezTo>
                  <a:cubicBezTo>
                    <a:pt x="240" y="3489"/>
                    <a:pt x="293" y="3634"/>
                    <a:pt x="381" y="3753"/>
                  </a:cubicBezTo>
                  <a:cubicBezTo>
                    <a:pt x="532" y="3948"/>
                    <a:pt x="3585" y="4293"/>
                    <a:pt x="3585" y="4293"/>
                  </a:cubicBezTo>
                  <a:lnTo>
                    <a:pt x="3866" y="3975"/>
                  </a:lnTo>
                  <a:lnTo>
                    <a:pt x="1644" y="2998"/>
                  </a:lnTo>
                  <a:cubicBezTo>
                    <a:pt x="1644" y="2998"/>
                    <a:pt x="1900" y="2326"/>
                    <a:pt x="2155" y="1469"/>
                  </a:cubicBezTo>
                  <a:cubicBezTo>
                    <a:pt x="2157" y="1425"/>
                    <a:pt x="2157" y="1386"/>
                    <a:pt x="2157" y="1344"/>
                  </a:cubicBezTo>
                  <a:cubicBezTo>
                    <a:pt x="2155" y="933"/>
                    <a:pt x="2083" y="428"/>
                    <a:pt x="1762" y="136"/>
                  </a:cubicBezTo>
                  <a:cubicBezTo>
                    <a:pt x="1658" y="40"/>
                    <a:pt x="154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94"/>
            <p:cNvSpPr/>
            <p:nvPr/>
          </p:nvSpPr>
          <p:spPr>
            <a:xfrm>
              <a:off x="7075790" y="2400588"/>
              <a:ext cx="228548" cy="248697"/>
            </a:xfrm>
            <a:custGeom>
              <a:avLst/>
              <a:gdLst/>
              <a:ahLst/>
              <a:cxnLst/>
              <a:rect l="l" t="t" r="r" b="b"/>
              <a:pathLst>
                <a:path w="2314" h="2518" extrusionOk="0">
                  <a:moveTo>
                    <a:pt x="1443" y="1"/>
                  </a:moveTo>
                  <a:cubicBezTo>
                    <a:pt x="1416" y="1"/>
                    <a:pt x="1392" y="4"/>
                    <a:pt x="1371" y="12"/>
                  </a:cubicBezTo>
                  <a:cubicBezTo>
                    <a:pt x="884" y="183"/>
                    <a:pt x="394" y="1257"/>
                    <a:pt x="152" y="1857"/>
                  </a:cubicBezTo>
                  <a:cubicBezTo>
                    <a:pt x="56" y="2098"/>
                    <a:pt x="1" y="2263"/>
                    <a:pt x="1" y="2263"/>
                  </a:cubicBezTo>
                  <a:lnTo>
                    <a:pt x="2118" y="2518"/>
                  </a:lnTo>
                  <a:cubicBezTo>
                    <a:pt x="2164" y="2344"/>
                    <a:pt x="2204" y="2166"/>
                    <a:pt x="2230" y="1988"/>
                  </a:cubicBezTo>
                  <a:cubicBezTo>
                    <a:pt x="2278" y="1696"/>
                    <a:pt x="2313" y="1325"/>
                    <a:pt x="2272" y="987"/>
                  </a:cubicBezTo>
                  <a:cubicBezTo>
                    <a:pt x="2194" y="359"/>
                    <a:pt x="1704" y="1"/>
                    <a:pt x="1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94"/>
            <p:cNvSpPr/>
            <p:nvPr/>
          </p:nvSpPr>
          <p:spPr>
            <a:xfrm>
              <a:off x="7543059" y="2266561"/>
              <a:ext cx="328896" cy="224103"/>
            </a:xfrm>
            <a:custGeom>
              <a:avLst/>
              <a:gdLst/>
              <a:ahLst/>
              <a:cxnLst/>
              <a:rect l="l" t="t" r="r" b="b"/>
              <a:pathLst>
                <a:path w="3330" h="2269" extrusionOk="0">
                  <a:moveTo>
                    <a:pt x="281" y="1"/>
                  </a:moveTo>
                  <a:lnTo>
                    <a:pt x="0" y="315"/>
                  </a:lnTo>
                  <a:cubicBezTo>
                    <a:pt x="0" y="315"/>
                    <a:pt x="270" y="666"/>
                    <a:pt x="1188" y="1463"/>
                  </a:cubicBezTo>
                  <a:cubicBezTo>
                    <a:pt x="1752" y="1950"/>
                    <a:pt x="2250" y="2268"/>
                    <a:pt x="2606" y="2268"/>
                  </a:cubicBezTo>
                  <a:cubicBezTo>
                    <a:pt x="2832" y="2268"/>
                    <a:pt x="3001" y="2141"/>
                    <a:pt x="3093" y="1848"/>
                  </a:cubicBezTo>
                  <a:cubicBezTo>
                    <a:pt x="3330" y="1092"/>
                    <a:pt x="1206" y="330"/>
                    <a:pt x="1206" y="330"/>
                  </a:cubicBezTo>
                  <a:lnTo>
                    <a:pt x="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94"/>
            <p:cNvSpPr/>
            <p:nvPr/>
          </p:nvSpPr>
          <p:spPr>
            <a:xfrm>
              <a:off x="7518269" y="2141916"/>
              <a:ext cx="104298" cy="166226"/>
            </a:xfrm>
            <a:custGeom>
              <a:avLst/>
              <a:gdLst/>
              <a:ahLst/>
              <a:cxnLst/>
              <a:rect l="l" t="t" r="r" b="b"/>
              <a:pathLst>
                <a:path w="1056" h="1683" extrusionOk="0">
                  <a:moveTo>
                    <a:pt x="534" y="1"/>
                  </a:moveTo>
                  <a:cubicBezTo>
                    <a:pt x="516" y="1"/>
                    <a:pt x="499" y="9"/>
                    <a:pt x="486" y="22"/>
                  </a:cubicBezTo>
                  <a:cubicBezTo>
                    <a:pt x="473" y="39"/>
                    <a:pt x="462" y="59"/>
                    <a:pt x="456" y="81"/>
                  </a:cubicBezTo>
                  <a:cubicBezTo>
                    <a:pt x="405" y="228"/>
                    <a:pt x="425" y="391"/>
                    <a:pt x="392" y="545"/>
                  </a:cubicBezTo>
                  <a:lnTo>
                    <a:pt x="297" y="176"/>
                  </a:lnTo>
                  <a:cubicBezTo>
                    <a:pt x="295" y="165"/>
                    <a:pt x="291" y="154"/>
                    <a:pt x="284" y="145"/>
                  </a:cubicBezTo>
                  <a:cubicBezTo>
                    <a:pt x="277" y="136"/>
                    <a:pt x="266" y="132"/>
                    <a:pt x="254" y="132"/>
                  </a:cubicBezTo>
                  <a:cubicBezTo>
                    <a:pt x="235" y="132"/>
                    <a:pt x="214" y="142"/>
                    <a:pt x="203" y="160"/>
                  </a:cubicBezTo>
                  <a:cubicBezTo>
                    <a:pt x="188" y="191"/>
                    <a:pt x="185" y="224"/>
                    <a:pt x="192" y="257"/>
                  </a:cubicBezTo>
                  <a:cubicBezTo>
                    <a:pt x="205" y="397"/>
                    <a:pt x="218" y="540"/>
                    <a:pt x="232" y="681"/>
                  </a:cubicBezTo>
                  <a:cubicBezTo>
                    <a:pt x="172" y="621"/>
                    <a:pt x="152" y="534"/>
                    <a:pt x="113" y="459"/>
                  </a:cubicBezTo>
                  <a:cubicBezTo>
                    <a:pt x="107" y="442"/>
                    <a:pt x="93" y="426"/>
                    <a:pt x="76" y="426"/>
                  </a:cubicBezTo>
                  <a:cubicBezTo>
                    <a:pt x="75" y="426"/>
                    <a:pt x="74" y="426"/>
                    <a:pt x="73" y="426"/>
                  </a:cubicBezTo>
                  <a:cubicBezTo>
                    <a:pt x="65" y="430"/>
                    <a:pt x="56" y="435"/>
                    <a:pt x="51" y="441"/>
                  </a:cubicBezTo>
                  <a:cubicBezTo>
                    <a:pt x="14" y="492"/>
                    <a:pt x="1" y="558"/>
                    <a:pt x="14" y="619"/>
                  </a:cubicBezTo>
                  <a:cubicBezTo>
                    <a:pt x="25" y="681"/>
                    <a:pt x="47" y="738"/>
                    <a:pt x="62" y="797"/>
                  </a:cubicBezTo>
                  <a:cubicBezTo>
                    <a:pt x="78" y="859"/>
                    <a:pt x="82" y="913"/>
                    <a:pt x="91" y="971"/>
                  </a:cubicBezTo>
                  <a:cubicBezTo>
                    <a:pt x="128" y="1223"/>
                    <a:pt x="216" y="1465"/>
                    <a:pt x="350" y="1682"/>
                  </a:cubicBezTo>
                  <a:lnTo>
                    <a:pt x="642" y="1322"/>
                  </a:lnTo>
                  <a:cubicBezTo>
                    <a:pt x="640" y="1267"/>
                    <a:pt x="673" y="1219"/>
                    <a:pt x="708" y="1177"/>
                  </a:cubicBezTo>
                  <a:cubicBezTo>
                    <a:pt x="805" y="1063"/>
                    <a:pt x="923" y="971"/>
                    <a:pt x="1055" y="900"/>
                  </a:cubicBezTo>
                  <a:cubicBezTo>
                    <a:pt x="1023" y="861"/>
                    <a:pt x="977" y="839"/>
                    <a:pt x="929" y="839"/>
                  </a:cubicBezTo>
                  <a:cubicBezTo>
                    <a:pt x="918" y="839"/>
                    <a:pt x="906" y="841"/>
                    <a:pt x="895" y="843"/>
                  </a:cubicBezTo>
                  <a:cubicBezTo>
                    <a:pt x="836" y="859"/>
                    <a:pt x="783" y="894"/>
                    <a:pt x="748" y="944"/>
                  </a:cubicBezTo>
                  <a:cubicBezTo>
                    <a:pt x="730" y="821"/>
                    <a:pt x="772" y="696"/>
                    <a:pt x="800" y="575"/>
                  </a:cubicBezTo>
                  <a:cubicBezTo>
                    <a:pt x="818" y="487"/>
                    <a:pt x="831" y="397"/>
                    <a:pt x="840" y="307"/>
                  </a:cubicBezTo>
                  <a:cubicBezTo>
                    <a:pt x="846" y="277"/>
                    <a:pt x="840" y="246"/>
                    <a:pt x="825" y="219"/>
                  </a:cubicBezTo>
                  <a:cubicBezTo>
                    <a:pt x="811" y="208"/>
                    <a:pt x="793" y="202"/>
                    <a:pt x="775" y="202"/>
                  </a:cubicBezTo>
                  <a:cubicBezTo>
                    <a:pt x="757" y="202"/>
                    <a:pt x="739" y="208"/>
                    <a:pt x="726" y="222"/>
                  </a:cubicBezTo>
                  <a:cubicBezTo>
                    <a:pt x="697" y="246"/>
                    <a:pt x="680" y="279"/>
                    <a:pt x="671" y="314"/>
                  </a:cubicBezTo>
                  <a:cubicBezTo>
                    <a:pt x="636" y="411"/>
                    <a:pt x="611" y="509"/>
                    <a:pt x="596" y="610"/>
                  </a:cubicBezTo>
                  <a:cubicBezTo>
                    <a:pt x="583" y="556"/>
                    <a:pt x="574" y="498"/>
                    <a:pt x="572" y="441"/>
                  </a:cubicBezTo>
                  <a:cubicBezTo>
                    <a:pt x="570" y="321"/>
                    <a:pt x="614" y="202"/>
                    <a:pt x="596" y="81"/>
                  </a:cubicBezTo>
                  <a:cubicBezTo>
                    <a:pt x="592" y="48"/>
                    <a:pt x="579" y="11"/>
                    <a:pt x="546" y="2"/>
                  </a:cubicBezTo>
                  <a:cubicBezTo>
                    <a:pt x="542" y="1"/>
                    <a:pt x="538" y="1"/>
                    <a:pt x="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94"/>
            <p:cNvSpPr/>
            <p:nvPr/>
          </p:nvSpPr>
          <p:spPr>
            <a:xfrm>
              <a:off x="7662568" y="3155271"/>
              <a:ext cx="191609" cy="54915"/>
            </a:xfrm>
            <a:custGeom>
              <a:avLst/>
              <a:gdLst/>
              <a:ahLst/>
              <a:cxnLst/>
              <a:rect l="l" t="t" r="r" b="b"/>
              <a:pathLst>
                <a:path w="1940" h="556" extrusionOk="0">
                  <a:moveTo>
                    <a:pt x="134" y="0"/>
                  </a:moveTo>
                  <a:cubicBezTo>
                    <a:pt x="134" y="0"/>
                    <a:pt x="0" y="369"/>
                    <a:pt x="101" y="451"/>
                  </a:cubicBezTo>
                  <a:cubicBezTo>
                    <a:pt x="202" y="530"/>
                    <a:pt x="1856" y="556"/>
                    <a:pt x="1856" y="556"/>
                  </a:cubicBezTo>
                  <a:cubicBezTo>
                    <a:pt x="1856" y="556"/>
                    <a:pt x="1940" y="343"/>
                    <a:pt x="1568" y="290"/>
                  </a:cubicBezTo>
                  <a:cubicBezTo>
                    <a:pt x="1197" y="238"/>
                    <a:pt x="844"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94"/>
            <p:cNvSpPr/>
            <p:nvPr/>
          </p:nvSpPr>
          <p:spPr>
            <a:xfrm>
              <a:off x="7603801" y="3050083"/>
              <a:ext cx="168794" cy="73187"/>
            </a:xfrm>
            <a:custGeom>
              <a:avLst/>
              <a:gdLst/>
              <a:ahLst/>
              <a:cxnLst/>
              <a:rect l="l" t="t" r="r" b="b"/>
              <a:pathLst>
                <a:path w="1709" h="741" extrusionOk="0">
                  <a:moveTo>
                    <a:pt x="1542" y="0"/>
                  </a:moveTo>
                  <a:cubicBezTo>
                    <a:pt x="1028" y="18"/>
                    <a:pt x="593" y="444"/>
                    <a:pt x="79" y="455"/>
                  </a:cubicBezTo>
                  <a:cubicBezTo>
                    <a:pt x="79" y="455"/>
                    <a:pt x="0" y="505"/>
                    <a:pt x="79" y="558"/>
                  </a:cubicBezTo>
                  <a:cubicBezTo>
                    <a:pt x="132" y="595"/>
                    <a:pt x="176" y="644"/>
                    <a:pt x="231" y="677"/>
                  </a:cubicBezTo>
                  <a:cubicBezTo>
                    <a:pt x="220" y="707"/>
                    <a:pt x="194" y="732"/>
                    <a:pt x="163" y="740"/>
                  </a:cubicBezTo>
                  <a:cubicBezTo>
                    <a:pt x="688" y="740"/>
                    <a:pt x="1210" y="655"/>
                    <a:pt x="1709" y="488"/>
                  </a:cubicBezTo>
                  <a:cubicBezTo>
                    <a:pt x="1709" y="426"/>
                    <a:pt x="1573" y="426"/>
                    <a:pt x="1592" y="369"/>
                  </a:cubicBezTo>
                  <a:cubicBezTo>
                    <a:pt x="1603" y="341"/>
                    <a:pt x="1654" y="323"/>
                    <a:pt x="1639" y="297"/>
                  </a:cubicBezTo>
                  <a:lnTo>
                    <a:pt x="1639" y="297"/>
                  </a:lnTo>
                  <a:cubicBezTo>
                    <a:pt x="1635" y="297"/>
                    <a:pt x="1631" y="298"/>
                    <a:pt x="1627" y="298"/>
                  </a:cubicBezTo>
                  <a:cubicBezTo>
                    <a:pt x="1588" y="298"/>
                    <a:pt x="1555" y="258"/>
                    <a:pt x="1557" y="218"/>
                  </a:cubicBezTo>
                  <a:cubicBezTo>
                    <a:pt x="1562" y="174"/>
                    <a:pt x="1584" y="134"/>
                    <a:pt x="1617" y="106"/>
                  </a:cubicBezTo>
                  <a:cubicBezTo>
                    <a:pt x="1630" y="97"/>
                    <a:pt x="1639" y="84"/>
                    <a:pt x="1643" y="70"/>
                  </a:cubicBezTo>
                  <a:cubicBezTo>
                    <a:pt x="1656" y="24"/>
                    <a:pt x="1588" y="0"/>
                    <a:pt x="15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94"/>
            <p:cNvSpPr/>
            <p:nvPr/>
          </p:nvSpPr>
          <p:spPr>
            <a:xfrm>
              <a:off x="7875116" y="3105788"/>
              <a:ext cx="184992" cy="63606"/>
            </a:xfrm>
            <a:custGeom>
              <a:avLst/>
              <a:gdLst/>
              <a:ahLst/>
              <a:cxnLst/>
              <a:rect l="l" t="t" r="r" b="b"/>
              <a:pathLst>
                <a:path w="1873" h="644" extrusionOk="0">
                  <a:moveTo>
                    <a:pt x="725" y="1"/>
                  </a:moveTo>
                  <a:lnTo>
                    <a:pt x="38" y="172"/>
                  </a:lnTo>
                  <a:cubicBezTo>
                    <a:pt x="38" y="172"/>
                    <a:pt x="1" y="583"/>
                    <a:pt x="119" y="637"/>
                  </a:cubicBezTo>
                  <a:cubicBezTo>
                    <a:pt x="128" y="641"/>
                    <a:pt x="143" y="643"/>
                    <a:pt x="165" y="643"/>
                  </a:cubicBezTo>
                  <a:cubicBezTo>
                    <a:pt x="455" y="643"/>
                    <a:pt x="1848" y="328"/>
                    <a:pt x="1848" y="328"/>
                  </a:cubicBezTo>
                  <a:cubicBezTo>
                    <a:pt x="1848" y="328"/>
                    <a:pt x="1872" y="122"/>
                    <a:pt x="1574" y="122"/>
                  </a:cubicBezTo>
                  <a:cubicBezTo>
                    <a:pt x="1552" y="122"/>
                    <a:pt x="1529" y="123"/>
                    <a:pt x="1503" y="126"/>
                  </a:cubicBezTo>
                  <a:cubicBezTo>
                    <a:pt x="1468" y="129"/>
                    <a:pt x="1432" y="130"/>
                    <a:pt x="1397" y="130"/>
                  </a:cubicBezTo>
                  <a:cubicBezTo>
                    <a:pt x="1059" y="130"/>
                    <a:pt x="725"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94"/>
            <p:cNvSpPr/>
            <p:nvPr/>
          </p:nvSpPr>
          <p:spPr>
            <a:xfrm>
              <a:off x="7237176" y="2221325"/>
              <a:ext cx="20939" cy="18272"/>
            </a:xfrm>
            <a:custGeom>
              <a:avLst/>
              <a:gdLst/>
              <a:ahLst/>
              <a:cxnLst/>
              <a:rect l="l" t="t" r="r" b="b"/>
              <a:pathLst>
                <a:path w="212" h="185" extrusionOk="0">
                  <a:moveTo>
                    <a:pt x="93" y="0"/>
                  </a:moveTo>
                  <a:cubicBezTo>
                    <a:pt x="69" y="0"/>
                    <a:pt x="46" y="10"/>
                    <a:pt x="27" y="28"/>
                  </a:cubicBezTo>
                  <a:cubicBezTo>
                    <a:pt x="18" y="35"/>
                    <a:pt x="12" y="46"/>
                    <a:pt x="10" y="57"/>
                  </a:cubicBezTo>
                  <a:cubicBezTo>
                    <a:pt x="3" y="68"/>
                    <a:pt x="1" y="81"/>
                    <a:pt x="1" y="92"/>
                  </a:cubicBezTo>
                  <a:cubicBezTo>
                    <a:pt x="1" y="109"/>
                    <a:pt x="5" y="125"/>
                    <a:pt x="14" y="138"/>
                  </a:cubicBezTo>
                  <a:cubicBezTo>
                    <a:pt x="20" y="153"/>
                    <a:pt x="31" y="164"/>
                    <a:pt x="47" y="171"/>
                  </a:cubicBezTo>
                  <a:cubicBezTo>
                    <a:pt x="60" y="180"/>
                    <a:pt x="75" y="184"/>
                    <a:pt x="93" y="184"/>
                  </a:cubicBezTo>
                  <a:lnTo>
                    <a:pt x="91" y="182"/>
                  </a:lnTo>
                  <a:lnTo>
                    <a:pt x="111" y="180"/>
                  </a:lnTo>
                  <a:lnTo>
                    <a:pt x="128" y="178"/>
                  </a:lnTo>
                  <a:lnTo>
                    <a:pt x="137" y="178"/>
                  </a:lnTo>
                  <a:cubicBezTo>
                    <a:pt x="146" y="178"/>
                    <a:pt x="152" y="178"/>
                    <a:pt x="159" y="175"/>
                  </a:cubicBezTo>
                  <a:cubicBezTo>
                    <a:pt x="161" y="174"/>
                    <a:pt x="165" y="173"/>
                    <a:pt x="168" y="172"/>
                  </a:cubicBezTo>
                  <a:lnTo>
                    <a:pt x="168" y="172"/>
                  </a:lnTo>
                  <a:cubicBezTo>
                    <a:pt x="170" y="171"/>
                    <a:pt x="173" y="170"/>
                    <a:pt x="175" y="169"/>
                  </a:cubicBezTo>
                  <a:lnTo>
                    <a:pt x="175" y="169"/>
                  </a:lnTo>
                  <a:cubicBezTo>
                    <a:pt x="175" y="169"/>
                    <a:pt x="176" y="169"/>
                    <a:pt x="176" y="169"/>
                  </a:cubicBezTo>
                  <a:lnTo>
                    <a:pt x="181" y="167"/>
                  </a:lnTo>
                  <a:lnTo>
                    <a:pt x="181" y="167"/>
                  </a:lnTo>
                  <a:cubicBezTo>
                    <a:pt x="183" y="165"/>
                    <a:pt x="185" y="164"/>
                    <a:pt x="187" y="162"/>
                  </a:cubicBezTo>
                  <a:cubicBezTo>
                    <a:pt x="194" y="158"/>
                    <a:pt x="198" y="151"/>
                    <a:pt x="201" y="147"/>
                  </a:cubicBezTo>
                  <a:cubicBezTo>
                    <a:pt x="209" y="134"/>
                    <a:pt x="212" y="118"/>
                    <a:pt x="207" y="103"/>
                  </a:cubicBezTo>
                  <a:cubicBezTo>
                    <a:pt x="207" y="102"/>
                    <a:pt x="207" y="101"/>
                    <a:pt x="206" y="101"/>
                  </a:cubicBezTo>
                  <a:lnTo>
                    <a:pt x="206" y="101"/>
                  </a:lnTo>
                  <a:lnTo>
                    <a:pt x="205" y="99"/>
                  </a:lnTo>
                  <a:lnTo>
                    <a:pt x="205" y="96"/>
                  </a:lnTo>
                  <a:cubicBezTo>
                    <a:pt x="205" y="96"/>
                    <a:pt x="198" y="81"/>
                    <a:pt x="198" y="81"/>
                  </a:cubicBezTo>
                  <a:cubicBezTo>
                    <a:pt x="198" y="81"/>
                    <a:pt x="190" y="70"/>
                    <a:pt x="187" y="68"/>
                  </a:cubicBezTo>
                  <a:lnTo>
                    <a:pt x="183" y="61"/>
                  </a:lnTo>
                  <a:lnTo>
                    <a:pt x="163" y="35"/>
                  </a:lnTo>
                  <a:lnTo>
                    <a:pt x="157" y="28"/>
                  </a:lnTo>
                  <a:cubicBezTo>
                    <a:pt x="139" y="10"/>
                    <a:pt x="116"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94"/>
            <p:cNvSpPr/>
            <p:nvPr/>
          </p:nvSpPr>
          <p:spPr>
            <a:xfrm>
              <a:off x="7224139" y="2189818"/>
              <a:ext cx="28741" cy="15605"/>
            </a:xfrm>
            <a:custGeom>
              <a:avLst/>
              <a:gdLst/>
              <a:ahLst/>
              <a:cxnLst/>
              <a:rect l="l" t="t" r="r" b="b"/>
              <a:pathLst>
                <a:path w="291" h="158" extrusionOk="0">
                  <a:moveTo>
                    <a:pt x="154" y="0"/>
                  </a:moveTo>
                  <a:cubicBezTo>
                    <a:pt x="139" y="0"/>
                    <a:pt x="125" y="2"/>
                    <a:pt x="111" y="7"/>
                  </a:cubicBezTo>
                  <a:cubicBezTo>
                    <a:pt x="84" y="13"/>
                    <a:pt x="60" y="27"/>
                    <a:pt x="40" y="46"/>
                  </a:cubicBezTo>
                  <a:cubicBezTo>
                    <a:pt x="32" y="57"/>
                    <a:pt x="23" y="68"/>
                    <a:pt x="16" y="81"/>
                  </a:cubicBezTo>
                  <a:cubicBezTo>
                    <a:pt x="14" y="88"/>
                    <a:pt x="10" y="95"/>
                    <a:pt x="8" y="101"/>
                  </a:cubicBezTo>
                  <a:cubicBezTo>
                    <a:pt x="8" y="103"/>
                    <a:pt x="6" y="113"/>
                    <a:pt x="7" y="113"/>
                  </a:cubicBezTo>
                  <a:cubicBezTo>
                    <a:pt x="7" y="113"/>
                    <a:pt x="7" y="112"/>
                    <a:pt x="8" y="110"/>
                  </a:cubicBezTo>
                  <a:lnTo>
                    <a:pt x="8" y="110"/>
                  </a:lnTo>
                  <a:lnTo>
                    <a:pt x="5" y="121"/>
                  </a:lnTo>
                  <a:cubicBezTo>
                    <a:pt x="1" y="134"/>
                    <a:pt x="8" y="150"/>
                    <a:pt x="23" y="156"/>
                  </a:cubicBezTo>
                  <a:cubicBezTo>
                    <a:pt x="26" y="157"/>
                    <a:pt x="30" y="158"/>
                    <a:pt x="33" y="158"/>
                  </a:cubicBezTo>
                  <a:cubicBezTo>
                    <a:pt x="43" y="158"/>
                    <a:pt x="54" y="153"/>
                    <a:pt x="60" y="143"/>
                  </a:cubicBezTo>
                  <a:lnTo>
                    <a:pt x="62" y="143"/>
                  </a:lnTo>
                  <a:cubicBezTo>
                    <a:pt x="62" y="141"/>
                    <a:pt x="65" y="139"/>
                    <a:pt x="67" y="136"/>
                  </a:cubicBezTo>
                  <a:lnTo>
                    <a:pt x="71" y="130"/>
                  </a:lnTo>
                  <a:cubicBezTo>
                    <a:pt x="76" y="125"/>
                    <a:pt x="80" y="121"/>
                    <a:pt x="84" y="117"/>
                  </a:cubicBezTo>
                  <a:cubicBezTo>
                    <a:pt x="86" y="115"/>
                    <a:pt x="89" y="114"/>
                    <a:pt x="88" y="114"/>
                  </a:cubicBezTo>
                  <a:lnTo>
                    <a:pt x="88" y="114"/>
                  </a:lnTo>
                  <a:cubicBezTo>
                    <a:pt x="88" y="114"/>
                    <a:pt x="88" y="114"/>
                    <a:pt x="87" y="114"/>
                  </a:cubicBezTo>
                  <a:lnTo>
                    <a:pt x="87" y="114"/>
                  </a:lnTo>
                  <a:lnTo>
                    <a:pt x="95" y="110"/>
                  </a:lnTo>
                  <a:cubicBezTo>
                    <a:pt x="102" y="106"/>
                    <a:pt x="106" y="101"/>
                    <a:pt x="113" y="99"/>
                  </a:cubicBezTo>
                  <a:lnTo>
                    <a:pt x="122" y="95"/>
                  </a:lnTo>
                  <a:cubicBezTo>
                    <a:pt x="122" y="95"/>
                    <a:pt x="122" y="95"/>
                    <a:pt x="122" y="95"/>
                  </a:cubicBezTo>
                  <a:lnTo>
                    <a:pt x="122" y="95"/>
                  </a:lnTo>
                  <a:cubicBezTo>
                    <a:pt x="122" y="95"/>
                    <a:pt x="123" y="95"/>
                    <a:pt x="124" y="95"/>
                  </a:cubicBezTo>
                  <a:cubicBezTo>
                    <a:pt x="131" y="90"/>
                    <a:pt x="137" y="88"/>
                    <a:pt x="144" y="88"/>
                  </a:cubicBezTo>
                  <a:lnTo>
                    <a:pt x="157" y="88"/>
                  </a:lnTo>
                  <a:cubicBezTo>
                    <a:pt x="161" y="88"/>
                    <a:pt x="166" y="88"/>
                    <a:pt x="170" y="90"/>
                  </a:cubicBezTo>
                  <a:cubicBezTo>
                    <a:pt x="176" y="92"/>
                    <a:pt x="181" y="92"/>
                    <a:pt x="187" y="95"/>
                  </a:cubicBezTo>
                  <a:lnTo>
                    <a:pt x="187" y="95"/>
                  </a:lnTo>
                  <a:lnTo>
                    <a:pt x="185" y="95"/>
                  </a:lnTo>
                  <a:lnTo>
                    <a:pt x="190" y="97"/>
                  </a:lnTo>
                  <a:cubicBezTo>
                    <a:pt x="189" y="96"/>
                    <a:pt x="188" y="96"/>
                    <a:pt x="187" y="95"/>
                  </a:cubicBezTo>
                  <a:lnTo>
                    <a:pt x="187" y="95"/>
                  </a:lnTo>
                  <a:lnTo>
                    <a:pt x="192" y="97"/>
                  </a:lnTo>
                  <a:lnTo>
                    <a:pt x="199" y="103"/>
                  </a:lnTo>
                  <a:lnTo>
                    <a:pt x="207" y="108"/>
                  </a:lnTo>
                  <a:cubicBezTo>
                    <a:pt x="212" y="110"/>
                    <a:pt x="216" y="112"/>
                    <a:pt x="221" y="114"/>
                  </a:cubicBezTo>
                  <a:cubicBezTo>
                    <a:pt x="218" y="113"/>
                    <a:pt x="218" y="113"/>
                    <a:pt x="218" y="113"/>
                  </a:cubicBezTo>
                  <a:cubicBezTo>
                    <a:pt x="218" y="113"/>
                    <a:pt x="219" y="113"/>
                    <a:pt x="221" y="114"/>
                  </a:cubicBezTo>
                  <a:lnTo>
                    <a:pt x="227" y="121"/>
                  </a:lnTo>
                  <a:cubicBezTo>
                    <a:pt x="234" y="128"/>
                    <a:pt x="246" y="133"/>
                    <a:pt x="258" y="133"/>
                  </a:cubicBezTo>
                  <a:cubicBezTo>
                    <a:pt x="260" y="133"/>
                    <a:pt x="262" y="132"/>
                    <a:pt x="264" y="132"/>
                  </a:cubicBezTo>
                  <a:cubicBezTo>
                    <a:pt x="275" y="128"/>
                    <a:pt x="284" y="119"/>
                    <a:pt x="286" y="108"/>
                  </a:cubicBezTo>
                  <a:cubicBezTo>
                    <a:pt x="290" y="90"/>
                    <a:pt x="279" y="73"/>
                    <a:pt x="269" y="58"/>
                  </a:cubicBezTo>
                  <a:lnTo>
                    <a:pt x="269" y="58"/>
                  </a:lnTo>
                  <a:cubicBezTo>
                    <a:pt x="266" y="51"/>
                    <a:pt x="261" y="45"/>
                    <a:pt x="256" y="40"/>
                  </a:cubicBezTo>
                  <a:cubicBezTo>
                    <a:pt x="249" y="33"/>
                    <a:pt x="243" y="29"/>
                    <a:pt x="234" y="24"/>
                  </a:cubicBezTo>
                  <a:cubicBezTo>
                    <a:pt x="223" y="16"/>
                    <a:pt x="210" y="11"/>
                    <a:pt x="196" y="7"/>
                  </a:cubicBezTo>
                  <a:cubicBezTo>
                    <a:pt x="182" y="2"/>
                    <a:pt x="168"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94"/>
            <p:cNvSpPr/>
            <p:nvPr/>
          </p:nvSpPr>
          <p:spPr>
            <a:xfrm>
              <a:off x="7283992" y="2177670"/>
              <a:ext cx="50865" cy="16297"/>
            </a:xfrm>
            <a:custGeom>
              <a:avLst/>
              <a:gdLst/>
              <a:ahLst/>
              <a:cxnLst/>
              <a:rect l="l" t="t" r="r" b="b"/>
              <a:pathLst>
                <a:path w="515" h="165" extrusionOk="0">
                  <a:moveTo>
                    <a:pt x="273" y="0"/>
                  </a:moveTo>
                  <a:cubicBezTo>
                    <a:pt x="227" y="0"/>
                    <a:pt x="181" y="7"/>
                    <a:pt x="139" y="24"/>
                  </a:cubicBezTo>
                  <a:cubicBezTo>
                    <a:pt x="91" y="38"/>
                    <a:pt x="49" y="66"/>
                    <a:pt x="19" y="106"/>
                  </a:cubicBezTo>
                  <a:cubicBezTo>
                    <a:pt x="0" y="135"/>
                    <a:pt x="28" y="164"/>
                    <a:pt x="57" y="164"/>
                  </a:cubicBezTo>
                  <a:cubicBezTo>
                    <a:pt x="62" y="164"/>
                    <a:pt x="68" y="163"/>
                    <a:pt x="74" y="161"/>
                  </a:cubicBezTo>
                  <a:lnTo>
                    <a:pt x="74" y="158"/>
                  </a:lnTo>
                  <a:cubicBezTo>
                    <a:pt x="91" y="152"/>
                    <a:pt x="104" y="139"/>
                    <a:pt x="122" y="130"/>
                  </a:cubicBezTo>
                  <a:cubicBezTo>
                    <a:pt x="137" y="121"/>
                    <a:pt x="153" y="114"/>
                    <a:pt x="168" y="110"/>
                  </a:cubicBezTo>
                  <a:cubicBezTo>
                    <a:pt x="199" y="100"/>
                    <a:pt x="229" y="94"/>
                    <a:pt x="260" y="94"/>
                  </a:cubicBezTo>
                  <a:cubicBezTo>
                    <a:pt x="264" y="94"/>
                    <a:pt x="269" y="94"/>
                    <a:pt x="273" y="95"/>
                  </a:cubicBezTo>
                  <a:cubicBezTo>
                    <a:pt x="309" y="97"/>
                    <a:pt x="344" y="103"/>
                    <a:pt x="377" y="114"/>
                  </a:cubicBezTo>
                  <a:cubicBezTo>
                    <a:pt x="392" y="121"/>
                    <a:pt x="407" y="128"/>
                    <a:pt x="423" y="136"/>
                  </a:cubicBezTo>
                  <a:cubicBezTo>
                    <a:pt x="440" y="150"/>
                    <a:pt x="460" y="158"/>
                    <a:pt x="482" y="161"/>
                  </a:cubicBezTo>
                  <a:cubicBezTo>
                    <a:pt x="500" y="161"/>
                    <a:pt x="515" y="145"/>
                    <a:pt x="515" y="128"/>
                  </a:cubicBezTo>
                  <a:cubicBezTo>
                    <a:pt x="513" y="79"/>
                    <a:pt x="454" y="49"/>
                    <a:pt x="414" y="31"/>
                  </a:cubicBezTo>
                  <a:cubicBezTo>
                    <a:pt x="370" y="11"/>
                    <a:pt x="322"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94"/>
            <p:cNvSpPr/>
            <p:nvPr/>
          </p:nvSpPr>
          <p:spPr>
            <a:xfrm>
              <a:off x="7251103" y="2196930"/>
              <a:ext cx="41680" cy="71903"/>
            </a:xfrm>
            <a:custGeom>
              <a:avLst/>
              <a:gdLst/>
              <a:ahLst/>
              <a:cxnLst/>
              <a:rect l="l" t="t" r="r" b="b"/>
              <a:pathLst>
                <a:path w="422" h="728" extrusionOk="0">
                  <a:moveTo>
                    <a:pt x="89" y="1"/>
                  </a:moveTo>
                  <a:cubicBezTo>
                    <a:pt x="62" y="1"/>
                    <a:pt x="41" y="31"/>
                    <a:pt x="49" y="56"/>
                  </a:cubicBezTo>
                  <a:lnTo>
                    <a:pt x="46" y="56"/>
                  </a:lnTo>
                  <a:cubicBezTo>
                    <a:pt x="60" y="95"/>
                    <a:pt x="82" y="130"/>
                    <a:pt x="95" y="170"/>
                  </a:cubicBezTo>
                  <a:cubicBezTo>
                    <a:pt x="106" y="212"/>
                    <a:pt x="112" y="255"/>
                    <a:pt x="114" y="297"/>
                  </a:cubicBezTo>
                  <a:cubicBezTo>
                    <a:pt x="117" y="343"/>
                    <a:pt x="119" y="389"/>
                    <a:pt x="117" y="436"/>
                  </a:cubicBezTo>
                  <a:cubicBezTo>
                    <a:pt x="117" y="460"/>
                    <a:pt x="112" y="523"/>
                    <a:pt x="77" y="528"/>
                  </a:cubicBezTo>
                  <a:cubicBezTo>
                    <a:pt x="40" y="530"/>
                    <a:pt x="0" y="574"/>
                    <a:pt x="29" y="611"/>
                  </a:cubicBezTo>
                  <a:cubicBezTo>
                    <a:pt x="68" y="671"/>
                    <a:pt x="132" y="708"/>
                    <a:pt x="202" y="719"/>
                  </a:cubicBezTo>
                  <a:cubicBezTo>
                    <a:pt x="237" y="725"/>
                    <a:pt x="273" y="728"/>
                    <a:pt x="308" y="728"/>
                  </a:cubicBezTo>
                  <a:cubicBezTo>
                    <a:pt x="328" y="728"/>
                    <a:pt x="347" y="725"/>
                    <a:pt x="367" y="721"/>
                  </a:cubicBezTo>
                  <a:cubicBezTo>
                    <a:pt x="387" y="717"/>
                    <a:pt x="393" y="703"/>
                    <a:pt x="409" y="692"/>
                  </a:cubicBezTo>
                  <a:cubicBezTo>
                    <a:pt x="422" y="677"/>
                    <a:pt x="420" y="655"/>
                    <a:pt x="402" y="644"/>
                  </a:cubicBezTo>
                  <a:cubicBezTo>
                    <a:pt x="389" y="638"/>
                    <a:pt x="382" y="629"/>
                    <a:pt x="367" y="624"/>
                  </a:cubicBezTo>
                  <a:cubicBezTo>
                    <a:pt x="356" y="623"/>
                    <a:pt x="345" y="621"/>
                    <a:pt x="335" y="621"/>
                  </a:cubicBezTo>
                  <a:cubicBezTo>
                    <a:pt x="331" y="621"/>
                    <a:pt x="327" y="622"/>
                    <a:pt x="323" y="622"/>
                  </a:cubicBezTo>
                  <a:cubicBezTo>
                    <a:pt x="297" y="622"/>
                    <a:pt x="270" y="620"/>
                    <a:pt x="244" y="618"/>
                  </a:cubicBezTo>
                  <a:cubicBezTo>
                    <a:pt x="220" y="616"/>
                    <a:pt x="196" y="608"/>
                    <a:pt x="175" y="597"/>
                  </a:cubicBezTo>
                  <a:lnTo>
                    <a:pt x="175" y="597"/>
                  </a:lnTo>
                  <a:cubicBezTo>
                    <a:pt x="236" y="533"/>
                    <a:pt x="237" y="413"/>
                    <a:pt x="237" y="326"/>
                  </a:cubicBezTo>
                  <a:cubicBezTo>
                    <a:pt x="237" y="216"/>
                    <a:pt x="220" y="49"/>
                    <a:pt x="101" y="3"/>
                  </a:cubicBezTo>
                  <a:cubicBezTo>
                    <a:pt x="97" y="1"/>
                    <a:pt x="9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94"/>
            <p:cNvSpPr/>
            <p:nvPr/>
          </p:nvSpPr>
          <p:spPr>
            <a:xfrm>
              <a:off x="7284486" y="2268141"/>
              <a:ext cx="44149" cy="43754"/>
            </a:xfrm>
            <a:custGeom>
              <a:avLst/>
              <a:gdLst/>
              <a:ahLst/>
              <a:cxnLst/>
              <a:rect l="l" t="t" r="r" b="b"/>
              <a:pathLst>
                <a:path w="447" h="443" extrusionOk="0">
                  <a:moveTo>
                    <a:pt x="431" y="0"/>
                  </a:moveTo>
                  <a:cubicBezTo>
                    <a:pt x="303" y="89"/>
                    <a:pt x="164" y="159"/>
                    <a:pt x="14" y="203"/>
                  </a:cubicBezTo>
                  <a:lnTo>
                    <a:pt x="14" y="203"/>
                  </a:lnTo>
                  <a:cubicBezTo>
                    <a:pt x="9" y="197"/>
                    <a:pt x="5" y="191"/>
                    <a:pt x="0" y="185"/>
                  </a:cubicBezTo>
                  <a:lnTo>
                    <a:pt x="0" y="185"/>
                  </a:lnTo>
                  <a:lnTo>
                    <a:pt x="9" y="204"/>
                  </a:lnTo>
                  <a:cubicBezTo>
                    <a:pt x="11" y="204"/>
                    <a:pt x="12" y="203"/>
                    <a:pt x="14" y="203"/>
                  </a:cubicBezTo>
                  <a:lnTo>
                    <a:pt x="14" y="203"/>
                  </a:lnTo>
                  <a:cubicBezTo>
                    <a:pt x="61" y="266"/>
                    <a:pt x="111" y="326"/>
                    <a:pt x="165" y="384"/>
                  </a:cubicBezTo>
                  <a:cubicBezTo>
                    <a:pt x="183" y="409"/>
                    <a:pt x="207" y="428"/>
                    <a:pt x="238" y="439"/>
                  </a:cubicBezTo>
                  <a:cubicBezTo>
                    <a:pt x="245" y="441"/>
                    <a:pt x="253" y="443"/>
                    <a:pt x="261" y="443"/>
                  </a:cubicBezTo>
                  <a:cubicBezTo>
                    <a:pt x="321" y="443"/>
                    <a:pt x="372" y="377"/>
                    <a:pt x="396" y="316"/>
                  </a:cubicBezTo>
                  <a:cubicBezTo>
                    <a:pt x="435" y="215"/>
                    <a:pt x="446" y="108"/>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94"/>
            <p:cNvSpPr/>
            <p:nvPr/>
          </p:nvSpPr>
          <p:spPr>
            <a:xfrm>
              <a:off x="7202904" y="2053420"/>
              <a:ext cx="312303" cy="301142"/>
            </a:xfrm>
            <a:custGeom>
              <a:avLst/>
              <a:gdLst/>
              <a:ahLst/>
              <a:cxnLst/>
              <a:rect l="l" t="t" r="r" b="b"/>
              <a:pathLst>
                <a:path w="3162" h="3049" extrusionOk="0">
                  <a:moveTo>
                    <a:pt x="1563" y="1"/>
                  </a:moveTo>
                  <a:cubicBezTo>
                    <a:pt x="1315" y="1"/>
                    <a:pt x="1068" y="32"/>
                    <a:pt x="826" y="92"/>
                  </a:cubicBezTo>
                  <a:cubicBezTo>
                    <a:pt x="624" y="143"/>
                    <a:pt x="425" y="217"/>
                    <a:pt x="269" y="349"/>
                  </a:cubicBezTo>
                  <a:cubicBezTo>
                    <a:pt x="111" y="483"/>
                    <a:pt x="1" y="683"/>
                    <a:pt x="20" y="887"/>
                  </a:cubicBezTo>
                  <a:lnTo>
                    <a:pt x="1009" y="714"/>
                  </a:lnTo>
                  <a:cubicBezTo>
                    <a:pt x="1054" y="704"/>
                    <a:pt x="1100" y="696"/>
                    <a:pt x="1146" y="696"/>
                  </a:cubicBezTo>
                  <a:cubicBezTo>
                    <a:pt x="1177" y="696"/>
                    <a:pt x="1207" y="700"/>
                    <a:pt x="1237" y="709"/>
                  </a:cubicBezTo>
                  <a:cubicBezTo>
                    <a:pt x="1387" y="755"/>
                    <a:pt x="1448" y="927"/>
                    <a:pt x="1490" y="1076"/>
                  </a:cubicBezTo>
                  <a:cubicBezTo>
                    <a:pt x="1531" y="1223"/>
                    <a:pt x="1573" y="1368"/>
                    <a:pt x="1613" y="1515"/>
                  </a:cubicBezTo>
                  <a:cubicBezTo>
                    <a:pt x="1630" y="1577"/>
                    <a:pt x="1654" y="1647"/>
                    <a:pt x="1716" y="1676"/>
                  </a:cubicBezTo>
                  <a:cubicBezTo>
                    <a:pt x="1725" y="1680"/>
                    <a:pt x="1735" y="1682"/>
                    <a:pt x="1745" y="1682"/>
                  </a:cubicBezTo>
                  <a:cubicBezTo>
                    <a:pt x="1773" y="1682"/>
                    <a:pt x="1802" y="1668"/>
                    <a:pt x="1819" y="1648"/>
                  </a:cubicBezTo>
                  <a:lnTo>
                    <a:pt x="1819" y="1648"/>
                  </a:lnTo>
                  <a:lnTo>
                    <a:pt x="1819" y="1649"/>
                  </a:lnTo>
                  <a:cubicBezTo>
                    <a:pt x="1819" y="1649"/>
                    <a:pt x="1820" y="1648"/>
                    <a:pt x="1820" y="1648"/>
                  </a:cubicBezTo>
                  <a:lnTo>
                    <a:pt x="1820" y="1648"/>
                  </a:lnTo>
                  <a:cubicBezTo>
                    <a:pt x="1826" y="1641"/>
                    <a:pt x="1831" y="1633"/>
                    <a:pt x="1834" y="1625"/>
                  </a:cubicBezTo>
                  <a:lnTo>
                    <a:pt x="1834" y="1625"/>
                  </a:lnTo>
                  <a:cubicBezTo>
                    <a:pt x="1870" y="1576"/>
                    <a:pt x="1933" y="1551"/>
                    <a:pt x="1996" y="1551"/>
                  </a:cubicBezTo>
                  <a:cubicBezTo>
                    <a:pt x="2064" y="1551"/>
                    <a:pt x="2133" y="1581"/>
                    <a:pt x="2166" y="1640"/>
                  </a:cubicBezTo>
                  <a:cubicBezTo>
                    <a:pt x="2228" y="1758"/>
                    <a:pt x="2120" y="1917"/>
                    <a:pt x="1989" y="1917"/>
                  </a:cubicBezTo>
                  <a:cubicBezTo>
                    <a:pt x="1980" y="1917"/>
                    <a:pt x="1971" y="1916"/>
                    <a:pt x="1962" y="1915"/>
                  </a:cubicBezTo>
                  <a:lnTo>
                    <a:pt x="1962" y="1915"/>
                  </a:lnTo>
                  <a:cubicBezTo>
                    <a:pt x="1971" y="2192"/>
                    <a:pt x="1977" y="2468"/>
                    <a:pt x="1986" y="2745"/>
                  </a:cubicBezTo>
                  <a:cubicBezTo>
                    <a:pt x="1988" y="2855"/>
                    <a:pt x="1997" y="2976"/>
                    <a:pt x="2081" y="3048"/>
                  </a:cubicBezTo>
                  <a:cubicBezTo>
                    <a:pt x="2162" y="2969"/>
                    <a:pt x="2217" y="2866"/>
                    <a:pt x="2239" y="2756"/>
                  </a:cubicBezTo>
                  <a:cubicBezTo>
                    <a:pt x="2298" y="2839"/>
                    <a:pt x="2392" y="2897"/>
                    <a:pt x="2496" y="2910"/>
                  </a:cubicBezTo>
                  <a:cubicBezTo>
                    <a:pt x="2501" y="2911"/>
                    <a:pt x="2507" y="2911"/>
                    <a:pt x="2512" y="2911"/>
                  </a:cubicBezTo>
                  <a:cubicBezTo>
                    <a:pt x="2529" y="2911"/>
                    <a:pt x="2547" y="2906"/>
                    <a:pt x="2561" y="2897"/>
                  </a:cubicBezTo>
                  <a:cubicBezTo>
                    <a:pt x="2575" y="2883"/>
                    <a:pt x="2583" y="2864"/>
                    <a:pt x="2583" y="2844"/>
                  </a:cubicBezTo>
                  <a:cubicBezTo>
                    <a:pt x="2601" y="2756"/>
                    <a:pt x="2610" y="2664"/>
                    <a:pt x="2608" y="2574"/>
                  </a:cubicBezTo>
                  <a:lnTo>
                    <a:pt x="2608" y="2574"/>
                  </a:lnTo>
                  <a:cubicBezTo>
                    <a:pt x="2689" y="2613"/>
                    <a:pt x="2717" y="2734"/>
                    <a:pt x="2807" y="2752"/>
                  </a:cubicBezTo>
                  <a:cubicBezTo>
                    <a:pt x="2813" y="2753"/>
                    <a:pt x="2818" y="2753"/>
                    <a:pt x="2824" y="2753"/>
                  </a:cubicBezTo>
                  <a:cubicBezTo>
                    <a:pt x="2881" y="2753"/>
                    <a:pt x="2934" y="2702"/>
                    <a:pt x="2950" y="2646"/>
                  </a:cubicBezTo>
                  <a:cubicBezTo>
                    <a:pt x="2968" y="2585"/>
                    <a:pt x="2952" y="2519"/>
                    <a:pt x="2939" y="2457"/>
                  </a:cubicBezTo>
                  <a:lnTo>
                    <a:pt x="2939" y="2457"/>
                  </a:lnTo>
                  <a:cubicBezTo>
                    <a:pt x="2948" y="2494"/>
                    <a:pt x="2982" y="2511"/>
                    <a:pt x="3019" y="2511"/>
                  </a:cubicBezTo>
                  <a:cubicBezTo>
                    <a:pt x="3059" y="2511"/>
                    <a:pt x="3101" y="2492"/>
                    <a:pt x="3121" y="2457"/>
                  </a:cubicBezTo>
                  <a:cubicBezTo>
                    <a:pt x="3161" y="2391"/>
                    <a:pt x="3141" y="2308"/>
                    <a:pt x="3121" y="2233"/>
                  </a:cubicBezTo>
                  <a:cubicBezTo>
                    <a:pt x="3012" y="1842"/>
                    <a:pt x="2900" y="1452"/>
                    <a:pt x="2790" y="1058"/>
                  </a:cubicBezTo>
                  <a:cubicBezTo>
                    <a:pt x="2684" y="689"/>
                    <a:pt x="2548" y="279"/>
                    <a:pt x="2199" y="105"/>
                  </a:cubicBezTo>
                  <a:cubicBezTo>
                    <a:pt x="2061" y="37"/>
                    <a:pt x="1903" y="15"/>
                    <a:pt x="1747" y="6"/>
                  </a:cubicBezTo>
                  <a:cubicBezTo>
                    <a:pt x="1685" y="3"/>
                    <a:pt x="1624" y="1"/>
                    <a:pt x="1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94"/>
            <p:cNvSpPr/>
            <p:nvPr/>
          </p:nvSpPr>
          <p:spPr>
            <a:xfrm>
              <a:off x="7376636" y="1970456"/>
              <a:ext cx="116644" cy="102718"/>
            </a:xfrm>
            <a:custGeom>
              <a:avLst/>
              <a:gdLst/>
              <a:ahLst/>
              <a:cxnLst/>
              <a:rect l="l" t="t" r="r" b="b"/>
              <a:pathLst>
                <a:path w="1181" h="1040" extrusionOk="0">
                  <a:moveTo>
                    <a:pt x="909" y="0"/>
                  </a:moveTo>
                  <a:cubicBezTo>
                    <a:pt x="878" y="0"/>
                    <a:pt x="846" y="3"/>
                    <a:pt x="816" y="5"/>
                  </a:cubicBezTo>
                  <a:cubicBezTo>
                    <a:pt x="600" y="29"/>
                    <a:pt x="385" y="73"/>
                    <a:pt x="177" y="137"/>
                  </a:cubicBezTo>
                  <a:cubicBezTo>
                    <a:pt x="135" y="148"/>
                    <a:pt x="95" y="168"/>
                    <a:pt x="60" y="199"/>
                  </a:cubicBezTo>
                  <a:cubicBezTo>
                    <a:pt x="1" y="258"/>
                    <a:pt x="7" y="359"/>
                    <a:pt x="29" y="440"/>
                  </a:cubicBezTo>
                  <a:cubicBezTo>
                    <a:pt x="78" y="636"/>
                    <a:pt x="174" y="813"/>
                    <a:pt x="311" y="961"/>
                  </a:cubicBezTo>
                  <a:lnTo>
                    <a:pt x="199" y="1040"/>
                  </a:lnTo>
                  <a:cubicBezTo>
                    <a:pt x="583" y="965"/>
                    <a:pt x="917" y="728"/>
                    <a:pt x="1114" y="390"/>
                  </a:cubicBezTo>
                  <a:cubicBezTo>
                    <a:pt x="1141" y="350"/>
                    <a:pt x="1160" y="304"/>
                    <a:pt x="1169" y="256"/>
                  </a:cubicBezTo>
                  <a:cubicBezTo>
                    <a:pt x="1180" y="163"/>
                    <a:pt x="1136" y="76"/>
                    <a:pt x="1055" y="32"/>
                  </a:cubicBezTo>
                  <a:cubicBezTo>
                    <a:pt x="1010" y="7"/>
                    <a:pt x="960"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94"/>
            <p:cNvSpPr/>
            <p:nvPr/>
          </p:nvSpPr>
          <p:spPr>
            <a:xfrm>
              <a:off x="7174064" y="2093322"/>
              <a:ext cx="211362" cy="97681"/>
            </a:xfrm>
            <a:custGeom>
              <a:avLst/>
              <a:gdLst/>
              <a:ahLst/>
              <a:cxnLst/>
              <a:rect l="l" t="t" r="r" b="b"/>
              <a:pathLst>
                <a:path w="2140" h="989" extrusionOk="0">
                  <a:moveTo>
                    <a:pt x="1105" y="0"/>
                  </a:moveTo>
                  <a:cubicBezTo>
                    <a:pt x="882" y="0"/>
                    <a:pt x="658" y="26"/>
                    <a:pt x="486" y="123"/>
                  </a:cubicBezTo>
                  <a:cubicBezTo>
                    <a:pt x="209" y="279"/>
                    <a:pt x="75" y="703"/>
                    <a:pt x="1" y="986"/>
                  </a:cubicBezTo>
                  <a:cubicBezTo>
                    <a:pt x="30" y="988"/>
                    <a:pt x="60" y="989"/>
                    <a:pt x="90" y="989"/>
                  </a:cubicBezTo>
                  <a:cubicBezTo>
                    <a:pt x="386" y="989"/>
                    <a:pt x="702" y="906"/>
                    <a:pt x="989" y="852"/>
                  </a:cubicBezTo>
                  <a:lnTo>
                    <a:pt x="2140" y="637"/>
                  </a:lnTo>
                  <a:cubicBezTo>
                    <a:pt x="2089" y="470"/>
                    <a:pt x="2012" y="310"/>
                    <a:pt x="1911" y="169"/>
                  </a:cubicBezTo>
                  <a:cubicBezTo>
                    <a:pt x="1883" y="121"/>
                    <a:pt x="1843" y="83"/>
                    <a:pt x="1795" y="55"/>
                  </a:cubicBezTo>
                  <a:cubicBezTo>
                    <a:pt x="1753" y="39"/>
                    <a:pt x="1707" y="28"/>
                    <a:pt x="1662" y="28"/>
                  </a:cubicBezTo>
                  <a:cubicBezTo>
                    <a:pt x="1658" y="28"/>
                    <a:pt x="1654" y="28"/>
                    <a:pt x="1650" y="28"/>
                  </a:cubicBezTo>
                  <a:cubicBezTo>
                    <a:pt x="1490" y="19"/>
                    <a:pt x="1297" y="0"/>
                    <a:pt x="1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94"/>
            <p:cNvSpPr/>
            <p:nvPr/>
          </p:nvSpPr>
          <p:spPr>
            <a:xfrm>
              <a:off x="7311351" y="2211448"/>
              <a:ext cx="17482" cy="15506"/>
            </a:xfrm>
            <a:custGeom>
              <a:avLst/>
              <a:gdLst/>
              <a:ahLst/>
              <a:cxnLst/>
              <a:rect l="l" t="t" r="r" b="b"/>
              <a:pathLst>
                <a:path w="177" h="157" extrusionOk="0">
                  <a:moveTo>
                    <a:pt x="177" y="1"/>
                  </a:moveTo>
                  <a:lnTo>
                    <a:pt x="1" y="65"/>
                  </a:lnTo>
                  <a:lnTo>
                    <a:pt x="82" y="157"/>
                  </a:lnTo>
                  <a:lnTo>
                    <a:pt x="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94"/>
            <p:cNvSpPr/>
            <p:nvPr/>
          </p:nvSpPr>
          <p:spPr>
            <a:xfrm>
              <a:off x="7309770" y="2210164"/>
              <a:ext cx="20741" cy="18173"/>
            </a:xfrm>
            <a:custGeom>
              <a:avLst/>
              <a:gdLst/>
              <a:ahLst/>
              <a:cxnLst/>
              <a:rect l="l" t="t" r="r" b="b"/>
              <a:pathLst>
                <a:path w="210" h="184" extrusionOk="0">
                  <a:moveTo>
                    <a:pt x="163" y="38"/>
                  </a:moveTo>
                  <a:lnTo>
                    <a:pt x="100" y="143"/>
                  </a:lnTo>
                  <a:lnTo>
                    <a:pt x="96" y="149"/>
                  </a:lnTo>
                  <a:lnTo>
                    <a:pt x="96" y="149"/>
                  </a:lnTo>
                  <a:lnTo>
                    <a:pt x="39" y="84"/>
                  </a:lnTo>
                  <a:lnTo>
                    <a:pt x="39" y="84"/>
                  </a:lnTo>
                  <a:lnTo>
                    <a:pt x="163" y="38"/>
                  </a:lnTo>
                  <a:close/>
                  <a:moveTo>
                    <a:pt x="195" y="0"/>
                  </a:moveTo>
                  <a:cubicBezTo>
                    <a:pt x="194" y="0"/>
                    <a:pt x="193" y="0"/>
                    <a:pt x="193" y="1"/>
                  </a:cubicBezTo>
                  <a:lnTo>
                    <a:pt x="37" y="58"/>
                  </a:lnTo>
                  <a:lnTo>
                    <a:pt x="15" y="64"/>
                  </a:lnTo>
                  <a:cubicBezTo>
                    <a:pt x="0" y="70"/>
                    <a:pt x="2" y="87"/>
                    <a:pt x="12" y="91"/>
                  </a:cubicBezTo>
                  <a:lnTo>
                    <a:pt x="12" y="91"/>
                  </a:lnTo>
                  <a:lnTo>
                    <a:pt x="91" y="181"/>
                  </a:lnTo>
                  <a:cubicBezTo>
                    <a:pt x="94" y="183"/>
                    <a:pt x="97" y="184"/>
                    <a:pt x="100" y="184"/>
                  </a:cubicBezTo>
                  <a:cubicBezTo>
                    <a:pt x="105" y="184"/>
                    <a:pt x="109" y="182"/>
                    <a:pt x="111" y="176"/>
                  </a:cubicBezTo>
                  <a:lnTo>
                    <a:pt x="193" y="40"/>
                  </a:lnTo>
                  <a:lnTo>
                    <a:pt x="206" y="20"/>
                  </a:lnTo>
                  <a:cubicBezTo>
                    <a:pt x="210" y="10"/>
                    <a:pt x="203"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94"/>
            <p:cNvSpPr/>
            <p:nvPr/>
          </p:nvSpPr>
          <p:spPr>
            <a:xfrm>
              <a:off x="7231744" y="2223597"/>
              <a:ext cx="18173" cy="11655"/>
            </a:xfrm>
            <a:custGeom>
              <a:avLst/>
              <a:gdLst/>
              <a:ahLst/>
              <a:cxnLst/>
              <a:rect l="l" t="t" r="r" b="b"/>
              <a:pathLst>
                <a:path w="184" h="118" extrusionOk="0">
                  <a:moveTo>
                    <a:pt x="1" y="1"/>
                  </a:moveTo>
                  <a:lnTo>
                    <a:pt x="119" y="117"/>
                  </a:lnTo>
                  <a:lnTo>
                    <a:pt x="183" y="5"/>
                  </a:lnTo>
                  <a:cubicBezTo>
                    <a:pt x="174" y="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94"/>
            <p:cNvSpPr/>
            <p:nvPr/>
          </p:nvSpPr>
          <p:spPr>
            <a:xfrm>
              <a:off x="7230263" y="2222313"/>
              <a:ext cx="20939" cy="14124"/>
            </a:xfrm>
            <a:custGeom>
              <a:avLst/>
              <a:gdLst/>
              <a:ahLst/>
              <a:cxnLst/>
              <a:rect l="l" t="t" r="r" b="b"/>
              <a:pathLst>
                <a:path w="212" h="143" extrusionOk="0">
                  <a:moveTo>
                    <a:pt x="49" y="27"/>
                  </a:moveTo>
                  <a:lnTo>
                    <a:pt x="172" y="29"/>
                  </a:lnTo>
                  <a:lnTo>
                    <a:pt x="175" y="29"/>
                  </a:lnTo>
                  <a:lnTo>
                    <a:pt x="131" y="109"/>
                  </a:lnTo>
                  <a:lnTo>
                    <a:pt x="131" y="109"/>
                  </a:lnTo>
                  <a:lnTo>
                    <a:pt x="49" y="27"/>
                  </a:lnTo>
                  <a:close/>
                  <a:moveTo>
                    <a:pt x="16" y="1"/>
                  </a:moveTo>
                  <a:cubicBezTo>
                    <a:pt x="5" y="1"/>
                    <a:pt x="0" y="14"/>
                    <a:pt x="7" y="23"/>
                  </a:cubicBezTo>
                  <a:lnTo>
                    <a:pt x="110" y="124"/>
                  </a:lnTo>
                  <a:lnTo>
                    <a:pt x="126" y="139"/>
                  </a:lnTo>
                  <a:cubicBezTo>
                    <a:pt x="128" y="142"/>
                    <a:pt x="132" y="143"/>
                    <a:pt x="135" y="143"/>
                  </a:cubicBezTo>
                  <a:cubicBezTo>
                    <a:pt x="139" y="143"/>
                    <a:pt x="143" y="141"/>
                    <a:pt x="145" y="137"/>
                  </a:cubicBezTo>
                  <a:lnTo>
                    <a:pt x="209" y="25"/>
                  </a:lnTo>
                  <a:cubicBezTo>
                    <a:pt x="212" y="18"/>
                    <a:pt x="210" y="13"/>
                    <a:pt x="206" y="9"/>
                  </a:cubicBezTo>
                  <a:lnTo>
                    <a:pt x="206" y="9"/>
                  </a:lnTo>
                  <a:cubicBezTo>
                    <a:pt x="204" y="7"/>
                    <a:pt x="202" y="6"/>
                    <a:pt x="198" y="5"/>
                  </a:cubicBezTo>
                  <a:cubicBezTo>
                    <a:pt x="176" y="3"/>
                    <a:pt x="154" y="3"/>
                    <a:pt x="132" y="3"/>
                  </a:cubicBezTo>
                  <a:lnTo>
                    <a:pt x="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94"/>
            <p:cNvSpPr/>
            <p:nvPr/>
          </p:nvSpPr>
          <p:spPr>
            <a:xfrm>
              <a:off x="7298610" y="2215399"/>
              <a:ext cx="32198" cy="19161"/>
            </a:xfrm>
            <a:custGeom>
              <a:avLst/>
              <a:gdLst/>
              <a:ahLst/>
              <a:cxnLst/>
              <a:rect l="l" t="t" r="r" b="b"/>
              <a:pathLst>
                <a:path w="326" h="194" extrusionOk="0">
                  <a:moveTo>
                    <a:pt x="207" y="1"/>
                  </a:moveTo>
                  <a:cubicBezTo>
                    <a:pt x="154" y="1"/>
                    <a:pt x="98" y="26"/>
                    <a:pt x="62" y="51"/>
                  </a:cubicBezTo>
                  <a:cubicBezTo>
                    <a:pt x="22" y="79"/>
                    <a:pt x="0" y="121"/>
                    <a:pt x="20" y="156"/>
                  </a:cubicBezTo>
                  <a:cubicBezTo>
                    <a:pt x="24" y="165"/>
                    <a:pt x="31" y="172"/>
                    <a:pt x="40" y="178"/>
                  </a:cubicBezTo>
                  <a:cubicBezTo>
                    <a:pt x="60" y="188"/>
                    <a:pt x="82" y="193"/>
                    <a:pt x="104" y="193"/>
                  </a:cubicBezTo>
                  <a:cubicBezTo>
                    <a:pt x="111" y="193"/>
                    <a:pt x="118" y="193"/>
                    <a:pt x="125" y="191"/>
                  </a:cubicBezTo>
                  <a:cubicBezTo>
                    <a:pt x="130" y="192"/>
                    <a:pt x="134" y="192"/>
                    <a:pt x="138" y="192"/>
                  </a:cubicBezTo>
                  <a:cubicBezTo>
                    <a:pt x="151" y="192"/>
                    <a:pt x="162" y="190"/>
                    <a:pt x="174" y="185"/>
                  </a:cubicBezTo>
                  <a:cubicBezTo>
                    <a:pt x="185" y="180"/>
                    <a:pt x="194" y="174"/>
                    <a:pt x="202" y="167"/>
                  </a:cubicBezTo>
                  <a:cubicBezTo>
                    <a:pt x="237" y="137"/>
                    <a:pt x="325" y="42"/>
                    <a:pt x="259" y="11"/>
                  </a:cubicBezTo>
                  <a:cubicBezTo>
                    <a:pt x="243" y="4"/>
                    <a:pt x="225"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94"/>
            <p:cNvSpPr/>
            <p:nvPr/>
          </p:nvSpPr>
          <p:spPr>
            <a:xfrm>
              <a:off x="6791636" y="2589728"/>
              <a:ext cx="66075" cy="94916"/>
            </a:xfrm>
            <a:custGeom>
              <a:avLst/>
              <a:gdLst/>
              <a:ahLst/>
              <a:cxnLst/>
              <a:rect l="l" t="t" r="r" b="b"/>
              <a:pathLst>
                <a:path w="669" h="961" extrusionOk="0">
                  <a:moveTo>
                    <a:pt x="58" y="1"/>
                  </a:moveTo>
                  <a:cubicBezTo>
                    <a:pt x="1" y="98"/>
                    <a:pt x="5" y="221"/>
                    <a:pt x="32" y="330"/>
                  </a:cubicBezTo>
                  <a:cubicBezTo>
                    <a:pt x="91" y="592"/>
                    <a:pt x="251" y="818"/>
                    <a:pt x="477" y="961"/>
                  </a:cubicBezTo>
                  <a:lnTo>
                    <a:pt x="668" y="743"/>
                  </a:lnTo>
                  <a:cubicBezTo>
                    <a:pt x="508" y="699"/>
                    <a:pt x="370" y="587"/>
                    <a:pt x="271" y="453"/>
                  </a:cubicBezTo>
                  <a:cubicBezTo>
                    <a:pt x="172" y="319"/>
                    <a:pt x="108" y="161"/>
                    <a:pt x="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94"/>
            <p:cNvSpPr/>
            <p:nvPr/>
          </p:nvSpPr>
          <p:spPr>
            <a:xfrm>
              <a:off x="6779093" y="2603062"/>
              <a:ext cx="107854" cy="160991"/>
            </a:xfrm>
            <a:custGeom>
              <a:avLst/>
              <a:gdLst/>
              <a:ahLst/>
              <a:cxnLst/>
              <a:rect l="l" t="t" r="r" b="b"/>
              <a:pathLst>
                <a:path w="1092" h="1630" extrusionOk="0">
                  <a:moveTo>
                    <a:pt x="390" y="1"/>
                  </a:moveTo>
                  <a:cubicBezTo>
                    <a:pt x="345" y="1"/>
                    <a:pt x="306" y="57"/>
                    <a:pt x="312" y="105"/>
                  </a:cubicBezTo>
                  <a:cubicBezTo>
                    <a:pt x="319" y="158"/>
                    <a:pt x="543" y="551"/>
                    <a:pt x="727" y="591"/>
                  </a:cubicBezTo>
                  <a:cubicBezTo>
                    <a:pt x="517" y="731"/>
                    <a:pt x="312" y="878"/>
                    <a:pt x="112" y="1034"/>
                  </a:cubicBezTo>
                  <a:cubicBezTo>
                    <a:pt x="82" y="1054"/>
                    <a:pt x="55" y="1080"/>
                    <a:pt x="38" y="1111"/>
                  </a:cubicBezTo>
                  <a:cubicBezTo>
                    <a:pt x="0" y="1192"/>
                    <a:pt x="62" y="1280"/>
                    <a:pt x="119" y="1346"/>
                  </a:cubicBezTo>
                  <a:cubicBezTo>
                    <a:pt x="198" y="1441"/>
                    <a:pt x="279" y="1535"/>
                    <a:pt x="361" y="1629"/>
                  </a:cubicBezTo>
                  <a:lnTo>
                    <a:pt x="571" y="1302"/>
                  </a:lnTo>
                  <a:cubicBezTo>
                    <a:pt x="571" y="1302"/>
                    <a:pt x="910" y="942"/>
                    <a:pt x="1039" y="780"/>
                  </a:cubicBezTo>
                  <a:cubicBezTo>
                    <a:pt x="1066" y="747"/>
                    <a:pt x="1092" y="703"/>
                    <a:pt x="1070" y="668"/>
                  </a:cubicBezTo>
                  <a:cubicBezTo>
                    <a:pt x="1059" y="650"/>
                    <a:pt x="1044" y="637"/>
                    <a:pt x="1024" y="628"/>
                  </a:cubicBezTo>
                  <a:cubicBezTo>
                    <a:pt x="762" y="483"/>
                    <a:pt x="547" y="266"/>
                    <a:pt x="402" y="2"/>
                  </a:cubicBezTo>
                  <a:cubicBezTo>
                    <a:pt x="398" y="1"/>
                    <a:pt x="394"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94"/>
            <p:cNvSpPr/>
            <p:nvPr/>
          </p:nvSpPr>
          <p:spPr>
            <a:xfrm>
              <a:off x="6686251" y="2712990"/>
              <a:ext cx="273191" cy="531172"/>
            </a:xfrm>
            <a:custGeom>
              <a:avLst/>
              <a:gdLst/>
              <a:ahLst/>
              <a:cxnLst/>
              <a:rect l="l" t="t" r="r" b="b"/>
              <a:pathLst>
                <a:path w="2766" h="5378" extrusionOk="0">
                  <a:moveTo>
                    <a:pt x="1606" y="0"/>
                  </a:moveTo>
                  <a:cubicBezTo>
                    <a:pt x="1514" y="95"/>
                    <a:pt x="1156" y="369"/>
                    <a:pt x="1156" y="369"/>
                  </a:cubicBezTo>
                  <a:cubicBezTo>
                    <a:pt x="1156" y="369"/>
                    <a:pt x="2089" y="3947"/>
                    <a:pt x="2052" y="3953"/>
                  </a:cubicBezTo>
                  <a:cubicBezTo>
                    <a:pt x="2052" y="3953"/>
                    <a:pt x="2051" y="3954"/>
                    <a:pt x="2051" y="3954"/>
                  </a:cubicBezTo>
                  <a:cubicBezTo>
                    <a:pt x="2010" y="3954"/>
                    <a:pt x="1497" y="2875"/>
                    <a:pt x="1294" y="2304"/>
                  </a:cubicBezTo>
                  <a:cubicBezTo>
                    <a:pt x="1088" y="1731"/>
                    <a:pt x="795" y="1140"/>
                    <a:pt x="260" y="850"/>
                  </a:cubicBezTo>
                  <a:lnTo>
                    <a:pt x="0" y="4043"/>
                  </a:lnTo>
                  <a:cubicBezTo>
                    <a:pt x="156" y="4265"/>
                    <a:pt x="328" y="4478"/>
                    <a:pt x="508" y="4680"/>
                  </a:cubicBezTo>
                  <a:cubicBezTo>
                    <a:pt x="688" y="4885"/>
                    <a:pt x="883" y="5078"/>
                    <a:pt x="1121" y="5214"/>
                  </a:cubicBezTo>
                  <a:cubicBezTo>
                    <a:pt x="1296" y="5314"/>
                    <a:pt x="1499" y="5377"/>
                    <a:pt x="1700" y="5377"/>
                  </a:cubicBezTo>
                  <a:cubicBezTo>
                    <a:pt x="1768" y="5377"/>
                    <a:pt x="1836" y="5370"/>
                    <a:pt x="1902" y="5355"/>
                  </a:cubicBezTo>
                  <a:cubicBezTo>
                    <a:pt x="2280" y="5262"/>
                    <a:pt x="2557" y="4915"/>
                    <a:pt x="2662" y="4542"/>
                  </a:cubicBezTo>
                  <a:cubicBezTo>
                    <a:pt x="2765" y="4169"/>
                    <a:pt x="2730" y="3771"/>
                    <a:pt x="2673" y="3387"/>
                  </a:cubicBezTo>
                  <a:cubicBezTo>
                    <a:pt x="2498" y="2210"/>
                    <a:pt x="2137" y="1066"/>
                    <a:pt x="1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94"/>
            <p:cNvSpPr/>
            <p:nvPr/>
          </p:nvSpPr>
          <p:spPr>
            <a:xfrm>
              <a:off x="6718351" y="2789337"/>
              <a:ext cx="43260" cy="160596"/>
            </a:xfrm>
            <a:custGeom>
              <a:avLst/>
              <a:gdLst/>
              <a:ahLst/>
              <a:cxnLst/>
              <a:rect l="l" t="t" r="r" b="b"/>
              <a:pathLst>
                <a:path w="438" h="1626" extrusionOk="0">
                  <a:moveTo>
                    <a:pt x="7" y="0"/>
                  </a:moveTo>
                  <a:cubicBezTo>
                    <a:pt x="3" y="0"/>
                    <a:pt x="0" y="0"/>
                    <a:pt x="0" y="0"/>
                  </a:cubicBezTo>
                  <a:lnTo>
                    <a:pt x="209" y="1626"/>
                  </a:lnTo>
                  <a:cubicBezTo>
                    <a:pt x="376" y="1301"/>
                    <a:pt x="438" y="932"/>
                    <a:pt x="391" y="569"/>
                  </a:cubicBezTo>
                  <a:cubicBezTo>
                    <a:pt x="315" y="24"/>
                    <a:pt x="52" y="0"/>
                    <a:pt x="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94"/>
            <p:cNvSpPr/>
            <p:nvPr/>
          </p:nvSpPr>
          <p:spPr>
            <a:xfrm>
              <a:off x="6628966" y="2702125"/>
              <a:ext cx="112694" cy="165139"/>
            </a:xfrm>
            <a:custGeom>
              <a:avLst/>
              <a:gdLst/>
              <a:ahLst/>
              <a:cxnLst/>
              <a:rect l="l" t="t" r="r" b="b"/>
              <a:pathLst>
                <a:path w="1141" h="1672" extrusionOk="0">
                  <a:moveTo>
                    <a:pt x="64" y="1"/>
                  </a:moveTo>
                  <a:lnTo>
                    <a:pt x="14" y="993"/>
                  </a:lnTo>
                  <a:lnTo>
                    <a:pt x="1" y="1235"/>
                  </a:lnTo>
                  <a:lnTo>
                    <a:pt x="1140" y="1672"/>
                  </a:lnTo>
                  <a:lnTo>
                    <a:pt x="1103" y="1367"/>
                  </a:lnTo>
                  <a:lnTo>
                    <a:pt x="1064" y="1028"/>
                  </a:lnTo>
                  <a:lnTo>
                    <a:pt x="1061" y="1020"/>
                  </a:lnTo>
                  <a:lnTo>
                    <a:pt x="1033" y="767"/>
                  </a:lnTo>
                  <a:lnTo>
                    <a:pt x="998" y="475"/>
                  </a:lnTo>
                  <a:lnTo>
                    <a:pt x="978" y="315"/>
                  </a:lnTo>
                  <a:lnTo>
                    <a:pt x="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94"/>
            <p:cNvSpPr/>
            <p:nvPr/>
          </p:nvSpPr>
          <p:spPr>
            <a:xfrm>
              <a:off x="6132956" y="2783312"/>
              <a:ext cx="667076" cy="519715"/>
            </a:xfrm>
            <a:custGeom>
              <a:avLst/>
              <a:gdLst/>
              <a:ahLst/>
              <a:cxnLst/>
              <a:rect l="l" t="t" r="r" b="b"/>
              <a:pathLst>
                <a:path w="6754" h="5262" extrusionOk="0">
                  <a:moveTo>
                    <a:pt x="5130" y="0"/>
                  </a:moveTo>
                  <a:cubicBezTo>
                    <a:pt x="4925" y="0"/>
                    <a:pt x="4725" y="45"/>
                    <a:pt x="4540" y="129"/>
                  </a:cubicBezTo>
                  <a:cubicBezTo>
                    <a:pt x="4081" y="347"/>
                    <a:pt x="3747" y="755"/>
                    <a:pt x="3448" y="1164"/>
                  </a:cubicBezTo>
                  <a:cubicBezTo>
                    <a:pt x="3024" y="1750"/>
                    <a:pt x="2640" y="2363"/>
                    <a:pt x="2299" y="3002"/>
                  </a:cubicBezTo>
                  <a:cubicBezTo>
                    <a:pt x="2271" y="3053"/>
                    <a:pt x="2238" y="3107"/>
                    <a:pt x="2190" y="3125"/>
                  </a:cubicBezTo>
                  <a:cubicBezTo>
                    <a:pt x="2174" y="3131"/>
                    <a:pt x="2157" y="3134"/>
                    <a:pt x="2141" y="3134"/>
                  </a:cubicBezTo>
                  <a:cubicBezTo>
                    <a:pt x="2105" y="3134"/>
                    <a:pt x="2068" y="3122"/>
                    <a:pt x="2034" y="3110"/>
                  </a:cubicBezTo>
                  <a:cubicBezTo>
                    <a:pt x="1972" y="3090"/>
                    <a:pt x="1911" y="3070"/>
                    <a:pt x="1851" y="3050"/>
                  </a:cubicBezTo>
                  <a:cubicBezTo>
                    <a:pt x="1546" y="2949"/>
                    <a:pt x="1241" y="2848"/>
                    <a:pt x="938" y="2747"/>
                  </a:cubicBezTo>
                  <a:lnTo>
                    <a:pt x="0" y="4948"/>
                  </a:lnTo>
                  <a:cubicBezTo>
                    <a:pt x="753" y="5157"/>
                    <a:pt x="1528" y="5262"/>
                    <a:pt x="2303" y="5262"/>
                  </a:cubicBezTo>
                  <a:cubicBezTo>
                    <a:pt x="2999" y="5262"/>
                    <a:pt x="3696" y="5178"/>
                    <a:pt x="4377" y="5009"/>
                  </a:cubicBezTo>
                  <a:cubicBezTo>
                    <a:pt x="4704" y="4928"/>
                    <a:pt x="5038" y="4823"/>
                    <a:pt x="5304" y="4614"/>
                  </a:cubicBezTo>
                  <a:cubicBezTo>
                    <a:pt x="5535" y="4434"/>
                    <a:pt x="5623" y="3913"/>
                    <a:pt x="5886" y="3913"/>
                  </a:cubicBezTo>
                  <a:cubicBezTo>
                    <a:pt x="5903" y="3913"/>
                    <a:pt x="5920" y="3916"/>
                    <a:pt x="5938" y="3920"/>
                  </a:cubicBezTo>
                  <a:cubicBezTo>
                    <a:pt x="5994" y="3934"/>
                    <a:pt x="6045" y="3940"/>
                    <a:pt x="6094" y="3940"/>
                  </a:cubicBezTo>
                  <a:cubicBezTo>
                    <a:pt x="6410" y="3940"/>
                    <a:pt x="6591" y="3676"/>
                    <a:pt x="6753" y="3516"/>
                  </a:cubicBezTo>
                  <a:cubicBezTo>
                    <a:pt x="6595" y="3329"/>
                    <a:pt x="6479" y="3112"/>
                    <a:pt x="6413" y="2877"/>
                  </a:cubicBezTo>
                  <a:cubicBezTo>
                    <a:pt x="6250" y="2356"/>
                    <a:pt x="6268" y="1755"/>
                    <a:pt x="6217" y="1199"/>
                  </a:cubicBezTo>
                  <a:cubicBezTo>
                    <a:pt x="6189" y="894"/>
                    <a:pt x="6130" y="575"/>
                    <a:pt x="5934" y="340"/>
                  </a:cubicBezTo>
                  <a:cubicBezTo>
                    <a:pt x="5754" y="123"/>
                    <a:pt x="5482" y="15"/>
                    <a:pt x="5198" y="2"/>
                  </a:cubicBezTo>
                  <a:cubicBezTo>
                    <a:pt x="5175" y="1"/>
                    <a:pt x="5153" y="0"/>
                    <a:pt x="5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94"/>
            <p:cNvSpPr/>
            <p:nvPr/>
          </p:nvSpPr>
          <p:spPr>
            <a:xfrm>
              <a:off x="5529684" y="2625087"/>
              <a:ext cx="91656" cy="201387"/>
            </a:xfrm>
            <a:custGeom>
              <a:avLst/>
              <a:gdLst/>
              <a:ahLst/>
              <a:cxnLst/>
              <a:rect l="l" t="t" r="r" b="b"/>
              <a:pathLst>
                <a:path w="928" h="2039" extrusionOk="0">
                  <a:moveTo>
                    <a:pt x="260" y="1"/>
                  </a:moveTo>
                  <a:lnTo>
                    <a:pt x="0" y="1483"/>
                  </a:lnTo>
                  <a:lnTo>
                    <a:pt x="668" y="2039"/>
                  </a:lnTo>
                  <a:lnTo>
                    <a:pt x="927" y="407"/>
                  </a:lnTo>
                  <a:lnTo>
                    <a:pt x="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94"/>
            <p:cNvSpPr/>
            <p:nvPr/>
          </p:nvSpPr>
          <p:spPr>
            <a:xfrm>
              <a:off x="5039501" y="2786275"/>
              <a:ext cx="223313" cy="215708"/>
            </a:xfrm>
            <a:custGeom>
              <a:avLst/>
              <a:gdLst/>
              <a:ahLst/>
              <a:cxnLst/>
              <a:rect l="l" t="t" r="r" b="b"/>
              <a:pathLst>
                <a:path w="2261" h="2184" extrusionOk="0">
                  <a:moveTo>
                    <a:pt x="444" y="1"/>
                  </a:moveTo>
                  <a:lnTo>
                    <a:pt x="0" y="407"/>
                  </a:lnTo>
                  <a:cubicBezTo>
                    <a:pt x="0" y="407"/>
                    <a:pt x="740" y="1553"/>
                    <a:pt x="740" y="1665"/>
                  </a:cubicBezTo>
                  <a:lnTo>
                    <a:pt x="1445" y="2184"/>
                  </a:lnTo>
                  <a:lnTo>
                    <a:pt x="2260" y="1815"/>
                  </a:lnTo>
                  <a:lnTo>
                    <a:pt x="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94"/>
            <p:cNvSpPr/>
            <p:nvPr/>
          </p:nvSpPr>
          <p:spPr>
            <a:xfrm>
              <a:off x="5418175" y="2747657"/>
              <a:ext cx="204251" cy="468454"/>
            </a:xfrm>
            <a:custGeom>
              <a:avLst/>
              <a:gdLst/>
              <a:ahLst/>
              <a:cxnLst/>
              <a:rect l="l" t="t" r="r" b="b"/>
              <a:pathLst>
                <a:path w="2068" h="4743" extrusionOk="0">
                  <a:moveTo>
                    <a:pt x="965" y="1"/>
                  </a:moveTo>
                  <a:cubicBezTo>
                    <a:pt x="965" y="1"/>
                    <a:pt x="115" y="4059"/>
                    <a:pt x="1" y="4180"/>
                  </a:cubicBezTo>
                  <a:cubicBezTo>
                    <a:pt x="1" y="4180"/>
                    <a:pt x="615" y="4742"/>
                    <a:pt x="1124" y="4742"/>
                  </a:cubicBezTo>
                  <a:cubicBezTo>
                    <a:pt x="1358" y="4742"/>
                    <a:pt x="1570" y="4623"/>
                    <a:pt x="1690" y="4274"/>
                  </a:cubicBezTo>
                  <a:cubicBezTo>
                    <a:pt x="2067" y="3170"/>
                    <a:pt x="2032" y="420"/>
                    <a:pt x="2032" y="420"/>
                  </a:cubicBezTo>
                  <a:lnTo>
                    <a:pt x="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94"/>
            <p:cNvSpPr/>
            <p:nvPr/>
          </p:nvSpPr>
          <p:spPr>
            <a:xfrm>
              <a:off x="5074366" y="2886228"/>
              <a:ext cx="1220272" cy="443071"/>
            </a:xfrm>
            <a:custGeom>
              <a:avLst/>
              <a:gdLst/>
              <a:ahLst/>
              <a:cxnLst/>
              <a:rect l="l" t="t" r="r" b="b"/>
              <a:pathLst>
                <a:path w="12355" h="4486" extrusionOk="0">
                  <a:moveTo>
                    <a:pt x="616" y="1"/>
                  </a:moveTo>
                  <a:cubicBezTo>
                    <a:pt x="374" y="1"/>
                    <a:pt x="133" y="92"/>
                    <a:pt x="1" y="291"/>
                  </a:cubicBezTo>
                  <a:cubicBezTo>
                    <a:pt x="1" y="291"/>
                    <a:pt x="1654" y="4130"/>
                    <a:pt x="5037" y="4451"/>
                  </a:cubicBezTo>
                  <a:cubicBezTo>
                    <a:pt x="5284" y="4474"/>
                    <a:pt x="5813" y="4486"/>
                    <a:pt x="6470" y="4486"/>
                  </a:cubicBezTo>
                  <a:cubicBezTo>
                    <a:pt x="8420" y="4486"/>
                    <a:pt x="11495" y="4378"/>
                    <a:pt x="11689" y="4132"/>
                  </a:cubicBezTo>
                  <a:cubicBezTo>
                    <a:pt x="11693" y="4125"/>
                    <a:pt x="11700" y="4121"/>
                    <a:pt x="11706" y="4115"/>
                  </a:cubicBezTo>
                  <a:cubicBezTo>
                    <a:pt x="11687" y="3609"/>
                    <a:pt x="11687" y="3098"/>
                    <a:pt x="11889" y="2623"/>
                  </a:cubicBezTo>
                  <a:cubicBezTo>
                    <a:pt x="11937" y="2507"/>
                    <a:pt x="11998" y="2395"/>
                    <a:pt x="12071" y="2292"/>
                  </a:cubicBezTo>
                  <a:cubicBezTo>
                    <a:pt x="12154" y="2169"/>
                    <a:pt x="12249" y="2052"/>
                    <a:pt x="12354" y="1945"/>
                  </a:cubicBezTo>
                  <a:cubicBezTo>
                    <a:pt x="11593" y="915"/>
                    <a:pt x="10371" y="404"/>
                    <a:pt x="9097" y="404"/>
                  </a:cubicBezTo>
                  <a:cubicBezTo>
                    <a:pt x="8996" y="404"/>
                    <a:pt x="8894" y="407"/>
                    <a:pt x="8792" y="414"/>
                  </a:cubicBezTo>
                  <a:cubicBezTo>
                    <a:pt x="7395" y="502"/>
                    <a:pt x="6640" y="899"/>
                    <a:pt x="5474" y="1672"/>
                  </a:cubicBezTo>
                  <a:cubicBezTo>
                    <a:pt x="5355" y="1749"/>
                    <a:pt x="4938" y="2158"/>
                    <a:pt x="4575" y="2184"/>
                  </a:cubicBezTo>
                  <a:cubicBezTo>
                    <a:pt x="4551" y="2186"/>
                    <a:pt x="4526" y="2187"/>
                    <a:pt x="4500" y="2187"/>
                  </a:cubicBezTo>
                  <a:cubicBezTo>
                    <a:pt x="4142" y="2187"/>
                    <a:pt x="3651" y="2025"/>
                    <a:pt x="3508" y="1914"/>
                  </a:cubicBezTo>
                  <a:lnTo>
                    <a:pt x="1663" y="497"/>
                  </a:lnTo>
                  <a:cubicBezTo>
                    <a:pt x="1413" y="304"/>
                    <a:pt x="1156" y="107"/>
                    <a:pt x="848" y="30"/>
                  </a:cubicBezTo>
                  <a:cubicBezTo>
                    <a:pt x="773" y="11"/>
                    <a:pt x="69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94"/>
            <p:cNvSpPr/>
            <p:nvPr/>
          </p:nvSpPr>
          <p:spPr>
            <a:xfrm>
              <a:off x="5551116" y="2926130"/>
              <a:ext cx="743225" cy="193881"/>
            </a:xfrm>
            <a:custGeom>
              <a:avLst/>
              <a:gdLst/>
              <a:ahLst/>
              <a:cxnLst/>
              <a:rect l="l" t="t" r="r" b="b"/>
              <a:pathLst>
                <a:path w="7525" h="1963" extrusionOk="0">
                  <a:moveTo>
                    <a:pt x="4268" y="0"/>
                  </a:moveTo>
                  <a:cubicBezTo>
                    <a:pt x="4166" y="0"/>
                    <a:pt x="4065" y="3"/>
                    <a:pt x="3963" y="10"/>
                  </a:cubicBezTo>
                  <a:cubicBezTo>
                    <a:pt x="2566" y="98"/>
                    <a:pt x="1811" y="495"/>
                    <a:pt x="644" y="1268"/>
                  </a:cubicBezTo>
                  <a:cubicBezTo>
                    <a:pt x="554" y="1328"/>
                    <a:pt x="284" y="1582"/>
                    <a:pt x="1" y="1710"/>
                  </a:cubicBezTo>
                  <a:cubicBezTo>
                    <a:pt x="68" y="1714"/>
                    <a:pt x="134" y="1717"/>
                    <a:pt x="200" y="1717"/>
                  </a:cubicBezTo>
                  <a:cubicBezTo>
                    <a:pt x="419" y="1717"/>
                    <a:pt x="637" y="1688"/>
                    <a:pt x="873" y="1600"/>
                  </a:cubicBezTo>
                  <a:cubicBezTo>
                    <a:pt x="1305" y="1444"/>
                    <a:pt x="1703" y="1202"/>
                    <a:pt x="2136" y="1040"/>
                  </a:cubicBezTo>
                  <a:cubicBezTo>
                    <a:pt x="2574" y="874"/>
                    <a:pt x="3041" y="810"/>
                    <a:pt x="3512" y="810"/>
                  </a:cubicBezTo>
                  <a:cubicBezTo>
                    <a:pt x="3932" y="810"/>
                    <a:pt x="4354" y="861"/>
                    <a:pt x="4760" y="937"/>
                  </a:cubicBezTo>
                  <a:cubicBezTo>
                    <a:pt x="4769" y="939"/>
                    <a:pt x="4778" y="943"/>
                    <a:pt x="4786" y="950"/>
                  </a:cubicBezTo>
                  <a:cubicBezTo>
                    <a:pt x="5353" y="1018"/>
                    <a:pt x="5902" y="1304"/>
                    <a:pt x="6401" y="1560"/>
                  </a:cubicBezTo>
                  <a:cubicBezTo>
                    <a:pt x="6649" y="1690"/>
                    <a:pt x="6899" y="1817"/>
                    <a:pt x="7152" y="1940"/>
                  </a:cubicBezTo>
                  <a:lnTo>
                    <a:pt x="7196" y="1962"/>
                  </a:lnTo>
                  <a:cubicBezTo>
                    <a:pt x="7211" y="1936"/>
                    <a:pt x="7226" y="1912"/>
                    <a:pt x="7242" y="1888"/>
                  </a:cubicBezTo>
                  <a:cubicBezTo>
                    <a:pt x="7325" y="1765"/>
                    <a:pt x="7420" y="1648"/>
                    <a:pt x="7525" y="1541"/>
                  </a:cubicBezTo>
                  <a:cubicBezTo>
                    <a:pt x="6764" y="511"/>
                    <a:pt x="5542" y="0"/>
                    <a:pt x="4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94"/>
            <p:cNvSpPr/>
            <p:nvPr/>
          </p:nvSpPr>
          <p:spPr>
            <a:xfrm>
              <a:off x="5790430" y="2926130"/>
              <a:ext cx="504208" cy="402280"/>
            </a:xfrm>
            <a:custGeom>
              <a:avLst/>
              <a:gdLst/>
              <a:ahLst/>
              <a:cxnLst/>
              <a:rect l="l" t="t" r="r" b="b"/>
              <a:pathLst>
                <a:path w="5105" h="4073" extrusionOk="0">
                  <a:moveTo>
                    <a:pt x="1847" y="0"/>
                  </a:moveTo>
                  <a:cubicBezTo>
                    <a:pt x="1746" y="0"/>
                    <a:pt x="1644" y="3"/>
                    <a:pt x="1542" y="10"/>
                  </a:cubicBezTo>
                  <a:cubicBezTo>
                    <a:pt x="1441" y="17"/>
                    <a:pt x="1344" y="23"/>
                    <a:pt x="1250" y="34"/>
                  </a:cubicBezTo>
                  <a:cubicBezTo>
                    <a:pt x="532" y="522"/>
                    <a:pt x="145" y="1453"/>
                    <a:pt x="46" y="2312"/>
                  </a:cubicBezTo>
                  <a:cubicBezTo>
                    <a:pt x="0" y="2722"/>
                    <a:pt x="46" y="3067"/>
                    <a:pt x="145" y="3462"/>
                  </a:cubicBezTo>
                  <a:cubicBezTo>
                    <a:pt x="196" y="3667"/>
                    <a:pt x="251" y="3871"/>
                    <a:pt x="312" y="4073"/>
                  </a:cubicBezTo>
                  <a:cubicBezTo>
                    <a:pt x="2148" y="4040"/>
                    <a:pt x="4278" y="3932"/>
                    <a:pt x="4439" y="3728"/>
                  </a:cubicBezTo>
                  <a:cubicBezTo>
                    <a:pt x="4443" y="3721"/>
                    <a:pt x="4450" y="3717"/>
                    <a:pt x="4456" y="3713"/>
                  </a:cubicBezTo>
                  <a:cubicBezTo>
                    <a:pt x="4437" y="3205"/>
                    <a:pt x="4437" y="2694"/>
                    <a:pt x="4639" y="2219"/>
                  </a:cubicBezTo>
                  <a:cubicBezTo>
                    <a:pt x="4687" y="2103"/>
                    <a:pt x="4748" y="1991"/>
                    <a:pt x="4821" y="1888"/>
                  </a:cubicBezTo>
                  <a:cubicBezTo>
                    <a:pt x="4904" y="1765"/>
                    <a:pt x="4999" y="1648"/>
                    <a:pt x="5104" y="1541"/>
                  </a:cubicBezTo>
                  <a:cubicBezTo>
                    <a:pt x="4343" y="511"/>
                    <a:pt x="3121" y="0"/>
                    <a:pt x="1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94"/>
            <p:cNvSpPr/>
            <p:nvPr/>
          </p:nvSpPr>
          <p:spPr>
            <a:xfrm>
              <a:off x="6329404" y="2800103"/>
              <a:ext cx="470627" cy="502924"/>
            </a:xfrm>
            <a:custGeom>
              <a:avLst/>
              <a:gdLst/>
              <a:ahLst/>
              <a:cxnLst/>
              <a:rect l="l" t="t" r="r" b="b"/>
              <a:pathLst>
                <a:path w="4765" h="5092" extrusionOk="0">
                  <a:moveTo>
                    <a:pt x="2600" y="1"/>
                  </a:moveTo>
                  <a:cubicBezTo>
                    <a:pt x="2554" y="1"/>
                    <a:pt x="2507" y="4"/>
                    <a:pt x="2460" y="10"/>
                  </a:cubicBezTo>
                  <a:cubicBezTo>
                    <a:pt x="2050" y="234"/>
                    <a:pt x="1738" y="614"/>
                    <a:pt x="1461" y="996"/>
                  </a:cubicBezTo>
                  <a:cubicBezTo>
                    <a:pt x="1035" y="1580"/>
                    <a:pt x="651" y="2195"/>
                    <a:pt x="310" y="2832"/>
                  </a:cubicBezTo>
                  <a:cubicBezTo>
                    <a:pt x="282" y="2883"/>
                    <a:pt x="253" y="2937"/>
                    <a:pt x="201" y="2957"/>
                  </a:cubicBezTo>
                  <a:cubicBezTo>
                    <a:pt x="122" y="3357"/>
                    <a:pt x="1" y="3750"/>
                    <a:pt x="1" y="4163"/>
                  </a:cubicBezTo>
                  <a:cubicBezTo>
                    <a:pt x="1" y="4506"/>
                    <a:pt x="73" y="4798"/>
                    <a:pt x="176" y="5090"/>
                  </a:cubicBezTo>
                  <a:cubicBezTo>
                    <a:pt x="227" y="5091"/>
                    <a:pt x="278" y="5091"/>
                    <a:pt x="329" y="5091"/>
                  </a:cubicBezTo>
                  <a:cubicBezTo>
                    <a:pt x="1022" y="5091"/>
                    <a:pt x="1715" y="5007"/>
                    <a:pt x="2388" y="4842"/>
                  </a:cubicBezTo>
                  <a:cubicBezTo>
                    <a:pt x="2717" y="4760"/>
                    <a:pt x="3049" y="4655"/>
                    <a:pt x="3315" y="4444"/>
                  </a:cubicBezTo>
                  <a:cubicBezTo>
                    <a:pt x="3548" y="4262"/>
                    <a:pt x="3634" y="3743"/>
                    <a:pt x="3897" y="3743"/>
                  </a:cubicBezTo>
                  <a:cubicBezTo>
                    <a:pt x="3913" y="3743"/>
                    <a:pt x="3931" y="3746"/>
                    <a:pt x="3949" y="3750"/>
                  </a:cubicBezTo>
                  <a:cubicBezTo>
                    <a:pt x="4004" y="3763"/>
                    <a:pt x="4055" y="3769"/>
                    <a:pt x="4103" y="3769"/>
                  </a:cubicBezTo>
                  <a:cubicBezTo>
                    <a:pt x="4420" y="3769"/>
                    <a:pt x="4602" y="3506"/>
                    <a:pt x="4764" y="3346"/>
                  </a:cubicBezTo>
                  <a:cubicBezTo>
                    <a:pt x="4606" y="3159"/>
                    <a:pt x="4490" y="2942"/>
                    <a:pt x="4424" y="2709"/>
                  </a:cubicBezTo>
                  <a:cubicBezTo>
                    <a:pt x="4411" y="2709"/>
                    <a:pt x="4397" y="2709"/>
                    <a:pt x="4387" y="2711"/>
                  </a:cubicBezTo>
                  <a:cubicBezTo>
                    <a:pt x="4328" y="2716"/>
                    <a:pt x="4274" y="2718"/>
                    <a:pt x="4222" y="2718"/>
                  </a:cubicBezTo>
                  <a:cubicBezTo>
                    <a:pt x="3130" y="2718"/>
                    <a:pt x="3447" y="1705"/>
                    <a:pt x="3462" y="906"/>
                  </a:cubicBezTo>
                  <a:cubicBezTo>
                    <a:pt x="3449" y="825"/>
                    <a:pt x="3433" y="741"/>
                    <a:pt x="3414" y="660"/>
                  </a:cubicBezTo>
                  <a:cubicBezTo>
                    <a:pt x="3314" y="215"/>
                    <a:pt x="2982" y="1"/>
                    <a:pt x="2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94"/>
            <p:cNvSpPr/>
            <p:nvPr/>
          </p:nvSpPr>
          <p:spPr>
            <a:xfrm>
              <a:off x="6466296" y="2818869"/>
              <a:ext cx="442577" cy="544900"/>
            </a:xfrm>
            <a:custGeom>
              <a:avLst/>
              <a:gdLst/>
              <a:ahLst/>
              <a:cxnLst/>
              <a:rect l="l" t="t" r="r" b="b"/>
              <a:pathLst>
                <a:path w="4481" h="5517" extrusionOk="0">
                  <a:moveTo>
                    <a:pt x="1295" y="0"/>
                  </a:moveTo>
                  <a:cubicBezTo>
                    <a:pt x="812" y="0"/>
                    <a:pt x="76" y="827"/>
                    <a:pt x="185" y="2559"/>
                  </a:cubicBezTo>
                  <a:cubicBezTo>
                    <a:pt x="297" y="4335"/>
                    <a:pt x="1" y="5299"/>
                    <a:pt x="1222" y="5484"/>
                  </a:cubicBezTo>
                  <a:cubicBezTo>
                    <a:pt x="1371" y="5506"/>
                    <a:pt x="1531" y="5516"/>
                    <a:pt x="1699" y="5516"/>
                  </a:cubicBezTo>
                  <a:cubicBezTo>
                    <a:pt x="2910" y="5516"/>
                    <a:pt x="4481" y="5003"/>
                    <a:pt x="4481" y="5003"/>
                  </a:cubicBezTo>
                  <a:lnTo>
                    <a:pt x="4371" y="4632"/>
                  </a:lnTo>
                  <a:cubicBezTo>
                    <a:pt x="4371" y="4632"/>
                    <a:pt x="2223" y="4485"/>
                    <a:pt x="1964" y="3966"/>
                  </a:cubicBezTo>
                  <a:cubicBezTo>
                    <a:pt x="1705" y="3446"/>
                    <a:pt x="2111" y="77"/>
                    <a:pt x="1334" y="2"/>
                  </a:cubicBezTo>
                  <a:cubicBezTo>
                    <a:pt x="1321" y="1"/>
                    <a:pt x="1308" y="0"/>
                    <a:pt x="1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94"/>
            <p:cNvSpPr/>
            <p:nvPr/>
          </p:nvSpPr>
          <p:spPr>
            <a:xfrm>
              <a:off x="6653263" y="2748941"/>
              <a:ext cx="80594" cy="53927"/>
            </a:xfrm>
            <a:custGeom>
              <a:avLst/>
              <a:gdLst/>
              <a:ahLst/>
              <a:cxnLst/>
              <a:rect l="l" t="t" r="r" b="b"/>
              <a:pathLst>
                <a:path w="816" h="546" extrusionOk="0">
                  <a:moveTo>
                    <a:pt x="752" y="1"/>
                  </a:moveTo>
                  <a:lnTo>
                    <a:pt x="1" y="14"/>
                  </a:lnTo>
                  <a:cubicBezTo>
                    <a:pt x="1" y="27"/>
                    <a:pt x="337" y="482"/>
                    <a:pt x="815" y="546"/>
                  </a:cubicBezTo>
                  <a:lnTo>
                    <a:pt x="787" y="293"/>
                  </a:lnTo>
                  <a:lnTo>
                    <a:pt x="7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94"/>
            <p:cNvSpPr/>
            <p:nvPr/>
          </p:nvSpPr>
          <p:spPr>
            <a:xfrm>
              <a:off x="6520914" y="2481578"/>
              <a:ext cx="300154" cy="278524"/>
            </a:xfrm>
            <a:custGeom>
              <a:avLst/>
              <a:gdLst/>
              <a:ahLst/>
              <a:cxnLst/>
              <a:rect l="l" t="t" r="r" b="b"/>
              <a:pathLst>
                <a:path w="3039" h="2820" extrusionOk="0">
                  <a:moveTo>
                    <a:pt x="2287" y="0"/>
                  </a:moveTo>
                  <a:cubicBezTo>
                    <a:pt x="2234" y="7"/>
                    <a:pt x="2182" y="11"/>
                    <a:pt x="2129" y="20"/>
                  </a:cubicBezTo>
                  <a:cubicBezTo>
                    <a:pt x="1833" y="64"/>
                    <a:pt x="1536" y="125"/>
                    <a:pt x="1246" y="202"/>
                  </a:cubicBezTo>
                  <a:cubicBezTo>
                    <a:pt x="809" y="316"/>
                    <a:pt x="355" y="431"/>
                    <a:pt x="5" y="718"/>
                  </a:cubicBezTo>
                  <a:cubicBezTo>
                    <a:pt x="1" y="819"/>
                    <a:pt x="8" y="918"/>
                    <a:pt x="21" y="1017"/>
                  </a:cubicBezTo>
                  <a:cubicBezTo>
                    <a:pt x="36" y="1120"/>
                    <a:pt x="56" y="1219"/>
                    <a:pt x="80" y="1318"/>
                  </a:cubicBezTo>
                  <a:lnTo>
                    <a:pt x="62" y="1280"/>
                  </a:lnTo>
                  <a:lnTo>
                    <a:pt x="62" y="1280"/>
                  </a:lnTo>
                  <a:cubicBezTo>
                    <a:pt x="65" y="1768"/>
                    <a:pt x="344" y="2234"/>
                    <a:pt x="748" y="2506"/>
                  </a:cubicBezTo>
                  <a:cubicBezTo>
                    <a:pt x="1059" y="2718"/>
                    <a:pt x="1437" y="2819"/>
                    <a:pt x="1815" y="2819"/>
                  </a:cubicBezTo>
                  <a:cubicBezTo>
                    <a:pt x="1925" y="2819"/>
                    <a:pt x="2036" y="2810"/>
                    <a:pt x="2144" y="2794"/>
                  </a:cubicBezTo>
                  <a:cubicBezTo>
                    <a:pt x="2331" y="2765"/>
                    <a:pt x="2518" y="2712"/>
                    <a:pt x="2669" y="2603"/>
                  </a:cubicBezTo>
                  <a:cubicBezTo>
                    <a:pt x="2711" y="2572"/>
                    <a:pt x="2751" y="2537"/>
                    <a:pt x="2786" y="2499"/>
                  </a:cubicBezTo>
                  <a:cubicBezTo>
                    <a:pt x="2979" y="2238"/>
                    <a:pt x="3038" y="1937"/>
                    <a:pt x="2902" y="1610"/>
                  </a:cubicBezTo>
                  <a:cubicBezTo>
                    <a:pt x="2781" y="1313"/>
                    <a:pt x="2775" y="1015"/>
                    <a:pt x="2707" y="705"/>
                  </a:cubicBezTo>
                  <a:cubicBezTo>
                    <a:pt x="2643" y="409"/>
                    <a:pt x="2491" y="202"/>
                    <a:pt x="2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94"/>
            <p:cNvSpPr/>
            <p:nvPr/>
          </p:nvSpPr>
          <p:spPr>
            <a:xfrm>
              <a:off x="6691683" y="2624494"/>
              <a:ext cx="38717" cy="30025"/>
            </a:xfrm>
            <a:custGeom>
              <a:avLst/>
              <a:gdLst/>
              <a:ahLst/>
              <a:cxnLst/>
              <a:rect l="l" t="t" r="r" b="b"/>
              <a:pathLst>
                <a:path w="392" h="304" extrusionOk="0">
                  <a:moveTo>
                    <a:pt x="196" y="0"/>
                  </a:moveTo>
                  <a:cubicBezTo>
                    <a:pt x="0" y="0"/>
                    <a:pt x="0" y="303"/>
                    <a:pt x="196" y="303"/>
                  </a:cubicBezTo>
                  <a:cubicBezTo>
                    <a:pt x="389" y="303"/>
                    <a:pt x="391"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94"/>
            <p:cNvSpPr/>
            <p:nvPr/>
          </p:nvSpPr>
          <p:spPr>
            <a:xfrm>
              <a:off x="6768722" y="2604049"/>
              <a:ext cx="33482" cy="25976"/>
            </a:xfrm>
            <a:custGeom>
              <a:avLst/>
              <a:gdLst/>
              <a:ahLst/>
              <a:cxnLst/>
              <a:rect l="l" t="t" r="r" b="b"/>
              <a:pathLst>
                <a:path w="339" h="263" extrusionOk="0">
                  <a:moveTo>
                    <a:pt x="169" y="1"/>
                  </a:moveTo>
                  <a:cubicBezTo>
                    <a:pt x="0" y="1"/>
                    <a:pt x="0" y="262"/>
                    <a:pt x="169" y="262"/>
                  </a:cubicBezTo>
                  <a:cubicBezTo>
                    <a:pt x="338" y="262"/>
                    <a:pt x="33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94"/>
            <p:cNvSpPr/>
            <p:nvPr/>
          </p:nvSpPr>
          <p:spPr>
            <a:xfrm>
              <a:off x="6743536" y="2595160"/>
              <a:ext cx="45236" cy="81977"/>
            </a:xfrm>
            <a:custGeom>
              <a:avLst/>
              <a:gdLst/>
              <a:ahLst/>
              <a:cxnLst/>
              <a:rect l="l" t="t" r="r" b="b"/>
              <a:pathLst>
                <a:path w="458" h="830" extrusionOk="0">
                  <a:moveTo>
                    <a:pt x="67" y="1"/>
                  </a:moveTo>
                  <a:cubicBezTo>
                    <a:pt x="43" y="1"/>
                    <a:pt x="18" y="15"/>
                    <a:pt x="11" y="38"/>
                  </a:cubicBezTo>
                  <a:cubicBezTo>
                    <a:pt x="0" y="87"/>
                    <a:pt x="0" y="135"/>
                    <a:pt x="11" y="181"/>
                  </a:cubicBezTo>
                  <a:cubicBezTo>
                    <a:pt x="16" y="225"/>
                    <a:pt x="27" y="269"/>
                    <a:pt x="42" y="311"/>
                  </a:cubicBezTo>
                  <a:cubicBezTo>
                    <a:pt x="71" y="392"/>
                    <a:pt x="125" y="460"/>
                    <a:pt x="198" y="508"/>
                  </a:cubicBezTo>
                  <a:cubicBezTo>
                    <a:pt x="233" y="530"/>
                    <a:pt x="277" y="541"/>
                    <a:pt x="310" y="567"/>
                  </a:cubicBezTo>
                  <a:cubicBezTo>
                    <a:pt x="316" y="572"/>
                    <a:pt x="323" y="578"/>
                    <a:pt x="327" y="587"/>
                  </a:cubicBezTo>
                  <a:cubicBezTo>
                    <a:pt x="327" y="596"/>
                    <a:pt x="290" y="620"/>
                    <a:pt x="284" y="627"/>
                  </a:cubicBezTo>
                  <a:cubicBezTo>
                    <a:pt x="251" y="653"/>
                    <a:pt x="213" y="677"/>
                    <a:pt x="178" y="704"/>
                  </a:cubicBezTo>
                  <a:cubicBezTo>
                    <a:pt x="141" y="726"/>
                    <a:pt x="106" y="754"/>
                    <a:pt x="75" y="785"/>
                  </a:cubicBezTo>
                  <a:cubicBezTo>
                    <a:pt x="62" y="800"/>
                    <a:pt x="73" y="824"/>
                    <a:pt x="92" y="827"/>
                  </a:cubicBezTo>
                  <a:lnTo>
                    <a:pt x="92" y="829"/>
                  </a:lnTo>
                  <a:cubicBezTo>
                    <a:pt x="98" y="829"/>
                    <a:pt x="103" y="830"/>
                    <a:pt x="109" y="830"/>
                  </a:cubicBezTo>
                  <a:cubicBezTo>
                    <a:pt x="197" y="830"/>
                    <a:pt x="292" y="766"/>
                    <a:pt x="360" y="717"/>
                  </a:cubicBezTo>
                  <a:cubicBezTo>
                    <a:pt x="398" y="688"/>
                    <a:pt x="439" y="658"/>
                    <a:pt x="450" y="609"/>
                  </a:cubicBezTo>
                  <a:cubicBezTo>
                    <a:pt x="457" y="556"/>
                    <a:pt x="437" y="506"/>
                    <a:pt x="398" y="475"/>
                  </a:cubicBezTo>
                  <a:cubicBezTo>
                    <a:pt x="358" y="447"/>
                    <a:pt x="316" y="423"/>
                    <a:pt x="273" y="403"/>
                  </a:cubicBezTo>
                  <a:cubicBezTo>
                    <a:pt x="235" y="383"/>
                    <a:pt x="204" y="352"/>
                    <a:pt x="185" y="315"/>
                  </a:cubicBezTo>
                  <a:cubicBezTo>
                    <a:pt x="165" y="275"/>
                    <a:pt x="150" y="231"/>
                    <a:pt x="143" y="188"/>
                  </a:cubicBezTo>
                  <a:cubicBezTo>
                    <a:pt x="132" y="133"/>
                    <a:pt x="132" y="78"/>
                    <a:pt x="110" y="27"/>
                  </a:cubicBezTo>
                  <a:cubicBezTo>
                    <a:pt x="102" y="9"/>
                    <a:pt x="85"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94"/>
            <p:cNvSpPr/>
            <p:nvPr/>
          </p:nvSpPr>
          <p:spPr>
            <a:xfrm>
              <a:off x="6659189" y="2586567"/>
              <a:ext cx="52347" cy="36643"/>
            </a:xfrm>
            <a:custGeom>
              <a:avLst/>
              <a:gdLst/>
              <a:ahLst/>
              <a:cxnLst/>
              <a:rect l="l" t="t" r="r" b="b"/>
              <a:pathLst>
                <a:path w="530" h="371" extrusionOk="0">
                  <a:moveTo>
                    <a:pt x="400" y="0"/>
                  </a:moveTo>
                  <a:cubicBezTo>
                    <a:pt x="382" y="0"/>
                    <a:pt x="362" y="2"/>
                    <a:pt x="343" y="4"/>
                  </a:cubicBezTo>
                  <a:cubicBezTo>
                    <a:pt x="292" y="11"/>
                    <a:pt x="239" y="29"/>
                    <a:pt x="193" y="53"/>
                  </a:cubicBezTo>
                  <a:cubicBezTo>
                    <a:pt x="154" y="75"/>
                    <a:pt x="116" y="101"/>
                    <a:pt x="86" y="136"/>
                  </a:cubicBezTo>
                  <a:cubicBezTo>
                    <a:pt x="45" y="178"/>
                    <a:pt x="0" y="238"/>
                    <a:pt x="15" y="297"/>
                  </a:cubicBezTo>
                  <a:lnTo>
                    <a:pt x="15" y="297"/>
                  </a:lnTo>
                  <a:lnTo>
                    <a:pt x="15" y="303"/>
                  </a:lnTo>
                  <a:cubicBezTo>
                    <a:pt x="17" y="343"/>
                    <a:pt x="49" y="371"/>
                    <a:pt x="85" y="371"/>
                  </a:cubicBezTo>
                  <a:cubicBezTo>
                    <a:pt x="96" y="371"/>
                    <a:pt x="108" y="368"/>
                    <a:pt x="119" y="362"/>
                  </a:cubicBezTo>
                  <a:cubicBezTo>
                    <a:pt x="119" y="362"/>
                    <a:pt x="120" y="361"/>
                    <a:pt x="121" y="360"/>
                  </a:cubicBezTo>
                  <a:lnTo>
                    <a:pt x="121" y="360"/>
                  </a:lnTo>
                  <a:cubicBezTo>
                    <a:pt x="163" y="351"/>
                    <a:pt x="193" y="310"/>
                    <a:pt x="224" y="281"/>
                  </a:cubicBezTo>
                  <a:cubicBezTo>
                    <a:pt x="229" y="276"/>
                    <a:pt x="234" y="271"/>
                    <a:pt x="239" y="266"/>
                  </a:cubicBezTo>
                  <a:lnTo>
                    <a:pt x="239" y="266"/>
                  </a:lnTo>
                  <a:lnTo>
                    <a:pt x="250" y="257"/>
                  </a:lnTo>
                  <a:cubicBezTo>
                    <a:pt x="255" y="253"/>
                    <a:pt x="260" y="249"/>
                    <a:pt x="264" y="245"/>
                  </a:cubicBezTo>
                  <a:lnTo>
                    <a:pt x="264" y="245"/>
                  </a:lnTo>
                  <a:cubicBezTo>
                    <a:pt x="266" y="244"/>
                    <a:pt x="268" y="243"/>
                    <a:pt x="270" y="242"/>
                  </a:cubicBezTo>
                  <a:cubicBezTo>
                    <a:pt x="274" y="239"/>
                    <a:pt x="285" y="233"/>
                    <a:pt x="292" y="226"/>
                  </a:cubicBezTo>
                  <a:cubicBezTo>
                    <a:pt x="306" y="218"/>
                    <a:pt x="320" y="210"/>
                    <a:pt x="334" y="204"/>
                  </a:cubicBezTo>
                  <a:lnTo>
                    <a:pt x="334" y="204"/>
                  </a:lnTo>
                  <a:cubicBezTo>
                    <a:pt x="334" y="204"/>
                    <a:pt x="334" y="204"/>
                    <a:pt x="334" y="204"/>
                  </a:cubicBezTo>
                  <a:cubicBezTo>
                    <a:pt x="335" y="204"/>
                    <a:pt x="339" y="202"/>
                    <a:pt x="349" y="198"/>
                  </a:cubicBezTo>
                  <a:lnTo>
                    <a:pt x="349" y="198"/>
                  </a:lnTo>
                  <a:lnTo>
                    <a:pt x="338" y="202"/>
                  </a:lnTo>
                  <a:cubicBezTo>
                    <a:pt x="337" y="203"/>
                    <a:pt x="336" y="203"/>
                    <a:pt x="334" y="204"/>
                  </a:cubicBezTo>
                  <a:lnTo>
                    <a:pt x="334" y="204"/>
                  </a:lnTo>
                  <a:cubicBezTo>
                    <a:pt x="334" y="203"/>
                    <a:pt x="339" y="201"/>
                    <a:pt x="343" y="200"/>
                  </a:cubicBezTo>
                  <a:lnTo>
                    <a:pt x="356" y="195"/>
                  </a:lnTo>
                  <a:lnTo>
                    <a:pt x="374" y="187"/>
                  </a:lnTo>
                  <a:lnTo>
                    <a:pt x="374" y="187"/>
                  </a:lnTo>
                  <a:cubicBezTo>
                    <a:pt x="374" y="187"/>
                    <a:pt x="374" y="187"/>
                    <a:pt x="374" y="187"/>
                  </a:cubicBezTo>
                  <a:cubicBezTo>
                    <a:pt x="375" y="187"/>
                    <a:pt x="383" y="184"/>
                    <a:pt x="384" y="184"/>
                  </a:cubicBezTo>
                  <a:lnTo>
                    <a:pt x="393" y="180"/>
                  </a:lnTo>
                  <a:lnTo>
                    <a:pt x="422" y="171"/>
                  </a:lnTo>
                  <a:cubicBezTo>
                    <a:pt x="430" y="169"/>
                    <a:pt x="439" y="169"/>
                    <a:pt x="448" y="167"/>
                  </a:cubicBezTo>
                  <a:cubicBezTo>
                    <a:pt x="457" y="163"/>
                    <a:pt x="466" y="160"/>
                    <a:pt x="472" y="156"/>
                  </a:cubicBezTo>
                  <a:cubicBezTo>
                    <a:pt x="475" y="155"/>
                    <a:pt x="482" y="151"/>
                    <a:pt x="482" y="151"/>
                  </a:cubicBezTo>
                  <a:lnTo>
                    <a:pt x="482" y="151"/>
                  </a:lnTo>
                  <a:cubicBezTo>
                    <a:pt x="482" y="151"/>
                    <a:pt x="480" y="153"/>
                    <a:pt x="472" y="156"/>
                  </a:cubicBezTo>
                  <a:cubicBezTo>
                    <a:pt x="501" y="147"/>
                    <a:pt x="520" y="123"/>
                    <a:pt x="525" y="94"/>
                  </a:cubicBezTo>
                  <a:cubicBezTo>
                    <a:pt x="529" y="66"/>
                    <a:pt x="516" y="37"/>
                    <a:pt x="490" y="22"/>
                  </a:cubicBezTo>
                  <a:lnTo>
                    <a:pt x="487" y="22"/>
                  </a:lnTo>
                  <a:cubicBezTo>
                    <a:pt x="474" y="15"/>
                    <a:pt x="459" y="11"/>
                    <a:pt x="448" y="4"/>
                  </a:cubicBezTo>
                  <a:cubicBezTo>
                    <a:pt x="433" y="2"/>
                    <a:pt x="417"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94"/>
            <p:cNvSpPr/>
            <p:nvPr/>
          </p:nvSpPr>
          <p:spPr>
            <a:xfrm>
              <a:off x="6759537" y="2558517"/>
              <a:ext cx="35951" cy="25284"/>
            </a:xfrm>
            <a:custGeom>
              <a:avLst/>
              <a:gdLst/>
              <a:ahLst/>
              <a:cxnLst/>
              <a:rect l="l" t="t" r="r" b="b"/>
              <a:pathLst>
                <a:path w="364" h="256" extrusionOk="0">
                  <a:moveTo>
                    <a:pt x="174" y="225"/>
                  </a:moveTo>
                  <a:cubicBezTo>
                    <a:pt x="170" y="227"/>
                    <a:pt x="165" y="229"/>
                    <a:pt x="161" y="231"/>
                  </a:cubicBezTo>
                  <a:lnTo>
                    <a:pt x="174" y="225"/>
                  </a:lnTo>
                  <a:close/>
                  <a:moveTo>
                    <a:pt x="249" y="1"/>
                  </a:moveTo>
                  <a:cubicBezTo>
                    <a:pt x="231" y="3"/>
                    <a:pt x="214" y="5"/>
                    <a:pt x="196" y="7"/>
                  </a:cubicBezTo>
                  <a:cubicBezTo>
                    <a:pt x="187" y="9"/>
                    <a:pt x="176" y="9"/>
                    <a:pt x="168" y="14"/>
                  </a:cubicBezTo>
                  <a:cubicBezTo>
                    <a:pt x="141" y="20"/>
                    <a:pt x="117" y="31"/>
                    <a:pt x="93" y="45"/>
                  </a:cubicBezTo>
                  <a:cubicBezTo>
                    <a:pt x="60" y="70"/>
                    <a:pt x="26" y="96"/>
                    <a:pt x="18" y="136"/>
                  </a:cubicBezTo>
                  <a:lnTo>
                    <a:pt x="18" y="136"/>
                  </a:lnTo>
                  <a:cubicBezTo>
                    <a:pt x="14" y="146"/>
                    <a:pt x="10" y="157"/>
                    <a:pt x="7" y="168"/>
                  </a:cubicBezTo>
                  <a:cubicBezTo>
                    <a:pt x="1" y="196"/>
                    <a:pt x="10" y="225"/>
                    <a:pt x="32" y="240"/>
                  </a:cubicBezTo>
                  <a:cubicBezTo>
                    <a:pt x="44" y="250"/>
                    <a:pt x="59" y="255"/>
                    <a:pt x="75" y="255"/>
                  </a:cubicBezTo>
                  <a:cubicBezTo>
                    <a:pt x="85" y="255"/>
                    <a:pt x="95" y="253"/>
                    <a:pt x="104" y="249"/>
                  </a:cubicBezTo>
                  <a:lnTo>
                    <a:pt x="104" y="249"/>
                  </a:lnTo>
                  <a:lnTo>
                    <a:pt x="100" y="251"/>
                  </a:lnTo>
                  <a:cubicBezTo>
                    <a:pt x="104" y="249"/>
                    <a:pt x="109" y="246"/>
                    <a:pt x="115" y="244"/>
                  </a:cubicBezTo>
                  <a:lnTo>
                    <a:pt x="115" y="244"/>
                  </a:lnTo>
                  <a:cubicBezTo>
                    <a:pt x="132" y="244"/>
                    <a:pt x="149" y="238"/>
                    <a:pt x="163" y="229"/>
                  </a:cubicBezTo>
                  <a:cubicBezTo>
                    <a:pt x="170" y="227"/>
                    <a:pt x="176" y="223"/>
                    <a:pt x="185" y="220"/>
                  </a:cubicBezTo>
                  <a:lnTo>
                    <a:pt x="185" y="220"/>
                  </a:lnTo>
                  <a:lnTo>
                    <a:pt x="174" y="225"/>
                  </a:lnTo>
                  <a:lnTo>
                    <a:pt x="174" y="225"/>
                  </a:lnTo>
                  <a:cubicBezTo>
                    <a:pt x="193" y="218"/>
                    <a:pt x="213" y="212"/>
                    <a:pt x="234" y="208"/>
                  </a:cubicBezTo>
                  <a:lnTo>
                    <a:pt x="234" y="208"/>
                  </a:lnTo>
                  <a:cubicBezTo>
                    <a:pt x="237" y="207"/>
                    <a:pt x="239" y="207"/>
                    <a:pt x="242" y="207"/>
                  </a:cubicBezTo>
                  <a:cubicBezTo>
                    <a:pt x="253" y="207"/>
                    <a:pt x="266" y="207"/>
                    <a:pt x="277" y="203"/>
                  </a:cubicBezTo>
                  <a:cubicBezTo>
                    <a:pt x="288" y="201"/>
                    <a:pt x="299" y="196"/>
                    <a:pt x="310" y="192"/>
                  </a:cubicBezTo>
                  <a:lnTo>
                    <a:pt x="310" y="192"/>
                  </a:lnTo>
                  <a:lnTo>
                    <a:pt x="299" y="196"/>
                  </a:lnTo>
                  <a:lnTo>
                    <a:pt x="299" y="196"/>
                  </a:lnTo>
                  <a:cubicBezTo>
                    <a:pt x="307" y="193"/>
                    <a:pt x="314" y="189"/>
                    <a:pt x="321" y="183"/>
                  </a:cubicBezTo>
                  <a:cubicBezTo>
                    <a:pt x="335" y="172"/>
                    <a:pt x="346" y="159"/>
                    <a:pt x="352" y="143"/>
                  </a:cubicBezTo>
                  <a:cubicBezTo>
                    <a:pt x="361" y="124"/>
                    <a:pt x="363" y="100"/>
                    <a:pt x="357" y="80"/>
                  </a:cubicBezTo>
                  <a:cubicBezTo>
                    <a:pt x="341" y="31"/>
                    <a:pt x="297"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94"/>
            <p:cNvSpPr/>
            <p:nvPr/>
          </p:nvSpPr>
          <p:spPr>
            <a:xfrm>
              <a:off x="6502346" y="2466960"/>
              <a:ext cx="267462" cy="280203"/>
            </a:xfrm>
            <a:custGeom>
              <a:avLst/>
              <a:gdLst/>
              <a:ahLst/>
              <a:cxnLst/>
              <a:rect l="l" t="t" r="r" b="b"/>
              <a:pathLst>
                <a:path w="2708" h="2837" extrusionOk="0">
                  <a:moveTo>
                    <a:pt x="2036" y="0"/>
                  </a:moveTo>
                  <a:cubicBezTo>
                    <a:pt x="1545" y="0"/>
                    <a:pt x="892" y="77"/>
                    <a:pt x="611" y="264"/>
                  </a:cubicBezTo>
                  <a:cubicBezTo>
                    <a:pt x="174" y="557"/>
                    <a:pt x="0" y="781"/>
                    <a:pt x="22" y="1488"/>
                  </a:cubicBezTo>
                  <a:cubicBezTo>
                    <a:pt x="46" y="2197"/>
                    <a:pt x="626" y="2586"/>
                    <a:pt x="797" y="2682"/>
                  </a:cubicBezTo>
                  <a:cubicBezTo>
                    <a:pt x="905" y="2740"/>
                    <a:pt x="1122" y="2799"/>
                    <a:pt x="1274" y="2836"/>
                  </a:cubicBezTo>
                  <a:cubicBezTo>
                    <a:pt x="1274" y="2696"/>
                    <a:pt x="1241" y="2564"/>
                    <a:pt x="1206" y="2430"/>
                  </a:cubicBezTo>
                  <a:lnTo>
                    <a:pt x="1204" y="2430"/>
                  </a:lnTo>
                  <a:cubicBezTo>
                    <a:pt x="1192" y="2431"/>
                    <a:pt x="1180" y="2431"/>
                    <a:pt x="1168" y="2431"/>
                  </a:cubicBezTo>
                  <a:cubicBezTo>
                    <a:pt x="1085" y="2431"/>
                    <a:pt x="1004" y="2411"/>
                    <a:pt x="929" y="2375"/>
                  </a:cubicBezTo>
                  <a:cubicBezTo>
                    <a:pt x="753" y="2285"/>
                    <a:pt x="657" y="2089"/>
                    <a:pt x="696" y="1896"/>
                  </a:cubicBezTo>
                  <a:cubicBezTo>
                    <a:pt x="716" y="1789"/>
                    <a:pt x="797" y="1712"/>
                    <a:pt x="893" y="1712"/>
                  </a:cubicBezTo>
                  <a:cubicBezTo>
                    <a:pt x="918" y="1712"/>
                    <a:pt x="943" y="1717"/>
                    <a:pt x="969" y="1727"/>
                  </a:cubicBezTo>
                  <a:lnTo>
                    <a:pt x="980" y="1727"/>
                  </a:lnTo>
                  <a:cubicBezTo>
                    <a:pt x="1039" y="1734"/>
                    <a:pt x="1074" y="1782"/>
                    <a:pt x="1098" y="1841"/>
                  </a:cubicBezTo>
                  <a:cubicBezTo>
                    <a:pt x="1116" y="1870"/>
                    <a:pt x="1127" y="1901"/>
                    <a:pt x="1131" y="1934"/>
                  </a:cubicBezTo>
                  <a:cubicBezTo>
                    <a:pt x="1149" y="1988"/>
                    <a:pt x="1164" y="2032"/>
                    <a:pt x="1193" y="2041"/>
                  </a:cubicBezTo>
                  <a:cubicBezTo>
                    <a:pt x="1199" y="2043"/>
                    <a:pt x="1204" y="2044"/>
                    <a:pt x="1210" y="2044"/>
                  </a:cubicBezTo>
                  <a:cubicBezTo>
                    <a:pt x="1276" y="2044"/>
                    <a:pt x="1339" y="1931"/>
                    <a:pt x="1234" y="1633"/>
                  </a:cubicBezTo>
                  <a:cubicBezTo>
                    <a:pt x="1118" y="1305"/>
                    <a:pt x="1324" y="1367"/>
                    <a:pt x="1456" y="1222"/>
                  </a:cubicBezTo>
                  <a:cubicBezTo>
                    <a:pt x="1586" y="1075"/>
                    <a:pt x="1581" y="658"/>
                    <a:pt x="1581" y="658"/>
                  </a:cubicBezTo>
                  <a:lnTo>
                    <a:pt x="1592" y="655"/>
                  </a:lnTo>
                  <a:cubicBezTo>
                    <a:pt x="1541" y="475"/>
                    <a:pt x="1813" y="389"/>
                    <a:pt x="1982" y="389"/>
                  </a:cubicBezTo>
                  <a:cubicBezTo>
                    <a:pt x="2000" y="389"/>
                    <a:pt x="2017" y="390"/>
                    <a:pt x="2032" y="392"/>
                  </a:cubicBezTo>
                  <a:cubicBezTo>
                    <a:pt x="2080" y="397"/>
                    <a:pt x="2118" y="406"/>
                    <a:pt x="2155" y="406"/>
                  </a:cubicBezTo>
                  <a:cubicBezTo>
                    <a:pt x="2192" y="406"/>
                    <a:pt x="2228" y="397"/>
                    <a:pt x="2273" y="368"/>
                  </a:cubicBezTo>
                  <a:cubicBezTo>
                    <a:pt x="2346" y="317"/>
                    <a:pt x="2387" y="245"/>
                    <a:pt x="2471" y="203"/>
                  </a:cubicBezTo>
                  <a:cubicBezTo>
                    <a:pt x="2543" y="163"/>
                    <a:pt x="2625" y="144"/>
                    <a:pt x="2708" y="144"/>
                  </a:cubicBezTo>
                  <a:cubicBezTo>
                    <a:pt x="2684" y="109"/>
                    <a:pt x="2651" y="82"/>
                    <a:pt x="2611" y="65"/>
                  </a:cubicBezTo>
                  <a:cubicBezTo>
                    <a:pt x="2531" y="24"/>
                    <a:pt x="2309" y="0"/>
                    <a:pt x="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94"/>
            <p:cNvSpPr/>
            <p:nvPr/>
          </p:nvSpPr>
          <p:spPr>
            <a:xfrm>
              <a:off x="6745512" y="2677829"/>
              <a:ext cx="44742" cy="34272"/>
            </a:xfrm>
            <a:custGeom>
              <a:avLst/>
              <a:gdLst/>
              <a:ahLst/>
              <a:cxnLst/>
              <a:rect l="l" t="t" r="r" b="b"/>
              <a:pathLst>
                <a:path w="453" h="347" extrusionOk="0">
                  <a:moveTo>
                    <a:pt x="452" y="1"/>
                  </a:moveTo>
                  <a:lnTo>
                    <a:pt x="0" y="176"/>
                  </a:lnTo>
                  <a:cubicBezTo>
                    <a:pt x="0" y="176"/>
                    <a:pt x="88" y="346"/>
                    <a:pt x="215" y="346"/>
                  </a:cubicBezTo>
                  <a:cubicBezTo>
                    <a:pt x="238" y="346"/>
                    <a:pt x="263" y="341"/>
                    <a:pt x="288" y="328"/>
                  </a:cubicBezTo>
                  <a:cubicBezTo>
                    <a:pt x="452" y="242"/>
                    <a:pt x="452" y="1"/>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94"/>
            <p:cNvSpPr/>
            <p:nvPr/>
          </p:nvSpPr>
          <p:spPr>
            <a:xfrm>
              <a:off x="6614250" y="2470713"/>
              <a:ext cx="199609" cy="97088"/>
            </a:xfrm>
            <a:custGeom>
              <a:avLst/>
              <a:gdLst/>
              <a:ahLst/>
              <a:cxnLst/>
              <a:rect l="l" t="t" r="r" b="b"/>
              <a:pathLst>
                <a:path w="2021" h="983" extrusionOk="0">
                  <a:moveTo>
                    <a:pt x="1306" y="0"/>
                  </a:moveTo>
                  <a:cubicBezTo>
                    <a:pt x="1123" y="0"/>
                    <a:pt x="940" y="47"/>
                    <a:pt x="765" y="106"/>
                  </a:cubicBezTo>
                  <a:cubicBezTo>
                    <a:pt x="499" y="196"/>
                    <a:pt x="244" y="312"/>
                    <a:pt x="0" y="450"/>
                  </a:cubicBezTo>
                  <a:lnTo>
                    <a:pt x="356" y="486"/>
                  </a:lnTo>
                  <a:cubicBezTo>
                    <a:pt x="367" y="587"/>
                    <a:pt x="448" y="668"/>
                    <a:pt x="525" y="734"/>
                  </a:cubicBezTo>
                  <a:cubicBezTo>
                    <a:pt x="628" y="819"/>
                    <a:pt x="740" y="901"/>
                    <a:pt x="866" y="947"/>
                  </a:cubicBezTo>
                  <a:cubicBezTo>
                    <a:pt x="928" y="970"/>
                    <a:pt x="995" y="983"/>
                    <a:pt x="1061" y="983"/>
                  </a:cubicBezTo>
                  <a:cubicBezTo>
                    <a:pt x="1129" y="983"/>
                    <a:pt x="1197" y="969"/>
                    <a:pt x="1257" y="938"/>
                  </a:cubicBezTo>
                  <a:cubicBezTo>
                    <a:pt x="1145" y="903"/>
                    <a:pt x="1017" y="850"/>
                    <a:pt x="986" y="736"/>
                  </a:cubicBezTo>
                  <a:lnTo>
                    <a:pt x="986" y="736"/>
                  </a:lnTo>
                  <a:cubicBezTo>
                    <a:pt x="1100" y="807"/>
                    <a:pt x="1230" y="843"/>
                    <a:pt x="1359" y="843"/>
                  </a:cubicBezTo>
                  <a:cubicBezTo>
                    <a:pt x="1470" y="843"/>
                    <a:pt x="1581" y="817"/>
                    <a:pt x="1683" y="765"/>
                  </a:cubicBezTo>
                  <a:cubicBezTo>
                    <a:pt x="1606" y="688"/>
                    <a:pt x="1448" y="725"/>
                    <a:pt x="1401" y="628"/>
                  </a:cubicBezTo>
                  <a:lnTo>
                    <a:pt x="1401" y="628"/>
                  </a:lnTo>
                  <a:cubicBezTo>
                    <a:pt x="1454" y="637"/>
                    <a:pt x="1508" y="642"/>
                    <a:pt x="1561" y="642"/>
                  </a:cubicBezTo>
                  <a:cubicBezTo>
                    <a:pt x="1706" y="642"/>
                    <a:pt x="1850" y="610"/>
                    <a:pt x="1983" y="547"/>
                  </a:cubicBezTo>
                  <a:cubicBezTo>
                    <a:pt x="2008" y="543"/>
                    <a:pt x="2021" y="519"/>
                    <a:pt x="2012" y="494"/>
                  </a:cubicBezTo>
                  <a:cubicBezTo>
                    <a:pt x="1970" y="248"/>
                    <a:pt x="1737" y="68"/>
                    <a:pt x="1494" y="18"/>
                  </a:cubicBezTo>
                  <a:cubicBezTo>
                    <a:pt x="1432" y="6"/>
                    <a:pt x="1369" y="0"/>
                    <a:pt x="1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94"/>
            <p:cNvSpPr/>
            <p:nvPr/>
          </p:nvSpPr>
          <p:spPr>
            <a:xfrm>
              <a:off x="6649115" y="2521578"/>
              <a:ext cx="59162" cy="50174"/>
            </a:xfrm>
            <a:custGeom>
              <a:avLst/>
              <a:gdLst/>
              <a:ahLst/>
              <a:cxnLst/>
              <a:rect l="l" t="t" r="r" b="b"/>
              <a:pathLst>
                <a:path w="599" h="508" extrusionOk="0">
                  <a:moveTo>
                    <a:pt x="24" y="1"/>
                  </a:moveTo>
                  <a:cubicBezTo>
                    <a:pt x="12" y="1"/>
                    <a:pt x="0" y="11"/>
                    <a:pt x="3" y="26"/>
                  </a:cubicBezTo>
                  <a:cubicBezTo>
                    <a:pt x="21" y="89"/>
                    <a:pt x="45" y="151"/>
                    <a:pt x="78" y="208"/>
                  </a:cubicBezTo>
                  <a:cubicBezTo>
                    <a:pt x="113" y="265"/>
                    <a:pt x="155" y="318"/>
                    <a:pt x="207" y="362"/>
                  </a:cubicBezTo>
                  <a:cubicBezTo>
                    <a:pt x="256" y="405"/>
                    <a:pt x="313" y="441"/>
                    <a:pt x="372" y="467"/>
                  </a:cubicBezTo>
                  <a:cubicBezTo>
                    <a:pt x="405" y="482"/>
                    <a:pt x="438" y="493"/>
                    <a:pt x="471" y="500"/>
                  </a:cubicBezTo>
                  <a:cubicBezTo>
                    <a:pt x="490" y="505"/>
                    <a:pt x="510" y="507"/>
                    <a:pt x="530" y="507"/>
                  </a:cubicBezTo>
                  <a:cubicBezTo>
                    <a:pt x="544" y="507"/>
                    <a:pt x="558" y="506"/>
                    <a:pt x="572" y="504"/>
                  </a:cubicBezTo>
                  <a:cubicBezTo>
                    <a:pt x="594" y="500"/>
                    <a:pt x="598" y="471"/>
                    <a:pt x="579" y="460"/>
                  </a:cubicBezTo>
                  <a:cubicBezTo>
                    <a:pt x="550" y="447"/>
                    <a:pt x="521" y="438"/>
                    <a:pt x="491" y="430"/>
                  </a:cubicBezTo>
                  <a:cubicBezTo>
                    <a:pt x="464" y="421"/>
                    <a:pt x="438" y="410"/>
                    <a:pt x="412" y="399"/>
                  </a:cubicBezTo>
                  <a:cubicBezTo>
                    <a:pt x="357" y="375"/>
                    <a:pt x="304" y="344"/>
                    <a:pt x="256" y="307"/>
                  </a:cubicBezTo>
                  <a:cubicBezTo>
                    <a:pt x="163" y="230"/>
                    <a:pt x="78" y="131"/>
                    <a:pt x="40" y="15"/>
                  </a:cubicBezTo>
                  <a:cubicBezTo>
                    <a:pt x="38" y="5"/>
                    <a:pt x="3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94"/>
            <p:cNvSpPr/>
            <p:nvPr/>
          </p:nvSpPr>
          <p:spPr>
            <a:xfrm>
              <a:off x="5428151" y="2477824"/>
              <a:ext cx="215116" cy="187559"/>
            </a:xfrm>
            <a:custGeom>
              <a:avLst/>
              <a:gdLst/>
              <a:ahLst/>
              <a:cxnLst/>
              <a:rect l="l" t="t" r="r" b="b"/>
              <a:pathLst>
                <a:path w="2178" h="1899" extrusionOk="0">
                  <a:moveTo>
                    <a:pt x="231" y="1"/>
                  </a:moveTo>
                  <a:cubicBezTo>
                    <a:pt x="231" y="1"/>
                    <a:pt x="1" y="196"/>
                    <a:pt x="844" y="917"/>
                  </a:cubicBezTo>
                  <a:cubicBezTo>
                    <a:pt x="1259" y="1307"/>
                    <a:pt x="1288" y="1492"/>
                    <a:pt x="1288" y="1492"/>
                  </a:cubicBezTo>
                  <a:lnTo>
                    <a:pt x="1955" y="1898"/>
                  </a:lnTo>
                  <a:lnTo>
                    <a:pt x="2177" y="1195"/>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94"/>
            <p:cNvSpPr/>
            <p:nvPr/>
          </p:nvSpPr>
          <p:spPr>
            <a:xfrm>
              <a:off x="4853324" y="2738373"/>
              <a:ext cx="245437" cy="124743"/>
            </a:xfrm>
            <a:custGeom>
              <a:avLst/>
              <a:gdLst/>
              <a:ahLst/>
              <a:cxnLst/>
              <a:rect l="l" t="t" r="r" b="b"/>
              <a:pathLst>
                <a:path w="2485" h="1263" extrusionOk="0">
                  <a:moveTo>
                    <a:pt x="1966" y="0"/>
                  </a:moveTo>
                  <a:lnTo>
                    <a:pt x="1" y="1158"/>
                  </a:lnTo>
                  <a:cubicBezTo>
                    <a:pt x="1" y="1158"/>
                    <a:pt x="23" y="1262"/>
                    <a:pt x="257" y="1262"/>
                  </a:cubicBezTo>
                  <a:cubicBezTo>
                    <a:pt x="417" y="1262"/>
                    <a:pt x="677" y="1213"/>
                    <a:pt x="1097" y="1048"/>
                  </a:cubicBezTo>
                  <a:cubicBezTo>
                    <a:pt x="1420" y="937"/>
                    <a:pt x="1613" y="915"/>
                    <a:pt x="1716" y="915"/>
                  </a:cubicBezTo>
                  <a:cubicBezTo>
                    <a:pt x="1784" y="915"/>
                    <a:pt x="1813" y="925"/>
                    <a:pt x="1813" y="925"/>
                  </a:cubicBezTo>
                  <a:lnTo>
                    <a:pt x="2485" y="525"/>
                  </a:lnTo>
                  <a:lnTo>
                    <a:pt x="19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94"/>
            <p:cNvSpPr/>
            <p:nvPr/>
          </p:nvSpPr>
          <p:spPr>
            <a:xfrm>
              <a:off x="6866897" y="3220062"/>
              <a:ext cx="156053" cy="157633"/>
            </a:xfrm>
            <a:custGeom>
              <a:avLst/>
              <a:gdLst/>
              <a:ahLst/>
              <a:cxnLst/>
              <a:rect l="l" t="t" r="r" b="b"/>
              <a:pathLst>
                <a:path w="1580" h="1596" extrusionOk="0">
                  <a:moveTo>
                    <a:pt x="888" y="0"/>
                  </a:moveTo>
                  <a:cubicBezTo>
                    <a:pt x="789" y="0"/>
                    <a:pt x="700" y="77"/>
                    <a:pt x="629" y="153"/>
                  </a:cubicBezTo>
                  <a:cubicBezTo>
                    <a:pt x="409" y="379"/>
                    <a:pt x="205" y="620"/>
                    <a:pt x="18" y="875"/>
                  </a:cubicBezTo>
                  <a:lnTo>
                    <a:pt x="1" y="1088"/>
                  </a:lnTo>
                  <a:cubicBezTo>
                    <a:pt x="269" y="1266"/>
                    <a:pt x="543" y="1435"/>
                    <a:pt x="824" y="1595"/>
                  </a:cubicBezTo>
                  <a:cubicBezTo>
                    <a:pt x="1035" y="1200"/>
                    <a:pt x="1259" y="803"/>
                    <a:pt x="1580" y="489"/>
                  </a:cubicBezTo>
                  <a:cubicBezTo>
                    <a:pt x="1417" y="324"/>
                    <a:pt x="1237" y="181"/>
                    <a:pt x="1042" y="58"/>
                  </a:cubicBezTo>
                  <a:cubicBezTo>
                    <a:pt x="1007" y="32"/>
                    <a:pt x="965" y="14"/>
                    <a:pt x="921" y="3"/>
                  </a:cubicBezTo>
                  <a:cubicBezTo>
                    <a:pt x="910" y="1"/>
                    <a:pt x="899" y="0"/>
                    <a:pt x="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94"/>
            <p:cNvSpPr/>
            <p:nvPr/>
          </p:nvSpPr>
          <p:spPr>
            <a:xfrm>
              <a:off x="6849316" y="3228556"/>
              <a:ext cx="120793" cy="118620"/>
            </a:xfrm>
            <a:custGeom>
              <a:avLst/>
              <a:gdLst/>
              <a:ahLst/>
              <a:cxnLst/>
              <a:rect l="l" t="t" r="r" b="b"/>
              <a:pathLst>
                <a:path w="1223" h="1201" extrusionOk="0">
                  <a:moveTo>
                    <a:pt x="710" y="1"/>
                  </a:moveTo>
                  <a:cubicBezTo>
                    <a:pt x="682" y="3"/>
                    <a:pt x="658" y="18"/>
                    <a:pt x="638" y="38"/>
                  </a:cubicBezTo>
                  <a:lnTo>
                    <a:pt x="21" y="609"/>
                  </a:lnTo>
                  <a:cubicBezTo>
                    <a:pt x="21" y="609"/>
                    <a:pt x="1" y="1020"/>
                    <a:pt x="69" y="1020"/>
                  </a:cubicBezTo>
                  <a:cubicBezTo>
                    <a:pt x="272" y="1020"/>
                    <a:pt x="458" y="882"/>
                    <a:pt x="588" y="882"/>
                  </a:cubicBezTo>
                  <a:cubicBezTo>
                    <a:pt x="624" y="882"/>
                    <a:pt x="655" y="892"/>
                    <a:pt x="682" y="919"/>
                  </a:cubicBezTo>
                  <a:cubicBezTo>
                    <a:pt x="760" y="978"/>
                    <a:pt x="769" y="1201"/>
                    <a:pt x="860" y="1201"/>
                  </a:cubicBezTo>
                  <a:cubicBezTo>
                    <a:pt x="864" y="1201"/>
                    <a:pt x="867" y="1200"/>
                    <a:pt x="871" y="1200"/>
                  </a:cubicBezTo>
                  <a:cubicBezTo>
                    <a:pt x="950" y="1044"/>
                    <a:pt x="934" y="813"/>
                    <a:pt x="651" y="703"/>
                  </a:cubicBezTo>
                  <a:lnTo>
                    <a:pt x="1222" y="387"/>
                  </a:lnTo>
                  <a:cubicBezTo>
                    <a:pt x="1084" y="249"/>
                    <a:pt x="932" y="126"/>
                    <a:pt x="767" y="23"/>
                  </a:cubicBezTo>
                  <a:cubicBezTo>
                    <a:pt x="750" y="9"/>
                    <a:pt x="730" y="3"/>
                    <a:pt x="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94"/>
            <p:cNvSpPr/>
            <p:nvPr/>
          </p:nvSpPr>
          <p:spPr>
            <a:xfrm>
              <a:off x="6894058" y="3264606"/>
              <a:ext cx="67557" cy="81582"/>
            </a:xfrm>
            <a:custGeom>
              <a:avLst/>
              <a:gdLst/>
              <a:ahLst/>
              <a:cxnLst/>
              <a:rect l="l" t="t" r="r" b="b"/>
              <a:pathLst>
                <a:path w="684" h="826" extrusionOk="0">
                  <a:moveTo>
                    <a:pt x="339" y="0"/>
                  </a:moveTo>
                  <a:lnTo>
                    <a:pt x="143" y="147"/>
                  </a:lnTo>
                  <a:cubicBezTo>
                    <a:pt x="143" y="147"/>
                    <a:pt x="1" y="412"/>
                    <a:pt x="123" y="412"/>
                  </a:cubicBezTo>
                  <a:cubicBezTo>
                    <a:pt x="139" y="412"/>
                    <a:pt x="161" y="407"/>
                    <a:pt x="189" y="396"/>
                  </a:cubicBezTo>
                  <a:cubicBezTo>
                    <a:pt x="209" y="387"/>
                    <a:pt x="229" y="383"/>
                    <a:pt x="247" y="383"/>
                  </a:cubicBezTo>
                  <a:cubicBezTo>
                    <a:pt x="442" y="383"/>
                    <a:pt x="543" y="811"/>
                    <a:pt x="543" y="811"/>
                  </a:cubicBezTo>
                  <a:cubicBezTo>
                    <a:pt x="551" y="821"/>
                    <a:pt x="560" y="826"/>
                    <a:pt x="570" y="826"/>
                  </a:cubicBezTo>
                  <a:cubicBezTo>
                    <a:pt x="607" y="826"/>
                    <a:pt x="650" y="767"/>
                    <a:pt x="655" y="718"/>
                  </a:cubicBezTo>
                  <a:cubicBezTo>
                    <a:pt x="683" y="439"/>
                    <a:pt x="563" y="169"/>
                    <a:pt x="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94"/>
            <p:cNvSpPr/>
            <p:nvPr/>
          </p:nvSpPr>
          <p:spPr>
            <a:xfrm>
              <a:off x="6920923" y="3257396"/>
              <a:ext cx="60248" cy="79014"/>
            </a:xfrm>
            <a:custGeom>
              <a:avLst/>
              <a:gdLst/>
              <a:ahLst/>
              <a:cxnLst/>
              <a:rect l="l" t="t" r="r" b="b"/>
              <a:pathLst>
                <a:path w="610" h="800" extrusionOk="0">
                  <a:moveTo>
                    <a:pt x="207" y="1"/>
                  </a:moveTo>
                  <a:lnTo>
                    <a:pt x="7" y="62"/>
                  </a:lnTo>
                  <a:lnTo>
                    <a:pt x="1" y="234"/>
                  </a:lnTo>
                  <a:cubicBezTo>
                    <a:pt x="1" y="234"/>
                    <a:pt x="293" y="622"/>
                    <a:pt x="328" y="736"/>
                  </a:cubicBezTo>
                  <a:cubicBezTo>
                    <a:pt x="343" y="785"/>
                    <a:pt x="362" y="799"/>
                    <a:pt x="380" y="799"/>
                  </a:cubicBezTo>
                  <a:cubicBezTo>
                    <a:pt x="405" y="799"/>
                    <a:pt x="427" y="772"/>
                    <a:pt x="427" y="772"/>
                  </a:cubicBezTo>
                  <a:cubicBezTo>
                    <a:pt x="609" y="585"/>
                    <a:pt x="598" y="247"/>
                    <a:pt x="405" y="73"/>
                  </a:cubicBezTo>
                  <a:lnTo>
                    <a:pt x="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94"/>
            <p:cNvSpPr/>
            <p:nvPr/>
          </p:nvSpPr>
          <p:spPr>
            <a:xfrm>
              <a:off x="6917466" y="3229247"/>
              <a:ext cx="93829" cy="72594"/>
            </a:xfrm>
            <a:custGeom>
              <a:avLst/>
              <a:gdLst/>
              <a:ahLst/>
              <a:cxnLst/>
              <a:rect l="l" t="t" r="r" b="b"/>
              <a:pathLst>
                <a:path w="950" h="735" extrusionOk="0">
                  <a:moveTo>
                    <a:pt x="95" y="0"/>
                  </a:moveTo>
                  <a:cubicBezTo>
                    <a:pt x="44" y="0"/>
                    <a:pt x="1" y="106"/>
                    <a:pt x="1" y="132"/>
                  </a:cubicBezTo>
                  <a:cubicBezTo>
                    <a:pt x="1" y="158"/>
                    <a:pt x="323" y="442"/>
                    <a:pt x="323" y="442"/>
                  </a:cubicBezTo>
                  <a:cubicBezTo>
                    <a:pt x="334" y="441"/>
                    <a:pt x="344" y="441"/>
                    <a:pt x="354" y="441"/>
                  </a:cubicBezTo>
                  <a:cubicBezTo>
                    <a:pt x="635" y="441"/>
                    <a:pt x="801" y="734"/>
                    <a:pt x="872" y="734"/>
                  </a:cubicBezTo>
                  <a:cubicBezTo>
                    <a:pt x="878" y="734"/>
                    <a:pt x="883" y="732"/>
                    <a:pt x="888" y="727"/>
                  </a:cubicBezTo>
                  <a:cubicBezTo>
                    <a:pt x="949" y="666"/>
                    <a:pt x="767" y="360"/>
                    <a:pt x="613" y="244"/>
                  </a:cubicBezTo>
                  <a:cubicBezTo>
                    <a:pt x="460" y="128"/>
                    <a:pt x="286" y="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94"/>
            <p:cNvSpPr/>
            <p:nvPr/>
          </p:nvSpPr>
          <p:spPr>
            <a:xfrm>
              <a:off x="5497782" y="2595852"/>
              <a:ext cx="145485" cy="216103"/>
            </a:xfrm>
            <a:custGeom>
              <a:avLst/>
              <a:gdLst/>
              <a:ahLst/>
              <a:cxnLst/>
              <a:rect l="l" t="t" r="r" b="b"/>
              <a:pathLst>
                <a:path w="1473" h="2188" extrusionOk="0">
                  <a:moveTo>
                    <a:pt x="1472" y="0"/>
                  </a:moveTo>
                  <a:lnTo>
                    <a:pt x="484" y="58"/>
                  </a:lnTo>
                  <a:lnTo>
                    <a:pt x="1" y="1670"/>
                  </a:lnTo>
                  <a:lnTo>
                    <a:pt x="1353" y="2188"/>
                  </a:lnTo>
                  <a:lnTo>
                    <a:pt x="14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94"/>
            <p:cNvSpPr/>
            <p:nvPr/>
          </p:nvSpPr>
          <p:spPr>
            <a:xfrm>
              <a:off x="5014908" y="2738373"/>
              <a:ext cx="210572" cy="232795"/>
            </a:xfrm>
            <a:custGeom>
              <a:avLst/>
              <a:gdLst/>
              <a:ahLst/>
              <a:cxnLst/>
              <a:rect l="l" t="t" r="r" b="b"/>
              <a:pathLst>
                <a:path w="2132" h="2357" extrusionOk="0">
                  <a:moveTo>
                    <a:pt x="330" y="0"/>
                  </a:moveTo>
                  <a:lnTo>
                    <a:pt x="1" y="894"/>
                  </a:lnTo>
                  <a:lnTo>
                    <a:pt x="612" y="2357"/>
                  </a:lnTo>
                  <a:cubicBezTo>
                    <a:pt x="666" y="2319"/>
                    <a:pt x="2131" y="1485"/>
                    <a:pt x="2131" y="1485"/>
                  </a:cubicBezTo>
                  <a:lnTo>
                    <a:pt x="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94"/>
            <p:cNvSpPr/>
            <p:nvPr/>
          </p:nvSpPr>
          <p:spPr>
            <a:xfrm>
              <a:off x="6280218" y="2246412"/>
              <a:ext cx="367514" cy="310426"/>
            </a:xfrm>
            <a:custGeom>
              <a:avLst/>
              <a:gdLst/>
              <a:ahLst/>
              <a:cxnLst/>
              <a:rect l="l" t="t" r="r" b="b"/>
              <a:pathLst>
                <a:path w="3721" h="3143" extrusionOk="0">
                  <a:moveTo>
                    <a:pt x="2176" y="0"/>
                  </a:moveTo>
                  <a:cubicBezTo>
                    <a:pt x="1826" y="0"/>
                    <a:pt x="1475" y="63"/>
                    <a:pt x="1144" y="187"/>
                  </a:cubicBezTo>
                  <a:cubicBezTo>
                    <a:pt x="969" y="253"/>
                    <a:pt x="789" y="347"/>
                    <a:pt x="703" y="512"/>
                  </a:cubicBezTo>
                  <a:cubicBezTo>
                    <a:pt x="617" y="679"/>
                    <a:pt x="683" y="932"/>
                    <a:pt x="868" y="969"/>
                  </a:cubicBezTo>
                  <a:cubicBezTo>
                    <a:pt x="863" y="969"/>
                    <a:pt x="858" y="969"/>
                    <a:pt x="854" y="969"/>
                  </a:cubicBezTo>
                  <a:cubicBezTo>
                    <a:pt x="577" y="969"/>
                    <a:pt x="292" y="1098"/>
                    <a:pt x="147" y="1333"/>
                  </a:cubicBezTo>
                  <a:cubicBezTo>
                    <a:pt x="0" y="1573"/>
                    <a:pt x="29" y="1920"/>
                    <a:pt x="246" y="2100"/>
                  </a:cubicBezTo>
                  <a:cubicBezTo>
                    <a:pt x="398" y="2224"/>
                    <a:pt x="591" y="2247"/>
                    <a:pt x="793" y="2247"/>
                  </a:cubicBezTo>
                  <a:cubicBezTo>
                    <a:pt x="910" y="2247"/>
                    <a:pt x="1030" y="2239"/>
                    <a:pt x="1147" y="2239"/>
                  </a:cubicBezTo>
                  <a:cubicBezTo>
                    <a:pt x="1174" y="2239"/>
                    <a:pt x="1201" y="2239"/>
                    <a:pt x="1228" y="2241"/>
                  </a:cubicBezTo>
                  <a:cubicBezTo>
                    <a:pt x="1252" y="2241"/>
                    <a:pt x="1278" y="2247"/>
                    <a:pt x="1300" y="2260"/>
                  </a:cubicBezTo>
                  <a:cubicBezTo>
                    <a:pt x="1351" y="2298"/>
                    <a:pt x="1329" y="2379"/>
                    <a:pt x="1283" y="2418"/>
                  </a:cubicBezTo>
                  <a:cubicBezTo>
                    <a:pt x="1237" y="2458"/>
                    <a:pt x="1173" y="2476"/>
                    <a:pt x="1125" y="2511"/>
                  </a:cubicBezTo>
                  <a:cubicBezTo>
                    <a:pt x="991" y="2609"/>
                    <a:pt x="1002" y="2829"/>
                    <a:pt x="1111" y="2952"/>
                  </a:cubicBezTo>
                  <a:cubicBezTo>
                    <a:pt x="1221" y="3077"/>
                    <a:pt x="1397" y="3123"/>
                    <a:pt x="1562" y="3137"/>
                  </a:cubicBezTo>
                  <a:cubicBezTo>
                    <a:pt x="1610" y="3141"/>
                    <a:pt x="1658" y="3143"/>
                    <a:pt x="1706" y="3143"/>
                  </a:cubicBezTo>
                  <a:cubicBezTo>
                    <a:pt x="2033" y="3143"/>
                    <a:pt x="2353" y="3046"/>
                    <a:pt x="2627" y="2864"/>
                  </a:cubicBezTo>
                  <a:lnTo>
                    <a:pt x="3046" y="2684"/>
                  </a:lnTo>
                  <a:cubicBezTo>
                    <a:pt x="3242" y="2522"/>
                    <a:pt x="3424" y="2339"/>
                    <a:pt x="3587" y="2142"/>
                  </a:cubicBezTo>
                  <a:cubicBezTo>
                    <a:pt x="3637" y="2078"/>
                    <a:pt x="3690" y="2010"/>
                    <a:pt x="3703" y="1931"/>
                  </a:cubicBezTo>
                  <a:cubicBezTo>
                    <a:pt x="3721" y="1803"/>
                    <a:pt x="3639" y="1680"/>
                    <a:pt x="3529" y="1615"/>
                  </a:cubicBezTo>
                  <a:cubicBezTo>
                    <a:pt x="3420" y="1547"/>
                    <a:pt x="3290" y="1527"/>
                    <a:pt x="3163" y="1507"/>
                  </a:cubicBezTo>
                  <a:cubicBezTo>
                    <a:pt x="3226" y="1393"/>
                    <a:pt x="3404" y="1421"/>
                    <a:pt x="3505" y="1342"/>
                  </a:cubicBezTo>
                  <a:cubicBezTo>
                    <a:pt x="3628" y="1246"/>
                    <a:pt x="3584" y="1052"/>
                    <a:pt x="3529" y="905"/>
                  </a:cubicBezTo>
                  <a:cubicBezTo>
                    <a:pt x="3490" y="802"/>
                    <a:pt x="3450" y="699"/>
                    <a:pt x="3411" y="598"/>
                  </a:cubicBezTo>
                  <a:cubicBezTo>
                    <a:pt x="3393" y="554"/>
                    <a:pt x="3371" y="503"/>
                    <a:pt x="3325" y="490"/>
                  </a:cubicBezTo>
                  <a:cubicBezTo>
                    <a:pt x="3319" y="489"/>
                    <a:pt x="3313" y="488"/>
                    <a:pt x="3306" y="488"/>
                  </a:cubicBezTo>
                  <a:cubicBezTo>
                    <a:pt x="3275" y="488"/>
                    <a:pt x="3245" y="504"/>
                    <a:pt x="3218" y="519"/>
                  </a:cubicBezTo>
                  <a:cubicBezTo>
                    <a:pt x="3083" y="592"/>
                    <a:pt x="2919" y="654"/>
                    <a:pt x="2769" y="654"/>
                  </a:cubicBezTo>
                  <a:cubicBezTo>
                    <a:pt x="2668" y="654"/>
                    <a:pt x="2573" y="625"/>
                    <a:pt x="2499" y="552"/>
                  </a:cubicBezTo>
                  <a:lnTo>
                    <a:pt x="2796" y="279"/>
                  </a:lnTo>
                  <a:cubicBezTo>
                    <a:pt x="2835" y="246"/>
                    <a:pt x="2875" y="202"/>
                    <a:pt x="2868" y="152"/>
                  </a:cubicBezTo>
                  <a:cubicBezTo>
                    <a:pt x="2860" y="88"/>
                    <a:pt x="2785" y="62"/>
                    <a:pt x="2721" y="51"/>
                  </a:cubicBezTo>
                  <a:cubicBezTo>
                    <a:pt x="2541" y="17"/>
                    <a:pt x="2359" y="0"/>
                    <a:pt x="2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94"/>
          <p:cNvGrpSpPr/>
          <p:nvPr/>
        </p:nvGrpSpPr>
        <p:grpSpPr>
          <a:xfrm>
            <a:off x="7700072" y="357114"/>
            <a:ext cx="1036342" cy="783173"/>
            <a:chOff x="4725044" y="4077175"/>
            <a:chExt cx="398900" cy="347475"/>
          </a:xfrm>
        </p:grpSpPr>
        <p:sp>
          <p:nvSpPr>
            <p:cNvPr id="4069" name="Google Shape;4069;p94"/>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94"/>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94"/>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94"/>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94"/>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94"/>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94"/>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6" name="Google Shape;4076;p94"/>
          <p:cNvGrpSpPr/>
          <p:nvPr/>
        </p:nvGrpSpPr>
        <p:grpSpPr>
          <a:xfrm>
            <a:off x="126007" y="2647173"/>
            <a:ext cx="1302695" cy="2069496"/>
            <a:chOff x="5283050" y="4042750"/>
            <a:chExt cx="399000" cy="595950"/>
          </a:xfrm>
        </p:grpSpPr>
        <p:sp>
          <p:nvSpPr>
            <p:cNvPr id="4077" name="Google Shape;4077;p94"/>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94"/>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94"/>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94"/>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94"/>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94"/>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94"/>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94"/>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5" name="Google Shape;4085;p94"/>
          <p:cNvGrpSpPr/>
          <p:nvPr/>
        </p:nvGrpSpPr>
        <p:grpSpPr>
          <a:xfrm>
            <a:off x="486824" y="415351"/>
            <a:ext cx="466359" cy="666689"/>
            <a:chOff x="5979675" y="4640775"/>
            <a:chExt cx="241875" cy="345775"/>
          </a:xfrm>
        </p:grpSpPr>
        <p:sp>
          <p:nvSpPr>
            <p:cNvPr id="4086" name="Google Shape;4086;p94"/>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94"/>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94"/>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94"/>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94"/>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94"/>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94"/>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94"/>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94"/>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94"/>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94"/>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94"/>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94"/>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9" name="Google Shape;4099;p94"/>
          <p:cNvGrpSpPr/>
          <p:nvPr/>
        </p:nvGrpSpPr>
        <p:grpSpPr>
          <a:xfrm>
            <a:off x="8286136" y="4122626"/>
            <a:ext cx="466359" cy="666689"/>
            <a:chOff x="5979675" y="4640775"/>
            <a:chExt cx="241875" cy="345775"/>
          </a:xfrm>
        </p:grpSpPr>
        <p:sp>
          <p:nvSpPr>
            <p:cNvPr id="4100" name="Google Shape;4100;p94"/>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94"/>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94"/>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94"/>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94"/>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94"/>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94"/>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94"/>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94"/>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94"/>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94"/>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94"/>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94"/>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a:spLocks noGrp="1"/>
          </p:cNvSpPr>
          <p:nvPr>
            <p:ph type="ctrTitle"/>
          </p:nvPr>
        </p:nvSpPr>
        <p:spPr>
          <a:xfrm>
            <a:off x="1972251" y="408925"/>
            <a:ext cx="5699499" cy="1887900"/>
          </a:xfrm>
          <a:prstGeom prst="rect">
            <a:avLst/>
          </a:prstGeom>
        </p:spPr>
        <p:txBody>
          <a:bodyPr spcFirstLastPara="1" wrap="square" lIns="91425" tIns="91425" rIns="91425" bIns="91425" anchor="b" anchorCtr="0">
            <a:noAutofit/>
          </a:bodyPr>
          <a:lstStyle/>
          <a:p>
            <a:pPr lvl="0">
              <a:buClr>
                <a:schemeClr val="hlink"/>
              </a:buClr>
              <a:buSzPts val="1100"/>
            </a:pPr>
            <a:r>
              <a:rPr lang="en-US" sz="2400" dirty="0"/>
              <a:t>Intercultural Communication:</a:t>
            </a:r>
            <a:br>
              <a:rPr lang="en-US" sz="2400" dirty="0"/>
            </a:br>
            <a:r>
              <a:rPr lang="en-US" sz="2400" dirty="0"/>
              <a:t>A Requirement for the</a:t>
            </a:r>
            <a:br>
              <a:rPr lang="en-US" sz="2400" dirty="0"/>
            </a:br>
            <a:r>
              <a:rPr lang="en-US" sz="2400" dirty="0"/>
              <a:t>Interdependent Global Society</a:t>
            </a:r>
            <a:endParaRPr sz="2400" dirty="0"/>
          </a:p>
        </p:txBody>
      </p:sp>
      <p:sp>
        <p:nvSpPr>
          <p:cNvPr id="328" name="Google Shape;328;p34"/>
          <p:cNvSpPr txBox="1">
            <a:spLocks noGrp="1"/>
          </p:cNvSpPr>
          <p:nvPr>
            <p:ph type="subTitle" idx="1"/>
          </p:nvPr>
        </p:nvSpPr>
        <p:spPr>
          <a:xfrm>
            <a:off x="3694387" y="2935651"/>
            <a:ext cx="4471350" cy="6705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Clr>
                <a:schemeClr val="hlink"/>
              </a:buClr>
              <a:buSzPts val="1100"/>
              <a:buFont typeface="Arial" panose="020B0604020202020204" pitchFamily="34" charset="0"/>
              <a:buChar char="•"/>
            </a:pPr>
            <a:r>
              <a:rPr lang="en" dirty="0" smtClean="0">
                <a:solidFill>
                  <a:srgbClr val="666666"/>
                </a:solidFill>
              </a:rPr>
              <a:t>The Interdependent Global Society</a:t>
            </a:r>
          </a:p>
          <a:p>
            <a:pPr marL="285750" lvl="0" indent="-285750" algn="l" rtl="0">
              <a:spcBef>
                <a:spcPts val="0"/>
              </a:spcBef>
              <a:spcAft>
                <a:spcPts val="0"/>
              </a:spcAft>
              <a:buClr>
                <a:schemeClr val="hlink"/>
              </a:buClr>
              <a:buSzPts val="1100"/>
              <a:buFont typeface="Arial" panose="020B0604020202020204" pitchFamily="34" charset="0"/>
              <a:buChar char="•"/>
            </a:pPr>
            <a:r>
              <a:rPr lang="en" dirty="0" smtClean="0">
                <a:solidFill>
                  <a:srgbClr val="666666"/>
                </a:solidFill>
              </a:rPr>
              <a:t>Intercultural Cooperation</a:t>
            </a:r>
          </a:p>
          <a:p>
            <a:pPr marL="285750" lvl="0" indent="-285750" algn="l" rtl="0">
              <a:spcBef>
                <a:spcPts val="0"/>
              </a:spcBef>
              <a:spcAft>
                <a:spcPts val="0"/>
              </a:spcAft>
              <a:buClr>
                <a:schemeClr val="hlink"/>
              </a:buClr>
              <a:buSzPts val="1100"/>
              <a:buFont typeface="Arial" panose="020B0604020202020204" pitchFamily="34" charset="0"/>
              <a:buChar char="•"/>
            </a:pPr>
            <a:r>
              <a:rPr lang="en" dirty="0" smtClean="0">
                <a:solidFill>
                  <a:srgbClr val="666666"/>
                </a:solidFill>
              </a:rPr>
              <a:t>Technology</a:t>
            </a:r>
          </a:p>
          <a:p>
            <a:pPr marL="285750" lvl="0" indent="-285750" algn="l" rtl="0">
              <a:spcBef>
                <a:spcPts val="0"/>
              </a:spcBef>
              <a:spcAft>
                <a:spcPts val="0"/>
              </a:spcAft>
              <a:buClr>
                <a:schemeClr val="hlink"/>
              </a:buClr>
              <a:buSzPts val="1100"/>
              <a:buFont typeface="Arial" panose="020B0604020202020204" pitchFamily="34" charset="0"/>
              <a:buChar char="•"/>
            </a:pPr>
            <a:r>
              <a:rPr lang="en" dirty="0" smtClean="0">
                <a:solidFill>
                  <a:srgbClr val="666666"/>
                </a:solidFill>
              </a:rPr>
              <a:t>Developing Intercultural Awareness</a:t>
            </a:r>
            <a:endParaRPr dirty="0"/>
          </a:p>
        </p:txBody>
      </p:sp>
      <p:sp>
        <p:nvSpPr>
          <p:cNvPr id="329" name="Google Shape;329;p34"/>
          <p:cNvSpPr/>
          <p:nvPr/>
        </p:nvSpPr>
        <p:spPr>
          <a:xfrm>
            <a:off x="3418872" y="1136075"/>
            <a:ext cx="1087875" cy="1238125"/>
          </a:xfrm>
          <a:custGeom>
            <a:avLst/>
            <a:gdLst/>
            <a:ahLst/>
            <a:cxnLst/>
            <a:rect l="l" t="t" r="r" b="b"/>
            <a:pathLst>
              <a:path w="43515" h="49525" extrusionOk="0">
                <a:moveTo>
                  <a:pt x="26818" y="49525"/>
                </a:moveTo>
                <a:cubicBezTo>
                  <a:pt x="23091" y="44307"/>
                  <a:pt x="19649" y="38537"/>
                  <a:pt x="18328" y="32262"/>
                </a:cubicBezTo>
                <a:cubicBezTo>
                  <a:pt x="16650" y="24293"/>
                  <a:pt x="16740" y="14504"/>
                  <a:pt x="10687" y="9056"/>
                </a:cubicBezTo>
                <a:cubicBezTo>
                  <a:pt x="8092" y="6720"/>
                  <a:pt x="1219" y="5995"/>
                  <a:pt x="216" y="9339"/>
                </a:cubicBezTo>
                <a:cubicBezTo>
                  <a:pt x="-648" y="12220"/>
                  <a:pt x="3228" y="15455"/>
                  <a:pt x="6159" y="16131"/>
                </a:cubicBezTo>
                <a:cubicBezTo>
                  <a:pt x="19375" y="19181"/>
                  <a:pt x="29952" y="0"/>
                  <a:pt x="43515" y="0"/>
                </a:cubicBezTo>
              </a:path>
            </a:pathLst>
          </a:custGeom>
          <a:noFill/>
          <a:ln w="19050" cap="flat" cmpd="sng">
            <a:solidFill>
              <a:schemeClr val="accent1"/>
            </a:solidFill>
            <a:prstDash val="dash"/>
            <a:round/>
            <a:headEnd type="none" w="med" len="med"/>
            <a:tailEnd type="none" w="med" len="med"/>
          </a:ln>
        </p:spPr>
      </p:sp>
      <p:grpSp>
        <p:nvGrpSpPr>
          <p:cNvPr id="422" name="Google Shape;422;p34"/>
          <p:cNvGrpSpPr/>
          <p:nvPr/>
        </p:nvGrpSpPr>
        <p:grpSpPr>
          <a:xfrm>
            <a:off x="8336129" y="3831533"/>
            <a:ext cx="518313" cy="517465"/>
            <a:chOff x="5721625" y="4984150"/>
            <a:chExt cx="196950" cy="196650"/>
          </a:xfrm>
        </p:grpSpPr>
        <p:sp>
          <p:nvSpPr>
            <p:cNvPr id="423" name="Google Shape;423;p3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4"/>
          <p:cNvGrpSpPr/>
          <p:nvPr/>
        </p:nvGrpSpPr>
        <p:grpSpPr>
          <a:xfrm>
            <a:off x="8165737" y="1075495"/>
            <a:ext cx="1551432" cy="2389819"/>
            <a:chOff x="5283050" y="4042750"/>
            <a:chExt cx="399000" cy="595950"/>
          </a:xfrm>
        </p:grpSpPr>
        <p:sp>
          <p:nvSpPr>
            <p:cNvPr id="429" name="Google Shape;429;p34"/>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34"/>
          <p:cNvGrpSpPr/>
          <p:nvPr/>
        </p:nvGrpSpPr>
        <p:grpSpPr>
          <a:xfrm>
            <a:off x="1019386" y="675833"/>
            <a:ext cx="1165945" cy="925787"/>
            <a:chOff x="4725050" y="4107925"/>
            <a:chExt cx="398900" cy="316725"/>
          </a:xfrm>
        </p:grpSpPr>
        <p:sp>
          <p:nvSpPr>
            <p:cNvPr id="438" name="Google Shape;438;p34"/>
            <p:cNvSpPr/>
            <p:nvPr/>
          </p:nvSpPr>
          <p:spPr>
            <a:xfrm>
              <a:off x="4725050" y="4107925"/>
              <a:ext cx="398900" cy="232975"/>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34"/>
          <p:cNvGrpSpPr/>
          <p:nvPr/>
        </p:nvGrpSpPr>
        <p:grpSpPr>
          <a:xfrm>
            <a:off x="278350" y="2030902"/>
            <a:ext cx="1751328" cy="2848361"/>
            <a:chOff x="6362575" y="3991175"/>
            <a:chExt cx="336425" cy="510075"/>
          </a:xfrm>
        </p:grpSpPr>
        <p:sp>
          <p:nvSpPr>
            <p:cNvPr id="446" name="Google Shape;446;p34"/>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34"/>
          <p:cNvGrpSpPr/>
          <p:nvPr/>
        </p:nvGrpSpPr>
        <p:grpSpPr>
          <a:xfrm>
            <a:off x="7558440" y="4205489"/>
            <a:ext cx="830933" cy="670529"/>
            <a:chOff x="7514750" y="4210883"/>
            <a:chExt cx="953999" cy="769838"/>
          </a:xfrm>
        </p:grpSpPr>
        <p:sp>
          <p:nvSpPr>
            <p:cNvPr id="466" name="Google Shape;466;p34"/>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4"/>
          <p:cNvGrpSpPr/>
          <p:nvPr/>
        </p:nvGrpSpPr>
        <p:grpSpPr>
          <a:xfrm>
            <a:off x="1991626" y="1573307"/>
            <a:ext cx="518333" cy="517543"/>
            <a:chOff x="5550100" y="4738125"/>
            <a:chExt cx="196950" cy="196650"/>
          </a:xfrm>
        </p:grpSpPr>
        <p:sp>
          <p:nvSpPr>
            <p:cNvPr id="474" name="Google Shape;474;p34"/>
            <p:cNvSpPr/>
            <p:nvPr/>
          </p:nvSpPr>
          <p:spPr>
            <a:xfrm>
              <a:off x="5599125" y="4738125"/>
              <a:ext cx="22250" cy="185825"/>
            </a:xfrm>
            <a:custGeom>
              <a:avLst/>
              <a:gdLst/>
              <a:ahLst/>
              <a:cxnLst/>
              <a:rect l="l" t="t"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5631300" y="4739725"/>
              <a:ext cx="50100" cy="186200"/>
            </a:xfrm>
            <a:custGeom>
              <a:avLst/>
              <a:gdLst/>
              <a:ahLst/>
              <a:cxnLst/>
              <a:rect l="l" t="t"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5666650" y="4823825"/>
              <a:ext cx="24950" cy="110950"/>
            </a:xfrm>
            <a:custGeom>
              <a:avLst/>
              <a:gdLst/>
              <a:ahLst/>
              <a:cxnLst/>
              <a:rect l="l" t="t"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5699275" y="4765300"/>
              <a:ext cx="47775" cy="157100"/>
            </a:xfrm>
            <a:custGeom>
              <a:avLst/>
              <a:gdLst/>
              <a:ahLst/>
              <a:cxnLst/>
              <a:rect l="l" t="t"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5550100" y="4798800"/>
              <a:ext cx="40800" cy="129000"/>
            </a:xfrm>
            <a:custGeom>
              <a:avLst/>
              <a:gdLst/>
              <a:ahLst/>
              <a:cxnLst/>
              <a:rect l="l" t="t"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4"/>
          <p:cNvGrpSpPr/>
          <p:nvPr/>
        </p:nvGrpSpPr>
        <p:grpSpPr>
          <a:xfrm>
            <a:off x="278353" y="156809"/>
            <a:ext cx="681823" cy="550203"/>
            <a:chOff x="7514750" y="4210883"/>
            <a:chExt cx="953999" cy="769838"/>
          </a:xfrm>
        </p:grpSpPr>
        <p:sp>
          <p:nvSpPr>
            <p:cNvPr id="480" name="Google Shape;480;p34"/>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115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44"/>
          <p:cNvSpPr txBox="1">
            <a:spLocks noGrp="1"/>
          </p:cNvSpPr>
          <p:nvPr>
            <p:ph type="title" idx="2"/>
          </p:nvPr>
        </p:nvSpPr>
        <p:spPr>
          <a:xfrm>
            <a:off x="3896487" y="1413403"/>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918" name="Google Shape;918;p44"/>
          <p:cNvSpPr txBox="1">
            <a:spLocks noGrp="1"/>
          </p:cNvSpPr>
          <p:nvPr>
            <p:ph type="ctrTitle"/>
          </p:nvPr>
        </p:nvSpPr>
        <p:spPr>
          <a:xfrm>
            <a:off x="6015600" y="1200699"/>
            <a:ext cx="2408400" cy="979901"/>
          </a:xfrm>
          <a:prstGeom prst="rect">
            <a:avLst/>
          </a:prstGeom>
        </p:spPr>
        <p:txBody>
          <a:bodyPr spcFirstLastPara="1" wrap="square" lIns="91425" tIns="91425" rIns="91425" bIns="91425" anchor="b" anchorCtr="0">
            <a:noAutofit/>
          </a:bodyPr>
          <a:lstStyle/>
          <a:p>
            <a:pPr lvl="0">
              <a:buClr>
                <a:schemeClr val="hlink"/>
              </a:buClr>
              <a:buSzPts val="1100"/>
            </a:pPr>
            <a:r>
              <a:rPr lang="en" sz="2000" dirty="0">
                <a:solidFill>
                  <a:srgbClr val="666666"/>
                </a:solidFill>
              </a:rPr>
              <a:t>The Interdependent Global Society</a:t>
            </a:r>
            <a:endParaRPr sz="2000" dirty="0"/>
          </a:p>
        </p:txBody>
      </p:sp>
      <p:grpSp>
        <p:nvGrpSpPr>
          <p:cNvPr id="920" name="Google Shape;920;p44"/>
          <p:cNvGrpSpPr/>
          <p:nvPr/>
        </p:nvGrpSpPr>
        <p:grpSpPr>
          <a:xfrm flipH="1">
            <a:off x="1930142" y="1246462"/>
            <a:ext cx="2411169" cy="2099845"/>
            <a:chOff x="5788600" y="488025"/>
            <a:chExt cx="680775" cy="592875"/>
          </a:xfrm>
        </p:grpSpPr>
        <p:sp>
          <p:nvSpPr>
            <p:cNvPr id="921" name="Google Shape;921;p44"/>
            <p:cNvSpPr/>
            <p:nvPr/>
          </p:nvSpPr>
          <p:spPr>
            <a:xfrm>
              <a:off x="6014650" y="638350"/>
              <a:ext cx="375500" cy="326525"/>
            </a:xfrm>
            <a:custGeom>
              <a:avLst/>
              <a:gdLst/>
              <a:ahLst/>
              <a:cxnLst/>
              <a:rect l="l" t="t" r="r" b="b"/>
              <a:pathLst>
                <a:path w="15020" h="13061" extrusionOk="0">
                  <a:moveTo>
                    <a:pt x="13" y="0"/>
                  </a:moveTo>
                  <a:lnTo>
                    <a:pt x="0" y="110"/>
                  </a:lnTo>
                  <a:cubicBezTo>
                    <a:pt x="1204" y="248"/>
                    <a:pt x="2699" y="422"/>
                    <a:pt x="3986" y="1023"/>
                  </a:cubicBezTo>
                  <a:cubicBezTo>
                    <a:pt x="5361" y="1667"/>
                    <a:pt x="6329" y="2769"/>
                    <a:pt x="6578" y="3975"/>
                  </a:cubicBezTo>
                  <a:cubicBezTo>
                    <a:pt x="6630" y="4221"/>
                    <a:pt x="6652" y="4476"/>
                    <a:pt x="6674" y="4726"/>
                  </a:cubicBezTo>
                  <a:cubicBezTo>
                    <a:pt x="6698" y="4979"/>
                    <a:pt x="6720" y="5238"/>
                    <a:pt x="6773" y="5490"/>
                  </a:cubicBezTo>
                  <a:cubicBezTo>
                    <a:pt x="6973" y="6455"/>
                    <a:pt x="7610" y="7373"/>
                    <a:pt x="8565" y="8071"/>
                  </a:cubicBezTo>
                  <a:cubicBezTo>
                    <a:pt x="9439" y="8712"/>
                    <a:pt x="10460" y="9105"/>
                    <a:pt x="11433" y="9437"/>
                  </a:cubicBezTo>
                  <a:lnTo>
                    <a:pt x="11556" y="9479"/>
                  </a:lnTo>
                  <a:cubicBezTo>
                    <a:pt x="12002" y="9630"/>
                    <a:pt x="12465" y="9786"/>
                    <a:pt x="12872" y="10030"/>
                  </a:cubicBezTo>
                  <a:cubicBezTo>
                    <a:pt x="13895" y="10647"/>
                    <a:pt x="14677" y="11809"/>
                    <a:pt x="14912" y="13061"/>
                  </a:cubicBezTo>
                  <a:lnTo>
                    <a:pt x="15020" y="13039"/>
                  </a:lnTo>
                  <a:cubicBezTo>
                    <a:pt x="14897" y="12406"/>
                    <a:pt x="14651" y="11804"/>
                    <a:pt x="14293" y="11269"/>
                  </a:cubicBezTo>
                  <a:cubicBezTo>
                    <a:pt x="13922" y="10711"/>
                    <a:pt x="13449" y="10250"/>
                    <a:pt x="12927" y="9936"/>
                  </a:cubicBezTo>
                  <a:cubicBezTo>
                    <a:pt x="12509" y="9685"/>
                    <a:pt x="12042" y="9527"/>
                    <a:pt x="11591" y="9373"/>
                  </a:cubicBezTo>
                  <a:lnTo>
                    <a:pt x="11466" y="9332"/>
                  </a:lnTo>
                  <a:cubicBezTo>
                    <a:pt x="10502" y="9002"/>
                    <a:pt x="9490" y="8613"/>
                    <a:pt x="8629" y="7981"/>
                  </a:cubicBezTo>
                  <a:cubicBezTo>
                    <a:pt x="7695" y="7298"/>
                    <a:pt x="7074" y="6406"/>
                    <a:pt x="6881" y="5469"/>
                  </a:cubicBezTo>
                  <a:cubicBezTo>
                    <a:pt x="6830" y="5223"/>
                    <a:pt x="6806" y="4968"/>
                    <a:pt x="6784" y="4717"/>
                  </a:cubicBezTo>
                  <a:cubicBezTo>
                    <a:pt x="6762" y="4465"/>
                    <a:pt x="6738" y="4206"/>
                    <a:pt x="6685" y="3953"/>
                  </a:cubicBezTo>
                  <a:cubicBezTo>
                    <a:pt x="6551" y="3303"/>
                    <a:pt x="6228" y="2695"/>
                    <a:pt x="5725" y="2146"/>
                  </a:cubicBezTo>
                  <a:cubicBezTo>
                    <a:pt x="5271" y="1652"/>
                    <a:pt x="4687" y="1230"/>
                    <a:pt x="4032" y="922"/>
                  </a:cubicBezTo>
                  <a:cubicBezTo>
                    <a:pt x="2730" y="314"/>
                    <a:pt x="1223" y="141"/>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6363950" y="1024325"/>
              <a:ext cx="29725" cy="47675"/>
            </a:xfrm>
            <a:custGeom>
              <a:avLst/>
              <a:gdLst/>
              <a:ahLst/>
              <a:cxnLst/>
              <a:rect l="l" t="t" r="r" b="b"/>
              <a:pathLst>
                <a:path w="1189" h="1907" extrusionOk="0">
                  <a:moveTo>
                    <a:pt x="756" y="0"/>
                  </a:moveTo>
                  <a:lnTo>
                    <a:pt x="687" y="11"/>
                  </a:lnTo>
                  <a:cubicBezTo>
                    <a:pt x="608" y="24"/>
                    <a:pt x="529" y="35"/>
                    <a:pt x="448" y="46"/>
                  </a:cubicBezTo>
                  <a:cubicBezTo>
                    <a:pt x="446" y="268"/>
                    <a:pt x="393" y="488"/>
                    <a:pt x="292" y="687"/>
                  </a:cubicBezTo>
                  <a:lnTo>
                    <a:pt x="165" y="936"/>
                  </a:lnTo>
                  <a:lnTo>
                    <a:pt x="169" y="940"/>
                  </a:lnTo>
                  <a:lnTo>
                    <a:pt x="51" y="1168"/>
                  </a:lnTo>
                  <a:cubicBezTo>
                    <a:pt x="0" y="1263"/>
                    <a:pt x="29" y="1381"/>
                    <a:pt x="116" y="1445"/>
                  </a:cubicBezTo>
                  <a:lnTo>
                    <a:pt x="832" y="1906"/>
                  </a:lnTo>
                  <a:cubicBezTo>
                    <a:pt x="942" y="1696"/>
                    <a:pt x="911" y="1439"/>
                    <a:pt x="756" y="1261"/>
                  </a:cubicBezTo>
                  <a:lnTo>
                    <a:pt x="1188" y="334"/>
                  </a:lnTo>
                  <a:cubicBezTo>
                    <a:pt x="1144" y="301"/>
                    <a:pt x="1109" y="272"/>
                    <a:pt x="1087" y="253"/>
                  </a:cubicBezTo>
                  <a:cubicBezTo>
                    <a:pt x="1021" y="196"/>
                    <a:pt x="894" y="101"/>
                    <a:pt x="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6290300" y="1024750"/>
              <a:ext cx="40875" cy="37925"/>
            </a:xfrm>
            <a:custGeom>
              <a:avLst/>
              <a:gdLst/>
              <a:ahLst/>
              <a:cxnLst/>
              <a:rect l="l" t="t" r="r" b="b"/>
              <a:pathLst>
                <a:path w="1635" h="1517" extrusionOk="0">
                  <a:moveTo>
                    <a:pt x="363" y="1"/>
                  </a:moveTo>
                  <a:lnTo>
                    <a:pt x="52" y="383"/>
                  </a:lnTo>
                  <a:cubicBezTo>
                    <a:pt x="34" y="403"/>
                    <a:pt x="19" y="420"/>
                    <a:pt x="1" y="440"/>
                  </a:cubicBezTo>
                  <a:lnTo>
                    <a:pt x="532" y="1156"/>
                  </a:lnTo>
                  <a:lnTo>
                    <a:pt x="530" y="1156"/>
                  </a:lnTo>
                  <a:lnTo>
                    <a:pt x="699" y="1428"/>
                  </a:lnTo>
                  <a:cubicBezTo>
                    <a:pt x="731" y="1485"/>
                    <a:pt x="789" y="1516"/>
                    <a:pt x="849" y="1516"/>
                  </a:cubicBezTo>
                  <a:cubicBezTo>
                    <a:pt x="885" y="1516"/>
                    <a:pt x="921" y="1505"/>
                    <a:pt x="952" y="1481"/>
                  </a:cubicBezTo>
                  <a:lnTo>
                    <a:pt x="1635" y="958"/>
                  </a:lnTo>
                  <a:cubicBezTo>
                    <a:pt x="1550" y="815"/>
                    <a:pt x="1395" y="728"/>
                    <a:pt x="1228" y="728"/>
                  </a:cubicBezTo>
                  <a:cubicBezTo>
                    <a:pt x="1226" y="728"/>
                    <a:pt x="1224" y="728"/>
                    <a:pt x="1222" y="728"/>
                  </a:cubicBezTo>
                  <a:lnTo>
                    <a:pt x="838" y="64"/>
                  </a:lnTo>
                  <a:cubicBezTo>
                    <a:pt x="680" y="47"/>
                    <a:pt x="521" y="25"/>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6249950" y="960350"/>
              <a:ext cx="197575" cy="110275"/>
            </a:xfrm>
            <a:custGeom>
              <a:avLst/>
              <a:gdLst/>
              <a:ahLst/>
              <a:cxnLst/>
              <a:rect l="l" t="t" r="r" b="b"/>
              <a:pathLst>
                <a:path w="7903" h="4411" extrusionOk="0">
                  <a:moveTo>
                    <a:pt x="5700" y="1"/>
                  </a:moveTo>
                  <a:lnTo>
                    <a:pt x="2937" y="115"/>
                  </a:lnTo>
                  <a:cubicBezTo>
                    <a:pt x="2226" y="145"/>
                    <a:pt x="1595" y="442"/>
                    <a:pt x="1217" y="894"/>
                  </a:cubicBezTo>
                  <a:cubicBezTo>
                    <a:pt x="1188" y="901"/>
                    <a:pt x="987" y="945"/>
                    <a:pt x="754" y="945"/>
                  </a:cubicBezTo>
                  <a:cubicBezTo>
                    <a:pt x="458" y="945"/>
                    <a:pt x="111" y="874"/>
                    <a:pt x="1" y="567"/>
                  </a:cubicBezTo>
                  <a:lnTo>
                    <a:pt x="1" y="567"/>
                  </a:lnTo>
                  <a:cubicBezTo>
                    <a:pt x="1" y="568"/>
                    <a:pt x="167" y="1478"/>
                    <a:pt x="715" y="1478"/>
                  </a:cubicBezTo>
                  <a:cubicBezTo>
                    <a:pt x="778" y="1478"/>
                    <a:pt x="846" y="1466"/>
                    <a:pt x="919" y="1439"/>
                  </a:cubicBezTo>
                  <a:lnTo>
                    <a:pt x="919" y="1439"/>
                  </a:lnTo>
                  <a:lnTo>
                    <a:pt x="686" y="2366"/>
                  </a:lnTo>
                  <a:lnTo>
                    <a:pt x="552" y="2979"/>
                  </a:lnTo>
                  <a:lnTo>
                    <a:pt x="161" y="3398"/>
                  </a:lnTo>
                  <a:cubicBezTo>
                    <a:pt x="80" y="3470"/>
                    <a:pt x="64" y="3591"/>
                    <a:pt x="126" y="3684"/>
                  </a:cubicBezTo>
                  <a:lnTo>
                    <a:pt x="627" y="4410"/>
                  </a:lnTo>
                  <a:cubicBezTo>
                    <a:pt x="807" y="4257"/>
                    <a:pt x="862" y="3991"/>
                    <a:pt x="776" y="3771"/>
                  </a:cubicBezTo>
                  <a:lnTo>
                    <a:pt x="1024" y="3578"/>
                  </a:lnTo>
                  <a:cubicBezTo>
                    <a:pt x="1242" y="3411"/>
                    <a:pt x="1439" y="3222"/>
                    <a:pt x="1615" y="3014"/>
                  </a:cubicBezTo>
                  <a:cubicBezTo>
                    <a:pt x="1633" y="2994"/>
                    <a:pt x="1648" y="2976"/>
                    <a:pt x="1666" y="2957"/>
                  </a:cubicBezTo>
                  <a:lnTo>
                    <a:pt x="1980" y="2577"/>
                  </a:lnTo>
                  <a:cubicBezTo>
                    <a:pt x="2135" y="2601"/>
                    <a:pt x="2294" y="2621"/>
                    <a:pt x="2452" y="2638"/>
                  </a:cubicBezTo>
                  <a:cubicBezTo>
                    <a:pt x="2831" y="2680"/>
                    <a:pt x="3211" y="2701"/>
                    <a:pt x="3592" y="2701"/>
                  </a:cubicBezTo>
                  <a:cubicBezTo>
                    <a:pt x="4065" y="2701"/>
                    <a:pt x="4538" y="2669"/>
                    <a:pt x="5008" y="2603"/>
                  </a:cubicBezTo>
                  <a:cubicBezTo>
                    <a:pt x="5089" y="2592"/>
                    <a:pt x="5168" y="2583"/>
                    <a:pt x="5247" y="2570"/>
                  </a:cubicBezTo>
                  <a:lnTo>
                    <a:pt x="5316" y="2559"/>
                  </a:lnTo>
                  <a:cubicBezTo>
                    <a:pt x="5454" y="2658"/>
                    <a:pt x="5581" y="2752"/>
                    <a:pt x="5647" y="2812"/>
                  </a:cubicBezTo>
                  <a:cubicBezTo>
                    <a:pt x="5667" y="2831"/>
                    <a:pt x="5704" y="2858"/>
                    <a:pt x="5748" y="2891"/>
                  </a:cubicBezTo>
                  <a:cubicBezTo>
                    <a:pt x="6047" y="3110"/>
                    <a:pt x="6780" y="3585"/>
                    <a:pt x="6982" y="3716"/>
                  </a:cubicBezTo>
                  <a:lnTo>
                    <a:pt x="6980" y="3719"/>
                  </a:lnTo>
                  <a:lnTo>
                    <a:pt x="7237" y="3883"/>
                  </a:lnTo>
                  <a:cubicBezTo>
                    <a:pt x="7267" y="3902"/>
                    <a:pt x="7299" y="3911"/>
                    <a:pt x="7331" y="3911"/>
                  </a:cubicBezTo>
                  <a:cubicBezTo>
                    <a:pt x="7396" y="3911"/>
                    <a:pt x="7458" y="3874"/>
                    <a:pt x="7488" y="3809"/>
                  </a:cubicBezTo>
                  <a:lnTo>
                    <a:pt x="7903" y="3014"/>
                  </a:lnTo>
                  <a:cubicBezTo>
                    <a:pt x="7829" y="2966"/>
                    <a:pt x="7745" y="2942"/>
                    <a:pt x="7661" y="2942"/>
                  </a:cubicBezTo>
                  <a:cubicBezTo>
                    <a:pt x="7553" y="2942"/>
                    <a:pt x="7445" y="2982"/>
                    <a:pt x="7362" y="3060"/>
                  </a:cubicBezTo>
                  <a:lnTo>
                    <a:pt x="6855" y="2684"/>
                  </a:lnTo>
                  <a:cubicBezTo>
                    <a:pt x="6690" y="2557"/>
                    <a:pt x="6609" y="2348"/>
                    <a:pt x="6642" y="2144"/>
                  </a:cubicBezTo>
                  <a:lnTo>
                    <a:pt x="6693" y="1986"/>
                  </a:lnTo>
                  <a:cubicBezTo>
                    <a:pt x="6695" y="1981"/>
                    <a:pt x="6697" y="1975"/>
                    <a:pt x="6699" y="1971"/>
                  </a:cubicBezTo>
                  <a:cubicBezTo>
                    <a:pt x="6706" y="1957"/>
                    <a:pt x="6714" y="1944"/>
                    <a:pt x="6723" y="1929"/>
                  </a:cubicBezTo>
                  <a:lnTo>
                    <a:pt x="6723" y="1929"/>
                  </a:lnTo>
                  <a:lnTo>
                    <a:pt x="6708" y="1931"/>
                  </a:lnTo>
                  <a:lnTo>
                    <a:pt x="7158" y="519"/>
                  </a:lnTo>
                  <a:lnTo>
                    <a:pt x="57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6327275" y="970450"/>
              <a:ext cx="34550" cy="20350"/>
            </a:xfrm>
            <a:custGeom>
              <a:avLst/>
              <a:gdLst/>
              <a:ahLst/>
              <a:cxnLst/>
              <a:rect l="l" t="t" r="r" b="b"/>
              <a:pathLst>
                <a:path w="1382" h="814" extrusionOk="0">
                  <a:moveTo>
                    <a:pt x="692" y="1"/>
                  </a:moveTo>
                  <a:cubicBezTo>
                    <a:pt x="310" y="1"/>
                    <a:pt x="0" y="183"/>
                    <a:pt x="0" y="407"/>
                  </a:cubicBezTo>
                  <a:cubicBezTo>
                    <a:pt x="0" y="631"/>
                    <a:pt x="310" y="813"/>
                    <a:pt x="692" y="813"/>
                  </a:cubicBezTo>
                  <a:cubicBezTo>
                    <a:pt x="1072" y="813"/>
                    <a:pt x="1381" y="631"/>
                    <a:pt x="1381" y="407"/>
                  </a:cubicBezTo>
                  <a:cubicBezTo>
                    <a:pt x="1381" y="183"/>
                    <a:pt x="1072" y="1"/>
                    <a:pt x="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6302950" y="988725"/>
              <a:ext cx="14225" cy="8425"/>
            </a:xfrm>
            <a:custGeom>
              <a:avLst/>
              <a:gdLst/>
              <a:ahLst/>
              <a:cxnLst/>
              <a:rect l="l" t="t" r="r" b="b"/>
              <a:pathLst>
                <a:path w="569" h="337" extrusionOk="0">
                  <a:moveTo>
                    <a:pt x="283" y="1"/>
                  </a:moveTo>
                  <a:cubicBezTo>
                    <a:pt x="127" y="1"/>
                    <a:pt x="0" y="76"/>
                    <a:pt x="0" y="168"/>
                  </a:cubicBezTo>
                  <a:cubicBezTo>
                    <a:pt x="0" y="260"/>
                    <a:pt x="127" y="337"/>
                    <a:pt x="283" y="337"/>
                  </a:cubicBezTo>
                  <a:cubicBezTo>
                    <a:pt x="442" y="337"/>
                    <a:pt x="569" y="260"/>
                    <a:pt x="569" y="168"/>
                  </a:cubicBezTo>
                  <a:cubicBezTo>
                    <a:pt x="569" y="76"/>
                    <a:pt x="442"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6337425" y="1005000"/>
              <a:ext cx="14250" cy="8350"/>
            </a:xfrm>
            <a:custGeom>
              <a:avLst/>
              <a:gdLst/>
              <a:ahLst/>
              <a:cxnLst/>
              <a:rect l="l" t="t" r="r" b="b"/>
              <a:pathLst>
                <a:path w="570" h="334" extrusionOk="0">
                  <a:moveTo>
                    <a:pt x="286" y="0"/>
                  </a:moveTo>
                  <a:cubicBezTo>
                    <a:pt x="128" y="0"/>
                    <a:pt x="0" y="75"/>
                    <a:pt x="0" y="167"/>
                  </a:cubicBezTo>
                  <a:cubicBezTo>
                    <a:pt x="0" y="259"/>
                    <a:pt x="128" y="334"/>
                    <a:pt x="286" y="334"/>
                  </a:cubicBezTo>
                  <a:cubicBezTo>
                    <a:pt x="442" y="334"/>
                    <a:pt x="569" y="259"/>
                    <a:pt x="569" y="167"/>
                  </a:cubicBezTo>
                  <a:cubicBezTo>
                    <a:pt x="569" y="75"/>
                    <a:pt x="442"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6390250" y="922775"/>
              <a:ext cx="78300" cy="61550"/>
            </a:xfrm>
            <a:custGeom>
              <a:avLst/>
              <a:gdLst/>
              <a:ahLst/>
              <a:cxnLst/>
              <a:rect l="l" t="t" r="r" b="b"/>
              <a:pathLst>
                <a:path w="3132" h="2462" extrusionOk="0">
                  <a:moveTo>
                    <a:pt x="1228" y="1"/>
                  </a:moveTo>
                  <a:cubicBezTo>
                    <a:pt x="1215" y="1"/>
                    <a:pt x="1203" y="1"/>
                    <a:pt x="1190" y="1"/>
                  </a:cubicBezTo>
                  <a:cubicBezTo>
                    <a:pt x="529" y="21"/>
                    <a:pt x="2" y="564"/>
                    <a:pt x="0" y="1225"/>
                  </a:cubicBezTo>
                  <a:lnTo>
                    <a:pt x="0" y="2178"/>
                  </a:lnTo>
                  <a:cubicBezTo>
                    <a:pt x="0" y="2334"/>
                    <a:pt x="127" y="2461"/>
                    <a:pt x="283" y="2461"/>
                  </a:cubicBezTo>
                  <a:lnTo>
                    <a:pt x="2172" y="2461"/>
                  </a:lnTo>
                  <a:cubicBezTo>
                    <a:pt x="2328" y="2461"/>
                    <a:pt x="2455" y="2334"/>
                    <a:pt x="2455" y="2180"/>
                  </a:cubicBezTo>
                  <a:lnTo>
                    <a:pt x="2723" y="2180"/>
                  </a:lnTo>
                  <a:cubicBezTo>
                    <a:pt x="2965" y="2180"/>
                    <a:pt x="3132" y="1938"/>
                    <a:pt x="3048" y="1712"/>
                  </a:cubicBezTo>
                  <a:cubicBezTo>
                    <a:pt x="2965" y="1493"/>
                    <a:pt x="2794" y="1255"/>
                    <a:pt x="2453" y="1150"/>
                  </a:cubicBezTo>
                  <a:cubicBezTo>
                    <a:pt x="2412" y="501"/>
                    <a:pt x="1872" y="1"/>
                    <a:pt x="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6453550" y="954375"/>
              <a:ext cx="15825" cy="10550"/>
            </a:xfrm>
            <a:custGeom>
              <a:avLst/>
              <a:gdLst/>
              <a:ahLst/>
              <a:cxnLst/>
              <a:rect l="l" t="t" r="r" b="b"/>
              <a:pathLst>
                <a:path w="633" h="422" extrusionOk="0">
                  <a:moveTo>
                    <a:pt x="211" y="0"/>
                  </a:moveTo>
                  <a:cubicBezTo>
                    <a:pt x="95" y="0"/>
                    <a:pt x="0" y="95"/>
                    <a:pt x="0" y="211"/>
                  </a:cubicBezTo>
                  <a:cubicBezTo>
                    <a:pt x="0" y="327"/>
                    <a:pt x="95" y="422"/>
                    <a:pt x="211" y="422"/>
                  </a:cubicBezTo>
                  <a:lnTo>
                    <a:pt x="422" y="422"/>
                  </a:lnTo>
                  <a:cubicBezTo>
                    <a:pt x="538" y="422"/>
                    <a:pt x="633" y="327"/>
                    <a:pt x="633" y="211"/>
                  </a:cubicBezTo>
                  <a:cubicBezTo>
                    <a:pt x="633" y="95"/>
                    <a:pt x="538"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6381950" y="960350"/>
              <a:ext cx="45000" cy="33850"/>
            </a:xfrm>
            <a:custGeom>
              <a:avLst/>
              <a:gdLst/>
              <a:ahLst/>
              <a:cxnLst/>
              <a:rect l="l" t="t" r="r" b="b"/>
              <a:pathLst>
                <a:path w="1800" h="1354" extrusionOk="0">
                  <a:moveTo>
                    <a:pt x="330" y="1"/>
                  </a:moveTo>
                  <a:lnTo>
                    <a:pt x="0" y="12"/>
                  </a:lnTo>
                  <a:cubicBezTo>
                    <a:pt x="321" y="1323"/>
                    <a:pt x="1659" y="1353"/>
                    <a:pt x="1659" y="1353"/>
                  </a:cubicBezTo>
                  <a:lnTo>
                    <a:pt x="1799" y="958"/>
                  </a:lnTo>
                  <a:lnTo>
                    <a:pt x="1799" y="958"/>
                  </a:lnTo>
                  <a:cubicBezTo>
                    <a:pt x="1772" y="960"/>
                    <a:pt x="1746" y="961"/>
                    <a:pt x="1719" y="961"/>
                  </a:cubicBezTo>
                  <a:cubicBezTo>
                    <a:pt x="877" y="961"/>
                    <a:pt x="330" y="1"/>
                    <a:pt x="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6390250" y="941025"/>
              <a:ext cx="20100" cy="53725"/>
            </a:xfrm>
            <a:custGeom>
              <a:avLst/>
              <a:gdLst/>
              <a:ahLst/>
              <a:cxnLst/>
              <a:rect l="l" t="t" r="r" b="b"/>
              <a:pathLst>
                <a:path w="804" h="2149" extrusionOk="0">
                  <a:moveTo>
                    <a:pt x="402" y="1"/>
                  </a:moveTo>
                  <a:cubicBezTo>
                    <a:pt x="180" y="1"/>
                    <a:pt x="0" y="181"/>
                    <a:pt x="0" y="402"/>
                  </a:cubicBezTo>
                  <a:lnTo>
                    <a:pt x="0" y="1746"/>
                  </a:lnTo>
                  <a:cubicBezTo>
                    <a:pt x="0" y="1968"/>
                    <a:pt x="180" y="2148"/>
                    <a:pt x="402" y="2148"/>
                  </a:cubicBezTo>
                  <a:cubicBezTo>
                    <a:pt x="624" y="2148"/>
                    <a:pt x="804" y="1968"/>
                    <a:pt x="804" y="1746"/>
                  </a:cubicBezTo>
                  <a:lnTo>
                    <a:pt x="804" y="402"/>
                  </a:lnTo>
                  <a:cubicBezTo>
                    <a:pt x="804" y="181"/>
                    <a:pt x="624" y="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6438325" y="977650"/>
              <a:ext cx="7050" cy="10075"/>
            </a:xfrm>
            <a:custGeom>
              <a:avLst/>
              <a:gdLst/>
              <a:ahLst/>
              <a:cxnLst/>
              <a:rect l="l" t="t" r="r" b="b"/>
              <a:pathLst>
                <a:path w="282" h="403" extrusionOk="0">
                  <a:moveTo>
                    <a:pt x="1" y="0"/>
                  </a:moveTo>
                  <a:lnTo>
                    <a:pt x="1" y="262"/>
                  </a:lnTo>
                  <a:cubicBezTo>
                    <a:pt x="1" y="339"/>
                    <a:pt x="62" y="402"/>
                    <a:pt x="141" y="402"/>
                  </a:cubicBezTo>
                  <a:cubicBezTo>
                    <a:pt x="218" y="402"/>
                    <a:pt x="282" y="339"/>
                    <a:pt x="282" y="262"/>
                  </a:cubicBezTo>
                  <a:lnTo>
                    <a:pt x="2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6433175" y="972550"/>
              <a:ext cx="19125" cy="6275"/>
            </a:xfrm>
            <a:custGeom>
              <a:avLst/>
              <a:gdLst/>
              <a:ahLst/>
              <a:cxnLst/>
              <a:rect l="l" t="t" r="r" b="b"/>
              <a:pathLst>
                <a:path w="765" h="251" extrusionOk="0">
                  <a:moveTo>
                    <a:pt x="40" y="0"/>
                  </a:moveTo>
                  <a:cubicBezTo>
                    <a:pt x="18" y="2"/>
                    <a:pt x="0" y="20"/>
                    <a:pt x="0" y="42"/>
                  </a:cubicBezTo>
                  <a:lnTo>
                    <a:pt x="0" y="70"/>
                  </a:lnTo>
                  <a:cubicBezTo>
                    <a:pt x="3" y="169"/>
                    <a:pt x="86" y="250"/>
                    <a:pt x="187" y="250"/>
                  </a:cubicBezTo>
                  <a:lnTo>
                    <a:pt x="725" y="244"/>
                  </a:lnTo>
                  <a:cubicBezTo>
                    <a:pt x="747" y="242"/>
                    <a:pt x="765" y="224"/>
                    <a:pt x="765" y="202"/>
                  </a:cubicBezTo>
                  <a:cubicBezTo>
                    <a:pt x="762" y="180"/>
                    <a:pt x="745" y="163"/>
                    <a:pt x="723" y="163"/>
                  </a:cubicBezTo>
                  <a:lnTo>
                    <a:pt x="187" y="169"/>
                  </a:lnTo>
                  <a:lnTo>
                    <a:pt x="185" y="169"/>
                  </a:lnTo>
                  <a:cubicBezTo>
                    <a:pt x="128" y="169"/>
                    <a:pt x="82" y="123"/>
                    <a:pt x="82" y="68"/>
                  </a:cubicBezTo>
                  <a:lnTo>
                    <a:pt x="82" y="40"/>
                  </a:lnTo>
                  <a:cubicBezTo>
                    <a:pt x="79" y="18"/>
                    <a:pt x="62"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6427300" y="947550"/>
              <a:ext cx="8375" cy="5750"/>
            </a:xfrm>
            <a:custGeom>
              <a:avLst/>
              <a:gdLst/>
              <a:ahLst/>
              <a:cxnLst/>
              <a:rect l="l" t="t" r="r" b="b"/>
              <a:pathLst>
                <a:path w="335" h="230" extrusionOk="0">
                  <a:moveTo>
                    <a:pt x="127" y="0"/>
                  </a:moveTo>
                  <a:cubicBezTo>
                    <a:pt x="100" y="0"/>
                    <a:pt x="72" y="6"/>
                    <a:pt x="47" y="18"/>
                  </a:cubicBezTo>
                  <a:cubicBezTo>
                    <a:pt x="7" y="40"/>
                    <a:pt x="0" y="71"/>
                    <a:pt x="16" y="89"/>
                  </a:cubicBezTo>
                  <a:cubicBezTo>
                    <a:pt x="33" y="108"/>
                    <a:pt x="55" y="122"/>
                    <a:pt x="79" y="130"/>
                  </a:cubicBezTo>
                  <a:cubicBezTo>
                    <a:pt x="104" y="141"/>
                    <a:pt x="130" y="152"/>
                    <a:pt x="150" y="163"/>
                  </a:cubicBezTo>
                  <a:cubicBezTo>
                    <a:pt x="172" y="174"/>
                    <a:pt x="196" y="188"/>
                    <a:pt x="218" y="201"/>
                  </a:cubicBezTo>
                  <a:cubicBezTo>
                    <a:pt x="240" y="216"/>
                    <a:pt x="264" y="227"/>
                    <a:pt x="288" y="229"/>
                  </a:cubicBezTo>
                  <a:cubicBezTo>
                    <a:pt x="312" y="229"/>
                    <a:pt x="334" y="207"/>
                    <a:pt x="330" y="166"/>
                  </a:cubicBezTo>
                  <a:cubicBezTo>
                    <a:pt x="319" y="104"/>
                    <a:pt x="279" y="51"/>
                    <a:pt x="222" y="25"/>
                  </a:cubicBezTo>
                  <a:cubicBezTo>
                    <a:pt x="193" y="8"/>
                    <a:pt x="16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6428275" y="954100"/>
              <a:ext cx="2725" cy="4950"/>
            </a:xfrm>
            <a:custGeom>
              <a:avLst/>
              <a:gdLst/>
              <a:ahLst/>
              <a:cxnLst/>
              <a:rect l="l" t="t" r="r" b="b"/>
              <a:pathLst>
                <a:path w="109" h="198" extrusionOk="0">
                  <a:moveTo>
                    <a:pt x="57" y="0"/>
                  </a:moveTo>
                  <a:cubicBezTo>
                    <a:pt x="32" y="0"/>
                    <a:pt x="10" y="21"/>
                    <a:pt x="8" y="46"/>
                  </a:cubicBezTo>
                  <a:lnTo>
                    <a:pt x="3" y="147"/>
                  </a:lnTo>
                  <a:cubicBezTo>
                    <a:pt x="1" y="174"/>
                    <a:pt x="23" y="198"/>
                    <a:pt x="49" y="198"/>
                  </a:cubicBezTo>
                  <a:cubicBezTo>
                    <a:pt x="51" y="198"/>
                    <a:pt x="52" y="198"/>
                    <a:pt x="53" y="198"/>
                  </a:cubicBezTo>
                  <a:cubicBezTo>
                    <a:pt x="80" y="198"/>
                    <a:pt x="100" y="177"/>
                    <a:pt x="102" y="152"/>
                  </a:cubicBezTo>
                  <a:lnTo>
                    <a:pt x="106" y="53"/>
                  </a:lnTo>
                  <a:cubicBezTo>
                    <a:pt x="109" y="24"/>
                    <a:pt x="87" y="2"/>
                    <a:pt x="60" y="0"/>
                  </a:cubicBezTo>
                  <a:cubicBezTo>
                    <a:pt x="59" y="0"/>
                    <a:pt x="58"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5814400" y="521150"/>
              <a:ext cx="105175" cy="85100"/>
            </a:xfrm>
            <a:custGeom>
              <a:avLst/>
              <a:gdLst/>
              <a:ahLst/>
              <a:cxnLst/>
              <a:rect l="l" t="t" r="r" b="b"/>
              <a:pathLst>
                <a:path w="4207" h="3404" extrusionOk="0">
                  <a:moveTo>
                    <a:pt x="1020" y="1"/>
                  </a:moveTo>
                  <a:cubicBezTo>
                    <a:pt x="968" y="1"/>
                    <a:pt x="943" y="67"/>
                    <a:pt x="914" y="138"/>
                  </a:cubicBezTo>
                  <a:cubicBezTo>
                    <a:pt x="822" y="366"/>
                    <a:pt x="840" y="647"/>
                    <a:pt x="855" y="889"/>
                  </a:cubicBezTo>
                  <a:cubicBezTo>
                    <a:pt x="877" y="1242"/>
                    <a:pt x="901" y="1629"/>
                    <a:pt x="699" y="1921"/>
                  </a:cubicBezTo>
                  <a:cubicBezTo>
                    <a:pt x="587" y="2086"/>
                    <a:pt x="416" y="2198"/>
                    <a:pt x="271" y="2336"/>
                  </a:cubicBezTo>
                  <a:cubicBezTo>
                    <a:pt x="128" y="2472"/>
                    <a:pt x="1" y="2657"/>
                    <a:pt x="23" y="2854"/>
                  </a:cubicBezTo>
                  <a:cubicBezTo>
                    <a:pt x="45" y="3043"/>
                    <a:pt x="198" y="3195"/>
                    <a:pt x="374" y="3267"/>
                  </a:cubicBezTo>
                  <a:cubicBezTo>
                    <a:pt x="550" y="3342"/>
                    <a:pt x="743" y="3351"/>
                    <a:pt x="932" y="3357"/>
                  </a:cubicBezTo>
                  <a:lnTo>
                    <a:pt x="1597" y="3386"/>
                  </a:lnTo>
                  <a:cubicBezTo>
                    <a:pt x="1816" y="3395"/>
                    <a:pt x="2035" y="3404"/>
                    <a:pt x="2254" y="3404"/>
                  </a:cubicBezTo>
                  <a:cubicBezTo>
                    <a:pt x="2510" y="3404"/>
                    <a:pt x="2765" y="3392"/>
                    <a:pt x="3018" y="3355"/>
                  </a:cubicBezTo>
                  <a:cubicBezTo>
                    <a:pt x="3343" y="3309"/>
                    <a:pt x="3679" y="3208"/>
                    <a:pt x="3894" y="2962"/>
                  </a:cubicBezTo>
                  <a:cubicBezTo>
                    <a:pt x="4145" y="2676"/>
                    <a:pt x="4173" y="2266"/>
                    <a:pt x="4189" y="1886"/>
                  </a:cubicBezTo>
                  <a:cubicBezTo>
                    <a:pt x="4197" y="1668"/>
                    <a:pt x="4206" y="1447"/>
                    <a:pt x="4147" y="1240"/>
                  </a:cubicBezTo>
                  <a:cubicBezTo>
                    <a:pt x="4090" y="1038"/>
                    <a:pt x="3969" y="860"/>
                    <a:pt x="3844" y="693"/>
                  </a:cubicBezTo>
                  <a:cubicBezTo>
                    <a:pt x="3769" y="592"/>
                    <a:pt x="3688" y="491"/>
                    <a:pt x="3580" y="425"/>
                  </a:cubicBezTo>
                  <a:cubicBezTo>
                    <a:pt x="3451" y="344"/>
                    <a:pt x="3295" y="320"/>
                    <a:pt x="3141" y="302"/>
                  </a:cubicBezTo>
                  <a:cubicBezTo>
                    <a:pt x="2853" y="267"/>
                    <a:pt x="2566" y="263"/>
                    <a:pt x="2279" y="263"/>
                  </a:cubicBezTo>
                  <a:cubicBezTo>
                    <a:pt x="2175" y="263"/>
                    <a:pt x="2072" y="263"/>
                    <a:pt x="1968" y="263"/>
                  </a:cubicBezTo>
                  <a:cubicBezTo>
                    <a:pt x="1746" y="263"/>
                    <a:pt x="1524" y="261"/>
                    <a:pt x="1303" y="243"/>
                  </a:cubicBezTo>
                  <a:cubicBezTo>
                    <a:pt x="1075" y="225"/>
                    <a:pt x="1230" y="135"/>
                    <a:pt x="1092" y="32"/>
                  </a:cubicBezTo>
                  <a:cubicBezTo>
                    <a:pt x="1063" y="10"/>
                    <a:pt x="1040" y="1"/>
                    <a:pt x="1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5860900" y="689450"/>
              <a:ext cx="218325" cy="321375"/>
            </a:xfrm>
            <a:custGeom>
              <a:avLst/>
              <a:gdLst/>
              <a:ahLst/>
              <a:cxnLst/>
              <a:rect l="l" t="t" r="r" b="b"/>
              <a:pathLst>
                <a:path w="8733" h="12855" extrusionOk="0">
                  <a:moveTo>
                    <a:pt x="2208" y="1"/>
                  </a:moveTo>
                  <a:lnTo>
                    <a:pt x="829" y="886"/>
                  </a:lnTo>
                  <a:lnTo>
                    <a:pt x="1" y="1415"/>
                  </a:lnTo>
                  <a:cubicBezTo>
                    <a:pt x="220" y="1834"/>
                    <a:pt x="466" y="2239"/>
                    <a:pt x="734" y="2630"/>
                  </a:cubicBezTo>
                  <a:cubicBezTo>
                    <a:pt x="1549" y="3813"/>
                    <a:pt x="2568" y="4841"/>
                    <a:pt x="3745" y="5671"/>
                  </a:cubicBezTo>
                  <a:cubicBezTo>
                    <a:pt x="4086" y="5911"/>
                    <a:pt x="4444" y="6137"/>
                    <a:pt x="4747" y="6427"/>
                  </a:cubicBezTo>
                  <a:cubicBezTo>
                    <a:pt x="5535" y="7184"/>
                    <a:pt x="5441" y="7696"/>
                    <a:pt x="5658" y="8610"/>
                  </a:cubicBezTo>
                  <a:cubicBezTo>
                    <a:pt x="5858" y="9462"/>
                    <a:pt x="6326" y="10659"/>
                    <a:pt x="8026" y="12725"/>
                  </a:cubicBezTo>
                  <a:cubicBezTo>
                    <a:pt x="8059" y="12767"/>
                    <a:pt x="8094" y="12811"/>
                    <a:pt x="8131" y="12855"/>
                  </a:cubicBezTo>
                  <a:cubicBezTo>
                    <a:pt x="8333" y="12826"/>
                    <a:pt x="8533" y="12789"/>
                    <a:pt x="8733" y="12745"/>
                  </a:cubicBezTo>
                  <a:cubicBezTo>
                    <a:pt x="8636" y="12372"/>
                    <a:pt x="8476" y="12016"/>
                    <a:pt x="8390" y="11636"/>
                  </a:cubicBezTo>
                  <a:cubicBezTo>
                    <a:pt x="8217" y="10880"/>
                    <a:pt x="8037" y="10125"/>
                    <a:pt x="7874" y="9365"/>
                  </a:cubicBezTo>
                  <a:cubicBezTo>
                    <a:pt x="7731" y="8862"/>
                    <a:pt x="7602" y="8355"/>
                    <a:pt x="7487" y="7843"/>
                  </a:cubicBezTo>
                  <a:cubicBezTo>
                    <a:pt x="7446" y="7657"/>
                    <a:pt x="7406" y="7470"/>
                    <a:pt x="7369" y="7283"/>
                  </a:cubicBezTo>
                  <a:cubicBezTo>
                    <a:pt x="7263" y="6756"/>
                    <a:pt x="7173" y="6220"/>
                    <a:pt x="6974" y="5720"/>
                  </a:cubicBezTo>
                  <a:cubicBezTo>
                    <a:pt x="6800" y="5289"/>
                    <a:pt x="6550" y="4894"/>
                    <a:pt x="6286" y="4514"/>
                  </a:cubicBezTo>
                  <a:cubicBezTo>
                    <a:pt x="5682" y="3644"/>
                    <a:pt x="4995" y="2836"/>
                    <a:pt x="4233" y="2100"/>
                  </a:cubicBezTo>
                  <a:cubicBezTo>
                    <a:pt x="3530" y="1424"/>
                    <a:pt x="2761" y="802"/>
                    <a:pt x="2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5791675" y="692650"/>
              <a:ext cx="90725" cy="361725"/>
            </a:xfrm>
            <a:custGeom>
              <a:avLst/>
              <a:gdLst/>
              <a:ahLst/>
              <a:cxnLst/>
              <a:rect l="l" t="t" r="r" b="b"/>
              <a:pathLst>
                <a:path w="3629" h="14469" extrusionOk="0">
                  <a:moveTo>
                    <a:pt x="1781" y="0"/>
                  </a:moveTo>
                  <a:cubicBezTo>
                    <a:pt x="385" y="3013"/>
                    <a:pt x="1011" y="6523"/>
                    <a:pt x="618" y="9826"/>
                  </a:cubicBezTo>
                  <a:cubicBezTo>
                    <a:pt x="607" y="9931"/>
                    <a:pt x="591" y="10039"/>
                    <a:pt x="576" y="10144"/>
                  </a:cubicBezTo>
                  <a:cubicBezTo>
                    <a:pt x="385" y="11499"/>
                    <a:pt x="0" y="12859"/>
                    <a:pt x="121" y="14216"/>
                  </a:cubicBezTo>
                  <a:cubicBezTo>
                    <a:pt x="128" y="14299"/>
                    <a:pt x="137" y="14383"/>
                    <a:pt x="148" y="14468"/>
                  </a:cubicBezTo>
                  <a:cubicBezTo>
                    <a:pt x="312" y="14449"/>
                    <a:pt x="477" y="14429"/>
                    <a:pt x="642" y="14409"/>
                  </a:cubicBezTo>
                  <a:lnTo>
                    <a:pt x="668" y="14407"/>
                  </a:lnTo>
                  <a:cubicBezTo>
                    <a:pt x="1098" y="13028"/>
                    <a:pt x="2047" y="11868"/>
                    <a:pt x="2596" y="10533"/>
                  </a:cubicBezTo>
                  <a:cubicBezTo>
                    <a:pt x="2616" y="10482"/>
                    <a:pt x="2636" y="10430"/>
                    <a:pt x="2656" y="10379"/>
                  </a:cubicBezTo>
                  <a:cubicBezTo>
                    <a:pt x="3145" y="9103"/>
                    <a:pt x="3224" y="7711"/>
                    <a:pt x="3297" y="6347"/>
                  </a:cubicBezTo>
                  <a:cubicBezTo>
                    <a:pt x="3365" y="5064"/>
                    <a:pt x="3435" y="3782"/>
                    <a:pt x="3503" y="2502"/>
                  </a:cubicBezTo>
                  <a:cubicBezTo>
                    <a:pt x="3534" y="1920"/>
                    <a:pt x="3567" y="1338"/>
                    <a:pt x="3598" y="758"/>
                  </a:cubicBezTo>
                  <a:cubicBezTo>
                    <a:pt x="3607" y="567"/>
                    <a:pt x="3617" y="378"/>
                    <a:pt x="3628" y="189"/>
                  </a:cubicBezTo>
                  <a:lnTo>
                    <a:pt x="17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5793200" y="938275"/>
              <a:ext cx="63350" cy="114725"/>
            </a:xfrm>
            <a:custGeom>
              <a:avLst/>
              <a:gdLst/>
              <a:ahLst/>
              <a:cxnLst/>
              <a:rect l="l" t="t" r="r" b="b"/>
              <a:pathLst>
                <a:path w="2534" h="4589" extrusionOk="0">
                  <a:moveTo>
                    <a:pt x="559" y="1"/>
                  </a:moveTo>
                  <a:cubicBezTo>
                    <a:pt x="557" y="31"/>
                    <a:pt x="495" y="108"/>
                    <a:pt x="416" y="280"/>
                  </a:cubicBezTo>
                  <a:cubicBezTo>
                    <a:pt x="370" y="381"/>
                    <a:pt x="328" y="484"/>
                    <a:pt x="293" y="589"/>
                  </a:cubicBezTo>
                  <a:cubicBezTo>
                    <a:pt x="264" y="677"/>
                    <a:pt x="236" y="776"/>
                    <a:pt x="207" y="892"/>
                  </a:cubicBezTo>
                  <a:cubicBezTo>
                    <a:pt x="179" y="1009"/>
                    <a:pt x="150" y="1141"/>
                    <a:pt x="126" y="1285"/>
                  </a:cubicBezTo>
                  <a:cubicBezTo>
                    <a:pt x="58" y="1712"/>
                    <a:pt x="21" y="2142"/>
                    <a:pt x="12" y="2572"/>
                  </a:cubicBezTo>
                  <a:cubicBezTo>
                    <a:pt x="1" y="2919"/>
                    <a:pt x="3" y="3315"/>
                    <a:pt x="23" y="3765"/>
                  </a:cubicBezTo>
                  <a:cubicBezTo>
                    <a:pt x="23" y="3769"/>
                    <a:pt x="23" y="3774"/>
                    <a:pt x="25" y="3776"/>
                  </a:cubicBezTo>
                  <a:cubicBezTo>
                    <a:pt x="25" y="3785"/>
                    <a:pt x="25" y="3791"/>
                    <a:pt x="25" y="3800"/>
                  </a:cubicBezTo>
                  <a:cubicBezTo>
                    <a:pt x="34" y="3987"/>
                    <a:pt x="45" y="4184"/>
                    <a:pt x="62" y="4393"/>
                  </a:cubicBezTo>
                  <a:lnTo>
                    <a:pt x="583" y="4588"/>
                  </a:lnTo>
                  <a:cubicBezTo>
                    <a:pt x="589" y="4586"/>
                    <a:pt x="600" y="4584"/>
                    <a:pt x="609" y="4584"/>
                  </a:cubicBezTo>
                  <a:cubicBezTo>
                    <a:pt x="638" y="4490"/>
                    <a:pt x="671" y="4395"/>
                    <a:pt x="704" y="4303"/>
                  </a:cubicBezTo>
                  <a:cubicBezTo>
                    <a:pt x="873" y="3840"/>
                    <a:pt x="1097" y="3400"/>
                    <a:pt x="1336" y="2970"/>
                  </a:cubicBezTo>
                  <a:cubicBezTo>
                    <a:pt x="1523" y="2629"/>
                    <a:pt x="1720" y="2291"/>
                    <a:pt x="1912" y="1953"/>
                  </a:cubicBezTo>
                  <a:cubicBezTo>
                    <a:pt x="1927" y="1929"/>
                    <a:pt x="1940" y="1903"/>
                    <a:pt x="1955" y="1878"/>
                  </a:cubicBezTo>
                  <a:cubicBezTo>
                    <a:pt x="2013" y="1773"/>
                    <a:pt x="2072" y="1668"/>
                    <a:pt x="2127" y="1562"/>
                  </a:cubicBezTo>
                  <a:cubicBezTo>
                    <a:pt x="2131" y="1558"/>
                    <a:pt x="2133" y="1553"/>
                    <a:pt x="2136" y="1549"/>
                  </a:cubicBezTo>
                  <a:cubicBezTo>
                    <a:pt x="2175" y="1474"/>
                    <a:pt x="2215" y="1397"/>
                    <a:pt x="2254" y="1321"/>
                  </a:cubicBezTo>
                  <a:cubicBezTo>
                    <a:pt x="2265" y="1296"/>
                    <a:pt x="2278" y="1272"/>
                    <a:pt x="2291" y="1244"/>
                  </a:cubicBezTo>
                  <a:cubicBezTo>
                    <a:pt x="2327" y="1173"/>
                    <a:pt x="2360" y="1101"/>
                    <a:pt x="2395" y="1026"/>
                  </a:cubicBezTo>
                  <a:cubicBezTo>
                    <a:pt x="2412" y="989"/>
                    <a:pt x="2430" y="947"/>
                    <a:pt x="2450" y="906"/>
                  </a:cubicBezTo>
                  <a:cubicBezTo>
                    <a:pt x="2478" y="840"/>
                    <a:pt x="2507" y="774"/>
                    <a:pt x="2533" y="708"/>
                  </a:cubicBezTo>
                  <a:lnTo>
                    <a:pt x="5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6002275" y="885525"/>
              <a:ext cx="75025" cy="122075"/>
            </a:xfrm>
            <a:custGeom>
              <a:avLst/>
              <a:gdLst/>
              <a:ahLst/>
              <a:cxnLst/>
              <a:rect l="l" t="t" r="r" b="b"/>
              <a:pathLst>
                <a:path w="3001" h="4883" extrusionOk="0">
                  <a:moveTo>
                    <a:pt x="1832" y="0"/>
                  </a:moveTo>
                  <a:lnTo>
                    <a:pt x="1" y="769"/>
                  </a:lnTo>
                  <a:cubicBezTo>
                    <a:pt x="21" y="854"/>
                    <a:pt x="43" y="940"/>
                    <a:pt x="69" y="1030"/>
                  </a:cubicBezTo>
                  <a:cubicBezTo>
                    <a:pt x="91" y="1107"/>
                    <a:pt x="115" y="1186"/>
                    <a:pt x="144" y="1270"/>
                  </a:cubicBezTo>
                  <a:cubicBezTo>
                    <a:pt x="183" y="1395"/>
                    <a:pt x="236" y="1527"/>
                    <a:pt x="291" y="1667"/>
                  </a:cubicBezTo>
                  <a:cubicBezTo>
                    <a:pt x="322" y="1744"/>
                    <a:pt x="354" y="1821"/>
                    <a:pt x="392" y="1900"/>
                  </a:cubicBezTo>
                  <a:cubicBezTo>
                    <a:pt x="587" y="2330"/>
                    <a:pt x="868" y="2835"/>
                    <a:pt x="1277" y="3437"/>
                  </a:cubicBezTo>
                  <a:cubicBezTo>
                    <a:pt x="1571" y="3868"/>
                    <a:pt x="1929" y="4346"/>
                    <a:pt x="2371" y="4882"/>
                  </a:cubicBezTo>
                  <a:lnTo>
                    <a:pt x="3001" y="4702"/>
                  </a:lnTo>
                  <a:cubicBezTo>
                    <a:pt x="2990" y="4652"/>
                    <a:pt x="2983" y="4603"/>
                    <a:pt x="2972" y="4555"/>
                  </a:cubicBezTo>
                  <a:cubicBezTo>
                    <a:pt x="2924" y="4311"/>
                    <a:pt x="2876" y="4065"/>
                    <a:pt x="2821" y="3824"/>
                  </a:cubicBezTo>
                  <a:cubicBezTo>
                    <a:pt x="2748" y="3503"/>
                    <a:pt x="2678" y="3182"/>
                    <a:pt x="2597" y="2864"/>
                  </a:cubicBezTo>
                  <a:cubicBezTo>
                    <a:pt x="2577" y="2778"/>
                    <a:pt x="2555" y="2693"/>
                    <a:pt x="2533" y="2607"/>
                  </a:cubicBezTo>
                  <a:cubicBezTo>
                    <a:pt x="2445" y="2280"/>
                    <a:pt x="2283" y="1937"/>
                    <a:pt x="2234" y="1606"/>
                  </a:cubicBezTo>
                  <a:cubicBezTo>
                    <a:pt x="2234" y="1597"/>
                    <a:pt x="2234" y="1586"/>
                    <a:pt x="2237" y="1577"/>
                  </a:cubicBezTo>
                  <a:cubicBezTo>
                    <a:pt x="2193" y="1430"/>
                    <a:pt x="2151" y="1281"/>
                    <a:pt x="2111" y="1133"/>
                  </a:cubicBezTo>
                  <a:cubicBezTo>
                    <a:pt x="2078" y="1019"/>
                    <a:pt x="2050" y="907"/>
                    <a:pt x="2024" y="795"/>
                  </a:cubicBezTo>
                  <a:cubicBezTo>
                    <a:pt x="1995" y="696"/>
                    <a:pt x="1971" y="598"/>
                    <a:pt x="1947" y="501"/>
                  </a:cubicBezTo>
                  <a:cubicBezTo>
                    <a:pt x="1923" y="395"/>
                    <a:pt x="1898" y="290"/>
                    <a:pt x="1874" y="185"/>
                  </a:cubicBezTo>
                  <a:cubicBezTo>
                    <a:pt x="1861" y="123"/>
                    <a:pt x="1846" y="62"/>
                    <a:pt x="18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6004050" y="890125"/>
              <a:ext cx="46950" cy="27100"/>
            </a:xfrm>
            <a:custGeom>
              <a:avLst/>
              <a:gdLst/>
              <a:ahLst/>
              <a:cxnLst/>
              <a:rect l="l" t="t" r="r" b="b"/>
              <a:pathLst>
                <a:path w="1878" h="1084" extrusionOk="0">
                  <a:moveTo>
                    <a:pt x="1805" y="1"/>
                  </a:moveTo>
                  <a:cubicBezTo>
                    <a:pt x="1548" y="124"/>
                    <a:pt x="1300" y="266"/>
                    <a:pt x="1050" y="383"/>
                  </a:cubicBezTo>
                  <a:cubicBezTo>
                    <a:pt x="705" y="543"/>
                    <a:pt x="345" y="684"/>
                    <a:pt x="0" y="846"/>
                  </a:cubicBezTo>
                  <a:cubicBezTo>
                    <a:pt x="22" y="921"/>
                    <a:pt x="44" y="1000"/>
                    <a:pt x="73" y="1083"/>
                  </a:cubicBezTo>
                  <a:cubicBezTo>
                    <a:pt x="422" y="969"/>
                    <a:pt x="762" y="818"/>
                    <a:pt x="1096" y="668"/>
                  </a:cubicBezTo>
                  <a:cubicBezTo>
                    <a:pt x="1346" y="556"/>
                    <a:pt x="1619" y="449"/>
                    <a:pt x="1878" y="315"/>
                  </a:cubicBezTo>
                  <a:cubicBezTo>
                    <a:pt x="1852" y="209"/>
                    <a:pt x="1827" y="106"/>
                    <a:pt x="1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6009525" y="905350"/>
              <a:ext cx="45550" cy="27675"/>
            </a:xfrm>
            <a:custGeom>
              <a:avLst/>
              <a:gdLst/>
              <a:ahLst/>
              <a:cxnLst/>
              <a:rect l="l" t="t" r="r" b="b"/>
              <a:pathLst>
                <a:path w="1822" h="1107" extrusionOk="0">
                  <a:moveTo>
                    <a:pt x="1734" y="0"/>
                  </a:moveTo>
                  <a:cubicBezTo>
                    <a:pt x="1470" y="130"/>
                    <a:pt x="1213" y="277"/>
                    <a:pt x="956" y="406"/>
                  </a:cubicBezTo>
                  <a:cubicBezTo>
                    <a:pt x="640" y="564"/>
                    <a:pt x="319" y="718"/>
                    <a:pt x="1" y="874"/>
                  </a:cubicBezTo>
                  <a:cubicBezTo>
                    <a:pt x="32" y="949"/>
                    <a:pt x="67" y="1026"/>
                    <a:pt x="102" y="1107"/>
                  </a:cubicBezTo>
                  <a:cubicBezTo>
                    <a:pt x="407" y="986"/>
                    <a:pt x="710" y="852"/>
                    <a:pt x="1011" y="716"/>
                  </a:cubicBezTo>
                  <a:cubicBezTo>
                    <a:pt x="1277" y="595"/>
                    <a:pt x="1556" y="477"/>
                    <a:pt x="1821" y="340"/>
                  </a:cubicBezTo>
                  <a:cubicBezTo>
                    <a:pt x="1791" y="226"/>
                    <a:pt x="1760" y="114"/>
                    <a:pt x="1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5800500" y="945250"/>
              <a:ext cx="53950" cy="24125"/>
            </a:xfrm>
            <a:custGeom>
              <a:avLst/>
              <a:gdLst/>
              <a:ahLst/>
              <a:cxnLst/>
              <a:rect l="l" t="t" r="r" b="b"/>
              <a:pathLst>
                <a:path w="2158" h="965" extrusionOk="0">
                  <a:moveTo>
                    <a:pt x="124" y="1"/>
                  </a:moveTo>
                  <a:cubicBezTo>
                    <a:pt x="76" y="99"/>
                    <a:pt x="36" y="203"/>
                    <a:pt x="1" y="308"/>
                  </a:cubicBezTo>
                  <a:cubicBezTo>
                    <a:pt x="493" y="523"/>
                    <a:pt x="1022" y="675"/>
                    <a:pt x="1527" y="824"/>
                  </a:cubicBezTo>
                  <a:cubicBezTo>
                    <a:pt x="1679" y="868"/>
                    <a:pt x="1837" y="916"/>
                    <a:pt x="1997" y="965"/>
                  </a:cubicBezTo>
                  <a:cubicBezTo>
                    <a:pt x="2035" y="894"/>
                    <a:pt x="2068" y="822"/>
                    <a:pt x="2103" y="749"/>
                  </a:cubicBezTo>
                  <a:lnTo>
                    <a:pt x="2158" y="627"/>
                  </a:lnTo>
                  <a:cubicBezTo>
                    <a:pt x="2008" y="594"/>
                    <a:pt x="1863" y="556"/>
                    <a:pt x="1721" y="517"/>
                  </a:cubicBezTo>
                  <a:cubicBezTo>
                    <a:pt x="1187" y="365"/>
                    <a:pt x="658" y="159"/>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5796350" y="960575"/>
              <a:ext cx="50250" cy="26550"/>
            </a:xfrm>
            <a:custGeom>
              <a:avLst/>
              <a:gdLst/>
              <a:ahLst/>
              <a:cxnLst/>
              <a:rect l="l" t="t" r="r" b="b"/>
              <a:pathLst>
                <a:path w="2010" h="1062" extrusionOk="0">
                  <a:moveTo>
                    <a:pt x="81" y="0"/>
                  </a:moveTo>
                  <a:cubicBezTo>
                    <a:pt x="53" y="115"/>
                    <a:pt x="26" y="246"/>
                    <a:pt x="0" y="393"/>
                  </a:cubicBezTo>
                  <a:cubicBezTo>
                    <a:pt x="422" y="611"/>
                    <a:pt x="883" y="776"/>
                    <a:pt x="1327" y="918"/>
                  </a:cubicBezTo>
                  <a:cubicBezTo>
                    <a:pt x="1476" y="967"/>
                    <a:pt x="1630" y="1015"/>
                    <a:pt x="1788" y="1061"/>
                  </a:cubicBezTo>
                  <a:cubicBezTo>
                    <a:pt x="1803" y="1037"/>
                    <a:pt x="1816" y="1013"/>
                    <a:pt x="1829" y="986"/>
                  </a:cubicBezTo>
                  <a:cubicBezTo>
                    <a:pt x="1889" y="881"/>
                    <a:pt x="1948" y="776"/>
                    <a:pt x="2003" y="670"/>
                  </a:cubicBezTo>
                  <a:lnTo>
                    <a:pt x="2010" y="657"/>
                  </a:lnTo>
                  <a:cubicBezTo>
                    <a:pt x="1849" y="620"/>
                    <a:pt x="1691" y="580"/>
                    <a:pt x="1535" y="532"/>
                  </a:cubicBezTo>
                  <a:cubicBezTo>
                    <a:pt x="1043" y="385"/>
                    <a:pt x="567" y="174"/>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98300" y="529200"/>
              <a:ext cx="153650" cy="115725"/>
            </a:xfrm>
            <a:custGeom>
              <a:avLst/>
              <a:gdLst/>
              <a:ahLst/>
              <a:cxnLst/>
              <a:rect l="l" t="t" r="r" b="b"/>
              <a:pathLst>
                <a:path w="6146" h="4629" extrusionOk="0">
                  <a:moveTo>
                    <a:pt x="5558" y="1"/>
                  </a:moveTo>
                  <a:cubicBezTo>
                    <a:pt x="5539" y="1"/>
                    <a:pt x="5520" y="4"/>
                    <a:pt x="5502" y="11"/>
                  </a:cubicBezTo>
                  <a:cubicBezTo>
                    <a:pt x="5471" y="29"/>
                    <a:pt x="5449" y="57"/>
                    <a:pt x="5438" y="90"/>
                  </a:cubicBezTo>
                  <a:cubicBezTo>
                    <a:pt x="5300" y="369"/>
                    <a:pt x="5142" y="639"/>
                    <a:pt x="4964" y="894"/>
                  </a:cubicBezTo>
                  <a:cubicBezTo>
                    <a:pt x="4808" y="1125"/>
                    <a:pt x="4625" y="1338"/>
                    <a:pt x="4421" y="1531"/>
                  </a:cubicBezTo>
                  <a:cubicBezTo>
                    <a:pt x="3879" y="2027"/>
                    <a:pt x="3139" y="2304"/>
                    <a:pt x="2385" y="2409"/>
                  </a:cubicBezTo>
                  <a:cubicBezTo>
                    <a:pt x="2105" y="2448"/>
                    <a:pt x="1822" y="2464"/>
                    <a:pt x="1539" y="2464"/>
                  </a:cubicBezTo>
                  <a:cubicBezTo>
                    <a:pt x="1064" y="2464"/>
                    <a:pt x="587" y="2419"/>
                    <a:pt x="117" y="2357"/>
                  </a:cubicBezTo>
                  <a:lnTo>
                    <a:pt x="0" y="4526"/>
                  </a:lnTo>
                  <a:cubicBezTo>
                    <a:pt x="399" y="4593"/>
                    <a:pt x="804" y="4629"/>
                    <a:pt x="1209" y="4629"/>
                  </a:cubicBezTo>
                  <a:cubicBezTo>
                    <a:pt x="1770" y="4629"/>
                    <a:pt x="2330" y="4559"/>
                    <a:pt x="2866" y="4403"/>
                  </a:cubicBezTo>
                  <a:cubicBezTo>
                    <a:pt x="3791" y="4135"/>
                    <a:pt x="4639" y="3606"/>
                    <a:pt x="5186" y="2860"/>
                  </a:cubicBezTo>
                  <a:cubicBezTo>
                    <a:pt x="5754" y="2084"/>
                    <a:pt x="5972" y="1133"/>
                    <a:pt x="6134" y="202"/>
                  </a:cubicBezTo>
                  <a:cubicBezTo>
                    <a:pt x="6141" y="167"/>
                    <a:pt x="6145" y="123"/>
                    <a:pt x="6119" y="97"/>
                  </a:cubicBezTo>
                  <a:cubicBezTo>
                    <a:pt x="6093" y="75"/>
                    <a:pt x="6062" y="62"/>
                    <a:pt x="6027" y="62"/>
                  </a:cubicBezTo>
                  <a:lnTo>
                    <a:pt x="5592" y="5"/>
                  </a:lnTo>
                  <a:cubicBezTo>
                    <a:pt x="5581" y="2"/>
                    <a:pt x="5570" y="1"/>
                    <a:pt x="5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5894175" y="586900"/>
              <a:ext cx="55375" cy="59800"/>
            </a:xfrm>
            <a:custGeom>
              <a:avLst/>
              <a:gdLst/>
              <a:ahLst/>
              <a:cxnLst/>
              <a:rect l="l" t="t" r="r" b="b"/>
              <a:pathLst>
                <a:path w="2215" h="2392" extrusionOk="0">
                  <a:moveTo>
                    <a:pt x="486" y="0"/>
                  </a:moveTo>
                  <a:lnTo>
                    <a:pt x="1" y="404"/>
                  </a:lnTo>
                  <a:lnTo>
                    <a:pt x="1178" y="2392"/>
                  </a:lnTo>
                  <a:cubicBezTo>
                    <a:pt x="2214" y="1931"/>
                    <a:pt x="2012" y="86"/>
                    <a:pt x="2012" y="86"/>
                  </a:cubicBezTo>
                  <a:cubicBezTo>
                    <a:pt x="2012" y="86"/>
                    <a:pt x="543" y="0"/>
                    <a:pt x="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5855150" y="563775"/>
              <a:ext cx="65800" cy="86225"/>
            </a:xfrm>
            <a:custGeom>
              <a:avLst/>
              <a:gdLst/>
              <a:ahLst/>
              <a:cxnLst/>
              <a:rect l="l" t="t" r="r" b="b"/>
              <a:pathLst>
                <a:path w="2632" h="3449" extrusionOk="0">
                  <a:moveTo>
                    <a:pt x="1120" y="1"/>
                  </a:moveTo>
                  <a:cubicBezTo>
                    <a:pt x="1114" y="196"/>
                    <a:pt x="1076" y="389"/>
                    <a:pt x="1008" y="539"/>
                  </a:cubicBezTo>
                  <a:cubicBezTo>
                    <a:pt x="903" y="769"/>
                    <a:pt x="670" y="822"/>
                    <a:pt x="437" y="844"/>
                  </a:cubicBezTo>
                  <a:cubicBezTo>
                    <a:pt x="279" y="892"/>
                    <a:pt x="106" y="912"/>
                    <a:pt x="0" y="1033"/>
                  </a:cubicBezTo>
                  <a:lnTo>
                    <a:pt x="2622" y="3449"/>
                  </a:lnTo>
                  <a:cubicBezTo>
                    <a:pt x="2631" y="3137"/>
                    <a:pt x="2578" y="2832"/>
                    <a:pt x="2528" y="2524"/>
                  </a:cubicBezTo>
                  <a:lnTo>
                    <a:pt x="2416" y="1870"/>
                  </a:lnTo>
                  <a:cubicBezTo>
                    <a:pt x="2262" y="1665"/>
                    <a:pt x="2161" y="1419"/>
                    <a:pt x="2098" y="1156"/>
                  </a:cubicBezTo>
                  <a:cubicBezTo>
                    <a:pt x="2060" y="987"/>
                    <a:pt x="2034" y="818"/>
                    <a:pt x="2023" y="646"/>
                  </a:cubicBezTo>
                  <a:lnTo>
                    <a:pt x="2023" y="629"/>
                  </a:lnTo>
                  <a:cubicBezTo>
                    <a:pt x="2010" y="471"/>
                    <a:pt x="2010" y="310"/>
                    <a:pt x="2014" y="157"/>
                  </a:cubicBezTo>
                  <a:cubicBezTo>
                    <a:pt x="2016" y="130"/>
                    <a:pt x="2016" y="102"/>
                    <a:pt x="2016" y="75"/>
                  </a:cubicBezTo>
                  <a:cubicBezTo>
                    <a:pt x="2012" y="75"/>
                    <a:pt x="2007" y="73"/>
                    <a:pt x="2005" y="73"/>
                  </a:cubicBezTo>
                  <a:cubicBezTo>
                    <a:pt x="1711" y="29"/>
                    <a:pt x="1417" y="7"/>
                    <a:pt x="1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5808525" y="690775"/>
              <a:ext cx="164350" cy="97725"/>
            </a:xfrm>
            <a:custGeom>
              <a:avLst/>
              <a:gdLst/>
              <a:ahLst/>
              <a:cxnLst/>
              <a:rect l="l" t="t" r="r" b="b"/>
              <a:pathLst>
                <a:path w="6574" h="3909" extrusionOk="0">
                  <a:moveTo>
                    <a:pt x="903" y="0"/>
                  </a:moveTo>
                  <a:cubicBezTo>
                    <a:pt x="486" y="1303"/>
                    <a:pt x="73" y="2596"/>
                    <a:pt x="1" y="3479"/>
                  </a:cubicBezTo>
                  <a:cubicBezTo>
                    <a:pt x="1" y="3479"/>
                    <a:pt x="616" y="3615"/>
                    <a:pt x="1635" y="3787"/>
                  </a:cubicBezTo>
                  <a:cubicBezTo>
                    <a:pt x="2201" y="3883"/>
                    <a:pt x="2742" y="3908"/>
                    <a:pt x="3164" y="3908"/>
                  </a:cubicBezTo>
                  <a:cubicBezTo>
                    <a:pt x="3503" y="3908"/>
                    <a:pt x="3764" y="3892"/>
                    <a:pt x="3901" y="3883"/>
                  </a:cubicBezTo>
                  <a:cubicBezTo>
                    <a:pt x="5911" y="3644"/>
                    <a:pt x="6574" y="2232"/>
                    <a:pt x="6574" y="2232"/>
                  </a:cubicBezTo>
                  <a:cubicBezTo>
                    <a:pt x="6027" y="1847"/>
                    <a:pt x="5322" y="1057"/>
                    <a:pt x="4613" y="251"/>
                  </a:cubicBezTo>
                  <a:lnTo>
                    <a:pt x="9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5813850" y="585000"/>
              <a:ext cx="134600" cy="155425"/>
            </a:xfrm>
            <a:custGeom>
              <a:avLst/>
              <a:gdLst/>
              <a:ahLst/>
              <a:cxnLst/>
              <a:rect l="l" t="t" r="r" b="b"/>
              <a:pathLst>
                <a:path w="5384" h="6217" extrusionOk="0">
                  <a:moveTo>
                    <a:pt x="2144" y="0"/>
                  </a:moveTo>
                  <a:cubicBezTo>
                    <a:pt x="2057" y="0"/>
                    <a:pt x="1962" y="24"/>
                    <a:pt x="1859" y="76"/>
                  </a:cubicBezTo>
                  <a:cubicBezTo>
                    <a:pt x="1009" y="509"/>
                    <a:pt x="1127" y="3081"/>
                    <a:pt x="1127" y="3081"/>
                  </a:cubicBezTo>
                  <a:cubicBezTo>
                    <a:pt x="1009" y="3478"/>
                    <a:pt x="124" y="5507"/>
                    <a:pt x="1" y="5784"/>
                  </a:cubicBezTo>
                  <a:cubicBezTo>
                    <a:pt x="73" y="5763"/>
                    <a:pt x="145" y="5754"/>
                    <a:pt x="216" y="5754"/>
                  </a:cubicBezTo>
                  <a:cubicBezTo>
                    <a:pt x="566" y="5754"/>
                    <a:pt x="901" y="5977"/>
                    <a:pt x="1237" y="6114"/>
                  </a:cubicBezTo>
                  <a:cubicBezTo>
                    <a:pt x="1421" y="6188"/>
                    <a:pt x="1599" y="6216"/>
                    <a:pt x="1775" y="6216"/>
                  </a:cubicBezTo>
                  <a:cubicBezTo>
                    <a:pt x="2267" y="6216"/>
                    <a:pt x="2739" y="5995"/>
                    <a:pt x="3251" y="5960"/>
                  </a:cubicBezTo>
                  <a:cubicBezTo>
                    <a:pt x="3288" y="5957"/>
                    <a:pt x="3325" y="5956"/>
                    <a:pt x="3362" y="5956"/>
                  </a:cubicBezTo>
                  <a:cubicBezTo>
                    <a:pt x="3624" y="5956"/>
                    <a:pt x="3885" y="6013"/>
                    <a:pt x="4147" y="6013"/>
                  </a:cubicBezTo>
                  <a:cubicBezTo>
                    <a:pt x="4190" y="6013"/>
                    <a:pt x="4234" y="6012"/>
                    <a:pt x="4277" y="6008"/>
                  </a:cubicBezTo>
                  <a:cubicBezTo>
                    <a:pt x="4661" y="5973"/>
                    <a:pt x="4955" y="5729"/>
                    <a:pt x="5293" y="5564"/>
                  </a:cubicBezTo>
                  <a:cubicBezTo>
                    <a:pt x="5322" y="5551"/>
                    <a:pt x="5353" y="5540"/>
                    <a:pt x="5383" y="5527"/>
                  </a:cubicBezTo>
                  <a:cubicBezTo>
                    <a:pt x="5036" y="5163"/>
                    <a:pt x="4584" y="4655"/>
                    <a:pt x="4580" y="4502"/>
                  </a:cubicBezTo>
                  <a:cubicBezTo>
                    <a:pt x="4562" y="3968"/>
                    <a:pt x="4507" y="2657"/>
                    <a:pt x="4507" y="2657"/>
                  </a:cubicBezTo>
                  <a:lnTo>
                    <a:pt x="4769" y="2024"/>
                  </a:lnTo>
                  <a:cubicBezTo>
                    <a:pt x="4769" y="2024"/>
                    <a:pt x="4604" y="2009"/>
                    <a:pt x="4397" y="1592"/>
                  </a:cubicBezTo>
                  <a:cubicBezTo>
                    <a:pt x="4193" y="1172"/>
                    <a:pt x="4138" y="1029"/>
                    <a:pt x="4138" y="1029"/>
                  </a:cubicBezTo>
                  <a:cubicBezTo>
                    <a:pt x="4138" y="1029"/>
                    <a:pt x="3789" y="1232"/>
                    <a:pt x="3405" y="1232"/>
                  </a:cubicBezTo>
                  <a:cubicBezTo>
                    <a:pt x="3393" y="1232"/>
                    <a:pt x="3381" y="1232"/>
                    <a:pt x="3370" y="1231"/>
                  </a:cubicBezTo>
                  <a:cubicBezTo>
                    <a:pt x="3018" y="1218"/>
                    <a:pt x="2776" y="0"/>
                    <a:pt x="2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4"/>
            <p:cNvSpPr/>
            <p:nvPr/>
          </p:nvSpPr>
          <p:spPr>
            <a:xfrm>
              <a:off x="5855350" y="585975"/>
              <a:ext cx="175300" cy="132225"/>
            </a:xfrm>
            <a:custGeom>
              <a:avLst/>
              <a:gdLst/>
              <a:ahLst/>
              <a:cxnLst/>
              <a:rect l="l" t="t" r="r" b="b"/>
              <a:pathLst>
                <a:path w="7012" h="5289" extrusionOk="0">
                  <a:moveTo>
                    <a:pt x="506" y="1"/>
                  </a:moveTo>
                  <a:cubicBezTo>
                    <a:pt x="355" y="1"/>
                    <a:pt x="186" y="69"/>
                    <a:pt x="1" y="253"/>
                  </a:cubicBezTo>
                  <a:cubicBezTo>
                    <a:pt x="71" y="1524"/>
                    <a:pt x="750" y="2688"/>
                    <a:pt x="1442" y="3755"/>
                  </a:cubicBezTo>
                  <a:cubicBezTo>
                    <a:pt x="1865" y="4410"/>
                    <a:pt x="2399" y="5082"/>
                    <a:pt x="3161" y="5249"/>
                  </a:cubicBezTo>
                  <a:cubicBezTo>
                    <a:pt x="3285" y="5276"/>
                    <a:pt x="3409" y="5289"/>
                    <a:pt x="3531" y="5289"/>
                  </a:cubicBezTo>
                  <a:cubicBezTo>
                    <a:pt x="4365" y="5289"/>
                    <a:pt x="5150" y="4699"/>
                    <a:pt x="5799" y="4127"/>
                  </a:cubicBezTo>
                  <a:cubicBezTo>
                    <a:pt x="6319" y="3665"/>
                    <a:pt x="6860" y="3151"/>
                    <a:pt x="7011" y="2473"/>
                  </a:cubicBezTo>
                  <a:cubicBezTo>
                    <a:pt x="6975" y="2469"/>
                    <a:pt x="6939" y="2467"/>
                    <a:pt x="6903" y="2467"/>
                  </a:cubicBezTo>
                  <a:cubicBezTo>
                    <a:pt x="6117" y="2467"/>
                    <a:pt x="5548" y="3382"/>
                    <a:pt x="4749" y="3534"/>
                  </a:cubicBezTo>
                  <a:cubicBezTo>
                    <a:pt x="4671" y="3549"/>
                    <a:pt x="4593" y="3556"/>
                    <a:pt x="4515" y="3556"/>
                  </a:cubicBezTo>
                  <a:cubicBezTo>
                    <a:pt x="4066" y="3556"/>
                    <a:pt x="3624" y="3321"/>
                    <a:pt x="3291" y="3006"/>
                  </a:cubicBezTo>
                  <a:cubicBezTo>
                    <a:pt x="2900" y="2640"/>
                    <a:pt x="2623" y="2170"/>
                    <a:pt x="2311" y="1733"/>
                  </a:cubicBezTo>
                  <a:cubicBezTo>
                    <a:pt x="1995" y="1287"/>
                    <a:pt x="1626" y="878"/>
                    <a:pt x="1242" y="487"/>
                  </a:cubicBezTo>
                  <a:cubicBezTo>
                    <a:pt x="1093" y="336"/>
                    <a:pt x="843"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4"/>
            <p:cNvSpPr/>
            <p:nvPr/>
          </p:nvSpPr>
          <p:spPr>
            <a:xfrm>
              <a:off x="5838825" y="496300"/>
              <a:ext cx="84425" cy="75475"/>
            </a:xfrm>
            <a:custGeom>
              <a:avLst/>
              <a:gdLst/>
              <a:ahLst/>
              <a:cxnLst/>
              <a:rect l="l" t="t" r="r" b="b"/>
              <a:pathLst>
                <a:path w="3377" h="3019" extrusionOk="0">
                  <a:moveTo>
                    <a:pt x="2120" y="1"/>
                  </a:moveTo>
                  <a:cubicBezTo>
                    <a:pt x="2070" y="18"/>
                    <a:pt x="2017" y="36"/>
                    <a:pt x="1966" y="56"/>
                  </a:cubicBezTo>
                  <a:cubicBezTo>
                    <a:pt x="1679" y="176"/>
                    <a:pt x="1398" y="310"/>
                    <a:pt x="1123" y="462"/>
                  </a:cubicBezTo>
                  <a:cubicBezTo>
                    <a:pt x="712" y="686"/>
                    <a:pt x="282" y="914"/>
                    <a:pt x="1" y="1292"/>
                  </a:cubicBezTo>
                  <a:cubicBezTo>
                    <a:pt x="23" y="1393"/>
                    <a:pt x="54" y="1492"/>
                    <a:pt x="91" y="1588"/>
                  </a:cubicBezTo>
                  <a:cubicBezTo>
                    <a:pt x="130" y="1687"/>
                    <a:pt x="174" y="1784"/>
                    <a:pt x="225" y="1876"/>
                  </a:cubicBezTo>
                  <a:lnTo>
                    <a:pt x="199" y="1843"/>
                  </a:lnTo>
                  <a:lnTo>
                    <a:pt x="199" y="1843"/>
                  </a:lnTo>
                  <a:cubicBezTo>
                    <a:pt x="322" y="2333"/>
                    <a:pt x="719" y="2733"/>
                    <a:pt x="1193" y="2908"/>
                  </a:cubicBezTo>
                  <a:cubicBezTo>
                    <a:pt x="1398" y="2983"/>
                    <a:pt x="1616" y="3019"/>
                    <a:pt x="1834" y="3019"/>
                  </a:cubicBezTo>
                  <a:cubicBezTo>
                    <a:pt x="2121" y="3019"/>
                    <a:pt x="2409" y="2958"/>
                    <a:pt x="2674" y="2847"/>
                  </a:cubicBezTo>
                  <a:cubicBezTo>
                    <a:pt x="2854" y="2772"/>
                    <a:pt x="3027" y="2673"/>
                    <a:pt x="3152" y="2524"/>
                  </a:cubicBezTo>
                  <a:cubicBezTo>
                    <a:pt x="3188" y="2484"/>
                    <a:pt x="3218" y="2441"/>
                    <a:pt x="3247" y="2392"/>
                  </a:cubicBezTo>
                  <a:cubicBezTo>
                    <a:pt x="3376" y="2080"/>
                    <a:pt x="3359" y="1762"/>
                    <a:pt x="3141" y="1465"/>
                  </a:cubicBezTo>
                  <a:cubicBezTo>
                    <a:pt x="2944" y="1198"/>
                    <a:pt x="2865" y="901"/>
                    <a:pt x="2720" y="605"/>
                  </a:cubicBezTo>
                  <a:cubicBezTo>
                    <a:pt x="2581" y="321"/>
                    <a:pt x="2375" y="152"/>
                    <a:pt x="2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a:off x="5885975" y="567725"/>
              <a:ext cx="19700" cy="11850"/>
            </a:xfrm>
            <a:custGeom>
              <a:avLst/>
              <a:gdLst/>
              <a:ahLst/>
              <a:cxnLst/>
              <a:rect l="l" t="t" r="r" b="b"/>
              <a:pathLst>
                <a:path w="788" h="474" extrusionOk="0">
                  <a:moveTo>
                    <a:pt x="779" y="1"/>
                  </a:moveTo>
                  <a:cubicBezTo>
                    <a:pt x="642" y="64"/>
                    <a:pt x="495" y="97"/>
                    <a:pt x="345" y="97"/>
                  </a:cubicBezTo>
                  <a:cubicBezTo>
                    <a:pt x="302" y="97"/>
                    <a:pt x="260" y="94"/>
                    <a:pt x="217" y="89"/>
                  </a:cubicBezTo>
                  <a:cubicBezTo>
                    <a:pt x="208" y="87"/>
                    <a:pt x="199" y="87"/>
                    <a:pt x="191" y="87"/>
                  </a:cubicBezTo>
                  <a:cubicBezTo>
                    <a:pt x="0" y="87"/>
                    <a:pt x="243" y="473"/>
                    <a:pt x="721" y="473"/>
                  </a:cubicBezTo>
                  <a:cubicBezTo>
                    <a:pt x="743" y="473"/>
                    <a:pt x="765" y="472"/>
                    <a:pt x="788" y="471"/>
                  </a:cubicBezTo>
                  <a:cubicBezTo>
                    <a:pt x="777" y="313"/>
                    <a:pt x="774" y="155"/>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a:off x="5788600" y="1035300"/>
              <a:ext cx="62175" cy="45600"/>
            </a:xfrm>
            <a:custGeom>
              <a:avLst/>
              <a:gdLst/>
              <a:ahLst/>
              <a:cxnLst/>
              <a:rect l="l" t="t" r="r" b="b"/>
              <a:pathLst>
                <a:path w="2487" h="1824" extrusionOk="0">
                  <a:moveTo>
                    <a:pt x="218" y="0"/>
                  </a:moveTo>
                  <a:cubicBezTo>
                    <a:pt x="200" y="40"/>
                    <a:pt x="134" y="218"/>
                    <a:pt x="77" y="576"/>
                  </a:cubicBezTo>
                  <a:cubicBezTo>
                    <a:pt x="9" y="989"/>
                    <a:pt x="0" y="894"/>
                    <a:pt x="2438" y="1823"/>
                  </a:cubicBezTo>
                  <a:cubicBezTo>
                    <a:pt x="2486" y="1680"/>
                    <a:pt x="2429" y="1520"/>
                    <a:pt x="2333" y="1401"/>
                  </a:cubicBezTo>
                  <a:cubicBezTo>
                    <a:pt x="2236" y="1285"/>
                    <a:pt x="2107" y="1204"/>
                    <a:pt x="1981" y="1120"/>
                  </a:cubicBezTo>
                  <a:cubicBezTo>
                    <a:pt x="1612" y="868"/>
                    <a:pt x="1281" y="571"/>
                    <a:pt x="991" y="233"/>
                  </a:cubicBezTo>
                  <a:cubicBezTo>
                    <a:pt x="940" y="229"/>
                    <a:pt x="892" y="224"/>
                    <a:pt x="857" y="220"/>
                  </a:cubicBezTo>
                  <a:cubicBezTo>
                    <a:pt x="629" y="198"/>
                    <a:pt x="387" y="158"/>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a:off x="6003500" y="631400"/>
              <a:ext cx="43400" cy="40375"/>
            </a:xfrm>
            <a:custGeom>
              <a:avLst/>
              <a:gdLst/>
              <a:ahLst/>
              <a:cxnLst/>
              <a:rect l="l" t="t" r="r" b="b"/>
              <a:pathLst>
                <a:path w="1736" h="1615" extrusionOk="0">
                  <a:moveTo>
                    <a:pt x="1159" y="1"/>
                  </a:moveTo>
                  <a:cubicBezTo>
                    <a:pt x="1060" y="1"/>
                    <a:pt x="592" y="439"/>
                    <a:pt x="389" y="704"/>
                  </a:cubicBezTo>
                  <a:cubicBezTo>
                    <a:pt x="422" y="504"/>
                    <a:pt x="391" y="142"/>
                    <a:pt x="284" y="118"/>
                  </a:cubicBezTo>
                  <a:cubicBezTo>
                    <a:pt x="280" y="117"/>
                    <a:pt x="277" y="117"/>
                    <a:pt x="274" y="117"/>
                  </a:cubicBezTo>
                  <a:cubicBezTo>
                    <a:pt x="174" y="117"/>
                    <a:pt x="106" y="475"/>
                    <a:pt x="112" y="669"/>
                  </a:cubicBezTo>
                  <a:cubicBezTo>
                    <a:pt x="121" y="869"/>
                    <a:pt x="141" y="1086"/>
                    <a:pt x="27" y="1251"/>
                  </a:cubicBezTo>
                  <a:cubicBezTo>
                    <a:pt x="27" y="1251"/>
                    <a:pt x="0" y="1396"/>
                    <a:pt x="66" y="1504"/>
                  </a:cubicBezTo>
                  <a:cubicBezTo>
                    <a:pt x="108" y="1569"/>
                    <a:pt x="180" y="1609"/>
                    <a:pt x="257" y="1613"/>
                  </a:cubicBezTo>
                  <a:cubicBezTo>
                    <a:pt x="266" y="1614"/>
                    <a:pt x="275" y="1614"/>
                    <a:pt x="284" y="1614"/>
                  </a:cubicBezTo>
                  <a:cubicBezTo>
                    <a:pt x="555" y="1614"/>
                    <a:pt x="777" y="1396"/>
                    <a:pt x="1026" y="1282"/>
                  </a:cubicBezTo>
                  <a:cubicBezTo>
                    <a:pt x="1239" y="1185"/>
                    <a:pt x="1645" y="1042"/>
                    <a:pt x="1630" y="948"/>
                  </a:cubicBezTo>
                  <a:cubicBezTo>
                    <a:pt x="1625" y="917"/>
                    <a:pt x="1578" y="906"/>
                    <a:pt x="1511" y="906"/>
                  </a:cubicBezTo>
                  <a:cubicBezTo>
                    <a:pt x="1375" y="906"/>
                    <a:pt x="1155" y="954"/>
                    <a:pt x="1021" y="992"/>
                  </a:cubicBezTo>
                  <a:lnTo>
                    <a:pt x="1419" y="733"/>
                  </a:lnTo>
                  <a:cubicBezTo>
                    <a:pt x="1529" y="662"/>
                    <a:pt x="1735" y="535"/>
                    <a:pt x="1702" y="467"/>
                  </a:cubicBezTo>
                  <a:cubicBezTo>
                    <a:pt x="1696" y="455"/>
                    <a:pt x="1678" y="449"/>
                    <a:pt x="1652" y="449"/>
                  </a:cubicBezTo>
                  <a:cubicBezTo>
                    <a:pt x="1525" y="449"/>
                    <a:pt x="1200" y="570"/>
                    <a:pt x="1028" y="662"/>
                  </a:cubicBezTo>
                  <a:lnTo>
                    <a:pt x="1549" y="138"/>
                  </a:lnTo>
                  <a:cubicBezTo>
                    <a:pt x="1581" y="107"/>
                    <a:pt x="1614" y="61"/>
                    <a:pt x="1588" y="23"/>
                  </a:cubicBezTo>
                  <a:lnTo>
                    <a:pt x="1588" y="23"/>
                  </a:lnTo>
                  <a:cubicBezTo>
                    <a:pt x="1252" y="118"/>
                    <a:pt x="975" y="351"/>
                    <a:pt x="710" y="577"/>
                  </a:cubicBezTo>
                  <a:cubicBezTo>
                    <a:pt x="879" y="397"/>
                    <a:pt x="1228" y="63"/>
                    <a:pt x="1173" y="6"/>
                  </a:cubicBezTo>
                  <a:cubicBezTo>
                    <a:pt x="1170" y="2"/>
                    <a:pt x="1165" y="1"/>
                    <a:pt x="1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a:off x="5885725" y="537525"/>
              <a:ext cx="8525" cy="6625"/>
            </a:xfrm>
            <a:custGeom>
              <a:avLst/>
              <a:gdLst/>
              <a:ahLst/>
              <a:cxnLst/>
              <a:rect l="l" t="t" r="r" b="b"/>
              <a:pathLst>
                <a:path w="341" h="265" extrusionOk="0">
                  <a:moveTo>
                    <a:pt x="170" y="1"/>
                  </a:moveTo>
                  <a:cubicBezTo>
                    <a:pt x="0" y="1"/>
                    <a:pt x="0" y="264"/>
                    <a:pt x="170" y="264"/>
                  </a:cubicBezTo>
                  <a:cubicBezTo>
                    <a:pt x="341" y="264"/>
                    <a:pt x="341"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a:off x="5906525" y="525450"/>
              <a:ext cx="7450" cy="5750"/>
            </a:xfrm>
            <a:custGeom>
              <a:avLst/>
              <a:gdLst/>
              <a:ahLst/>
              <a:cxnLst/>
              <a:rect l="l" t="t" r="r" b="b"/>
              <a:pathLst>
                <a:path w="298" h="230" extrusionOk="0">
                  <a:moveTo>
                    <a:pt x="148" y="1"/>
                  </a:moveTo>
                  <a:cubicBezTo>
                    <a:pt x="1" y="1"/>
                    <a:pt x="1" y="229"/>
                    <a:pt x="148" y="229"/>
                  </a:cubicBezTo>
                  <a:cubicBezTo>
                    <a:pt x="297" y="229"/>
                    <a:pt x="297"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a:off x="5898900" y="525275"/>
              <a:ext cx="15450" cy="20300"/>
            </a:xfrm>
            <a:custGeom>
              <a:avLst/>
              <a:gdLst/>
              <a:ahLst/>
              <a:cxnLst/>
              <a:rect l="l" t="t" r="r" b="b"/>
              <a:pathLst>
                <a:path w="618" h="812" extrusionOk="0">
                  <a:moveTo>
                    <a:pt x="47" y="0"/>
                  </a:moveTo>
                  <a:cubicBezTo>
                    <a:pt x="23" y="0"/>
                    <a:pt x="0" y="16"/>
                    <a:pt x="3" y="45"/>
                  </a:cubicBezTo>
                  <a:cubicBezTo>
                    <a:pt x="18" y="179"/>
                    <a:pt x="88" y="324"/>
                    <a:pt x="200" y="405"/>
                  </a:cubicBezTo>
                  <a:cubicBezTo>
                    <a:pt x="251" y="443"/>
                    <a:pt x="440" y="476"/>
                    <a:pt x="442" y="546"/>
                  </a:cubicBezTo>
                  <a:cubicBezTo>
                    <a:pt x="444" y="601"/>
                    <a:pt x="282" y="730"/>
                    <a:pt x="246" y="783"/>
                  </a:cubicBezTo>
                  <a:cubicBezTo>
                    <a:pt x="240" y="797"/>
                    <a:pt x="251" y="812"/>
                    <a:pt x="265" y="812"/>
                  </a:cubicBezTo>
                  <a:cubicBezTo>
                    <a:pt x="266" y="812"/>
                    <a:pt x="267" y="812"/>
                    <a:pt x="268" y="812"/>
                  </a:cubicBezTo>
                  <a:cubicBezTo>
                    <a:pt x="378" y="772"/>
                    <a:pt x="618" y="603"/>
                    <a:pt x="550" y="460"/>
                  </a:cubicBezTo>
                  <a:cubicBezTo>
                    <a:pt x="514" y="388"/>
                    <a:pt x="431" y="381"/>
                    <a:pt x="365" y="361"/>
                  </a:cubicBezTo>
                  <a:cubicBezTo>
                    <a:pt x="187" y="309"/>
                    <a:pt x="170" y="159"/>
                    <a:pt x="86" y="21"/>
                  </a:cubicBezTo>
                  <a:cubicBezTo>
                    <a:pt x="77" y="7"/>
                    <a:pt x="62" y="0"/>
                    <a:pt x="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a:off x="5877750" y="527350"/>
              <a:ext cx="12875" cy="8750"/>
            </a:xfrm>
            <a:custGeom>
              <a:avLst/>
              <a:gdLst/>
              <a:ahLst/>
              <a:cxnLst/>
              <a:rect l="l" t="t" r="r" b="b"/>
              <a:pathLst>
                <a:path w="515" h="350" extrusionOk="0">
                  <a:moveTo>
                    <a:pt x="377" y="1"/>
                  </a:moveTo>
                  <a:cubicBezTo>
                    <a:pt x="303" y="1"/>
                    <a:pt x="227" y="28"/>
                    <a:pt x="166" y="63"/>
                  </a:cubicBezTo>
                  <a:cubicBezTo>
                    <a:pt x="73" y="116"/>
                    <a:pt x="14" y="191"/>
                    <a:pt x="1" y="294"/>
                  </a:cubicBezTo>
                  <a:cubicBezTo>
                    <a:pt x="1" y="327"/>
                    <a:pt x="28" y="350"/>
                    <a:pt x="58" y="350"/>
                  </a:cubicBezTo>
                  <a:cubicBezTo>
                    <a:pt x="68" y="350"/>
                    <a:pt x="77" y="347"/>
                    <a:pt x="87" y="342"/>
                  </a:cubicBezTo>
                  <a:cubicBezTo>
                    <a:pt x="142" y="300"/>
                    <a:pt x="192" y="248"/>
                    <a:pt x="251" y="208"/>
                  </a:cubicBezTo>
                  <a:cubicBezTo>
                    <a:pt x="315" y="166"/>
                    <a:pt x="385" y="153"/>
                    <a:pt x="456" y="129"/>
                  </a:cubicBezTo>
                  <a:cubicBezTo>
                    <a:pt x="515" y="111"/>
                    <a:pt x="515" y="30"/>
                    <a:pt x="456" y="13"/>
                  </a:cubicBezTo>
                  <a:cubicBezTo>
                    <a:pt x="430" y="4"/>
                    <a:pt x="404"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a:off x="5900950" y="516375"/>
              <a:ext cx="8675" cy="6725"/>
            </a:xfrm>
            <a:custGeom>
              <a:avLst/>
              <a:gdLst/>
              <a:ahLst/>
              <a:cxnLst/>
              <a:rect l="l" t="t" r="r" b="b"/>
              <a:pathLst>
                <a:path w="347" h="269" extrusionOk="0">
                  <a:moveTo>
                    <a:pt x="219" y="1"/>
                  </a:moveTo>
                  <a:cubicBezTo>
                    <a:pt x="112" y="1"/>
                    <a:pt x="21" y="96"/>
                    <a:pt x="6" y="197"/>
                  </a:cubicBezTo>
                  <a:cubicBezTo>
                    <a:pt x="0" y="236"/>
                    <a:pt x="29" y="269"/>
                    <a:pt x="62" y="269"/>
                  </a:cubicBezTo>
                  <a:cubicBezTo>
                    <a:pt x="76" y="269"/>
                    <a:pt x="90" y="264"/>
                    <a:pt x="103" y="252"/>
                  </a:cubicBezTo>
                  <a:cubicBezTo>
                    <a:pt x="154" y="206"/>
                    <a:pt x="215" y="184"/>
                    <a:pt x="274" y="151"/>
                  </a:cubicBezTo>
                  <a:cubicBezTo>
                    <a:pt x="347" y="109"/>
                    <a:pt x="309" y="6"/>
                    <a:pt x="233" y="1"/>
                  </a:cubicBezTo>
                  <a:cubicBezTo>
                    <a:pt x="228" y="1"/>
                    <a:pt x="223"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a:off x="5897100" y="547750"/>
              <a:ext cx="17975" cy="12175"/>
            </a:xfrm>
            <a:custGeom>
              <a:avLst/>
              <a:gdLst/>
              <a:ahLst/>
              <a:cxnLst/>
              <a:rect l="l" t="t" r="r" b="b"/>
              <a:pathLst>
                <a:path w="719" h="487" extrusionOk="0">
                  <a:moveTo>
                    <a:pt x="584" y="0"/>
                  </a:moveTo>
                  <a:cubicBezTo>
                    <a:pt x="463" y="101"/>
                    <a:pt x="321" y="172"/>
                    <a:pt x="165" y="202"/>
                  </a:cubicBezTo>
                  <a:cubicBezTo>
                    <a:pt x="139" y="208"/>
                    <a:pt x="112" y="212"/>
                    <a:pt x="85" y="212"/>
                  </a:cubicBezTo>
                  <a:cubicBezTo>
                    <a:pt x="55" y="212"/>
                    <a:pt x="26" y="207"/>
                    <a:pt x="0" y="191"/>
                  </a:cubicBezTo>
                  <a:lnTo>
                    <a:pt x="0" y="191"/>
                  </a:lnTo>
                  <a:cubicBezTo>
                    <a:pt x="0" y="192"/>
                    <a:pt x="89" y="486"/>
                    <a:pt x="296" y="486"/>
                  </a:cubicBezTo>
                  <a:cubicBezTo>
                    <a:pt x="334" y="486"/>
                    <a:pt x="376" y="476"/>
                    <a:pt x="422" y="453"/>
                  </a:cubicBezTo>
                  <a:cubicBezTo>
                    <a:pt x="718" y="304"/>
                    <a:pt x="584"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a:off x="5833450" y="493125"/>
              <a:ext cx="67825" cy="78600"/>
            </a:xfrm>
            <a:custGeom>
              <a:avLst/>
              <a:gdLst/>
              <a:ahLst/>
              <a:cxnLst/>
              <a:rect l="l" t="t" r="r" b="b"/>
              <a:pathLst>
                <a:path w="2713" h="3144" extrusionOk="0">
                  <a:moveTo>
                    <a:pt x="2380" y="0"/>
                  </a:moveTo>
                  <a:cubicBezTo>
                    <a:pt x="2004" y="0"/>
                    <a:pt x="828" y="333"/>
                    <a:pt x="488" y="707"/>
                  </a:cubicBezTo>
                  <a:cubicBezTo>
                    <a:pt x="121" y="1109"/>
                    <a:pt x="1" y="1377"/>
                    <a:pt x="201" y="2087"/>
                  </a:cubicBezTo>
                  <a:cubicBezTo>
                    <a:pt x="400" y="2794"/>
                    <a:pt x="1083" y="3042"/>
                    <a:pt x="1279" y="3095"/>
                  </a:cubicBezTo>
                  <a:cubicBezTo>
                    <a:pt x="1448" y="3140"/>
                    <a:pt x="1811" y="3143"/>
                    <a:pt x="1912" y="3143"/>
                  </a:cubicBezTo>
                  <a:cubicBezTo>
                    <a:pt x="1928" y="3143"/>
                    <a:pt x="1938" y="3143"/>
                    <a:pt x="1938" y="3143"/>
                  </a:cubicBezTo>
                  <a:lnTo>
                    <a:pt x="1597" y="2638"/>
                  </a:lnTo>
                  <a:cubicBezTo>
                    <a:pt x="1597" y="2638"/>
                    <a:pt x="1551" y="2660"/>
                    <a:pt x="1484" y="2660"/>
                  </a:cubicBezTo>
                  <a:cubicBezTo>
                    <a:pt x="1399" y="2660"/>
                    <a:pt x="1280" y="2623"/>
                    <a:pt x="1184" y="2458"/>
                  </a:cubicBezTo>
                  <a:lnTo>
                    <a:pt x="1169" y="2427"/>
                  </a:lnTo>
                  <a:cubicBezTo>
                    <a:pt x="1050" y="2236"/>
                    <a:pt x="1068" y="2109"/>
                    <a:pt x="1224" y="2087"/>
                  </a:cubicBezTo>
                  <a:cubicBezTo>
                    <a:pt x="1230" y="2086"/>
                    <a:pt x="1235" y="2085"/>
                    <a:pt x="1241" y="2085"/>
                  </a:cubicBezTo>
                  <a:cubicBezTo>
                    <a:pt x="1382" y="2085"/>
                    <a:pt x="1442" y="2346"/>
                    <a:pt x="1516" y="2350"/>
                  </a:cubicBezTo>
                  <a:cubicBezTo>
                    <a:pt x="1518" y="2350"/>
                    <a:pt x="1520" y="2350"/>
                    <a:pt x="1522" y="2350"/>
                  </a:cubicBezTo>
                  <a:cubicBezTo>
                    <a:pt x="1598" y="2350"/>
                    <a:pt x="1650" y="2222"/>
                    <a:pt x="1457" y="1928"/>
                  </a:cubicBezTo>
                  <a:cubicBezTo>
                    <a:pt x="1259" y="1625"/>
                    <a:pt x="1481" y="1639"/>
                    <a:pt x="1578" y="1461"/>
                  </a:cubicBezTo>
                  <a:cubicBezTo>
                    <a:pt x="1597" y="1419"/>
                    <a:pt x="1608" y="1375"/>
                    <a:pt x="1613" y="1331"/>
                  </a:cubicBezTo>
                  <a:cubicBezTo>
                    <a:pt x="1652" y="1002"/>
                    <a:pt x="1845" y="712"/>
                    <a:pt x="2133" y="549"/>
                  </a:cubicBezTo>
                  <a:lnTo>
                    <a:pt x="2166" y="532"/>
                  </a:lnTo>
                  <a:cubicBezTo>
                    <a:pt x="2386" y="404"/>
                    <a:pt x="2581" y="284"/>
                    <a:pt x="2581" y="284"/>
                  </a:cubicBezTo>
                  <a:cubicBezTo>
                    <a:pt x="2581" y="284"/>
                    <a:pt x="2713" y="66"/>
                    <a:pt x="2454" y="7"/>
                  </a:cubicBezTo>
                  <a:cubicBezTo>
                    <a:pt x="2435" y="2"/>
                    <a:pt x="2410" y="0"/>
                    <a:pt x="2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a:off x="6025775" y="488025"/>
              <a:ext cx="43400" cy="50650"/>
            </a:xfrm>
            <a:custGeom>
              <a:avLst/>
              <a:gdLst/>
              <a:ahLst/>
              <a:cxnLst/>
              <a:rect l="l" t="t" r="r" b="b"/>
              <a:pathLst>
                <a:path w="1736" h="2026" extrusionOk="0">
                  <a:moveTo>
                    <a:pt x="1248" y="0"/>
                  </a:moveTo>
                  <a:cubicBezTo>
                    <a:pt x="983" y="228"/>
                    <a:pt x="833" y="558"/>
                    <a:pt x="688" y="876"/>
                  </a:cubicBezTo>
                  <a:cubicBezTo>
                    <a:pt x="765" y="643"/>
                    <a:pt x="939" y="191"/>
                    <a:pt x="864" y="163"/>
                  </a:cubicBezTo>
                  <a:cubicBezTo>
                    <a:pt x="862" y="162"/>
                    <a:pt x="860" y="161"/>
                    <a:pt x="859" y="161"/>
                  </a:cubicBezTo>
                  <a:cubicBezTo>
                    <a:pt x="777" y="161"/>
                    <a:pt x="526" y="790"/>
                    <a:pt x="453" y="1129"/>
                  </a:cubicBezTo>
                  <a:cubicBezTo>
                    <a:pt x="398" y="943"/>
                    <a:pt x="227" y="642"/>
                    <a:pt x="120" y="642"/>
                  </a:cubicBezTo>
                  <a:cubicBezTo>
                    <a:pt x="116" y="642"/>
                    <a:pt x="112" y="643"/>
                    <a:pt x="108" y="643"/>
                  </a:cubicBezTo>
                  <a:cubicBezTo>
                    <a:pt x="1" y="668"/>
                    <a:pt x="95" y="1037"/>
                    <a:pt x="188" y="1214"/>
                  </a:cubicBezTo>
                  <a:cubicBezTo>
                    <a:pt x="280" y="1392"/>
                    <a:pt x="390" y="1581"/>
                    <a:pt x="359" y="1779"/>
                  </a:cubicBezTo>
                  <a:cubicBezTo>
                    <a:pt x="359" y="1779"/>
                    <a:pt x="398" y="1919"/>
                    <a:pt x="502" y="1990"/>
                  </a:cubicBezTo>
                  <a:cubicBezTo>
                    <a:pt x="540" y="2013"/>
                    <a:pt x="583" y="2025"/>
                    <a:pt x="626" y="2025"/>
                  </a:cubicBezTo>
                  <a:cubicBezTo>
                    <a:pt x="659" y="2025"/>
                    <a:pt x="692" y="2018"/>
                    <a:pt x="723" y="2005"/>
                  </a:cubicBezTo>
                  <a:cubicBezTo>
                    <a:pt x="985" y="1900"/>
                    <a:pt x="1095" y="1594"/>
                    <a:pt x="1277" y="1379"/>
                  </a:cubicBezTo>
                  <a:cubicBezTo>
                    <a:pt x="1428" y="1199"/>
                    <a:pt x="1736" y="896"/>
                    <a:pt x="1681" y="819"/>
                  </a:cubicBezTo>
                  <a:cubicBezTo>
                    <a:pt x="1674" y="808"/>
                    <a:pt x="1662" y="804"/>
                    <a:pt x="1646" y="804"/>
                  </a:cubicBezTo>
                  <a:cubicBezTo>
                    <a:pt x="1544" y="804"/>
                    <a:pt x="1285" y="1000"/>
                    <a:pt x="1152" y="1118"/>
                  </a:cubicBezTo>
                  <a:lnTo>
                    <a:pt x="1398" y="714"/>
                  </a:lnTo>
                  <a:cubicBezTo>
                    <a:pt x="1468" y="602"/>
                    <a:pt x="1600" y="400"/>
                    <a:pt x="1540" y="351"/>
                  </a:cubicBezTo>
                  <a:cubicBezTo>
                    <a:pt x="1536" y="348"/>
                    <a:pt x="1531" y="347"/>
                    <a:pt x="1525" y="347"/>
                  </a:cubicBezTo>
                  <a:cubicBezTo>
                    <a:pt x="1437" y="347"/>
                    <a:pt x="1144" y="639"/>
                    <a:pt x="1013" y="817"/>
                  </a:cubicBezTo>
                  <a:lnTo>
                    <a:pt x="1261" y="121"/>
                  </a:lnTo>
                  <a:cubicBezTo>
                    <a:pt x="1277" y="79"/>
                    <a:pt x="1286" y="22"/>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6055650" y="990100"/>
              <a:ext cx="76025" cy="28300"/>
            </a:xfrm>
            <a:custGeom>
              <a:avLst/>
              <a:gdLst/>
              <a:ahLst/>
              <a:cxnLst/>
              <a:rect l="l" t="t" r="r" b="b"/>
              <a:pathLst>
                <a:path w="3041" h="1132" extrusionOk="0">
                  <a:moveTo>
                    <a:pt x="2558" y="0"/>
                  </a:moveTo>
                  <a:cubicBezTo>
                    <a:pt x="2442" y="0"/>
                    <a:pt x="2324" y="19"/>
                    <a:pt x="2208" y="34"/>
                  </a:cubicBezTo>
                  <a:cubicBezTo>
                    <a:pt x="1981" y="62"/>
                    <a:pt x="1753" y="76"/>
                    <a:pt x="1525" y="76"/>
                  </a:cubicBezTo>
                  <a:cubicBezTo>
                    <a:pt x="1285" y="76"/>
                    <a:pt x="1045" y="60"/>
                    <a:pt x="807" y="27"/>
                  </a:cubicBezTo>
                  <a:cubicBezTo>
                    <a:pt x="760" y="60"/>
                    <a:pt x="717" y="89"/>
                    <a:pt x="686" y="111"/>
                  </a:cubicBezTo>
                  <a:cubicBezTo>
                    <a:pt x="481" y="245"/>
                    <a:pt x="260" y="379"/>
                    <a:pt x="23" y="379"/>
                  </a:cubicBezTo>
                  <a:cubicBezTo>
                    <a:pt x="15" y="379"/>
                    <a:pt x="8" y="379"/>
                    <a:pt x="1" y="379"/>
                  </a:cubicBezTo>
                  <a:lnTo>
                    <a:pt x="1" y="379"/>
                  </a:lnTo>
                  <a:cubicBezTo>
                    <a:pt x="12" y="423"/>
                    <a:pt x="66" y="605"/>
                    <a:pt x="242" y="925"/>
                  </a:cubicBezTo>
                  <a:cubicBezTo>
                    <a:pt x="314" y="1056"/>
                    <a:pt x="352" y="1131"/>
                    <a:pt x="490" y="1131"/>
                  </a:cubicBezTo>
                  <a:cubicBezTo>
                    <a:pt x="741" y="1131"/>
                    <a:pt x="1323" y="884"/>
                    <a:pt x="3040" y="267"/>
                  </a:cubicBezTo>
                  <a:cubicBezTo>
                    <a:pt x="2994" y="122"/>
                    <a:pt x="2842" y="34"/>
                    <a:pt x="2686" y="10"/>
                  </a:cubicBezTo>
                  <a:cubicBezTo>
                    <a:pt x="2644" y="3"/>
                    <a:pt x="2601" y="0"/>
                    <a:pt x="2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a:off x="5849650" y="583775"/>
              <a:ext cx="63550" cy="67275"/>
            </a:xfrm>
            <a:custGeom>
              <a:avLst/>
              <a:gdLst/>
              <a:ahLst/>
              <a:cxnLst/>
              <a:rect l="l" t="t" r="r" b="b"/>
              <a:pathLst>
                <a:path w="2542" h="2691" extrusionOk="0">
                  <a:moveTo>
                    <a:pt x="841" y="1"/>
                  </a:moveTo>
                  <a:cubicBezTo>
                    <a:pt x="829" y="1"/>
                    <a:pt x="818" y="1"/>
                    <a:pt x="807" y="2"/>
                  </a:cubicBezTo>
                  <a:cubicBezTo>
                    <a:pt x="139" y="62"/>
                    <a:pt x="139" y="360"/>
                    <a:pt x="55" y="514"/>
                  </a:cubicBezTo>
                  <a:cubicBezTo>
                    <a:pt x="23" y="1109"/>
                    <a:pt x="1" y="1724"/>
                    <a:pt x="176" y="2690"/>
                  </a:cubicBezTo>
                  <a:cubicBezTo>
                    <a:pt x="1154" y="2574"/>
                    <a:pt x="1955" y="2245"/>
                    <a:pt x="2542" y="1656"/>
                  </a:cubicBezTo>
                  <a:cubicBezTo>
                    <a:pt x="2542" y="1656"/>
                    <a:pt x="1508" y="1"/>
                    <a:pt x="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a:off x="5793200" y="1002575"/>
              <a:ext cx="33350" cy="43225"/>
            </a:xfrm>
            <a:custGeom>
              <a:avLst/>
              <a:gdLst/>
              <a:ahLst/>
              <a:cxnLst/>
              <a:rect l="l" t="t" r="r" b="b"/>
              <a:pathLst>
                <a:path w="1334" h="1729" extrusionOk="0">
                  <a:moveTo>
                    <a:pt x="12" y="0"/>
                  </a:moveTo>
                  <a:cubicBezTo>
                    <a:pt x="1" y="347"/>
                    <a:pt x="3" y="743"/>
                    <a:pt x="23" y="1191"/>
                  </a:cubicBezTo>
                  <a:cubicBezTo>
                    <a:pt x="23" y="1195"/>
                    <a:pt x="23" y="1199"/>
                    <a:pt x="23" y="1204"/>
                  </a:cubicBezTo>
                  <a:cubicBezTo>
                    <a:pt x="25" y="1213"/>
                    <a:pt x="25" y="1219"/>
                    <a:pt x="25" y="1228"/>
                  </a:cubicBezTo>
                  <a:cubicBezTo>
                    <a:pt x="32" y="1279"/>
                    <a:pt x="34" y="1309"/>
                    <a:pt x="34" y="1309"/>
                  </a:cubicBezTo>
                  <a:lnTo>
                    <a:pt x="109" y="1593"/>
                  </a:lnTo>
                  <a:lnTo>
                    <a:pt x="704" y="1729"/>
                  </a:lnTo>
                  <a:cubicBezTo>
                    <a:pt x="873" y="1268"/>
                    <a:pt x="1095" y="828"/>
                    <a:pt x="1334" y="396"/>
                  </a:cubicBezTo>
                  <a:cubicBezTo>
                    <a:pt x="1040" y="306"/>
                    <a:pt x="242" y="62"/>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a:off x="6034250" y="957050"/>
              <a:ext cx="42350" cy="50550"/>
            </a:xfrm>
            <a:custGeom>
              <a:avLst/>
              <a:gdLst/>
              <a:ahLst/>
              <a:cxnLst/>
              <a:rect l="l" t="t" r="r" b="b"/>
              <a:pathLst>
                <a:path w="1694" h="2022" extrusionOk="0">
                  <a:moveTo>
                    <a:pt x="1320" y="1"/>
                  </a:moveTo>
                  <a:lnTo>
                    <a:pt x="0" y="576"/>
                  </a:lnTo>
                  <a:cubicBezTo>
                    <a:pt x="292" y="1007"/>
                    <a:pt x="650" y="1485"/>
                    <a:pt x="1092" y="2021"/>
                  </a:cubicBezTo>
                  <a:lnTo>
                    <a:pt x="1693" y="1692"/>
                  </a:lnTo>
                  <a:cubicBezTo>
                    <a:pt x="1645" y="1448"/>
                    <a:pt x="1597" y="1202"/>
                    <a:pt x="1542" y="961"/>
                  </a:cubicBezTo>
                  <a:cubicBezTo>
                    <a:pt x="1471" y="640"/>
                    <a:pt x="1399" y="319"/>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a:off x="5876275" y="527825"/>
              <a:ext cx="21500" cy="21550"/>
            </a:xfrm>
            <a:custGeom>
              <a:avLst/>
              <a:gdLst/>
              <a:ahLst/>
              <a:cxnLst/>
              <a:rect l="l" t="t" r="r" b="b"/>
              <a:pathLst>
                <a:path w="860" h="862" fill="none" extrusionOk="0">
                  <a:moveTo>
                    <a:pt x="859" y="431"/>
                  </a:moveTo>
                  <a:cubicBezTo>
                    <a:pt x="859" y="670"/>
                    <a:pt x="668" y="861"/>
                    <a:pt x="429" y="861"/>
                  </a:cubicBezTo>
                  <a:cubicBezTo>
                    <a:pt x="192" y="861"/>
                    <a:pt x="1" y="670"/>
                    <a:pt x="1" y="431"/>
                  </a:cubicBezTo>
                  <a:cubicBezTo>
                    <a:pt x="1" y="193"/>
                    <a:pt x="192" y="0"/>
                    <a:pt x="429" y="0"/>
                  </a:cubicBezTo>
                  <a:cubicBezTo>
                    <a:pt x="668" y="0"/>
                    <a:pt x="859" y="193"/>
                    <a:pt x="859" y="431"/>
                  </a:cubicBezTo>
                  <a:close/>
                </a:path>
              </a:pathLst>
            </a:custGeom>
            <a:noFill/>
            <a:ln w="2075" cap="flat" cmpd="sng">
              <a:solidFill>
                <a:schemeClr val="dk2"/>
              </a:solidFill>
              <a:prstDash val="solid"/>
              <a:miter lim="21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a:off x="5898575" y="513225"/>
              <a:ext cx="25100" cy="25150"/>
            </a:xfrm>
            <a:custGeom>
              <a:avLst/>
              <a:gdLst/>
              <a:ahLst/>
              <a:cxnLst/>
              <a:rect l="l" t="t" r="r" b="b"/>
              <a:pathLst>
                <a:path w="1004" h="1006" fill="none" extrusionOk="0">
                  <a:moveTo>
                    <a:pt x="1004" y="430"/>
                  </a:moveTo>
                  <a:cubicBezTo>
                    <a:pt x="1004" y="813"/>
                    <a:pt x="541" y="1006"/>
                    <a:pt x="270" y="734"/>
                  </a:cubicBezTo>
                  <a:cubicBezTo>
                    <a:pt x="0" y="463"/>
                    <a:pt x="191" y="0"/>
                    <a:pt x="576" y="0"/>
                  </a:cubicBezTo>
                  <a:cubicBezTo>
                    <a:pt x="813" y="0"/>
                    <a:pt x="1004" y="193"/>
                    <a:pt x="1004" y="430"/>
                  </a:cubicBezTo>
                  <a:close/>
                </a:path>
              </a:pathLst>
            </a:custGeom>
            <a:noFill/>
            <a:ln w="2075" cap="flat" cmpd="sng">
              <a:solidFill>
                <a:schemeClr val="dk2"/>
              </a:solidFill>
              <a:prstDash val="solid"/>
              <a:miter lim="21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a:off x="5894500" y="525300"/>
              <a:ext cx="7950" cy="5500"/>
            </a:xfrm>
            <a:custGeom>
              <a:avLst/>
              <a:gdLst/>
              <a:ahLst/>
              <a:cxnLst/>
              <a:rect l="l" t="t" r="r" b="b"/>
              <a:pathLst>
                <a:path w="318" h="220" fill="none" extrusionOk="0">
                  <a:moveTo>
                    <a:pt x="1" y="220"/>
                  </a:moveTo>
                  <a:lnTo>
                    <a:pt x="38" y="132"/>
                  </a:lnTo>
                  <a:cubicBezTo>
                    <a:pt x="75" y="46"/>
                    <a:pt x="172" y="0"/>
                    <a:pt x="262" y="22"/>
                  </a:cubicBezTo>
                  <a:lnTo>
                    <a:pt x="317" y="38"/>
                  </a:lnTo>
                </a:path>
              </a:pathLst>
            </a:custGeom>
            <a:noFill/>
            <a:ln w="2075" cap="flat" cmpd="sng">
              <a:solidFill>
                <a:schemeClr val="dk2"/>
              </a:solidFill>
              <a:prstDash val="solid"/>
              <a:miter lim="21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70" name="Google Shape;970;p44"/>
          <p:cNvCxnSpPr/>
          <p:nvPr/>
        </p:nvCxnSpPr>
        <p:spPr>
          <a:xfrm>
            <a:off x="5801575" y="1246450"/>
            <a:ext cx="0" cy="911700"/>
          </a:xfrm>
          <a:prstGeom prst="straightConnector1">
            <a:avLst/>
          </a:prstGeom>
          <a:noFill/>
          <a:ln w="28575" cap="flat" cmpd="sng">
            <a:solidFill>
              <a:schemeClr val="accent2"/>
            </a:solidFill>
            <a:prstDash val="dash"/>
            <a:round/>
            <a:headEnd type="none" w="med" len="med"/>
            <a:tailEnd type="none" w="med" len="med"/>
          </a:ln>
        </p:spPr>
      </p:cxnSp>
      <p:grpSp>
        <p:nvGrpSpPr>
          <p:cNvPr id="971" name="Google Shape;971;p44"/>
          <p:cNvGrpSpPr/>
          <p:nvPr/>
        </p:nvGrpSpPr>
        <p:grpSpPr>
          <a:xfrm>
            <a:off x="5389785" y="2130182"/>
            <a:ext cx="823587" cy="664601"/>
            <a:chOff x="7514750" y="4210883"/>
            <a:chExt cx="953999" cy="769838"/>
          </a:xfrm>
        </p:grpSpPr>
        <p:sp>
          <p:nvSpPr>
            <p:cNvPr id="972" name="Google Shape;972;p44"/>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44"/>
          <p:cNvGrpSpPr/>
          <p:nvPr/>
        </p:nvGrpSpPr>
        <p:grpSpPr>
          <a:xfrm>
            <a:off x="7833943" y="512149"/>
            <a:ext cx="472050" cy="471331"/>
            <a:chOff x="5721625" y="4984150"/>
            <a:chExt cx="196950" cy="196650"/>
          </a:xfrm>
        </p:grpSpPr>
        <p:sp>
          <p:nvSpPr>
            <p:cNvPr id="980" name="Google Shape;980;p4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44"/>
          <p:cNvGrpSpPr/>
          <p:nvPr/>
        </p:nvGrpSpPr>
        <p:grpSpPr>
          <a:xfrm>
            <a:off x="7699325" y="2876714"/>
            <a:ext cx="1189738" cy="1890055"/>
            <a:chOff x="5283050" y="4042750"/>
            <a:chExt cx="399000" cy="595950"/>
          </a:xfrm>
        </p:grpSpPr>
        <p:sp>
          <p:nvSpPr>
            <p:cNvPr id="986" name="Google Shape;986;p44"/>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4"/>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44"/>
          <p:cNvGrpSpPr/>
          <p:nvPr/>
        </p:nvGrpSpPr>
        <p:grpSpPr>
          <a:xfrm>
            <a:off x="137025" y="2876724"/>
            <a:ext cx="1165945" cy="925797"/>
            <a:chOff x="4725046" y="4107922"/>
            <a:chExt cx="398900" cy="316728"/>
          </a:xfrm>
        </p:grpSpPr>
        <p:sp>
          <p:nvSpPr>
            <p:cNvPr id="995" name="Google Shape;995;p44"/>
            <p:cNvSpPr/>
            <p:nvPr/>
          </p:nvSpPr>
          <p:spPr>
            <a:xfrm>
              <a:off x="4725046" y="4107922"/>
              <a:ext cx="398900" cy="266640"/>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4"/>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4"/>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4"/>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44"/>
          <p:cNvGrpSpPr/>
          <p:nvPr/>
        </p:nvGrpSpPr>
        <p:grpSpPr>
          <a:xfrm>
            <a:off x="1302974" y="3928406"/>
            <a:ext cx="586474" cy="838366"/>
            <a:chOff x="5979675" y="4640775"/>
            <a:chExt cx="241875" cy="345775"/>
          </a:xfrm>
        </p:grpSpPr>
        <p:sp>
          <p:nvSpPr>
            <p:cNvPr id="1003" name="Google Shape;1003;p44"/>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4"/>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4"/>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4"/>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4"/>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4"/>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4"/>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4"/>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4"/>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4"/>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1" name="Google Shape;531;p38"/>
          <p:cNvGrpSpPr/>
          <p:nvPr/>
        </p:nvGrpSpPr>
        <p:grpSpPr>
          <a:xfrm>
            <a:off x="8077322" y="3585730"/>
            <a:ext cx="197353" cy="176834"/>
            <a:chOff x="8077322" y="3585730"/>
            <a:chExt cx="197353" cy="176834"/>
          </a:xfrm>
        </p:grpSpPr>
        <p:sp>
          <p:nvSpPr>
            <p:cNvPr id="532" name="Google Shape;532;p38"/>
            <p:cNvSpPr/>
            <p:nvPr/>
          </p:nvSpPr>
          <p:spPr>
            <a:xfrm>
              <a:off x="8108477" y="3630410"/>
              <a:ext cx="35812" cy="36697"/>
            </a:xfrm>
            <a:custGeom>
              <a:avLst/>
              <a:gdLst/>
              <a:ahLst/>
              <a:cxnLst/>
              <a:rect l="l" t="t" r="r" b="b"/>
              <a:pathLst>
                <a:path w="323" h="331" extrusionOk="0">
                  <a:moveTo>
                    <a:pt x="165" y="0"/>
                  </a:moveTo>
                  <a:cubicBezTo>
                    <a:pt x="150" y="0"/>
                    <a:pt x="135" y="5"/>
                    <a:pt x="122" y="16"/>
                  </a:cubicBezTo>
                  <a:cubicBezTo>
                    <a:pt x="82" y="46"/>
                    <a:pt x="60" y="103"/>
                    <a:pt x="43" y="150"/>
                  </a:cubicBezTo>
                  <a:cubicBezTo>
                    <a:pt x="25" y="198"/>
                    <a:pt x="1" y="270"/>
                    <a:pt x="29" y="319"/>
                  </a:cubicBezTo>
                  <a:cubicBezTo>
                    <a:pt x="33" y="326"/>
                    <a:pt x="40" y="330"/>
                    <a:pt x="48" y="330"/>
                  </a:cubicBezTo>
                  <a:cubicBezTo>
                    <a:pt x="54" y="330"/>
                    <a:pt x="60" y="328"/>
                    <a:pt x="65" y="323"/>
                  </a:cubicBezTo>
                  <a:lnTo>
                    <a:pt x="65" y="325"/>
                  </a:lnTo>
                  <a:cubicBezTo>
                    <a:pt x="80" y="299"/>
                    <a:pt x="91" y="273"/>
                    <a:pt x="95" y="242"/>
                  </a:cubicBezTo>
                  <a:cubicBezTo>
                    <a:pt x="104" y="202"/>
                    <a:pt x="117" y="163"/>
                    <a:pt x="135" y="128"/>
                  </a:cubicBezTo>
                  <a:cubicBezTo>
                    <a:pt x="144" y="108"/>
                    <a:pt x="152" y="92"/>
                    <a:pt x="163" y="75"/>
                  </a:cubicBezTo>
                  <a:cubicBezTo>
                    <a:pt x="170" y="75"/>
                    <a:pt x="194" y="121"/>
                    <a:pt x="196" y="125"/>
                  </a:cubicBezTo>
                  <a:cubicBezTo>
                    <a:pt x="216" y="156"/>
                    <a:pt x="232" y="191"/>
                    <a:pt x="251" y="224"/>
                  </a:cubicBezTo>
                  <a:cubicBezTo>
                    <a:pt x="258" y="235"/>
                    <a:pt x="269" y="240"/>
                    <a:pt x="280" y="240"/>
                  </a:cubicBezTo>
                  <a:cubicBezTo>
                    <a:pt x="301" y="240"/>
                    <a:pt x="322" y="222"/>
                    <a:pt x="315" y="196"/>
                  </a:cubicBezTo>
                  <a:cubicBezTo>
                    <a:pt x="295" y="136"/>
                    <a:pt x="267" y="81"/>
                    <a:pt x="227" y="35"/>
                  </a:cubicBezTo>
                  <a:cubicBezTo>
                    <a:pt x="214" y="13"/>
                    <a:pt x="19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8165798" y="3616440"/>
              <a:ext cx="31155" cy="34036"/>
            </a:xfrm>
            <a:custGeom>
              <a:avLst/>
              <a:gdLst/>
              <a:ahLst/>
              <a:cxnLst/>
              <a:rect l="l" t="t" r="r" b="b"/>
              <a:pathLst>
                <a:path w="281" h="307" extrusionOk="0">
                  <a:moveTo>
                    <a:pt x="109" y="0"/>
                  </a:moveTo>
                  <a:cubicBezTo>
                    <a:pt x="102" y="0"/>
                    <a:pt x="95" y="1"/>
                    <a:pt x="88" y="3"/>
                  </a:cubicBezTo>
                  <a:cubicBezTo>
                    <a:pt x="40" y="14"/>
                    <a:pt x="26" y="67"/>
                    <a:pt x="18" y="111"/>
                  </a:cubicBezTo>
                  <a:cubicBezTo>
                    <a:pt x="2" y="168"/>
                    <a:pt x="0" y="229"/>
                    <a:pt x="9" y="289"/>
                  </a:cubicBezTo>
                  <a:cubicBezTo>
                    <a:pt x="13" y="301"/>
                    <a:pt x="24" y="307"/>
                    <a:pt x="35" y="307"/>
                  </a:cubicBezTo>
                  <a:cubicBezTo>
                    <a:pt x="47" y="307"/>
                    <a:pt x="58" y="301"/>
                    <a:pt x="64" y="289"/>
                  </a:cubicBezTo>
                  <a:lnTo>
                    <a:pt x="66" y="289"/>
                  </a:lnTo>
                  <a:cubicBezTo>
                    <a:pt x="70" y="256"/>
                    <a:pt x="72" y="221"/>
                    <a:pt x="79" y="190"/>
                  </a:cubicBezTo>
                  <a:cubicBezTo>
                    <a:pt x="79" y="157"/>
                    <a:pt x="86" y="126"/>
                    <a:pt x="97" y="98"/>
                  </a:cubicBezTo>
                  <a:cubicBezTo>
                    <a:pt x="103" y="89"/>
                    <a:pt x="109" y="85"/>
                    <a:pt x="114" y="85"/>
                  </a:cubicBezTo>
                  <a:cubicBezTo>
                    <a:pt x="132" y="85"/>
                    <a:pt x="145" y="123"/>
                    <a:pt x="154" y="139"/>
                  </a:cubicBezTo>
                  <a:cubicBezTo>
                    <a:pt x="169" y="168"/>
                    <a:pt x="178" y="201"/>
                    <a:pt x="191" y="232"/>
                  </a:cubicBezTo>
                  <a:cubicBezTo>
                    <a:pt x="199" y="251"/>
                    <a:pt x="216" y="259"/>
                    <a:pt x="232" y="259"/>
                  </a:cubicBezTo>
                  <a:cubicBezTo>
                    <a:pt x="257" y="259"/>
                    <a:pt x="281" y="240"/>
                    <a:pt x="270" y="210"/>
                  </a:cubicBezTo>
                  <a:cubicBezTo>
                    <a:pt x="250" y="157"/>
                    <a:pt x="226" y="106"/>
                    <a:pt x="198" y="60"/>
                  </a:cubicBezTo>
                  <a:cubicBezTo>
                    <a:pt x="177" y="29"/>
                    <a:pt x="146"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8077322" y="3585730"/>
              <a:ext cx="197353" cy="176834"/>
            </a:xfrm>
            <a:custGeom>
              <a:avLst/>
              <a:gdLst/>
              <a:ahLst/>
              <a:cxnLst/>
              <a:rect l="l" t="t" r="r" b="b"/>
              <a:pathLst>
                <a:path w="1780" h="1595" extrusionOk="0">
                  <a:moveTo>
                    <a:pt x="906" y="1"/>
                  </a:moveTo>
                  <a:cubicBezTo>
                    <a:pt x="748" y="1"/>
                    <a:pt x="591" y="39"/>
                    <a:pt x="449" y="115"/>
                  </a:cubicBezTo>
                  <a:cubicBezTo>
                    <a:pt x="209" y="249"/>
                    <a:pt x="38" y="504"/>
                    <a:pt x="18" y="779"/>
                  </a:cubicBezTo>
                  <a:cubicBezTo>
                    <a:pt x="1" y="1053"/>
                    <a:pt x="144" y="1334"/>
                    <a:pt x="383" y="1471"/>
                  </a:cubicBezTo>
                  <a:lnTo>
                    <a:pt x="382" y="1468"/>
                  </a:lnTo>
                  <a:lnTo>
                    <a:pt x="382" y="1468"/>
                  </a:lnTo>
                  <a:cubicBezTo>
                    <a:pt x="395" y="1477"/>
                    <a:pt x="409" y="1486"/>
                    <a:pt x="422" y="1495"/>
                  </a:cubicBezTo>
                  <a:cubicBezTo>
                    <a:pt x="536" y="1564"/>
                    <a:pt x="668" y="1595"/>
                    <a:pt x="801" y="1595"/>
                  </a:cubicBezTo>
                  <a:cubicBezTo>
                    <a:pt x="882" y="1595"/>
                    <a:pt x="964" y="1584"/>
                    <a:pt x="1042" y="1563"/>
                  </a:cubicBezTo>
                  <a:cubicBezTo>
                    <a:pt x="1329" y="1486"/>
                    <a:pt x="1584" y="1275"/>
                    <a:pt x="1681" y="996"/>
                  </a:cubicBezTo>
                  <a:cubicBezTo>
                    <a:pt x="1780" y="715"/>
                    <a:pt x="1701" y="375"/>
                    <a:pt x="1470" y="188"/>
                  </a:cubicBezTo>
                  <a:cubicBezTo>
                    <a:pt x="1402" y="135"/>
                    <a:pt x="1327" y="91"/>
                    <a:pt x="1246" y="63"/>
                  </a:cubicBezTo>
                  <a:cubicBezTo>
                    <a:pt x="1136" y="21"/>
                    <a:pt x="1021" y="1"/>
                    <a:pt x="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8114131" y="3639723"/>
              <a:ext cx="43129" cy="43793"/>
            </a:xfrm>
            <a:custGeom>
              <a:avLst/>
              <a:gdLst/>
              <a:ahLst/>
              <a:cxnLst/>
              <a:rect l="l" t="t" r="r" b="b"/>
              <a:pathLst>
                <a:path w="389" h="395" extrusionOk="0">
                  <a:moveTo>
                    <a:pt x="201" y="0"/>
                  </a:moveTo>
                  <a:cubicBezTo>
                    <a:pt x="184" y="0"/>
                    <a:pt x="166" y="6"/>
                    <a:pt x="148" y="19"/>
                  </a:cubicBezTo>
                  <a:cubicBezTo>
                    <a:pt x="101" y="52"/>
                    <a:pt x="73" y="125"/>
                    <a:pt x="53" y="178"/>
                  </a:cubicBezTo>
                  <a:cubicBezTo>
                    <a:pt x="31" y="237"/>
                    <a:pt x="0" y="322"/>
                    <a:pt x="36" y="382"/>
                  </a:cubicBezTo>
                  <a:cubicBezTo>
                    <a:pt x="40" y="390"/>
                    <a:pt x="49" y="395"/>
                    <a:pt x="58" y="395"/>
                  </a:cubicBezTo>
                  <a:cubicBezTo>
                    <a:pt x="65" y="395"/>
                    <a:pt x="72" y="392"/>
                    <a:pt x="77" y="386"/>
                  </a:cubicBezTo>
                  <a:lnTo>
                    <a:pt x="77" y="384"/>
                  </a:lnTo>
                  <a:cubicBezTo>
                    <a:pt x="99" y="355"/>
                    <a:pt x="110" y="322"/>
                    <a:pt x="115" y="287"/>
                  </a:cubicBezTo>
                  <a:cubicBezTo>
                    <a:pt x="126" y="239"/>
                    <a:pt x="143" y="193"/>
                    <a:pt x="163" y="149"/>
                  </a:cubicBezTo>
                  <a:cubicBezTo>
                    <a:pt x="172" y="129"/>
                    <a:pt x="183" y="107"/>
                    <a:pt x="196" y="87"/>
                  </a:cubicBezTo>
                  <a:cubicBezTo>
                    <a:pt x="202" y="87"/>
                    <a:pt x="231" y="142"/>
                    <a:pt x="235" y="147"/>
                  </a:cubicBezTo>
                  <a:cubicBezTo>
                    <a:pt x="257" y="186"/>
                    <a:pt x="275" y="230"/>
                    <a:pt x="301" y="265"/>
                  </a:cubicBezTo>
                  <a:cubicBezTo>
                    <a:pt x="310" y="278"/>
                    <a:pt x="324" y="284"/>
                    <a:pt x="338" y="284"/>
                  </a:cubicBezTo>
                  <a:cubicBezTo>
                    <a:pt x="364" y="284"/>
                    <a:pt x="389" y="264"/>
                    <a:pt x="380" y="232"/>
                  </a:cubicBezTo>
                  <a:cubicBezTo>
                    <a:pt x="356" y="162"/>
                    <a:pt x="319" y="98"/>
                    <a:pt x="273" y="41"/>
                  </a:cubicBezTo>
                  <a:cubicBezTo>
                    <a:pt x="253" y="15"/>
                    <a:pt x="228"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8182761" y="3622316"/>
              <a:ext cx="37586" cy="40910"/>
            </a:xfrm>
            <a:custGeom>
              <a:avLst/>
              <a:gdLst/>
              <a:ahLst/>
              <a:cxnLst/>
              <a:rect l="l" t="t" r="r" b="b"/>
              <a:pathLst>
                <a:path w="339" h="369" extrusionOk="0">
                  <a:moveTo>
                    <a:pt x="129" y="0"/>
                  </a:moveTo>
                  <a:cubicBezTo>
                    <a:pt x="122" y="0"/>
                    <a:pt x="114" y="1"/>
                    <a:pt x="106" y="3"/>
                  </a:cubicBezTo>
                  <a:cubicBezTo>
                    <a:pt x="49" y="16"/>
                    <a:pt x="34" y="80"/>
                    <a:pt x="23" y="132"/>
                  </a:cubicBezTo>
                  <a:cubicBezTo>
                    <a:pt x="5" y="201"/>
                    <a:pt x="1" y="273"/>
                    <a:pt x="12" y="343"/>
                  </a:cubicBezTo>
                  <a:cubicBezTo>
                    <a:pt x="17" y="360"/>
                    <a:pt x="32" y="368"/>
                    <a:pt x="46" y="368"/>
                  </a:cubicBezTo>
                  <a:cubicBezTo>
                    <a:pt x="60" y="368"/>
                    <a:pt x="74" y="360"/>
                    <a:pt x="80" y="343"/>
                  </a:cubicBezTo>
                  <a:lnTo>
                    <a:pt x="80" y="346"/>
                  </a:lnTo>
                  <a:cubicBezTo>
                    <a:pt x="86" y="306"/>
                    <a:pt x="89" y="264"/>
                    <a:pt x="95" y="227"/>
                  </a:cubicBezTo>
                  <a:cubicBezTo>
                    <a:pt x="102" y="196"/>
                    <a:pt x="102" y="143"/>
                    <a:pt x="119" y="117"/>
                  </a:cubicBezTo>
                  <a:cubicBezTo>
                    <a:pt x="126" y="105"/>
                    <a:pt x="133" y="100"/>
                    <a:pt x="140" y="100"/>
                  </a:cubicBezTo>
                  <a:cubicBezTo>
                    <a:pt x="160" y="100"/>
                    <a:pt x="178" y="144"/>
                    <a:pt x="187" y="165"/>
                  </a:cubicBezTo>
                  <a:cubicBezTo>
                    <a:pt x="205" y="201"/>
                    <a:pt x="216" y="240"/>
                    <a:pt x="231" y="277"/>
                  </a:cubicBezTo>
                  <a:cubicBezTo>
                    <a:pt x="240" y="299"/>
                    <a:pt x="260" y="309"/>
                    <a:pt x="280" y="309"/>
                  </a:cubicBezTo>
                  <a:cubicBezTo>
                    <a:pt x="310" y="309"/>
                    <a:pt x="339" y="287"/>
                    <a:pt x="326" y="251"/>
                  </a:cubicBezTo>
                  <a:cubicBezTo>
                    <a:pt x="302" y="187"/>
                    <a:pt x="273" y="128"/>
                    <a:pt x="238" y="71"/>
                  </a:cubicBezTo>
                  <a:cubicBezTo>
                    <a:pt x="213" y="33"/>
                    <a:pt x="17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8142847" y="3679302"/>
              <a:ext cx="70515" cy="54658"/>
            </a:xfrm>
            <a:custGeom>
              <a:avLst/>
              <a:gdLst/>
              <a:ahLst/>
              <a:cxnLst/>
              <a:rect l="l" t="t" r="r" b="b"/>
              <a:pathLst>
                <a:path w="636" h="493" extrusionOk="0">
                  <a:moveTo>
                    <a:pt x="635" y="1"/>
                  </a:moveTo>
                  <a:cubicBezTo>
                    <a:pt x="424" y="58"/>
                    <a:pt x="214" y="108"/>
                    <a:pt x="1" y="152"/>
                  </a:cubicBezTo>
                  <a:lnTo>
                    <a:pt x="25" y="165"/>
                  </a:lnTo>
                  <a:cubicBezTo>
                    <a:pt x="36" y="264"/>
                    <a:pt x="84" y="354"/>
                    <a:pt x="159" y="420"/>
                  </a:cubicBezTo>
                  <a:cubicBezTo>
                    <a:pt x="214" y="468"/>
                    <a:pt x="284" y="492"/>
                    <a:pt x="355" y="492"/>
                  </a:cubicBezTo>
                  <a:cubicBezTo>
                    <a:pt x="382" y="492"/>
                    <a:pt x="409" y="489"/>
                    <a:pt x="435" y="482"/>
                  </a:cubicBezTo>
                  <a:cubicBezTo>
                    <a:pt x="451" y="475"/>
                    <a:pt x="464" y="468"/>
                    <a:pt x="479" y="462"/>
                  </a:cubicBezTo>
                  <a:cubicBezTo>
                    <a:pt x="506" y="442"/>
                    <a:pt x="530" y="420"/>
                    <a:pt x="547" y="392"/>
                  </a:cubicBezTo>
                  <a:cubicBezTo>
                    <a:pt x="624" y="280"/>
                    <a:pt x="633" y="135"/>
                    <a:pt x="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38"/>
          <p:cNvSpPr txBox="1">
            <a:spLocks noGrp="1"/>
          </p:cNvSpPr>
          <p:nvPr>
            <p:ph type="ctrTitle"/>
          </p:nvPr>
        </p:nvSpPr>
        <p:spPr>
          <a:xfrm flipH="1">
            <a:off x="-324618" y="983174"/>
            <a:ext cx="7924671" cy="1035600"/>
          </a:xfrm>
          <a:prstGeom prst="rect">
            <a:avLst/>
          </a:prstGeom>
        </p:spPr>
        <p:txBody>
          <a:bodyPr spcFirstLastPara="1" wrap="square" lIns="91425" tIns="91425" rIns="91425" bIns="91425" anchor="b" anchorCtr="0">
            <a:noAutofit/>
          </a:bodyPr>
          <a:lstStyle/>
          <a:p>
            <a:pPr lvl="0"/>
            <a:r>
              <a:rPr lang="en-US" sz="3200" dirty="0"/>
              <a:t>Why do we have to learn this?</a:t>
            </a:r>
            <a:endParaRPr sz="3200" dirty="0"/>
          </a:p>
        </p:txBody>
      </p:sp>
      <p:sp>
        <p:nvSpPr>
          <p:cNvPr id="539" name="Google Shape;539;p38"/>
          <p:cNvSpPr txBox="1">
            <a:spLocks noGrp="1"/>
          </p:cNvSpPr>
          <p:nvPr>
            <p:ph type="subTitle" idx="1"/>
          </p:nvPr>
        </p:nvSpPr>
        <p:spPr>
          <a:xfrm flipH="1">
            <a:off x="1752518" y="2373662"/>
            <a:ext cx="5139351" cy="2223955"/>
          </a:xfrm>
          <a:prstGeom prst="rect">
            <a:avLst/>
          </a:prstGeom>
        </p:spPr>
        <p:txBody>
          <a:bodyPr spcFirstLastPara="1" wrap="square" lIns="91425" tIns="91425" rIns="91425" bIns="91425" anchor="ctr" anchorCtr="0">
            <a:noAutofit/>
          </a:bodyPr>
          <a:lstStyle/>
          <a:p>
            <a:pPr algn="l">
              <a:buFont typeface="Arial" panose="020B0604020202020204" pitchFamily="34" charset="0"/>
              <a:buChar char="•"/>
            </a:pPr>
            <a:r>
              <a:rPr lang="en-US" sz="1600" dirty="0">
                <a:latin typeface="Calibri" pitchFamily="34" charset="0"/>
                <a:cs typeface="Calibri" pitchFamily="34" charset="0"/>
              </a:rPr>
              <a:t>Now look around you!</a:t>
            </a:r>
          </a:p>
          <a:p>
            <a:pPr algn="l">
              <a:buFont typeface="Arial" panose="020B0604020202020204" pitchFamily="34" charset="0"/>
              <a:buChar char="•"/>
            </a:pPr>
            <a:r>
              <a:rPr lang="en-US" sz="1600" dirty="0">
                <a:latin typeface="Calibri" pitchFamily="34" charset="0"/>
                <a:cs typeface="Calibri" pitchFamily="34" charset="0"/>
              </a:rPr>
              <a:t>Do your friends come from the same region as you?</a:t>
            </a:r>
          </a:p>
          <a:p>
            <a:pPr algn="l">
              <a:buFont typeface="Arial" panose="020B0604020202020204" pitchFamily="34" charset="0"/>
              <a:buChar char="•"/>
            </a:pPr>
            <a:r>
              <a:rPr lang="en-US" sz="1600" dirty="0">
                <a:latin typeface="Calibri" pitchFamily="34" charset="0"/>
                <a:cs typeface="Calibri" pitchFamily="34" charset="0"/>
              </a:rPr>
              <a:t>Do they look like you?</a:t>
            </a:r>
          </a:p>
          <a:p>
            <a:pPr algn="l">
              <a:buFont typeface="Arial" panose="020B0604020202020204" pitchFamily="34" charset="0"/>
              <a:buChar char="•"/>
            </a:pPr>
            <a:r>
              <a:rPr lang="en-US" sz="1600" dirty="0">
                <a:latin typeface="Calibri" pitchFamily="34" charset="0"/>
                <a:cs typeface="Calibri" pitchFamily="34" charset="0"/>
              </a:rPr>
              <a:t>Do they have the same culture? Language? Habit? Norm?</a:t>
            </a:r>
          </a:p>
          <a:p>
            <a:pPr algn="l">
              <a:buFont typeface="Arial" panose="020B0604020202020204" pitchFamily="34" charset="0"/>
              <a:buChar char="•"/>
            </a:pPr>
            <a:r>
              <a:rPr lang="en-US" sz="1600" dirty="0">
                <a:latin typeface="Calibri" pitchFamily="34" charset="0"/>
                <a:cs typeface="Calibri" pitchFamily="34" charset="0"/>
              </a:rPr>
              <a:t>Have you ever feel uncomfortable when meeting new people?</a:t>
            </a:r>
          </a:p>
          <a:p>
            <a:pPr algn="l">
              <a:buFont typeface="Arial" panose="020B0604020202020204" pitchFamily="34" charset="0"/>
              <a:buChar char="•"/>
            </a:pPr>
            <a:r>
              <a:rPr lang="en-US" sz="1600" dirty="0">
                <a:latin typeface="Calibri" pitchFamily="34" charset="0"/>
                <a:cs typeface="Calibri" pitchFamily="34" charset="0"/>
              </a:rPr>
              <a:t>Have you seen something strange done by your friends? Or other people?</a:t>
            </a:r>
          </a:p>
          <a:p>
            <a:pPr algn="l">
              <a:buFont typeface="Arial" panose="020B0604020202020204" pitchFamily="34" charset="0"/>
              <a:buChar char="•"/>
            </a:pPr>
            <a:r>
              <a:rPr lang="en-US" sz="1600" dirty="0">
                <a:latin typeface="Calibri" pitchFamily="34" charset="0"/>
                <a:cs typeface="Calibri" pitchFamily="34" charset="0"/>
              </a:rPr>
              <a:t>Different culture = different communication?</a:t>
            </a:r>
          </a:p>
          <a:p>
            <a:pPr algn="l">
              <a:buFont typeface="Arial" panose="020B0604020202020204" pitchFamily="34" charset="0"/>
              <a:buChar char="•"/>
            </a:pPr>
            <a:endParaRPr lang="en-US" sz="1600" dirty="0">
              <a:latin typeface="Calibri" pitchFamily="34" charset="0"/>
              <a:cs typeface="Calibri" pitchFamily="34" charset="0"/>
            </a:endParaRPr>
          </a:p>
        </p:txBody>
      </p:sp>
      <p:grpSp>
        <p:nvGrpSpPr>
          <p:cNvPr id="541" name="Google Shape;541;p38"/>
          <p:cNvGrpSpPr/>
          <p:nvPr/>
        </p:nvGrpSpPr>
        <p:grpSpPr>
          <a:xfrm>
            <a:off x="224772" y="509596"/>
            <a:ext cx="3790825" cy="1447509"/>
            <a:chOff x="224772" y="509596"/>
            <a:chExt cx="3790825" cy="1447509"/>
          </a:xfrm>
        </p:grpSpPr>
        <p:grpSp>
          <p:nvGrpSpPr>
            <p:cNvPr id="542" name="Google Shape;542;p38"/>
            <p:cNvGrpSpPr/>
            <p:nvPr/>
          </p:nvGrpSpPr>
          <p:grpSpPr>
            <a:xfrm>
              <a:off x="2219922" y="1563358"/>
              <a:ext cx="239200" cy="60809"/>
              <a:chOff x="2701150" y="1792225"/>
              <a:chExt cx="37075" cy="9425"/>
            </a:xfrm>
          </p:grpSpPr>
          <p:sp>
            <p:nvSpPr>
              <p:cNvPr id="543" name="Google Shape;543;p38"/>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38"/>
            <p:cNvGrpSpPr/>
            <p:nvPr/>
          </p:nvGrpSpPr>
          <p:grpSpPr>
            <a:xfrm>
              <a:off x="3776397" y="509596"/>
              <a:ext cx="239200" cy="60809"/>
              <a:chOff x="2701150" y="1792225"/>
              <a:chExt cx="37075" cy="9425"/>
            </a:xfrm>
          </p:grpSpPr>
          <p:sp>
            <p:nvSpPr>
              <p:cNvPr id="546" name="Google Shape;546;p38"/>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8"/>
            <p:cNvGrpSpPr/>
            <p:nvPr/>
          </p:nvGrpSpPr>
          <p:grpSpPr>
            <a:xfrm>
              <a:off x="224772" y="1896296"/>
              <a:ext cx="239200" cy="60809"/>
              <a:chOff x="2701150" y="1792225"/>
              <a:chExt cx="37075" cy="9425"/>
            </a:xfrm>
          </p:grpSpPr>
          <p:sp>
            <p:nvSpPr>
              <p:cNvPr id="549" name="Google Shape;549;p38"/>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1" name="Google Shape;551;p38"/>
          <p:cNvGrpSpPr/>
          <p:nvPr/>
        </p:nvGrpSpPr>
        <p:grpSpPr>
          <a:xfrm>
            <a:off x="6025217" y="3639337"/>
            <a:ext cx="2521501" cy="1090133"/>
            <a:chOff x="5678890" y="3640166"/>
            <a:chExt cx="2521501" cy="1090133"/>
          </a:xfrm>
        </p:grpSpPr>
        <p:grpSp>
          <p:nvGrpSpPr>
            <p:cNvPr id="552" name="Google Shape;552;p38"/>
            <p:cNvGrpSpPr/>
            <p:nvPr/>
          </p:nvGrpSpPr>
          <p:grpSpPr>
            <a:xfrm>
              <a:off x="5678890" y="4044816"/>
              <a:ext cx="686607" cy="685483"/>
              <a:chOff x="5721625" y="4984150"/>
              <a:chExt cx="196950" cy="196650"/>
            </a:xfrm>
          </p:grpSpPr>
          <p:sp>
            <p:nvSpPr>
              <p:cNvPr id="553" name="Google Shape;553;p38"/>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38"/>
            <p:cNvSpPr/>
            <p:nvPr/>
          </p:nvSpPr>
          <p:spPr>
            <a:xfrm>
              <a:off x="7930970" y="3800037"/>
              <a:ext cx="74174" cy="106544"/>
            </a:xfrm>
            <a:custGeom>
              <a:avLst/>
              <a:gdLst/>
              <a:ahLst/>
              <a:cxnLst/>
              <a:rect l="l" t="t" r="r" b="b"/>
              <a:pathLst>
                <a:path w="669" h="961" extrusionOk="0">
                  <a:moveTo>
                    <a:pt x="60" y="1"/>
                  </a:moveTo>
                  <a:cubicBezTo>
                    <a:pt x="1" y="98"/>
                    <a:pt x="5" y="221"/>
                    <a:pt x="32" y="330"/>
                  </a:cubicBezTo>
                  <a:cubicBezTo>
                    <a:pt x="91" y="589"/>
                    <a:pt x="251" y="816"/>
                    <a:pt x="477" y="961"/>
                  </a:cubicBezTo>
                  <a:lnTo>
                    <a:pt x="669" y="741"/>
                  </a:lnTo>
                  <a:cubicBezTo>
                    <a:pt x="508" y="697"/>
                    <a:pt x="370" y="585"/>
                    <a:pt x="271" y="451"/>
                  </a:cubicBezTo>
                  <a:cubicBezTo>
                    <a:pt x="172" y="317"/>
                    <a:pt x="111" y="159"/>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a:off x="7916889" y="3815004"/>
              <a:ext cx="120851" cy="180271"/>
            </a:xfrm>
            <a:custGeom>
              <a:avLst/>
              <a:gdLst/>
              <a:ahLst/>
              <a:cxnLst/>
              <a:rect l="l" t="t" r="r" b="b"/>
              <a:pathLst>
                <a:path w="1090" h="1626" extrusionOk="0">
                  <a:moveTo>
                    <a:pt x="388" y="0"/>
                  </a:moveTo>
                  <a:cubicBezTo>
                    <a:pt x="342" y="0"/>
                    <a:pt x="306" y="55"/>
                    <a:pt x="312" y="105"/>
                  </a:cubicBezTo>
                  <a:cubicBezTo>
                    <a:pt x="319" y="158"/>
                    <a:pt x="541" y="549"/>
                    <a:pt x="725" y="588"/>
                  </a:cubicBezTo>
                  <a:cubicBezTo>
                    <a:pt x="514" y="729"/>
                    <a:pt x="310" y="876"/>
                    <a:pt x="110" y="1030"/>
                  </a:cubicBezTo>
                  <a:cubicBezTo>
                    <a:pt x="80" y="1050"/>
                    <a:pt x="55" y="1078"/>
                    <a:pt x="38" y="1109"/>
                  </a:cubicBezTo>
                  <a:cubicBezTo>
                    <a:pt x="1" y="1188"/>
                    <a:pt x="62" y="1276"/>
                    <a:pt x="119" y="1342"/>
                  </a:cubicBezTo>
                  <a:lnTo>
                    <a:pt x="359" y="1625"/>
                  </a:lnTo>
                  <a:lnTo>
                    <a:pt x="569" y="1298"/>
                  </a:lnTo>
                  <a:cubicBezTo>
                    <a:pt x="569" y="1298"/>
                    <a:pt x="908" y="940"/>
                    <a:pt x="1037" y="777"/>
                  </a:cubicBezTo>
                  <a:cubicBezTo>
                    <a:pt x="1063" y="744"/>
                    <a:pt x="1090" y="700"/>
                    <a:pt x="1068" y="665"/>
                  </a:cubicBezTo>
                  <a:cubicBezTo>
                    <a:pt x="1057" y="648"/>
                    <a:pt x="1039" y="635"/>
                    <a:pt x="1022" y="626"/>
                  </a:cubicBezTo>
                  <a:cubicBezTo>
                    <a:pt x="760" y="481"/>
                    <a:pt x="545" y="266"/>
                    <a:pt x="402" y="2"/>
                  </a:cubicBezTo>
                  <a:cubicBezTo>
                    <a:pt x="398" y="1"/>
                    <a:pt x="393"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a:off x="7812891" y="3938178"/>
              <a:ext cx="306230" cy="594804"/>
            </a:xfrm>
            <a:custGeom>
              <a:avLst/>
              <a:gdLst/>
              <a:ahLst/>
              <a:cxnLst/>
              <a:rect l="l" t="t" r="r" b="b"/>
              <a:pathLst>
                <a:path w="2762" h="5365" extrusionOk="0">
                  <a:moveTo>
                    <a:pt x="1604" y="0"/>
                  </a:moveTo>
                  <a:cubicBezTo>
                    <a:pt x="1512" y="95"/>
                    <a:pt x="1154" y="369"/>
                    <a:pt x="1154" y="369"/>
                  </a:cubicBezTo>
                  <a:cubicBezTo>
                    <a:pt x="1154" y="369"/>
                    <a:pt x="2085" y="3940"/>
                    <a:pt x="2048" y="3944"/>
                  </a:cubicBezTo>
                  <a:cubicBezTo>
                    <a:pt x="2047" y="3944"/>
                    <a:pt x="2047" y="3944"/>
                    <a:pt x="2047" y="3944"/>
                  </a:cubicBezTo>
                  <a:cubicBezTo>
                    <a:pt x="2007" y="3944"/>
                    <a:pt x="1496" y="2871"/>
                    <a:pt x="1290" y="2297"/>
                  </a:cubicBezTo>
                  <a:cubicBezTo>
                    <a:pt x="1086" y="1724"/>
                    <a:pt x="794" y="1136"/>
                    <a:pt x="258" y="846"/>
                  </a:cubicBezTo>
                  <a:lnTo>
                    <a:pt x="1" y="4034"/>
                  </a:lnTo>
                  <a:cubicBezTo>
                    <a:pt x="157" y="4254"/>
                    <a:pt x="326" y="4467"/>
                    <a:pt x="508" y="4669"/>
                  </a:cubicBezTo>
                  <a:cubicBezTo>
                    <a:pt x="688" y="4871"/>
                    <a:pt x="881" y="5067"/>
                    <a:pt x="1119" y="5201"/>
                  </a:cubicBezTo>
                  <a:cubicBezTo>
                    <a:pt x="1294" y="5300"/>
                    <a:pt x="1495" y="5365"/>
                    <a:pt x="1695" y="5365"/>
                  </a:cubicBezTo>
                  <a:cubicBezTo>
                    <a:pt x="1763" y="5365"/>
                    <a:pt x="1831" y="5357"/>
                    <a:pt x="1898" y="5341"/>
                  </a:cubicBezTo>
                  <a:cubicBezTo>
                    <a:pt x="2276" y="5251"/>
                    <a:pt x="2551" y="4904"/>
                    <a:pt x="2656" y="4531"/>
                  </a:cubicBezTo>
                  <a:cubicBezTo>
                    <a:pt x="2761" y="4157"/>
                    <a:pt x="2724" y="3762"/>
                    <a:pt x="2667" y="3378"/>
                  </a:cubicBezTo>
                  <a:cubicBezTo>
                    <a:pt x="2491" y="2203"/>
                    <a:pt x="2133" y="1063"/>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7848924" y="4023546"/>
              <a:ext cx="48562" cy="179827"/>
            </a:xfrm>
            <a:custGeom>
              <a:avLst/>
              <a:gdLst/>
              <a:ahLst/>
              <a:cxnLst/>
              <a:rect l="l" t="t" r="r" b="b"/>
              <a:pathLst>
                <a:path w="438" h="1622" extrusionOk="0">
                  <a:moveTo>
                    <a:pt x="7" y="1"/>
                  </a:moveTo>
                  <a:cubicBezTo>
                    <a:pt x="3" y="1"/>
                    <a:pt x="1" y="1"/>
                    <a:pt x="1" y="1"/>
                  </a:cubicBezTo>
                  <a:lnTo>
                    <a:pt x="207" y="1622"/>
                  </a:lnTo>
                  <a:cubicBezTo>
                    <a:pt x="374" y="1297"/>
                    <a:pt x="438" y="930"/>
                    <a:pt x="390" y="568"/>
                  </a:cubicBezTo>
                  <a:cubicBezTo>
                    <a:pt x="313" y="25"/>
                    <a:pt x="53"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7748585" y="3925982"/>
              <a:ext cx="126284" cy="184927"/>
            </a:xfrm>
            <a:custGeom>
              <a:avLst/>
              <a:gdLst/>
              <a:ahLst/>
              <a:cxnLst/>
              <a:rect l="l" t="t" r="r" b="b"/>
              <a:pathLst>
                <a:path w="1139" h="1668" extrusionOk="0">
                  <a:moveTo>
                    <a:pt x="65" y="0"/>
                  </a:moveTo>
                  <a:lnTo>
                    <a:pt x="14" y="989"/>
                  </a:lnTo>
                  <a:lnTo>
                    <a:pt x="1" y="1232"/>
                  </a:lnTo>
                  <a:lnTo>
                    <a:pt x="1139" y="1667"/>
                  </a:lnTo>
                  <a:lnTo>
                    <a:pt x="1101" y="1362"/>
                  </a:lnTo>
                  <a:lnTo>
                    <a:pt x="1062" y="1024"/>
                  </a:lnTo>
                  <a:lnTo>
                    <a:pt x="1062" y="1017"/>
                  </a:lnTo>
                  <a:lnTo>
                    <a:pt x="1031" y="765"/>
                  </a:lnTo>
                  <a:lnTo>
                    <a:pt x="996" y="472"/>
                  </a:lnTo>
                  <a:lnTo>
                    <a:pt x="978" y="312"/>
                  </a:lnTo>
                  <a:lnTo>
                    <a:pt x="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7193224" y="4017115"/>
              <a:ext cx="747170" cy="582054"/>
            </a:xfrm>
            <a:custGeom>
              <a:avLst/>
              <a:gdLst/>
              <a:ahLst/>
              <a:cxnLst/>
              <a:rect l="l" t="t" r="r" b="b"/>
              <a:pathLst>
                <a:path w="6739" h="5250" extrusionOk="0">
                  <a:moveTo>
                    <a:pt x="5115" y="0"/>
                  </a:moveTo>
                  <a:cubicBezTo>
                    <a:pt x="4912" y="0"/>
                    <a:pt x="4713" y="44"/>
                    <a:pt x="4527" y="129"/>
                  </a:cubicBezTo>
                  <a:cubicBezTo>
                    <a:pt x="4072" y="344"/>
                    <a:pt x="3736" y="753"/>
                    <a:pt x="3440" y="1161"/>
                  </a:cubicBezTo>
                  <a:cubicBezTo>
                    <a:pt x="3016" y="1746"/>
                    <a:pt x="2632" y="2358"/>
                    <a:pt x="2293" y="2995"/>
                  </a:cubicBezTo>
                  <a:cubicBezTo>
                    <a:pt x="2265" y="3046"/>
                    <a:pt x="2232" y="3101"/>
                    <a:pt x="2184" y="3118"/>
                  </a:cubicBezTo>
                  <a:cubicBezTo>
                    <a:pt x="2168" y="3124"/>
                    <a:pt x="2151" y="3127"/>
                    <a:pt x="2135" y="3127"/>
                  </a:cubicBezTo>
                  <a:cubicBezTo>
                    <a:pt x="2099" y="3127"/>
                    <a:pt x="2062" y="3115"/>
                    <a:pt x="2028" y="3103"/>
                  </a:cubicBezTo>
                  <a:cubicBezTo>
                    <a:pt x="1966" y="3083"/>
                    <a:pt x="1905" y="3063"/>
                    <a:pt x="1845" y="3044"/>
                  </a:cubicBezTo>
                  <a:cubicBezTo>
                    <a:pt x="1540" y="2943"/>
                    <a:pt x="1237" y="2842"/>
                    <a:pt x="934" y="2740"/>
                  </a:cubicBezTo>
                  <a:lnTo>
                    <a:pt x="1" y="4937"/>
                  </a:lnTo>
                  <a:cubicBezTo>
                    <a:pt x="752" y="5145"/>
                    <a:pt x="1525" y="5249"/>
                    <a:pt x="2299" y="5249"/>
                  </a:cubicBezTo>
                  <a:cubicBezTo>
                    <a:pt x="2993" y="5249"/>
                    <a:pt x="3687" y="5165"/>
                    <a:pt x="4367" y="4998"/>
                  </a:cubicBezTo>
                  <a:cubicBezTo>
                    <a:pt x="4694" y="4917"/>
                    <a:pt x="5025" y="4811"/>
                    <a:pt x="5291" y="4603"/>
                  </a:cubicBezTo>
                  <a:cubicBezTo>
                    <a:pt x="5522" y="4421"/>
                    <a:pt x="5610" y="3902"/>
                    <a:pt x="5871" y="3902"/>
                  </a:cubicBezTo>
                  <a:cubicBezTo>
                    <a:pt x="5888" y="3902"/>
                    <a:pt x="5905" y="3904"/>
                    <a:pt x="5924" y="3909"/>
                  </a:cubicBezTo>
                  <a:cubicBezTo>
                    <a:pt x="5978" y="3922"/>
                    <a:pt x="6029" y="3928"/>
                    <a:pt x="6077" y="3928"/>
                  </a:cubicBezTo>
                  <a:cubicBezTo>
                    <a:pt x="6394" y="3928"/>
                    <a:pt x="6576" y="3665"/>
                    <a:pt x="6738" y="3505"/>
                  </a:cubicBezTo>
                  <a:cubicBezTo>
                    <a:pt x="6580" y="3320"/>
                    <a:pt x="6464" y="3103"/>
                    <a:pt x="6396" y="2870"/>
                  </a:cubicBezTo>
                  <a:cubicBezTo>
                    <a:pt x="6235" y="2352"/>
                    <a:pt x="6253" y="1750"/>
                    <a:pt x="6200" y="1194"/>
                  </a:cubicBezTo>
                  <a:cubicBezTo>
                    <a:pt x="6174" y="891"/>
                    <a:pt x="6115" y="575"/>
                    <a:pt x="5919" y="340"/>
                  </a:cubicBezTo>
                  <a:cubicBezTo>
                    <a:pt x="5739" y="123"/>
                    <a:pt x="5469" y="15"/>
                    <a:pt x="5183" y="2"/>
                  </a:cubicBezTo>
                  <a:cubicBezTo>
                    <a:pt x="5161" y="1"/>
                    <a:pt x="5138" y="0"/>
                    <a:pt x="5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6517235" y="3839506"/>
              <a:ext cx="102668" cy="225615"/>
            </a:xfrm>
            <a:custGeom>
              <a:avLst/>
              <a:gdLst/>
              <a:ahLst/>
              <a:cxnLst/>
              <a:rect l="l" t="t" r="r" b="b"/>
              <a:pathLst>
                <a:path w="926" h="2035" extrusionOk="0">
                  <a:moveTo>
                    <a:pt x="260" y="1"/>
                  </a:moveTo>
                  <a:lnTo>
                    <a:pt x="1" y="1481"/>
                  </a:lnTo>
                  <a:lnTo>
                    <a:pt x="666" y="2034"/>
                  </a:lnTo>
                  <a:lnTo>
                    <a:pt x="926" y="407"/>
                  </a:lnTo>
                  <a:lnTo>
                    <a:pt x="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5968194" y="4019998"/>
              <a:ext cx="249907" cy="241802"/>
            </a:xfrm>
            <a:custGeom>
              <a:avLst/>
              <a:gdLst/>
              <a:ahLst/>
              <a:cxnLst/>
              <a:rect l="l" t="t" r="r" b="b"/>
              <a:pathLst>
                <a:path w="2254" h="2181" extrusionOk="0">
                  <a:moveTo>
                    <a:pt x="442" y="0"/>
                  </a:moveTo>
                  <a:lnTo>
                    <a:pt x="1" y="406"/>
                  </a:lnTo>
                  <a:cubicBezTo>
                    <a:pt x="1" y="406"/>
                    <a:pt x="739" y="1553"/>
                    <a:pt x="739" y="1663"/>
                  </a:cubicBezTo>
                  <a:lnTo>
                    <a:pt x="1441" y="2181"/>
                  </a:lnTo>
                  <a:lnTo>
                    <a:pt x="2254" y="1812"/>
                  </a:lnTo>
                  <a:lnTo>
                    <a:pt x="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6392392" y="3977092"/>
              <a:ext cx="228952" cy="524403"/>
            </a:xfrm>
            <a:custGeom>
              <a:avLst/>
              <a:gdLst/>
              <a:ahLst/>
              <a:cxnLst/>
              <a:rect l="l" t="t" r="r" b="b"/>
              <a:pathLst>
                <a:path w="2065" h="4730" extrusionOk="0">
                  <a:moveTo>
                    <a:pt x="962" y="1"/>
                  </a:moveTo>
                  <a:cubicBezTo>
                    <a:pt x="962" y="1"/>
                    <a:pt x="115" y="4050"/>
                    <a:pt x="0" y="4169"/>
                  </a:cubicBezTo>
                  <a:cubicBezTo>
                    <a:pt x="0" y="4169"/>
                    <a:pt x="614" y="4730"/>
                    <a:pt x="1122" y="4730"/>
                  </a:cubicBezTo>
                  <a:cubicBezTo>
                    <a:pt x="1356" y="4730"/>
                    <a:pt x="1568" y="4611"/>
                    <a:pt x="1687" y="4263"/>
                  </a:cubicBezTo>
                  <a:cubicBezTo>
                    <a:pt x="2065" y="3163"/>
                    <a:pt x="2027" y="418"/>
                    <a:pt x="2027" y="418"/>
                  </a:cubicBezTo>
                  <a:lnTo>
                    <a:pt x="9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6007443" y="4132196"/>
              <a:ext cx="1366614" cy="496132"/>
            </a:xfrm>
            <a:custGeom>
              <a:avLst/>
              <a:gdLst/>
              <a:ahLst/>
              <a:cxnLst/>
              <a:rect l="l" t="t" r="r" b="b"/>
              <a:pathLst>
                <a:path w="12326" h="4475" extrusionOk="0">
                  <a:moveTo>
                    <a:pt x="612" y="0"/>
                  </a:moveTo>
                  <a:cubicBezTo>
                    <a:pt x="371" y="0"/>
                    <a:pt x="131" y="91"/>
                    <a:pt x="0" y="288"/>
                  </a:cubicBezTo>
                  <a:cubicBezTo>
                    <a:pt x="0" y="288"/>
                    <a:pt x="1650" y="4123"/>
                    <a:pt x="5023" y="4439"/>
                  </a:cubicBezTo>
                  <a:cubicBezTo>
                    <a:pt x="5272" y="4462"/>
                    <a:pt x="5807" y="4475"/>
                    <a:pt x="6471" y="4475"/>
                  </a:cubicBezTo>
                  <a:cubicBezTo>
                    <a:pt x="8417" y="4475"/>
                    <a:pt x="11469" y="4368"/>
                    <a:pt x="11662" y="4123"/>
                  </a:cubicBezTo>
                  <a:cubicBezTo>
                    <a:pt x="11666" y="4116"/>
                    <a:pt x="11673" y="4109"/>
                    <a:pt x="11679" y="4105"/>
                  </a:cubicBezTo>
                  <a:cubicBezTo>
                    <a:pt x="11660" y="3600"/>
                    <a:pt x="11660" y="3088"/>
                    <a:pt x="11859" y="2616"/>
                  </a:cubicBezTo>
                  <a:cubicBezTo>
                    <a:pt x="11910" y="2500"/>
                    <a:pt x="11971" y="2390"/>
                    <a:pt x="12044" y="2284"/>
                  </a:cubicBezTo>
                  <a:cubicBezTo>
                    <a:pt x="12127" y="2161"/>
                    <a:pt x="12222" y="2047"/>
                    <a:pt x="12325" y="1940"/>
                  </a:cubicBezTo>
                  <a:cubicBezTo>
                    <a:pt x="11566" y="912"/>
                    <a:pt x="10346" y="401"/>
                    <a:pt x="9076" y="401"/>
                  </a:cubicBezTo>
                  <a:cubicBezTo>
                    <a:pt x="8975" y="401"/>
                    <a:pt x="8873" y="405"/>
                    <a:pt x="8772" y="411"/>
                  </a:cubicBezTo>
                  <a:cubicBezTo>
                    <a:pt x="7379" y="499"/>
                    <a:pt x="6624" y="896"/>
                    <a:pt x="5460" y="1667"/>
                  </a:cubicBezTo>
                  <a:cubicBezTo>
                    <a:pt x="5341" y="1746"/>
                    <a:pt x="4924" y="2153"/>
                    <a:pt x="4564" y="2179"/>
                  </a:cubicBezTo>
                  <a:cubicBezTo>
                    <a:pt x="4540" y="2181"/>
                    <a:pt x="4514" y="2182"/>
                    <a:pt x="4489" y="2182"/>
                  </a:cubicBezTo>
                  <a:cubicBezTo>
                    <a:pt x="4131" y="2182"/>
                    <a:pt x="3642" y="2020"/>
                    <a:pt x="3499" y="1909"/>
                  </a:cubicBezTo>
                  <a:lnTo>
                    <a:pt x="1658" y="495"/>
                  </a:lnTo>
                  <a:cubicBezTo>
                    <a:pt x="1410" y="304"/>
                    <a:pt x="1151" y="106"/>
                    <a:pt x="846" y="29"/>
                  </a:cubicBezTo>
                  <a:cubicBezTo>
                    <a:pt x="770" y="10"/>
                    <a:pt x="691" y="0"/>
                    <a:pt x="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6541627" y="4176654"/>
              <a:ext cx="832431" cy="217189"/>
            </a:xfrm>
            <a:custGeom>
              <a:avLst/>
              <a:gdLst/>
              <a:ahLst/>
              <a:cxnLst/>
              <a:rect l="l" t="t" r="r" b="b"/>
              <a:pathLst>
                <a:path w="7508" h="1959" extrusionOk="0">
                  <a:moveTo>
                    <a:pt x="4258" y="0"/>
                  </a:moveTo>
                  <a:cubicBezTo>
                    <a:pt x="4157" y="0"/>
                    <a:pt x="4055" y="4"/>
                    <a:pt x="3954" y="10"/>
                  </a:cubicBezTo>
                  <a:cubicBezTo>
                    <a:pt x="2561" y="98"/>
                    <a:pt x="1806" y="495"/>
                    <a:pt x="642" y="1266"/>
                  </a:cubicBezTo>
                  <a:cubicBezTo>
                    <a:pt x="552" y="1326"/>
                    <a:pt x="284" y="1580"/>
                    <a:pt x="1" y="1706"/>
                  </a:cubicBezTo>
                  <a:cubicBezTo>
                    <a:pt x="68" y="1711"/>
                    <a:pt x="135" y="1714"/>
                    <a:pt x="203" y="1714"/>
                  </a:cubicBezTo>
                  <a:cubicBezTo>
                    <a:pt x="418" y="1714"/>
                    <a:pt x="636" y="1683"/>
                    <a:pt x="868" y="1598"/>
                  </a:cubicBezTo>
                  <a:cubicBezTo>
                    <a:pt x="1301" y="1442"/>
                    <a:pt x="1696" y="1200"/>
                    <a:pt x="2129" y="1038"/>
                  </a:cubicBezTo>
                  <a:cubicBezTo>
                    <a:pt x="2568" y="873"/>
                    <a:pt x="3036" y="809"/>
                    <a:pt x="3505" y="809"/>
                  </a:cubicBezTo>
                  <a:cubicBezTo>
                    <a:pt x="3923" y="809"/>
                    <a:pt x="4342" y="859"/>
                    <a:pt x="4746" y="935"/>
                  </a:cubicBezTo>
                  <a:cubicBezTo>
                    <a:pt x="4757" y="937"/>
                    <a:pt x="4766" y="941"/>
                    <a:pt x="4775" y="948"/>
                  </a:cubicBezTo>
                  <a:cubicBezTo>
                    <a:pt x="5342" y="1018"/>
                    <a:pt x="5889" y="1301"/>
                    <a:pt x="6385" y="1558"/>
                  </a:cubicBezTo>
                  <a:cubicBezTo>
                    <a:pt x="6635" y="1688"/>
                    <a:pt x="6883" y="1815"/>
                    <a:pt x="7136" y="1938"/>
                  </a:cubicBezTo>
                  <a:lnTo>
                    <a:pt x="7180" y="1958"/>
                  </a:lnTo>
                  <a:cubicBezTo>
                    <a:pt x="7195" y="1934"/>
                    <a:pt x="7208" y="1908"/>
                    <a:pt x="7226" y="1883"/>
                  </a:cubicBezTo>
                  <a:cubicBezTo>
                    <a:pt x="7309" y="1760"/>
                    <a:pt x="7404" y="1646"/>
                    <a:pt x="7507" y="1539"/>
                  </a:cubicBezTo>
                  <a:cubicBezTo>
                    <a:pt x="6748" y="511"/>
                    <a:pt x="5528" y="0"/>
                    <a:pt x="4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6809273" y="4176876"/>
              <a:ext cx="564785" cy="450676"/>
            </a:xfrm>
            <a:custGeom>
              <a:avLst/>
              <a:gdLst/>
              <a:ahLst/>
              <a:cxnLst/>
              <a:rect l="l" t="t" r="r" b="b"/>
              <a:pathLst>
                <a:path w="5094" h="4065" extrusionOk="0">
                  <a:moveTo>
                    <a:pt x="1850" y="0"/>
                  </a:moveTo>
                  <a:cubicBezTo>
                    <a:pt x="1747" y="0"/>
                    <a:pt x="1643" y="4"/>
                    <a:pt x="1540" y="10"/>
                  </a:cubicBezTo>
                  <a:cubicBezTo>
                    <a:pt x="1439" y="15"/>
                    <a:pt x="1342" y="24"/>
                    <a:pt x="1248" y="34"/>
                  </a:cubicBezTo>
                  <a:cubicBezTo>
                    <a:pt x="529" y="520"/>
                    <a:pt x="147" y="1451"/>
                    <a:pt x="48" y="2308"/>
                  </a:cubicBezTo>
                  <a:cubicBezTo>
                    <a:pt x="0" y="2716"/>
                    <a:pt x="48" y="3063"/>
                    <a:pt x="145" y="3456"/>
                  </a:cubicBezTo>
                  <a:cubicBezTo>
                    <a:pt x="196" y="3660"/>
                    <a:pt x="251" y="3862"/>
                    <a:pt x="312" y="4064"/>
                  </a:cubicBezTo>
                  <a:cubicBezTo>
                    <a:pt x="2144" y="4034"/>
                    <a:pt x="4270" y="3924"/>
                    <a:pt x="4430" y="3722"/>
                  </a:cubicBezTo>
                  <a:cubicBezTo>
                    <a:pt x="4434" y="3715"/>
                    <a:pt x="4441" y="3709"/>
                    <a:pt x="4447" y="3704"/>
                  </a:cubicBezTo>
                  <a:cubicBezTo>
                    <a:pt x="4428" y="3199"/>
                    <a:pt x="4428" y="2687"/>
                    <a:pt x="4630" y="2215"/>
                  </a:cubicBezTo>
                  <a:cubicBezTo>
                    <a:pt x="4678" y="2099"/>
                    <a:pt x="4739" y="1987"/>
                    <a:pt x="4812" y="1884"/>
                  </a:cubicBezTo>
                  <a:cubicBezTo>
                    <a:pt x="4895" y="1761"/>
                    <a:pt x="4990" y="1644"/>
                    <a:pt x="5093" y="1539"/>
                  </a:cubicBezTo>
                  <a:cubicBezTo>
                    <a:pt x="4336" y="511"/>
                    <a:pt x="3118" y="0"/>
                    <a:pt x="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7413085" y="4035519"/>
              <a:ext cx="527310" cy="563429"/>
            </a:xfrm>
            <a:custGeom>
              <a:avLst/>
              <a:gdLst/>
              <a:ahLst/>
              <a:cxnLst/>
              <a:rect l="l" t="t" r="r" b="b"/>
              <a:pathLst>
                <a:path w="4756" h="5082" extrusionOk="0">
                  <a:moveTo>
                    <a:pt x="2594" y="0"/>
                  </a:moveTo>
                  <a:cubicBezTo>
                    <a:pt x="2548" y="0"/>
                    <a:pt x="2502" y="3"/>
                    <a:pt x="2456" y="9"/>
                  </a:cubicBezTo>
                  <a:cubicBezTo>
                    <a:pt x="2045" y="233"/>
                    <a:pt x="1736" y="613"/>
                    <a:pt x="1457" y="993"/>
                  </a:cubicBezTo>
                  <a:cubicBezTo>
                    <a:pt x="1033" y="1577"/>
                    <a:pt x="651" y="2190"/>
                    <a:pt x="310" y="2827"/>
                  </a:cubicBezTo>
                  <a:cubicBezTo>
                    <a:pt x="282" y="2878"/>
                    <a:pt x="253" y="2932"/>
                    <a:pt x="201" y="2952"/>
                  </a:cubicBezTo>
                  <a:cubicBezTo>
                    <a:pt x="121" y="3352"/>
                    <a:pt x="1" y="3743"/>
                    <a:pt x="1" y="4154"/>
                  </a:cubicBezTo>
                  <a:cubicBezTo>
                    <a:pt x="1" y="4496"/>
                    <a:pt x="73" y="4788"/>
                    <a:pt x="176" y="5080"/>
                  </a:cubicBezTo>
                  <a:cubicBezTo>
                    <a:pt x="227" y="5081"/>
                    <a:pt x="278" y="5082"/>
                    <a:pt x="328" y="5082"/>
                  </a:cubicBezTo>
                  <a:cubicBezTo>
                    <a:pt x="1020" y="5082"/>
                    <a:pt x="1710" y="4998"/>
                    <a:pt x="2384" y="4830"/>
                  </a:cubicBezTo>
                  <a:cubicBezTo>
                    <a:pt x="2711" y="4749"/>
                    <a:pt x="3042" y="4645"/>
                    <a:pt x="3308" y="4437"/>
                  </a:cubicBezTo>
                  <a:cubicBezTo>
                    <a:pt x="3541" y="4253"/>
                    <a:pt x="3627" y="3736"/>
                    <a:pt x="3888" y="3736"/>
                  </a:cubicBezTo>
                  <a:cubicBezTo>
                    <a:pt x="3905" y="3736"/>
                    <a:pt x="3922" y="3738"/>
                    <a:pt x="3941" y="3743"/>
                  </a:cubicBezTo>
                  <a:cubicBezTo>
                    <a:pt x="3995" y="3756"/>
                    <a:pt x="4046" y="3762"/>
                    <a:pt x="4094" y="3762"/>
                  </a:cubicBezTo>
                  <a:cubicBezTo>
                    <a:pt x="4411" y="3762"/>
                    <a:pt x="4593" y="3499"/>
                    <a:pt x="4755" y="3339"/>
                  </a:cubicBezTo>
                  <a:cubicBezTo>
                    <a:pt x="4597" y="3152"/>
                    <a:pt x="4481" y="2937"/>
                    <a:pt x="4415" y="2704"/>
                  </a:cubicBezTo>
                  <a:cubicBezTo>
                    <a:pt x="4402" y="2704"/>
                    <a:pt x="4389" y="2704"/>
                    <a:pt x="4378" y="2706"/>
                  </a:cubicBezTo>
                  <a:cubicBezTo>
                    <a:pt x="4320" y="2711"/>
                    <a:pt x="4265" y="2713"/>
                    <a:pt x="4213" y="2713"/>
                  </a:cubicBezTo>
                  <a:cubicBezTo>
                    <a:pt x="3123" y="2713"/>
                    <a:pt x="3438" y="1702"/>
                    <a:pt x="3455" y="905"/>
                  </a:cubicBezTo>
                  <a:cubicBezTo>
                    <a:pt x="3442" y="822"/>
                    <a:pt x="3427" y="741"/>
                    <a:pt x="3407" y="657"/>
                  </a:cubicBezTo>
                  <a:cubicBezTo>
                    <a:pt x="3307" y="216"/>
                    <a:pt x="2975" y="0"/>
                    <a:pt x="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7566532" y="4056473"/>
              <a:ext cx="495822" cy="610436"/>
            </a:xfrm>
            <a:custGeom>
              <a:avLst/>
              <a:gdLst/>
              <a:ahLst/>
              <a:cxnLst/>
              <a:rect l="l" t="t" r="r" b="b"/>
              <a:pathLst>
                <a:path w="4472" h="5506" extrusionOk="0">
                  <a:moveTo>
                    <a:pt x="1294" y="1"/>
                  </a:moveTo>
                  <a:cubicBezTo>
                    <a:pt x="811" y="1"/>
                    <a:pt x="76" y="825"/>
                    <a:pt x="185" y="2555"/>
                  </a:cubicBezTo>
                  <a:cubicBezTo>
                    <a:pt x="295" y="4329"/>
                    <a:pt x="0" y="5289"/>
                    <a:pt x="1219" y="5473"/>
                  </a:cubicBezTo>
                  <a:cubicBezTo>
                    <a:pt x="1368" y="5496"/>
                    <a:pt x="1529" y="5506"/>
                    <a:pt x="1697" y="5506"/>
                  </a:cubicBezTo>
                  <a:cubicBezTo>
                    <a:pt x="2904" y="5506"/>
                    <a:pt x="4472" y="4995"/>
                    <a:pt x="4472" y="4995"/>
                  </a:cubicBezTo>
                  <a:lnTo>
                    <a:pt x="4362" y="4623"/>
                  </a:lnTo>
                  <a:cubicBezTo>
                    <a:pt x="4362" y="4623"/>
                    <a:pt x="2218" y="4476"/>
                    <a:pt x="1959" y="3958"/>
                  </a:cubicBezTo>
                  <a:cubicBezTo>
                    <a:pt x="1700" y="3442"/>
                    <a:pt x="2106" y="77"/>
                    <a:pt x="1331" y="3"/>
                  </a:cubicBezTo>
                  <a:cubicBezTo>
                    <a:pt x="1319" y="2"/>
                    <a:pt x="1307" y="1"/>
                    <a:pt x="1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7775859" y="3978312"/>
              <a:ext cx="90472" cy="60534"/>
            </a:xfrm>
            <a:custGeom>
              <a:avLst/>
              <a:gdLst/>
              <a:ahLst/>
              <a:cxnLst/>
              <a:rect l="l" t="t" r="r" b="b"/>
              <a:pathLst>
                <a:path w="816" h="546" extrusionOk="0">
                  <a:moveTo>
                    <a:pt x="750" y="0"/>
                  </a:moveTo>
                  <a:lnTo>
                    <a:pt x="1" y="16"/>
                  </a:lnTo>
                  <a:cubicBezTo>
                    <a:pt x="1" y="27"/>
                    <a:pt x="335" y="481"/>
                    <a:pt x="816" y="545"/>
                  </a:cubicBezTo>
                  <a:lnTo>
                    <a:pt x="785" y="293"/>
                  </a:lnTo>
                  <a:lnTo>
                    <a:pt x="7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7627845" y="3678859"/>
              <a:ext cx="335944" cy="311870"/>
            </a:xfrm>
            <a:custGeom>
              <a:avLst/>
              <a:gdLst/>
              <a:ahLst/>
              <a:cxnLst/>
              <a:rect l="l" t="t" r="r" b="b"/>
              <a:pathLst>
                <a:path w="3030" h="2813" extrusionOk="0">
                  <a:moveTo>
                    <a:pt x="2280" y="0"/>
                  </a:moveTo>
                  <a:cubicBezTo>
                    <a:pt x="2228" y="7"/>
                    <a:pt x="2175" y="11"/>
                    <a:pt x="2124" y="18"/>
                  </a:cubicBezTo>
                  <a:cubicBezTo>
                    <a:pt x="1826" y="62"/>
                    <a:pt x="1531" y="123"/>
                    <a:pt x="1242" y="200"/>
                  </a:cubicBezTo>
                  <a:cubicBezTo>
                    <a:pt x="807" y="314"/>
                    <a:pt x="352" y="428"/>
                    <a:pt x="3" y="716"/>
                  </a:cubicBezTo>
                  <a:cubicBezTo>
                    <a:pt x="1" y="817"/>
                    <a:pt x="5" y="916"/>
                    <a:pt x="18" y="1015"/>
                  </a:cubicBezTo>
                  <a:cubicBezTo>
                    <a:pt x="34" y="1116"/>
                    <a:pt x="53" y="1217"/>
                    <a:pt x="78" y="1316"/>
                  </a:cubicBezTo>
                  <a:lnTo>
                    <a:pt x="60" y="1276"/>
                  </a:lnTo>
                  <a:lnTo>
                    <a:pt x="60" y="1276"/>
                  </a:lnTo>
                  <a:cubicBezTo>
                    <a:pt x="62" y="1764"/>
                    <a:pt x="341" y="2229"/>
                    <a:pt x="743" y="2502"/>
                  </a:cubicBezTo>
                  <a:cubicBezTo>
                    <a:pt x="1056" y="2712"/>
                    <a:pt x="1433" y="2813"/>
                    <a:pt x="1810" y="2813"/>
                  </a:cubicBezTo>
                  <a:cubicBezTo>
                    <a:pt x="1921" y="2813"/>
                    <a:pt x="2031" y="2804"/>
                    <a:pt x="2140" y="2787"/>
                  </a:cubicBezTo>
                  <a:cubicBezTo>
                    <a:pt x="2324" y="2761"/>
                    <a:pt x="2511" y="2706"/>
                    <a:pt x="2660" y="2596"/>
                  </a:cubicBezTo>
                  <a:cubicBezTo>
                    <a:pt x="2702" y="2565"/>
                    <a:pt x="2742" y="2530"/>
                    <a:pt x="2779" y="2493"/>
                  </a:cubicBezTo>
                  <a:cubicBezTo>
                    <a:pt x="2970" y="2232"/>
                    <a:pt x="3029" y="1931"/>
                    <a:pt x="2895" y="1606"/>
                  </a:cubicBezTo>
                  <a:cubicBezTo>
                    <a:pt x="2772" y="1309"/>
                    <a:pt x="2766" y="1013"/>
                    <a:pt x="2700" y="703"/>
                  </a:cubicBezTo>
                  <a:cubicBezTo>
                    <a:pt x="2634" y="407"/>
                    <a:pt x="2482" y="202"/>
                    <a:pt x="2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7826085" y="3844384"/>
              <a:ext cx="28827" cy="22506"/>
            </a:xfrm>
            <a:custGeom>
              <a:avLst/>
              <a:gdLst/>
              <a:ahLst/>
              <a:cxnLst/>
              <a:rect l="l" t="t" r="r" b="b"/>
              <a:pathLst>
                <a:path w="260" h="203" extrusionOk="0">
                  <a:moveTo>
                    <a:pt x="130" y="1"/>
                  </a:moveTo>
                  <a:cubicBezTo>
                    <a:pt x="0" y="1"/>
                    <a:pt x="0" y="203"/>
                    <a:pt x="130" y="203"/>
                  </a:cubicBezTo>
                  <a:cubicBezTo>
                    <a:pt x="260" y="203"/>
                    <a:pt x="26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7911567" y="3820769"/>
              <a:ext cx="24725" cy="19402"/>
            </a:xfrm>
            <a:custGeom>
              <a:avLst/>
              <a:gdLst/>
              <a:ahLst/>
              <a:cxnLst/>
              <a:rect l="l" t="t" r="r" b="b"/>
              <a:pathLst>
                <a:path w="223" h="175" extrusionOk="0">
                  <a:moveTo>
                    <a:pt x="112" y="1"/>
                  </a:moveTo>
                  <a:cubicBezTo>
                    <a:pt x="2" y="1"/>
                    <a:pt x="0" y="174"/>
                    <a:pt x="112" y="174"/>
                  </a:cubicBezTo>
                  <a:cubicBezTo>
                    <a:pt x="222" y="174"/>
                    <a:pt x="222"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7879193" y="3808130"/>
              <a:ext cx="45790" cy="88472"/>
            </a:xfrm>
            <a:custGeom>
              <a:avLst/>
              <a:gdLst/>
              <a:ahLst/>
              <a:cxnLst/>
              <a:rect l="l" t="t" r="r" b="b"/>
              <a:pathLst>
                <a:path w="413" h="798" extrusionOk="0">
                  <a:moveTo>
                    <a:pt x="40" y="1"/>
                  </a:moveTo>
                  <a:cubicBezTo>
                    <a:pt x="26" y="1"/>
                    <a:pt x="13" y="8"/>
                    <a:pt x="11" y="25"/>
                  </a:cubicBezTo>
                  <a:cubicBezTo>
                    <a:pt x="0" y="112"/>
                    <a:pt x="13" y="202"/>
                    <a:pt x="44" y="286"/>
                  </a:cubicBezTo>
                  <a:cubicBezTo>
                    <a:pt x="70" y="361"/>
                    <a:pt x="121" y="424"/>
                    <a:pt x="187" y="468"/>
                  </a:cubicBezTo>
                  <a:cubicBezTo>
                    <a:pt x="224" y="490"/>
                    <a:pt x="268" y="503"/>
                    <a:pt x="301" y="530"/>
                  </a:cubicBezTo>
                  <a:cubicBezTo>
                    <a:pt x="316" y="541"/>
                    <a:pt x="334" y="556"/>
                    <a:pt x="323" y="578"/>
                  </a:cubicBezTo>
                  <a:cubicBezTo>
                    <a:pt x="312" y="596"/>
                    <a:pt x="294" y="609"/>
                    <a:pt x="277" y="620"/>
                  </a:cubicBezTo>
                  <a:cubicBezTo>
                    <a:pt x="209" y="675"/>
                    <a:pt x="128" y="714"/>
                    <a:pt x="62" y="773"/>
                  </a:cubicBezTo>
                  <a:cubicBezTo>
                    <a:pt x="51" y="782"/>
                    <a:pt x="59" y="798"/>
                    <a:pt x="73" y="798"/>
                  </a:cubicBezTo>
                  <a:cubicBezTo>
                    <a:pt x="163" y="791"/>
                    <a:pt x="250" y="734"/>
                    <a:pt x="323" y="681"/>
                  </a:cubicBezTo>
                  <a:cubicBezTo>
                    <a:pt x="358" y="655"/>
                    <a:pt x="400" y="628"/>
                    <a:pt x="409" y="582"/>
                  </a:cubicBezTo>
                  <a:cubicBezTo>
                    <a:pt x="413" y="541"/>
                    <a:pt x="398" y="501"/>
                    <a:pt x="365" y="475"/>
                  </a:cubicBezTo>
                  <a:cubicBezTo>
                    <a:pt x="332" y="442"/>
                    <a:pt x="286" y="426"/>
                    <a:pt x="246" y="407"/>
                  </a:cubicBezTo>
                  <a:cubicBezTo>
                    <a:pt x="207" y="385"/>
                    <a:pt x="176" y="354"/>
                    <a:pt x="152" y="317"/>
                  </a:cubicBezTo>
                  <a:cubicBezTo>
                    <a:pt x="130" y="277"/>
                    <a:pt x="112" y="233"/>
                    <a:pt x="106" y="187"/>
                  </a:cubicBezTo>
                  <a:cubicBezTo>
                    <a:pt x="92" y="132"/>
                    <a:pt x="92" y="77"/>
                    <a:pt x="77" y="25"/>
                  </a:cubicBezTo>
                  <a:cubicBezTo>
                    <a:pt x="72" y="10"/>
                    <a:pt x="56"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7786725" y="3799815"/>
              <a:ext cx="52110" cy="35034"/>
            </a:xfrm>
            <a:custGeom>
              <a:avLst/>
              <a:gdLst/>
              <a:ahLst/>
              <a:cxnLst/>
              <a:rect l="l" t="t" r="r" b="b"/>
              <a:pathLst>
                <a:path w="470" h="316" extrusionOk="0">
                  <a:moveTo>
                    <a:pt x="358" y="1"/>
                  </a:moveTo>
                  <a:cubicBezTo>
                    <a:pt x="293" y="1"/>
                    <a:pt x="227" y="24"/>
                    <a:pt x="171" y="53"/>
                  </a:cubicBezTo>
                  <a:cubicBezTo>
                    <a:pt x="134" y="73"/>
                    <a:pt x="101" y="100"/>
                    <a:pt x="70" y="130"/>
                  </a:cubicBezTo>
                  <a:cubicBezTo>
                    <a:pt x="54" y="148"/>
                    <a:pt x="39" y="165"/>
                    <a:pt x="28" y="185"/>
                  </a:cubicBezTo>
                  <a:cubicBezTo>
                    <a:pt x="24" y="192"/>
                    <a:pt x="19" y="201"/>
                    <a:pt x="15" y="209"/>
                  </a:cubicBezTo>
                  <a:cubicBezTo>
                    <a:pt x="9" y="220"/>
                    <a:pt x="6" y="232"/>
                    <a:pt x="7" y="244"/>
                  </a:cubicBezTo>
                  <a:lnTo>
                    <a:pt x="7" y="244"/>
                  </a:lnTo>
                  <a:cubicBezTo>
                    <a:pt x="0" y="265"/>
                    <a:pt x="4" y="289"/>
                    <a:pt x="17" y="306"/>
                  </a:cubicBezTo>
                  <a:lnTo>
                    <a:pt x="11" y="295"/>
                  </a:lnTo>
                  <a:lnTo>
                    <a:pt x="13" y="297"/>
                  </a:lnTo>
                  <a:cubicBezTo>
                    <a:pt x="16" y="308"/>
                    <a:pt x="26" y="316"/>
                    <a:pt x="37" y="316"/>
                  </a:cubicBezTo>
                  <a:cubicBezTo>
                    <a:pt x="39" y="316"/>
                    <a:pt x="41" y="316"/>
                    <a:pt x="44" y="315"/>
                  </a:cubicBezTo>
                  <a:cubicBezTo>
                    <a:pt x="57" y="310"/>
                    <a:pt x="65" y="313"/>
                    <a:pt x="76" y="302"/>
                  </a:cubicBezTo>
                  <a:lnTo>
                    <a:pt x="84" y="295"/>
                  </a:lnTo>
                  <a:lnTo>
                    <a:pt x="84" y="295"/>
                  </a:lnTo>
                  <a:cubicBezTo>
                    <a:pt x="115" y="283"/>
                    <a:pt x="137" y="248"/>
                    <a:pt x="160" y="225"/>
                  </a:cubicBezTo>
                  <a:cubicBezTo>
                    <a:pt x="166" y="218"/>
                    <a:pt x="173" y="212"/>
                    <a:pt x="182" y="207"/>
                  </a:cubicBezTo>
                  <a:cubicBezTo>
                    <a:pt x="182" y="207"/>
                    <a:pt x="191" y="200"/>
                    <a:pt x="189" y="200"/>
                  </a:cubicBezTo>
                  <a:lnTo>
                    <a:pt x="189" y="200"/>
                  </a:lnTo>
                  <a:cubicBezTo>
                    <a:pt x="189" y="200"/>
                    <a:pt x="188" y="200"/>
                    <a:pt x="186" y="201"/>
                  </a:cubicBezTo>
                  <a:lnTo>
                    <a:pt x="186" y="201"/>
                  </a:lnTo>
                  <a:cubicBezTo>
                    <a:pt x="189" y="199"/>
                    <a:pt x="193" y="196"/>
                    <a:pt x="193" y="196"/>
                  </a:cubicBezTo>
                  <a:cubicBezTo>
                    <a:pt x="193" y="196"/>
                    <a:pt x="206" y="187"/>
                    <a:pt x="206" y="187"/>
                  </a:cubicBezTo>
                  <a:lnTo>
                    <a:pt x="206" y="187"/>
                  </a:lnTo>
                  <a:cubicBezTo>
                    <a:pt x="206" y="187"/>
                    <a:pt x="205" y="188"/>
                    <a:pt x="202" y="190"/>
                  </a:cubicBezTo>
                  <a:lnTo>
                    <a:pt x="213" y="181"/>
                  </a:lnTo>
                  <a:cubicBezTo>
                    <a:pt x="221" y="176"/>
                    <a:pt x="228" y="170"/>
                    <a:pt x="237" y="165"/>
                  </a:cubicBezTo>
                  <a:cubicBezTo>
                    <a:pt x="252" y="157"/>
                    <a:pt x="268" y="148"/>
                    <a:pt x="283" y="141"/>
                  </a:cubicBezTo>
                  <a:cubicBezTo>
                    <a:pt x="285" y="140"/>
                    <a:pt x="287" y="140"/>
                    <a:pt x="287" y="140"/>
                  </a:cubicBezTo>
                  <a:lnTo>
                    <a:pt x="287" y="140"/>
                  </a:lnTo>
                  <a:cubicBezTo>
                    <a:pt x="287" y="140"/>
                    <a:pt x="286" y="140"/>
                    <a:pt x="283" y="141"/>
                  </a:cubicBezTo>
                  <a:lnTo>
                    <a:pt x="296" y="137"/>
                  </a:lnTo>
                  <a:lnTo>
                    <a:pt x="322" y="128"/>
                  </a:lnTo>
                  <a:cubicBezTo>
                    <a:pt x="355" y="115"/>
                    <a:pt x="390" y="108"/>
                    <a:pt x="423" y="100"/>
                  </a:cubicBezTo>
                  <a:cubicBezTo>
                    <a:pt x="470" y="86"/>
                    <a:pt x="470" y="23"/>
                    <a:pt x="423" y="7"/>
                  </a:cubicBezTo>
                  <a:lnTo>
                    <a:pt x="423" y="9"/>
                  </a:lnTo>
                  <a:cubicBezTo>
                    <a:pt x="402" y="3"/>
                    <a:pt x="380"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7897376" y="3768994"/>
              <a:ext cx="34038" cy="21619"/>
            </a:xfrm>
            <a:custGeom>
              <a:avLst/>
              <a:gdLst/>
              <a:ahLst/>
              <a:cxnLst/>
              <a:rect l="l" t="t" r="r" b="b"/>
              <a:pathLst>
                <a:path w="307" h="195" extrusionOk="0">
                  <a:moveTo>
                    <a:pt x="146" y="152"/>
                  </a:moveTo>
                  <a:lnTo>
                    <a:pt x="137" y="156"/>
                  </a:lnTo>
                  <a:cubicBezTo>
                    <a:pt x="140" y="154"/>
                    <a:pt x="143" y="153"/>
                    <a:pt x="146" y="152"/>
                  </a:cubicBezTo>
                  <a:close/>
                  <a:moveTo>
                    <a:pt x="220" y="1"/>
                  </a:moveTo>
                  <a:cubicBezTo>
                    <a:pt x="206" y="1"/>
                    <a:pt x="192" y="3"/>
                    <a:pt x="179" y="4"/>
                  </a:cubicBezTo>
                  <a:cubicBezTo>
                    <a:pt x="155" y="9"/>
                    <a:pt x="130" y="17"/>
                    <a:pt x="108" y="26"/>
                  </a:cubicBezTo>
                  <a:cubicBezTo>
                    <a:pt x="86" y="37"/>
                    <a:pt x="67" y="52"/>
                    <a:pt x="49" y="68"/>
                  </a:cubicBezTo>
                  <a:cubicBezTo>
                    <a:pt x="49" y="68"/>
                    <a:pt x="47" y="70"/>
                    <a:pt x="45" y="72"/>
                  </a:cubicBezTo>
                  <a:cubicBezTo>
                    <a:pt x="39" y="80"/>
                    <a:pt x="35" y="87"/>
                    <a:pt x="31" y="95"/>
                  </a:cubicBezTo>
                  <a:lnTo>
                    <a:pt x="31" y="95"/>
                  </a:lnTo>
                  <a:cubicBezTo>
                    <a:pt x="32" y="93"/>
                    <a:pt x="32" y="92"/>
                    <a:pt x="32" y="92"/>
                  </a:cubicBezTo>
                  <a:lnTo>
                    <a:pt x="32" y="92"/>
                  </a:lnTo>
                  <a:cubicBezTo>
                    <a:pt x="31" y="92"/>
                    <a:pt x="31" y="93"/>
                    <a:pt x="29" y="94"/>
                  </a:cubicBezTo>
                  <a:cubicBezTo>
                    <a:pt x="27" y="96"/>
                    <a:pt x="27" y="99"/>
                    <a:pt x="25" y="99"/>
                  </a:cubicBezTo>
                  <a:cubicBezTo>
                    <a:pt x="21" y="107"/>
                    <a:pt x="16" y="118"/>
                    <a:pt x="12" y="127"/>
                  </a:cubicBezTo>
                  <a:cubicBezTo>
                    <a:pt x="1" y="145"/>
                    <a:pt x="5" y="167"/>
                    <a:pt x="18" y="182"/>
                  </a:cubicBezTo>
                  <a:cubicBezTo>
                    <a:pt x="28" y="190"/>
                    <a:pt x="40" y="195"/>
                    <a:pt x="51" y="195"/>
                  </a:cubicBezTo>
                  <a:cubicBezTo>
                    <a:pt x="59" y="195"/>
                    <a:pt x="66" y="193"/>
                    <a:pt x="73" y="189"/>
                  </a:cubicBezTo>
                  <a:cubicBezTo>
                    <a:pt x="80" y="184"/>
                    <a:pt x="86" y="180"/>
                    <a:pt x="93" y="178"/>
                  </a:cubicBezTo>
                  <a:lnTo>
                    <a:pt x="102" y="173"/>
                  </a:lnTo>
                  <a:cubicBezTo>
                    <a:pt x="103" y="173"/>
                    <a:pt x="104" y="172"/>
                    <a:pt x="105" y="172"/>
                  </a:cubicBezTo>
                  <a:lnTo>
                    <a:pt x="105" y="172"/>
                  </a:lnTo>
                  <a:cubicBezTo>
                    <a:pt x="121" y="167"/>
                    <a:pt x="137" y="159"/>
                    <a:pt x="151" y="150"/>
                  </a:cubicBezTo>
                  <a:lnTo>
                    <a:pt x="151" y="150"/>
                  </a:lnTo>
                  <a:cubicBezTo>
                    <a:pt x="169" y="143"/>
                    <a:pt x="187" y="139"/>
                    <a:pt x="205" y="135"/>
                  </a:cubicBezTo>
                  <a:lnTo>
                    <a:pt x="205" y="135"/>
                  </a:lnTo>
                  <a:cubicBezTo>
                    <a:pt x="227" y="134"/>
                    <a:pt x="254" y="134"/>
                    <a:pt x="273" y="121"/>
                  </a:cubicBezTo>
                  <a:cubicBezTo>
                    <a:pt x="291" y="112"/>
                    <a:pt x="302" y="94"/>
                    <a:pt x="304" y="77"/>
                  </a:cubicBezTo>
                  <a:cubicBezTo>
                    <a:pt x="306" y="57"/>
                    <a:pt x="300" y="37"/>
                    <a:pt x="286" y="24"/>
                  </a:cubicBezTo>
                  <a:cubicBezTo>
                    <a:pt x="267" y="6"/>
                    <a:pt x="244"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7606668" y="3662450"/>
              <a:ext cx="299577" cy="313755"/>
            </a:xfrm>
            <a:custGeom>
              <a:avLst/>
              <a:gdLst/>
              <a:ahLst/>
              <a:cxnLst/>
              <a:rect l="l" t="t" r="r" b="b"/>
              <a:pathLst>
                <a:path w="2702" h="2830" extrusionOk="0">
                  <a:moveTo>
                    <a:pt x="2030" y="1"/>
                  </a:moveTo>
                  <a:cubicBezTo>
                    <a:pt x="1540" y="1"/>
                    <a:pt x="890" y="76"/>
                    <a:pt x="609" y="262"/>
                  </a:cubicBezTo>
                  <a:cubicBezTo>
                    <a:pt x="174" y="555"/>
                    <a:pt x="1" y="776"/>
                    <a:pt x="23" y="1486"/>
                  </a:cubicBezTo>
                  <a:cubicBezTo>
                    <a:pt x="47" y="2193"/>
                    <a:pt x="627" y="2582"/>
                    <a:pt x="798" y="2676"/>
                  </a:cubicBezTo>
                  <a:cubicBezTo>
                    <a:pt x="903" y="2733"/>
                    <a:pt x="1121" y="2792"/>
                    <a:pt x="1272" y="2830"/>
                  </a:cubicBezTo>
                  <a:cubicBezTo>
                    <a:pt x="1272" y="2689"/>
                    <a:pt x="1239" y="2557"/>
                    <a:pt x="1204" y="2423"/>
                  </a:cubicBezTo>
                  <a:lnTo>
                    <a:pt x="1202" y="2423"/>
                  </a:lnTo>
                  <a:cubicBezTo>
                    <a:pt x="1190" y="2424"/>
                    <a:pt x="1178" y="2425"/>
                    <a:pt x="1166" y="2425"/>
                  </a:cubicBezTo>
                  <a:cubicBezTo>
                    <a:pt x="1084" y="2425"/>
                    <a:pt x="1002" y="2405"/>
                    <a:pt x="927" y="2369"/>
                  </a:cubicBezTo>
                  <a:cubicBezTo>
                    <a:pt x="752" y="2281"/>
                    <a:pt x="655" y="2085"/>
                    <a:pt x="695" y="1892"/>
                  </a:cubicBezTo>
                  <a:cubicBezTo>
                    <a:pt x="714" y="1785"/>
                    <a:pt x="795" y="1707"/>
                    <a:pt x="892" y="1707"/>
                  </a:cubicBezTo>
                  <a:cubicBezTo>
                    <a:pt x="916" y="1707"/>
                    <a:pt x="941" y="1712"/>
                    <a:pt x="967" y="1723"/>
                  </a:cubicBezTo>
                  <a:lnTo>
                    <a:pt x="978" y="1723"/>
                  </a:lnTo>
                  <a:cubicBezTo>
                    <a:pt x="1037" y="1729"/>
                    <a:pt x="1072" y="1778"/>
                    <a:pt x="1097" y="1837"/>
                  </a:cubicBezTo>
                  <a:cubicBezTo>
                    <a:pt x="1114" y="1866"/>
                    <a:pt x="1125" y="1896"/>
                    <a:pt x="1129" y="1929"/>
                  </a:cubicBezTo>
                  <a:cubicBezTo>
                    <a:pt x="1147" y="1982"/>
                    <a:pt x="1162" y="2028"/>
                    <a:pt x="1189" y="2037"/>
                  </a:cubicBezTo>
                  <a:cubicBezTo>
                    <a:pt x="1195" y="2039"/>
                    <a:pt x="1201" y="2040"/>
                    <a:pt x="1207" y="2040"/>
                  </a:cubicBezTo>
                  <a:cubicBezTo>
                    <a:pt x="1274" y="2040"/>
                    <a:pt x="1337" y="1926"/>
                    <a:pt x="1230" y="1628"/>
                  </a:cubicBezTo>
                  <a:cubicBezTo>
                    <a:pt x="1116" y="1301"/>
                    <a:pt x="1321" y="1365"/>
                    <a:pt x="1450" y="1218"/>
                  </a:cubicBezTo>
                  <a:cubicBezTo>
                    <a:pt x="1580" y="1073"/>
                    <a:pt x="1577" y="656"/>
                    <a:pt x="1577" y="656"/>
                  </a:cubicBezTo>
                  <a:lnTo>
                    <a:pt x="1586" y="653"/>
                  </a:lnTo>
                  <a:cubicBezTo>
                    <a:pt x="1540" y="473"/>
                    <a:pt x="1817" y="388"/>
                    <a:pt x="1985" y="388"/>
                  </a:cubicBezTo>
                  <a:cubicBezTo>
                    <a:pt x="2001" y="388"/>
                    <a:pt x="2016" y="388"/>
                    <a:pt x="2030" y="390"/>
                  </a:cubicBezTo>
                  <a:cubicBezTo>
                    <a:pt x="2077" y="395"/>
                    <a:pt x="2114" y="404"/>
                    <a:pt x="2151" y="404"/>
                  </a:cubicBezTo>
                  <a:cubicBezTo>
                    <a:pt x="2187" y="404"/>
                    <a:pt x="2223" y="395"/>
                    <a:pt x="2267" y="366"/>
                  </a:cubicBezTo>
                  <a:cubicBezTo>
                    <a:pt x="2342" y="315"/>
                    <a:pt x="2383" y="243"/>
                    <a:pt x="2467" y="201"/>
                  </a:cubicBezTo>
                  <a:cubicBezTo>
                    <a:pt x="2539" y="164"/>
                    <a:pt x="2621" y="144"/>
                    <a:pt x="2702" y="142"/>
                  </a:cubicBezTo>
                  <a:cubicBezTo>
                    <a:pt x="2678" y="109"/>
                    <a:pt x="2645" y="82"/>
                    <a:pt x="2607" y="65"/>
                  </a:cubicBezTo>
                  <a:cubicBezTo>
                    <a:pt x="2526" y="24"/>
                    <a:pt x="2303" y="1"/>
                    <a:pt x="2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7879193" y="3898709"/>
              <a:ext cx="50225" cy="38249"/>
            </a:xfrm>
            <a:custGeom>
              <a:avLst/>
              <a:gdLst/>
              <a:ahLst/>
              <a:cxnLst/>
              <a:rect l="l" t="t" r="r" b="b"/>
              <a:pathLst>
                <a:path w="453" h="345" extrusionOk="0">
                  <a:moveTo>
                    <a:pt x="453" y="0"/>
                  </a:moveTo>
                  <a:lnTo>
                    <a:pt x="0" y="174"/>
                  </a:lnTo>
                  <a:cubicBezTo>
                    <a:pt x="0" y="174"/>
                    <a:pt x="90" y="344"/>
                    <a:pt x="218" y="344"/>
                  </a:cubicBezTo>
                  <a:cubicBezTo>
                    <a:pt x="241" y="344"/>
                    <a:pt x="265" y="338"/>
                    <a:pt x="290" y="325"/>
                  </a:cubicBezTo>
                  <a:cubicBezTo>
                    <a:pt x="453" y="240"/>
                    <a:pt x="453" y="0"/>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7731843" y="3666442"/>
              <a:ext cx="223186" cy="108872"/>
            </a:xfrm>
            <a:custGeom>
              <a:avLst/>
              <a:gdLst/>
              <a:ahLst/>
              <a:cxnLst/>
              <a:rect l="l" t="t" r="r" b="b"/>
              <a:pathLst>
                <a:path w="2013" h="982" extrusionOk="0">
                  <a:moveTo>
                    <a:pt x="1300" y="1"/>
                  </a:moveTo>
                  <a:cubicBezTo>
                    <a:pt x="1119" y="1"/>
                    <a:pt x="936" y="47"/>
                    <a:pt x="763" y="106"/>
                  </a:cubicBezTo>
                  <a:cubicBezTo>
                    <a:pt x="499" y="196"/>
                    <a:pt x="244" y="312"/>
                    <a:pt x="0" y="450"/>
                  </a:cubicBezTo>
                  <a:lnTo>
                    <a:pt x="358" y="486"/>
                  </a:lnTo>
                  <a:cubicBezTo>
                    <a:pt x="369" y="589"/>
                    <a:pt x="451" y="668"/>
                    <a:pt x="528" y="734"/>
                  </a:cubicBezTo>
                  <a:cubicBezTo>
                    <a:pt x="631" y="819"/>
                    <a:pt x="741" y="901"/>
                    <a:pt x="868" y="947"/>
                  </a:cubicBezTo>
                  <a:cubicBezTo>
                    <a:pt x="930" y="968"/>
                    <a:pt x="997" y="981"/>
                    <a:pt x="1063" y="981"/>
                  </a:cubicBezTo>
                  <a:cubicBezTo>
                    <a:pt x="1130" y="981"/>
                    <a:pt x="1197" y="968"/>
                    <a:pt x="1257" y="938"/>
                  </a:cubicBezTo>
                  <a:cubicBezTo>
                    <a:pt x="1145" y="901"/>
                    <a:pt x="1019" y="848"/>
                    <a:pt x="987" y="734"/>
                  </a:cubicBezTo>
                  <a:lnTo>
                    <a:pt x="987" y="734"/>
                  </a:lnTo>
                  <a:cubicBezTo>
                    <a:pt x="1101" y="805"/>
                    <a:pt x="1231" y="841"/>
                    <a:pt x="1361" y="841"/>
                  </a:cubicBezTo>
                  <a:cubicBezTo>
                    <a:pt x="1471" y="841"/>
                    <a:pt x="1580" y="816"/>
                    <a:pt x="1681" y="764"/>
                  </a:cubicBezTo>
                  <a:cubicBezTo>
                    <a:pt x="1606" y="688"/>
                    <a:pt x="1448" y="725"/>
                    <a:pt x="1402" y="628"/>
                  </a:cubicBezTo>
                  <a:lnTo>
                    <a:pt x="1402" y="628"/>
                  </a:lnTo>
                  <a:cubicBezTo>
                    <a:pt x="1454" y="637"/>
                    <a:pt x="1507" y="641"/>
                    <a:pt x="1560" y="641"/>
                  </a:cubicBezTo>
                  <a:cubicBezTo>
                    <a:pt x="1705" y="641"/>
                    <a:pt x="1850" y="610"/>
                    <a:pt x="1981" y="547"/>
                  </a:cubicBezTo>
                  <a:cubicBezTo>
                    <a:pt x="1992" y="543"/>
                    <a:pt x="2003" y="534"/>
                    <a:pt x="2010" y="523"/>
                  </a:cubicBezTo>
                  <a:cubicBezTo>
                    <a:pt x="2012" y="514"/>
                    <a:pt x="2012" y="503"/>
                    <a:pt x="2010" y="494"/>
                  </a:cubicBezTo>
                  <a:cubicBezTo>
                    <a:pt x="1966" y="248"/>
                    <a:pt x="1735" y="68"/>
                    <a:pt x="1492" y="20"/>
                  </a:cubicBezTo>
                  <a:cubicBezTo>
                    <a:pt x="1428" y="7"/>
                    <a:pt x="1364" y="1"/>
                    <a:pt x="1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7771979" y="3724314"/>
              <a:ext cx="64417" cy="54436"/>
            </a:xfrm>
            <a:custGeom>
              <a:avLst/>
              <a:gdLst/>
              <a:ahLst/>
              <a:cxnLst/>
              <a:rect l="l" t="t" r="r" b="b"/>
              <a:pathLst>
                <a:path w="581" h="491" extrusionOk="0">
                  <a:moveTo>
                    <a:pt x="17" y="1"/>
                  </a:moveTo>
                  <a:cubicBezTo>
                    <a:pt x="9" y="1"/>
                    <a:pt x="0" y="7"/>
                    <a:pt x="3" y="16"/>
                  </a:cubicBezTo>
                  <a:cubicBezTo>
                    <a:pt x="38" y="144"/>
                    <a:pt x="108" y="256"/>
                    <a:pt x="205" y="341"/>
                  </a:cubicBezTo>
                  <a:cubicBezTo>
                    <a:pt x="256" y="385"/>
                    <a:pt x="310" y="420"/>
                    <a:pt x="370" y="447"/>
                  </a:cubicBezTo>
                  <a:cubicBezTo>
                    <a:pt x="427" y="475"/>
                    <a:pt x="493" y="491"/>
                    <a:pt x="559" y="491"/>
                  </a:cubicBezTo>
                  <a:cubicBezTo>
                    <a:pt x="578" y="491"/>
                    <a:pt x="581" y="462"/>
                    <a:pt x="563" y="458"/>
                  </a:cubicBezTo>
                  <a:cubicBezTo>
                    <a:pt x="534" y="447"/>
                    <a:pt x="504" y="442"/>
                    <a:pt x="477" y="434"/>
                  </a:cubicBezTo>
                  <a:cubicBezTo>
                    <a:pt x="447" y="425"/>
                    <a:pt x="418" y="414"/>
                    <a:pt x="392" y="401"/>
                  </a:cubicBezTo>
                  <a:cubicBezTo>
                    <a:pt x="337" y="376"/>
                    <a:pt x="284" y="343"/>
                    <a:pt x="238" y="306"/>
                  </a:cubicBezTo>
                  <a:cubicBezTo>
                    <a:pt x="141" y="229"/>
                    <a:pt x="69" y="126"/>
                    <a:pt x="27" y="10"/>
                  </a:cubicBezTo>
                  <a:cubicBezTo>
                    <a:pt x="26" y="4"/>
                    <a:pt x="22"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6403590" y="3674646"/>
              <a:ext cx="240926" cy="209983"/>
            </a:xfrm>
            <a:custGeom>
              <a:avLst/>
              <a:gdLst/>
              <a:ahLst/>
              <a:cxnLst/>
              <a:rect l="l" t="t" r="r" b="b"/>
              <a:pathLst>
                <a:path w="2173" h="1894" extrusionOk="0">
                  <a:moveTo>
                    <a:pt x="231" y="1"/>
                  </a:moveTo>
                  <a:cubicBezTo>
                    <a:pt x="231" y="1"/>
                    <a:pt x="0" y="194"/>
                    <a:pt x="841" y="914"/>
                  </a:cubicBezTo>
                  <a:cubicBezTo>
                    <a:pt x="1257" y="1303"/>
                    <a:pt x="1285" y="1488"/>
                    <a:pt x="1285" y="1488"/>
                  </a:cubicBezTo>
                  <a:lnTo>
                    <a:pt x="1951" y="1894"/>
                  </a:lnTo>
                  <a:lnTo>
                    <a:pt x="2172" y="1193"/>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5759532" y="3966338"/>
              <a:ext cx="274964" cy="139915"/>
            </a:xfrm>
            <a:custGeom>
              <a:avLst/>
              <a:gdLst/>
              <a:ahLst/>
              <a:cxnLst/>
              <a:rect l="l" t="t" r="r" b="b"/>
              <a:pathLst>
                <a:path w="2480" h="1262" extrusionOk="0">
                  <a:moveTo>
                    <a:pt x="1962" y="1"/>
                  </a:moveTo>
                  <a:lnTo>
                    <a:pt x="0" y="1158"/>
                  </a:lnTo>
                  <a:cubicBezTo>
                    <a:pt x="0" y="1158"/>
                    <a:pt x="23" y="1262"/>
                    <a:pt x="256" y="1262"/>
                  </a:cubicBezTo>
                  <a:cubicBezTo>
                    <a:pt x="416" y="1262"/>
                    <a:pt x="675" y="1213"/>
                    <a:pt x="1094" y="1048"/>
                  </a:cubicBezTo>
                  <a:cubicBezTo>
                    <a:pt x="1419" y="936"/>
                    <a:pt x="1611" y="914"/>
                    <a:pt x="1713" y="914"/>
                  </a:cubicBezTo>
                  <a:cubicBezTo>
                    <a:pt x="1780" y="914"/>
                    <a:pt x="1808" y="923"/>
                    <a:pt x="1808" y="923"/>
                  </a:cubicBezTo>
                  <a:lnTo>
                    <a:pt x="2480" y="526"/>
                  </a:lnTo>
                  <a:lnTo>
                    <a:pt x="1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7346118" y="3731188"/>
              <a:ext cx="492939" cy="653897"/>
            </a:xfrm>
            <a:custGeom>
              <a:avLst/>
              <a:gdLst/>
              <a:ahLst/>
              <a:cxnLst/>
              <a:rect l="l" t="t" r="r" b="b"/>
              <a:pathLst>
                <a:path w="4446" h="5898" extrusionOk="0">
                  <a:moveTo>
                    <a:pt x="2535" y="0"/>
                  </a:moveTo>
                  <a:cubicBezTo>
                    <a:pt x="2535" y="0"/>
                    <a:pt x="2217" y="512"/>
                    <a:pt x="2028" y="1790"/>
                  </a:cubicBezTo>
                  <a:cubicBezTo>
                    <a:pt x="1931" y="2443"/>
                    <a:pt x="1806" y="3154"/>
                    <a:pt x="1310" y="3587"/>
                  </a:cubicBezTo>
                  <a:cubicBezTo>
                    <a:pt x="1075" y="3791"/>
                    <a:pt x="778" y="3912"/>
                    <a:pt x="475" y="3982"/>
                  </a:cubicBezTo>
                  <a:cubicBezTo>
                    <a:pt x="330" y="4015"/>
                    <a:pt x="150" y="4068"/>
                    <a:pt x="128" y="4215"/>
                  </a:cubicBezTo>
                  <a:cubicBezTo>
                    <a:pt x="117" y="4305"/>
                    <a:pt x="179" y="4393"/>
                    <a:pt x="258" y="4434"/>
                  </a:cubicBezTo>
                  <a:cubicBezTo>
                    <a:pt x="322" y="4470"/>
                    <a:pt x="396" y="4480"/>
                    <a:pt x="469" y="4480"/>
                  </a:cubicBezTo>
                  <a:cubicBezTo>
                    <a:pt x="486" y="4480"/>
                    <a:pt x="502" y="4479"/>
                    <a:pt x="519" y="4478"/>
                  </a:cubicBezTo>
                  <a:cubicBezTo>
                    <a:pt x="690" y="4470"/>
                    <a:pt x="859" y="4430"/>
                    <a:pt x="1013" y="4362"/>
                  </a:cubicBezTo>
                  <a:lnTo>
                    <a:pt x="1013" y="4362"/>
                  </a:lnTo>
                  <a:cubicBezTo>
                    <a:pt x="974" y="4711"/>
                    <a:pt x="605" y="4957"/>
                    <a:pt x="251" y="4957"/>
                  </a:cubicBezTo>
                  <a:cubicBezTo>
                    <a:pt x="172" y="4957"/>
                    <a:pt x="78" y="4957"/>
                    <a:pt x="38" y="5025"/>
                  </a:cubicBezTo>
                  <a:cubicBezTo>
                    <a:pt x="1" y="5091"/>
                    <a:pt x="62" y="5188"/>
                    <a:pt x="139" y="5216"/>
                  </a:cubicBezTo>
                  <a:cubicBezTo>
                    <a:pt x="216" y="5247"/>
                    <a:pt x="299" y="5234"/>
                    <a:pt x="381" y="5245"/>
                  </a:cubicBezTo>
                  <a:cubicBezTo>
                    <a:pt x="462" y="5254"/>
                    <a:pt x="552" y="5293"/>
                    <a:pt x="570" y="5374"/>
                  </a:cubicBezTo>
                  <a:cubicBezTo>
                    <a:pt x="591" y="5467"/>
                    <a:pt x="508" y="5548"/>
                    <a:pt x="493" y="5642"/>
                  </a:cubicBezTo>
                  <a:cubicBezTo>
                    <a:pt x="471" y="5778"/>
                    <a:pt x="616" y="5895"/>
                    <a:pt x="754" y="5897"/>
                  </a:cubicBezTo>
                  <a:cubicBezTo>
                    <a:pt x="892" y="5897"/>
                    <a:pt x="1015" y="5818"/>
                    <a:pt x="1125" y="5732"/>
                  </a:cubicBezTo>
                  <a:cubicBezTo>
                    <a:pt x="1458" y="5463"/>
                    <a:pt x="1719" y="5119"/>
                    <a:pt x="1886" y="4728"/>
                  </a:cubicBezTo>
                  <a:lnTo>
                    <a:pt x="1886" y="4728"/>
                  </a:lnTo>
                  <a:cubicBezTo>
                    <a:pt x="1826" y="4899"/>
                    <a:pt x="1767" y="5070"/>
                    <a:pt x="1707" y="5240"/>
                  </a:cubicBezTo>
                  <a:cubicBezTo>
                    <a:pt x="1681" y="5317"/>
                    <a:pt x="1661" y="5423"/>
                    <a:pt x="1729" y="5471"/>
                  </a:cubicBezTo>
                  <a:cubicBezTo>
                    <a:pt x="2087" y="5190"/>
                    <a:pt x="2359" y="4814"/>
                    <a:pt x="2515" y="4388"/>
                  </a:cubicBezTo>
                  <a:cubicBezTo>
                    <a:pt x="2673" y="3956"/>
                    <a:pt x="2709" y="3479"/>
                    <a:pt x="2924" y="3071"/>
                  </a:cubicBezTo>
                  <a:cubicBezTo>
                    <a:pt x="2937" y="3042"/>
                    <a:pt x="2959" y="3018"/>
                    <a:pt x="2985" y="3005"/>
                  </a:cubicBezTo>
                  <a:cubicBezTo>
                    <a:pt x="2994" y="3003"/>
                    <a:pt x="3002" y="3002"/>
                    <a:pt x="3011" y="3002"/>
                  </a:cubicBezTo>
                  <a:cubicBezTo>
                    <a:pt x="3030" y="3002"/>
                    <a:pt x="3048" y="3006"/>
                    <a:pt x="3064" y="3014"/>
                  </a:cubicBezTo>
                  <a:cubicBezTo>
                    <a:pt x="3532" y="3183"/>
                    <a:pt x="3741" y="3734"/>
                    <a:pt x="4145" y="4026"/>
                  </a:cubicBezTo>
                  <a:cubicBezTo>
                    <a:pt x="4186" y="4056"/>
                    <a:pt x="4238" y="4084"/>
                    <a:pt x="4288" y="4084"/>
                  </a:cubicBezTo>
                  <a:cubicBezTo>
                    <a:pt x="4304" y="4084"/>
                    <a:pt x="4320" y="4081"/>
                    <a:pt x="4336" y="4074"/>
                  </a:cubicBezTo>
                  <a:cubicBezTo>
                    <a:pt x="4397" y="4048"/>
                    <a:pt x="4417" y="3975"/>
                    <a:pt x="4424" y="3910"/>
                  </a:cubicBezTo>
                  <a:cubicBezTo>
                    <a:pt x="4446" y="3635"/>
                    <a:pt x="4281" y="3380"/>
                    <a:pt x="4090" y="3183"/>
                  </a:cubicBezTo>
                  <a:cubicBezTo>
                    <a:pt x="3569" y="2537"/>
                    <a:pt x="3741" y="1022"/>
                    <a:pt x="3741" y="1022"/>
                  </a:cubicBezTo>
                  <a:lnTo>
                    <a:pt x="2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7645362" y="3820104"/>
              <a:ext cx="143802" cy="142243"/>
            </a:xfrm>
            <a:custGeom>
              <a:avLst/>
              <a:gdLst/>
              <a:ahLst/>
              <a:cxnLst/>
              <a:rect l="l" t="t" r="r" b="b"/>
              <a:pathLst>
                <a:path w="1297" h="1283" extrusionOk="0">
                  <a:moveTo>
                    <a:pt x="649" y="1"/>
                  </a:moveTo>
                  <a:cubicBezTo>
                    <a:pt x="485" y="1"/>
                    <a:pt x="321" y="63"/>
                    <a:pt x="196" y="187"/>
                  </a:cubicBezTo>
                  <a:cubicBezTo>
                    <a:pt x="86" y="296"/>
                    <a:pt x="1" y="481"/>
                    <a:pt x="7" y="641"/>
                  </a:cubicBezTo>
                  <a:cubicBezTo>
                    <a:pt x="16" y="806"/>
                    <a:pt x="69" y="979"/>
                    <a:pt x="196" y="1094"/>
                  </a:cubicBezTo>
                  <a:cubicBezTo>
                    <a:pt x="317" y="1212"/>
                    <a:pt x="480" y="1278"/>
                    <a:pt x="649" y="1283"/>
                  </a:cubicBezTo>
                  <a:cubicBezTo>
                    <a:pt x="818" y="1280"/>
                    <a:pt x="980" y="1212"/>
                    <a:pt x="1101" y="1094"/>
                  </a:cubicBezTo>
                  <a:cubicBezTo>
                    <a:pt x="1211" y="984"/>
                    <a:pt x="1297" y="799"/>
                    <a:pt x="1290" y="641"/>
                  </a:cubicBezTo>
                  <a:cubicBezTo>
                    <a:pt x="1281" y="477"/>
                    <a:pt x="1228" y="303"/>
                    <a:pt x="1101" y="187"/>
                  </a:cubicBezTo>
                  <a:cubicBezTo>
                    <a:pt x="976" y="63"/>
                    <a:pt x="812"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7679289" y="3640166"/>
              <a:ext cx="156441" cy="260317"/>
            </a:xfrm>
            <a:custGeom>
              <a:avLst/>
              <a:gdLst/>
              <a:ahLst/>
              <a:cxnLst/>
              <a:rect l="l" t="t" r="r" b="b"/>
              <a:pathLst>
                <a:path w="1411" h="2348" extrusionOk="0">
                  <a:moveTo>
                    <a:pt x="1193" y="0"/>
                  </a:moveTo>
                  <a:cubicBezTo>
                    <a:pt x="1091" y="0"/>
                    <a:pt x="972" y="30"/>
                    <a:pt x="900" y="46"/>
                  </a:cubicBezTo>
                  <a:cubicBezTo>
                    <a:pt x="738" y="79"/>
                    <a:pt x="580" y="127"/>
                    <a:pt x="426" y="191"/>
                  </a:cubicBezTo>
                  <a:cubicBezTo>
                    <a:pt x="319" y="237"/>
                    <a:pt x="154" y="283"/>
                    <a:pt x="77" y="378"/>
                  </a:cubicBezTo>
                  <a:cubicBezTo>
                    <a:pt x="0" y="470"/>
                    <a:pt x="29" y="643"/>
                    <a:pt x="33" y="756"/>
                  </a:cubicBezTo>
                  <a:cubicBezTo>
                    <a:pt x="37" y="927"/>
                    <a:pt x="48" y="1098"/>
                    <a:pt x="64" y="1269"/>
                  </a:cubicBezTo>
                  <a:cubicBezTo>
                    <a:pt x="99" y="1612"/>
                    <a:pt x="141" y="1972"/>
                    <a:pt x="253" y="2299"/>
                  </a:cubicBezTo>
                  <a:cubicBezTo>
                    <a:pt x="262" y="2333"/>
                    <a:pt x="288" y="2347"/>
                    <a:pt x="314" y="2347"/>
                  </a:cubicBezTo>
                  <a:cubicBezTo>
                    <a:pt x="353" y="2347"/>
                    <a:pt x="393" y="2314"/>
                    <a:pt x="380" y="2264"/>
                  </a:cubicBezTo>
                  <a:cubicBezTo>
                    <a:pt x="343" y="2018"/>
                    <a:pt x="283" y="1772"/>
                    <a:pt x="246" y="1526"/>
                  </a:cubicBezTo>
                  <a:cubicBezTo>
                    <a:pt x="209" y="1263"/>
                    <a:pt x="185" y="999"/>
                    <a:pt x="176" y="736"/>
                  </a:cubicBezTo>
                  <a:cubicBezTo>
                    <a:pt x="174" y="679"/>
                    <a:pt x="174" y="619"/>
                    <a:pt x="171" y="562"/>
                  </a:cubicBezTo>
                  <a:cubicBezTo>
                    <a:pt x="171" y="485"/>
                    <a:pt x="196" y="448"/>
                    <a:pt x="261" y="415"/>
                  </a:cubicBezTo>
                  <a:cubicBezTo>
                    <a:pt x="373" y="356"/>
                    <a:pt x="490" y="305"/>
                    <a:pt x="611" y="261"/>
                  </a:cubicBezTo>
                  <a:cubicBezTo>
                    <a:pt x="716" y="224"/>
                    <a:pt x="821" y="182"/>
                    <a:pt x="929" y="152"/>
                  </a:cubicBezTo>
                  <a:cubicBezTo>
                    <a:pt x="959" y="144"/>
                    <a:pt x="1112" y="104"/>
                    <a:pt x="1219" y="104"/>
                  </a:cubicBezTo>
                  <a:cubicBezTo>
                    <a:pt x="1293" y="104"/>
                    <a:pt x="1346" y="123"/>
                    <a:pt x="1324" y="182"/>
                  </a:cubicBezTo>
                  <a:cubicBezTo>
                    <a:pt x="1316" y="203"/>
                    <a:pt x="1335" y="217"/>
                    <a:pt x="1354" y="217"/>
                  </a:cubicBezTo>
                  <a:cubicBezTo>
                    <a:pt x="1365" y="217"/>
                    <a:pt x="1376" y="211"/>
                    <a:pt x="1379" y="198"/>
                  </a:cubicBezTo>
                  <a:cubicBezTo>
                    <a:pt x="1410" y="42"/>
                    <a:pt x="1313" y="0"/>
                    <a:pt x="1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7700910" y="3943610"/>
              <a:ext cx="386058" cy="400675"/>
            </a:xfrm>
            <a:custGeom>
              <a:avLst/>
              <a:gdLst/>
              <a:ahLst/>
              <a:cxnLst/>
              <a:rect l="l" t="t" r="r" b="b"/>
              <a:pathLst>
                <a:path w="3482" h="3614" extrusionOk="0">
                  <a:moveTo>
                    <a:pt x="132" y="1"/>
                  </a:moveTo>
                  <a:cubicBezTo>
                    <a:pt x="106" y="1"/>
                    <a:pt x="79" y="15"/>
                    <a:pt x="73" y="43"/>
                  </a:cubicBezTo>
                  <a:cubicBezTo>
                    <a:pt x="1" y="395"/>
                    <a:pt x="273" y="751"/>
                    <a:pt x="514" y="972"/>
                  </a:cubicBezTo>
                  <a:cubicBezTo>
                    <a:pt x="767" y="1201"/>
                    <a:pt x="1088" y="1357"/>
                    <a:pt x="1399" y="1486"/>
                  </a:cubicBezTo>
                  <a:cubicBezTo>
                    <a:pt x="1746" y="1627"/>
                    <a:pt x="2107" y="1715"/>
                    <a:pt x="2465" y="1818"/>
                  </a:cubicBezTo>
                  <a:cubicBezTo>
                    <a:pt x="2719" y="1893"/>
                    <a:pt x="2853" y="2042"/>
                    <a:pt x="2853" y="2312"/>
                  </a:cubicBezTo>
                  <a:cubicBezTo>
                    <a:pt x="2853" y="2503"/>
                    <a:pt x="2794" y="2692"/>
                    <a:pt x="2787" y="2883"/>
                  </a:cubicBezTo>
                  <a:cubicBezTo>
                    <a:pt x="2772" y="3300"/>
                    <a:pt x="3097" y="3498"/>
                    <a:pt x="3453" y="3612"/>
                  </a:cubicBezTo>
                  <a:cubicBezTo>
                    <a:pt x="3455" y="3613"/>
                    <a:pt x="3456" y="3613"/>
                    <a:pt x="3458" y="3613"/>
                  </a:cubicBezTo>
                  <a:cubicBezTo>
                    <a:pt x="3473" y="3613"/>
                    <a:pt x="3482" y="3589"/>
                    <a:pt x="3466" y="3584"/>
                  </a:cubicBezTo>
                  <a:cubicBezTo>
                    <a:pt x="3246" y="3478"/>
                    <a:pt x="2990" y="3373"/>
                    <a:pt x="2906" y="3122"/>
                  </a:cubicBezTo>
                  <a:cubicBezTo>
                    <a:pt x="2829" y="2890"/>
                    <a:pt x="2921" y="2648"/>
                    <a:pt x="2943" y="2411"/>
                  </a:cubicBezTo>
                  <a:cubicBezTo>
                    <a:pt x="2959" y="2235"/>
                    <a:pt x="2943" y="2040"/>
                    <a:pt x="2823" y="1901"/>
                  </a:cubicBezTo>
                  <a:cubicBezTo>
                    <a:pt x="2684" y="1745"/>
                    <a:pt x="2454" y="1712"/>
                    <a:pt x="2263" y="1660"/>
                  </a:cubicBezTo>
                  <a:cubicBezTo>
                    <a:pt x="1834" y="1541"/>
                    <a:pt x="1382" y="1427"/>
                    <a:pt x="1000" y="1194"/>
                  </a:cubicBezTo>
                  <a:cubicBezTo>
                    <a:pt x="809" y="1078"/>
                    <a:pt x="635" y="931"/>
                    <a:pt x="490" y="762"/>
                  </a:cubicBezTo>
                  <a:cubicBezTo>
                    <a:pt x="304" y="544"/>
                    <a:pt x="231" y="322"/>
                    <a:pt x="187" y="43"/>
                  </a:cubicBezTo>
                  <a:cubicBezTo>
                    <a:pt x="183" y="14"/>
                    <a:pt x="158"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7931746" y="3952480"/>
              <a:ext cx="190257" cy="393469"/>
            </a:xfrm>
            <a:custGeom>
              <a:avLst/>
              <a:gdLst/>
              <a:ahLst/>
              <a:cxnLst/>
              <a:rect l="l" t="t" r="r" b="b"/>
              <a:pathLst>
                <a:path w="1716" h="3549" extrusionOk="0">
                  <a:moveTo>
                    <a:pt x="98" y="0"/>
                  </a:moveTo>
                  <a:cubicBezTo>
                    <a:pt x="88" y="0"/>
                    <a:pt x="77" y="6"/>
                    <a:pt x="73" y="18"/>
                  </a:cubicBezTo>
                  <a:lnTo>
                    <a:pt x="73" y="16"/>
                  </a:lnTo>
                  <a:lnTo>
                    <a:pt x="73" y="16"/>
                  </a:lnTo>
                  <a:cubicBezTo>
                    <a:pt x="1" y="348"/>
                    <a:pt x="440" y="543"/>
                    <a:pt x="659" y="684"/>
                  </a:cubicBezTo>
                  <a:cubicBezTo>
                    <a:pt x="866" y="815"/>
                    <a:pt x="1033" y="989"/>
                    <a:pt x="973" y="1253"/>
                  </a:cubicBezTo>
                  <a:cubicBezTo>
                    <a:pt x="932" y="1441"/>
                    <a:pt x="844" y="1613"/>
                    <a:pt x="919" y="1806"/>
                  </a:cubicBezTo>
                  <a:cubicBezTo>
                    <a:pt x="1048" y="2146"/>
                    <a:pt x="1716" y="2414"/>
                    <a:pt x="1542" y="2832"/>
                  </a:cubicBezTo>
                  <a:cubicBezTo>
                    <a:pt x="1476" y="2987"/>
                    <a:pt x="1312" y="3088"/>
                    <a:pt x="1296" y="3269"/>
                  </a:cubicBezTo>
                  <a:cubicBezTo>
                    <a:pt x="1285" y="3381"/>
                    <a:pt x="1334" y="3506"/>
                    <a:pt x="1446" y="3545"/>
                  </a:cubicBezTo>
                  <a:cubicBezTo>
                    <a:pt x="1451" y="3547"/>
                    <a:pt x="1455" y="3548"/>
                    <a:pt x="1460" y="3548"/>
                  </a:cubicBezTo>
                  <a:cubicBezTo>
                    <a:pt x="1501" y="3548"/>
                    <a:pt x="1517" y="3476"/>
                    <a:pt x="1468" y="3462"/>
                  </a:cubicBezTo>
                  <a:cubicBezTo>
                    <a:pt x="1213" y="3396"/>
                    <a:pt x="1465" y="3080"/>
                    <a:pt x="1536" y="2968"/>
                  </a:cubicBezTo>
                  <a:cubicBezTo>
                    <a:pt x="1615" y="2838"/>
                    <a:pt x="1643" y="2702"/>
                    <a:pt x="1595" y="2557"/>
                  </a:cubicBezTo>
                  <a:cubicBezTo>
                    <a:pt x="1479" y="2206"/>
                    <a:pt x="998" y="2045"/>
                    <a:pt x="973" y="1665"/>
                  </a:cubicBezTo>
                  <a:cubicBezTo>
                    <a:pt x="958" y="1468"/>
                    <a:pt x="1088" y="1288"/>
                    <a:pt x="1068" y="1088"/>
                  </a:cubicBezTo>
                  <a:cubicBezTo>
                    <a:pt x="1055" y="949"/>
                    <a:pt x="973" y="831"/>
                    <a:pt x="872" y="739"/>
                  </a:cubicBezTo>
                  <a:cubicBezTo>
                    <a:pt x="749" y="629"/>
                    <a:pt x="600" y="559"/>
                    <a:pt x="464" y="468"/>
                  </a:cubicBezTo>
                  <a:cubicBezTo>
                    <a:pt x="284" y="350"/>
                    <a:pt x="183" y="225"/>
                    <a:pt x="123" y="18"/>
                  </a:cubicBezTo>
                  <a:cubicBezTo>
                    <a:pt x="119" y="6"/>
                    <a:pt x="109"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8071224" y="4330871"/>
              <a:ext cx="40136" cy="26165"/>
            </a:xfrm>
            <a:custGeom>
              <a:avLst/>
              <a:gdLst/>
              <a:ahLst/>
              <a:cxnLst/>
              <a:rect l="l" t="t" r="r" b="b"/>
              <a:pathLst>
                <a:path w="362" h="236" extrusionOk="0">
                  <a:moveTo>
                    <a:pt x="278" y="1"/>
                  </a:moveTo>
                  <a:cubicBezTo>
                    <a:pt x="251" y="3"/>
                    <a:pt x="225" y="9"/>
                    <a:pt x="201" y="18"/>
                  </a:cubicBezTo>
                  <a:cubicBezTo>
                    <a:pt x="174" y="27"/>
                    <a:pt x="150" y="38"/>
                    <a:pt x="126" y="49"/>
                  </a:cubicBezTo>
                  <a:cubicBezTo>
                    <a:pt x="106" y="60"/>
                    <a:pt x="89" y="71"/>
                    <a:pt x="73" y="84"/>
                  </a:cubicBezTo>
                  <a:cubicBezTo>
                    <a:pt x="47" y="99"/>
                    <a:pt x="27" y="121"/>
                    <a:pt x="12" y="148"/>
                  </a:cubicBezTo>
                  <a:cubicBezTo>
                    <a:pt x="1" y="165"/>
                    <a:pt x="1" y="187"/>
                    <a:pt x="12" y="207"/>
                  </a:cubicBezTo>
                  <a:cubicBezTo>
                    <a:pt x="23" y="225"/>
                    <a:pt x="43" y="233"/>
                    <a:pt x="62" y="233"/>
                  </a:cubicBezTo>
                  <a:lnTo>
                    <a:pt x="62" y="236"/>
                  </a:lnTo>
                  <a:cubicBezTo>
                    <a:pt x="88" y="234"/>
                    <a:pt x="112" y="227"/>
                    <a:pt x="136" y="216"/>
                  </a:cubicBezTo>
                  <a:lnTo>
                    <a:pt x="136" y="216"/>
                  </a:lnTo>
                  <a:lnTo>
                    <a:pt x="133" y="218"/>
                  </a:lnTo>
                  <a:cubicBezTo>
                    <a:pt x="159" y="205"/>
                    <a:pt x="188" y="196"/>
                    <a:pt x="216" y="185"/>
                  </a:cubicBezTo>
                  <a:cubicBezTo>
                    <a:pt x="232" y="181"/>
                    <a:pt x="245" y="176"/>
                    <a:pt x="260" y="172"/>
                  </a:cubicBezTo>
                  <a:lnTo>
                    <a:pt x="282" y="165"/>
                  </a:lnTo>
                  <a:cubicBezTo>
                    <a:pt x="295" y="163"/>
                    <a:pt x="306" y="159"/>
                    <a:pt x="319" y="152"/>
                  </a:cubicBezTo>
                  <a:cubicBezTo>
                    <a:pt x="335" y="143"/>
                    <a:pt x="346" y="130"/>
                    <a:pt x="352" y="113"/>
                  </a:cubicBezTo>
                  <a:cubicBezTo>
                    <a:pt x="359" y="97"/>
                    <a:pt x="361" y="77"/>
                    <a:pt x="357" y="60"/>
                  </a:cubicBezTo>
                  <a:cubicBezTo>
                    <a:pt x="346" y="25"/>
                    <a:pt x="315" y="1"/>
                    <a:pt x="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8081535" y="4349164"/>
              <a:ext cx="118855" cy="182931"/>
            </a:xfrm>
            <a:custGeom>
              <a:avLst/>
              <a:gdLst/>
              <a:ahLst/>
              <a:cxnLst/>
              <a:rect l="l" t="t" r="r" b="b"/>
              <a:pathLst>
                <a:path w="1072" h="1650" extrusionOk="0">
                  <a:moveTo>
                    <a:pt x="75" y="0"/>
                  </a:moveTo>
                  <a:cubicBezTo>
                    <a:pt x="54" y="0"/>
                    <a:pt x="35" y="12"/>
                    <a:pt x="31" y="38"/>
                  </a:cubicBezTo>
                  <a:cubicBezTo>
                    <a:pt x="0" y="226"/>
                    <a:pt x="132" y="385"/>
                    <a:pt x="281" y="479"/>
                  </a:cubicBezTo>
                  <a:cubicBezTo>
                    <a:pt x="433" y="573"/>
                    <a:pt x="604" y="606"/>
                    <a:pt x="751" y="696"/>
                  </a:cubicBezTo>
                  <a:cubicBezTo>
                    <a:pt x="916" y="800"/>
                    <a:pt x="1002" y="986"/>
                    <a:pt x="931" y="1173"/>
                  </a:cubicBezTo>
                  <a:cubicBezTo>
                    <a:pt x="857" y="1371"/>
                    <a:pt x="622" y="1390"/>
                    <a:pt x="523" y="1562"/>
                  </a:cubicBezTo>
                  <a:cubicBezTo>
                    <a:pt x="497" y="1607"/>
                    <a:pt x="537" y="1650"/>
                    <a:pt x="577" y="1650"/>
                  </a:cubicBezTo>
                  <a:cubicBezTo>
                    <a:pt x="595" y="1650"/>
                    <a:pt x="612" y="1641"/>
                    <a:pt x="624" y="1621"/>
                  </a:cubicBezTo>
                  <a:cubicBezTo>
                    <a:pt x="674" y="1527"/>
                    <a:pt x="769" y="1483"/>
                    <a:pt x="850" y="1421"/>
                  </a:cubicBezTo>
                  <a:cubicBezTo>
                    <a:pt x="920" y="1368"/>
                    <a:pt x="975" y="1298"/>
                    <a:pt x="1008" y="1217"/>
                  </a:cubicBezTo>
                  <a:cubicBezTo>
                    <a:pt x="1072" y="1059"/>
                    <a:pt x="1059" y="863"/>
                    <a:pt x="951" y="727"/>
                  </a:cubicBezTo>
                  <a:cubicBezTo>
                    <a:pt x="843" y="591"/>
                    <a:pt x="674" y="523"/>
                    <a:pt x="521" y="450"/>
                  </a:cubicBezTo>
                  <a:cubicBezTo>
                    <a:pt x="439" y="415"/>
                    <a:pt x="363" y="371"/>
                    <a:pt x="292" y="321"/>
                  </a:cubicBezTo>
                  <a:cubicBezTo>
                    <a:pt x="198" y="246"/>
                    <a:pt x="165" y="150"/>
                    <a:pt x="130" y="38"/>
                  </a:cubicBezTo>
                  <a:cubicBezTo>
                    <a:pt x="123" y="14"/>
                    <a:pt x="98" y="0"/>
                    <a:pt x="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8015011" y="4506152"/>
              <a:ext cx="174957" cy="176612"/>
            </a:xfrm>
            <a:custGeom>
              <a:avLst/>
              <a:gdLst/>
              <a:ahLst/>
              <a:cxnLst/>
              <a:rect l="l" t="t" r="r" b="b"/>
              <a:pathLst>
                <a:path w="1578" h="1593" extrusionOk="0">
                  <a:moveTo>
                    <a:pt x="888" y="0"/>
                  </a:moveTo>
                  <a:cubicBezTo>
                    <a:pt x="789" y="0"/>
                    <a:pt x="702" y="77"/>
                    <a:pt x="631" y="150"/>
                  </a:cubicBezTo>
                  <a:cubicBezTo>
                    <a:pt x="409" y="376"/>
                    <a:pt x="207" y="618"/>
                    <a:pt x="20" y="873"/>
                  </a:cubicBezTo>
                  <a:lnTo>
                    <a:pt x="1" y="1083"/>
                  </a:lnTo>
                  <a:cubicBezTo>
                    <a:pt x="271" y="1264"/>
                    <a:pt x="545" y="1433"/>
                    <a:pt x="824" y="1593"/>
                  </a:cubicBezTo>
                  <a:cubicBezTo>
                    <a:pt x="1035" y="1198"/>
                    <a:pt x="1259" y="800"/>
                    <a:pt x="1577" y="488"/>
                  </a:cubicBezTo>
                  <a:cubicBezTo>
                    <a:pt x="1417" y="324"/>
                    <a:pt x="1237" y="179"/>
                    <a:pt x="1042" y="58"/>
                  </a:cubicBezTo>
                  <a:cubicBezTo>
                    <a:pt x="1004" y="32"/>
                    <a:pt x="965" y="14"/>
                    <a:pt x="921" y="3"/>
                  </a:cubicBezTo>
                  <a:cubicBezTo>
                    <a:pt x="910" y="1"/>
                    <a:pt x="899" y="0"/>
                    <a:pt x="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7995830" y="4515465"/>
              <a:ext cx="134932" cy="132930"/>
            </a:xfrm>
            <a:custGeom>
              <a:avLst/>
              <a:gdLst/>
              <a:ahLst/>
              <a:cxnLst/>
              <a:rect l="l" t="t" r="r" b="b"/>
              <a:pathLst>
                <a:path w="1217" h="1199" extrusionOk="0">
                  <a:moveTo>
                    <a:pt x="707" y="0"/>
                  </a:moveTo>
                  <a:cubicBezTo>
                    <a:pt x="679" y="2"/>
                    <a:pt x="652" y="18"/>
                    <a:pt x="635" y="40"/>
                  </a:cubicBezTo>
                  <a:lnTo>
                    <a:pt x="18" y="606"/>
                  </a:lnTo>
                  <a:cubicBezTo>
                    <a:pt x="18" y="606"/>
                    <a:pt x="0" y="1019"/>
                    <a:pt x="66" y="1019"/>
                  </a:cubicBezTo>
                  <a:cubicBezTo>
                    <a:pt x="269" y="1019"/>
                    <a:pt x="455" y="881"/>
                    <a:pt x="585" y="881"/>
                  </a:cubicBezTo>
                  <a:cubicBezTo>
                    <a:pt x="621" y="881"/>
                    <a:pt x="652" y="892"/>
                    <a:pt x="679" y="918"/>
                  </a:cubicBezTo>
                  <a:cubicBezTo>
                    <a:pt x="757" y="975"/>
                    <a:pt x="766" y="1198"/>
                    <a:pt x="854" y="1198"/>
                  </a:cubicBezTo>
                  <a:cubicBezTo>
                    <a:pt x="858" y="1198"/>
                    <a:pt x="861" y="1198"/>
                    <a:pt x="865" y="1197"/>
                  </a:cubicBezTo>
                  <a:cubicBezTo>
                    <a:pt x="944" y="1043"/>
                    <a:pt x="931" y="813"/>
                    <a:pt x="646" y="703"/>
                  </a:cubicBezTo>
                  <a:lnTo>
                    <a:pt x="1217" y="387"/>
                  </a:lnTo>
                  <a:cubicBezTo>
                    <a:pt x="1081" y="248"/>
                    <a:pt x="927" y="125"/>
                    <a:pt x="762" y="22"/>
                  </a:cubicBezTo>
                  <a:cubicBezTo>
                    <a:pt x="747" y="9"/>
                    <a:pt x="727" y="2"/>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8045723" y="4556042"/>
              <a:ext cx="75615" cy="91244"/>
            </a:xfrm>
            <a:custGeom>
              <a:avLst/>
              <a:gdLst/>
              <a:ahLst/>
              <a:cxnLst/>
              <a:rect l="l" t="t" r="r" b="b"/>
              <a:pathLst>
                <a:path w="682" h="823" extrusionOk="0">
                  <a:moveTo>
                    <a:pt x="336" y="1"/>
                  </a:moveTo>
                  <a:lnTo>
                    <a:pt x="143" y="146"/>
                  </a:lnTo>
                  <a:cubicBezTo>
                    <a:pt x="143" y="146"/>
                    <a:pt x="1" y="411"/>
                    <a:pt x="123" y="411"/>
                  </a:cubicBezTo>
                  <a:cubicBezTo>
                    <a:pt x="139" y="411"/>
                    <a:pt x="161" y="406"/>
                    <a:pt x="189" y="394"/>
                  </a:cubicBezTo>
                  <a:cubicBezTo>
                    <a:pt x="209" y="386"/>
                    <a:pt x="228" y="382"/>
                    <a:pt x="246" y="382"/>
                  </a:cubicBezTo>
                  <a:cubicBezTo>
                    <a:pt x="439" y="382"/>
                    <a:pt x="541" y="807"/>
                    <a:pt x="541" y="807"/>
                  </a:cubicBezTo>
                  <a:cubicBezTo>
                    <a:pt x="549" y="818"/>
                    <a:pt x="559" y="822"/>
                    <a:pt x="570" y="822"/>
                  </a:cubicBezTo>
                  <a:cubicBezTo>
                    <a:pt x="607" y="822"/>
                    <a:pt x="650" y="765"/>
                    <a:pt x="655" y="717"/>
                  </a:cubicBezTo>
                  <a:cubicBezTo>
                    <a:pt x="681" y="438"/>
                    <a:pt x="560" y="168"/>
                    <a:pt x="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8076102" y="4547838"/>
              <a:ext cx="67300" cy="88472"/>
            </a:xfrm>
            <a:custGeom>
              <a:avLst/>
              <a:gdLst/>
              <a:ahLst/>
              <a:cxnLst/>
              <a:rect l="l" t="t" r="r" b="b"/>
              <a:pathLst>
                <a:path w="607" h="798" extrusionOk="0">
                  <a:moveTo>
                    <a:pt x="205" y="0"/>
                  </a:moveTo>
                  <a:lnTo>
                    <a:pt x="5" y="64"/>
                  </a:lnTo>
                  <a:lnTo>
                    <a:pt x="1" y="233"/>
                  </a:lnTo>
                  <a:cubicBezTo>
                    <a:pt x="1" y="233"/>
                    <a:pt x="291" y="622"/>
                    <a:pt x="326" y="736"/>
                  </a:cubicBezTo>
                  <a:cubicBezTo>
                    <a:pt x="340" y="784"/>
                    <a:pt x="360" y="798"/>
                    <a:pt x="377" y="798"/>
                  </a:cubicBezTo>
                  <a:cubicBezTo>
                    <a:pt x="403" y="798"/>
                    <a:pt x="425" y="769"/>
                    <a:pt x="425" y="769"/>
                  </a:cubicBezTo>
                  <a:cubicBezTo>
                    <a:pt x="607" y="584"/>
                    <a:pt x="596" y="246"/>
                    <a:pt x="403" y="73"/>
                  </a:cubicBezTo>
                  <a:lnTo>
                    <a:pt x="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8072000" y="4516352"/>
              <a:ext cx="105107" cy="81266"/>
            </a:xfrm>
            <a:custGeom>
              <a:avLst/>
              <a:gdLst/>
              <a:ahLst/>
              <a:cxnLst/>
              <a:rect l="l" t="t" r="r" b="b"/>
              <a:pathLst>
                <a:path w="948" h="733" extrusionOk="0">
                  <a:moveTo>
                    <a:pt x="95" y="1"/>
                  </a:moveTo>
                  <a:cubicBezTo>
                    <a:pt x="44" y="1"/>
                    <a:pt x="0" y="104"/>
                    <a:pt x="0" y="131"/>
                  </a:cubicBezTo>
                  <a:cubicBezTo>
                    <a:pt x="0" y="157"/>
                    <a:pt x="321" y="440"/>
                    <a:pt x="321" y="440"/>
                  </a:cubicBezTo>
                  <a:cubicBezTo>
                    <a:pt x="331" y="439"/>
                    <a:pt x="342" y="439"/>
                    <a:pt x="352" y="439"/>
                  </a:cubicBezTo>
                  <a:cubicBezTo>
                    <a:pt x="633" y="439"/>
                    <a:pt x="798" y="733"/>
                    <a:pt x="869" y="733"/>
                  </a:cubicBezTo>
                  <a:cubicBezTo>
                    <a:pt x="875" y="733"/>
                    <a:pt x="881" y="730"/>
                    <a:pt x="886" y="726"/>
                  </a:cubicBezTo>
                  <a:cubicBezTo>
                    <a:pt x="947" y="664"/>
                    <a:pt x="765" y="359"/>
                    <a:pt x="611" y="243"/>
                  </a:cubicBezTo>
                  <a:cubicBezTo>
                    <a:pt x="459" y="128"/>
                    <a:pt x="286"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6481534" y="3806911"/>
              <a:ext cx="162983" cy="242135"/>
            </a:xfrm>
            <a:custGeom>
              <a:avLst/>
              <a:gdLst/>
              <a:ahLst/>
              <a:cxnLst/>
              <a:rect l="l" t="t" r="r" b="b"/>
              <a:pathLst>
                <a:path w="1470" h="2184" extrusionOk="0">
                  <a:moveTo>
                    <a:pt x="1469" y="0"/>
                  </a:moveTo>
                  <a:lnTo>
                    <a:pt x="481" y="57"/>
                  </a:lnTo>
                  <a:lnTo>
                    <a:pt x="0" y="1665"/>
                  </a:lnTo>
                  <a:lnTo>
                    <a:pt x="1351" y="2183"/>
                  </a:lnTo>
                  <a:lnTo>
                    <a:pt x="1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5940698" y="3966338"/>
              <a:ext cx="235826" cy="260871"/>
            </a:xfrm>
            <a:custGeom>
              <a:avLst/>
              <a:gdLst/>
              <a:ahLst/>
              <a:cxnLst/>
              <a:rect l="l" t="t" r="r" b="b"/>
              <a:pathLst>
                <a:path w="2127" h="2353" extrusionOk="0">
                  <a:moveTo>
                    <a:pt x="330" y="1"/>
                  </a:moveTo>
                  <a:lnTo>
                    <a:pt x="0" y="895"/>
                  </a:lnTo>
                  <a:lnTo>
                    <a:pt x="611" y="2353"/>
                  </a:lnTo>
                  <a:cubicBezTo>
                    <a:pt x="666" y="2316"/>
                    <a:pt x="2126" y="1483"/>
                    <a:pt x="2126" y="1483"/>
                  </a:cubicBezTo>
                  <a:lnTo>
                    <a:pt x="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8"/>
          <p:cNvGrpSpPr/>
          <p:nvPr/>
        </p:nvGrpSpPr>
        <p:grpSpPr>
          <a:xfrm>
            <a:off x="8244628" y="3431846"/>
            <a:ext cx="168637" cy="146456"/>
            <a:chOff x="8244628" y="3431846"/>
            <a:chExt cx="168637" cy="146456"/>
          </a:xfrm>
        </p:grpSpPr>
        <p:sp>
          <p:nvSpPr>
            <p:cNvPr id="600" name="Google Shape;600;p38"/>
            <p:cNvSpPr/>
            <p:nvPr/>
          </p:nvSpPr>
          <p:spPr>
            <a:xfrm>
              <a:off x="8244628" y="3431846"/>
              <a:ext cx="168637" cy="146456"/>
            </a:xfrm>
            <a:custGeom>
              <a:avLst/>
              <a:gdLst/>
              <a:ahLst/>
              <a:cxnLst/>
              <a:rect l="l" t="t" r="r" b="b"/>
              <a:pathLst>
                <a:path w="1521" h="1321" extrusionOk="0">
                  <a:moveTo>
                    <a:pt x="706" y="1"/>
                  </a:moveTo>
                  <a:cubicBezTo>
                    <a:pt x="699" y="1"/>
                    <a:pt x="691" y="1"/>
                    <a:pt x="684" y="1"/>
                  </a:cubicBezTo>
                  <a:cubicBezTo>
                    <a:pt x="451" y="10"/>
                    <a:pt x="238" y="135"/>
                    <a:pt x="115" y="335"/>
                  </a:cubicBezTo>
                  <a:cubicBezTo>
                    <a:pt x="1" y="528"/>
                    <a:pt x="1" y="784"/>
                    <a:pt x="119" y="974"/>
                  </a:cubicBezTo>
                  <a:lnTo>
                    <a:pt x="119" y="974"/>
                  </a:lnTo>
                  <a:cubicBezTo>
                    <a:pt x="127" y="990"/>
                    <a:pt x="136" y="1005"/>
                    <a:pt x="146" y="1020"/>
                  </a:cubicBezTo>
                  <a:cubicBezTo>
                    <a:pt x="244" y="1172"/>
                    <a:pt x="411" y="1268"/>
                    <a:pt x="585" y="1304"/>
                  </a:cubicBezTo>
                  <a:cubicBezTo>
                    <a:pt x="639" y="1315"/>
                    <a:pt x="694" y="1320"/>
                    <a:pt x="750" y="1320"/>
                  </a:cubicBezTo>
                  <a:cubicBezTo>
                    <a:pt x="943" y="1320"/>
                    <a:pt x="1136" y="1252"/>
                    <a:pt x="1274" y="1119"/>
                  </a:cubicBezTo>
                  <a:cubicBezTo>
                    <a:pt x="1452" y="946"/>
                    <a:pt x="1520" y="662"/>
                    <a:pt x="1419" y="438"/>
                  </a:cubicBezTo>
                  <a:cubicBezTo>
                    <a:pt x="1389" y="372"/>
                    <a:pt x="1347" y="311"/>
                    <a:pt x="1296" y="260"/>
                  </a:cubicBezTo>
                  <a:cubicBezTo>
                    <a:pt x="1145" y="95"/>
                    <a:pt x="931" y="1"/>
                    <a:pt x="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8282103" y="3465106"/>
              <a:ext cx="35923" cy="30599"/>
            </a:xfrm>
            <a:custGeom>
              <a:avLst/>
              <a:gdLst/>
              <a:ahLst/>
              <a:cxnLst/>
              <a:rect l="l" t="t" r="r" b="b"/>
              <a:pathLst>
                <a:path w="324" h="276" extrusionOk="0">
                  <a:moveTo>
                    <a:pt x="238" y="1"/>
                  </a:moveTo>
                  <a:cubicBezTo>
                    <a:pt x="233" y="1"/>
                    <a:pt x="228" y="1"/>
                    <a:pt x="223" y="2"/>
                  </a:cubicBezTo>
                  <a:cubicBezTo>
                    <a:pt x="172" y="11"/>
                    <a:pt x="128" y="53"/>
                    <a:pt x="93" y="83"/>
                  </a:cubicBezTo>
                  <a:cubicBezTo>
                    <a:pt x="58" y="116"/>
                    <a:pt x="1" y="173"/>
                    <a:pt x="3" y="228"/>
                  </a:cubicBezTo>
                  <a:cubicBezTo>
                    <a:pt x="5" y="241"/>
                    <a:pt x="16" y="251"/>
                    <a:pt x="28" y="251"/>
                  </a:cubicBezTo>
                  <a:cubicBezTo>
                    <a:pt x="30" y="251"/>
                    <a:pt x="32" y="251"/>
                    <a:pt x="34" y="250"/>
                  </a:cubicBezTo>
                  <a:cubicBezTo>
                    <a:pt x="60" y="237"/>
                    <a:pt x="82" y="215"/>
                    <a:pt x="97" y="191"/>
                  </a:cubicBezTo>
                  <a:cubicBezTo>
                    <a:pt x="124" y="160"/>
                    <a:pt x="152" y="132"/>
                    <a:pt x="185" y="105"/>
                  </a:cubicBezTo>
                  <a:cubicBezTo>
                    <a:pt x="201" y="94"/>
                    <a:pt x="216" y="81"/>
                    <a:pt x="231" y="72"/>
                  </a:cubicBezTo>
                  <a:cubicBezTo>
                    <a:pt x="238" y="92"/>
                    <a:pt x="240" y="112"/>
                    <a:pt x="240" y="132"/>
                  </a:cubicBezTo>
                  <a:cubicBezTo>
                    <a:pt x="242" y="169"/>
                    <a:pt x="240" y="206"/>
                    <a:pt x="245" y="244"/>
                  </a:cubicBezTo>
                  <a:cubicBezTo>
                    <a:pt x="247" y="265"/>
                    <a:pt x="264" y="276"/>
                    <a:pt x="281" y="276"/>
                  </a:cubicBezTo>
                  <a:cubicBezTo>
                    <a:pt x="296" y="276"/>
                    <a:pt x="311" y="267"/>
                    <a:pt x="315" y="248"/>
                  </a:cubicBezTo>
                  <a:cubicBezTo>
                    <a:pt x="324" y="187"/>
                    <a:pt x="321" y="125"/>
                    <a:pt x="308" y="66"/>
                  </a:cubicBezTo>
                  <a:cubicBezTo>
                    <a:pt x="304" y="27"/>
                    <a:pt x="273"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8339203" y="3474863"/>
              <a:ext cx="30933" cy="33482"/>
            </a:xfrm>
            <a:custGeom>
              <a:avLst/>
              <a:gdLst/>
              <a:ahLst/>
              <a:cxnLst/>
              <a:rect l="l" t="t" r="r" b="b"/>
              <a:pathLst>
                <a:path w="279" h="302" extrusionOk="0">
                  <a:moveTo>
                    <a:pt x="186" y="0"/>
                  </a:moveTo>
                  <a:cubicBezTo>
                    <a:pt x="146" y="0"/>
                    <a:pt x="115" y="37"/>
                    <a:pt x="92" y="68"/>
                  </a:cubicBezTo>
                  <a:cubicBezTo>
                    <a:pt x="52" y="112"/>
                    <a:pt x="24" y="165"/>
                    <a:pt x="4" y="222"/>
                  </a:cubicBezTo>
                  <a:cubicBezTo>
                    <a:pt x="1" y="242"/>
                    <a:pt x="18" y="256"/>
                    <a:pt x="34" y="256"/>
                  </a:cubicBezTo>
                  <a:cubicBezTo>
                    <a:pt x="42" y="256"/>
                    <a:pt x="49" y="254"/>
                    <a:pt x="55" y="248"/>
                  </a:cubicBezTo>
                  <a:cubicBezTo>
                    <a:pt x="74" y="219"/>
                    <a:pt x="92" y="193"/>
                    <a:pt x="110" y="165"/>
                  </a:cubicBezTo>
                  <a:cubicBezTo>
                    <a:pt x="125" y="138"/>
                    <a:pt x="145" y="114"/>
                    <a:pt x="167" y="92"/>
                  </a:cubicBezTo>
                  <a:cubicBezTo>
                    <a:pt x="173" y="88"/>
                    <a:pt x="178" y="87"/>
                    <a:pt x="182" y="87"/>
                  </a:cubicBezTo>
                  <a:cubicBezTo>
                    <a:pt x="204" y="87"/>
                    <a:pt x="200" y="133"/>
                    <a:pt x="200" y="154"/>
                  </a:cubicBezTo>
                  <a:cubicBezTo>
                    <a:pt x="200" y="187"/>
                    <a:pt x="195" y="219"/>
                    <a:pt x="191" y="255"/>
                  </a:cubicBezTo>
                  <a:cubicBezTo>
                    <a:pt x="188" y="284"/>
                    <a:pt x="214" y="302"/>
                    <a:pt x="237" y="302"/>
                  </a:cubicBezTo>
                  <a:cubicBezTo>
                    <a:pt x="254" y="302"/>
                    <a:pt x="269" y="292"/>
                    <a:pt x="272" y="270"/>
                  </a:cubicBezTo>
                  <a:cubicBezTo>
                    <a:pt x="279" y="215"/>
                    <a:pt x="279" y="158"/>
                    <a:pt x="272" y="103"/>
                  </a:cubicBezTo>
                  <a:cubicBezTo>
                    <a:pt x="268" y="59"/>
                    <a:pt x="248" y="13"/>
                    <a:pt x="202" y="2"/>
                  </a:cubicBezTo>
                  <a:cubicBezTo>
                    <a:pt x="196" y="1"/>
                    <a:pt x="191"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8294077" y="3510562"/>
              <a:ext cx="60536" cy="45567"/>
            </a:xfrm>
            <a:custGeom>
              <a:avLst/>
              <a:gdLst/>
              <a:ahLst/>
              <a:cxnLst/>
              <a:rect l="l" t="t" r="r" b="b"/>
              <a:pathLst>
                <a:path w="546" h="411" extrusionOk="0">
                  <a:moveTo>
                    <a:pt x="14" y="1"/>
                  </a:moveTo>
                  <a:lnTo>
                    <a:pt x="27" y="18"/>
                  </a:lnTo>
                  <a:cubicBezTo>
                    <a:pt x="0" y="97"/>
                    <a:pt x="0" y="183"/>
                    <a:pt x="33" y="260"/>
                  </a:cubicBezTo>
                  <a:cubicBezTo>
                    <a:pt x="64" y="337"/>
                    <a:pt x="134" y="394"/>
                    <a:pt x="216" y="409"/>
                  </a:cubicBezTo>
                  <a:cubicBezTo>
                    <a:pt x="222" y="410"/>
                    <a:pt x="229" y="411"/>
                    <a:pt x="235" y="411"/>
                  </a:cubicBezTo>
                  <a:cubicBezTo>
                    <a:pt x="242" y="411"/>
                    <a:pt x="249" y="410"/>
                    <a:pt x="255" y="409"/>
                  </a:cubicBezTo>
                  <a:cubicBezTo>
                    <a:pt x="284" y="407"/>
                    <a:pt x="310" y="398"/>
                    <a:pt x="332" y="385"/>
                  </a:cubicBezTo>
                  <a:cubicBezTo>
                    <a:pt x="433" y="328"/>
                    <a:pt x="492" y="225"/>
                    <a:pt x="545" y="124"/>
                  </a:cubicBezTo>
                  <a:cubicBezTo>
                    <a:pt x="367" y="89"/>
                    <a:pt x="189" y="47"/>
                    <a:pt x="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38"/>
          <p:cNvSpPr/>
          <p:nvPr/>
        </p:nvSpPr>
        <p:spPr>
          <a:xfrm>
            <a:off x="7432376" y="3347032"/>
            <a:ext cx="190701" cy="263532"/>
          </a:xfrm>
          <a:custGeom>
            <a:avLst/>
            <a:gdLst/>
            <a:ahLst/>
            <a:cxnLst/>
            <a:rect l="l" t="t" r="r" b="b"/>
            <a:pathLst>
              <a:path w="1720" h="2377" extrusionOk="0">
                <a:moveTo>
                  <a:pt x="1215" y="0"/>
                </a:moveTo>
                <a:cubicBezTo>
                  <a:pt x="1212" y="0"/>
                  <a:pt x="1209" y="1"/>
                  <a:pt x="1206" y="2"/>
                </a:cubicBezTo>
                <a:cubicBezTo>
                  <a:pt x="964" y="92"/>
                  <a:pt x="727" y="202"/>
                  <a:pt x="501" y="325"/>
                </a:cubicBezTo>
                <a:cubicBezTo>
                  <a:pt x="409" y="378"/>
                  <a:pt x="99" y="507"/>
                  <a:pt x="66" y="602"/>
                </a:cubicBezTo>
                <a:cubicBezTo>
                  <a:pt x="31" y="709"/>
                  <a:pt x="103" y="801"/>
                  <a:pt x="154" y="889"/>
                </a:cubicBezTo>
                <a:cubicBezTo>
                  <a:pt x="292" y="1131"/>
                  <a:pt x="435" y="1335"/>
                  <a:pt x="525" y="1577"/>
                </a:cubicBezTo>
                <a:cubicBezTo>
                  <a:pt x="500" y="1572"/>
                  <a:pt x="474" y="1569"/>
                  <a:pt x="448" y="1569"/>
                </a:cubicBezTo>
                <a:cubicBezTo>
                  <a:pt x="405" y="1569"/>
                  <a:pt x="362" y="1576"/>
                  <a:pt x="321" y="1590"/>
                </a:cubicBezTo>
                <a:cubicBezTo>
                  <a:pt x="132" y="1654"/>
                  <a:pt x="2" y="1831"/>
                  <a:pt x="0" y="2031"/>
                </a:cubicBezTo>
                <a:cubicBezTo>
                  <a:pt x="0" y="2189"/>
                  <a:pt x="122" y="2376"/>
                  <a:pt x="291" y="2376"/>
                </a:cubicBezTo>
                <a:cubicBezTo>
                  <a:pt x="292" y="2376"/>
                  <a:pt x="293" y="2376"/>
                  <a:pt x="294" y="2376"/>
                </a:cubicBezTo>
                <a:cubicBezTo>
                  <a:pt x="327" y="2376"/>
                  <a:pt x="356" y="2359"/>
                  <a:pt x="374" y="2330"/>
                </a:cubicBezTo>
                <a:cubicBezTo>
                  <a:pt x="387" y="2331"/>
                  <a:pt x="401" y="2332"/>
                  <a:pt x="416" y="2332"/>
                </a:cubicBezTo>
                <a:cubicBezTo>
                  <a:pt x="486" y="2332"/>
                  <a:pt x="557" y="2314"/>
                  <a:pt x="617" y="2277"/>
                </a:cubicBezTo>
                <a:cubicBezTo>
                  <a:pt x="786" y="2181"/>
                  <a:pt x="887" y="1968"/>
                  <a:pt x="800" y="1783"/>
                </a:cubicBezTo>
                <a:cubicBezTo>
                  <a:pt x="786" y="1755"/>
                  <a:pt x="769" y="1728"/>
                  <a:pt x="747" y="1704"/>
                </a:cubicBezTo>
                <a:cubicBezTo>
                  <a:pt x="720" y="1498"/>
                  <a:pt x="630" y="1311"/>
                  <a:pt x="518" y="1126"/>
                </a:cubicBezTo>
                <a:cubicBezTo>
                  <a:pt x="455" y="1028"/>
                  <a:pt x="224" y="812"/>
                  <a:pt x="215" y="700"/>
                </a:cubicBezTo>
                <a:cubicBezTo>
                  <a:pt x="200" y="496"/>
                  <a:pt x="435" y="400"/>
                  <a:pt x="573" y="320"/>
                </a:cubicBezTo>
                <a:cubicBezTo>
                  <a:pt x="655" y="275"/>
                  <a:pt x="970" y="76"/>
                  <a:pt x="1072" y="76"/>
                </a:cubicBezTo>
                <a:cubicBezTo>
                  <a:pt x="1082" y="76"/>
                  <a:pt x="1091" y="78"/>
                  <a:pt x="1096" y="83"/>
                </a:cubicBezTo>
                <a:cubicBezTo>
                  <a:pt x="1206" y="176"/>
                  <a:pt x="1096" y="428"/>
                  <a:pt x="1078" y="558"/>
                </a:cubicBezTo>
                <a:cubicBezTo>
                  <a:pt x="1035" y="865"/>
                  <a:pt x="1028" y="1173"/>
                  <a:pt x="1017" y="1480"/>
                </a:cubicBezTo>
                <a:cubicBezTo>
                  <a:pt x="1002" y="1535"/>
                  <a:pt x="1010" y="1594"/>
                  <a:pt x="1043" y="1640"/>
                </a:cubicBezTo>
                <a:cubicBezTo>
                  <a:pt x="1100" y="1721"/>
                  <a:pt x="1183" y="1755"/>
                  <a:pt x="1270" y="1755"/>
                </a:cubicBezTo>
                <a:cubicBezTo>
                  <a:pt x="1483" y="1755"/>
                  <a:pt x="1720" y="1549"/>
                  <a:pt x="1660" y="1324"/>
                </a:cubicBezTo>
                <a:cubicBezTo>
                  <a:pt x="1627" y="1202"/>
                  <a:pt x="1514" y="1119"/>
                  <a:pt x="1390" y="1119"/>
                </a:cubicBezTo>
                <a:cubicBezTo>
                  <a:pt x="1375" y="1119"/>
                  <a:pt x="1361" y="1120"/>
                  <a:pt x="1346" y="1122"/>
                </a:cubicBezTo>
                <a:cubicBezTo>
                  <a:pt x="1241" y="1140"/>
                  <a:pt x="1164" y="1219"/>
                  <a:pt x="1109" y="1313"/>
                </a:cubicBezTo>
                <a:cubicBezTo>
                  <a:pt x="1100" y="883"/>
                  <a:pt x="1166" y="457"/>
                  <a:pt x="1237" y="31"/>
                </a:cubicBezTo>
                <a:cubicBezTo>
                  <a:pt x="1238" y="18"/>
                  <a:pt x="1229"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7680066" y="3433066"/>
            <a:ext cx="74728" cy="172842"/>
          </a:xfrm>
          <a:custGeom>
            <a:avLst/>
            <a:gdLst/>
            <a:ahLst/>
            <a:cxnLst/>
            <a:rect l="l" t="t" r="r" b="b"/>
            <a:pathLst>
              <a:path w="674" h="1559" extrusionOk="0">
                <a:moveTo>
                  <a:pt x="412" y="1"/>
                </a:moveTo>
                <a:cubicBezTo>
                  <a:pt x="387" y="1"/>
                  <a:pt x="361" y="21"/>
                  <a:pt x="360" y="47"/>
                </a:cubicBezTo>
                <a:cubicBezTo>
                  <a:pt x="342" y="414"/>
                  <a:pt x="329" y="783"/>
                  <a:pt x="294" y="1150"/>
                </a:cubicBezTo>
                <a:cubicBezTo>
                  <a:pt x="267" y="1137"/>
                  <a:pt x="239" y="1131"/>
                  <a:pt x="212" y="1131"/>
                </a:cubicBezTo>
                <a:cubicBezTo>
                  <a:pt x="126" y="1131"/>
                  <a:pt x="48" y="1192"/>
                  <a:pt x="26" y="1306"/>
                </a:cubicBezTo>
                <a:cubicBezTo>
                  <a:pt x="1" y="1445"/>
                  <a:pt x="98" y="1558"/>
                  <a:pt x="212" y="1558"/>
                </a:cubicBezTo>
                <a:cubicBezTo>
                  <a:pt x="258" y="1558"/>
                  <a:pt x="307" y="1540"/>
                  <a:pt x="351" y="1497"/>
                </a:cubicBezTo>
                <a:cubicBezTo>
                  <a:pt x="417" y="1431"/>
                  <a:pt x="432" y="1308"/>
                  <a:pt x="386" y="1236"/>
                </a:cubicBezTo>
                <a:cubicBezTo>
                  <a:pt x="391" y="906"/>
                  <a:pt x="415" y="579"/>
                  <a:pt x="441" y="252"/>
                </a:cubicBezTo>
                <a:cubicBezTo>
                  <a:pt x="489" y="379"/>
                  <a:pt x="538" y="509"/>
                  <a:pt x="590" y="636"/>
                </a:cubicBezTo>
                <a:cubicBezTo>
                  <a:pt x="597" y="651"/>
                  <a:pt x="609" y="657"/>
                  <a:pt x="621" y="657"/>
                </a:cubicBezTo>
                <a:cubicBezTo>
                  <a:pt x="646" y="657"/>
                  <a:pt x="673" y="632"/>
                  <a:pt x="667" y="603"/>
                </a:cubicBezTo>
                <a:cubicBezTo>
                  <a:pt x="623" y="399"/>
                  <a:pt x="540" y="212"/>
                  <a:pt x="448" y="23"/>
                </a:cubicBezTo>
                <a:cubicBezTo>
                  <a:pt x="440" y="7"/>
                  <a:pt x="4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8"/>
          <p:cNvGrpSpPr/>
          <p:nvPr/>
        </p:nvGrpSpPr>
        <p:grpSpPr>
          <a:xfrm>
            <a:off x="7107319" y="400211"/>
            <a:ext cx="1533997" cy="2495032"/>
            <a:chOff x="6362575" y="3991175"/>
            <a:chExt cx="336425" cy="510075"/>
          </a:xfrm>
        </p:grpSpPr>
        <p:sp>
          <p:nvSpPr>
            <p:cNvPr id="607" name="Google Shape;607;p38"/>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8"/>
          <p:cNvGrpSpPr/>
          <p:nvPr/>
        </p:nvGrpSpPr>
        <p:grpSpPr>
          <a:xfrm flipH="1">
            <a:off x="929038" y="3754933"/>
            <a:ext cx="953999" cy="769838"/>
            <a:chOff x="7514750" y="4210883"/>
            <a:chExt cx="953999" cy="769838"/>
          </a:xfrm>
        </p:grpSpPr>
        <p:sp>
          <p:nvSpPr>
            <p:cNvPr id="627" name="Google Shape;627;p38"/>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38"/>
          <p:cNvGrpSpPr/>
          <p:nvPr/>
        </p:nvGrpSpPr>
        <p:grpSpPr>
          <a:xfrm>
            <a:off x="759408" y="576903"/>
            <a:ext cx="699758" cy="564676"/>
            <a:chOff x="7514750" y="4210883"/>
            <a:chExt cx="953999" cy="769838"/>
          </a:xfrm>
        </p:grpSpPr>
        <p:sp>
          <p:nvSpPr>
            <p:cNvPr id="635" name="Google Shape;635;p38"/>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012" y="0"/>
            <a:ext cx="6559676" cy="4947287"/>
          </a:xfrm>
          <a:prstGeom prst="rect">
            <a:avLst/>
          </a:prstGeom>
          <a:noFill/>
          <a:ln>
            <a:noFill/>
          </a:ln>
        </p:spPr>
      </p:pic>
    </p:spTree>
    <p:extLst>
      <p:ext uri="{BB962C8B-B14F-4D97-AF65-F5344CB8AC3E}">
        <p14:creationId xmlns:p14="http://schemas.microsoft.com/office/powerpoint/2010/main" val="160557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8" name="Google Shape;778;p42"/>
          <p:cNvSpPr txBox="1">
            <a:spLocks noGrp="1"/>
          </p:cNvSpPr>
          <p:nvPr>
            <p:ph type="body" idx="1"/>
          </p:nvPr>
        </p:nvSpPr>
        <p:spPr>
          <a:xfrm>
            <a:off x="719999" y="1072901"/>
            <a:ext cx="4348523" cy="3510599"/>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dirty="0"/>
              <a:t>The world is now changing at a much faster pace, requiring rapid adjustment to evolving technology and changing social conditions. </a:t>
            </a:r>
            <a:endParaRPr lang="en-US" dirty="0" smtClean="0"/>
          </a:p>
          <a:p>
            <a:pPr marL="0" lvl="0" indent="0">
              <a:buClr>
                <a:schemeClr val="dk1"/>
              </a:buClr>
              <a:buSzPts val="1100"/>
              <a:buNone/>
            </a:pPr>
            <a:endParaRPr lang="en-US" dirty="0"/>
          </a:p>
          <a:p>
            <a:pPr marL="0" lvl="0" indent="0">
              <a:buClr>
                <a:schemeClr val="dk1"/>
              </a:buClr>
              <a:buSzPts val="1100"/>
              <a:buNone/>
            </a:pPr>
            <a:r>
              <a:rPr lang="en-US" dirty="0" smtClean="0"/>
              <a:t>Our </a:t>
            </a:r>
            <a:r>
              <a:rPr lang="en-US" dirty="0"/>
              <a:t>interactions with people of different cultures have become common in the classroom, the workplace, and the healthcare setting, and with growing frequency in our neighborhood. </a:t>
            </a:r>
            <a:endParaRPr lang="en-US" dirty="0" smtClean="0"/>
          </a:p>
          <a:p>
            <a:pPr marL="0" lvl="0" indent="0">
              <a:buClr>
                <a:schemeClr val="dk1"/>
              </a:buClr>
              <a:buSzPts val="1100"/>
              <a:buNone/>
            </a:pPr>
            <a:endParaRPr lang="en-US" dirty="0"/>
          </a:p>
          <a:p>
            <a:pPr marL="0" lvl="0" indent="0">
              <a:buClr>
                <a:schemeClr val="dk1"/>
              </a:buClr>
              <a:buSzPts val="1100"/>
              <a:buNone/>
            </a:pPr>
            <a:r>
              <a:rPr lang="en-US" dirty="0" smtClean="0"/>
              <a:t>The </a:t>
            </a:r>
            <a:r>
              <a:rPr lang="en-US" dirty="0"/>
              <a:t>term “globalization” originally implied an emerging development, a work in progress, but can now be characterized as both an existing condition and a continuing dynamic. </a:t>
            </a:r>
            <a:endParaRPr lang="en-US" dirty="0" smtClean="0"/>
          </a:p>
          <a:p>
            <a:pPr marL="0" lvl="0" indent="0">
              <a:buClr>
                <a:schemeClr val="dk1"/>
              </a:buClr>
              <a:buSzPts val="1100"/>
              <a:buNone/>
            </a:pPr>
            <a:endParaRPr lang="en-US" dirty="0"/>
          </a:p>
          <a:p>
            <a:pPr marL="0" lvl="0" indent="0">
              <a:buClr>
                <a:schemeClr val="dk1"/>
              </a:buClr>
              <a:buSzPts val="1100"/>
              <a:buNone/>
            </a:pPr>
            <a:r>
              <a:rPr lang="en-US" dirty="0" smtClean="0"/>
              <a:t>With </a:t>
            </a:r>
            <a:r>
              <a:rPr lang="en-US" dirty="0"/>
              <a:t>rare exceptions, our lives are increasingly dependent on people and events in other parts of the world.</a:t>
            </a:r>
          </a:p>
          <a:p>
            <a:pPr marL="0" lvl="0" indent="0">
              <a:buClr>
                <a:schemeClr val="dk1"/>
              </a:buClr>
              <a:buSzPts val="1100"/>
              <a:buNone/>
            </a:pPr>
            <a:endParaRPr lang="en-US" dirty="0"/>
          </a:p>
        </p:txBody>
      </p:sp>
      <p:sp>
        <p:nvSpPr>
          <p:cNvPr id="779" name="Google Shape;779;p42"/>
          <p:cNvSpPr/>
          <p:nvPr/>
        </p:nvSpPr>
        <p:spPr>
          <a:xfrm>
            <a:off x="7667482" y="3183717"/>
            <a:ext cx="476641" cy="569070"/>
          </a:xfrm>
          <a:custGeom>
            <a:avLst/>
            <a:gdLst/>
            <a:ahLst/>
            <a:cxnLst/>
            <a:rect l="l" t="t" r="r" b="b"/>
            <a:pathLst>
              <a:path w="3486" h="4162" extrusionOk="0">
                <a:moveTo>
                  <a:pt x="1538" y="0"/>
                </a:moveTo>
                <a:lnTo>
                  <a:pt x="416" y="549"/>
                </a:lnTo>
                <a:lnTo>
                  <a:pt x="1" y="753"/>
                </a:lnTo>
                <a:cubicBezTo>
                  <a:pt x="130" y="1065"/>
                  <a:pt x="271" y="1368"/>
                  <a:pt x="411" y="1674"/>
                </a:cubicBezTo>
                <a:cubicBezTo>
                  <a:pt x="741" y="2385"/>
                  <a:pt x="1079" y="3092"/>
                  <a:pt x="1325" y="3835"/>
                </a:cubicBezTo>
                <a:lnTo>
                  <a:pt x="3486" y="4162"/>
                </a:lnTo>
                <a:cubicBezTo>
                  <a:pt x="3299" y="3235"/>
                  <a:pt x="2840" y="2387"/>
                  <a:pt x="2388" y="1557"/>
                </a:cubicBezTo>
                <a:cubicBezTo>
                  <a:pt x="2104" y="1039"/>
                  <a:pt x="1821" y="518"/>
                  <a:pt x="1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7691546" y="4249938"/>
            <a:ext cx="124151" cy="60845"/>
          </a:xfrm>
          <a:custGeom>
            <a:avLst/>
            <a:gdLst/>
            <a:ahLst/>
            <a:cxnLst/>
            <a:rect l="l" t="t" r="r" b="b"/>
            <a:pathLst>
              <a:path w="908" h="445" extrusionOk="0">
                <a:moveTo>
                  <a:pt x="44" y="1"/>
                </a:moveTo>
                <a:cubicBezTo>
                  <a:pt x="29" y="97"/>
                  <a:pt x="16" y="194"/>
                  <a:pt x="5" y="297"/>
                </a:cubicBezTo>
                <a:cubicBezTo>
                  <a:pt x="2" y="310"/>
                  <a:pt x="2" y="324"/>
                  <a:pt x="0" y="337"/>
                </a:cubicBezTo>
                <a:cubicBezTo>
                  <a:pt x="13" y="341"/>
                  <a:pt x="29" y="343"/>
                  <a:pt x="44" y="348"/>
                </a:cubicBezTo>
                <a:cubicBezTo>
                  <a:pt x="167" y="374"/>
                  <a:pt x="290" y="405"/>
                  <a:pt x="413" y="436"/>
                </a:cubicBezTo>
                <a:cubicBezTo>
                  <a:pt x="432" y="441"/>
                  <a:pt x="452" y="444"/>
                  <a:pt x="472" y="444"/>
                </a:cubicBezTo>
                <a:cubicBezTo>
                  <a:pt x="482" y="444"/>
                  <a:pt x="491" y="444"/>
                  <a:pt x="501" y="442"/>
                </a:cubicBezTo>
                <a:cubicBezTo>
                  <a:pt x="532" y="429"/>
                  <a:pt x="558" y="411"/>
                  <a:pt x="580" y="387"/>
                </a:cubicBezTo>
                <a:lnTo>
                  <a:pt x="907" y="58"/>
                </a:lnTo>
                <a:lnTo>
                  <a:pt x="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7499987" y="4277010"/>
            <a:ext cx="119639" cy="187320"/>
          </a:xfrm>
          <a:custGeom>
            <a:avLst/>
            <a:gdLst/>
            <a:ahLst/>
            <a:cxnLst/>
            <a:rect l="l" t="t" r="r" b="b"/>
            <a:pathLst>
              <a:path w="875" h="1370" extrusionOk="0">
                <a:moveTo>
                  <a:pt x="874" y="0"/>
                </a:moveTo>
                <a:lnTo>
                  <a:pt x="0" y="244"/>
                </a:lnTo>
                <a:lnTo>
                  <a:pt x="279" y="1329"/>
                </a:lnTo>
                <a:cubicBezTo>
                  <a:pt x="331" y="1359"/>
                  <a:pt x="398" y="1369"/>
                  <a:pt x="465" y="1369"/>
                </a:cubicBezTo>
                <a:cubicBezTo>
                  <a:pt x="619" y="1369"/>
                  <a:pt x="778" y="1314"/>
                  <a:pt x="778" y="1314"/>
                </a:cubicBezTo>
                <a:cubicBezTo>
                  <a:pt x="778" y="1314"/>
                  <a:pt x="819" y="635"/>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7572591" y="3160200"/>
            <a:ext cx="160521" cy="189098"/>
          </a:xfrm>
          <a:custGeom>
            <a:avLst/>
            <a:gdLst/>
            <a:ahLst/>
            <a:cxnLst/>
            <a:rect l="l" t="t" r="r" b="b"/>
            <a:pathLst>
              <a:path w="1174" h="1383" extrusionOk="0">
                <a:moveTo>
                  <a:pt x="1158" y="1"/>
                </a:moveTo>
                <a:lnTo>
                  <a:pt x="1" y="245"/>
                </a:lnTo>
                <a:lnTo>
                  <a:pt x="1173" y="1382"/>
                </a:lnTo>
                <a:cubicBezTo>
                  <a:pt x="1173" y="1163"/>
                  <a:pt x="1173" y="943"/>
                  <a:pt x="1171" y="723"/>
                </a:cubicBezTo>
                <a:cubicBezTo>
                  <a:pt x="1169" y="482"/>
                  <a:pt x="1165" y="240"/>
                  <a:pt x="1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7521591" y="2919145"/>
            <a:ext cx="388040" cy="221913"/>
          </a:xfrm>
          <a:custGeom>
            <a:avLst/>
            <a:gdLst/>
            <a:ahLst/>
            <a:cxnLst/>
            <a:rect l="l" t="t" r="r" b="b"/>
            <a:pathLst>
              <a:path w="2838" h="1623" extrusionOk="0">
                <a:moveTo>
                  <a:pt x="2550" y="0"/>
                </a:moveTo>
                <a:lnTo>
                  <a:pt x="385" y="191"/>
                </a:lnTo>
                <a:lnTo>
                  <a:pt x="0" y="1138"/>
                </a:lnTo>
                <a:cubicBezTo>
                  <a:pt x="0" y="1138"/>
                  <a:pt x="747" y="1622"/>
                  <a:pt x="1585" y="1622"/>
                </a:cubicBezTo>
                <a:cubicBezTo>
                  <a:pt x="1623" y="1622"/>
                  <a:pt x="1662" y="1621"/>
                  <a:pt x="1700" y="1619"/>
                </a:cubicBezTo>
                <a:cubicBezTo>
                  <a:pt x="2581" y="1571"/>
                  <a:pt x="2838" y="1362"/>
                  <a:pt x="2838" y="1362"/>
                </a:cubicBezTo>
                <a:lnTo>
                  <a:pt x="25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7650937" y="2550657"/>
            <a:ext cx="188414" cy="173374"/>
          </a:xfrm>
          <a:custGeom>
            <a:avLst/>
            <a:gdLst/>
            <a:ahLst/>
            <a:cxnLst/>
            <a:rect l="l" t="t" r="r" b="b"/>
            <a:pathLst>
              <a:path w="1378" h="1268" extrusionOk="0">
                <a:moveTo>
                  <a:pt x="321" y="1"/>
                </a:moveTo>
                <a:lnTo>
                  <a:pt x="1" y="851"/>
                </a:lnTo>
                <a:lnTo>
                  <a:pt x="642" y="1268"/>
                </a:lnTo>
                <a:lnTo>
                  <a:pt x="1378" y="1140"/>
                </a:lnTo>
                <a:lnTo>
                  <a:pt x="1246" y="5"/>
                </a:lnTo>
                <a:lnTo>
                  <a:pt x="3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7686350" y="2405040"/>
            <a:ext cx="134953" cy="197985"/>
          </a:xfrm>
          <a:custGeom>
            <a:avLst/>
            <a:gdLst/>
            <a:ahLst/>
            <a:cxnLst/>
            <a:rect l="l" t="t" r="r" b="b"/>
            <a:pathLst>
              <a:path w="987" h="1448" extrusionOk="0">
                <a:moveTo>
                  <a:pt x="932" y="1"/>
                </a:moveTo>
                <a:lnTo>
                  <a:pt x="141" y="271"/>
                </a:lnTo>
                <a:lnTo>
                  <a:pt x="124" y="411"/>
                </a:lnTo>
                <a:lnTo>
                  <a:pt x="95" y="664"/>
                </a:lnTo>
                <a:lnTo>
                  <a:pt x="82" y="774"/>
                </a:lnTo>
                <a:lnTo>
                  <a:pt x="69" y="883"/>
                </a:lnTo>
                <a:lnTo>
                  <a:pt x="69" y="890"/>
                </a:lnTo>
                <a:lnTo>
                  <a:pt x="51" y="1033"/>
                </a:lnTo>
                <a:lnTo>
                  <a:pt x="34" y="1182"/>
                </a:lnTo>
                <a:lnTo>
                  <a:pt x="1" y="1448"/>
                </a:lnTo>
                <a:lnTo>
                  <a:pt x="987" y="1070"/>
                </a:lnTo>
                <a:lnTo>
                  <a:pt x="978" y="859"/>
                </a:lnTo>
                <a:lnTo>
                  <a:pt x="9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8295619" y="3055738"/>
            <a:ext cx="128389" cy="86960"/>
          </a:xfrm>
          <a:custGeom>
            <a:avLst/>
            <a:gdLst/>
            <a:ahLst/>
            <a:cxnLst/>
            <a:rect l="l" t="t" r="r" b="b"/>
            <a:pathLst>
              <a:path w="939" h="636" extrusionOk="0">
                <a:moveTo>
                  <a:pt x="704" y="1"/>
                </a:moveTo>
                <a:cubicBezTo>
                  <a:pt x="570" y="3"/>
                  <a:pt x="442" y="60"/>
                  <a:pt x="330" y="130"/>
                </a:cubicBezTo>
                <a:cubicBezTo>
                  <a:pt x="216" y="200"/>
                  <a:pt x="113" y="286"/>
                  <a:pt x="1" y="359"/>
                </a:cubicBezTo>
                <a:lnTo>
                  <a:pt x="69" y="508"/>
                </a:lnTo>
                <a:cubicBezTo>
                  <a:pt x="86" y="500"/>
                  <a:pt x="103" y="497"/>
                  <a:pt x="121" y="497"/>
                </a:cubicBezTo>
                <a:cubicBezTo>
                  <a:pt x="172" y="497"/>
                  <a:pt x="226" y="525"/>
                  <a:pt x="273" y="550"/>
                </a:cubicBezTo>
                <a:cubicBezTo>
                  <a:pt x="374" y="605"/>
                  <a:pt x="486" y="633"/>
                  <a:pt x="603" y="635"/>
                </a:cubicBezTo>
                <a:cubicBezTo>
                  <a:pt x="719" y="635"/>
                  <a:pt x="831" y="594"/>
                  <a:pt x="915" y="515"/>
                </a:cubicBezTo>
                <a:cubicBezTo>
                  <a:pt x="930" y="501"/>
                  <a:pt x="939" y="484"/>
                  <a:pt x="937" y="466"/>
                </a:cubicBezTo>
                <a:cubicBezTo>
                  <a:pt x="932" y="455"/>
                  <a:pt x="926" y="446"/>
                  <a:pt x="917" y="440"/>
                </a:cubicBezTo>
                <a:cubicBezTo>
                  <a:pt x="888" y="418"/>
                  <a:pt x="853" y="407"/>
                  <a:pt x="818" y="403"/>
                </a:cubicBezTo>
                <a:cubicBezTo>
                  <a:pt x="838" y="370"/>
                  <a:pt x="888" y="361"/>
                  <a:pt x="897" y="323"/>
                </a:cubicBezTo>
                <a:cubicBezTo>
                  <a:pt x="899" y="299"/>
                  <a:pt x="882" y="275"/>
                  <a:pt x="857" y="266"/>
                </a:cubicBezTo>
                <a:cubicBezTo>
                  <a:pt x="844" y="263"/>
                  <a:pt x="831" y="261"/>
                  <a:pt x="818" y="261"/>
                </a:cubicBezTo>
                <a:cubicBezTo>
                  <a:pt x="807" y="261"/>
                  <a:pt x="796" y="262"/>
                  <a:pt x="785" y="264"/>
                </a:cubicBezTo>
                <a:cubicBezTo>
                  <a:pt x="803" y="240"/>
                  <a:pt x="831" y="220"/>
                  <a:pt x="840" y="192"/>
                </a:cubicBezTo>
                <a:cubicBezTo>
                  <a:pt x="845" y="169"/>
                  <a:pt x="821" y="143"/>
                  <a:pt x="803" y="143"/>
                </a:cubicBezTo>
                <a:cubicBezTo>
                  <a:pt x="797" y="143"/>
                  <a:pt x="791" y="146"/>
                  <a:pt x="787" y="152"/>
                </a:cubicBezTo>
                <a:cubicBezTo>
                  <a:pt x="798" y="102"/>
                  <a:pt x="803" y="36"/>
                  <a:pt x="756" y="12"/>
                </a:cubicBezTo>
                <a:cubicBezTo>
                  <a:pt x="741" y="3"/>
                  <a:pt x="721"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8300542" y="3030170"/>
            <a:ext cx="74244" cy="77116"/>
          </a:xfrm>
          <a:custGeom>
            <a:avLst/>
            <a:gdLst/>
            <a:ahLst/>
            <a:cxnLst/>
            <a:rect l="l" t="t" r="r" b="b"/>
            <a:pathLst>
              <a:path w="543" h="564" extrusionOk="0">
                <a:moveTo>
                  <a:pt x="536" y="3"/>
                </a:moveTo>
                <a:lnTo>
                  <a:pt x="536" y="3"/>
                </a:lnTo>
                <a:cubicBezTo>
                  <a:pt x="437" y="23"/>
                  <a:pt x="325" y="1"/>
                  <a:pt x="242" y="65"/>
                </a:cubicBezTo>
                <a:cubicBezTo>
                  <a:pt x="156" y="128"/>
                  <a:pt x="145" y="247"/>
                  <a:pt x="114" y="348"/>
                </a:cubicBezTo>
                <a:cubicBezTo>
                  <a:pt x="90" y="427"/>
                  <a:pt x="53" y="499"/>
                  <a:pt x="0" y="563"/>
                </a:cubicBezTo>
                <a:lnTo>
                  <a:pt x="406" y="392"/>
                </a:lnTo>
                <a:cubicBezTo>
                  <a:pt x="360" y="335"/>
                  <a:pt x="395" y="251"/>
                  <a:pt x="439" y="192"/>
                </a:cubicBezTo>
                <a:cubicBezTo>
                  <a:pt x="485" y="135"/>
                  <a:pt x="543" y="76"/>
                  <a:pt x="536"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7841676" y="2926938"/>
            <a:ext cx="15177" cy="9298"/>
          </a:xfrm>
          <a:custGeom>
            <a:avLst/>
            <a:gdLst/>
            <a:ahLst/>
            <a:cxnLst/>
            <a:rect l="l" t="t" r="r" b="b"/>
            <a:pathLst>
              <a:path w="111" h="68" extrusionOk="0">
                <a:moveTo>
                  <a:pt x="67" y="0"/>
                </a:moveTo>
                <a:cubicBezTo>
                  <a:pt x="36" y="0"/>
                  <a:pt x="15" y="28"/>
                  <a:pt x="0" y="60"/>
                </a:cubicBezTo>
                <a:lnTo>
                  <a:pt x="57" y="58"/>
                </a:lnTo>
                <a:cubicBezTo>
                  <a:pt x="61" y="65"/>
                  <a:pt x="66" y="68"/>
                  <a:pt x="70" y="68"/>
                </a:cubicBezTo>
                <a:cubicBezTo>
                  <a:pt x="91" y="68"/>
                  <a:pt x="110" y="2"/>
                  <a:pt x="71" y="0"/>
                </a:cubicBezTo>
                <a:cubicBezTo>
                  <a:pt x="69" y="0"/>
                  <a:pt x="6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7550714" y="2613690"/>
            <a:ext cx="137" cy="547"/>
          </a:xfrm>
          <a:custGeom>
            <a:avLst/>
            <a:gdLst/>
            <a:ahLst/>
            <a:cxnLst/>
            <a:rect l="l" t="t" r="r" b="b"/>
            <a:pathLst>
              <a:path w="1" h="4" extrusionOk="0">
                <a:moveTo>
                  <a:pt x="0" y="3"/>
                </a:move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7550714" y="2644044"/>
            <a:ext cx="137" cy="410"/>
          </a:xfrm>
          <a:custGeom>
            <a:avLst/>
            <a:gdLst/>
            <a:ahLst/>
            <a:cxnLst/>
            <a:rect l="l" t="t" r="r" b="b"/>
            <a:pathLst>
              <a:path w="1" h="3" extrusionOk="0">
                <a:moveTo>
                  <a:pt x="0" y="3"/>
                </a:move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7295986" y="3239503"/>
            <a:ext cx="89011" cy="121416"/>
          </a:xfrm>
          <a:custGeom>
            <a:avLst/>
            <a:gdLst/>
            <a:ahLst/>
            <a:cxnLst/>
            <a:rect l="l" t="t" r="r" b="b"/>
            <a:pathLst>
              <a:path w="651" h="888" extrusionOk="0">
                <a:moveTo>
                  <a:pt x="438" y="1"/>
                </a:moveTo>
                <a:lnTo>
                  <a:pt x="275" y="34"/>
                </a:lnTo>
                <a:cubicBezTo>
                  <a:pt x="291" y="104"/>
                  <a:pt x="234" y="168"/>
                  <a:pt x="188" y="222"/>
                </a:cubicBezTo>
                <a:cubicBezTo>
                  <a:pt x="111" y="308"/>
                  <a:pt x="58" y="411"/>
                  <a:pt x="29" y="523"/>
                </a:cubicBezTo>
                <a:cubicBezTo>
                  <a:pt x="1" y="635"/>
                  <a:pt x="18" y="756"/>
                  <a:pt x="76" y="855"/>
                </a:cubicBezTo>
                <a:cubicBezTo>
                  <a:pt x="84" y="873"/>
                  <a:pt x="100" y="888"/>
                  <a:pt x="117" y="888"/>
                </a:cubicBezTo>
                <a:cubicBezTo>
                  <a:pt x="128" y="886"/>
                  <a:pt x="139" y="881"/>
                  <a:pt x="148" y="875"/>
                </a:cubicBezTo>
                <a:cubicBezTo>
                  <a:pt x="174" y="851"/>
                  <a:pt x="194" y="822"/>
                  <a:pt x="205" y="787"/>
                </a:cubicBezTo>
                <a:cubicBezTo>
                  <a:pt x="232" y="813"/>
                  <a:pt x="229" y="866"/>
                  <a:pt x="264" y="881"/>
                </a:cubicBezTo>
                <a:cubicBezTo>
                  <a:pt x="270" y="883"/>
                  <a:pt x="276" y="884"/>
                  <a:pt x="282" y="884"/>
                </a:cubicBezTo>
                <a:cubicBezTo>
                  <a:pt x="300" y="884"/>
                  <a:pt x="318" y="874"/>
                  <a:pt x="328" y="857"/>
                </a:cubicBezTo>
                <a:cubicBezTo>
                  <a:pt x="341" y="835"/>
                  <a:pt x="348" y="811"/>
                  <a:pt x="348" y="785"/>
                </a:cubicBezTo>
                <a:cubicBezTo>
                  <a:pt x="368" y="809"/>
                  <a:pt x="379" y="840"/>
                  <a:pt x="407" y="855"/>
                </a:cubicBezTo>
                <a:cubicBezTo>
                  <a:pt x="412" y="858"/>
                  <a:pt x="417" y="859"/>
                  <a:pt x="422" y="859"/>
                </a:cubicBezTo>
                <a:cubicBezTo>
                  <a:pt x="447" y="859"/>
                  <a:pt x="474" y="831"/>
                  <a:pt x="458" y="813"/>
                </a:cubicBezTo>
                <a:lnTo>
                  <a:pt x="458" y="813"/>
                </a:lnTo>
                <a:cubicBezTo>
                  <a:pt x="485" y="826"/>
                  <a:pt x="519" y="839"/>
                  <a:pt x="548" y="839"/>
                </a:cubicBezTo>
                <a:cubicBezTo>
                  <a:pt x="569" y="839"/>
                  <a:pt x="587" y="833"/>
                  <a:pt x="600" y="818"/>
                </a:cubicBezTo>
                <a:cubicBezTo>
                  <a:pt x="611" y="802"/>
                  <a:pt x="620" y="785"/>
                  <a:pt x="622" y="767"/>
                </a:cubicBezTo>
                <a:cubicBezTo>
                  <a:pt x="651" y="638"/>
                  <a:pt x="627" y="501"/>
                  <a:pt x="583" y="374"/>
                </a:cubicBezTo>
                <a:cubicBezTo>
                  <a:pt x="541" y="247"/>
                  <a:pt x="480" y="126"/>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7352182" y="3243742"/>
            <a:ext cx="64673" cy="89011"/>
          </a:xfrm>
          <a:custGeom>
            <a:avLst/>
            <a:gdLst/>
            <a:ahLst/>
            <a:cxnLst/>
            <a:rect l="l" t="t" r="r" b="b"/>
            <a:pathLst>
              <a:path w="473" h="651" extrusionOk="0">
                <a:moveTo>
                  <a:pt x="1" y="0"/>
                </a:moveTo>
                <a:lnTo>
                  <a:pt x="73" y="435"/>
                </a:lnTo>
                <a:cubicBezTo>
                  <a:pt x="87" y="429"/>
                  <a:pt x="100" y="426"/>
                  <a:pt x="114" y="426"/>
                </a:cubicBezTo>
                <a:cubicBezTo>
                  <a:pt x="168" y="426"/>
                  <a:pt x="223" y="469"/>
                  <a:pt x="260" y="514"/>
                </a:cubicBezTo>
                <a:cubicBezTo>
                  <a:pt x="304" y="571"/>
                  <a:pt x="350" y="642"/>
                  <a:pt x="422" y="650"/>
                </a:cubicBezTo>
                <a:cubicBezTo>
                  <a:pt x="427" y="549"/>
                  <a:pt x="473" y="446"/>
                  <a:pt x="429" y="350"/>
                </a:cubicBezTo>
                <a:cubicBezTo>
                  <a:pt x="387" y="253"/>
                  <a:pt x="273" y="213"/>
                  <a:pt x="183" y="161"/>
                </a:cubicBezTo>
                <a:cubicBezTo>
                  <a:pt x="113" y="119"/>
                  <a:pt x="49" y="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7529384" y="4497146"/>
            <a:ext cx="172417" cy="35003"/>
          </a:xfrm>
          <a:custGeom>
            <a:avLst/>
            <a:gdLst/>
            <a:ahLst/>
            <a:cxnLst/>
            <a:rect l="l" t="t" r="r" b="b"/>
            <a:pathLst>
              <a:path w="1261" h="256" extrusionOk="0">
                <a:moveTo>
                  <a:pt x="437" y="0"/>
                </a:moveTo>
                <a:cubicBezTo>
                  <a:pt x="368" y="17"/>
                  <a:pt x="296" y="26"/>
                  <a:pt x="224" y="26"/>
                </a:cubicBezTo>
                <a:cubicBezTo>
                  <a:pt x="167" y="26"/>
                  <a:pt x="111" y="21"/>
                  <a:pt x="55" y="9"/>
                </a:cubicBezTo>
                <a:lnTo>
                  <a:pt x="33" y="5"/>
                </a:lnTo>
                <a:cubicBezTo>
                  <a:pt x="22" y="59"/>
                  <a:pt x="14" y="114"/>
                  <a:pt x="5" y="169"/>
                </a:cubicBezTo>
                <a:cubicBezTo>
                  <a:pt x="0" y="185"/>
                  <a:pt x="5" y="200"/>
                  <a:pt x="14" y="215"/>
                </a:cubicBezTo>
                <a:cubicBezTo>
                  <a:pt x="24" y="224"/>
                  <a:pt x="38" y="229"/>
                  <a:pt x="53" y="229"/>
                </a:cubicBezTo>
                <a:cubicBezTo>
                  <a:pt x="282" y="246"/>
                  <a:pt x="512" y="255"/>
                  <a:pt x="741" y="255"/>
                </a:cubicBezTo>
                <a:cubicBezTo>
                  <a:pt x="915" y="255"/>
                  <a:pt x="1088" y="250"/>
                  <a:pt x="1261" y="240"/>
                </a:cubicBezTo>
                <a:lnTo>
                  <a:pt x="4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7520907" y="4424132"/>
            <a:ext cx="97215" cy="98582"/>
          </a:xfrm>
          <a:custGeom>
            <a:avLst/>
            <a:gdLst/>
            <a:ahLst/>
            <a:cxnLst/>
            <a:rect l="l" t="t" r="r" b="b"/>
            <a:pathLst>
              <a:path w="711" h="721" extrusionOk="0">
                <a:moveTo>
                  <a:pt x="710" y="0"/>
                </a:moveTo>
                <a:lnTo>
                  <a:pt x="1" y="14"/>
                </a:lnTo>
                <a:lnTo>
                  <a:pt x="84" y="699"/>
                </a:lnTo>
                <a:cubicBezTo>
                  <a:pt x="117" y="703"/>
                  <a:pt x="152" y="708"/>
                  <a:pt x="188" y="712"/>
                </a:cubicBezTo>
                <a:cubicBezTo>
                  <a:pt x="223" y="716"/>
                  <a:pt x="258" y="719"/>
                  <a:pt x="293" y="721"/>
                </a:cubicBezTo>
                <a:lnTo>
                  <a:pt x="616" y="598"/>
                </a:lnTo>
                <a:lnTo>
                  <a:pt x="7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676779" y="4341000"/>
            <a:ext cx="172280" cy="37464"/>
          </a:xfrm>
          <a:custGeom>
            <a:avLst/>
            <a:gdLst/>
            <a:ahLst/>
            <a:cxnLst/>
            <a:rect l="l" t="t" r="r" b="b"/>
            <a:pathLst>
              <a:path w="1260" h="274" extrusionOk="0">
                <a:moveTo>
                  <a:pt x="403" y="0"/>
                </a:moveTo>
                <a:cubicBezTo>
                  <a:pt x="329" y="20"/>
                  <a:pt x="254" y="31"/>
                  <a:pt x="178" y="31"/>
                </a:cubicBezTo>
                <a:cubicBezTo>
                  <a:pt x="130" y="31"/>
                  <a:pt x="82" y="26"/>
                  <a:pt x="34" y="18"/>
                </a:cubicBezTo>
                <a:cubicBezTo>
                  <a:pt x="23" y="70"/>
                  <a:pt x="14" y="121"/>
                  <a:pt x="5" y="176"/>
                </a:cubicBezTo>
                <a:cubicBezTo>
                  <a:pt x="1" y="191"/>
                  <a:pt x="3" y="209"/>
                  <a:pt x="12" y="222"/>
                </a:cubicBezTo>
                <a:cubicBezTo>
                  <a:pt x="23" y="233"/>
                  <a:pt x="38" y="237"/>
                  <a:pt x="53" y="237"/>
                </a:cubicBezTo>
                <a:cubicBezTo>
                  <a:pt x="321" y="261"/>
                  <a:pt x="589" y="273"/>
                  <a:pt x="857" y="273"/>
                </a:cubicBezTo>
                <a:cubicBezTo>
                  <a:pt x="991" y="273"/>
                  <a:pt x="1125" y="270"/>
                  <a:pt x="1259" y="264"/>
                </a:cubicBezTo>
                <a:lnTo>
                  <a:pt x="4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7677463" y="4275233"/>
            <a:ext cx="129757" cy="89832"/>
          </a:xfrm>
          <a:custGeom>
            <a:avLst/>
            <a:gdLst/>
            <a:ahLst/>
            <a:cxnLst/>
            <a:rect l="l" t="t" r="r" b="b"/>
            <a:pathLst>
              <a:path w="949" h="657" extrusionOk="0">
                <a:moveTo>
                  <a:pt x="165" y="0"/>
                </a:moveTo>
                <a:lnTo>
                  <a:pt x="0" y="657"/>
                </a:lnTo>
                <a:lnTo>
                  <a:pt x="507" y="633"/>
                </a:lnTo>
                <a:lnTo>
                  <a:pt x="949" y="59"/>
                </a:lnTo>
                <a:lnTo>
                  <a:pt x="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7192755" y="2607674"/>
            <a:ext cx="615969" cy="666559"/>
          </a:xfrm>
          <a:custGeom>
            <a:avLst/>
            <a:gdLst/>
            <a:ahLst/>
            <a:cxnLst/>
            <a:rect l="l" t="t" r="r" b="b"/>
            <a:pathLst>
              <a:path w="4505" h="4875" extrusionOk="0">
                <a:moveTo>
                  <a:pt x="2935" y="1"/>
                </a:moveTo>
                <a:cubicBezTo>
                  <a:pt x="2934" y="1"/>
                  <a:pt x="1380" y="723"/>
                  <a:pt x="690" y="1683"/>
                </a:cubicBezTo>
                <a:cubicBezTo>
                  <a:pt x="0" y="2645"/>
                  <a:pt x="932" y="4874"/>
                  <a:pt x="932" y="4874"/>
                </a:cubicBezTo>
                <a:lnTo>
                  <a:pt x="1298" y="4795"/>
                </a:lnTo>
                <a:cubicBezTo>
                  <a:pt x="1298" y="4795"/>
                  <a:pt x="754" y="2518"/>
                  <a:pt x="2133" y="1892"/>
                </a:cubicBezTo>
                <a:cubicBezTo>
                  <a:pt x="3512" y="1268"/>
                  <a:pt x="4505" y="34"/>
                  <a:pt x="2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7781241" y="2587164"/>
            <a:ext cx="568660" cy="543502"/>
          </a:xfrm>
          <a:custGeom>
            <a:avLst/>
            <a:gdLst/>
            <a:ahLst/>
            <a:cxnLst/>
            <a:rect l="l" t="t" r="r" b="b"/>
            <a:pathLst>
              <a:path w="4159" h="3975" extrusionOk="0">
                <a:moveTo>
                  <a:pt x="536" y="1"/>
                </a:moveTo>
                <a:cubicBezTo>
                  <a:pt x="337" y="1"/>
                  <a:pt x="147" y="197"/>
                  <a:pt x="1" y="669"/>
                </a:cubicBezTo>
                <a:cubicBezTo>
                  <a:pt x="1" y="669"/>
                  <a:pt x="267" y="2362"/>
                  <a:pt x="1002" y="3289"/>
                </a:cubicBezTo>
                <a:cubicBezTo>
                  <a:pt x="1459" y="3866"/>
                  <a:pt x="2560" y="3975"/>
                  <a:pt x="3327" y="3975"/>
                </a:cubicBezTo>
                <a:cubicBezTo>
                  <a:pt x="3792" y="3975"/>
                  <a:pt x="4134" y="3935"/>
                  <a:pt x="4134" y="3935"/>
                </a:cubicBezTo>
                <a:lnTo>
                  <a:pt x="4158" y="3559"/>
                </a:lnTo>
                <a:cubicBezTo>
                  <a:pt x="4158" y="3559"/>
                  <a:pt x="1822" y="3456"/>
                  <a:pt x="1600" y="1958"/>
                </a:cubicBezTo>
                <a:cubicBezTo>
                  <a:pt x="1448" y="932"/>
                  <a:pt x="971" y="1"/>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7396073" y="3014309"/>
            <a:ext cx="616242" cy="1315616"/>
          </a:xfrm>
          <a:custGeom>
            <a:avLst/>
            <a:gdLst/>
            <a:ahLst/>
            <a:cxnLst/>
            <a:rect l="l" t="t" r="r" b="b"/>
            <a:pathLst>
              <a:path w="4507" h="9622" extrusionOk="0">
                <a:moveTo>
                  <a:pt x="1109" y="1"/>
                </a:moveTo>
                <a:cubicBezTo>
                  <a:pt x="907" y="304"/>
                  <a:pt x="806" y="2456"/>
                  <a:pt x="413" y="4520"/>
                </a:cubicBezTo>
                <a:cubicBezTo>
                  <a:pt x="0" y="6690"/>
                  <a:pt x="288" y="9622"/>
                  <a:pt x="288" y="9622"/>
                </a:cubicBezTo>
                <a:lnTo>
                  <a:pt x="1711" y="9488"/>
                </a:lnTo>
                <a:lnTo>
                  <a:pt x="2519" y="3080"/>
                </a:lnTo>
                <a:lnTo>
                  <a:pt x="2568" y="3334"/>
                </a:lnTo>
                <a:lnTo>
                  <a:pt x="4507" y="2517"/>
                </a:lnTo>
                <a:cubicBezTo>
                  <a:pt x="4507" y="2517"/>
                  <a:pt x="3929" y="1380"/>
                  <a:pt x="3929" y="1331"/>
                </a:cubicBezTo>
                <a:cubicBezTo>
                  <a:pt x="3929" y="1283"/>
                  <a:pt x="3672" y="194"/>
                  <a:pt x="3672" y="194"/>
                </a:cubicBezTo>
                <a:cubicBezTo>
                  <a:pt x="3672" y="194"/>
                  <a:pt x="3145" y="321"/>
                  <a:pt x="2616" y="321"/>
                </a:cubicBezTo>
                <a:cubicBezTo>
                  <a:pt x="2348" y="321"/>
                  <a:pt x="2023" y="266"/>
                  <a:pt x="1737" y="196"/>
                </a:cubicBezTo>
                <a:cubicBezTo>
                  <a:pt x="1597" y="163"/>
                  <a:pt x="1465" y="126"/>
                  <a:pt x="1355" y="91"/>
                </a:cubicBezTo>
                <a:cubicBezTo>
                  <a:pt x="1272" y="66"/>
                  <a:pt x="1188" y="36"/>
                  <a:pt x="1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7580111" y="2166856"/>
            <a:ext cx="152317" cy="384621"/>
          </a:xfrm>
          <a:custGeom>
            <a:avLst/>
            <a:gdLst/>
            <a:ahLst/>
            <a:cxnLst/>
            <a:rect l="l" t="t" r="r" b="b"/>
            <a:pathLst>
              <a:path w="1114" h="2813" extrusionOk="0">
                <a:moveTo>
                  <a:pt x="675" y="1"/>
                </a:moveTo>
                <a:cubicBezTo>
                  <a:pt x="508" y="58"/>
                  <a:pt x="378" y="194"/>
                  <a:pt x="332" y="366"/>
                </a:cubicBezTo>
                <a:cubicBezTo>
                  <a:pt x="306" y="462"/>
                  <a:pt x="275" y="559"/>
                  <a:pt x="262" y="629"/>
                </a:cubicBezTo>
                <a:cubicBezTo>
                  <a:pt x="240" y="750"/>
                  <a:pt x="284" y="853"/>
                  <a:pt x="262" y="972"/>
                </a:cubicBezTo>
                <a:cubicBezTo>
                  <a:pt x="246" y="1066"/>
                  <a:pt x="224" y="1161"/>
                  <a:pt x="196" y="1251"/>
                </a:cubicBezTo>
                <a:cubicBezTo>
                  <a:pt x="150" y="1382"/>
                  <a:pt x="77" y="1501"/>
                  <a:pt x="40" y="1635"/>
                </a:cubicBezTo>
                <a:cubicBezTo>
                  <a:pt x="20" y="1716"/>
                  <a:pt x="9" y="1800"/>
                  <a:pt x="7" y="1883"/>
                </a:cubicBezTo>
                <a:cubicBezTo>
                  <a:pt x="0" y="2052"/>
                  <a:pt x="16" y="2234"/>
                  <a:pt x="134" y="2353"/>
                </a:cubicBezTo>
                <a:cubicBezTo>
                  <a:pt x="112" y="2217"/>
                  <a:pt x="145" y="2079"/>
                  <a:pt x="229" y="1969"/>
                </a:cubicBezTo>
                <a:cubicBezTo>
                  <a:pt x="400" y="2287"/>
                  <a:pt x="525" y="2610"/>
                  <a:pt x="824" y="2812"/>
                </a:cubicBezTo>
                <a:cubicBezTo>
                  <a:pt x="826" y="2781"/>
                  <a:pt x="848" y="2718"/>
                  <a:pt x="837" y="2689"/>
                </a:cubicBezTo>
                <a:cubicBezTo>
                  <a:pt x="837" y="2689"/>
                  <a:pt x="872" y="2516"/>
                  <a:pt x="866" y="2467"/>
                </a:cubicBezTo>
                <a:cubicBezTo>
                  <a:pt x="826" y="2213"/>
                  <a:pt x="976" y="2013"/>
                  <a:pt x="1022" y="1760"/>
                </a:cubicBezTo>
                <a:cubicBezTo>
                  <a:pt x="1055" y="1578"/>
                  <a:pt x="1094" y="1393"/>
                  <a:pt x="1105" y="1207"/>
                </a:cubicBezTo>
                <a:cubicBezTo>
                  <a:pt x="1114" y="1020"/>
                  <a:pt x="1094" y="827"/>
                  <a:pt x="1017" y="658"/>
                </a:cubicBezTo>
                <a:cubicBezTo>
                  <a:pt x="897" y="398"/>
                  <a:pt x="958" y="3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7781925" y="2334898"/>
            <a:ext cx="184175" cy="228886"/>
          </a:xfrm>
          <a:custGeom>
            <a:avLst/>
            <a:gdLst/>
            <a:ahLst/>
            <a:cxnLst/>
            <a:rect l="l" t="t" r="r" b="b"/>
            <a:pathLst>
              <a:path w="1347" h="1674" extrusionOk="0">
                <a:moveTo>
                  <a:pt x="1268" y="1"/>
                </a:moveTo>
                <a:cubicBezTo>
                  <a:pt x="1258" y="1"/>
                  <a:pt x="1248" y="3"/>
                  <a:pt x="1239" y="8"/>
                </a:cubicBezTo>
                <a:lnTo>
                  <a:pt x="391" y="854"/>
                </a:lnTo>
                <a:cubicBezTo>
                  <a:pt x="319" y="988"/>
                  <a:pt x="323" y="1153"/>
                  <a:pt x="262" y="1293"/>
                </a:cubicBezTo>
                <a:cubicBezTo>
                  <a:pt x="207" y="1416"/>
                  <a:pt x="101" y="1511"/>
                  <a:pt x="0" y="1601"/>
                </a:cubicBezTo>
                <a:cubicBezTo>
                  <a:pt x="189" y="1568"/>
                  <a:pt x="356" y="1458"/>
                  <a:pt x="459" y="1298"/>
                </a:cubicBezTo>
                <a:lnTo>
                  <a:pt x="459" y="1298"/>
                </a:lnTo>
                <a:cubicBezTo>
                  <a:pt x="429" y="1429"/>
                  <a:pt x="378" y="1557"/>
                  <a:pt x="308" y="1673"/>
                </a:cubicBezTo>
                <a:cubicBezTo>
                  <a:pt x="321" y="1653"/>
                  <a:pt x="396" y="1629"/>
                  <a:pt x="418" y="1618"/>
                </a:cubicBezTo>
                <a:cubicBezTo>
                  <a:pt x="457" y="1596"/>
                  <a:pt x="494" y="1572"/>
                  <a:pt x="532" y="1546"/>
                </a:cubicBezTo>
                <a:cubicBezTo>
                  <a:pt x="602" y="1493"/>
                  <a:pt x="670" y="1436"/>
                  <a:pt x="729" y="1370"/>
                </a:cubicBezTo>
                <a:cubicBezTo>
                  <a:pt x="789" y="1306"/>
                  <a:pt x="844" y="1236"/>
                  <a:pt x="890" y="1161"/>
                </a:cubicBezTo>
                <a:cubicBezTo>
                  <a:pt x="927" y="1100"/>
                  <a:pt x="1206" y="768"/>
                  <a:pt x="1235" y="700"/>
                </a:cubicBezTo>
                <a:cubicBezTo>
                  <a:pt x="1329" y="467"/>
                  <a:pt x="1347" y="437"/>
                  <a:pt x="1344" y="311"/>
                </a:cubicBezTo>
                <a:lnTo>
                  <a:pt x="1338" y="120"/>
                </a:lnTo>
                <a:cubicBezTo>
                  <a:pt x="1340" y="90"/>
                  <a:pt x="1333" y="59"/>
                  <a:pt x="1318" y="30"/>
                </a:cubicBezTo>
                <a:cubicBezTo>
                  <a:pt x="1308" y="11"/>
                  <a:pt x="1288"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7590366" y="2180393"/>
            <a:ext cx="359463" cy="334852"/>
          </a:xfrm>
          <a:custGeom>
            <a:avLst/>
            <a:gdLst/>
            <a:ahLst/>
            <a:cxnLst/>
            <a:rect l="l" t="t" r="r" b="b"/>
            <a:pathLst>
              <a:path w="2629" h="2449" extrusionOk="0">
                <a:moveTo>
                  <a:pt x="650" y="1"/>
                </a:moveTo>
                <a:cubicBezTo>
                  <a:pt x="475" y="176"/>
                  <a:pt x="343" y="354"/>
                  <a:pt x="288" y="611"/>
                </a:cubicBezTo>
                <a:cubicBezTo>
                  <a:pt x="229" y="879"/>
                  <a:pt x="224" y="1136"/>
                  <a:pt x="119" y="1393"/>
                </a:cubicBezTo>
                <a:cubicBezTo>
                  <a:pt x="0" y="1679"/>
                  <a:pt x="40" y="2204"/>
                  <a:pt x="235" y="2327"/>
                </a:cubicBezTo>
                <a:cubicBezTo>
                  <a:pt x="393" y="2428"/>
                  <a:pt x="617" y="2449"/>
                  <a:pt x="784" y="2449"/>
                </a:cubicBezTo>
                <a:cubicBezTo>
                  <a:pt x="830" y="2449"/>
                  <a:pt x="872" y="2447"/>
                  <a:pt x="907" y="2445"/>
                </a:cubicBezTo>
                <a:cubicBezTo>
                  <a:pt x="1366" y="2421"/>
                  <a:pt x="1634" y="2408"/>
                  <a:pt x="1983" y="2171"/>
                </a:cubicBezTo>
                <a:cubicBezTo>
                  <a:pt x="2332" y="1936"/>
                  <a:pt x="2574" y="1532"/>
                  <a:pt x="2576" y="1110"/>
                </a:cubicBezTo>
                <a:lnTo>
                  <a:pt x="2576" y="1110"/>
                </a:lnTo>
                <a:lnTo>
                  <a:pt x="2561" y="1143"/>
                </a:lnTo>
                <a:cubicBezTo>
                  <a:pt x="2583" y="1057"/>
                  <a:pt x="2600" y="969"/>
                  <a:pt x="2611" y="884"/>
                </a:cubicBezTo>
                <a:cubicBezTo>
                  <a:pt x="2625" y="796"/>
                  <a:pt x="2629" y="710"/>
                  <a:pt x="2627" y="625"/>
                </a:cubicBezTo>
                <a:cubicBezTo>
                  <a:pt x="2324" y="374"/>
                  <a:pt x="1931" y="275"/>
                  <a:pt x="1551" y="176"/>
                </a:cubicBezTo>
                <a:cubicBezTo>
                  <a:pt x="1300" y="108"/>
                  <a:pt x="1046" y="56"/>
                  <a:pt x="786" y="18"/>
                </a:cubicBezTo>
                <a:cubicBezTo>
                  <a:pt x="742" y="12"/>
                  <a:pt x="696" y="7"/>
                  <a:pt x="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630018" y="2318353"/>
            <a:ext cx="51957" cy="95027"/>
          </a:xfrm>
          <a:custGeom>
            <a:avLst/>
            <a:gdLst/>
            <a:ahLst/>
            <a:cxnLst/>
            <a:rect l="l" t="t" r="r" b="b"/>
            <a:pathLst>
              <a:path w="380" h="695" extrusionOk="0">
                <a:moveTo>
                  <a:pt x="339" y="0"/>
                </a:moveTo>
                <a:cubicBezTo>
                  <a:pt x="327" y="0"/>
                  <a:pt x="316" y="7"/>
                  <a:pt x="312" y="22"/>
                </a:cubicBezTo>
                <a:cubicBezTo>
                  <a:pt x="279" y="156"/>
                  <a:pt x="281" y="281"/>
                  <a:pt x="152" y="358"/>
                </a:cubicBezTo>
                <a:cubicBezTo>
                  <a:pt x="103" y="386"/>
                  <a:pt x="37" y="406"/>
                  <a:pt x="24" y="470"/>
                </a:cubicBezTo>
                <a:cubicBezTo>
                  <a:pt x="0" y="593"/>
                  <a:pt x="226" y="678"/>
                  <a:pt x="314" y="694"/>
                </a:cubicBezTo>
                <a:cubicBezTo>
                  <a:pt x="315" y="694"/>
                  <a:pt x="316" y="694"/>
                  <a:pt x="316" y="694"/>
                </a:cubicBezTo>
                <a:cubicBezTo>
                  <a:pt x="327" y="694"/>
                  <a:pt x="338" y="680"/>
                  <a:pt x="327" y="672"/>
                </a:cubicBezTo>
                <a:cubicBezTo>
                  <a:pt x="275" y="630"/>
                  <a:pt x="187" y="597"/>
                  <a:pt x="149" y="544"/>
                </a:cubicBezTo>
                <a:cubicBezTo>
                  <a:pt x="99" y="523"/>
                  <a:pt x="101" y="487"/>
                  <a:pt x="156" y="439"/>
                </a:cubicBezTo>
                <a:lnTo>
                  <a:pt x="189" y="424"/>
                </a:lnTo>
                <a:cubicBezTo>
                  <a:pt x="215" y="402"/>
                  <a:pt x="235" y="400"/>
                  <a:pt x="261" y="378"/>
                </a:cubicBezTo>
                <a:cubicBezTo>
                  <a:pt x="351" y="292"/>
                  <a:pt x="380" y="151"/>
                  <a:pt x="373" y="31"/>
                </a:cubicBezTo>
                <a:cubicBezTo>
                  <a:pt x="372" y="12"/>
                  <a:pt x="355"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7726412" y="2316576"/>
            <a:ext cx="55239" cy="24201"/>
          </a:xfrm>
          <a:custGeom>
            <a:avLst/>
            <a:gdLst/>
            <a:ahLst/>
            <a:cxnLst/>
            <a:rect l="l" t="t" r="r" b="b"/>
            <a:pathLst>
              <a:path w="404" h="177" extrusionOk="0">
                <a:moveTo>
                  <a:pt x="120" y="0"/>
                </a:moveTo>
                <a:cubicBezTo>
                  <a:pt x="84" y="0"/>
                  <a:pt x="50" y="5"/>
                  <a:pt x="22" y="15"/>
                </a:cubicBezTo>
                <a:cubicBezTo>
                  <a:pt x="0" y="24"/>
                  <a:pt x="2" y="59"/>
                  <a:pt x="26" y="59"/>
                </a:cubicBezTo>
                <a:cubicBezTo>
                  <a:pt x="45" y="56"/>
                  <a:pt x="65" y="55"/>
                  <a:pt x="83" y="55"/>
                </a:cubicBezTo>
                <a:cubicBezTo>
                  <a:pt x="132" y="55"/>
                  <a:pt x="180" y="64"/>
                  <a:pt x="226" y="81"/>
                </a:cubicBezTo>
                <a:cubicBezTo>
                  <a:pt x="286" y="103"/>
                  <a:pt x="329" y="147"/>
                  <a:pt x="384" y="175"/>
                </a:cubicBezTo>
                <a:cubicBezTo>
                  <a:pt x="386" y="176"/>
                  <a:pt x="388" y="177"/>
                  <a:pt x="390" y="177"/>
                </a:cubicBezTo>
                <a:cubicBezTo>
                  <a:pt x="397" y="177"/>
                  <a:pt x="404" y="171"/>
                  <a:pt x="402" y="162"/>
                </a:cubicBezTo>
                <a:cubicBezTo>
                  <a:pt x="372" y="53"/>
                  <a:pt x="236"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7630291" y="2279522"/>
            <a:ext cx="28987" cy="25295"/>
          </a:xfrm>
          <a:custGeom>
            <a:avLst/>
            <a:gdLst/>
            <a:ahLst/>
            <a:cxnLst/>
            <a:rect l="l" t="t" r="r" b="b"/>
            <a:pathLst>
              <a:path w="212" h="185" extrusionOk="0">
                <a:moveTo>
                  <a:pt x="51" y="0"/>
                </a:moveTo>
                <a:cubicBezTo>
                  <a:pt x="38" y="0"/>
                  <a:pt x="25" y="3"/>
                  <a:pt x="11" y="9"/>
                </a:cubicBezTo>
                <a:cubicBezTo>
                  <a:pt x="2" y="14"/>
                  <a:pt x="0" y="27"/>
                  <a:pt x="7" y="33"/>
                </a:cubicBezTo>
                <a:cubicBezTo>
                  <a:pt x="35" y="58"/>
                  <a:pt x="64" y="62"/>
                  <a:pt x="92" y="82"/>
                </a:cubicBezTo>
                <a:cubicBezTo>
                  <a:pt x="125" y="106"/>
                  <a:pt x="154" y="137"/>
                  <a:pt x="172" y="174"/>
                </a:cubicBezTo>
                <a:cubicBezTo>
                  <a:pt x="175" y="182"/>
                  <a:pt x="181" y="185"/>
                  <a:pt x="188" y="185"/>
                </a:cubicBezTo>
                <a:cubicBezTo>
                  <a:pt x="199" y="185"/>
                  <a:pt x="212" y="173"/>
                  <a:pt x="209" y="159"/>
                </a:cubicBezTo>
                <a:cubicBezTo>
                  <a:pt x="194" y="91"/>
                  <a:pt x="127"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7652715" y="2135135"/>
            <a:ext cx="320632" cy="363155"/>
          </a:xfrm>
          <a:custGeom>
            <a:avLst/>
            <a:gdLst/>
            <a:ahLst/>
            <a:cxnLst/>
            <a:rect l="l" t="t" r="r" b="b"/>
            <a:pathLst>
              <a:path w="2345" h="2656" extrusionOk="0">
                <a:moveTo>
                  <a:pt x="1201" y="1"/>
                </a:moveTo>
                <a:cubicBezTo>
                  <a:pt x="769" y="1"/>
                  <a:pt x="226" y="185"/>
                  <a:pt x="82" y="257"/>
                </a:cubicBezTo>
                <a:cubicBezTo>
                  <a:pt x="49" y="273"/>
                  <a:pt x="21" y="294"/>
                  <a:pt x="1" y="325"/>
                </a:cubicBezTo>
                <a:cubicBezTo>
                  <a:pt x="71" y="325"/>
                  <a:pt x="142" y="343"/>
                  <a:pt x="205" y="376"/>
                </a:cubicBezTo>
                <a:cubicBezTo>
                  <a:pt x="278" y="413"/>
                  <a:pt x="313" y="475"/>
                  <a:pt x="377" y="518"/>
                </a:cubicBezTo>
                <a:cubicBezTo>
                  <a:pt x="415" y="545"/>
                  <a:pt x="446" y="553"/>
                  <a:pt x="478" y="553"/>
                </a:cubicBezTo>
                <a:cubicBezTo>
                  <a:pt x="510" y="553"/>
                  <a:pt x="543" y="545"/>
                  <a:pt x="585" y="540"/>
                </a:cubicBezTo>
                <a:cubicBezTo>
                  <a:pt x="597" y="539"/>
                  <a:pt x="611" y="538"/>
                  <a:pt x="625" y="538"/>
                </a:cubicBezTo>
                <a:cubicBezTo>
                  <a:pt x="771" y="538"/>
                  <a:pt x="1009" y="611"/>
                  <a:pt x="965" y="767"/>
                </a:cubicBezTo>
                <a:lnTo>
                  <a:pt x="974" y="769"/>
                </a:lnTo>
                <a:cubicBezTo>
                  <a:pt x="974" y="769"/>
                  <a:pt x="969" y="1129"/>
                  <a:pt x="1084" y="1256"/>
                </a:cubicBezTo>
                <a:cubicBezTo>
                  <a:pt x="1198" y="1384"/>
                  <a:pt x="1378" y="1329"/>
                  <a:pt x="1277" y="1612"/>
                </a:cubicBezTo>
                <a:cubicBezTo>
                  <a:pt x="1183" y="1873"/>
                  <a:pt x="1239" y="1971"/>
                  <a:pt x="1296" y="1971"/>
                </a:cubicBezTo>
                <a:cubicBezTo>
                  <a:pt x="1301" y="1971"/>
                  <a:pt x="1307" y="1970"/>
                  <a:pt x="1312" y="1968"/>
                </a:cubicBezTo>
                <a:cubicBezTo>
                  <a:pt x="1334" y="1959"/>
                  <a:pt x="1349" y="1922"/>
                  <a:pt x="1363" y="1876"/>
                </a:cubicBezTo>
                <a:cubicBezTo>
                  <a:pt x="1369" y="1847"/>
                  <a:pt x="1378" y="1819"/>
                  <a:pt x="1393" y="1794"/>
                </a:cubicBezTo>
                <a:cubicBezTo>
                  <a:pt x="1413" y="1744"/>
                  <a:pt x="1444" y="1700"/>
                  <a:pt x="1497" y="1696"/>
                </a:cubicBezTo>
                <a:lnTo>
                  <a:pt x="1505" y="1696"/>
                </a:lnTo>
                <a:cubicBezTo>
                  <a:pt x="1527" y="1686"/>
                  <a:pt x="1549" y="1682"/>
                  <a:pt x="1570" y="1682"/>
                </a:cubicBezTo>
                <a:cubicBezTo>
                  <a:pt x="1653" y="1682"/>
                  <a:pt x="1723" y="1750"/>
                  <a:pt x="1740" y="1843"/>
                </a:cubicBezTo>
                <a:cubicBezTo>
                  <a:pt x="1775" y="2010"/>
                  <a:pt x="1692" y="2179"/>
                  <a:pt x="1538" y="2256"/>
                </a:cubicBezTo>
                <a:cubicBezTo>
                  <a:pt x="1477" y="2287"/>
                  <a:pt x="1407" y="2303"/>
                  <a:pt x="1338" y="2303"/>
                </a:cubicBezTo>
                <a:cubicBezTo>
                  <a:pt x="1326" y="2303"/>
                  <a:pt x="1313" y="2303"/>
                  <a:pt x="1301" y="2302"/>
                </a:cubicBezTo>
                <a:lnTo>
                  <a:pt x="1299" y="2302"/>
                </a:lnTo>
                <a:cubicBezTo>
                  <a:pt x="1268" y="2420"/>
                  <a:pt x="1242" y="2535"/>
                  <a:pt x="1242" y="2655"/>
                </a:cubicBezTo>
                <a:cubicBezTo>
                  <a:pt x="1374" y="2622"/>
                  <a:pt x="1562" y="2572"/>
                  <a:pt x="1652" y="2521"/>
                </a:cubicBezTo>
                <a:cubicBezTo>
                  <a:pt x="1802" y="2440"/>
                  <a:pt x="2305" y="2102"/>
                  <a:pt x="2325" y="1489"/>
                </a:cubicBezTo>
                <a:cubicBezTo>
                  <a:pt x="2344" y="874"/>
                  <a:pt x="1995" y="349"/>
                  <a:pt x="1617" y="97"/>
                </a:cubicBezTo>
                <a:cubicBezTo>
                  <a:pt x="1513" y="27"/>
                  <a:pt x="1365" y="1"/>
                  <a:pt x="1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628103" y="2415295"/>
            <a:ext cx="53598" cy="41019"/>
          </a:xfrm>
          <a:custGeom>
            <a:avLst/>
            <a:gdLst/>
            <a:ahLst/>
            <a:cxnLst/>
            <a:rect l="l" t="t" r="r" b="b"/>
            <a:pathLst>
              <a:path w="392" h="300" extrusionOk="0">
                <a:moveTo>
                  <a:pt x="1" y="0"/>
                </a:moveTo>
                <a:cubicBezTo>
                  <a:pt x="1" y="0"/>
                  <a:pt x="1" y="209"/>
                  <a:pt x="141" y="284"/>
                </a:cubicBezTo>
                <a:cubicBezTo>
                  <a:pt x="163" y="295"/>
                  <a:pt x="184" y="300"/>
                  <a:pt x="204" y="300"/>
                </a:cubicBezTo>
                <a:cubicBezTo>
                  <a:pt x="315" y="300"/>
                  <a:pt x="392" y="152"/>
                  <a:pt x="392" y="152"/>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7727506" y="2228658"/>
            <a:ext cx="69049" cy="58520"/>
          </a:xfrm>
          <a:custGeom>
            <a:avLst/>
            <a:gdLst/>
            <a:ahLst/>
            <a:cxnLst/>
            <a:rect l="l" t="t" r="r" b="b"/>
            <a:pathLst>
              <a:path w="505" h="428" extrusionOk="0">
                <a:moveTo>
                  <a:pt x="490" y="1"/>
                </a:moveTo>
                <a:cubicBezTo>
                  <a:pt x="485" y="1"/>
                  <a:pt x="481" y="3"/>
                  <a:pt x="480" y="8"/>
                </a:cubicBezTo>
                <a:lnTo>
                  <a:pt x="480" y="10"/>
                </a:lnTo>
                <a:cubicBezTo>
                  <a:pt x="409" y="225"/>
                  <a:pt x="223" y="337"/>
                  <a:pt x="16" y="399"/>
                </a:cubicBezTo>
                <a:cubicBezTo>
                  <a:pt x="1" y="403"/>
                  <a:pt x="5" y="425"/>
                  <a:pt x="21" y="427"/>
                </a:cubicBezTo>
                <a:cubicBezTo>
                  <a:pt x="258" y="425"/>
                  <a:pt x="438" y="228"/>
                  <a:pt x="502" y="15"/>
                </a:cubicBezTo>
                <a:cubicBezTo>
                  <a:pt x="504" y="6"/>
                  <a:pt x="497"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629334" y="2151543"/>
            <a:ext cx="214529" cy="196891"/>
          </a:xfrm>
          <a:custGeom>
            <a:avLst/>
            <a:gdLst/>
            <a:ahLst/>
            <a:cxnLst/>
            <a:rect l="l" t="t" r="r" b="b"/>
            <a:pathLst>
              <a:path w="1569" h="1440" extrusionOk="0">
                <a:moveTo>
                  <a:pt x="712" y="1"/>
                </a:moveTo>
                <a:cubicBezTo>
                  <a:pt x="607" y="1"/>
                  <a:pt x="154" y="155"/>
                  <a:pt x="84" y="232"/>
                </a:cubicBezTo>
                <a:cubicBezTo>
                  <a:pt x="49" y="273"/>
                  <a:pt x="25" y="326"/>
                  <a:pt x="20" y="381"/>
                </a:cubicBezTo>
                <a:cubicBezTo>
                  <a:pt x="1" y="526"/>
                  <a:pt x="75" y="908"/>
                  <a:pt x="187" y="1005"/>
                </a:cubicBezTo>
                <a:cubicBezTo>
                  <a:pt x="205" y="934"/>
                  <a:pt x="233" y="647"/>
                  <a:pt x="297" y="609"/>
                </a:cubicBezTo>
                <a:lnTo>
                  <a:pt x="297" y="609"/>
                </a:lnTo>
                <a:cubicBezTo>
                  <a:pt x="339" y="912"/>
                  <a:pt x="135" y="1193"/>
                  <a:pt x="319" y="1439"/>
                </a:cubicBezTo>
                <a:cubicBezTo>
                  <a:pt x="367" y="1213"/>
                  <a:pt x="638" y="983"/>
                  <a:pt x="703" y="761"/>
                </a:cubicBezTo>
                <a:cubicBezTo>
                  <a:pt x="881" y="906"/>
                  <a:pt x="879" y="1189"/>
                  <a:pt x="1101" y="1251"/>
                </a:cubicBezTo>
                <a:cubicBezTo>
                  <a:pt x="1112" y="1114"/>
                  <a:pt x="1371" y="809"/>
                  <a:pt x="1452" y="702"/>
                </a:cubicBezTo>
                <a:cubicBezTo>
                  <a:pt x="1503" y="636"/>
                  <a:pt x="1569" y="568"/>
                  <a:pt x="1564" y="484"/>
                </a:cubicBezTo>
                <a:cubicBezTo>
                  <a:pt x="1560" y="429"/>
                  <a:pt x="1531" y="379"/>
                  <a:pt x="1485" y="348"/>
                </a:cubicBezTo>
                <a:cubicBezTo>
                  <a:pt x="1441" y="317"/>
                  <a:pt x="1391" y="293"/>
                  <a:pt x="1336" y="280"/>
                </a:cubicBezTo>
                <a:cubicBezTo>
                  <a:pt x="1209" y="247"/>
                  <a:pt x="1081" y="223"/>
                  <a:pt x="949" y="207"/>
                </a:cubicBezTo>
                <a:lnTo>
                  <a:pt x="611" y="159"/>
                </a:lnTo>
                <a:lnTo>
                  <a:pt x="7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7729967" y="2354587"/>
            <a:ext cx="27756" cy="15861"/>
          </a:xfrm>
          <a:custGeom>
            <a:avLst/>
            <a:gdLst/>
            <a:ahLst/>
            <a:cxnLst/>
            <a:rect l="l" t="t" r="r" b="b"/>
            <a:pathLst>
              <a:path w="203" h="116" extrusionOk="0">
                <a:moveTo>
                  <a:pt x="120" y="0"/>
                </a:moveTo>
                <a:cubicBezTo>
                  <a:pt x="102" y="0"/>
                  <a:pt x="84" y="3"/>
                  <a:pt x="66" y="9"/>
                </a:cubicBezTo>
                <a:cubicBezTo>
                  <a:pt x="49" y="12"/>
                  <a:pt x="31" y="20"/>
                  <a:pt x="18" y="34"/>
                </a:cubicBezTo>
                <a:cubicBezTo>
                  <a:pt x="3" y="47"/>
                  <a:pt x="0" y="66"/>
                  <a:pt x="7" y="84"/>
                </a:cubicBezTo>
                <a:cubicBezTo>
                  <a:pt x="18" y="102"/>
                  <a:pt x="36" y="110"/>
                  <a:pt x="55" y="113"/>
                </a:cubicBezTo>
                <a:cubicBezTo>
                  <a:pt x="66" y="115"/>
                  <a:pt x="78" y="116"/>
                  <a:pt x="89" y="116"/>
                </a:cubicBezTo>
                <a:cubicBezTo>
                  <a:pt x="115" y="116"/>
                  <a:pt x="140" y="110"/>
                  <a:pt x="165" y="99"/>
                </a:cubicBezTo>
                <a:cubicBezTo>
                  <a:pt x="176" y="95"/>
                  <a:pt x="185" y="86"/>
                  <a:pt x="194" y="77"/>
                </a:cubicBezTo>
                <a:cubicBezTo>
                  <a:pt x="200" y="69"/>
                  <a:pt x="202" y="55"/>
                  <a:pt x="198" y="44"/>
                </a:cubicBezTo>
                <a:cubicBezTo>
                  <a:pt x="187" y="29"/>
                  <a:pt x="176" y="14"/>
                  <a:pt x="161" y="5"/>
                </a:cubicBezTo>
                <a:cubicBezTo>
                  <a:pt x="147" y="2"/>
                  <a:pt x="133"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7631522" y="2325737"/>
            <a:ext cx="25022" cy="18459"/>
          </a:xfrm>
          <a:custGeom>
            <a:avLst/>
            <a:gdLst/>
            <a:ahLst/>
            <a:cxnLst/>
            <a:rect l="l" t="t" r="r" b="b"/>
            <a:pathLst>
              <a:path w="183" h="135" extrusionOk="0">
                <a:moveTo>
                  <a:pt x="54" y="1"/>
                </a:moveTo>
                <a:cubicBezTo>
                  <a:pt x="48" y="1"/>
                  <a:pt x="41" y="1"/>
                  <a:pt x="35" y="3"/>
                </a:cubicBezTo>
                <a:cubicBezTo>
                  <a:pt x="15" y="5"/>
                  <a:pt x="2" y="21"/>
                  <a:pt x="0" y="40"/>
                </a:cubicBezTo>
                <a:cubicBezTo>
                  <a:pt x="0" y="60"/>
                  <a:pt x="11" y="78"/>
                  <a:pt x="26" y="86"/>
                </a:cubicBezTo>
                <a:cubicBezTo>
                  <a:pt x="55" y="113"/>
                  <a:pt x="90" y="128"/>
                  <a:pt x="127" y="135"/>
                </a:cubicBezTo>
                <a:cubicBezTo>
                  <a:pt x="138" y="135"/>
                  <a:pt x="152" y="135"/>
                  <a:pt x="163" y="130"/>
                </a:cubicBezTo>
                <a:cubicBezTo>
                  <a:pt x="174" y="126"/>
                  <a:pt x="182" y="115"/>
                  <a:pt x="182" y="104"/>
                </a:cubicBezTo>
                <a:cubicBezTo>
                  <a:pt x="182" y="84"/>
                  <a:pt x="180" y="67"/>
                  <a:pt x="171" y="51"/>
                </a:cubicBezTo>
                <a:cubicBezTo>
                  <a:pt x="149" y="29"/>
                  <a:pt x="121" y="14"/>
                  <a:pt x="90" y="7"/>
                </a:cubicBezTo>
                <a:cubicBezTo>
                  <a:pt x="79" y="3"/>
                  <a:pt x="66"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6928729" y="3533746"/>
            <a:ext cx="32952" cy="29260"/>
          </a:xfrm>
          <a:custGeom>
            <a:avLst/>
            <a:gdLst/>
            <a:ahLst/>
            <a:cxnLst/>
            <a:rect l="l" t="t" r="r" b="b"/>
            <a:pathLst>
              <a:path w="241" h="214" extrusionOk="0">
                <a:moveTo>
                  <a:pt x="122" y="1"/>
                </a:moveTo>
                <a:cubicBezTo>
                  <a:pt x="38" y="1"/>
                  <a:pt x="1" y="87"/>
                  <a:pt x="32" y="155"/>
                </a:cubicBezTo>
                <a:lnTo>
                  <a:pt x="38" y="168"/>
                </a:lnTo>
                <a:cubicBezTo>
                  <a:pt x="53" y="199"/>
                  <a:pt x="87" y="214"/>
                  <a:pt x="121" y="214"/>
                </a:cubicBezTo>
                <a:cubicBezTo>
                  <a:pt x="155" y="214"/>
                  <a:pt x="189" y="199"/>
                  <a:pt x="203" y="168"/>
                </a:cubicBezTo>
                <a:lnTo>
                  <a:pt x="210" y="155"/>
                </a:lnTo>
                <a:cubicBezTo>
                  <a:pt x="240" y="87"/>
                  <a:pt x="205"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6879917" y="3464014"/>
            <a:ext cx="51137" cy="44164"/>
          </a:xfrm>
          <a:custGeom>
            <a:avLst/>
            <a:gdLst/>
            <a:ahLst/>
            <a:cxnLst/>
            <a:rect l="l" t="t" r="r" b="b"/>
            <a:pathLst>
              <a:path w="374" h="323" extrusionOk="0">
                <a:moveTo>
                  <a:pt x="161" y="0"/>
                </a:moveTo>
                <a:cubicBezTo>
                  <a:pt x="79" y="0"/>
                  <a:pt x="0" y="65"/>
                  <a:pt x="0" y="162"/>
                </a:cubicBezTo>
                <a:cubicBezTo>
                  <a:pt x="0" y="250"/>
                  <a:pt x="70" y="320"/>
                  <a:pt x="160" y="322"/>
                </a:cubicBezTo>
                <a:cubicBezTo>
                  <a:pt x="301" y="320"/>
                  <a:pt x="373" y="149"/>
                  <a:pt x="272" y="47"/>
                </a:cubicBezTo>
                <a:cubicBezTo>
                  <a:pt x="240" y="15"/>
                  <a:pt x="200"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7693324" y="2507041"/>
            <a:ext cx="95848" cy="44437"/>
          </a:xfrm>
          <a:custGeom>
            <a:avLst/>
            <a:gdLst/>
            <a:ahLst/>
            <a:cxnLst/>
            <a:rect l="l" t="t" r="r" b="b"/>
            <a:pathLst>
              <a:path w="701" h="325" extrusionOk="0">
                <a:moveTo>
                  <a:pt x="635" y="0"/>
                </a:moveTo>
                <a:cubicBezTo>
                  <a:pt x="628" y="0"/>
                  <a:pt x="617" y="4"/>
                  <a:pt x="602" y="12"/>
                </a:cubicBezTo>
                <a:cubicBezTo>
                  <a:pt x="517" y="60"/>
                  <a:pt x="361" y="72"/>
                  <a:pt x="233" y="72"/>
                </a:cubicBezTo>
                <a:cubicBezTo>
                  <a:pt x="132" y="72"/>
                  <a:pt x="48" y="65"/>
                  <a:pt x="29" y="63"/>
                </a:cubicBezTo>
                <a:lnTo>
                  <a:pt x="18" y="173"/>
                </a:lnTo>
                <a:lnTo>
                  <a:pt x="18" y="179"/>
                </a:lnTo>
                <a:lnTo>
                  <a:pt x="0" y="324"/>
                </a:lnTo>
                <a:cubicBezTo>
                  <a:pt x="3" y="324"/>
                  <a:pt x="6" y="324"/>
                  <a:pt x="8" y="324"/>
                </a:cubicBezTo>
                <a:cubicBezTo>
                  <a:pt x="438" y="324"/>
                  <a:pt x="70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42"/>
          <p:cNvGrpSpPr/>
          <p:nvPr/>
        </p:nvGrpSpPr>
        <p:grpSpPr>
          <a:xfrm>
            <a:off x="6974944" y="4334984"/>
            <a:ext cx="1283895" cy="201950"/>
            <a:chOff x="6974944" y="4334984"/>
            <a:chExt cx="1283895" cy="201950"/>
          </a:xfrm>
        </p:grpSpPr>
        <p:sp>
          <p:nvSpPr>
            <p:cNvPr id="816" name="Google Shape;816;p42"/>
            <p:cNvSpPr/>
            <p:nvPr/>
          </p:nvSpPr>
          <p:spPr>
            <a:xfrm>
              <a:off x="6974944" y="4334984"/>
              <a:ext cx="1283895" cy="104052"/>
            </a:xfrm>
            <a:custGeom>
              <a:avLst/>
              <a:gdLst/>
              <a:ahLst/>
              <a:cxnLst/>
              <a:rect l="l" t="t" r="r" b="b"/>
              <a:pathLst>
                <a:path w="9390" h="761" extrusionOk="0">
                  <a:moveTo>
                    <a:pt x="191" y="1"/>
                  </a:moveTo>
                  <a:cubicBezTo>
                    <a:pt x="96" y="1"/>
                    <a:pt x="1" y="76"/>
                    <a:pt x="45" y="187"/>
                  </a:cubicBezTo>
                  <a:cubicBezTo>
                    <a:pt x="223" y="631"/>
                    <a:pt x="664" y="635"/>
                    <a:pt x="1088" y="652"/>
                  </a:cubicBezTo>
                  <a:cubicBezTo>
                    <a:pt x="1998" y="694"/>
                    <a:pt x="2907" y="714"/>
                    <a:pt x="3816" y="729"/>
                  </a:cubicBezTo>
                  <a:cubicBezTo>
                    <a:pt x="4291" y="737"/>
                    <a:pt x="4767" y="740"/>
                    <a:pt x="5242" y="740"/>
                  </a:cubicBezTo>
                  <a:cubicBezTo>
                    <a:pt x="5717" y="740"/>
                    <a:pt x="6192" y="737"/>
                    <a:pt x="6667" y="732"/>
                  </a:cubicBezTo>
                  <a:cubicBezTo>
                    <a:pt x="7536" y="721"/>
                    <a:pt x="8434" y="760"/>
                    <a:pt x="9293" y="615"/>
                  </a:cubicBezTo>
                  <a:cubicBezTo>
                    <a:pt x="9390" y="598"/>
                    <a:pt x="9352" y="466"/>
                    <a:pt x="9271" y="455"/>
                  </a:cubicBezTo>
                  <a:cubicBezTo>
                    <a:pt x="8777" y="401"/>
                    <a:pt x="8274" y="384"/>
                    <a:pt x="7767" y="384"/>
                  </a:cubicBezTo>
                  <a:cubicBezTo>
                    <a:pt x="6851" y="384"/>
                    <a:pt x="5923" y="441"/>
                    <a:pt x="5018" y="441"/>
                  </a:cubicBezTo>
                  <a:cubicBezTo>
                    <a:pt x="4948" y="441"/>
                    <a:pt x="4878" y="440"/>
                    <a:pt x="4809" y="439"/>
                  </a:cubicBezTo>
                  <a:cubicBezTo>
                    <a:pt x="4064" y="431"/>
                    <a:pt x="3320" y="420"/>
                    <a:pt x="2577" y="398"/>
                  </a:cubicBezTo>
                  <a:cubicBezTo>
                    <a:pt x="2566" y="397"/>
                    <a:pt x="2555" y="397"/>
                    <a:pt x="2542" y="397"/>
                  </a:cubicBezTo>
                  <a:cubicBezTo>
                    <a:pt x="2366" y="397"/>
                    <a:pt x="2015" y="419"/>
                    <a:pt x="1644" y="419"/>
                  </a:cubicBezTo>
                  <a:cubicBezTo>
                    <a:pt x="1067" y="419"/>
                    <a:pt x="440" y="367"/>
                    <a:pt x="342" y="103"/>
                  </a:cubicBezTo>
                  <a:cubicBezTo>
                    <a:pt x="315" y="31"/>
                    <a:pt x="253"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7139567" y="4439719"/>
              <a:ext cx="97215" cy="97215"/>
            </a:xfrm>
            <a:custGeom>
              <a:avLst/>
              <a:gdLst/>
              <a:ahLst/>
              <a:cxnLst/>
              <a:rect l="l" t="t" r="r" b="b"/>
              <a:pathLst>
                <a:path w="711" h="711" extrusionOk="0">
                  <a:moveTo>
                    <a:pt x="354" y="1"/>
                  </a:moveTo>
                  <a:cubicBezTo>
                    <a:pt x="159" y="1"/>
                    <a:pt x="1" y="159"/>
                    <a:pt x="1" y="356"/>
                  </a:cubicBezTo>
                  <a:cubicBezTo>
                    <a:pt x="1" y="552"/>
                    <a:pt x="159" y="710"/>
                    <a:pt x="354" y="710"/>
                  </a:cubicBezTo>
                  <a:cubicBezTo>
                    <a:pt x="552" y="710"/>
                    <a:pt x="710" y="552"/>
                    <a:pt x="710" y="356"/>
                  </a:cubicBezTo>
                  <a:cubicBezTo>
                    <a:pt x="710" y="159"/>
                    <a:pt x="552" y="1"/>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7972936" y="4439719"/>
              <a:ext cx="97078" cy="97215"/>
            </a:xfrm>
            <a:custGeom>
              <a:avLst/>
              <a:gdLst/>
              <a:ahLst/>
              <a:cxnLst/>
              <a:rect l="l" t="t" r="r" b="b"/>
              <a:pathLst>
                <a:path w="710" h="711" extrusionOk="0">
                  <a:moveTo>
                    <a:pt x="354" y="1"/>
                  </a:moveTo>
                  <a:cubicBezTo>
                    <a:pt x="158" y="1"/>
                    <a:pt x="0" y="159"/>
                    <a:pt x="0" y="356"/>
                  </a:cubicBezTo>
                  <a:cubicBezTo>
                    <a:pt x="0" y="552"/>
                    <a:pt x="158" y="710"/>
                    <a:pt x="354" y="710"/>
                  </a:cubicBezTo>
                  <a:cubicBezTo>
                    <a:pt x="551" y="710"/>
                    <a:pt x="709" y="552"/>
                    <a:pt x="709" y="356"/>
                  </a:cubicBezTo>
                  <a:cubicBezTo>
                    <a:pt x="709" y="159"/>
                    <a:pt x="551" y="1"/>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42"/>
          <p:cNvSpPr/>
          <p:nvPr/>
        </p:nvSpPr>
        <p:spPr>
          <a:xfrm>
            <a:off x="7304190" y="2550657"/>
            <a:ext cx="769380" cy="685291"/>
          </a:xfrm>
          <a:custGeom>
            <a:avLst/>
            <a:gdLst/>
            <a:ahLst/>
            <a:cxnLst/>
            <a:rect l="l" t="t" r="r" b="b"/>
            <a:pathLst>
              <a:path w="5627" h="5012" extrusionOk="0">
                <a:moveTo>
                  <a:pt x="2855" y="1"/>
                </a:moveTo>
                <a:cubicBezTo>
                  <a:pt x="2622" y="20"/>
                  <a:pt x="2100" y="62"/>
                  <a:pt x="1792" y="86"/>
                </a:cubicBezTo>
                <a:cubicBezTo>
                  <a:pt x="1634" y="97"/>
                  <a:pt x="1483" y="161"/>
                  <a:pt x="1364" y="262"/>
                </a:cubicBezTo>
                <a:cubicBezTo>
                  <a:pt x="951" y="613"/>
                  <a:pt x="0" y="1426"/>
                  <a:pt x="18" y="1430"/>
                </a:cubicBezTo>
                <a:cubicBezTo>
                  <a:pt x="42" y="1437"/>
                  <a:pt x="1447" y="2853"/>
                  <a:pt x="1447" y="2853"/>
                </a:cubicBezTo>
                <a:lnTo>
                  <a:pt x="1942" y="2197"/>
                </a:lnTo>
                <a:lnTo>
                  <a:pt x="1942" y="2197"/>
                </a:lnTo>
                <a:cubicBezTo>
                  <a:pt x="1663" y="3113"/>
                  <a:pt x="956" y="4753"/>
                  <a:pt x="956" y="4753"/>
                </a:cubicBezTo>
                <a:lnTo>
                  <a:pt x="2412" y="4973"/>
                </a:lnTo>
                <a:cubicBezTo>
                  <a:pt x="2580" y="4999"/>
                  <a:pt x="2750" y="5012"/>
                  <a:pt x="2920" y="5012"/>
                </a:cubicBezTo>
                <a:cubicBezTo>
                  <a:pt x="3039" y="5012"/>
                  <a:pt x="3158" y="5005"/>
                  <a:pt x="3277" y="4993"/>
                </a:cubicBezTo>
                <a:lnTo>
                  <a:pt x="4794" y="4837"/>
                </a:lnTo>
                <a:cubicBezTo>
                  <a:pt x="4794" y="4837"/>
                  <a:pt x="4643" y="3668"/>
                  <a:pt x="4533" y="2785"/>
                </a:cubicBezTo>
                <a:lnTo>
                  <a:pt x="5627" y="2353"/>
                </a:lnTo>
                <a:lnTo>
                  <a:pt x="5047" y="521"/>
                </a:lnTo>
                <a:cubicBezTo>
                  <a:pt x="4977" y="299"/>
                  <a:pt x="4786" y="139"/>
                  <a:pt x="4557" y="108"/>
                </a:cubicBezTo>
                <a:lnTo>
                  <a:pt x="3782" y="5"/>
                </a:lnTo>
                <a:lnTo>
                  <a:pt x="3756" y="383"/>
                </a:lnTo>
                <a:cubicBezTo>
                  <a:pt x="3749" y="463"/>
                  <a:pt x="3682" y="517"/>
                  <a:pt x="3610" y="517"/>
                </a:cubicBezTo>
                <a:cubicBezTo>
                  <a:pt x="3581" y="517"/>
                  <a:pt x="3552" y="508"/>
                  <a:pt x="3525" y="488"/>
                </a:cubicBezTo>
                <a:lnTo>
                  <a:pt x="2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677463" y="3342461"/>
            <a:ext cx="505081" cy="916091"/>
          </a:xfrm>
          <a:custGeom>
            <a:avLst/>
            <a:gdLst/>
            <a:ahLst/>
            <a:cxnLst/>
            <a:rect l="l" t="t" r="r" b="b"/>
            <a:pathLst>
              <a:path w="3694" h="6700" extrusionOk="0">
                <a:moveTo>
                  <a:pt x="2389" y="1"/>
                </a:moveTo>
                <a:lnTo>
                  <a:pt x="351" y="640"/>
                </a:lnTo>
                <a:lnTo>
                  <a:pt x="1254" y="3348"/>
                </a:lnTo>
                <a:lnTo>
                  <a:pt x="0" y="6638"/>
                </a:lnTo>
                <a:lnTo>
                  <a:pt x="1575" y="6699"/>
                </a:lnTo>
                <a:lnTo>
                  <a:pt x="3542" y="3524"/>
                </a:lnTo>
                <a:cubicBezTo>
                  <a:pt x="3676" y="3304"/>
                  <a:pt x="3694" y="3034"/>
                  <a:pt x="3589" y="2801"/>
                </a:cubicBezTo>
                <a:lnTo>
                  <a:pt x="2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6581709" y="2315345"/>
            <a:ext cx="144797" cy="354404"/>
          </a:xfrm>
          <a:custGeom>
            <a:avLst/>
            <a:gdLst/>
            <a:ahLst/>
            <a:cxnLst/>
            <a:rect l="l" t="t" r="r" b="b"/>
            <a:pathLst>
              <a:path w="1059" h="2592" extrusionOk="0">
                <a:moveTo>
                  <a:pt x="261" y="0"/>
                </a:moveTo>
                <a:cubicBezTo>
                  <a:pt x="249" y="0"/>
                  <a:pt x="238" y="1"/>
                  <a:pt x="226" y="2"/>
                </a:cubicBezTo>
                <a:lnTo>
                  <a:pt x="376" y="66"/>
                </a:lnTo>
                <a:cubicBezTo>
                  <a:pt x="363" y="149"/>
                  <a:pt x="314" y="222"/>
                  <a:pt x="275" y="296"/>
                </a:cubicBezTo>
                <a:cubicBezTo>
                  <a:pt x="220" y="406"/>
                  <a:pt x="178" y="523"/>
                  <a:pt x="152" y="643"/>
                </a:cubicBezTo>
                <a:cubicBezTo>
                  <a:pt x="121" y="755"/>
                  <a:pt x="150" y="841"/>
                  <a:pt x="141" y="955"/>
                </a:cubicBezTo>
                <a:cubicBezTo>
                  <a:pt x="128" y="1124"/>
                  <a:pt x="66" y="1285"/>
                  <a:pt x="33" y="1449"/>
                </a:cubicBezTo>
                <a:cubicBezTo>
                  <a:pt x="7" y="1583"/>
                  <a:pt x="0" y="1728"/>
                  <a:pt x="49" y="1851"/>
                </a:cubicBezTo>
                <a:cubicBezTo>
                  <a:pt x="56" y="1867"/>
                  <a:pt x="70" y="1875"/>
                  <a:pt x="84" y="1875"/>
                </a:cubicBezTo>
                <a:cubicBezTo>
                  <a:pt x="100" y="1875"/>
                  <a:pt x="115" y="1865"/>
                  <a:pt x="121" y="1847"/>
                </a:cubicBezTo>
                <a:cubicBezTo>
                  <a:pt x="163" y="1695"/>
                  <a:pt x="209" y="1546"/>
                  <a:pt x="257" y="1397"/>
                </a:cubicBezTo>
                <a:lnTo>
                  <a:pt x="257" y="1397"/>
                </a:lnTo>
                <a:cubicBezTo>
                  <a:pt x="299" y="1489"/>
                  <a:pt x="266" y="1594"/>
                  <a:pt x="244" y="1693"/>
                </a:cubicBezTo>
                <a:cubicBezTo>
                  <a:pt x="224" y="1785"/>
                  <a:pt x="211" y="1880"/>
                  <a:pt x="202" y="1974"/>
                </a:cubicBezTo>
                <a:lnTo>
                  <a:pt x="180" y="2178"/>
                </a:lnTo>
                <a:cubicBezTo>
                  <a:pt x="176" y="2220"/>
                  <a:pt x="172" y="2262"/>
                  <a:pt x="174" y="2306"/>
                </a:cubicBezTo>
                <a:cubicBezTo>
                  <a:pt x="174" y="2356"/>
                  <a:pt x="185" y="2407"/>
                  <a:pt x="200" y="2457"/>
                </a:cubicBezTo>
                <a:cubicBezTo>
                  <a:pt x="211" y="2499"/>
                  <a:pt x="233" y="2536"/>
                  <a:pt x="266" y="2565"/>
                </a:cubicBezTo>
                <a:cubicBezTo>
                  <a:pt x="294" y="2583"/>
                  <a:pt x="325" y="2592"/>
                  <a:pt x="357" y="2592"/>
                </a:cubicBezTo>
                <a:cubicBezTo>
                  <a:pt x="383" y="2592"/>
                  <a:pt x="410" y="2586"/>
                  <a:pt x="435" y="2574"/>
                </a:cubicBezTo>
                <a:cubicBezTo>
                  <a:pt x="490" y="2541"/>
                  <a:pt x="536" y="2499"/>
                  <a:pt x="571" y="2446"/>
                </a:cubicBezTo>
                <a:cubicBezTo>
                  <a:pt x="633" y="2363"/>
                  <a:pt x="688" y="2273"/>
                  <a:pt x="734" y="2181"/>
                </a:cubicBezTo>
                <a:lnTo>
                  <a:pt x="901" y="1838"/>
                </a:lnTo>
                <a:cubicBezTo>
                  <a:pt x="929" y="1781"/>
                  <a:pt x="958" y="1724"/>
                  <a:pt x="982" y="1667"/>
                </a:cubicBezTo>
                <a:cubicBezTo>
                  <a:pt x="1017" y="1594"/>
                  <a:pt x="1039" y="1517"/>
                  <a:pt x="1050" y="1438"/>
                </a:cubicBezTo>
                <a:cubicBezTo>
                  <a:pt x="1059" y="1370"/>
                  <a:pt x="1052" y="1302"/>
                  <a:pt x="1032" y="1239"/>
                </a:cubicBezTo>
                <a:cubicBezTo>
                  <a:pt x="1004" y="1164"/>
                  <a:pt x="964" y="1094"/>
                  <a:pt x="914" y="1032"/>
                </a:cubicBezTo>
                <a:lnTo>
                  <a:pt x="780" y="839"/>
                </a:lnTo>
                <a:cubicBezTo>
                  <a:pt x="710" y="740"/>
                  <a:pt x="637" y="639"/>
                  <a:pt x="606" y="520"/>
                </a:cubicBezTo>
                <a:cubicBezTo>
                  <a:pt x="573" y="395"/>
                  <a:pt x="587" y="255"/>
                  <a:pt x="519" y="143"/>
                </a:cubicBezTo>
                <a:cubicBezTo>
                  <a:pt x="463" y="54"/>
                  <a:pt x="365" y="0"/>
                  <a:pt x="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6860091" y="2214985"/>
            <a:ext cx="82722" cy="187183"/>
          </a:xfrm>
          <a:custGeom>
            <a:avLst/>
            <a:gdLst/>
            <a:ahLst/>
            <a:cxnLst/>
            <a:rect l="l" t="t" r="r" b="b"/>
            <a:pathLst>
              <a:path w="605" h="1369" extrusionOk="0">
                <a:moveTo>
                  <a:pt x="97" y="0"/>
                </a:moveTo>
                <a:lnTo>
                  <a:pt x="0" y="1327"/>
                </a:lnTo>
                <a:cubicBezTo>
                  <a:pt x="167" y="1328"/>
                  <a:pt x="225" y="1369"/>
                  <a:pt x="284" y="1369"/>
                </a:cubicBezTo>
                <a:cubicBezTo>
                  <a:pt x="330" y="1369"/>
                  <a:pt x="376" y="1345"/>
                  <a:pt x="472" y="1261"/>
                </a:cubicBezTo>
                <a:cubicBezTo>
                  <a:pt x="538" y="1204"/>
                  <a:pt x="584" y="1011"/>
                  <a:pt x="595" y="925"/>
                </a:cubicBezTo>
                <a:cubicBezTo>
                  <a:pt x="604" y="874"/>
                  <a:pt x="584" y="473"/>
                  <a:pt x="571" y="424"/>
                </a:cubicBezTo>
                <a:cubicBezTo>
                  <a:pt x="518" y="235"/>
                  <a:pt x="481" y="279"/>
                  <a:pt x="330" y="158"/>
                </a:cubicBezTo>
                <a:cubicBezTo>
                  <a:pt x="176" y="35"/>
                  <a:pt x="288" y="44"/>
                  <a:pt x="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6239337" y="4112388"/>
            <a:ext cx="194977" cy="178296"/>
          </a:xfrm>
          <a:custGeom>
            <a:avLst/>
            <a:gdLst/>
            <a:ahLst/>
            <a:cxnLst/>
            <a:rect l="l" t="t" r="r" b="b"/>
            <a:pathLst>
              <a:path w="1426" h="1304" extrusionOk="0">
                <a:moveTo>
                  <a:pt x="1263" y="1"/>
                </a:moveTo>
                <a:lnTo>
                  <a:pt x="130" y="794"/>
                </a:lnTo>
                <a:cubicBezTo>
                  <a:pt x="1" y="1026"/>
                  <a:pt x="394" y="1303"/>
                  <a:pt x="394" y="1303"/>
                </a:cubicBezTo>
                <a:lnTo>
                  <a:pt x="1426" y="686"/>
                </a:lnTo>
                <a:lnTo>
                  <a:pt x="12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6699980" y="2439633"/>
            <a:ext cx="114306" cy="221366"/>
          </a:xfrm>
          <a:custGeom>
            <a:avLst/>
            <a:gdLst/>
            <a:ahLst/>
            <a:cxnLst/>
            <a:rect l="l" t="t" r="r" b="b"/>
            <a:pathLst>
              <a:path w="836" h="1619" extrusionOk="0">
                <a:moveTo>
                  <a:pt x="225" y="0"/>
                </a:moveTo>
                <a:cubicBezTo>
                  <a:pt x="216" y="24"/>
                  <a:pt x="1" y="813"/>
                  <a:pt x="1" y="813"/>
                </a:cubicBezTo>
                <a:cubicBezTo>
                  <a:pt x="1" y="813"/>
                  <a:pt x="771" y="1533"/>
                  <a:pt x="835" y="1619"/>
                </a:cubicBezTo>
                <a:cubicBezTo>
                  <a:pt x="824" y="1570"/>
                  <a:pt x="811" y="1320"/>
                  <a:pt x="798" y="1043"/>
                </a:cubicBezTo>
                <a:cubicBezTo>
                  <a:pt x="793" y="938"/>
                  <a:pt x="789" y="828"/>
                  <a:pt x="782" y="727"/>
                </a:cubicBezTo>
                <a:cubicBezTo>
                  <a:pt x="774" y="468"/>
                  <a:pt x="767" y="255"/>
                  <a:pt x="767" y="255"/>
                </a:cubicBezTo>
                <a:lnTo>
                  <a:pt x="2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6662106" y="4282069"/>
            <a:ext cx="86003" cy="157513"/>
          </a:xfrm>
          <a:custGeom>
            <a:avLst/>
            <a:gdLst/>
            <a:ahLst/>
            <a:cxnLst/>
            <a:rect l="l" t="t" r="r" b="b"/>
            <a:pathLst>
              <a:path w="629" h="1152" extrusionOk="0">
                <a:moveTo>
                  <a:pt x="629" y="1"/>
                </a:moveTo>
                <a:lnTo>
                  <a:pt x="150" y="40"/>
                </a:lnTo>
                <a:cubicBezTo>
                  <a:pt x="150" y="405"/>
                  <a:pt x="102" y="769"/>
                  <a:pt x="1" y="1121"/>
                </a:cubicBezTo>
                <a:cubicBezTo>
                  <a:pt x="18" y="1121"/>
                  <a:pt x="34" y="1120"/>
                  <a:pt x="51" y="1120"/>
                </a:cubicBezTo>
                <a:cubicBezTo>
                  <a:pt x="234" y="1120"/>
                  <a:pt x="417" y="1131"/>
                  <a:pt x="600" y="1152"/>
                </a:cubicBezTo>
                <a:cubicBezTo>
                  <a:pt x="609" y="765"/>
                  <a:pt x="618" y="383"/>
                  <a:pt x="6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6645972" y="4422628"/>
            <a:ext cx="253224" cy="102547"/>
          </a:xfrm>
          <a:custGeom>
            <a:avLst/>
            <a:gdLst/>
            <a:ahLst/>
            <a:cxnLst/>
            <a:rect l="l" t="t" r="r" b="b"/>
            <a:pathLst>
              <a:path w="1852" h="750" extrusionOk="0">
                <a:moveTo>
                  <a:pt x="132" y="1"/>
                </a:moveTo>
                <a:cubicBezTo>
                  <a:pt x="106" y="170"/>
                  <a:pt x="18" y="321"/>
                  <a:pt x="5" y="495"/>
                </a:cubicBezTo>
                <a:cubicBezTo>
                  <a:pt x="0" y="580"/>
                  <a:pt x="5" y="666"/>
                  <a:pt x="20" y="749"/>
                </a:cubicBezTo>
                <a:lnTo>
                  <a:pt x="1852" y="741"/>
                </a:lnTo>
                <a:cubicBezTo>
                  <a:pt x="1838" y="679"/>
                  <a:pt x="1808" y="624"/>
                  <a:pt x="1762" y="582"/>
                </a:cubicBezTo>
                <a:cubicBezTo>
                  <a:pt x="1632" y="462"/>
                  <a:pt x="1415" y="466"/>
                  <a:pt x="1248" y="438"/>
                </a:cubicBezTo>
                <a:cubicBezTo>
                  <a:pt x="999" y="396"/>
                  <a:pt x="749" y="301"/>
                  <a:pt x="716" y="38"/>
                </a:cubicBezTo>
                <a:lnTo>
                  <a:pt x="712" y="38"/>
                </a:lnTo>
                <a:cubicBezTo>
                  <a:pt x="638" y="47"/>
                  <a:pt x="563" y="53"/>
                  <a:pt x="487" y="53"/>
                </a:cubicBezTo>
                <a:cubicBezTo>
                  <a:pt x="366" y="53"/>
                  <a:pt x="245" y="38"/>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6163999" y="4220814"/>
            <a:ext cx="154778" cy="237090"/>
          </a:xfrm>
          <a:custGeom>
            <a:avLst/>
            <a:gdLst/>
            <a:ahLst/>
            <a:cxnLst/>
            <a:rect l="l" t="t" r="r" b="b"/>
            <a:pathLst>
              <a:path w="1132" h="1734" extrusionOk="0">
                <a:moveTo>
                  <a:pt x="688" y="1"/>
                </a:moveTo>
                <a:cubicBezTo>
                  <a:pt x="600" y="80"/>
                  <a:pt x="466" y="97"/>
                  <a:pt x="352" y="143"/>
                </a:cubicBezTo>
                <a:cubicBezTo>
                  <a:pt x="187" y="207"/>
                  <a:pt x="90" y="315"/>
                  <a:pt x="0" y="436"/>
                </a:cubicBezTo>
                <a:cubicBezTo>
                  <a:pt x="27" y="488"/>
                  <a:pt x="55" y="539"/>
                  <a:pt x="88" y="587"/>
                </a:cubicBezTo>
                <a:cubicBezTo>
                  <a:pt x="356" y="980"/>
                  <a:pt x="644" y="1358"/>
                  <a:pt x="953" y="1718"/>
                </a:cubicBezTo>
                <a:cubicBezTo>
                  <a:pt x="958" y="1725"/>
                  <a:pt x="962" y="1729"/>
                  <a:pt x="967" y="1733"/>
                </a:cubicBezTo>
                <a:cubicBezTo>
                  <a:pt x="995" y="1701"/>
                  <a:pt x="1017" y="1663"/>
                  <a:pt x="1037" y="1624"/>
                </a:cubicBezTo>
                <a:cubicBezTo>
                  <a:pt x="1131" y="1426"/>
                  <a:pt x="982" y="1211"/>
                  <a:pt x="914" y="1026"/>
                </a:cubicBezTo>
                <a:cubicBezTo>
                  <a:pt x="844" y="831"/>
                  <a:pt x="813" y="642"/>
                  <a:pt x="960" y="501"/>
                </a:cubicBezTo>
                <a:cubicBezTo>
                  <a:pt x="953" y="493"/>
                  <a:pt x="945" y="482"/>
                  <a:pt x="938" y="473"/>
                </a:cubicBezTo>
                <a:cubicBezTo>
                  <a:pt x="828" y="330"/>
                  <a:pt x="743" y="170"/>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6640229" y="3926571"/>
            <a:ext cx="208240" cy="402807"/>
          </a:xfrm>
          <a:custGeom>
            <a:avLst/>
            <a:gdLst/>
            <a:ahLst/>
            <a:cxnLst/>
            <a:rect l="l" t="t" r="r" b="b"/>
            <a:pathLst>
              <a:path w="1523" h="2946" extrusionOk="0">
                <a:moveTo>
                  <a:pt x="1522" y="0"/>
                </a:moveTo>
                <a:lnTo>
                  <a:pt x="0" y="1276"/>
                </a:lnTo>
                <a:cubicBezTo>
                  <a:pt x="0" y="1276"/>
                  <a:pt x="121" y="2522"/>
                  <a:pt x="69" y="2807"/>
                </a:cubicBezTo>
                <a:lnTo>
                  <a:pt x="1151" y="2946"/>
                </a:lnTo>
                <a:cubicBezTo>
                  <a:pt x="1303" y="1966"/>
                  <a:pt x="1206" y="940"/>
                  <a:pt x="1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6352823" y="3138596"/>
            <a:ext cx="551842" cy="1084816"/>
          </a:xfrm>
          <a:custGeom>
            <a:avLst/>
            <a:gdLst/>
            <a:ahLst/>
            <a:cxnLst/>
            <a:rect l="l" t="t" r="r" b="b"/>
            <a:pathLst>
              <a:path w="4036" h="7934" extrusionOk="0">
                <a:moveTo>
                  <a:pt x="2153" y="1"/>
                </a:moveTo>
                <a:cubicBezTo>
                  <a:pt x="1312" y="1712"/>
                  <a:pt x="1652" y="5091"/>
                  <a:pt x="1652" y="5091"/>
                </a:cubicBezTo>
                <a:cubicBezTo>
                  <a:pt x="1652" y="5091"/>
                  <a:pt x="1690" y="5706"/>
                  <a:pt x="1665" y="5772"/>
                </a:cubicBezTo>
                <a:cubicBezTo>
                  <a:pt x="1646" y="5827"/>
                  <a:pt x="1597" y="5864"/>
                  <a:pt x="1553" y="5900"/>
                </a:cubicBezTo>
                <a:lnTo>
                  <a:pt x="1" y="7121"/>
                </a:lnTo>
                <a:lnTo>
                  <a:pt x="504" y="7841"/>
                </a:lnTo>
                <a:cubicBezTo>
                  <a:pt x="523" y="7878"/>
                  <a:pt x="554" y="7907"/>
                  <a:pt x="592" y="7927"/>
                </a:cubicBezTo>
                <a:cubicBezTo>
                  <a:pt x="604" y="7931"/>
                  <a:pt x="617" y="7933"/>
                  <a:pt x="631" y="7933"/>
                </a:cubicBezTo>
                <a:cubicBezTo>
                  <a:pt x="674" y="7933"/>
                  <a:pt x="720" y="7912"/>
                  <a:pt x="758" y="7892"/>
                </a:cubicBezTo>
                <a:lnTo>
                  <a:pt x="3374" y="6523"/>
                </a:lnTo>
                <a:cubicBezTo>
                  <a:pt x="3493" y="6460"/>
                  <a:pt x="3613" y="6396"/>
                  <a:pt x="3693" y="6288"/>
                </a:cubicBezTo>
                <a:cubicBezTo>
                  <a:pt x="3791" y="6157"/>
                  <a:pt x="3811" y="5983"/>
                  <a:pt x="3824" y="5818"/>
                </a:cubicBezTo>
                <a:cubicBezTo>
                  <a:pt x="3941" y="4437"/>
                  <a:pt x="4011" y="3053"/>
                  <a:pt x="4035" y="1665"/>
                </a:cubicBezTo>
                <a:lnTo>
                  <a:pt x="3993" y="242"/>
                </a:lnTo>
                <a:lnTo>
                  <a:pt x="2206" y="3"/>
                </a:lnTo>
                <a:lnTo>
                  <a:pt x="2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6516489" y="2651291"/>
            <a:ext cx="443415" cy="694041"/>
          </a:xfrm>
          <a:custGeom>
            <a:avLst/>
            <a:gdLst/>
            <a:ahLst/>
            <a:cxnLst/>
            <a:rect l="l" t="t" r="r" b="b"/>
            <a:pathLst>
              <a:path w="3243" h="5076" extrusionOk="0">
                <a:moveTo>
                  <a:pt x="2252" y="0"/>
                </a:moveTo>
                <a:lnTo>
                  <a:pt x="1" y="1149"/>
                </a:lnTo>
                <a:lnTo>
                  <a:pt x="304" y="5043"/>
                </a:lnTo>
                <a:lnTo>
                  <a:pt x="3242" y="5076"/>
                </a:lnTo>
                <a:cubicBezTo>
                  <a:pt x="3242" y="5076"/>
                  <a:pt x="2827" y="1931"/>
                  <a:pt x="2682" y="1276"/>
                </a:cubicBezTo>
                <a:cubicBezTo>
                  <a:pt x="2539" y="622"/>
                  <a:pt x="2252" y="0"/>
                  <a:pt x="2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622181" y="2560639"/>
            <a:ext cx="278792" cy="680368"/>
          </a:xfrm>
          <a:custGeom>
            <a:avLst/>
            <a:gdLst/>
            <a:ahLst/>
            <a:cxnLst/>
            <a:rect l="l" t="t" r="r" b="b"/>
            <a:pathLst>
              <a:path w="2039" h="4976" extrusionOk="0">
                <a:moveTo>
                  <a:pt x="589" y="0"/>
                </a:moveTo>
                <a:lnTo>
                  <a:pt x="1" y="802"/>
                </a:lnTo>
                <a:lnTo>
                  <a:pt x="317" y="2732"/>
                </a:lnTo>
                <a:lnTo>
                  <a:pt x="682" y="4974"/>
                </a:lnTo>
                <a:cubicBezTo>
                  <a:pt x="708" y="4975"/>
                  <a:pt x="735" y="4975"/>
                  <a:pt x="761" y="4975"/>
                </a:cubicBezTo>
                <a:cubicBezTo>
                  <a:pt x="1197" y="4975"/>
                  <a:pt x="1627" y="4922"/>
                  <a:pt x="2039" y="4742"/>
                </a:cubicBezTo>
                <a:cubicBezTo>
                  <a:pt x="1898" y="3745"/>
                  <a:pt x="1892" y="2723"/>
                  <a:pt x="1685" y="1735"/>
                </a:cubicBezTo>
                <a:cubicBezTo>
                  <a:pt x="1536" y="1024"/>
                  <a:pt x="1259" y="275"/>
                  <a:pt x="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708457" y="3132717"/>
            <a:ext cx="174878" cy="43480"/>
          </a:xfrm>
          <a:custGeom>
            <a:avLst/>
            <a:gdLst/>
            <a:ahLst/>
            <a:cxnLst/>
            <a:rect l="l" t="t" r="r" b="b"/>
            <a:pathLst>
              <a:path w="1279" h="318" extrusionOk="0">
                <a:moveTo>
                  <a:pt x="1184" y="1"/>
                </a:moveTo>
                <a:cubicBezTo>
                  <a:pt x="1178" y="1"/>
                  <a:pt x="1171" y="2"/>
                  <a:pt x="1164" y="4"/>
                </a:cubicBezTo>
                <a:cubicBezTo>
                  <a:pt x="975" y="66"/>
                  <a:pt x="795" y="129"/>
                  <a:pt x="595" y="151"/>
                </a:cubicBezTo>
                <a:cubicBezTo>
                  <a:pt x="539" y="158"/>
                  <a:pt x="483" y="160"/>
                  <a:pt x="427" y="160"/>
                </a:cubicBezTo>
                <a:cubicBezTo>
                  <a:pt x="339" y="160"/>
                  <a:pt x="252" y="155"/>
                  <a:pt x="163" y="155"/>
                </a:cubicBezTo>
                <a:cubicBezTo>
                  <a:pt x="130" y="155"/>
                  <a:pt x="97" y="156"/>
                  <a:pt x="64" y="158"/>
                </a:cubicBezTo>
                <a:cubicBezTo>
                  <a:pt x="11" y="162"/>
                  <a:pt x="0" y="237"/>
                  <a:pt x="51" y="252"/>
                </a:cubicBezTo>
                <a:cubicBezTo>
                  <a:pt x="167" y="298"/>
                  <a:pt x="300" y="318"/>
                  <a:pt x="437" y="318"/>
                </a:cubicBezTo>
                <a:cubicBezTo>
                  <a:pt x="711" y="318"/>
                  <a:pt x="1002" y="239"/>
                  <a:pt x="1217" y="129"/>
                </a:cubicBezTo>
                <a:cubicBezTo>
                  <a:pt x="1278" y="98"/>
                  <a:pt x="1246" y="1"/>
                  <a:pt x="1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6691640" y="2822340"/>
            <a:ext cx="167768" cy="39378"/>
          </a:xfrm>
          <a:custGeom>
            <a:avLst/>
            <a:gdLst/>
            <a:ahLst/>
            <a:cxnLst/>
            <a:rect l="l" t="t" r="r" b="b"/>
            <a:pathLst>
              <a:path w="1227" h="288" extrusionOk="0">
                <a:moveTo>
                  <a:pt x="1168" y="1"/>
                </a:moveTo>
                <a:cubicBezTo>
                  <a:pt x="1167" y="1"/>
                  <a:pt x="1165" y="1"/>
                  <a:pt x="1164" y="1"/>
                </a:cubicBezTo>
                <a:cubicBezTo>
                  <a:pt x="986" y="14"/>
                  <a:pt x="813" y="85"/>
                  <a:pt x="635" y="120"/>
                </a:cubicBezTo>
                <a:cubicBezTo>
                  <a:pt x="437" y="159"/>
                  <a:pt x="233" y="177"/>
                  <a:pt x="37" y="223"/>
                </a:cubicBezTo>
                <a:cubicBezTo>
                  <a:pt x="0" y="230"/>
                  <a:pt x="11" y="280"/>
                  <a:pt x="44" y="282"/>
                </a:cubicBezTo>
                <a:cubicBezTo>
                  <a:pt x="87" y="286"/>
                  <a:pt x="130" y="288"/>
                  <a:pt x="173" y="288"/>
                </a:cubicBezTo>
                <a:cubicBezTo>
                  <a:pt x="325" y="288"/>
                  <a:pt x="477" y="266"/>
                  <a:pt x="626" y="241"/>
                </a:cubicBezTo>
                <a:cubicBezTo>
                  <a:pt x="815" y="210"/>
                  <a:pt x="1021" y="183"/>
                  <a:pt x="1188" y="91"/>
                </a:cubicBezTo>
                <a:cubicBezTo>
                  <a:pt x="1227" y="70"/>
                  <a:pt x="1213" y="1"/>
                  <a:pt x="1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6793367" y="2839295"/>
            <a:ext cx="54829" cy="307096"/>
          </a:xfrm>
          <a:custGeom>
            <a:avLst/>
            <a:gdLst/>
            <a:ahLst/>
            <a:cxnLst/>
            <a:rect l="l" t="t" r="r" b="b"/>
            <a:pathLst>
              <a:path w="401" h="2246" extrusionOk="0">
                <a:moveTo>
                  <a:pt x="47" y="0"/>
                </a:moveTo>
                <a:cubicBezTo>
                  <a:pt x="24" y="0"/>
                  <a:pt x="1" y="17"/>
                  <a:pt x="1" y="46"/>
                </a:cubicBezTo>
                <a:cubicBezTo>
                  <a:pt x="7" y="431"/>
                  <a:pt x="71" y="817"/>
                  <a:pt x="117" y="1197"/>
                </a:cubicBezTo>
                <a:cubicBezTo>
                  <a:pt x="159" y="1533"/>
                  <a:pt x="176" y="1878"/>
                  <a:pt x="271" y="2201"/>
                </a:cubicBezTo>
                <a:cubicBezTo>
                  <a:pt x="280" y="2231"/>
                  <a:pt x="305" y="2245"/>
                  <a:pt x="330" y="2245"/>
                </a:cubicBezTo>
                <a:cubicBezTo>
                  <a:pt x="361" y="2245"/>
                  <a:pt x="392" y="2224"/>
                  <a:pt x="394" y="2185"/>
                </a:cubicBezTo>
                <a:cubicBezTo>
                  <a:pt x="400" y="1849"/>
                  <a:pt x="328" y="1509"/>
                  <a:pt x="279" y="1175"/>
                </a:cubicBezTo>
                <a:cubicBezTo>
                  <a:pt x="225" y="795"/>
                  <a:pt x="185" y="406"/>
                  <a:pt x="91" y="33"/>
                </a:cubicBezTo>
                <a:cubicBezTo>
                  <a:pt x="84" y="11"/>
                  <a:pt x="65" y="0"/>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6217187" y="3087733"/>
            <a:ext cx="974475" cy="707304"/>
          </a:xfrm>
          <a:custGeom>
            <a:avLst/>
            <a:gdLst/>
            <a:ahLst/>
            <a:cxnLst/>
            <a:rect l="l" t="t" r="r" b="b"/>
            <a:pathLst>
              <a:path w="7127" h="5173" extrusionOk="0">
                <a:moveTo>
                  <a:pt x="760" y="0"/>
                </a:moveTo>
                <a:cubicBezTo>
                  <a:pt x="743" y="0"/>
                  <a:pt x="726" y="3"/>
                  <a:pt x="709" y="8"/>
                </a:cubicBezTo>
                <a:cubicBezTo>
                  <a:pt x="655" y="28"/>
                  <a:pt x="617" y="78"/>
                  <a:pt x="584" y="125"/>
                </a:cubicBezTo>
                <a:cubicBezTo>
                  <a:pt x="398" y="384"/>
                  <a:pt x="211" y="643"/>
                  <a:pt x="24" y="902"/>
                </a:cubicBezTo>
                <a:lnTo>
                  <a:pt x="0" y="928"/>
                </a:lnTo>
                <a:cubicBezTo>
                  <a:pt x="321" y="1429"/>
                  <a:pt x="813" y="1791"/>
                  <a:pt x="1298" y="2136"/>
                </a:cubicBezTo>
                <a:cubicBezTo>
                  <a:pt x="2607" y="3067"/>
                  <a:pt x="3947" y="3952"/>
                  <a:pt x="5319" y="4791"/>
                </a:cubicBezTo>
                <a:cubicBezTo>
                  <a:pt x="5594" y="4961"/>
                  <a:pt x="5881" y="5132"/>
                  <a:pt x="6204" y="5167"/>
                </a:cubicBezTo>
                <a:cubicBezTo>
                  <a:pt x="6237" y="5171"/>
                  <a:pt x="6270" y="5172"/>
                  <a:pt x="6303" y="5172"/>
                </a:cubicBezTo>
                <a:cubicBezTo>
                  <a:pt x="6597" y="5172"/>
                  <a:pt x="6902" y="5034"/>
                  <a:pt x="7012" y="4767"/>
                </a:cubicBezTo>
                <a:cubicBezTo>
                  <a:pt x="7127" y="4495"/>
                  <a:pt x="7010" y="4174"/>
                  <a:pt x="6813" y="3957"/>
                </a:cubicBezTo>
                <a:cubicBezTo>
                  <a:pt x="6615" y="3742"/>
                  <a:pt x="6092" y="3353"/>
                  <a:pt x="6092" y="3353"/>
                </a:cubicBezTo>
                <a:cubicBezTo>
                  <a:pt x="6092" y="3353"/>
                  <a:pt x="2844" y="761"/>
                  <a:pt x="896" y="32"/>
                </a:cubicBezTo>
                <a:cubicBezTo>
                  <a:pt x="852" y="16"/>
                  <a:pt x="806" y="0"/>
                  <a:pt x="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6606867" y="3477413"/>
            <a:ext cx="98993" cy="106649"/>
          </a:xfrm>
          <a:custGeom>
            <a:avLst/>
            <a:gdLst/>
            <a:ahLst/>
            <a:cxnLst/>
            <a:rect l="l" t="t" r="r" b="b"/>
            <a:pathLst>
              <a:path w="724" h="780" extrusionOk="0">
                <a:moveTo>
                  <a:pt x="657" y="0"/>
                </a:moveTo>
                <a:lnTo>
                  <a:pt x="49" y="18"/>
                </a:lnTo>
                <a:lnTo>
                  <a:pt x="25" y="292"/>
                </a:lnTo>
                <a:lnTo>
                  <a:pt x="9" y="290"/>
                </a:lnTo>
                <a:lnTo>
                  <a:pt x="9" y="290"/>
                </a:lnTo>
                <a:cubicBezTo>
                  <a:pt x="18" y="369"/>
                  <a:pt x="1" y="450"/>
                  <a:pt x="1" y="529"/>
                </a:cubicBezTo>
                <a:cubicBezTo>
                  <a:pt x="1" y="611"/>
                  <a:pt x="23" y="698"/>
                  <a:pt x="89" y="745"/>
                </a:cubicBezTo>
                <a:cubicBezTo>
                  <a:pt x="109" y="758"/>
                  <a:pt x="133" y="764"/>
                  <a:pt x="157" y="764"/>
                </a:cubicBezTo>
                <a:cubicBezTo>
                  <a:pt x="215" y="764"/>
                  <a:pt x="272" y="730"/>
                  <a:pt x="275" y="674"/>
                </a:cubicBezTo>
                <a:cubicBezTo>
                  <a:pt x="275" y="720"/>
                  <a:pt x="304" y="762"/>
                  <a:pt x="346" y="780"/>
                </a:cubicBezTo>
                <a:cubicBezTo>
                  <a:pt x="358" y="748"/>
                  <a:pt x="385" y="740"/>
                  <a:pt x="417" y="740"/>
                </a:cubicBezTo>
                <a:cubicBezTo>
                  <a:pt x="459" y="740"/>
                  <a:pt x="512" y="754"/>
                  <a:pt x="558" y="754"/>
                </a:cubicBezTo>
                <a:cubicBezTo>
                  <a:pt x="564" y="754"/>
                  <a:pt x="570" y="754"/>
                  <a:pt x="576" y="753"/>
                </a:cubicBezTo>
                <a:cubicBezTo>
                  <a:pt x="708" y="738"/>
                  <a:pt x="723" y="553"/>
                  <a:pt x="703" y="426"/>
                </a:cubicBezTo>
                <a:lnTo>
                  <a:pt x="649" y="415"/>
                </a:lnTo>
                <a:lnTo>
                  <a:pt x="701" y="398"/>
                </a:lnTo>
                <a:lnTo>
                  <a:pt x="6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6437595" y="2550931"/>
            <a:ext cx="306002" cy="966544"/>
          </a:xfrm>
          <a:custGeom>
            <a:avLst/>
            <a:gdLst/>
            <a:ahLst/>
            <a:cxnLst/>
            <a:rect l="l" t="t" r="r" b="b"/>
            <a:pathLst>
              <a:path w="2238" h="7069" extrusionOk="0">
                <a:moveTo>
                  <a:pt x="1654" y="1"/>
                </a:moveTo>
                <a:cubicBezTo>
                  <a:pt x="725" y="368"/>
                  <a:pt x="185" y="1384"/>
                  <a:pt x="92" y="2379"/>
                </a:cubicBezTo>
                <a:cubicBezTo>
                  <a:pt x="0" y="3372"/>
                  <a:pt x="275" y="4360"/>
                  <a:pt x="547" y="5320"/>
                </a:cubicBezTo>
                <a:lnTo>
                  <a:pt x="1041" y="7068"/>
                </a:lnTo>
                <a:lnTo>
                  <a:pt x="2150" y="7020"/>
                </a:lnTo>
                <a:cubicBezTo>
                  <a:pt x="2078" y="5107"/>
                  <a:pt x="2029" y="2441"/>
                  <a:pt x="2238" y="636"/>
                </a:cubicBezTo>
                <a:cubicBezTo>
                  <a:pt x="2188" y="373"/>
                  <a:pt x="2045" y="48"/>
                  <a:pt x="1794" y="48"/>
                </a:cubicBezTo>
                <a:cubicBezTo>
                  <a:pt x="1780" y="48"/>
                  <a:pt x="1765" y="49"/>
                  <a:pt x="1750" y="51"/>
                </a:cubicBezTo>
                <a:lnTo>
                  <a:pt x="1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7022526" y="3588165"/>
            <a:ext cx="83679" cy="63033"/>
          </a:xfrm>
          <a:custGeom>
            <a:avLst/>
            <a:gdLst/>
            <a:ahLst/>
            <a:cxnLst/>
            <a:rect l="l" t="t" r="r" b="b"/>
            <a:pathLst>
              <a:path w="612" h="461" extrusionOk="0">
                <a:moveTo>
                  <a:pt x="147" y="0"/>
                </a:moveTo>
                <a:cubicBezTo>
                  <a:pt x="102" y="0"/>
                  <a:pt x="54" y="32"/>
                  <a:pt x="38" y="77"/>
                </a:cubicBezTo>
                <a:lnTo>
                  <a:pt x="35" y="77"/>
                </a:lnTo>
                <a:cubicBezTo>
                  <a:pt x="0" y="165"/>
                  <a:pt x="70" y="246"/>
                  <a:pt x="132" y="303"/>
                </a:cubicBezTo>
                <a:cubicBezTo>
                  <a:pt x="198" y="365"/>
                  <a:pt x="286" y="437"/>
                  <a:pt x="378" y="457"/>
                </a:cubicBezTo>
                <a:cubicBezTo>
                  <a:pt x="388" y="459"/>
                  <a:pt x="398" y="460"/>
                  <a:pt x="408" y="460"/>
                </a:cubicBezTo>
                <a:cubicBezTo>
                  <a:pt x="527" y="460"/>
                  <a:pt x="612" y="318"/>
                  <a:pt x="516" y="220"/>
                </a:cubicBezTo>
                <a:cubicBezTo>
                  <a:pt x="464" y="176"/>
                  <a:pt x="406" y="141"/>
                  <a:pt x="345" y="115"/>
                </a:cubicBezTo>
                <a:cubicBezTo>
                  <a:pt x="319" y="101"/>
                  <a:pt x="292" y="90"/>
                  <a:pt x="266" y="77"/>
                </a:cubicBezTo>
                <a:cubicBezTo>
                  <a:pt x="255" y="73"/>
                  <a:pt x="244" y="66"/>
                  <a:pt x="233" y="62"/>
                </a:cubicBezTo>
                <a:cubicBezTo>
                  <a:pt x="232" y="61"/>
                  <a:pt x="231" y="61"/>
                  <a:pt x="231" y="60"/>
                </a:cubicBezTo>
                <a:lnTo>
                  <a:pt x="231" y="60"/>
                </a:lnTo>
                <a:cubicBezTo>
                  <a:pt x="230" y="58"/>
                  <a:pt x="228" y="55"/>
                  <a:pt x="226" y="51"/>
                </a:cubicBezTo>
                <a:cubicBezTo>
                  <a:pt x="208" y="15"/>
                  <a:pt x="179"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6960314" y="3692216"/>
            <a:ext cx="71373" cy="59067"/>
          </a:xfrm>
          <a:custGeom>
            <a:avLst/>
            <a:gdLst/>
            <a:ahLst/>
            <a:cxnLst/>
            <a:rect l="l" t="t" r="r" b="b"/>
            <a:pathLst>
              <a:path w="522" h="432" extrusionOk="0">
                <a:moveTo>
                  <a:pt x="130" y="1"/>
                </a:moveTo>
                <a:cubicBezTo>
                  <a:pt x="85" y="1"/>
                  <a:pt x="44" y="19"/>
                  <a:pt x="27" y="72"/>
                </a:cubicBezTo>
                <a:cubicBezTo>
                  <a:pt x="1" y="155"/>
                  <a:pt x="64" y="221"/>
                  <a:pt x="117" y="274"/>
                </a:cubicBezTo>
                <a:cubicBezTo>
                  <a:pt x="168" y="322"/>
                  <a:pt x="225" y="388"/>
                  <a:pt x="288" y="414"/>
                </a:cubicBezTo>
                <a:cubicBezTo>
                  <a:pt x="313" y="425"/>
                  <a:pt x="339" y="432"/>
                  <a:pt x="365" y="432"/>
                </a:cubicBezTo>
                <a:cubicBezTo>
                  <a:pt x="406" y="432"/>
                  <a:pt x="445" y="416"/>
                  <a:pt x="473" y="377"/>
                </a:cubicBezTo>
                <a:cubicBezTo>
                  <a:pt x="521" y="316"/>
                  <a:pt x="510" y="245"/>
                  <a:pt x="462" y="188"/>
                </a:cubicBezTo>
                <a:cubicBezTo>
                  <a:pt x="416" y="131"/>
                  <a:pt x="326" y="85"/>
                  <a:pt x="260" y="43"/>
                </a:cubicBezTo>
                <a:cubicBezTo>
                  <a:pt x="225" y="20"/>
                  <a:pt x="17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6306335" y="3244562"/>
            <a:ext cx="67955" cy="54965"/>
          </a:xfrm>
          <a:custGeom>
            <a:avLst/>
            <a:gdLst/>
            <a:ahLst/>
            <a:cxnLst/>
            <a:rect l="l" t="t" r="r" b="b"/>
            <a:pathLst>
              <a:path w="497" h="402" extrusionOk="0">
                <a:moveTo>
                  <a:pt x="130" y="1"/>
                </a:moveTo>
                <a:cubicBezTo>
                  <a:pt x="41" y="1"/>
                  <a:pt x="1" y="114"/>
                  <a:pt x="60" y="177"/>
                </a:cubicBezTo>
                <a:cubicBezTo>
                  <a:pt x="88" y="205"/>
                  <a:pt x="121" y="234"/>
                  <a:pt x="152" y="262"/>
                </a:cubicBezTo>
                <a:cubicBezTo>
                  <a:pt x="183" y="291"/>
                  <a:pt x="213" y="324"/>
                  <a:pt x="240" y="359"/>
                </a:cubicBezTo>
                <a:cubicBezTo>
                  <a:pt x="263" y="388"/>
                  <a:pt x="298" y="401"/>
                  <a:pt x="334" y="401"/>
                </a:cubicBezTo>
                <a:cubicBezTo>
                  <a:pt x="374" y="401"/>
                  <a:pt x="415" y="385"/>
                  <a:pt x="442" y="359"/>
                </a:cubicBezTo>
                <a:cubicBezTo>
                  <a:pt x="497" y="302"/>
                  <a:pt x="497" y="212"/>
                  <a:pt x="442" y="157"/>
                </a:cubicBezTo>
                <a:cubicBezTo>
                  <a:pt x="363" y="71"/>
                  <a:pt x="251" y="5"/>
                  <a:pt x="132" y="1"/>
                </a:cubicBezTo>
                <a:cubicBezTo>
                  <a:pt x="131" y="1"/>
                  <a:pt x="13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6374426" y="3141331"/>
            <a:ext cx="73151" cy="54555"/>
          </a:xfrm>
          <a:custGeom>
            <a:avLst/>
            <a:gdLst/>
            <a:ahLst/>
            <a:cxnLst/>
            <a:rect l="l" t="t" r="r" b="b"/>
            <a:pathLst>
              <a:path w="535" h="399" extrusionOk="0">
                <a:moveTo>
                  <a:pt x="162" y="0"/>
                </a:moveTo>
                <a:cubicBezTo>
                  <a:pt x="158" y="0"/>
                  <a:pt x="154" y="0"/>
                  <a:pt x="150" y="1"/>
                </a:cubicBezTo>
                <a:cubicBezTo>
                  <a:pt x="51" y="3"/>
                  <a:pt x="1" y="123"/>
                  <a:pt x="69" y="196"/>
                </a:cubicBezTo>
                <a:cubicBezTo>
                  <a:pt x="104" y="231"/>
                  <a:pt x="146" y="264"/>
                  <a:pt x="190" y="293"/>
                </a:cubicBezTo>
                <a:cubicBezTo>
                  <a:pt x="196" y="297"/>
                  <a:pt x="212" y="308"/>
                  <a:pt x="225" y="319"/>
                </a:cubicBezTo>
                <a:cubicBezTo>
                  <a:pt x="247" y="341"/>
                  <a:pt x="273" y="361"/>
                  <a:pt x="300" y="378"/>
                </a:cubicBezTo>
                <a:cubicBezTo>
                  <a:pt x="323" y="392"/>
                  <a:pt x="348" y="398"/>
                  <a:pt x="373" y="398"/>
                </a:cubicBezTo>
                <a:cubicBezTo>
                  <a:pt x="416" y="398"/>
                  <a:pt x="458" y="379"/>
                  <a:pt x="486" y="341"/>
                </a:cubicBezTo>
                <a:cubicBezTo>
                  <a:pt x="535" y="279"/>
                  <a:pt x="524" y="209"/>
                  <a:pt x="475" y="150"/>
                </a:cubicBezTo>
                <a:cubicBezTo>
                  <a:pt x="434" y="106"/>
                  <a:pt x="385" y="71"/>
                  <a:pt x="332" y="47"/>
                </a:cubicBezTo>
                <a:cubicBezTo>
                  <a:pt x="281" y="16"/>
                  <a:pt x="222"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6979866" y="3602521"/>
            <a:ext cx="100086" cy="134953"/>
          </a:xfrm>
          <a:custGeom>
            <a:avLst/>
            <a:gdLst/>
            <a:ahLst/>
            <a:cxnLst/>
            <a:rect l="l" t="t" r="r" b="b"/>
            <a:pathLst>
              <a:path w="732" h="987" extrusionOk="0">
                <a:moveTo>
                  <a:pt x="494" y="1"/>
                </a:moveTo>
                <a:lnTo>
                  <a:pt x="0" y="820"/>
                </a:lnTo>
                <a:lnTo>
                  <a:pt x="255" y="987"/>
                </a:lnTo>
                <a:lnTo>
                  <a:pt x="732" y="194"/>
                </a:lnTo>
                <a:lnTo>
                  <a:pt x="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6327664" y="3163208"/>
            <a:ext cx="101317" cy="130440"/>
          </a:xfrm>
          <a:custGeom>
            <a:avLst/>
            <a:gdLst/>
            <a:ahLst/>
            <a:cxnLst/>
            <a:rect l="l" t="t" r="r" b="b"/>
            <a:pathLst>
              <a:path w="741" h="954" extrusionOk="0">
                <a:moveTo>
                  <a:pt x="569" y="1"/>
                </a:moveTo>
                <a:cubicBezTo>
                  <a:pt x="530" y="1"/>
                  <a:pt x="0" y="743"/>
                  <a:pt x="0" y="743"/>
                </a:cubicBezTo>
                <a:cubicBezTo>
                  <a:pt x="0" y="743"/>
                  <a:pt x="264" y="941"/>
                  <a:pt x="306" y="954"/>
                </a:cubicBezTo>
                <a:lnTo>
                  <a:pt x="740" y="106"/>
                </a:lnTo>
                <a:cubicBezTo>
                  <a:pt x="740" y="106"/>
                  <a:pt x="609"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6642964" y="2212661"/>
            <a:ext cx="300806" cy="326785"/>
          </a:xfrm>
          <a:custGeom>
            <a:avLst/>
            <a:gdLst/>
            <a:ahLst/>
            <a:cxnLst/>
            <a:rect l="l" t="t" r="r" b="b"/>
            <a:pathLst>
              <a:path w="2200" h="2390" extrusionOk="0">
                <a:moveTo>
                  <a:pt x="1316" y="1"/>
                </a:moveTo>
                <a:cubicBezTo>
                  <a:pt x="991" y="1"/>
                  <a:pt x="674" y="137"/>
                  <a:pt x="576" y="386"/>
                </a:cubicBezTo>
                <a:cubicBezTo>
                  <a:pt x="556" y="435"/>
                  <a:pt x="510" y="450"/>
                  <a:pt x="454" y="450"/>
                </a:cubicBezTo>
                <a:cubicBezTo>
                  <a:pt x="369" y="450"/>
                  <a:pt x="258" y="416"/>
                  <a:pt x="173" y="416"/>
                </a:cubicBezTo>
                <a:cubicBezTo>
                  <a:pt x="166" y="416"/>
                  <a:pt x="159" y="417"/>
                  <a:pt x="152" y="417"/>
                </a:cubicBezTo>
                <a:cubicBezTo>
                  <a:pt x="128" y="472"/>
                  <a:pt x="110" y="529"/>
                  <a:pt x="97" y="588"/>
                </a:cubicBezTo>
                <a:cubicBezTo>
                  <a:pt x="0" y="999"/>
                  <a:pt x="119" y="1438"/>
                  <a:pt x="334" y="1801"/>
                </a:cubicBezTo>
                <a:cubicBezTo>
                  <a:pt x="633" y="2183"/>
                  <a:pt x="874" y="2356"/>
                  <a:pt x="1285" y="2389"/>
                </a:cubicBezTo>
                <a:cubicBezTo>
                  <a:pt x="2192" y="2369"/>
                  <a:pt x="2137" y="1405"/>
                  <a:pt x="2155" y="784"/>
                </a:cubicBezTo>
                <a:cubicBezTo>
                  <a:pt x="2200" y="244"/>
                  <a:pt x="1751" y="1"/>
                  <a:pt x="1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6889215" y="2332710"/>
            <a:ext cx="47035" cy="24611"/>
          </a:xfrm>
          <a:custGeom>
            <a:avLst/>
            <a:gdLst/>
            <a:ahLst/>
            <a:cxnLst/>
            <a:rect l="l" t="t" r="r" b="b"/>
            <a:pathLst>
              <a:path w="344" h="180" extrusionOk="0">
                <a:moveTo>
                  <a:pt x="244" y="1"/>
                </a:moveTo>
                <a:cubicBezTo>
                  <a:pt x="152" y="1"/>
                  <a:pt x="34" y="86"/>
                  <a:pt x="4" y="152"/>
                </a:cubicBezTo>
                <a:cubicBezTo>
                  <a:pt x="1" y="161"/>
                  <a:pt x="7" y="179"/>
                  <a:pt x="20" y="179"/>
                </a:cubicBezTo>
                <a:cubicBezTo>
                  <a:pt x="22" y="179"/>
                  <a:pt x="24" y="179"/>
                  <a:pt x="26" y="178"/>
                </a:cubicBezTo>
                <a:cubicBezTo>
                  <a:pt x="97" y="148"/>
                  <a:pt x="174" y="86"/>
                  <a:pt x="256" y="86"/>
                </a:cubicBezTo>
                <a:cubicBezTo>
                  <a:pt x="271" y="86"/>
                  <a:pt x="286" y="88"/>
                  <a:pt x="301" y="92"/>
                </a:cubicBezTo>
                <a:cubicBezTo>
                  <a:pt x="304" y="93"/>
                  <a:pt x="306" y="94"/>
                  <a:pt x="309" y="94"/>
                </a:cubicBezTo>
                <a:cubicBezTo>
                  <a:pt x="329" y="94"/>
                  <a:pt x="343" y="70"/>
                  <a:pt x="332" y="51"/>
                </a:cubicBezTo>
                <a:lnTo>
                  <a:pt x="334" y="51"/>
                </a:lnTo>
                <a:cubicBezTo>
                  <a:pt x="314" y="15"/>
                  <a:pt x="281" y="1"/>
                  <a:pt x="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6781471" y="2321225"/>
            <a:ext cx="77389" cy="38011"/>
          </a:xfrm>
          <a:custGeom>
            <a:avLst/>
            <a:gdLst/>
            <a:ahLst/>
            <a:cxnLst/>
            <a:rect l="l" t="t" r="r" b="b"/>
            <a:pathLst>
              <a:path w="566" h="278" extrusionOk="0">
                <a:moveTo>
                  <a:pt x="217" y="1"/>
                </a:moveTo>
                <a:cubicBezTo>
                  <a:pt x="128" y="1"/>
                  <a:pt x="31" y="55"/>
                  <a:pt x="6" y="139"/>
                </a:cubicBezTo>
                <a:cubicBezTo>
                  <a:pt x="0" y="163"/>
                  <a:pt x="19" y="186"/>
                  <a:pt x="44" y="186"/>
                </a:cubicBezTo>
                <a:cubicBezTo>
                  <a:pt x="46" y="186"/>
                  <a:pt x="49" y="186"/>
                  <a:pt x="52" y="185"/>
                </a:cubicBezTo>
                <a:cubicBezTo>
                  <a:pt x="105" y="168"/>
                  <a:pt x="140" y="122"/>
                  <a:pt x="195" y="111"/>
                </a:cubicBezTo>
                <a:cubicBezTo>
                  <a:pt x="203" y="109"/>
                  <a:pt x="210" y="108"/>
                  <a:pt x="217" y="108"/>
                </a:cubicBezTo>
                <a:cubicBezTo>
                  <a:pt x="255" y="108"/>
                  <a:pt x="285" y="130"/>
                  <a:pt x="316" y="152"/>
                </a:cubicBezTo>
                <a:cubicBezTo>
                  <a:pt x="382" y="194"/>
                  <a:pt x="441" y="247"/>
                  <a:pt x="514" y="275"/>
                </a:cubicBezTo>
                <a:cubicBezTo>
                  <a:pt x="517" y="277"/>
                  <a:pt x="521" y="278"/>
                  <a:pt x="524" y="278"/>
                </a:cubicBezTo>
                <a:cubicBezTo>
                  <a:pt x="549" y="278"/>
                  <a:pt x="566" y="240"/>
                  <a:pt x="544" y="220"/>
                </a:cubicBezTo>
                <a:cubicBezTo>
                  <a:pt x="472" y="146"/>
                  <a:pt x="386" y="47"/>
                  <a:pt x="283" y="12"/>
                </a:cubicBezTo>
                <a:cubicBezTo>
                  <a:pt x="262" y="4"/>
                  <a:pt x="240"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6843820" y="2342418"/>
            <a:ext cx="58110" cy="119092"/>
          </a:xfrm>
          <a:custGeom>
            <a:avLst/>
            <a:gdLst/>
            <a:ahLst/>
            <a:cxnLst/>
            <a:rect l="l" t="t" r="r" b="b"/>
            <a:pathLst>
              <a:path w="425" h="871" extrusionOk="0">
                <a:moveTo>
                  <a:pt x="323" y="1"/>
                </a:moveTo>
                <a:cubicBezTo>
                  <a:pt x="315" y="1"/>
                  <a:pt x="307" y="4"/>
                  <a:pt x="301" y="13"/>
                </a:cubicBezTo>
                <a:cubicBezTo>
                  <a:pt x="185" y="185"/>
                  <a:pt x="190" y="517"/>
                  <a:pt x="306" y="704"/>
                </a:cubicBezTo>
                <a:lnTo>
                  <a:pt x="306" y="704"/>
                </a:lnTo>
                <a:cubicBezTo>
                  <a:pt x="225" y="734"/>
                  <a:pt x="142" y="758"/>
                  <a:pt x="58" y="775"/>
                </a:cubicBezTo>
                <a:cubicBezTo>
                  <a:pt x="0" y="787"/>
                  <a:pt x="19" y="870"/>
                  <a:pt x="74" y="870"/>
                </a:cubicBezTo>
                <a:cubicBezTo>
                  <a:pt x="78" y="870"/>
                  <a:pt x="82" y="870"/>
                  <a:pt x="86" y="869"/>
                </a:cubicBezTo>
                <a:cubicBezTo>
                  <a:pt x="194" y="847"/>
                  <a:pt x="299" y="812"/>
                  <a:pt x="396" y="762"/>
                </a:cubicBezTo>
                <a:cubicBezTo>
                  <a:pt x="420" y="746"/>
                  <a:pt x="424" y="713"/>
                  <a:pt x="405" y="694"/>
                </a:cubicBezTo>
                <a:cubicBezTo>
                  <a:pt x="249" y="527"/>
                  <a:pt x="299" y="228"/>
                  <a:pt x="350" y="32"/>
                </a:cubicBezTo>
                <a:cubicBezTo>
                  <a:pt x="354" y="14"/>
                  <a:pt x="339"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6561199" y="3406724"/>
            <a:ext cx="170776" cy="32268"/>
          </a:xfrm>
          <a:custGeom>
            <a:avLst/>
            <a:gdLst/>
            <a:ahLst/>
            <a:cxnLst/>
            <a:rect l="l" t="t" r="r" b="b"/>
            <a:pathLst>
              <a:path w="1249" h="236" extrusionOk="0">
                <a:moveTo>
                  <a:pt x="1137" y="0"/>
                </a:moveTo>
                <a:cubicBezTo>
                  <a:pt x="1134" y="0"/>
                  <a:pt x="1129" y="0"/>
                  <a:pt x="1125" y="1"/>
                </a:cubicBezTo>
                <a:cubicBezTo>
                  <a:pt x="921" y="32"/>
                  <a:pt x="717" y="56"/>
                  <a:pt x="510" y="73"/>
                </a:cubicBezTo>
                <a:cubicBezTo>
                  <a:pt x="352" y="84"/>
                  <a:pt x="181" y="69"/>
                  <a:pt x="32" y="133"/>
                </a:cubicBezTo>
                <a:cubicBezTo>
                  <a:pt x="1" y="141"/>
                  <a:pt x="1" y="188"/>
                  <a:pt x="32" y="199"/>
                </a:cubicBezTo>
                <a:lnTo>
                  <a:pt x="34" y="199"/>
                </a:lnTo>
                <a:cubicBezTo>
                  <a:pt x="106" y="226"/>
                  <a:pt x="185" y="235"/>
                  <a:pt x="266" y="235"/>
                </a:cubicBezTo>
                <a:cubicBezTo>
                  <a:pt x="376" y="235"/>
                  <a:pt x="490" y="218"/>
                  <a:pt x="594" y="210"/>
                </a:cubicBezTo>
                <a:cubicBezTo>
                  <a:pt x="785" y="194"/>
                  <a:pt x="974" y="168"/>
                  <a:pt x="1163" y="137"/>
                </a:cubicBezTo>
                <a:cubicBezTo>
                  <a:pt x="1249" y="125"/>
                  <a:pt x="1219" y="0"/>
                  <a:pt x="1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6489416" y="2686294"/>
            <a:ext cx="240645" cy="95984"/>
          </a:xfrm>
          <a:custGeom>
            <a:avLst/>
            <a:gdLst/>
            <a:ahLst/>
            <a:cxnLst/>
            <a:rect l="l" t="t" r="r" b="b"/>
            <a:pathLst>
              <a:path w="1760" h="702" extrusionOk="0">
                <a:moveTo>
                  <a:pt x="827" y="1"/>
                </a:moveTo>
                <a:cubicBezTo>
                  <a:pt x="526" y="1"/>
                  <a:pt x="222" y="95"/>
                  <a:pt x="30" y="260"/>
                </a:cubicBezTo>
                <a:cubicBezTo>
                  <a:pt x="0" y="286"/>
                  <a:pt x="28" y="332"/>
                  <a:pt x="61" y="332"/>
                </a:cubicBezTo>
                <a:cubicBezTo>
                  <a:pt x="67" y="332"/>
                  <a:pt x="74" y="330"/>
                  <a:pt x="80" y="326"/>
                </a:cubicBezTo>
                <a:cubicBezTo>
                  <a:pt x="278" y="208"/>
                  <a:pt x="553" y="129"/>
                  <a:pt x="818" y="129"/>
                </a:cubicBezTo>
                <a:cubicBezTo>
                  <a:pt x="1176" y="129"/>
                  <a:pt x="1516" y="272"/>
                  <a:pt x="1628" y="656"/>
                </a:cubicBezTo>
                <a:cubicBezTo>
                  <a:pt x="1637" y="687"/>
                  <a:pt x="1661" y="701"/>
                  <a:pt x="1685" y="701"/>
                </a:cubicBezTo>
                <a:cubicBezTo>
                  <a:pt x="1721" y="701"/>
                  <a:pt x="1759" y="670"/>
                  <a:pt x="1751" y="623"/>
                </a:cubicBezTo>
                <a:cubicBezTo>
                  <a:pt x="1667" y="187"/>
                  <a:pt x="1250"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6518676" y="2697095"/>
            <a:ext cx="96258" cy="731642"/>
          </a:xfrm>
          <a:custGeom>
            <a:avLst/>
            <a:gdLst/>
            <a:ahLst/>
            <a:cxnLst/>
            <a:rect l="l" t="t" r="r" b="b"/>
            <a:pathLst>
              <a:path w="704" h="5351" extrusionOk="0">
                <a:moveTo>
                  <a:pt x="412" y="1"/>
                </a:moveTo>
                <a:cubicBezTo>
                  <a:pt x="402" y="1"/>
                  <a:pt x="392" y="5"/>
                  <a:pt x="387" y="15"/>
                </a:cubicBezTo>
                <a:cubicBezTo>
                  <a:pt x="0" y="704"/>
                  <a:pt x="149" y="1754"/>
                  <a:pt x="204" y="2509"/>
                </a:cubicBezTo>
                <a:cubicBezTo>
                  <a:pt x="277" y="3452"/>
                  <a:pt x="411" y="4389"/>
                  <a:pt x="606" y="5316"/>
                </a:cubicBezTo>
                <a:cubicBezTo>
                  <a:pt x="610" y="5340"/>
                  <a:pt x="627" y="5350"/>
                  <a:pt x="645" y="5350"/>
                </a:cubicBezTo>
                <a:cubicBezTo>
                  <a:pt x="673" y="5350"/>
                  <a:pt x="704" y="5326"/>
                  <a:pt x="698" y="5290"/>
                </a:cubicBezTo>
                <a:cubicBezTo>
                  <a:pt x="567" y="4394"/>
                  <a:pt x="393" y="3509"/>
                  <a:pt x="316" y="2606"/>
                </a:cubicBezTo>
                <a:cubicBezTo>
                  <a:pt x="248" y="1804"/>
                  <a:pt x="141" y="799"/>
                  <a:pt x="441" y="39"/>
                </a:cubicBezTo>
                <a:cubicBezTo>
                  <a:pt x="450" y="17"/>
                  <a:pt x="431" y="1"/>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6589229" y="3455400"/>
            <a:ext cx="47172" cy="36780"/>
          </a:xfrm>
          <a:custGeom>
            <a:avLst/>
            <a:gdLst/>
            <a:ahLst/>
            <a:cxnLst/>
            <a:rect l="l" t="t" r="r" b="b"/>
            <a:pathLst>
              <a:path w="345" h="269" extrusionOk="0">
                <a:moveTo>
                  <a:pt x="171" y="1"/>
                </a:moveTo>
                <a:cubicBezTo>
                  <a:pt x="0" y="1"/>
                  <a:pt x="0" y="269"/>
                  <a:pt x="171" y="269"/>
                </a:cubicBezTo>
                <a:cubicBezTo>
                  <a:pt x="343" y="269"/>
                  <a:pt x="345"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6808270" y="2380155"/>
            <a:ext cx="22697" cy="19416"/>
          </a:xfrm>
          <a:custGeom>
            <a:avLst/>
            <a:gdLst/>
            <a:ahLst/>
            <a:cxnLst/>
            <a:rect l="l" t="t" r="r" b="b"/>
            <a:pathLst>
              <a:path w="166" h="142" extrusionOk="0">
                <a:moveTo>
                  <a:pt x="91" y="0"/>
                </a:moveTo>
                <a:cubicBezTo>
                  <a:pt x="48" y="0"/>
                  <a:pt x="1" y="36"/>
                  <a:pt x="17" y="90"/>
                </a:cubicBezTo>
                <a:cubicBezTo>
                  <a:pt x="27" y="126"/>
                  <a:pt x="54" y="141"/>
                  <a:pt x="81" y="141"/>
                </a:cubicBezTo>
                <a:cubicBezTo>
                  <a:pt x="123" y="141"/>
                  <a:pt x="166" y="106"/>
                  <a:pt x="155" y="53"/>
                </a:cubicBezTo>
                <a:cubicBezTo>
                  <a:pt x="148" y="16"/>
                  <a:pt x="120"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6898786" y="2380976"/>
            <a:ext cx="29260" cy="22697"/>
          </a:xfrm>
          <a:custGeom>
            <a:avLst/>
            <a:gdLst/>
            <a:ahLst/>
            <a:cxnLst/>
            <a:rect l="l" t="t" r="r" b="b"/>
            <a:pathLst>
              <a:path w="214" h="166" extrusionOk="0">
                <a:moveTo>
                  <a:pt x="106" y="1"/>
                </a:moveTo>
                <a:cubicBezTo>
                  <a:pt x="0" y="1"/>
                  <a:pt x="0" y="166"/>
                  <a:pt x="106" y="166"/>
                </a:cubicBezTo>
                <a:cubicBezTo>
                  <a:pt x="213" y="166"/>
                  <a:pt x="213"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6798289" y="2460279"/>
            <a:ext cx="59204" cy="30628"/>
          </a:xfrm>
          <a:custGeom>
            <a:avLst/>
            <a:gdLst/>
            <a:ahLst/>
            <a:cxnLst/>
            <a:rect l="l" t="t" r="r" b="b"/>
            <a:pathLst>
              <a:path w="433" h="224" extrusionOk="0">
                <a:moveTo>
                  <a:pt x="29" y="1"/>
                </a:moveTo>
                <a:cubicBezTo>
                  <a:pt x="14" y="1"/>
                  <a:pt x="1" y="19"/>
                  <a:pt x="6" y="34"/>
                </a:cubicBezTo>
                <a:cubicBezTo>
                  <a:pt x="33" y="108"/>
                  <a:pt x="127" y="152"/>
                  <a:pt x="193" y="183"/>
                </a:cubicBezTo>
                <a:cubicBezTo>
                  <a:pt x="232" y="199"/>
                  <a:pt x="292" y="224"/>
                  <a:pt x="344" y="224"/>
                </a:cubicBezTo>
                <a:cubicBezTo>
                  <a:pt x="370" y="224"/>
                  <a:pt x="394" y="217"/>
                  <a:pt x="413" y="200"/>
                </a:cubicBezTo>
                <a:cubicBezTo>
                  <a:pt x="432" y="181"/>
                  <a:pt x="424" y="146"/>
                  <a:pt x="395" y="137"/>
                </a:cubicBezTo>
                <a:cubicBezTo>
                  <a:pt x="369" y="132"/>
                  <a:pt x="340" y="130"/>
                  <a:pt x="312" y="130"/>
                </a:cubicBezTo>
                <a:cubicBezTo>
                  <a:pt x="272" y="121"/>
                  <a:pt x="237" y="110"/>
                  <a:pt x="202" y="93"/>
                </a:cubicBezTo>
                <a:cubicBezTo>
                  <a:pt x="145" y="67"/>
                  <a:pt x="96" y="25"/>
                  <a:pt x="37" y="3"/>
                </a:cubicBezTo>
                <a:cubicBezTo>
                  <a:pt x="34" y="1"/>
                  <a:pt x="31"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6599620" y="2182717"/>
            <a:ext cx="316940" cy="291782"/>
          </a:xfrm>
          <a:custGeom>
            <a:avLst/>
            <a:gdLst/>
            <a:ahLst/>
            <a:cxnLst/>
            <a:rect l="l" t="t" r="r" b="b"/>
            <a:pathLst>
              <a:path w="2318" h="2134" extrusionOk="0">
                <a:moveTo>
                  <a:pt x="1306" y="1"/>
                </a:moveTo>
                <a:cubicBezTo>
                  <a:pt x="1294" y="1"/>
                  <a:pt x="1282" y="1"/>
                  <a:pt x="1270" y="1"/>
                </a:cubicBezTo>
                <a:cubicBezTo>
                  <a:pt x="855" y="15"/>
                  <a:pt x="467" y="293"/>
                  <a:pt x="254" y="640"/>
                </a:cubicBezTo>
                <a:cubicBezTo>
                  <a:pt x="238" y="667"/>
                  <a:pt x="225" y="691"/>
                  <a:pt x="210" y="717"/>
                </a:cubicBezTo>
                <a:cubicBezTo>
                  <a:pt x="128" y="873"/>
                  <a:pt x="1" y="1018"/>
                  <a:pt x="67" y="1389"/>
                </a:cubicBezTo>
                <a:cubicBezTo>
                  <a:pt x="164" y="1927"/>
                  <a:pt x="691" y="2134"/>
                  <a:pt x="691" y="2134"/>
                </a:cubicBezTo>
                <a:lnTo>
                  <a:pt x="816" y="1708"/>
                </a:lnTo>
                <a:lnTo>
                  <a:pt x="816" y="1708"/>
                </a:lnTo>
                <a:cubicBezTo>
                  <a:pt x="813" y="1708"/>
                  <a:pt x="810" y="1708"/>
                  <a:pt x="807" y="1708"/>
                </a:cubicBezTo>
                <a:cubicBezTo>
                  <a:pt x="695" y="1708"/>
                  <a:pt x="617" y="1591"/>
                  <a:pt x="590" y="1479"/>
                </a:cubicBezTo>
                <a:cubicBezTo>
                  <a:pt x="572" y="1398"/>
                  <a:pt x="574" y="1297"/>
                  <a:pt x="644" y="1249"/>
                </a:cubicBezTo>
                <a:cubicBezTo>
                  <a:pt x="666" y="1236"/>
                  <a:pt x="689" y="1230"/>
                  <a:pt x="713" y="1230"/>
                </a:cubicBezTo>
                <a:cubicBezTo>
                  <a:pt x="762" y="1230"/>
                  <a:pt x="812" y="1254"/>
                  <a:pt x="844" y="1291"/>
                </a:cubicBezTo>
                <a:cubicBezTo>
                  <a:pt x="893" y="1348"/>
                  <a:pt x="908" y="1424"/>
                  <a:pt x="912" y="1499"/>
                </a:cubicBezTo>
                <a:cubicBezTo>
                  <a:pt x="912" y="1521"/>
                  <a:pt x="915" y="1550"/>
                  <a:pt x="937" y="1558"/>
                </a:cubicBezTo>
                <a:cubicBezTo>
                  <a:pt x="940" y="1560"/>
                  <a:pt x="944" y="1561"/>
                  <a:pt x="947" y="1561"/>
                </a:cubicBezTo>
                <a:cubicBezTo>
                  <a:pt x="973" y="1561"/>
                  <a:pt x="992" y="1521"/>
                  <a:pt x="996" y="1490"/>
                </a:cubicBezTo>
                <a:cubicBezTo>
                  <a:pt x="1009" y="1363"/>
                  <a:pt x="1009" y="1238"/>
                  <a:pt x="1000" y="1113"/>
                </a:cubicBezTo>
                <a:cubicBezTo>
                  <a:pt x="1099" y="1064"/>
                  <a:pt x="1200" y="1029"/>
                  <a:pt x="1308" y="1005"/>
                </a:cubicBezTo>
                <a:cubicBezTo>
                  <a:pt x="1338" y="886"/>
                  <a:pt x="1378" y="772"/>
                  <a:pt x="1420" y="658"/>
                </a:cubicBezTo>
                <a:cubicBezTo>
                  <a:pt x="1422" y="603"/>
                  <a:pt x="1435" y="553"/>
                  <a:pt x="1461" y="506"/>
                </a:cubicBezTo>
                <a:cubicBezTo>
                  <a:pt x="1470" y="493"/>
                  <a:pt x="1481" y="480"/>
                  <a:pt x="1492" y="471"/>
                </a:cubicBezTo>
                <a:cubicBezTo>
                  <a:pt x="1492" y="470"/>
                  <a:pt x="1492" y="468"/>
                  <a:pt x="1494" y="468"/>
                </a:cubicBezTo>
                <a:cubicBezTo>
                  <a:pt x="1494" y="468"/>
                  <a:pt x="1495" y="469"/>
                  <a:pt x="1497" y="469"/>
                </a:cubicBezTo>
                <a:cubicBezTo>
                  <a:pt x="1536" y="439"/>
                  <a:pt x="1583" y="424"/>
                  <a:pt x="1631" y="424"/>
                </a:cubicBezTo>
                <a:cubicBezTo>
                  <a:pt x="1645" y="424"/>
                  <a:pt x="1658" y="425"/>
                  <a:pt x="1672" y="427"/>
                </a:cubicBezTo>
                <a:cubicBezTo>
                  <a:pt x="1761" y="418"/>
                  <a:pt x="1853" y="415"/>
                  <a:pt x="1944" y="415"/>
                </a:cubicBezTo>
                <a:cubicBezTo>
                  <a:pt x="2017" y="415"/>
                  <a:pt x="2090" y="417"/>
                  <a:pt x="2160" y="417"/>
                </a:cubicBezTo>
                <a:cubicBezTo>
                  <a:pt x="2178" y="417"/>
                  <a:pt x="2195" y="417"/>
                  <a:pt x="2213" y="416"/>
                </a:cubicBezTo>
                <a:cubicBezTo>
                  <a:pt x="2227" y="417"/>
                  <a:pt x="2242" y="418"/>
                  <a:pt x="2256" y="418"/>
                </a:cubicBezTo>
                <a:cubicBezTo>
                  <a:pt x="2277" y="418"/>
                  <a:pt x="2297" y="417"/>
                  <a:pt x="2318" y="414"/>
                </a:cubicBezTo>
                <a:cubicBezTo>
                  <a:pt x="2318" y="414"/>
                  <a:pt x="2239" y="324"/>
                  <a:pt x="2230" y="315"/>
                </a:cubicBezTo>
                <a:cubicBezTo>
                  <a:pt x="2191" y="280"/>
                  <a:pt x="2149" y="252"/>
                  <a:pt x="2103" y="225"/>
                </a:cubicBezTo>
                <a:cubicBezTo>
                  <a:pt x="2046" y="192"/>
                  <a:pt x="1984" y="164"/>
                  <a:pt x="1923" y="140"/>
                </a:cubicBezTo>
                <a:cubicBezTo>
                  <a:pt x="1885" y="127"/>
                  <a:pt x="1850" y="111"/>
                  <a:pt x="1813" y="100"/>
                </a:cubicBezTo>
                <a:cubicBezTo>
                  <a:pt x="1648" y="45"/>
                  <a:pt x="1478" y="1"/>
                  <a:pt x="1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6654039" y="2500888"/>
            <a:ext cx="192379" cy="226835"/>
          </a:xfrm>
          <a:custGeom>
            <a:avLst/>
            <a:gdLst/>
            <a:ahLst/>
            <a:cxnLst/>
            <a:rect l="l" t="t" r="r" b="b"/>
            <a:pathLst>
              <a:path w="1407" h="1659" extrusionOk="0">
                <a:moveTo>
                  <a:pt x="257" y="0"/>
                </a:moveTo>
                <a:lnTo>
                  <a:pt x="1" y="367"/>
                </a:lnTo>
                <a:lnTo>
                  <a:pt x="1118" y="1658"/>
                </a:lnTo>
                <a:lnTo>
                  <a:pt x="1406" y="1067"/>
                </a:lnTo>
                <a:cubicBezTo>
                  <a:pt x="1338" y="949"/>
                  <a:pt x="1252" y="841"/>
                  <a:pt x="1151" y="749"/>
                </a:cubicBezTo>
                <a:cubicBezTo>
                  <a:pt x="976" y="591"/>
                  <a:pt x="257" y="0"/>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6744691" y="2501708"/>
            <a:ext cx="64400" cy="80944"/>
          </a:xfrm>
          <a:custGeom>
            <a:avLst/>
            <a:gdLst/>
            <a:ahLst/>
            <a:cxnLst/>
            <a:rect l="l" t="t" r="r" b="b"/>
            <a:pathLst>
              <a:path w="471" h="592" extrusionOk="0">
                <a:moveTo>
                  <a:pt x="1" y="1"/>
                </a:moveTo>
                <a:cubicBezTo>
                  <a:pt x="95" y="297"/>
                  <a:pt x="306" y="484"/>
                  <a:pt x="471" y="591"/>
                </a:cubicBezTo>
                <a:cubicBezTo>
                  <a:pt x="466" y="484"/>
                  <a:pt x="462" y="376"/>
                  <a:pt x="455" y="273"/>
                </a:cubicBezTo>
                <a:cubicBezTo>
                  <a:pt x="282" y="229"/>
                  <a:pt x="122" y="135"/>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6650484" y="2216489"/>
            <a:ext cx="248438" cy="138371"/>
          </a:xfrm>
          <a:custGeom>
            <a:avLst/>
            <a:gdLst/>
            <a:ahLst/>
            <a:cxnLst/>
            <a:rect l="l" t="t" r="r" b="b"/>
            <a:pathLst>
              <a:path w="1817" h="1012" extrusionOk="0">
                <a:moveTo>
                  <a:pt x="1112" y="1"/>
                </a:moveTo>
                <a:cubicBezTo>
                  <a:pt x="648" y="1"/>
                  <a:pt x="211" y="276"/>
                  <a:pt x="22" y="723"/>
                </a:cubicBezTo>
                <a:cubicBezTo>
                  <a:pt x="11" y="749"/>
                  <a:pt x="2" y="780"/>
                  <a:pt x="0" y="809"/>
                </a:cubicBezTo>
                <a:cubicBezTo>
                  <a:pt x="5" y="866"/>
                  <a:pt x="35" y="918"/>
                  <a:pt x="86" y="947"/>
                </a:cubicBezTo>
                <a:cubicBezTo>
                  <a:pt x="134" y="973"/>
                  <a:pt x="189" y="991"/>
                  <a:pt x="244" y="995"/>
                </a:cubicBezTo>
                <a:cubicBezTo>
                  <a:pt x="313" y="1006"/>
                  <a:pt x="383" y="1011"/>
                  <a:pt x="453" y="1011"/>
                </a:cubicBezTo>
                <a:cubicBezTo>
                  <a:pt x="633" y="1011"/>
                  <a:pt x="811" y="974"/>
                  <a:pt x="966" y="885"/>
                </a:cubicBezTo>
                <a:lnTo>
                  <a:pt x="966" y="885"/>
                </a:lnTo>
                <a:cubicBezTo>
                  <a:pt x="958" y="894"/>
                  <a:pt x="953" y="905"/>
                  <a:pt x="953" y="918"/>
                </a:cubicBezTo>
                <a:cubicBezTo>
                  <a:pt x="1166" y="885"/>
                  <a:pt x="1357" y="769"/>
                  <a:pt x="1483" y="591"/>
                </a:cubicBezTo>
                <a:cubicBezTo>
                  <a:pt x="1500" y="622"/>
                  <a:pt x="1483" y="661"/>
                  <a:pt x="1496" y="692"/>
                </a:cubicBezTo>
                <a:cubicBezTo>
                  <a:pt x="1508" y="717"/>
                  <a:pt x="1534" y="732"/>
                  <a:pt x="1561" y="732"/>
                </a:cubicBezTo>
                <a:cubicBezTo>
                  <a:pt x="1567" y="732"/>
                  <a:pt x="1573" y="731"/>
                  <a:pt x="1579" y="729"/>
                </a:cubicBezTo>
                <a:cubicBezTo>
                  <a:pt x="1612" y="718"/>
                  <a:pt x="1641" y="699"/>
                  <a:pt x="1665" y="675"/>
                </a:cubicBezTo>
                <a:cubicBezTo>
                  <a:pt x="1726" y="622"/>
                  <a:pt x="1792" y="563"/>
                  <a:pt x="1810" y="481"/>
                </a:cubicBezTo>
                <a:cubicBezTo>
                  <a:pt x="1816" y="442"/>
                  <a:pt x="1814" y="400"/>
                  <a:pt x="1803" y="361"/>
                </a:cubicBezTo>
                <a:cubicBezTo>
                  <a:pt x="1761" y="209"/>
                  <a:pt x="1647" y="86"/>
                  <a:pt x="1498" y="38"/>
                </a:cubicBezTo>
                <a:lnTo>
                  <a:pt x="1472" y="57"/>
                </a:lnTo>
                <a:cubicBezTo>
                  <a:pt x="1352" y="19"/>
                  <a:pt x="1231" y="1"/>
                  <a:pt x="1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6787077" y="2214028"/>
            <a:ext cx="152317" cy="76432"/>
          </a:xfrm>
          <a:custGeom>
            <a:avLst/>
            <a:gdLst/>
            <a:ahLst/>
            <a:cxnLst/>
            <a:rect l="l" t="t" r="r" b="b"/>
            <a:pathLst>
              <a:path w="1114" h="559" extrusionOk="0">
                <a:moveTo>
                  <a:pt x="0" y="1"/>
                </a:moveTo>
                <a:lnTo>
                  <a:pt x="637" y="280"/>
                </a:lnTo>
                <a:cubicBezTo>
                  <a:pt x="694" y="254"/>
                  <a:pt x="749" y="240"/>
                  <a:pt x="802" y="240"/>
                </a:cubicBezTo>
                <a:cubicBezTo>
                  <a:pt x="931" y="240"/>
                  <a:pt x="1041" y="328"/>
                  <a:pt x="1105" y="559"/>
                </a:cubicBezTo>
                <a:cubicBezTo>
                  <a:pt x="1114" y="387"/>
                  <a:pt x="1000" y="183"/>
                  <a:pt x="859" y="86"/>
                </a:cubicBezTo>
                <a:cubicBezTo>
                  <a:pt x="780" y="33"/>
                  <a:pt x="736" y="24"/>
                  <a:pt x="683" y="24"/>
                </a:cubicBezTo>
                <a:cubicBezTo>
                  <a:pt x="656" y="24"/>
                  <a:pt x="628" y="26"/>
                  <a:pt x="591" y="26"/>
                </a:cubicBezTo>
                <a:cubicBezTo>
                  <a:pt x="569" y="26"/>
                  <a:pt x="545" y="25"/>
                  <a:pt x="517" y="23"/>
                </a:cubicBezTo>
                <a:cubicBezTo>
                  <a:pt x="345" y="7"/>
                  <a:pt x="172" y="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6547663" y="2324369"/>
            <a:ext cx="89968" cy="130987"/>
          </a:xfrm>
          <a:custGeom>
            <a:avLst/>
            <a:gdLst/>
            <a:ahLst/>
            <a:cxnLst/>
            <a:rect l="l" t="t" r="r" b="b"/>
            <a:pathLst>
              <a:path w="658" h="958" extrusionOk="0">
                <a:moveTo>
                  <a:pt x="563" y="0"/>
                </a:moveTo>
                <a:cubicBezTo>
                  <a:pt x="549" y="0"/>
                  <a:pt x="534" y="6"/>
                  <a:pt x="519" y="20"/>
                </a:cubicBezTo>
                <a:cubicBezTo>
                  <a:pt x="469" y="66"/>
                  <a:pt x="440" y="193"/>
                  <a:pt x="410" y="257"/>
                </a:cubicBezTo>
                <a:cubicBezTo>
                  <a:pt x="372" y="336"/>
                  <a:pt x="333" y="413"/>
                  <a:pt x="293" y="490"/>
                </a:cubicBezTo>
                <a:cubicBezTo>
                  <a:pt x="223" y="626"/>
                  <a:pt x="142" y="764"/>
                  <a:pt x="34" y="872"/>
                </a:cubicBezTo>
                <a:cubicBezTo>
                  <a:pt x="0" y="906"/>
                  <a:pt x="26" y="957"/>
                  <a:pt x="67" y="957"/>
                </a:cubicBezTo>
                <a:cubicBezTo>
                  <a:pt x="74" y="957"/>
                  <a:pt x="81" y="956"/>
                  <a:pt x="89" y="953"/>
                </a:cubicBezTo>
                <a:cubicBezTo>
                  <a:pt x="269" y="874"/>
                  <a:pt x="416" y="735"/>
                  <a:pt x="506" y="560"/>
                </a:cubicBezTo>
                <a:cubicBezTo>
                  <a:pt x="548" y="468"/>
                  <a:pt x="581" y="373"/>
                  <a:pt x="605" y="276"/>
                </a:cubicBezTo>
                <a:cubicBezTo>
                  <a:pt x="620" y="213"/>
                  <a:pt x="658" y="114"/>
                  <a:pt x="627" y="50"/>
                </a:cubicBezTo>
                <a:cubicBezTo>
                  <a:pt x="613" y="19"/>
                  <a:pt x="589" y="0"/>
                  <a:pt x="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6609602" y="2281710"/>
            <a:ext cx="268264" cy="96395"/>
          </a:xfrm>
          <a:custGeom>
            <a:avLst/>
            <a:gdLst/>
            <a:ahLst/>
            <a:cxnLst/>
            <a:rect l="l" t="t" r="r" b="b"/>
            <a:pathLst>
              <a:path w="1962" h="705" extrusionOk="0">
                <a:moveTo>
                  <a:pt x="1943" y="1"/>
                </a:moveTo>
                <a:cubicBezTo>
                  <a:pt x="1935" y="1"/>
                  <a:pt x="1927" y="5"/>
                  <a:pt x="1924" y="15"/>
                </a:cubicBezTo>
                <a:cubicBezTo>
                  <a:pt x="1813" y="485"/>
                  <a:pt x="1330" y="640"/>
                  <a:pt x="847" y="640"/>
                </a:cubicBezTo>
                <a:cubicBezTo>
                  <a:pt x="551" y="640"/>
                  <a:pt x="254" y="582"/>
                  <a:pt x="42" y="501"/>
                </a:cubicBezTo>
                <a:cubicBezTo>
                  <a:pt x="40" y="500"/>
                  <a:pt x="38" y="499"/>
                  <a:pt x="36" y="499"/>
                </a:cubicBezTo>
                <a:cubicBezTo>
                  <a:pt x="15" y="499"/>
                  <a:pt x="1" y="535"/>
                  <a:pt x="25" y="547"/>
                </a:cubicBezTo>
                <a:cubicBezTo>
                  <a:pt x="219" y="638"/>
                  <a:pt x="542" y="704"/>
                  <a:pt x="870" y="704"/>
                </a:cubicBezTo>
                <a:cubicBezTo>
                  <a:pt x="1400" y="704"/>
                  <a:pt x="1940" y="532"/>
                  <a:pt x="1962" y="20"/>
                </a:cubicBezTo>
                <a:cubicBezTo>
                  <a:pt x="1962" y="8"/>
                  <a:pt x="1952"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6478614" y="2319310"/>
            <a:ext cx="205232" cy="282074"/>
          </a:xfrm>
          <a:custGeom>
            <a:avLst/>
            <a:gdLst/>
            <a:ahLst/>
            <a:cxnLst/>
            <a:rect l="l" t="t" r="r" b="b"/>
            <a:pathLst>
              <a:path w="1501" h="2063" extrusionOk="0">
                <a:moveTo>
                  <a:pt x="1008" y="0"/>
                </a:moveTo>
                <a:cubicBezTo>
                  <a:pt x="986" y="0"/>
                  <a:pt x="965" y="18"/>
                  <a:pt x="974" y="43"/>
                </a:cubicBezTo>
                <a:cubicBezTo>
                  <a:pt x="1231" y="768"/>
                  <a:pt x="1" y="1361"/>
                  <a:pt x="528" y="2044"/>
                </a:cubicBezTo>
                <a:cubicBezTo>
                  <a:pt x="537" y="2057"/>
                  <a:pt x="553" y="2062"/>
                  <a:pt x="568" y="2062"/>
                </a:cubicBezTo>
                <a:cubicBezTo>
                  <a:pt x="594" y="2062"/>
                  <a:pt x="620" y="2044"/>
                  <a:pt x="607" y="2011"/>
                </a:cubicBezTo>
                <a:cubicBezTo>
                  <a:pt x="317" y="1271"/>
                  <a:pt x="1501" y="726"/>
                  <a:pt x="1038" y="17"/>
                </a:cubicBezTo>
                <a:cubicBezTo>
                  <a:pt x="1031" y="5"/>
                  <a:pt x="1019" y="0"/>
                  <a:pt x="1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6622181" y="2464381"/>
            <a:ext cx="88191" cy="190328"/>
          </a:xfrm>
          <a:custGeom>
            <a:avLst/>
            <a:gdLst/>
            <a:ahLst/>
            <a:cxnLst/>
            <a:rect l="l" t="t" r="r" b="b"/>
            <a:pathLst>
              <a:path w="645" h="1392" extrusionOk="0">
                <a:moveTo>
                  <a:pt x="473" y="0"/>
                </a:moveTo>
                <a:cubicBezTo>
                  <a:pt x="461" y="0"/>
                  <a:pt x="449" y="4"/>
                  <a:pt x="440" y="12"/>
                </a:cubicBezTo>
                <a:cubicBezTo>
                  <a:pt x="416" y="26"/>
                  <a:pt x="405" y="54"/>
                  <a:pt x="414" y="80"/>
                </a:cubicBezTo>
                <a:cubicBezTo>
                  <a:pt x="415" y="97"/>
                  <a:pt x="430" y="109"/>
                  <a:pt x="444" y="109"/>
                </a:cubicBezTo>
                <a:cubicBezTo>
                  <a:pt x="452" y="109"/>
                  <a:pt x="459" y="105"/>
                  <a:pt x="464" y="96"/>
                </a:cubicBezTo>
                <a:lnTo>
                  <a:pt x="464" y="96"/>
                </a:lnTo>
                <a:cubicBezTo>
                  <a:pt x="367" y="289"/>
                  <a:pt x="225" y="425"/>
                  <a:pt x="113" y="608"/>
                </a:cubicBezTo>
                <a:cubicBezTo>
                  <a:pt x="47" y="711"/>
                  <a:pt x="1" y="825"/>
                  <a:pt x="9" y="948"/>
                </a:cubicBezTo>
                <a:cubicBezTo>
                  <a:pt x="29" y="1194"/>
                  <a:pt x="251" y="1352"/>
                  <a:pt x="477" y="1392"/>
                </a:cubicBezTo>
                <a:cubicBezTo>
                  <a:pt x="479" y="1392"/>
                  <a:pt x="481" y="1392"/>
                  <a:pt x="483" y="1392"/>
                </a:cubicBezTo>
                <a:cubicBezTo>
                  <a:pt x="518" y="1392"/>
                  <a:pt x="548" y="1353"/>
                  <a:pt x="517" y="1326"/>
                </a:cubicBezTo>
                <a:cubicBezTo>
                  <a:pt x="403" y="1222"/>
                  <a:pt x="231" y="1146"/>
                  <a:pt x="179" y="990"/>
                </a:cubicBezTo>
                <a:cubicBezTo>
                  <a:pt x="100" y="748"/>
                  <a:pt x="354" y="544"/>
                  <a:pt x="468" y="373"/>
                </a:cubicBezTo>
                <a:cubicBezTo>
                  <a:pt x="530" y="280"/>
                  <a:pt x="644" y="76"/>
                  <a:pt x="497" y="6"/>
                </a:cubicBezTo>
                <a:cubicBezTo>
                  <a:pt x="489" y="2"/>
                  <a:pt x="481"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6853665" y="2220181"/>
            <a:ext cx="52504" cy="167904"/>
          </a:xfrm>
          <a:custGeom>
            <a:avLst/>
            <a:gdLst/>
            <a:ahLst/>
            <a:cxnLst/>
            <a:rect l="l" t="t" r="r" b="b"/>
            <a:pathLst>
              <a:path w="384" h="1228" extrusionOk="0">
                <a:moveTo>
                  <a:pt x="217" y="1"/>
                </a:moveTo>
                <a:cubicBezTo>
                  <a:pt x="209" y="1"/>
                  <a:pt x="200" y="8"/>
                  <a:pt x="203" y="17"/>
                </a:cubicBezTo>
                <a:cubicBezTo>
                  <a:pt x="251" y="134"/>
                  <a:pt x="315" y="461"/>
                  <a:pt x="317" y="584"/>
                </a:cubicBezTo>
                <a:cubicBezTo>
                  <a:pt x="317" y="803"/>
                  <a:pt x="106" y="1025"/>
                  <a:pt x="5" y="1208"/>
                </a:cubicBezTo>
                <a:cubicBezTo>
                  <a:pt x="1" y="1217"/>
                  <a:pt x="10" y="1228"/>
                  <a:pt x="19" y="1228"/>
                </a:cubicBezTo>
                <a:cubicBezTo>
                  <a:pt x="22" y="1228"/>
                  <a:pt x="25" y="1227"/>
                  <a:pt x="27" y="1223"/>
                </a:cubicBezTo>
                <a:lnTo>
                  <a:pt x="27" y="1225"/>
                </a:lnTo>
                <a:cubicBezTo>
                  <a:pt x="159" y="1056"/>
                  <a:pt x="357" y="845"/>
                  <a:pt x="374" y="623"/>
                </a:cubicBezTo>
                <a:cubicBezTo>
                  <a:pt x="383" y="487"/>
                  <a:pt x="333" y="329"/>
                  <a:pt x="304" y="197"/>
                </a:cubicBezTo>
                <a:cubicBezTo>
                  <a:pt x="286" y="110"/>
                  <a:pt x="278" y="72"/>
                  <a:pt x="225" y="4"/>
                </a:cubicBezTo>
                <a:cubicBezTo>
                  <a:pt x="223" y="2"/>
                  <a:pt x="220"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7742273" y="2354587"/>
            <a:ext cx="25705" cy="9708"/>
          </a:xfrm>
          <a:custGeom>
            <a:avLst/>
            <a:gdLst/>
            <a:ahLst/>
            <a:cxnLst/>
            <a:rect l="l" t="t" r="r" b="b"/>
            <a:pathLst>
              <a:path w="188" h="71" extrusionOk="0">
                <a:moveTo>
                  <a:pt x="0" y="1"/>
                </a:moveTo>
                <a:lnTo>
                  <a:pt x="33" y="71"/>
                </a:lnTo>
                <a:cubicBezTo>
                  <a:pt x="75" y="62"/>
                  <a:pt x="117" y="51"/>
                  <a:pt x="156" y="34"/>
                </a:cubicBezTo>
                <a:cubicBezTo>
                  <a:pt x="187" y="14"/>
                  <a:pt x="165"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7621540" y="2320404"/>
            <a:ext cx="26526" cy="14904"/>
          </a:xfrm>
          <a:custGeom>
            <a:avLst/>
            <a:gdLst/>
            <a:ahLst/>
            <a:cxnLst/>
            <a:rect l="l" t="t" r="r" b="b"/>
            <a:pathLst>
              <a:path w="194" h="109" extrusionOk="0">
                <a:moveTo>
                  <a:pt x="49" y="0"/>
                </a:moveTo>
                <a:cubicBezTo>
                  <a:pt x="49" y="0"/>
                  <a:pt x="1" y="0"/>
                  <a:pt x="102" y="77"/>
                </a:cubicBezTo>
                <a:cubicBezTo>
                  <a:pt x="132" y="100"/>
                  <a:pt x="151" y="108"/>
                  <a:pt x="163" y="108"/>
                </a:cubicBezTo>
                <a:cubicBezTo>
                  <a:pt x="194" y="108"/>
                  <a:pt x="183" y="60"/>
                  <a:pt x="183" y="60"/>
                </a:cubicBezTo>
                <a:lnTo>
                  <a:pt x="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2"/>
          <p:cNvGrpSpPr/>
          <p:nvPr/>
        </p:nvGrpSpPr>
        <p:grpSpPr>
          <a:xfrm>
            <a:off x="4994258" y="3924915"/>
            <a:ext cx="798020" cy="643970"/>
            <a:chOff x="7514750" y="4210883"/>
            <a:chExt cx="953999" cy="769838"/>
          </a:xfrm>
        </p:grpSpPr>
        <p:sp>
          <p:nvSpPr>
            <p:cNvPr id="868" name="Google Shape;868;p42"/>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42"/>
          <p:cNvSpPr/>
          <p:nvPr/>
        </p:nvSpPr>
        <p:spPr>
          <a:xfrm>
            <a:off x="5572793" y="-160168"/>
            <a:ext cx="468551" cy="1622877"/>
          </a:xfrm>
          <a:custGeom>
            <a:avLst/>
            <a:gdLst/>
            <a:ahLst/>
            <a:cxnLst/>
            <a:rect l="l" t="t" r="r" b="b"/>
            <a:pathLst>
              <a:path w="6361" h="22032" extrusionOk="0">
                <a:moveTo>
                  <a:pt x="304" y="0"/>
                </a:moveTo>
                <a:cubicBezTo>
                  <a:pt x="280" y="0"/>
                  <a:pt x="257" y="3"/>
                  <a:pt x="233" y="10"/>
                </a:cubicBezTo>
                <a:cubicBezTo>
                  <a:pt x="88" y="47"/>
                  <a:pt x="0" y="194"/>
                  <a:pt x="40" y="339"/>
                </a:cubicBezTo>
                <a:lnTo>
                  <a:pt x="2390" y="9108"/>
                </a:lnTo>
                <a:lnTo>
                  <a:pt x="2548" y="9704"/>
                </a:lnTo>
                <a:lnTo>
                  <a:pt x="5798" y="21831"/>
                </a:lnTo>
                <a:cubicBezTo>
                  <a:pt x="5829" y="21952"/>
                  <a:pt x="5939" y="22031"/>
                  <a:pt x="6058" y="22031"/>
                </a:cubicBezTo>
                <a:cubicBezTo>
                  <a:pt x="6082" y="22031"/>
                  <a:pt x="6106" y="22028"/>
                  <a:pt x="6130" y="22022"/>
                </a:cubicBezTo>
                <a:cubicBezTo>
                  <a:pt x="6275" y="21984"/>
                  <a:pt x="6360" y="21835"/>
                  <a:pt x="6321" y="21690"/>
                </a:cubicBezTo>
                <a:lnTo>
                  <a:pt x="3073" y="9563"/>
                </a:lnTo>
                <a:lnTo>
                  <a:pt x="2913" y="8968"/>
                </a:lnTo>
                <a:lnTo>
                  <a:pt x="563" y="201"/>
                </a:lnTo>
                <a:cubicBezTo>
                  <a:pt x="531" y="80"/>
                  <a:pt x="42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5139893" y="-160315"/>
            <a:ext cx="468551" cy="1623024"/>
          </a:xfrm>
          <a:custGeom>
            <a:avLst/>
            <a:gdLst/>
            <a:ahLst/>
            <a:cxnLst/>
            <a:rect l="l" t="t" r="r" b="b"/>
            <a:pathLst>
              <a:path w="6361" h="22034" extrusionOk="0">
                <a:moveTo>
                  <a:pt x="6059" y="1"/>
                </a:moveTo>
                <a:cubicBezTo>
                  <a:pt x="5939" y="1"/>
                  <a:pt x="5829" y="81"/>
                  <a:pt x="5796" y="203"/>
                </a:cubicBezTo>
                <a:lnTo>
                  <a:pt x="3446" y="8970"/>
                </a:lnTo>
                <a:lnTo>
                  <a:pt x="3288" y="9565"/>
                </a:lnTo>
                <a:lnTo>
                  <a:pt x="38" y="21692"/>
                </a:lnTo>
                <a:cubicBezTo>
                  <a:pt x="0" y="21837"/>
                  <a:pt x="86" y="21986"/>
                  <a:pt x="231" y="22024"/>
                </a:cubicBezTo>
                <a:cubicBezTo>
                  <a:pt x="255" y="22030"/>
                  <a:pt x="278" y="22033"/>
                  <a:pt x="302" y="22033"/>
                </a:cubicBezTo>
                <a:cubicBezTo>
                  <a:pt x="420" y="22033"/>
                  <a:pt x="530" y="21954"/>
                  <a:pt x="563" y="21833"/>
                </a:cubicBezTo>
                <a:lnTo>
                  <a:pt x="3813" y="9706"/>
                </a:lnTo>
                <a:lnTo>
                  <a:pt x="3971" y="9110"/>
                </a:lnTo>
                <a:lnTo>
                  <a:pt x="6321" y="341"/>
                </a:lnTo>
                <a:cubicBezTo>
                  <a:pt x="6361" y="196"/>
                  <a:pt x="6273" y="49"/>
                  <a:pt x="6130" y="12"/>
                </a:cubicBezTo>
                <a:lnTo>
                  <a:pt x="6128" y="10"/>
                </a:lnTo>
                <a:cubicBezTo>
                  <a:pt x="6105" y="4"/>
                  <a:pt x="6082" y="1"/>
                  <a:pt x="6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7089894" y="-164661"/>
            <a:ext cx="470761" cy="1627223"/>
          </a:xfrm>
          <a:custGeom>
            <a:avLst/>
            <a:gdLst/>
            <a:ahLst/>
            <a:cxnLst/>
            <a:rect l="l" t="t" r="r" b="b"/>
            <a:pathLst>
              <a:path w="6391" h="22091" extrusionOk="0">
                <a:moveTo>
                  <a:pt x="523" y="0"/>
                </a:moveTo>
                <a:lnTo>
                  <a:pt x="0" y="139"/>
                </a:lnTo>
                <a:lnTo>
                  <a:pt x="2420" y="9169"/>
                </a:lnTo>
                <a:lnTo>
                  <a:pt x="2578" y="9765"/>
                </a:lnTo>
                <a:lnTo>
                  <a:pt x="5826" y="21883"/>
                </a:lnTo>
                <a:cubicBezTo>
                  <a:pt x="5860" y="22008"/>
                  <a:pt x="5971" y="22090"/>
                  <a:pt x="6095" y="22090"/>
                </a:cubicBezTo>
                <a:cubicBezTo>
                  <a:pt x="6118" y="22090"/>
                  <a:pt x="6143" y="22087"/>
                  <a:pt x="6167" y="22081"/>
                </a:cubicBezTo>
                <a:cubicBezTo>
                  <a:pt x="6307" y="22043"/>
                  <a:pt x="6391" y="21898"/>
                  <a:pt x="6354" y="21760"/>
                </a:cubicBezTo>
                <a:lnTo>
                  <a:pt x="3101" y="9624"/>
                </a:lnTo>
                <a:lnTo>
                  <a:pt x="2941" y="9029"/>
                </a:lnTo>
                <a:lnTo>
                  <a:pt x="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6659425" y="-164661"/>
            <a:ext cx="470466" cy="1627665"/>
          </a:xfrm>
          <a:custGeom>
            <a:avLst/>
            <a:gdLst/>
            <a:ahLst/>
            <a:cxnLst/>
            <a:rect l="l" t="t" r="r" b="b"/>
            <a:pathLst>
              <a:path w="6387" h="22097" extrusionOk="0">
                <a:moveTo>
                  <a:pt x="5864" y="0"/>
                </a:moveTo>
                <a:lnTo>
                  <a:pt x="3444" y="9029"/>
                </a:lnTo>
                <a:lnTo>
                  <a:pt x="3286" y="9624"/>
                </a:lnTo>
                <a:lnTo>
                  <a:pt x="42" y="21727"/>
                </a:lnTo>
                <a:cubicBezTo>
                  <a:pt x="0" y="21885"/>
                  <a:pt x="92" y="22045"/>
                  <a:pt x="250" y="22089"/>
                </a:cubicBezTo>
                <a:cubicBezTo>
                  <a:pt x="271" y="22095"/>
                  <a:pt x="292" y="22097"/>
                  <a:pt x="312" y="22097"/>
                </a:cubicBezTo>
                <a:cubicBezTo>
                  <a:pt x="422" y="22097"/>
                  <a:pt x="522" y="22025"/>
                  <a:pt x="551" y="21914"/>
                </a:cubicBezTo>
                <a:lnTo>
                  <a:pt x="3806" y="9765"/>
                </a:lnTo>
                <a:lnTo>
                  <a:pt x="3966" y="9169"/>
                </a:lnTo>
                <a:lnTo>
                  <a:pt x="6387" y="139"/>
                </a:lnTo>
                <a:lnTo>
                  <a:pt x="58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42"/>
          <p:cNvGrpSpPr/>
          <p:nvPr/>
        </p:nvGrpSpPr>
        <p:grpSpPr>
          <a:xfrm>
            <a:off x="5812556" y="-157074"/>
            <a:ext cx="742051" cy="1350188"/>
            <a:chOff x="5812556" y="-157074"/>
            <a:chExt cx="742051" cy="1350188"/>
          </a:xfrm>
        </p:grpSpPr>
        <p:sp>
          <p:nvSpPr>
            <p:cNvPr id="880" name="Google Shape;880;p42"/>
            <p:cNvSpPr/>
            <p:nvPr/>
          </p:nvSpPr>
          <p:spPr>
            <a:xfrm>
              <a:off x="5883859" y="-157074"/>
              <a:ext cx="350622" cy="1291775"/>
            </a:xfrm>
            <a:custGeom>
              <a:avLst/>
              <a:gdLst/>
              <a:ahLst/>
              <a:cxnLst/>
              <a:rect l="l" t="t" r="r" b="b"/>
              <a:pathLst>
                <a:path w="4760" h="17537" extrusionOk="0">
                  <a:moveTo>
                    <a:pt x="4551" y="1"/>
                  </a:moveTo>
                  <a:lnTo>
                    <a:pt x="1" y="17482"/>
                  </a:lnTo>
                  <a:lnTo>
                    <a:pt x="209" y="17537"/>
                  </a:lnTo>
                  <a:lnTo>
                    <a:pt x="4760" y="56"/>
                  </a:lnTo>
                  <a:lnTo>
                    <a:pt x="45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5812556" y="1072901"/>
              <a:ext cx="462069" cy="120213"/>
            </a:xfrm>
            <a:custGeom>
              <a:avLst/>
              <a:gdLst/>
              <a:ahLst/>
              <a:cxnLst/>
              <a:rect l="l" t="t" r="r" b="b"/>
              <a:pathLst>
                <a:path w="6273" h="1632" extrusionOk="0">
                  <a:moveTo>
                    <a:pt x="1880" y="0"/>
                  </a:moveTo>
                  <a:cubicBezTo>
                    <a:pt x="1821" y="0"/>
                    <a:pt x="1761" y="20"/>
                    <a:pt x="1713" y="55"/>
                  </a:cubicBezTo>
                  <a:lnTo>
                    <a:pt x="231" y="1107"/>
                  </a:lnTo>
                  <a:cubicBezTo>
                    <a:pt x="0" y="1272"/>
                    <a:pt x="114" y="1632"/>
                    <a:pt x="398" y="1632"/>
                  </a:cubicBezTo>
                  <a:lnTo>
                    <a:pt x="4392" y="1632"/>
                  </a:lnTo>
                  <a:cubicBezTo>
                    <a:pt x="4452" y="1632"/>
                    <a:pt x="4511" y="1614"/>
                    <a:pt x="4559" y="1579"/>
                  </a:cubicBezTo>
                  <a:lnTo>
                    <a:pt x="6042" y="527"/>
                  </a:lnTo>
                  <a:cubicBezTo>
                    <a:pt x="6272" y="362"/>
                    <a:pt x="6158" y="0"/>
                    <a:pt x="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6205753" y="-155675"/>
              <a:ext cx="348854" cy="1288240"/>
            </a:xfrm>
            <a:custGeom>
              <a:avLst/>
              <a:gdLst/>
              <a:ahLst/>
              <a:cxnLst/>
              <a:rect l="l" t="t" r="r" b="b"/>
              <a:pathLst>
                <a:path w="4736" h="17489" extrusionOk="0">
                  <a:moveTo>
                    <a:pt x="4618" y="1"/>
                  </a:moveTo>
                  <a:cubicBezTo>
                    <a:pt x="4568" y="1"/>
                    <a:pt x="4523" y="32"/>
                    <a:pt x="4512" y="83"/>
                  </a:cubicBezTo>
                  <a:lnTo>
                    <a:pt x="14" y="17353"/>
                  </a:lnTo>
                  <a:cubicBezTo>
                    <a:pt x="1" y="17410"/>
                    <a:pt x="34" y="17470"/>
                    <a:pt x="93" y="17485"/>
                  </a:cubicBezTo>
                  <a:cubicBezTo>
                    <a:pt x="102" y="17487"/>
                    <a:pt x="111" y="17489"/>
                    <a:pt x="121" y="17489"/>
                  </a:cubicBezTo>
                  <a:cubicBezTo>
                    <a:pt x="168" y="17489"/>
                    <a:pt x="212" y="17456"/>
                    <a:pt x="225" y="17408"/>
                  </a:cubicBezTo>
                  <a:lnTo>
                    <a:pt x="4721" y="135"/>
                  </a:lnTo>
                  <a:cubicBezTo>
                    <a:pt x="4736" y="78"/>
                    <a:pt x="4701" y="19"/>
                    <a:pt x="4644" y="4"/>
                  </a:cubicBezTo>
                  <a:cubicBezTo>
                    <a:pt x="4635" y="2"/>
                    <a:pt x="4626" y="1"/>
                    <a:pt x="4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3" name="Google Shape;883;p42"/>
          <p:cNvSpPr/>
          <p:nvPr/>
        </p:nvSpPr>
        <p:spPr>
          <a:xfrm>
            <a:off x="5590766" y="-164366"/>
            <a:ext cx="1540231" cy="39924"/>
          </a:xfrm>
          <a:custGeom>
            <a:avLst/>
            <a:gdLst/>
            <a:ahLst/>
            <a:cxnLst/>
            <a:rect l="l" t="t" r="r" b="b"/>
            <a:pathLst>
              <a:path w="20910" h="542" extrusionOk="0">
                <a:moveTo>
                  <a:pt x="0" y="1"/>
                </a:moveTo>
                <a:lnTo>
                  <a:pt x="0" y="541"/>
                </a:lnTo>
                <a:lnTo>
                  <a:pt x="20910" y="541"/>
                </a:lnTo>
                <a:lnTo>
                  <a:pt x="20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5572130" y="-164661"/>
            <a:ext cx="37272" cy="20257"/>
          </a:xfrm>
          <a:custGeom>
            <a:avLst/>
            <a:gdLst/>
            <a:ahLst/>
            <a:cxnLst/>
            <a:rect l="l" t="t" r="r" b="b"/>
            <a:pathLst>
              <a:path w="506" h="275" extrusionOk="0">
                <a:moveTo>
                  <a:pt x="1" y="0"/>
                </a:moveTo>
                <a:lnTo>
                  <a:pt x="1" y="275"/>
                </a:lnTo>
                <a:lnTo>
                  <a:pt x="506" y="275"/>
                </a:lnTo>
                <a:lnTo>
                  <a:pt x="5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42"/>
          <p:cNvGrpSpPr/>
          <p:nvPr/>
        </p:nvGrpSpPr>
        <p:grpSpPr>
          <a:xfrm>
            <a:off x="941525" y="241999"/>
            <a:ext cx="1165945" cy="925797"/>
            <a:chOff x="4725046" y="4107922"/>
            <a:chExt cx="398900" cy="316728"/>
          </a:xfrm>
        </p:grpSpPr>
        <p:sp>
          <p:nvSpPr>
            <p:cNvPr id="886" name="Google Shape;886;p42"/>
            <p:cNvSpPr/>
            <p:nvPr/>
          </p:nvSpPr>
          <p:spPr>
            <a:xfrm>
              <a:off x="4725046" y="4107922"/>
              <a:ext cx="398900" cy="266640"/>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5024806"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5000431"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42"/>
          <p:cNvGrpSpPr/>
          <p:nvPr/>
        </p:nvGrpSpPr>
        <p:grpSpPr>
          <a:xfrm>
            <a:off x="7967517" y="1374315"/>
            <a:ext cx="364554" cy="507632"/>
            <a:chOff x="5979675" y="4640775"/>
            <a:chExt cx="241875" cy="345775"/>
          </a:xfrm>
        </p:grpSpPr>
        <p:sp>
          <p:nvSpPr>
            <p:cNvPr id="894" name="Google Shape;894;p42"/>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2"/>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2"/>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60"/>
          <p:cNvSpPr txBox="1">
            <a:spLocks noGrp="1"/>
          </p:cNvSpPr>
          <p:nvPr>
            <p:ph type="title" idx="2"/>
          </p:nvPr>
        </p:nvSpPr>
        <p:spPr>
          <a:xfrm>
            <a:off x="1134550" y="740875"/>
            <a:ext cx="2724600" cy="76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908" name="Google Shape;1908;p60"/>
          <p:cNvSpPr txBox="1">
            <a:spLocks noGrp="1"/>
          </p:cNvSpPr>
          <p:nvPr>
            <p:ph type="ctrTitle"/>
          </p:nvPr>
        </p:nvSpPr>
        <p:spPr>
          <a:xfrm>
            <a:off x="1292711" y="1504625"/>
            <a:ext cx="3821707" cy="577800"/>
          </a:xfrm>
          <a:prstGeom prst="rect">
            <a:avLst/>
          </a:prstGeom>
        </p:spPr>
        <p:txBody>
          <a:bodyPr spcFirstLastPara="1" wrap="square" lIns="91425" tIns="91425" rIns="91425" bIns="91425" anchor="b" anchorCtr="0">
            <a:noAutofit/>
          </a:bodyPr>
          <a:lstStyle/>
          <a:p>
            <a:pPr lvl="0" algn="l">
              <a:buClr>
                <a:schemeClr val="hlink"/>
              </a:buClr>
              <a:buSzPts val="1100"/>
            </a:pPr>
            <a:r>
              <a:rPr lang="en" sz="2000" dirty="0">
                <a:solidFill>
                  <a:srgbClr val="666666"/>
                </a:solidFill>
              </a:rPr>
              <a:t>Intercultural Cooperation</a:t>
            </a:r>
          </a:p>
        </p:txBody>
      </p:sp>
      <p:grpSp>
        <p:nvGrpSpPr>
          <p:cNvPr id="1910" name="Google Shape;1910;p60"/>
          <p:cNvGrpSpPr/>
          <p:nvPr/>
        </p:nvGrpSpPr>
        <p:grpSpPr>
          <a:xfrm>
            <a:off x="6761357" y="833842"/>
            <a:ext cx="1747598" cy="1627180"/>
            <a:chOff x="1397250" y="668050"/>
            <a:chExt cx="553300" cy="515175"/>
          </a:xfrm>
        </p:grpSpPr>
        <p:sp>
          <p:nvSpPr>
            <p:cNvPr id="1911" name="Google Shape;1911;p60"/>
            <p:cNvSpPr/>
            <p:nvPr/>
          </p:nvSpPr>
          <p:spPr>
            <a:xfrm>
              <a:off x="1675000" y="1051150"/>
              <a:ext cx="24900" cy="30675"/>
            </a:xfrm>
            <a:custGeom>
              <a:avLst/>
              <a:gdLst/>
              <a:ahLst/>
              <a:cxnLst/>
              <a:rect l="l" t="t" r="r" b="b"/>
              <a:pathLst>
                <a:path w="996" h="1227" extrusionOk="0">
                  <a:moveTo>
                    <a:pt x="477" y="1"/>
                  </a:moveTo>
                  <a:lnTo>
                    <a:pt x="1" y="131"/>
                  </a:lnTo>
                  <a:lnTo>
                    <a:pt x="429" y="1226"/>
                  </a:lnTo>
                  <a:cubicBezTo>
                    <a:pt x="614" y="1136"/>
                    <a:pt x="803" y="1057"/>
                    <a:pt x="996" y="989"/>
                  </a:cubicBezTo>
                  <a:cubicBezTo>
                    <a:pt x="776" y="686"/>
                    <a:pt x="603" y="355"/>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0"/>
            <p:cNvSpPr/>
            <p:nvPr/>
          </p:nvSpPr>
          <p:spPr>
            <a:xfrm>
              <a:off x="1663650" y="1073850"/>
              <a:ext cx="44325" cy="32625"/>
            </a:xfrm>
            <a:custGeom>
              <a:avLst/>
              <a:gdLst/>
              <a:ahLst/>
              <a:cxnLst/>
              <a:rect l="l" t="t" r="r" b="b"/>
              <a:pathLst>
                <a:path w="1773" h="1305" extrusionOk="0">
                  <a:moveTo>
                    <a:pt x="1404" y="0"/>
                  </a:moveTo>
                  <a:cubicBezTo>
                    <a:pt x="1248" y="121"/>
                    <a:pt x="1052" y="193"/>
                    <a:pt x="859" y="235"/>
                  </a:cubicBezTo>
                  <a:lnTo>
                    <a:pt x="855" y="235"/>
                  </a:lnTo>
                  <a:cubicBezTo>
                    <a:pt x="916" y="501"/>
                    <a:pt x="710" y="679"/>
                    <a:pt x="483" y="806"/>
                  </a:cubicBezTo>
                  <a:cubicBezTo>
                    <a:pt x="334" y="889"/>
                    <a:pt x="125" y="962"/>
                    <a:pt x="42" y="1122"/>
                  </a:cubicBezTo>
                  <a:cubicBezTo>
                    <a:pt x="11" y="1179"/>
                    <a:pt x="0" y="1243"/>
                    <a:pt x="11" y="1305"/>
                  </a:cubicBezTo>
                  <a:lnTo>
                    <a:pt x="1773" y="676"/>
                  </a:lnTo>
                  <a:cubicBezTo>
                    <a:pt x="1757" y="591"/>
                    <a:pt x="1733" y="510"/>
                    <a:pt x="1698" y="428"/>
                  </a:cubicBezTo>
                  <a:cubicBezTo>
                    <a:pt x="1625" y="266"/>
                    <a:pt x="1489" y="149"/>
                    <a:pt x="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0"/>
            <p:cNvSpPr/>
            <p:nvPr/>
          </p:nvSpPr>
          <p:spPr>
            <a:xfrm>
              <a:off x="1618025" y="862075"/>
              <a:ext cx="182750" cy="203825"/>
            </a:xfrm>
            <a:custGeom>
              <a:avLst/>
              <a:gdLst/>
              <a:ahLst/>
              <a:cxnLst/>
              <a:rect l="l" t="t" r="r" b="b"/>
              <a:pathLst>
                <a:path w="7310" h="8153" extrusionOk="0">
                  <a:moveTo>
                    <a:pt x="5675" y="0"/>
                  </a:moveTo>
                  <a:cubicBezTo>
                    <a:pt x="5675" y="0"/>
                    <a:pt x="2517" y="2838"/>
                    <a:pt x="1259" y="3481"/>
                  </a:cubicBezTo>
                  <a:cubicBezTo>
                    <a:pt x="0" y="4123"/>
                    <a:pt x="400" y="4874"/>
                    <a:pt x="670" y="5453"/>
                  </a:cubicBezTo>
                  <a:cubicBezTo>
                    <a:pt x="1098" y="6371"/>
                    <a:pt x="1564" y="7265"/>
                    <a:pt x="2054" y="8153"/>
                  </a:cubicBezTo>
                  <a:lnTo>
                    <a:pt x="3044" y="7643"/>
                  </a:lnTo>
                  <a:cubicBezTo>
                    <a:pt x="2917" y="7426"/>
                    <a:pt x="2671" y="6510"/>
                    <a:pt x="2598" y="6231"/>
                  </a:cubicBezTo>
                  <a:lnTo>
                    <a:pt x="2576" y="6150"/>
                  </a:lnTo>
                  <a:lnTo>
                    <a:pt x="2194" y="4632"/>
                  </a:lnTo>
                  <a:lnTo>
                    <a:pt x="6718" y="2328"/>
                  </a:lnTo>
                  <a:lnTo>
                    <a:pt x="7309" y="991"/>
                  </a:lnTo>
                  <a:lnTo>
                    <a:pt x="56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0"/>
            <p:cNvSpPr/>
            <p:nvPr/>
          </p:nvSpPr>
          <p:spPr>
            <a:xfrm>
              <a:off x="1615175" y="829250"/>
              <a:ext cx="16000" cy="7500"/>
            </a:xfrm>
            <a:custGeom>
              <a:avLst/>
              <a:gdLst/>
              <a:ahLst/>
              <a:cxnLst/>
              <a:rect l="l" t="t" r="r" b="b"/>
              <a:pathLst>
                <a:path w="640" h="300" extrusionOk="0">
                  <a:moveTo>
                    <a:pt x="272" y="0"/>
                  </a:moveTo>
                  <a:cubicBezTo>
                    <a:pt x="228" y="114"/>
                    <a:pt x="121" y="191"/>
                    <a:pt x="0" y="193"/>
                  </a:cubicBezTo>
                  <a:cubicBezTo>
                    <a:pt x="46" y="255"/>
                    <a:pt x="116" y="294"/>
                    <a:pt x="196" y="299"/>
                  </a:cubicBezTo>
                  <a:cubicBezTo>
                    <a:pt x="199" y="299"/>
                    <a:pt x="203" y="299"/>
                    <a:pt x="207" y="299"/>
                  </a:cubicBezTo>
                  <a:cubicBezTo>
                    <a:pt x="281" y="299"/>
                    <a:pt x="349" y="258"/>
                    <a:pt x="384" y="191"/>
                  </a:cubicBezTo>
                  <a:lnTo>
                    <a:pt x="639" y="99"/>
                  </a:lnTo>
                  <a:lnTo>
                    <a:pt x="639" y="99"/>
                  </a:lnTo>
                  <a:cubicBezTo>
                    <a:pt x="627" y="100"/>
                    <a:pt x="614" y="101"/>
                    <a:pt x="602" y="101"/>
                  </a:cubicBezTo>
                  <a:cubicBezTo>
                    <a:pt x="488" y="101"/>
                    <a:pt x="377" y="50"/>
                    <a:pt x="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0"/>
            <p:cNvSpPr/>
            <p:nvPr/>
          </p:nvSpPr>
          <p:spPr>
            <a:xfrm>
              <a:off x="1615500" y="831275"/>
              <a:ext cx="23900" cy="17400"/>
            </a:xfrm>
            <a:custGeom>
              <a:avLst/>
              <a:gdLst/>
              <a:ahLst/>
              <a:cxnLst/>
              <a:rect l="l" t="t" r="r" b="b"/>
              <a:pathLst>
                <a:path w="956" h="696" extrusionOk="0">
                  <a:moveTo>
                    <a:pt x="707" y="0"/>
                  </a:moveTo>
                  <a:lnTo>
                    <a:pt x="321" y="57"/>
                  </a:lnTo>
                  <a:lnTo>
                    <a:pt x="248" y="163"/>
                  </a:lnTo>
                  <a:lnTo>
                    <a:pt x="79" y="207"/>
                  </a:lnTo>
                  <a:cubicBezTo>
                    <a:pt x="49" y="218"/>
                    <a:pt x="11" y="231"/>
                    <a:pt x="5" y="262"/>
                  </a:cubicBezTo>
                  <a:cubicBezTo>
                    <a:pt x="0" y="292"/>
                    <a:pt x="18" y="319"/>
                    <a:pt x="46" y="328"/>
                  </a:cubicBezTo>
                  <a:cubicBezTo>
                    <a:pt x="64" y="333"/>
                    <a:pt x="81" y="336"/>
                    <a:pt x="98" y="336"/>
                  </a:cubicBezTo>
                  <a:cubicBezTo>
                    <a:pt x="110" y="336"/>
                    <a:pt x="121" y="335"/>
                    <a:pt x="132" y="332"/>
                  </a:cubicBezTo>
                  <a:lnTo>
                    <a:pt x="203" y="324"/>
                  </a:lnTo>
                  <a:lnTo>
                    <a:pt x="203" y="324"/>
                  </a:lnTo>
                  <a:cubicBezTo>
                    <a:pt x="178" y="330"/>
                    <a:pt x="154" y="339"/>
                    <a:pt x="132" y="352"/>
                  </a:cubicBezTo>
                  <a:cubicBezTo>
                    <a:pt x="99" y="378"/>
                    <a:pt x="84" y="437"/>
                    <a:pt x="112" y="466"/>
                  </a:cubicBezTo>
                  <a:cubicBezTo>
                    <a:pt x="128" y="482"/>
                    <a:pt x="150" y="486"/>
                    <a:pt x="174" y="486"/>
                  </a:cubicBezTo>
                  <a:cubicBezTo>
                    <a:pt x="190" y="486"/>
                    <a:pt x="207" y="484"/>
                    <a:pt x="222" y="481"/>
                  </a:cubicBezTo>
                  <a:lnTo>
                    <a:pt x="358" y="457"/>
                  </a:lnTo>
                  <a:lnTo>
                    <a:pt x="358" y="457"/>
                  </a:lnTo>
                  <a:cubicBezTo>
                    <a:pt x="327" y="495"/>
                    <a:pt x="257" y="492"/>
                    <a:pt x="246" y="538"/>
                  </a:cubicBezTo>
                  <a:cubicBezTo>
                    <a:pt x="237" y="576"/>
                    <a:pt x="284" y="607"/>
                    <a:pt x="323" y="607"/>
                  </a:cubicBezTo>
                  <a:cubicBezTo>
                    <a:pt x="356" y="607"/>
                    <a:pt x="390" y="595"/>
                    <a:pt x="423" y="595"/>
                  </a:cubicBezTo>
                  <a:cubicBezTo>
                    <a:pt x="428" y="595"/>
                    <a:pt x="433" y="595"/>
                    <a:pt x="437" y="596"/>
                  </a:cubicBezTo>
                  <a:cubicBezTo>
                    <a:pt x="411" y="604"/>
                    <a:pt x="378" y="622"/>
                    <a:pt x="378" y="653"/>
                  </a:cubicBezTo>
                  <a:cubicBezTo>
                    <a:pt x="380" y="672"/>
                    <a:pt x="396" y="690"/>
                    <a:pt x="415" y="694"/>
                  </a:cubicBezTo>
                  <a:cubicBezTo>
                    <a:pt x="423" y="695"/>
                    <a:pt x="430" y="696"/>
                    <a:pt x="438" y="696"/>
                  </a:cubicBezTo>
                  <a:cubicBezTo>
                    <a:pt x="451" y="696"/>
                    <a:pt x="464" y="694"/>
                    <a:pt x="477" y="690"/>
                  </a:cubicBezTo>
                  <a:cubicBezTo>
                    <a:pt x="635" y="655"/>
                    <a:pt x="784" y="578"/>
                    <a:pt x="909" y="470"/>
                  </a:cubicBezTo>
                  <a:cubicBezTo>
                    <a:pt x="925" y="459"/>
                    <a:pt x="938" y="442"/>
                    <a:pt x="947" y="424"/>
                  </a:cubicBezTo>
                  <a:cubicBezTo>
                    <a:pt x="951" y="411"/>
                    <a:pt x="953" y="396"/>
                    <a:pt x="953" y="380"/>
                  </a:cubicBezTo>
                  <a:cubicBezTo>
                    <a:pt x="956" y="262"/>
                    <a:pt x="707"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0"/>
            <p:cNvSpPr/>
            <p:nvPr/>
          </p:nvSpPr>
          <p:spPr>
            <a:xfrm>
              <a:off x="1625650" y="835675"/>
              <a:ext cx="9975" cy="10500"/>
            </a:xfrm>
            <a:custGeom>
              <a:avLst/>
              <a:gdLst/>
              <a:ahLst/>
              <a:cxnLst/>
              <a:rect l="l" t="t" r="r" b="b"/>
              <a:pathLst>
                <a:path w="399" h="420" extrusionOk="0">
                  <a:moveTo>
                    <a:pt x="175" y="363"/>
                  </a:moveTo>
                  <a:cubicBezTo>
                    <a:pt x="171" y="365"/>
                    <a:pt x="168" y="367"/>
                    <a:pt x="165" y="369"/>
                  </a:cubicBezTo>
                  <a:cubicBezTo>
                    <a:pt x="168" y="367"/>
                    <a:pt x="171" y="365"/>
                    <a:pt x="175" y="363"/>
                  </a:cubicBezTo>
                  <a:close/>
                  <a:moveTo>
                    <a:pt x="86" y="0"/>
                  </a:moveTo>
                  <a:lnTo>
                    <a:pt x="86" y="0"/>
                  </a:lnTo>
                  <a:cubicBezTo>
                    <a:pt x="93" y="4"/>
                    <a:pt x="99" y="13"/>
                    <a:pt x="102" y="22"/>
                  </a:cubicBezTo>
                  <a:cubicBezTo>
                    <a:pt x="121" y="95"/>
                    <a:pt x="1" y="114"/>
                    <a:pt x="1" y="114"/>
                  </a:cubicBezTo>
                  <a:cubicBezTo>
                    <a:pt x="1" y="114"/>
                    <a:pt x="59" y="105"/>
                    <a:pt x="114" y="105"/>
                  </a:cubicBezTo>
                  <a:cubicBezTo>
                    <a:pt x="158" y="105"/>
                    <a:pt x="201" y="111"/>
                    <a:pt x="207" y="134"/>
                  </a:cubicBezTo>
                  <a:cubicBezTo>
                    <a:pt x="220" y="187"/>
                    <a:pt x="86" y="233"/>
                    <a:pt x="86" y="233"/>
                  </a:cubicBezTo>
                  <a:cubicBezTo>
                    <a:pt x="86" y="233"/>
                    <a:pt x="105" y="231"/>
                    <a:pt x="129" y="231"/>
                  </a:cubicBezTo>
                  <a:cubicBezTo>
                    <a:pt x="172" y="231"/>
                    <a:pt x="233" y="236"/>
                    <a:pt x="244" y="266"/>
                  </a:cubicBezTo>
                  <a:cubicBezTo>
                    <a:pt x="258" y="303"/>
                    <a:pt x="203" y="345"/>
                    <a:pt x="175" y="363"/>
                  </a:cubicBezTo>
                  <a:lnTo>
                    <a:pt x="175" y="363"/>
                  </a:lnTo>
                  <a:cubicBezTo>
                    <a:pt x="193" y="352"/>
                    <a:pt x="224" y="337"/>
                    <a:pt x="244" y="337"/>
                  </a:cubicBezTo>
                  <a:cubicBezTo>
                    <a:pt x="251" y="337"/>
                    <a:pt x="256" y="338"/>
                    <a:pt x="260" y="343"/>
                  </a:cubicBezTo>
                  <a:cubicBezTo>
                    <a:pt x="277" y="365"/>
                    <a:pt x="222" y="420"/>
                    <a:pt x="222" y="420"/>
                  </a:cubicBezTo>
                  <a:cubicBezTo>
                    <a:pt x="222" y="420"/>
                    <a:pt x="398" y="297"/>
                    <a:pt x="356" y="163"/>
                  </a:cubicBezTo>
                  <a:cubicBezTo>
                    <a:pt x="339" y="103"/>
                    <a:pt x="260" y="53"/>
                    <a:pt x="176" y="15"/>
                  </a:cubicBezTo>
                  <a:cubicBezTo>
                    <a:pt x="146" y="11"/>
                    <a:pt x="115" y="7"/>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0"/>
            <p:cNvSpPr/>
            <p:nvPr/>
          </p:nvSpPr>
          <p:spPr>
            <a:xfrm>
              <a:off x="1621600" y="833150"/>
              <a:ext cx="5125" cy="2325"/>
            </a:xfrm>
            <a:custGeom>
              <a:avLst/>
              <a:gdLst/>
              <a:ahLst/>
              <a:cxnLst/>
              <a:rect l="l" t="t" r="r" b="b"/>
              <a:pathLst>
                <a:path w="205" h="93" extrusionOk="0">
                  <a:moveTo>
                    <a:pt x="55" y="0"/>
                  </a:moveTo>
                  <a:cubicBezTo>
                    <a:pt x="55" y="0"/>
                    <a:pt x="2" y="86"/>
                    <a:pt x="0" y="92"/>
                  </a:cubicBezTo>
                  <a:cubicBezTo>
                    <a:pt x="0" y="92"/>
                    <a:pt x="204" y="86"/>
                    <a:pt x="147" y="68"/>
                  </a:cubicBezTo>
                  <a:cubicBezTo>
                    <a:pt x="110" y="57"/>
                    <a:pt x="77" y="3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0"/>
            <p:cNvSpPr/>
            <p:nvPr/>
          </p:nvSpPr>
          <p:spPr>
            <a:xfrm>
              <a:off x="1633225" y="831275"/>
              <a:ext cx="17500" cy="15275"/>
            </a:xfrm>
            <a:custGeom>
              <a:avLst/>
              <a:gdLst/>
              <a:ahLst/>
              <a:cxnLst/>
              <a:rect l="l" t="t" r="r" b="b"/>
              <a:pathLst>
                <a:path w="700" h="611" extrusionOk="0">
                  <a:moveTo>
                    <a:pt x="18" y="1"/>
                  </a:moveTo>
                  <a:cubicBezTo>
                    <a:pt x="11" y="1"/>
                    <a:pt x="6" y="1"/>
                    <a:pt x="1" y="3"/>
                  </a:cubicBezTo>
                  <a:lnTo>
                    <a:pt x="137" y="418"/>
                  </a:lnTo>
                  <a:lnTo>
                    <a:pt x="512" y="611"/>
                  </a:lnTo>
                  <a:lnTo>
                    <a:pt x="699" y="266"/>
                  </a:lnTo>
                  <a:cubicBezTo>
                    <a:pt x="699" y="266"/>
                    <a:pt x="165" y="1"/>
                    <a:pt x="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0"/>
            <p:cNvSpPr/>
            <p:nvPr/>
          </p:nvSpPr>
          <p:spPr>
            <a:xfrm>
              <a:off x="1637225" y="748450"/>
              <a:ext cx="129275" cy="128600"/>
            </a:xfrm>
            <a:custGeom>
              <a:avLst/>
              <a:gdLst/>
              <a:ahLst/>
              <a:cxnLst/>
              <a:rect l="l" t="t" r="r" b="b"/>
              <a:pathLst>
                <a:path w="5171" h="5144" extrusionOk="0">
                  <a:moveTo>
                    <a:pt x="4639" y="1"/>
                  </a:moveTo>
                  <a:cubicBezTo>
                    <a:pt x="4162" y="1"/>
                    <a:pt x="3526" y="1455"/>
                    <a:pt x="3526" y="1455"/>
                  </a:cubicBezTo>
                  <a:cubicBezTo>
                    <a:pt x="3093" y="2246"/>
                    <a:pt x="2726" y="3070"/>
                    <a:pt x="2423" y="3917"/>
                  </a:cubicBezTo>
                  <a:lnTo>
                    <a:pt x="502" y="3410"/>
                  </a:lnTo>
                  <a:cubicBezTo>
                    <a:pt x="487" y="3403"/>
                    <a:pt x="472" y="3400"/>
                    <a:pt x="457" y="3400"/>
                  </a:cubicBezTo>
                  <a:cubicBezTo>
                    <a:pt x="420" y="3400"/>
                    <a:pt x="385" y="3420"/>
                    <a:pt x="368" y="3456"/>
                  </a:cubicBezTo>
                  <a:lnTo>
                    <a:pt x="19" y="3902"/>
                  </a:lnTo>
                  <a:cubicBezTo>
                    <a:pt x="8" y="3913"/>
                    <a:pt x="1" y="3928"/>
                    <a:pt x="1" y="3944"/>
                  </a:cubicBezTo>
                  <a:cubicBezTo>
                    <a:pt x="5" y="3959"/>
                    <a:pt x="14" y="3972"/>
                    <a:pt x="27" y="3981"/>
                  </a:cubicBezTo>
                  <a:lnTo>
                    <a:pt x="642" y="4442"/>
                  </a:lnTo>
                  <a:cubicBezTo>
                    <a:pt x="820" y="4576"/>
                    <a:pt x="998" y="4710"/>
                    <a:pt x="1191" y="4820"/>
                  </a:cubicBezTo>
                  <a:cubicBezTo>
                    <a:pt x="1575" y="5033"/>
                    <a:pt x="2005" y="5143"/>
                    <a:pt x="2440" y="5143"/>
                  </a:cubicBezTo>
                  <a:cubicBezTo>
                    <a:pt x="2582" y="5143"/>
                    <a:pt x="2725" y="5131"/>
                    <a:pt x="2867" y="5108"/>
                  </a:cubicBezTo>
                  <a:cubicBezTo>
                    <a:pt x="3267" y="5040"/>
                    <a:pt x="3642" y="4877"/>
                    <a:pt x="4011" y="4710"/>
                  </a:cubicBezTo>
                  <a:cubicBezTo>
                    <a:pt x="4281" y="4589"/>
                    <a:pt x="4556" y="4462"/>
                    <a:pt x="4775" y="4264"/>
                  </a:cubicBezTo>
                  <a:cubicBezTo>
                    <a:pt x="4997" y="4069"/>
                    <a:pt x="5162" y="3788"/>
                    <a:pt x="5153" y="3493"/>
                  </a:cubicBezTo>
                  <a:cubicBezTo>
                    <a:pt x="5153" y="3493"/>
                    <a:pt x="5171" y="114"/>
                    <a:pt x="4688" y="6"/>
                  </a:cubicBezTo>
                  <a:cubicBezTo>
                    <a:pt x="4672" y="2"/>
                    <a:pt x="4655" y="1"/>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0"/>
            <p:cNvSpPr/>
            <p:nvPr/>
          </p:nvSpPr>
          <p:spPr>
            <a:xfrm>
              <a:off x="1647950" y="838500"/>
              <a:ext cx="14050" cy="17525"/>
            </a:xfrm>
            <a:custGeom>
              <a:avLst/>
              <a:gdLst/>
              <a:ahLst/>
              <a:cxnLst/>
              <a:rect l="l" t="t" r="r" b="b"/>
              <a:pathLst>
                <a:path w="562" h="701" extrusionOk="0">
                  <a:moveTo>
                    <a:pt x="521" y="0"/>
                  </a:moveTo>
                  <a:cubicBezTo>
                    <a:pt x="518" y="0"/>
                    <a:pt x="515" y="1"/>
                    <a:pt x="512" y="1"/>
                  </a:cubicBezTo>
                  <a:cubicBezTo>
                    <a:pt x="406" y="32"/>
                    <a:pt x="349" y="155"/>
                    <a:pt x="303" y="245"/>
                  </a:cubicBezTo>
                  <a:cubicBezTo>
                    <a:pt x="253" y="344"/>
                    <a:pt x="189" y="434"/>
                    <a:pt x="112" y="513"/>
                  </a:cubicBezTo>
                  <a:cubicBezTo>
                    <a:pt x="77" y="550"/>
                    <a:pt x="0" y="603"/>
                    <a:pt x="22" y="665"/>
                  </a:cubicBezTo>
                  <a:cubicBezTo>
                    <a:pt x="32" y="688"/>
                    <a:pt x="55" y="700"/>
                    <a:pt x="78" y="700"/>
                  </a:cubicBezTo>
                  <a:cubicBezTo>
                    <a:pt x="81" y="700"/>
                    <a:pt x="85" y="700"/>
                    <a:pt x="88" y="700"/>
                  </a:cubicBezTo>
                  <a:cubicBezTo>
                    <a:pt x="125" y="697"/>
                    <a:pt x="154" y="671"/>
                    <a:pt x="182" y="647"/>
                  </a:cubicBezTo>
                  <a:cubicBezTo>
                    <a:pt x="268" y="570"/>
                    <a:pt x="341" y="478"/>
                    <a:pt x="396" y="372"/>
                  </a:cubicBezTo>
                  <a:cubicBezTo>
                    <a:pt x="422" y="318"/>
                    <a:pt x="448" y="263"/>
                    <a:pt x="475" y="208"/>
                  </a:cubicBezTo>
                  <a:cubicBezTo>
                    <a:pt x="503" y="155"/>
                    <a:pt x="532" y="100"/>
                    <a:pt x="556" y="43"/>
                  </a:cubicBezTo>
                  <a:cubicBezTo>
                    <a:pt x="562" y="22"/>
                    <a:pt x="543"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0"/>
            <p:cNvSpPr/>
            <p:nvPr/>
          </p:nvSpPr>
          <p:spPr>
            <a:xfrm>
              <a:off x="1645150" y="844400"/>
              <a:ext cx="3750" cy="4500"/>
            </a:xfrm>
            <a:custGeom>
              <a:avLst/>
              <a:gdLst/>
              <a:ahLst/>
              <a:cxnLst/>
              <a:rect l="l" t="t" r="r" b="b"/>
              <a:pathLst>
                <a:path w="150" h="180" extrusionOk="0">
                  <a:moveTo>
                    <a:pt x="81" y="0"/>
                  </a:moveTo>
                  <a:cubicBezTo>
                    <a:pt x="70" y="0"/>
                    <a:pt x="59" y="2"/>
                    <a:pt x="51" y="9"/>
                  </a:cubicBezTo>
                  <a:lnTo>
                    <a:pt x="38" y="18"/>
                  </a:lnTo>
                  <a:cubicBezTo>
                    <a:pt x="29" y="27"/>
                    <a:pt x="24" y="35"/>
                    <a:pt x="22" y="46"/>
                  </a:cubicBezTo>
                  <a:lnTo>
                    <a:pt x="20" y="44"/>
                  </a:lnTo>
                  <a:lnTo>
                    <a:pt x="19" y="52"/>
                  </a:lnTo>
                  <a:lnTo>
                    <a:pt x="19" y="52"/>
                  </a:lnTo>
                  <a:cubicBezTo>
                    <a:pt x="18" y="54"/>
                    <a:pt x="17" y="56"/>
                    <a:pt x="16" y="57"/>
                  </a:cubicBezTo>
                  <a:cubicBezTo>
                    <a:pt x="9" y="66"/>
                    <a:pt x="5" y="75"/>
                    <a:pt x="2" y="86"/>
                  </a:cubicBezTo>
                  <a:cubicBezTo>
                    <a:pt x="0" y="99"/>
                    <a:pt x="0" y="112"/>
                    <a:pt x="2" y="125"/>
                  </a:cubicBezTo>
                  <a:lnTo>
                    <a:pt x="9" y="143"/>
                  </a:lnTo>
                  <a:cubicBezTo>
                    <a:pt x="16" y="154"/>
                    <a:pt x="27" y="163"/>
                    <a:pt x="38" y="169"/>
                  </a:cubicBezTo>
                  <a:cubicBezTo>
                    <a:pt x="46" y="176"/>
                    <a:pt x="55" y="178"/>
                    <a:pt x="64" y="178"/>
                  </a:cubicBezTo>
                  <a:cubicBezTo>
                    <a:pt x="68" y="179"/>
                    <a:pt x="72" y="180"/>
                    <a:pt x="77" y="180"/>
                  </a:cubicBezTo>
                  <a:cubicBezTo>
                    <a:pt x="92" y="180"/>
                    <a:pt x="107" y="174"/>
                    <a:pt x="119" y="165"/>
                  </a:cubicBezTo>
                  <a:cubicBezTo>
                    <a:pt x="128" y="158"/>
                    <a:pt x="134" y="152"/>
                    <a:pt x="139" y="143"/>
                  </a:cubicBezTo>
                  <a:cubicBezTo>
                    <a:pt x="145" y="132"/>
                    <a:pt x="150" y="119"/>
                    <a:pt x="150" y="106"/>
                  </a:cubicBezTo>
                  <a:cubicBezTo>
                    <a:pt x="150" y="97"/>
                    <a:pt x="147" y="87"/>
                    <a:pt x="143" y="78"/>
                  </a:cubicBezTo>
                  <a:lnTo>
                    <a:pt x="143" y="78"/>
                  </a:lnTo>
                  <a:cubicBezTo>
                    <a:pt x="145" y="70"/>
                    <a:pt x="145" y="61"/>
                    <a:pt x="143" y="55"/>
                  </a:cubicBezTo>
                  <a:cubicBezTo>
                    <a:pt x="143" y="46"/>
                    <a:pt x="139" y="38"/>
                    <a:pt x="134" y="31"/>
                  </a:cubicBezTo>
                  <a:cubicBezTo>
                    <a:pt x="132" y="24"/>
                    <a:pt x="125" y="18"/>
                    <a:pt x="119" y="13"/>
                  </a:cubicBezTo>
                  <a:cubicBezTo>
                    <a:pt x="112" y="9"/>
                    <a:pt x="106" y="5"/>
                    <a:pt x="99" y="2"/>
                  </a:cubicBezTo>
                  <a:lnTo>
                    <a:pt x="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0"/>
            <p:cNvSpPr/>
            <p:nvPr/>
          </p:nvSpPr>
          <p:spPr>
            <a:xfrm>
              <a:off x="1695600" y="862750"/>
              <a:ext cx="11000" cy="11600"/>
            </a:xfrm>
            <a:custGeom>
              <a:avLst/>
              <a:gdLst/>
              <a:ahLst/>
              <a:cxnLst/>
              <a:rect l="l" t="t" r="r" b="b"/>
              <a:pathLst>
                <a:path w="440" h="464" extrusionOk="0">
                  <a:moveTo>
                    <a:pt x="51" y="1"/>
                  </a:moveTo>
                  <a:cubicBezTo>
                    <a:pt x="48" y="1"/>
                    <a:pt x="44" y="1"/>
                    <a:pt x="40" y="2"/>
                  </a:cubicBezTo>
                  <a:cubicBezTo>
                    <a:pt x="27" y="4"/>
                    <a:pt x="16" y="13"/>
                    <a:pt x="11" y="26"/>
                  </a:cubicBezTo>
                  <a:cubicBezTo>
                    <a:pt x="0" y="57"/>
                    <a:pt x="18" y="74"/>
                    <a:pt x="31" y="101"/>
                  </a:cubicBezTo>
                  <a:cubicBezTo>
                    <a:pt x="42" y="123"/>
                    <a:pt x="55" y="145"/>
                    <a:pt x="73" y="164"/>
                  </a:cubicBezTo>
                  <a:cubicBezTo>
                    <a:pt x="102" y="200"/>
                    <a:pt x="130" y="235"/>
                    <a:pt x="161" y="268"/>
                  </a:cubicBezTo>
                  <a:cubicBezTo>
                    <a:pt x="176" y="283"/>
                    <a:pt x="189" y="301"/>
                    <a:pt x="205" y="316"/>
                  </a:cubicBezTo>
                  <a:cubicBezTo>
                    <a:pt x="220" y="331"/>
                    <a:pt x="238" y="347"/>
                    <a:pt x="255" y="362"/>
                  </a:cubicBezTo>
                  <a:cubicBezTo>
                    <a:pt x="286" y="399"/>
                    <a:pt x="323" y="430"/>
                    <a:pt x="365" y="459"/>
                  </a:cubicBezTo>
                  <a:cubicBezTo>
                    <a:pt x="372" y="462"/>
                    <a:pt x="380" y="464"/>
                    <a:pt x="387" y="464"/>
                  </a:cubicBezTo>
                  <a:cubicBezTo>
                    <a:pt x="400" y="464"/>
                    <a:pt x="413" y="459"/>
                    <a:pt x="422" y="450"/>
                  </a:cubicBezTo>
                  <a:cubicBezTo>
                    <a:pt x="438" y="435"/>
                    <a:pt x="440" y="410"/>
                    <a:pt x="431" y="393"/>
                  </a:cubicBezTo>
                  <a:cubicBezTo>
                    <a:pt x="424" y="380"/>
                    <a:pt x="418" y="367"/>
                    <a:pt x="409" y="353"/>
                  </a:cubicBezTo>
                  <a:cubicBezTo>
                    <a:pt x="402" y="345"/>
                    <a:pt x="394" y="336"/>
                    <a:pt x="387" y="327"/>
                  </a:cubicBezTo>
                  <a:lnTo>
                    <a:pt x="341" y="272"/>
                  </a:lnTo>
                  <a:cubicBezTo>
                    <a:pt x="326" y="252"/>
                    <a:pt x="315" y="235"/>
                    <a:pt x="297" y="215"/>
                  </a:cubicBezTo>
                  <a:lnTo>
                    <a:pt x="249" y="160"/>
                  </a:lnTo>
                  <a:cubicBezTo>
                    <a:pt x="218" y="125"/>
                    <a:pt x="187" y="92"/>
                    <a:pt x="152" y="59"/>
                  </a:cubicBezTo>
                  <a:cubicBezTo>
                    <a:pt x="130" y="44"/>
                    <a:pt x="108" y="33"/>
                    <a:pt x="88" y="15"/>
                  </a:cubicBezTo>
                  <a:cubicBezTo>
                    <a:pt x="78" y="7"/>
                    <a:pt x="65" y="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0"/>
            <p:cNvSpPr/>
            <p:nvPr/>
          </p:nvSpPr>
          <p:spPr>
            <a:xfrm>
              <a:off x="1694450" y="863950"/>
              <a:ext cx="4425" cy="10575"/>
            </a:xfrm>
            <a:custGeom>
              <a:avLst/>
              <a:gdLst/>
              <a:ahLst/>
              <a:cxnLst/>
              <a:rect l="l" t="t" r="r" b="b"/>
              <a:pathLst>
                <a:path w="177" h="423" extrusionOk="0">
                  <a:moveTo>
                    <a:pt x="48" y="0"/>
                  </a:moveTo>
                  <a:cubicBezTo>
                    <a:pt x="29" y="0"/>
                    <a:pt x="10" y="13"/>
                    <a:pt x="5" y="35"/>
                  </a:cubicBezTo>
                  <a:cubicBezTo>
                    <a:pt x="0" y="68"/>
                    <a:pt x="3" y="103"/>
                    <a:pt x="11" y="138"/>
                  </a:cubicBezTo>
                  <a:cubicBezTo>
                    <a:pt x="18" y="165"/>
                    <a:pt x="22" y="196"/>
                    <a:pt x="31" y="224"/>
                  </a:cubicBezTo>
                  <a:cubicBezTo>
                    <a:pt x="44" y="286"/>
                    <a:pt x="62" y="343"/>
                    <a:pt x="88" y="400"/>
                  </a:cubicBezTo>
                  <a:cubicBezTo>
                    <a:pt x="98" y="415"/>
                    <a:pt x="113" y="422"/>
                    <a:pt x="128" y="422"/>
                  </a:cubicBezTo>
                  <a:cubicBezTo>
                    <a:pt x="151" y="422"/>
                    <a:pt x="174" y="406"/>
                    <a:pt x="174" y="378"/>
                  </a:cubicBezTo>
                  <a:cubicBezTo>
                    <a:pt x="176" y="314"/>
                    <a:pt x="156" y="253"/>
                    <a:pt x="145" y="193"/>
                  </a:cubicBezTo>
                  <a:cubicBezTo>
                    <a:pt x="139" y="165"/>
                    <a:pt x="130" y="136"/>
                    <a:pt x="123" y="108"/>
                  </a:cubicBezTo>
                  <a:cubicBezTo>
                    <a:pt x="119" y="92"/>
                    <a:pt x="112" y="77"/>
                    <a:pt x="108" y="64"/>
                  </a:cubicBezTo>
                  <a:cubicBezTo>
                    <a:pt x="106" y="57"/>
                    <a:pt x="104" y="51"/>
                    <a:pt x="101" y="46"/>
                  </a:cubicBezTo>
                  <a:cubicBezTo>
                    <a:pt x="95" y="33"/>
                    <a:pt x="88" y="24"/>
                    <a:pt x="79" y="13"/>
                  </a:cubicBezTo>
                  <a:cubicBezTo>
                    <a:pt x="71" y="4"/>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0"/>
            <p:cNvSpPr/>
            <p:nvPr/>
          </p:nvSpPr>
          <p:spPr>
            <a:xfrm>
              <a:off x="1675625" y="1082725"/>
              <a:ext cx="48050" cy="33075"/>
            </a:xfrm>
            <a:custGeom>
              <a:avLst/>
              <a:gdLst/>
              <a:ahLst/>
              <a:cxnLst/>
              <a:rect l="l" t="t" r="r" b="b"/>
              <a:pathLst>
                <a:path w="1922" h="1323" extrusionOk="0">
                  <a:moveTo>
                    <a:pt x="1103" y="0"/>
                  </a:moveTo>
                  <a:cubicBezTo>
                    <a:pt x="1079" y="0"/>
                    <a:pt x="1056" y="6"/>
                    <a:pt x="1039" y="23"/>
                  </a:cubicBezTo>
                  <a:cubicBezTo>
                    <a:pt x="1021" y="45"/>
                    <a:pt x="1010" y="73"/>
                    <a:pt x="1013" y="104"/>
                  </a:cubicBezTo>
                  <a:lnTo>
                    <a:pt x="971" y="662"/>
                  </a:lnTo>
                  <a:cubicBezTo>
                    <a:pt x="971" y="686"/>
                    <a:pt x="962" y="708"/>
                    <a:pt x="947" y="728"/>
                  </a:cubicBezTo>
                  <a:cubicBezTo>
                    <a:pt x="933" y="735"/>
                    <a:pt x="919" y="739"/>
                    <a:pt x="904" y="739"/>
                  </a:cubicBezTo>
                  <a:cubicBezTo>
                    <a:pt x="897" y="739"/>
                    <a:pt x="890" y="738"/>
                    <a:pt x="883" y="737"/>
                  </a:cubicBezTo>
                  <a:cubicBezTo>
                    <a:pt x="693" y="718"/>
                    <a:pt x="495" y="667"/>
                    <a:pt x="306" y="667"/>
                  </a:cubicBezTo>
                  <a:cubicBezTo>
                    <a:pt x="200" y="667"/>
                    <a:pt x="97" y="683"/>
                    <a:pt x="0" y="730"/>
                  </a:cubicBezTo>
                  <a:cubicBezTo>
                    <a:pt x="268" y="974"/>
                    <a:pt x="615" y="1112"/>
                    <a:pt x="951" y="1244"/>
                  </a:cubicBezTo>
                  <a:lnTo>
                    <a:pt x="1153" y="1323"/>
                  </a:lnTo>
                  <a:lnTo>
                    <a:pt x="1232" y="1270"/>
                  </a:lnTo>
                  <a:lnTo>
                    <a:pt x="1891" y="409"/>
                  </a:lnTo>
                  <a:cubicBezTo>
                    <a:pt x="1906" y="390"/>
                    <a:pt x="1922" y="363"/>
                    <a:pt x="1913" y="341"/>
                  </a:cubicBezTo>
                  <a:cubicBezTo>
                    <a:pt x="1906" y="328"/>
                    <a:pt x="1895" y="317"/>
                    <a:pt x="1882" y="310"/>
                  </a:cubicBezTo>
                  <a:cubicBezTo>
                    <a:pt x="1658" y="170"/>
                    <a:pt x="1414" y="69"/>
                    <a:pt x="1160" y="7"/>
                  </a:cubicBezTo>
                  <a:cubicBezTo>
                    <a:pt x="1141" y="3"/>
                    <a:pt x="1122" y="0"/>
                    <a:pt x="1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0"/>
            <p:cNvSpPr/>
            <p:nvPr/>
          </p:nvSpPr>
          <p:spPr>
            <a:xfrm>
              <a:off x="1499700" y="920050"/>
              <a:ext cx="76325" cy="164900"/>
            </a:xfrm>
            <a:custGeom>
              <a:avLst/>
              <a:gdLst/>
              <a:ahLst/>
              <a:cxnLst/>
              <a:rect l="l" t="t" r="r" b="b"/>
              <a:pathLst>
                <a:path w="3053" h="6596" extrusionOk="0">
                  <a:moveTo>
                    <a:pt x="2759" y="1"/>
                  </a:moveTo>
                  <a:cubicBezTo>
                    <a:pt x="2688" y="1"/>
                    <a:pt x="2621" y="32"/>
                    <a:pt x="2588" y="108"/>
                  </a:cubicBezTo>
                  <a:cubicBezTo>
                    <a:pt x="2214" y="954"/>
                    <a:pt x="1869" y="1812"/>
                    <a:pt x="1509" y="2665"/>
                  </a:cubicBezTo>
                  <a:cubicBezTo>
                    <a:pt x="1334" y="3080"/>
                    <a:pt x="1158" y="3499"/>
                    <a:pt x="982" y="3916"/>
                  </a:cubicBezTo>
                  <a:cubicBezTo>
                    <a:pt x="802" y="4340"/>
                    <a:pt x="611" y="4760"/>
                    <a:pt x="464" y="5197"/>
                  </a:cubicBezTo>
                  <a:cubicBezTo>
                    <a:pt x="387" y="5427"/>
                    <a:pt x="282" y="5651"/>
                    <a:pt x="176" y="5869"/>
                  </a:cubicBezTo>
                  <a:cubicBezTo>
                    <a:pt x="130" y="5963"/>
                    <a:pt x="80" y="6055"/>
                    <a:pt x="44" y="6152"/>
                  </a:cubicBezTo>
                  <a:cubicBezTo>
                    <a:pt x="1" y="6266"/>
                    <a:pt x="3" y="6372"/>
                    <a:pt x="1" y="6492"/>
                  </a:cubicBezTo>
                  <a:cubicBezTo>
                    <a:pt x="1" y="6561"/>
                    <a:pt x="52" y="6595"/>
                    <a:pt x="104" y="6595"/>
                  </a:cubicBezTo>
                  <a:cubicBezTo>
                    <a:pt x="156" y="6595"/>
                    <a:pt x="209" y="6561"/>
                    <a:pt x="211" y="6492"/>
                  </a:cubicBezTo>
                  <a:lnTo>
                    <a:pt x="214" y="6492"/>
                  </a:lnTo>
                  <a:cubicBezTo>
                    <a:pt x="218" y="6400"/>
                    <a:pt x="282" y="6301"/>
                    <a:pt x="323" y="6220"/>
                  </a:cubicBezTo>
                  <a:cubicBezTo>
                    <a:pt x="372" y="6132"/>
                    <a:pt x="429" y="6047"/>
                    <a:pt x="479" y="5959"/>
                  </a:cubicBezTo>
                  <a:cubicBezTo>
                    <a:pt x="589" y="5772"/>
                    <a:pt x="666" y="5570"/>
                    <a:pt x="760" y="5377"/>
                  </a:cubicBezTo>
                  <a:cubicBezTo>
                    <a:pt x="958" y="4981"/>
                    <a:pt x="1136" y="4577"/>
                    <a:pt x="1309" y="4169"/>
                  </a:cubicBezTo>
                  <a:cubicBezTo>
                    <a:pt x="1667" y="3345"/>
                    <a:pt x="2017" y="2522"/>
                    <a:pt x="2379" y="1700"/>
                  </a:cubicBezTo>
                  <a:cubicBezTo>
                    <a:pt x="2588" y="1228"/>
                    <a:pt x="2792" y="756"/>
                    <a:pt x="2990" y="277"/>
                  </a:cubicBezTo>
                  <a:cubicBezTo>
                    <a:pt x="3052" y="125"/>
                    <a:pt x="2899" y="1"/>
                    <a:pt x="2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0"/>
            <p:cNvSpPr/>
            <p:nvPr/>
          </p:nvSpPr>
          <p:spPr>
            <a:xfrm>
              <a:off x="1561525" y="927400"/>
              <a:ext cx="197775" cy="39350"/>
            </a:xfrm>
            <a:custGeom>
              <a:avLst/>
              <a:gdLst/>
              <a:ahLst/>
              <a:cxnLst/>
              <a:rect l="l" t="t" r="r" b="b"/>
              <a:pathLst>
                <a:path w="7911" h="1574" extrusionOk="0">
                  <a:moveTo>
                    <a:pt x="332" y="1"/>
                  </a:moveTo>
                  <a:cubicBezTo>
                    <a:pt x="292" y="1"/>
                    <a:pt x="253" y="2"/>
                    <a:pt x="213" y="5"/>
                  </a:cubicBezTo>
                  <a:cubicBezTo>
                    <a:pt x="22" y="21"/>
                    <a:pt x="0" y="260"/>
                    <a:pt x="170" y="328"/>
                  </a:cubicBezTo>
                  <a:lnTo>
                    <a:pt x="172" y="328"/>
                  </a:lnTo>
                  <a:cubicBezTo>
                    <a:pt x="398" y="420"/>
                    <a:pt x="655" y="453"/>
                    <a:pt x="896" y="493"/>
                  </a:cubicBezTo>
                  <a:cubicBezTo>
                    <a:pt x="1145" y="532"/>
                    <a:pt x="1388" y="572"/>
                    <a:pt x="1634" y="611"/>
                  </a:cubicBezTo>
                  <a:cubicBezTo>
                    <a:pt x="2126" y="693"/>
                    <a:pt x="2618" y="770"/>
                    <a:pt x="3112" y="844"/>
                  </a:cubicBezTo>
                  <a:cubicBezTo>
                    <a:pt x="4083" y="996"/>
                    <a:pt x="5060" y="1121"/>
                    <a:pt x="6022" y="1334"/>
                  </a:cubicBezTo>
                  <a:cubicBezTo>
                    <a:pt x="6485" y="1437"/>
                    <a:pt x="6952" y="1574"/>
                    <a:pt x="7429" y="1574"/>
                  </a:cubicBezTo>
                  <a:cubicBezTo>
                    <a:pt x="7499" y="1574"/>
                    <a:pt x="7570" y="1571"/>
                    <a:pt x="7641" y="1565"/>
                  </a:cubicBezTo>
                  <a:cubicBezTo>
                    <a:pt x="7901" y="1543"/>
                    <a:pt x="7911" y="1146"/>
                    <a:pt x="7663" y="1146"/>
                  </a:cubicBezTo>
                  <a:cubicBezTo>
                    <a:pt x="7656" y="1146"/>
                    <a:pt x="7648" y="1147"/>
                    <a:pt x="7641" y="1147"/>
                  </a:cubicBezTo>
                  <a:cubicBezTo>
                    <a:pt x="7577" y="1153"/>
                    <a:pt x="7513" y="1155"/>
                    <a:pt x="7449" y="1155"/>
                  </a:cubicBezTo>
                  <a:cubicBezTo>
                    <a:pt x="7037" y="1155"/>
                    <a:pt x="6637" y="1048"/>
                    <a:pt x="6233" y="956"/>
                  </a:cubicBezTo>
                  <a:cubicBezTo>
                    <a:pt x="5768" y="851"/>
                    <a:pt x="5295" y="770"/>
                    <a:pt x="4825" y="690"/>
                  </a:cubicBezTo>
                  <a:cubicBezTo>
                    <a:pt x="3846" y="526"/>
                    <a:pt x="2864" y="368"/>
                    <a:pt x="1883" y="216"/>
                  </a:cubicBezTo>
                  <a:lnTo>
                    <a:pt x="1063" y="89"/>
                  </a:lnTo>
                  <a:cubicBezTo>
                    <a:pt x="827" y="53"/>
                    <a:pt x="575" y="1"/>
                    <a:pt x="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0"/>
            <p:cNvSpPr/>
            <p:nvPr/>
          </p:nvSpPr>
          <p:spPr>
            <a:xfrm>
              <a:off x="1697850" y="940975"/>
              <a:ext cx="66975" cy="157850"/>
            </a:xfrm>
            <a:custGeom>
              <a:avLst/>
              <a:gdLst/>
              <a:ahLst/>
              <a:cxnLst/>
              <a:rect l="l" t="t" r="r" b="b"/>
              <a:pathLst>
                <a:path w="2679" h="6314" extrusionOk="0">
                  <a:moveTo>
                    <a:pt x="2462" y="0"/>
                  </a:moveTo>
                  <a:cubicBezTo>
                    <a:pt x="2413" y="0"/>
                    <a:pt x="2364" y="23"/>
                    <a:pt x="2331" y="77"/>
                  </a:cubicBezTo>
                  <a:lnTo>
                    <a:pt x="2328" y="77"/>
                  </a:lnTo>
                  <a:cubicBezTo>
                    <a:pt x="1894" y="780"/>
                    <a:pt x="1694" y="1584"/>
                    <a:pt x="1450" y="2366"/>
                  </a:cubicBezTo>
                  <a:cubicBezTo>
                    <a:pt x="1197" y="3176"/>
                    <a:pt x="903" y="3973"/>
                    <a:pt x="572" y="4755"/>
                  </a:cubicBezTo>
                  <a:cubicBezTo>
                    <a:pt x="479" y="4970"/>
                    <a:pt x="385" y="5185"/>
                    <a:pt x="288" y="5398"/>
                  </a:cubicBezTo>
                  <a:cubicBezTo>
                    <a:pt x="236" y="5513"/>
                    <a:pt x="183" y="5625"/>
                    <a:pt x="128" y="5739"/>
                  </a:cubicBezTo>
                  <a:cubicBezTo>
                    <a:pt x="71" y="5860"/>
                    <a:pt x="3" y="5972"/>
                    <a:pt x="1" y="6108"/>
                  </a:cubicBezTo>
                  <a:cubicBezTo>
                    <a:pt x="1" y="6242"/>
                    <a:pt x="103" y="6313"/>
                    <a:pt x="211" y="6313"/>
                  </a:cubicBezTo>
                  <a:cubicBezTo>
                    <a:pt x="265" y="6313"/>
                    <a:pt x="320" y="6296"/>
                    <a:pt x="365" y="6259"/>
                  </a:cubicBezTo>
                  <a:cubicBezTo>
                    <a:pt x="449" y="6191"/>
                    <a:pt x="484" y="6097"/>
                    <a:pt x="530" y="6002"/>
                  </a:cubicBezTo>
                  <a:cubicBezTo>
                    <a:pt x="576" y="5904"/>
                    <a:pt x="622" y="5805"/>
                    <a:pt x="666" y="5706"/>
                  </a:cubicBezTo>
                  <a:cubicBezTo>
                    <a:pt x="758" y="5508"/>
                    <a:pt x="846" y="5308"/>
                    <a:pt x="932" y="5109"/>
                  </a:cubicBezTo>
                  <a:cubicBezTo>
                    <a:pt x="1096" y="4722"/>
                    <a:pt x="1255" y="4331"/>
                    <a:pt x="1404" y="3936"/>
                  </a:cubicBezTo>
                  <a:cubicBezTo>
                    <a:pt x="1698" y="3152"/>
                    <a:pt x="1949" y="2352"/>
                    <a:pt x="2151" y="1540"/>
                  </a:cubicBezTo>
                  <a:cubicBezTo>
                    <a:pt x="2260" y="1094"/>
                    <a:pt x="2381" y="639"/>
                    <a:pt x="2607" y="237"/>
                  </a:cubicBezTo>
                  <a:cubicBezTo>
                    <a:pt x="2679" y="113"/>
                    <a:pt x="2571" y="0"/>
                    <a:pt x="2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0"/>
            <p:cNvSpPr/>
            <p:nvPr/>
          </p:nvSpPr>
          <p:spPr>
            <a:xfrm>
              <a:off x="1747150" y="957325"/>
              <a:ext cx="111925" cy="146750"/>
            </a:xfrm>
            <a:custGeom>
              <a:avLst/>
              <a:gdLst/>
              <a:ahLst/>
              <a:cxnLst/>
              <a:rect l="l" t="t" r="r" b="b"/>
              <a:pathLst>
                <a:path w="4477" h="5870" extrusionOk="0">
                  <a:moveTo>
                    <a:pt x="153" y="1"/>
                  </a:moveTo>
                  <a:cubicBezTo>
                    <a:pt x="73" y="1"/>
                    <a:pt x="0" y="50"/>
                    <a:pt x="9" y="154"/>
                  </a:cubicBezTo>
                  <a:lnTo>
                    <a:pt x="9" y="157"/>
                  </a:lnTo>
                  <a:cubicBezTo>
                    <a:pt x="49" y="594"/>
                    <a:pt x="297" y="952"/>
                    <a:pt x="554" y="1296"/>
                  </a:cubicBezTo>
                  <a:cubicBezTo>
                    <a:pt x="824" y="1659"/>
                    <a:pt x="1108" y="2015"/>
                    <a:pt x="1391" y="2366"/>
                  </a:cubicBezTo>
                  <a:cubicBezTo>
                    <a:pt x="1946" y="3062"/>
                    <a:pt x="2526" y="3739"/>
                    <a:pt x="3049" y="4459"/>
                  </a:cubicBezTo>
                  <a:cubicBezTo>
                    <a:pt x="3348" y="4872"/>
                    <a:pt x="3631" y="5300"/>
                    <a:pt x="3892" y="5739"/>
                  </a:cubicBezTo>
                  <a:cubicBezTo>
                    <a:pt x="3947" y="5831"/>
                    <a:pt x="4029" y="5870"/>
                    <a:pt x="4110" y="5870"/>
                  </a:cubicBezTo>
                  <a:cubicBezTo>
                    <a:pt x="4293" y="5870"/>
                    <a:pt x="4476" y="5677"/>
                    <a:pt x="4358" y="5467"/>
                  </a:cubicBezTo>
                  <a:cubicBezTo>
                    <a:pt x="3488" y="3930"/>
                    <a:pt x="2287" y="2601"/>
                    <a:pt x="1134" y="1270"/>
                  </a:cubicBezTo>
                  <a:cubicBezTo>
                    <a:pt x="824" y="914"/>
                    <a:pt x="504" y="561"/>
                    <a:pt x="328" y="113"/>
                  </a:cubicBezTo>
                  <a:cubicBezTo>
                    <a:pt x="300" y="39"/>
                    <a:pt x="224"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0"/>
            <p:cNvSpPr/>
            <p:nvPr/>
          </p:nvSpPr>
          <p:spPr>
            <a:xfrm>
              <a:off x="1699050" y="1089200"/>
              <a:ext cx="158750" cy="14450"/>
            </a:xfrm>
            <a:custGeom>
              <a:avLst/>
              <a:gdLst/>
              <a:ahLst/>
              <a:cxnLst/>
              <a:rect l="l" t="t" r="r" b="b"/>
              <a:pathLst>
                <a:path w="6350" h="578" extrusionOk="0">
                  <a:moveTo>
                    <a:pt x="348" y="0"/>
                  </a:moveTo>
                  <a:cubicBezTo>
                    <a:pt x="276" y="0"/>
                    <a:pt x="205" y="4"/>
                    <a:pt x="133" y="14"/>
                  </a:cubicBezTo>
                  <a:cubicBezTo>
                    <a:pt x="7" y="32"/>
                    <a:pt x="1" y="218"/>
                    <a:pt x="97" y="273"/>
                  </a:cubicBezTo>
                  <a:cubicBezTo>
                    <a:pt x="321" y="396"/>
                    <a:pt x="576" y="431"/>
                    <a:pt x="824" y="469"/>
                  </a:cubicBezTo>
                  <a:cubicBezTo>
                    <a:pt x="1066" y="506"/>
                    <a:pt x="1308" y="526"/>
                    <a:pt x="1549" y="543"/>
                  </a:cubicBezTo>
                  <a:cubicBezTo>
                    <a:pt x="1944" y="570"/>
                    <a:pt x="2341" y="578"/>
                    <a:pt x="2738" y="578"/>
                  </a:cubicBezTo>
                  <a:cubicBezTo>
                    <a:pt x="2840" y="578"/>
                    <a:pt x="2941" y="577"/>
                    <a:pt x="3043" y="576"/>
                  </a:cubicBezTo>
                  <a:cubicBezTo>
                    <a:pt x="3828" y="568"/>
                    <a:pt x="4613" y="535"/>
                    <a:pt x="5398" y="535"/>
                  </a:cubicBezTo>
                  <a:cubicBezTo>
                    <a:pt x="5614" y="535"/>
                    <a:pt x="5829" y="537"/>
                    <a:pt x="6045" y="543"/>
                  </a:cubicBezTo>
                  <a:cubicBezTo>
                    <a:pt x="6047" y="543"/>
                    <a:pt x="6050" y="544"/>
                    <a:pt x="6053" y="544"/>
                  </a:cubicBezTo>
                  <a:cubicBezTo>
                    <a:pt x="6350" y="544"/>
                    <a:pt x="6347" y="78"/>
                    <a:pt x="6045" y="69"/>
                  </a:cubicBezTo>
                  <a:cubicBezTo>
                    <a:pt x="5864" y="65"/>
                    <a:pt x="5684" y="63"/>
                    <a:pt x="5504" y="63"/>
                  </a:cubicBezTo>
                  <a:cubicBezTo>
                    <a:pt x="4692" y="63"/>
                    <a:pt x="3881" y="100"/>
                    <a:pt x="3069" y="113"/>
                  </a:cubicBezTo>
                  <a:cubicBezTo>
                    <a:pt x="2923" y="115"/>
                    <a:pt x="2777" y="116"/>
                    <a:pt x="2632" y="116"/>
                  </a:cubicBezTo>
                  <a:cubicBezTo>
                    <a:pt x="2288" y="116"/>
                    <a:pt x="1944" y="109"/>
                    <a:pt x="1600" y="91"/>
                  </a:cubicBezTo>
                  <a:cubicBezTo>
                    <a:pt x="1360" y="78"/>
                    <a:pt x="1121" y="58"/>
                    <a:pt x="884" y="38"/>
                  </a:cubicBezTo>
                  <a:cubicBezTo>
                    <a:pt x="704" y="24"/>
                    <a:pt x="526"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0"/>
            <p:cNvSpPr/>
            <p:nvPr/>
          </p:nvSpPr>
          <p:spPr>
            <a:xfrm>
              <a:off x="1558150" y="935575"/>
              <a:ext cx="153500" cy="164125"/>
            </a:xfrm>
            <a:custGeom>
              <a:avLst/>
              <a:gdLst/>
              <a:ahLst/>
              <a:cxnLst/>
              <a:rect l="l" t="t" r="r" b="b"/>
              <a:pathLst>
                <a:path w="6140" h="6565" extrusionOk="0">
                  <a:moveTo>
                    <a:pt x="197" y="0"/>
                  </a:moveTo>
                  <a:cubicBezTo>
                    <a:pt x="96" y="0"/>
                    <a:pt x="1" y="71"/>
                    <a:pt x="48" y="192"/>
                  </a:cubicBezTo>
                  <a:cubicBezTo>
                    <a:pt x="236" y="673"/>
                    <a:pt x="603" y="1084"/>
                    <a:pt x="961" y="1446"/>
                  </a:cubicBezTo>
                  <a:cubicBezTo>
                    <a:pt x="1346" y="1835"/>
                    <a:pt x="1732" y="2213"/>
                    <a:pt x="2086" y="2630"/>
                  </a:cubicBezTo>
                  <a:cubicBezTo>
                    <a:pt x="2459" y="3069"/>
                    <a:pt x="2819" y="3519"/>
                    <a:pt x="3201" y="3950"/>
                  </a:cubicBezTo>
                  <a:cubicBezTo>
                    <a:pt x="3564" y="4358"/>
                    <a:pt x="3957" y="4734"/>
                    <a:pt x="4352" y="5109"/>
                  </a:cubicBezTo>
                  <a:cubicBezTo>
                    <a:pt x="4787" y="5522"/>
                    <a:pt x="5231" y="5942"/>
                    <a:pt x="5584" y="6429"/>
                  </a:cubicBezTo>
                  <a:cubicBezTo>
                    <a:pt x="5643" y="6511"/>
                    <a:pt x="5732" y="6564"/>
                    <a:pt x="5825" y="6564"/>
                  </a:cubicBezTo>
                  <a:cubicBezTo>
                    <a:pt x="5867" y="6564"/>
                    <a:pt x="5911" y="6553"/>
                    <a:pt x="5953" y="6528"/>
                  </a:cubicBezTo>
                  <a:cubicBezTo>
                    <a:pt x="6069" y="6460"/>
                    <a:pt x="6140" y="6276"/>
                    <a:pt x="6052" y="6157"/>
                  </a:cubicBezTo>
                  <a:cubicBezTo>
                    <a:pt x="5397" y="5278"/>
                    <a:pt x="4541" y="4602"/>
                    <a:pt x="3801" y="3805"/>
                  </a:cubicBezTo>
                  <a:cubicBezTo>
                    <a:pt x="3414" y="3388"/>
                    <a:pt x="3056" y="2946"/>
                    <a:pt x="2687" y="2513"/>
                  </a:cubicBezTo>
                  <a:cubicBezTo>
                    <a:pt x="2323" y="2096"/>
                    <a:pt x="1932" y="1701"/>
                    <a:pt x="1521" y="1330"/>
                  </a:cubicBezTo>
                  <a:cubicBezTo>
                    <a:pt x="1313" y="1139"/>
                    <a:pt x="1100" y="950"/>
                    <a:pt x="902" y="748"/>
                  </a:cubicBezTo>
                  <a:cubicBezTo>
                    <a:pt x="695" y="537"/>
                    <a:pt x="518" y="304"/>
                    <a:pt x="342" y="67"/>
                  </a:cubicBezTo>
                  <a:cubicBezTo>
                    <a:pt x="307" y="21"/>
                    <a:pt x="251"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0"/>
            <p:cNvSpPr/>
            <p:nvPr/>
          </p:nvSpPr>
          <p:spPr>
            <a:xfrm>
              <a:off x="1496175" y="1080375"/>
              <a:ext cx="10425" cy="11050"/>
            </a:xfrm>
            <a:custGeom>
              <a:avLst/>
              <a:gdLst/>
              <a:ahLst/>
              <a:cxnLst/>
              <a:rect l="l" t="t" r="r" b="b"/>
              <a:pathLst>
                <a:path w="417" h="442" extrusionOk="0">
                  <a:moveTo>
                    <a:pt x="338" y="71"/>
                  </a:moveTo>
                  <a:lnTo>
                    <a:pt x="346" y="77"/>
                  </a:lnTo>
                  <a:lnTo>
                    <a:pt x="346" y="77"/>
                  </a:lnTo>
                  <a:cubicBezTo>
                    <a:pt x="344" y="76"/>
                    <a:pt x="343" y="76"/>
                    <a:pt x="341" y="75"/>
                  </a:cubicBezTo>
                  <a:cubicBezTo>
                    <a:pt x="340" y="74"/>
                    <a:pt x="339" y="73"/>
                    <a:pt x="338" y="71"/>
                  </a:cubicBezTo>
                  <a:close/>
                  <a:moveTo>
                    <a:pt x="169" y="90"/>
                  </a:moveTo>
                  <a:lnTo>
                    <a:pt x="169" y="90"/>
                  </a:lnTo>
                  <a:cubicBezTo>
                    <a:pt x="169" y="90"/>
                    <a:pt x="168" y="90"/>
                    <a:pt x="168" y="90"/>
                  </a:cubicBezTo>
                  <a:lnTo>
                    <a:pt x="169" y="90"/>
                  </a:lnTo>
                  <a:close/>
                  <a:moveTo>
                    <a:pt x="100" y="294"/>
                  </a:moveTo>
                  <a:cubicBezTo>
                    <a:pt x="101" y="294"/>
                    <a:pt x="101" y="294"/>
                    <a:pt x="102" y="295"/>
                  </a:cubicBezTo>
                  <a:lnTo>
                    <a:pt x="102" y="295"/>
                  </a:lnTo>
                  <a:lnTo>
                    <a:pt x="101" y="294"/>
                  </a:lnTo>
                  <a:lnTo>
                    <a:pt x="100" y="294"/>
                  </a:lnTo>
                  <a:close/>
                  <a:moveTo>
                    <a:pt x="181" y="326"/>
                  </a:moveTo>
                  <a:cubicBezTo>
                    <a:pt x="182" y="326"/>
                    <a:pt x="183" y="326"/>
                    <a:pt x="184" y="326"/>
                  </a:cubicBezTo>
                  <a:lnTo>
                    <a:pt x="184" y="326"/>
                  </a:lnTo>
                  <a:lnTo>
                    <a:pt x="181" y="327"/>
                  </a:lnTo>
                  <a:lnTo>
                    <a:pt x="181" y="327"/>
                  </a:lnTo>
                  <a:lnTo>
                    <a:pt x="178" y="326"/>
                  </a:lnTo>
                  <a:lnTo>
                    <a:pt x="178" y="326"/>
                  </a:lnTo>
                  <a:cubicBezTo>
                    <a:pt x="179" y="326"/>
                    <a:pt x="180" y="326"/>
                    <a:pt x="181" y="326"/>
                  </a:cubicBezTo>
                  <a:close/>
                  <a:moveTo>
                    <a:pt x="181" y="0"/>
                  </a:moveTo>
                  <a:cubicBezTo>
                    <a:pt x="168" y="3"/>
                    <a:pt x="150" y="5"/>
                    <a:pt x="135" y="7"/>
                  </a:cubicBezTo>
                  <a:lnTo>
                    <a:pt x="133" y="7"/>
                  </a:lnTo>
                  <a:cubicBezTo>
                    <a:pt x="115" y="11"/>
                    <a:pt x="100" y="18"/>
                    <a:pt x="84" y="27"/>
                  </a:cubicBezTo>
                  <a:cubicBezTo>
                    <a:pt x="60" y="42"/>
                    <a:pt x="38" y="62"/>
                    <a:pt x="25" y="86"/>
                  </a:cubicBezTo>
                  <a:cubicBezTo>
                    <a:pt x="7" y="118"/>
                    <a:pt x="0" y="156"/>
                    <a:pt x="5" y="192"/>
                  </a:cubicBezTo>
                  <a:lnTo>
                    <a:pt x="5" y="192"/>
                  </a:lnTo>
                  <a:cubicBezTo>
                    <a:pt x="4" y="203"/>
                    <a:pt x="3" y="213"/>
                    <a:pt x="3" y="224"/>
                  </a:cubicBezTo>
                  <a:cubicBezTo>
                    <a:pt x="3" y="242"/>
                    <a:pt x="5" y="262"/>
                    <a:pt x="10" y="279"/>
                  </a:cubicBezTo>
                  <a:cubicBezTo>
                    <a:pt x="10" y="281"/>
                    <a:pt x="10" y="284"/>
                    <a:pt x="12" y="286"/>
                  </a:cubicBezTo>
                  <a:cubicBezTo>
                    <a:pt x="23" y="321"/>
                    <a:pt x="41" y="352"/>
                    <a:pt x="65" y="378"/>
                  </a:cubicBezTo>
                  <a:lnTo>
                    <a:pt x="69" y="382"/>
                  </a:lnTo>
                  <a:cubicBezTo>
                    <a:pt x="82" y="396"/>
                    <a:pt x="98" y="404"/>
                    <a:pt x="111" y="415"/>
                  </a:cubicBezTo>
                  <a:lnTo>
                    <a:pt x="115" y="415"/>
                  </a:lnTo>
                  <a:cubicBezTo>
                    <a:pt x="124" y="420"/>
                    <a:pt x="150" y="431"/>
                    <a:pt x="159" y="435"/>
                  </a:cubicBezTo>
                  <a:cubicBezTo>
                    <a:pt x="179" y="440"/>
                    <a:pt x="196" y="442"/>
                    <a:pt x="214" y="442"/>
                  </a:cubicBezTo>
                  <a:cubicBezTo>
                    <a:pt x="251" y="442"/>
                    <a:pt x="286" y="433"/>
                    <a:pt x="317" y="415"/>
                  </a:cubicBezTo>
                  <a:cubicBezTo>
                    <a:pt x="346" y="398"/>
                    <a:pt x="370" y="374"/>
                    <a:pt x="388" y="345"/>
                  </a:cubicBezTo>
                  <a:cubicBezTo>
                    <a:pt x="394" y="330"/>
                    <a:pt x="403" y="312"/>
                    <a:pt x="407" y="295"/>
                  </a:cubicBezTo>
                  <a:cubicBezTo>
                    <a:pt x="409" y="286"/>
                    <a:pt x="412" y="275"/>
                    <a:pt x="412" y="266"/>
                  </a:cubicBezTo>
                  <a:cubicBezTo>
                    <a:pt x="414" y="255"/>
                    <a:pt x="416" y="244"/>
                    <a:pt x="416" y="233"/>
                  </a:cubicBezTo>
                  <a:cubicBezTo>
                    <a:pt x="416" y="216"/>
                    <a:pt x="414" y="198"/>
                    <a:pt x="409" y="178"/>
                  </a:cubicBezTo>
                  <a:cubicBezTo>
                    <a:pt x="407" y="176"/>
                    <a:pt x="407" y="174"/>
                    <a:pt x="407" y="169"/>
                  </a:cubicBezTo>
                  <a:cubicBezTo>
                    <a:pt x="401" y="154"/>
                    <a:pt x="394" y="141"/>
                    <a:pt x="388" y="126"/>
                  </a:cubicBezTo>
                  <a:lnTo>
                    <a:pt x="388" y="123"/>
                  </a:lnTo>
                  <a:lnTo>
                    <a:pt x="359" y="88"/>
                  </a:lnTo>
                  <a:cubicBezTo>
                    <a:pt x="357" y="86"/>
                    <a:pt x="355" y="84"/>
                    <a:pt x="353" y="82"/>
                  </a:cubicBezTo>
                  <a:lnTo>
                    <a:pt x="353" y="82"/>
                  </a:lnTo>
                  <a:lnTo>
                    <a:pt x="353" y="83"/>
                  </a:lnTo>
                  <a:lnTo>
                    <a:pt x="353" y="83"/>
                  </a:lnTo>
                  <a:cubicBezTo>
                    <a:pt x="353" y="83"/>
                    <a:pt x="353" y="83"/>
                    <a:pt x="353" y="82"/>
                  </a:cubicBezTo>
                  <a:lnTo>
                    <a:pt x="353" y="82"/>
                  </a:lnTo>
                  <a:cubicBezTo>
                    <a:pt x="353" y="82"/>
                    <a:pt x="353" y="82"/>
                    <a:pt x="353" y="82"/>
                  </a:cubicBezTo>
                  <a:lnTo>
                    <a:pt x="353" y="82"/>
                  </a:lnTo>
                  <a:lnTo>
                    <a:pt x="352" y="82"/>
                  </a:lnTo>
                  <a:lnTo>
                    <a:pt x="352" y="81"/>
                  </a:lnTo>
                  <a:lnTo>
                    <a:pt x="352" y="81"/>
                  </a:lnTo>
                  <a:cubicBezTo>
                    <a:pt x="352" y="82"/>
                    <a:pt x="353" y="82"/>
                    <a:pt x="353" y="82"/>
                  </a:cubicBezTo>
                  <a:lnTo>
                    <a:pt x="353" y="82"/>
                  </a:lnTo>
                  <a:cubicBezTo>
                    <a:pt x="352" y="81"/>
                    <a:pt x="351" y="81"/>
                    <a:pt x="350" y="80"/>
                  </a:cubicBezTo>
                  <a:lnTo>
                    <a:pt x="350" y="80"/>
                  </a:lnTo>
                  <a:lnTo>
                    <a:pt x="352" y="81"/>
                  </a:lnTo>
                  <a:lnTo>
                    <a:pt x="352" y="81"/>
                  </a:lnTo>
                  <a:cubicBezTo>
                    <a:pt x="348" y="76"/>
                    <a:pt x="343" y="71"/>
                    <a:pt x="337" y="66"/>
                  </a:cubicBezTo>
                  <a:cubicBezTo>
                    <a:pt x="337" y="64"/>
                    <a:pt x="335" y="62"/>
                    <a:pt x="333" y="62"/>
                  </a:cubicBezTo>
                  <a:cubicBezTo>
                    <a:pt x="322" y="51"/>
                    <a:pt x="308" y="42"/>
                    <a:pt x="297" y="33"/>
                  </a:cubicBezTo>
                  <a:cubicBezTo>
                    <a:pt x="293" y="31"/>
                    <a:pt x="291" y="31"/>
                    <a:pt x="286" y="29"/>
                  </a:cubicBezTo>
                  <a:cubicBezTo>
                    <a:pt x="256" y="11"/>
                    <a:pt x="221" y="3"/>
                    <a:pt x="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0"/>
            <p:cNvSpPr/>
            <p:nvPr/>
          </p:nvSpPr>
          <p:spPr>
            <a:xfrm>
              <a:off x="1846650" y="1091525"/>
              <a:ext cx="11375" cy="12325"/>
            </a:xfrm>
            <a:custGeom>
              <a:avLst/>
              <a:gdLst/>
              <a:ahLst/>
              <a:cxnLst/>
              <a:rect l="l" t="t" r="r" b="b"/>
              <a:pathLst>
                <a:path w="455" h="493" extrusionOk="0">
                  <a:moveTo>
                    <a:pt x="199" y="142"/>
                  </a:moveTo>
                  <a:cubicBezTo>
                    <a:pt x="199" y="143"/>
                    <a:pt x="198" y="143"/>
                    <a:pt x="198" y="143"/>
                  </a:cubicBezTo>
                  <a:lnTo>
                    <a:pt x="198" y="143"/>
                  </a:lnTo>
                  <a:lnTo>
                    <a:pt x="198" y="142"/>
                  </a:lnTo>
                  <a:lnTo>
                    <a:pt x="198" y="142"/>
                  </a:lnTo>
                  <a:lnTo>
                    <a:pt x="199" y="142"/>
                  </a:lnTo>
                  <a:close/>
                  <a:moveTo>
                    <a:pt x="324" y="196"/>
                  </a:moveTo>
                  <a:lnTo>
                    <a:pt x="325" y="198"/>
                  </a:lnTo>
                  <a:lnTo>
                    <a:pt x="325" y="198"/>
                  </a:lnTo>
                  <a:lnTo>
                    <a:pt x="328" y="225"/>
                  </a:lnTo>
                  <a:lnTo>
                    <a:pt x="328" y="225"/>
                  </a:lnTo>
                  <a:cubicBezTo>
                    <a:pt x="328" y="224"/>
                    <a:pt x="328" y="223"/>
                    <a:pt x="327" y="222"/>
                  </a:cubicBezTo>
                  <a:cubicBezTo>
                    <a:pt x="327" y="213"/>
                    <a:pt x="325" y="207"/>
                    <a:pt x="325" y="198"/>
                  </a:cubicBezTo>
                  <a:cubicBezTo>
                    <a:pt x="324" y="198"/>
                    <a:pt x="323" y="197"/>
                    <a:pt x="324" y="196"/>
                  </a:cubicBezTo>
                  <a:close/>
                  <a:moveTo>
                    <a:pt x="127" y="225"/>
                  </a:moveTo>
                  <a:cubicBezTo>
                    <a:pt x="127" y="226"/>
                    <a:pt x="127" y="227"/>
                    <a:pt x="127" y="228"/>
                  </a:cubicBezTo>
                  <a:lnTo>
                    <a:pt x="127" y="228"/>
                  </a:lnTo>
                  <a:lnTo>
                    <a:pt x="127" y="227"/>
                  </a:lnTo>
                  <a:lnTo>
                    <a:pt x="127" y="225"/>
                  </a:lnTo>
                  <a:close/>
                  <a:moveTo>
                    <a:pt x="130" y="249"/>
                  </a:moveTo>
                  <a:cubicBezTo>
                    <a:pt x="130" y="250"/>
                    <a:pt x="130" y="250"/>
                    <a:pt x="131" y="251"/>
                  </a:cubicBezTo>
                  <a:lnTo>
                    <a:pt x="131" y="251"/>
                  </a:lnTo>
                  <a:lnTo>
                    <a:pt x="130" y="250"/>
                  </a:lnTo>
                  <a:lnTo>
                    <a:pt x="130" y="249"/>
                  </a:lnTo>
                  <a:close/>
                  <a:moveTo>
                    <a:pt x="321" y="297"/>
                  </a:moveTo>
                  <a:lnTo>
                    <a:pt x="321" y="299"/>
                  </a:lnTo>
                  <a:cubicBezTo>
                    <a:pt x="321" y="298"/>
                    <a:pt x="321" y="298"/>
                    <a:pt x="321" y="297"/>
                  </a:cubicBezTo>
                  <a:close/>
                  <a:moveTo>
                    <a:pt x="323" y="286"/>
                  </a:moveTo>
                  <a:lnTo>
                    <a:pt x="322" y="293"/>
                  </a:lnTo>
                  <a:lnTo>
                    <a:pt x="319" y="299"/>
                  </a:lnTo>
                  <a:lnTo>
                    <a:pt x="319" y="299"/>
                  </a:lnTo>
                  <a:cubicBezTo>
                    <a:pt x="320" y="296"/>
                    <a:pt x="321" y="293"/>
                    <a:pt x="322" y="289"/>
                  </a:cubicBezTo>
                  <a:lnTo>
                    <a:pt x="322" y="289"/>
                  </a:lnTo>
                  <a:lnTo>
                    <a:pt x="323" y="286"/>
                  </a:lnTo>
                  <a:close/>
                  <a:moveTo>
                    <a:pt x="339" y="325"/>
                  </a:moveTo>
                  <a:lnTo>
                    <a:pt x="339" y="325"/>
                  </a:lnTo>
                  <a:lnTo>
                    <a:pt x="338" y="326"/>
                  </a:lnTo>
                  <a:lnTo>
                    <a:pt x="338" y="326"/>
                  </a:lnTo>
                  <a:cubicBezTo>
                    <a:pt x="338" y="326"/>
                    <a:pt x="338" y="325"/>
                    <a:pt x="339" y="325"/>
                  </a:cubicBezTo>
                  <a:close/>
                  <a:moveTo>
                    <a:pt x="229" y="0"/>
                  </a:moveTo>
                  <a:cubicBezTo>
                    <a:pt x="212" y="0"/>
                    <a:pt x="194" y="2"/>
                    <a:pt x="178" y="7"/>
                  </a:cubicBezTo>
                  <a:cubicBezTo>
                    <a:pt x="174" y="7"/>
                    <a:pt x="169" y="7"/>
                    <a:pt x="165" y="9"/>
                  </a:cubicBezTo>
                  <a:cubicBezTo>
                    <a:pt x="154" y="13"/>
                    <a:pt x="138" y="20"/>
                    <a:pt x="125" y="27"/>
                  </a:cubicBezTo>
                  <a:lnTo>
                    <a:pt x="121" y="29"/>
                  </a:lnTo>
                  <a:cubicBezTo>
                    <a:pt x="106" y="38"/>
                    <a:pt x="92" y="46"/>
                    <a:pt x="81" y="57"/>
                  </a:cubicBezTo>
                  <a:cubicBezTo>
                    <a:pt x="79" y="59"/>
                    <a:pt x="75" y="64"/>
                    <a:pt x="73" y="66"/>
                  </a:cubicBezTo>
                  <a:cubicBezTo>
                    <a:pt x="59" y="79"/>
                    <a:pt x="46" y="97"/>
                    <a:pt x="37" y="114"/>
                  </a:cubicBezTo>
                  <a:cubicBezTo>
                    <a:pt x="19" y="147"/>
                    <a:pt x="8" y="185"/>
                    <a:pt x="7" y="224"/>
                  </a:cubicBezTo>
                  <a:lnTo>
                    <a:pt x="7" y="224"/>
                  </a:lnTo>
                  <a:cubicBezTo>
                    <a:pt x="0" y="256"/>
                    <a:pt x="1" y="286"/>
                    <a:pt x="9" y="319"/>
                  </a:cubicBezTo>
                  <a:cubicBezTo>
                    <a:pt x="16" y="334"/>
                    <a:pt x="22" y="352"/>
                    <a:pt x="31" y="367"/>
                  </a:cubicBezTo>
                  <a:cubicBezTo>
                    <a:pt x="40" y="389"/>
                    <a:pt x="55" y="406"/>
                    <a:pt x="70" y="422"/>
                  </a:cubicBezTo>
                  <a:cubicBezTo>
                    <a:pt x="86" y="439"/>
                    <a:pt x="103" y="453"/>
                    <a:pt x="121" y="464"/>
                  </a:cubicBezTo>
                  <a:cubicBezTo>
                    <a:pt x="154" y="481"/>
                    <a:pt x="191" y="492"/>
                    <a:pt x="231" y="492"/>
                  </a:cubicBezTo>
                  <a:cubicBezTo>
                    <a:pt x="235" y="493"/>
                    <a:pt x="239" y="493"/>
                    <a:pt x="242" y="493"/>
                  </a:cubicBezTo>
                  <a:cubicBezTo>
                    <a:pt x="260" y="493"/>
                    <a:pt x="279" y="489"/>
                    <a:pt x="297" y="483"/>
                  </a:cubicBezTo>
                  <a:cubicBezTo>
                    <a:pt x="330" y="472"/>
                    <a:pt x="360" y="455"/>
                    <a:pt x="387" y="431"/>
                  </a:cubicBezTo>
                  <a:cubicBezTo>
                    <a:pt x="402" y="417"/>
                    <a:pt x="415" y="400"/>
                    <a:pt x="426" y="382"/>
                  </a:cubicBezTo>
                  <a:cubicBezTo>
                    <a:pt x="444" y="352"/>
                    <a:pt x="455" y="314"/>
                    <a:pt x="455" y="279"/>
                  </a:cubicBezTo>
                  <a:cubicBezTo>
                    <a:pt x="455" y="261"/>
                    <a:pt x="453" y="243"/>
                    <a:pt x="450" y="226"/>
                  </a:cubicBezTo>
                  <a:lnTo>
                    <a:pt x="450" y="226"/>
                  </a:lnTo>
                  <a:cubicBezTo>
                    <a:pt x="450" y="226"/>
                    <a:pt x="450" y="226"/>
                    <a:pt x="450" y="226"/>
                  </a:cubicBezTo>
                  <a:cubicBezTo>
                    <a:pt x="450" y="204"/>
                    <a:pt x="446" y="185"/>
                    <a:pt x="439" y="165"/>
                  </a:cubicBezTo>
                  <a:cubicBezTo>
                    <a:pt x="428" y="128"/>
                    <a:pt x="406" y="92"/>
                    <a:pt x="380" y="64"/>
                  </a:cubicBezTo>
                  <a:cubicBezTo>
                    <a:pt x="352" y="35"/>
                    <a:pt x="319" y="16"/>
                    <a:pt x="279" y="7"/>
                  </a:cubicBezTo>
                  <a:cubicBezTo>
                    <a:pt x="263" y="2"/>
                    <a:pt x="246"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0"/>
            <p:cNvSpPr/>
            <p:nvPr/>
          </p:nvSpPr>
          <p:spPr>
            <a:xfrm>
              <a:off x="1491400" y="1074875"/>
              <a:ext cx="21000" cy="19650"/>
            </a:xfrm>
            <a:custGeom>
              <a:avLst/>
              <a:gdLst/>
              <a:ahLst/>
              <a:cxnLst/>
              <a:rect l="l" t="t" r="r" b="b"/>
              <a:pathLst>
                <a:path w="840" h="786" extrusionOk="0">
                  <a:moveTo>
                    <a:pt x="471" y="1"/>
                  </a:moveTo>
                  <a:lnTo>
                    <a:pt x="471" y="1"/>
                  </a:lnTo>
                  <a:cubicBezTo>
                    <a:pt x="286" y="7"/>
                    <a:pt x="87" y="100"/>
                    <a:pt x="38" y="275"/>
                  </a:cubicBezTo>
                  <a:cubicBezTo>
                    <a:pt x="1" y="407"/>
                    <a:pt x="58" y="550"/>
                    <a:pt x="155" y="646"/>
                  </a:cubicBezTo>
                  <a:cubicBezTo>
                    <a:pt x="239" y="734"/>
                    <a:pt x="364" y="785"/>
                    <a:pt x="483" y="785"/>
                  </a:cubicBezTo>
                  <a:cubicBezTo>
                    <a:pt x="571" y="785"/>
                    <a:pt x="656" y="757"/>
                    <a:pt x="719" y="695"/>
                  </a:cubicBezTo>
                  <a:cubicBezTo>
                    <a:pt x="840" y="574"/>
                    <a:pt x="840" y="363"/>
                    <a:pt x="737" y="227"/>
                  </a:cubicBezTo>
                  <a:cubicBezTo>
                    <a:pt x="646" y="109"/>
                    <a:pt x="495" y="48"/>
                    <a:pt x="343" y="48"/>
                  </a:cubicBezTo>
                  <a:cubicBezTo>
                    <a:pt x="322" y="48"/>
                    <a:pt x="301" y="49"/>
                    <a:pt x="280" y="51"/>
                  </a:cubicBezTo>
                  <a:lnTo>
                    <a:pt x="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0"/>
            <p:cNvSpPr/>
            <p:nvPr/>
          </p:nvSpPr>
          <p:spPr>
            <a:xfrm>
              <a:off x="1397250" y="982500"/>
              <a:ext cx="211300" cy="200725"/>
            </a:xfrm>
            <a:custGeom>
              <a:avLst/>
              <a:gdLst/>
              <a:ahLst/>
              <a:cxnLst/>
              <a:rect l="l" t="t" r="r" b="b"/>
              <a:pathLst>
                <a:path w="8452" h="8029" extrusionOk="0">
                  <a:moveTo>
                    <a:pt x="4415" y="203"/>
                  </a:moveTo>
                  <a:cubicBezTo>
                    <a:pt x="4770" y="203"/>
                    <a:pt x="5109" y="266"/>
                    <a:pt x="5434" y="437"/>
                  </a:cubicBezTo>
                  <a:cubicBezTo>
                    <a:pt x="5794" y="632"/>
                    <a:pt x="6132" y="867"/>
                    <a:pt x="6440" y="1135"/>
                  </a:cubicBezTo>
                  <a:cubicBezTo>
                    <a:pt x="7046" y="1658"/>
                    <a:pt x="7582" y="2314"/>
                    <a:pt x="7911" y="3048"/>
                  </a:cubicBezTo>
                  <a:cubicBezTo>
                    <a:pt x="8249" y="3803"/>
                    <a:pt x="8120" y="4732"/>
                    <a:pt x="7797" y="5470"/>
                  </a:cubicBezTo>
                  <a:cubicBezTo>
                    <a:pt x="7494" y="6171"/>
                    <a:pt x="6989" y="6766"/>
                    <a:pt x="6345" y="7179"/>
                  </a:cubicBezTo>
                  <a:cubicBezTo>
                    <a:pt x="5688" y="7597"/>
                    <a:pt x="4874" y="7822"/>
                    <a:pt x="4066" y="7822"/>
                  </a:cubicBezTo>
                  <a:cubicBezTo>
                    <a:pt x="3228" y="7822"/>
                    <a:pt x="2396" y="7580"/>
                    <a:pt x="1749" y="7060"/>
                  </a:cubicBezTo>
                  <a:cubicBezTo>
                    <a:pt x="561" y="6105"/>
                    <a:pt x="0" y="4313"/>
                    <a:pt x="514" y="2866"/>
                  </a:cubicBezTo>
                  <a:cubicBezTo>
                    <a:pt x="550" y="2766"/>
                    <a:pt x="590" y="2668"/>
                    <a:pt x="635" y="2573"/>
                  </a:cubicBezTo>
                  <a:lnTo>
                    <a:pt x="635" y="2573"/>
                  </a:lnTo>
                  <a:cubicBezTo>
                    <a:pt x="645" y="2565"/>
                    <a:pt x="653" y="2555"/>
                    <a:pt x="659" y="2541"/>
                  </a:cubicBezTo>
                  <a:cubicBezTo>
                    <a:pt x="683" y="2488"/>
                    <a:pt x="707" y="2436"/>
                    <a:pt x="733" y="2385"/>
                  </a:cubicBezTo>
                  <a:lnTo>
                    <a:pt x="733" y="2385"/>
                  </a:lnTo>
                  <a:cubicBezTo>
                    <a:pt x="746" y="2361"/>
                    <a:pt x="760" y="2338"/>
                    <a:pt x="774" y="2314"/>
                  </a:cubicBezTo>
                  <a:cubicBezTo>
                    <a:pt x="778" y="2306"/>
                    <a:pt x="781" y="2298"/>
                    <a:pt x="782" y="2290"/>
                  </a:cubicBezTo>
                  <a:lnTo>
                    <a:pt x="782" y="2290"/>
                  </a:lnTo>
                  <a:cubicBezTo>
                    <a:pt x="1435" y="1084"/>
                    <a:pt x="2756" y="338"/>
                    <a:pt x="4107" y="217"/>
                  </a:cubicBezTo>
                  <a:cubicBezTo>
                    <a:pt x="4211" y="208"/>
                    <a:pt x="4314" y="203"/>
                    <a:pt x="4415" y="203"/>
                  </a:cubicBezTo>
                  <a:close/>
                  <a:moveTo>
                    <a:pt x="4401" y="0"/>
                  </a:moveTo>
                  <a:cubicBezTo>
                    <a:pt x="3747" y="0"/>
                    <a:pt x="3074" y="192"/>
                    <a:pt x="2500" y="465"/>
                  </a:cubicBezTo>
                  <a:cubicBezTo>
                    <a:pt x="1812" y="792"/>
                    <a:pt x="1202" y="1293"/>
                    <a:pt x="782" y="1930"/>
                  </a:cubicBezTo>
                  <a:cubicBezTo>
                    <a:pt x="675" y="2095"/>
                    <a:pt x="582" y="2268"/>
                    <a:pt x="503" y="2448"/>
                  </a:cubicBezTo>
                  <a:cubicBezTo>
                    <a:pt x="492" y="2472"/>
                    <a:pt x="492" y="2496"/>
                    <a:pt x="499" y="2516"/>
                  </a:cubicBezTo>
                  <a:lnTo>
                    <a:pt x="499" y="2516"/>
                  </a:lnTo>
                  <a:cubicBezTo>
                    <a:pt x="145" y="3162"/>
                    <a:pt x="109" y="3966"/>
                    <a:pt x="225" y="4680"/>
                  </a:cubicBezTo>
                  <a:cubicBezTo>
                    <a:pt x="350" y="5461"/>
                    <a:pt x="662" y="6221"/>
                    <a:pt x="1191" y="6821"/>
                  </a:cubicBezTo>
                  <a:cubicBezTo>
                    <a:pt x="1919" y="7644"/>
                    <a:pt x="2993" y="8028"/>
                    <a:pt x="4074" y="8028"/>
                  </a:cubicBezTo>
                  <a:cubicBezTo>
                    <a:pt x="4694" y="8028"/>
                    <a:pt x="5317" y="7901"/>
                    <a:pt x="5877" y="7658"/>
                  </a:cubicBezTo>
                  <a:cubicBezTo>
                    <a:pt x="7377" y="7005"/>
                    <a:pt x="8451" y="5376"/>
                    <a:pt x="8284" y="3720"/>
                  </a:cubicBezTo>
                  <a:cubicBezTo>
                    <a:pt x="8197" y="2859"/>
                    <a:pt x="7632" y="2064"/>
                    <a:pt x="7059" y="1445"/>
                  </a:cubicBezTo>
                  <a:cubicBezTo>
                    <a:pt x="6769" y="1133"/>
                    <a:pt x="6446" y="852"/>
                    <a:pt x="6099" y="608"/>
                  </a:cubicBezTo>
                  <a:cubicBezTo>
                    <a:pt x="5722" y="344"/>
                    <a:pt x="5311" y="98"/>
                    <a:pt x="4850" y="33"/>
                  </a:cubicBezTo>
                  <a:cubicBezTo>
                    <a:pt x="4702" y="11"/>
                    <a:pt x="4552" y="0"/>
                    <a:pt x="4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0"/>
            <p:cNvSpPr/>
            <p:nvPr/>
          </p:nvSpPr>
          <p:spPr>
            <a:xfrm>
              <a:off x="1744675" y="982625"/>
              <a:ext cx="205875" cy="200600"/>
            </a:xfrm>
            <a:custGeom>
              <a:avLst/>
              <a:gdLst/>
              <a:ahLst/>
              <a:cxnLst/>
              <a:rect l="l" t="t" r="r" b="b"/>
              <a:pathLst>
                <a:path w="8235" h="8024" extrusionOk="0">
                  <a:moveTo>
                    <a:pt x="4499" y="188"/>
                  </a:moveTo>
                  <a:cubicBezTo>
                    <a:pt x="4695" y="188"/>
                    <a:pt x="4891" y="209"/>
                    <a:pt x="5078" y="258"/>
                  </a:cubicBezTo>
                  <a:cubicBezTo>
                    <a:pt x="5289" y="313"/>
                    <a:pt x="5493" y="386"/>
                    <a:pt x="5691" y="473"/>
                  </a:cubicBezTo>
                  <a:cubicBezTo>
                    <a:pt x="5871" y="557"/>
                    <a:pt x="6056" y="640"/>
                    <a:pt x="6234" y="735"/>
                  </a:cubicBezTo>
                  <a:cubicBezTo>
                    <a:pt x="6548" y="899"/>
                    <a:pt x="6831" y="1119"/>
                    <a:pt x="7070" y="1380"/>
                  </a:cubicBezTo>
                  <a:cubicBezTo>
                    <a:pt x="7455" y="1804"/>
                    <a:pt x="7698" y="2336"/>
                    <a:pt x="7821" y="2889"/>
                  </a:cubicBezTo>
                  <a:cubicBezTo>
                    <a:pt x="7896" y="3227"/>
                    <a:pt x="7929" y="3574"/>
                    <a:pt x="7920" y="3921"/>
                  </a:cubicBezTo>
                  <a:cubicBezTo>
                    <a:pt x="7909" y="4657"/>
                    <a:pt x="7817" y="5384"/>
                    <a:pt x="7463" y="6043"/>
                  </a:cubicBezTo>
                  <a:cubicBezTo>
                    <a:pt x="6830" y="7227"/>
                    <a:pt x="5494" y="7808"/>
                    <a:pt x="4176" y="7808"/>
                  </a:cubicBezTo>
                  <a:cubicBezTo>
                    <a:pt x="3638" y="7808"/>
                    <a:pt x="3103" y="7711"/>
                    <a:pt x="2621" y="7519"/>
                  </a:cubicBezTo>
                  <a:cubicBezTo>
                    <a:pt x="921" y="6840"/>
                    <a:pt x="1" y="4681"/>
                    <a:pt x="546" y="2959"/>
                  </a:cubicBezTo>
                  <a:cubicBezTo>
                    <a:pt x="590" y="2824"/>
                    <a:pt x="641" y="2692"/>
                    <a:pt x="701" y="2564"/>
                  </a:cubicBezTo>
                  <a:lnTo>
                    <a:pt x="701" y="2564"/>
                  </a:lnTo>
                  <a:cubicBezTo>
                    <a:pt x="711" y="2557"/>
                    <a:pt x="719" y="2546"/>
                    <a:pt x="726" y="2531"/>
                  </a:cubicBezTo>
                  <a:cubicBezTo>
                    <a:pt x="754" y="2467"/>
                    <a:pt x="784" y="2405"/>
                    <a:pt x="816" y="2343"/>
                  </a:cubicBezTo>
                  <a:lnTo>
                    <a:pt x="816" y="2343"/>
                  </a:lnTo>
                  <a:cubicBezTo>
                    <a:pt x="823" y="2330"/>
                    <a:pt x="830" y="2318"/>
                    <a:pt x="838" y="2305"/>
                  </a:cubicBezTo>
                  <a:cubicBezTo>
                    <a:pt x="841" y="2299"/>
                    <a:pt x="843" y="2293"/>
                    <a:pt x="845" y="2287"/>
                  </a:cubicBezTo>
                  <a:lnTo>
                    <a:pt x="845" y="2287"/>
                  </a:lnTo>
                  <a:cubicBezTo>
                    <a:pt x="1206" y="1618"/>
                    <a:pt x="1774" y="1083"/>
                    <a:pt x="2447" y="726"/>
                  </a:cubicBezTo>
                  <a:cubicBezTo>
                    <a:pt x="2821" y="526"/>
                    <a:pt x="3218" y="381"/>
                    <a:pt x="3633" y="293"/>
                  </a:cubicBezTo>
                  <a:cubicBezTo>
                    <a:pt x="3911" y="233"/>
                    <a:pt x="4207" y="188"/>
                    <a:pt x="4499" y="188"/>
                  </a:cubicBezTo>
                  <a:close/>
                  <a:moveTo>
                    <a:pt x="4469" y="0"/>
                  </a:moveTo>
                  <a:cubicBezTo>
                    <a:pt x="4397" y="0"/>
                    <a:pt x="4325" y="3"/>
                    <a:pt x="4253" y="8"/>
                  </a:cubicBezTo>
                  <a:cubicBezTo>
                    <a:pt x="3809" y="41"/>
                    <a:pt x="3370" y="137"/>
                    <a:pt x="2953" y="293"/>
                  </a:cubicBezTo>
                  <a:cubicBezTo>
                    <a:pt x="2136" y="601"/>
                    <a:pt x="1391" y="1132"/>
                    <a:pt x="892" y="1857"/>
                  </a:cubicBezTo>
                  <a:cubicBezTo>
                    <a:pt x="767" y="2041"/>
                    <a:pt x="660" y="2235"/>
                    <a:pt x="570" y="2439"/>
                  </a:cubicBezTo>
                  <a:cubicBezTo>
                    <a:pt x="559" y="2463"/>
                    <a:pt x="559" y="2487"/>
                    <a:pt x="566" y="2508"/>
                  </a:cubicBezTo>
                  <a:lnTo>
                    <a:pt x="566" y="2508"/>
                  </a:lnTo>
                  <a:cubicBezTo>
                    <a:pt x="151" y="3260"/>
                    <a:pt x="165" y="4223"/>
                    <a:pt x="363" y="5037"/>
                  </a:cubicBezTo>
                  <a:cubicBezTo>
                    <a:pt x="581" y="5931"/>
                    <a:pt x="1048" y="6754"/>
                    <a:pt x="1797" y="7310"/>
                  </a:cubicBezTo>
                  <a:cubicBezTo>
                    <a:pt x="2460" y="7799"/>
                    <a:pt x="3306" y="8024"/>
                    <a:pt x="4133" y="8024"/>
                  </a:cubicBezTo>
                  <a:cubicBezTo>
                    <a:pt x="4304" y="8024"/>
                    <a:pt x="4474" y="8014"/>
                    <a:pt x="4641" y="7995"/>
                  </a:cubicBezTo>
                  <a:cubicBezTo>
                    <a:pt x="5577" y="7892"/>
                    <a:pt x="6539" y="7501"/>
                    <a:pt x="7178" y="6792"/>
                  </a:cubicBezTo>
                  <a:cubicBezTo>
                    <a:pt x="8034" y="5843"/>
                    <a:pt x="8234" y="4453"/>
                    <a:pt x="8074" y="3219"/>
                  </a:cubicBezTo>
                  <a:cubicBezTo>
                    <a:pt x="8001" y="2659"/>
                    <a:pt x="7826" y="2107"/>
                    <a:pt x="7516" y="1631"/>
                  </a:cubicBezTo>
                  <a:cubicBezTo>
                    <a:pt x="7325" y="1336"/>
                    <a:pt x="7088" y="1077"/>
                    <a:pt x="6811" y="862"/>
                  </a:cubicBezTo>
                  <a:cubicBezTo>
                    <a:pt x="6486" y="612"/>
                    <a:pt x="6111" y="436"/>
                    <a:pt x="5735" y="274"/>
                  </a:cubicBezTo>
                  <a:cubicBezTo>
                    <a:pt x="5325" y="98"/>
                    <a:pt x="4910"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0"/>
            <p:cNvSpPr/>
            <p:nvPr/>
          </p:nvSpPr>
          <p:spPr>
            <a:xfrm>
              <a:off x="1676500" y="1063875"/>
              <a:ext cx="186150" cy="50975"/>
            </a:xfrm>
            <a:custGeom>
              <a:avLst/>
              <a:gdLst/>
              <a:ahLst/>
              <a:cxnLst/>
              <a:rect l="l" t="t" r="r" b="b"/>
              <a:pathLst>
                <a:path w="7446" h="2039" extrusionOk="0">
                  <a:moveTo>
                    <a:pt x="1367" y="0"/>
                  </a:moveTo>
                  <a:cubicBezTo>
                    <a:pt x="951" y="0"/>
                    <a:pt x="542" y="63"/>
                    <a:pt x="215" y="307"/>
                  </a:cubicBezTo>
                  <a:cubicBezTo>
                    <a:pt x="215" y="307"/>
                    <a:pt x="150" y="478"/>
                    <a:pt x="121" y="533"/>
                  </a:cubicBezTo>
                  <a:cubicBezTo>
                    <a:pt x="0" y="772"/>
                    <a:pt x="0" y="1058"/>
                    <a:pt x="40" y="1321"/>
                  </a:cubicBezTo>
                  <a:cubicBezTo>
                    <a:pt x="53" y="1436"/>
                    <a:pt x="88" y="1548"/>
                    <a:pt x="141" y="1649"/>
                  </a:cubicBezTo>
                  <a:cubicBezTo>
                    <a:pt x="325" y="1967"/>
                    <a:pt x="740" y="2038"/>
                    <a:pt x="1112" y="2038"/>
                  </a:cubicBezTo>
                  <a:cubicBezTo>
                    <a:pt x="1136" y="2038"/>
                    <a:pt x="1159" y="2038"/>
                    <a:pt x="1182" y="2037"/>
                  </a:cubicBezTo>
                  <a:cubicBezTo>
                    <a:pt x="2242" y="2015"/>
                    <a:pt x="3286" y="1761"/>
                    <a:pt x="4342" y="1662"/>
                  </a:cubicBezTo>
                  <a:cubicBezTo>
                    <a:pt x="5177" y="1585"/>
                    <a:pt x="6018" y="1581"/>
                    <a:pt x="6848" y="1458"/>
                  </a:cubicBezTo>
                  <a:cubicBezTo>
                    <a:pt x="7065" y="1427"/>
                    <a:pt x="7445" y="1324"/>
                    <a:pt x="7403" y="1032"/>
                  </a:cubicBezTo>
                  <a:cubicBezTo>
                    <a:pt x="7362" y="739"/>
                    <a:pt x="7215" y="601"/>
                    <a:pt x="6822" y="544"/>
                  </a:cubicBezTo>
                  <a:cubicBezTo>
                    <a:pt x="5190" y="311"/>
                    <a:pt x="3547" y="151"/>
                    <a:pt x="1902" y="26"/>
                  </a:cubicBezTo>
                  <a:cubicBezTo>
                    <a:pt x="1727" y="12"/>
                    <a:pt x="1546"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0"/>
            <p:cNvSpPr/>
            <p:nvPr/>
          </p:nvSpPr>
          <p:spPr>
            <a:xfrm>
              <a:off x="1751825" y="938475"/>
              <a:ext cx="18425" cy="12675"/>
            </a:xfrm>
            <a:custGeom>
              <a:avLst/>
              <a:gdLst/>
              <a:ahLst/>
              <a:cxnLst/>
              <a:rect l="l" t="t" r="r" b="b"/>
              <a:pathLst>
                <a:path w="737" h="507" extrusionOk="0">
                  <a:moveTo>
                    <a:pt x="280" y="1"/>
                  </a:moveTo>
                  <a:cubicBezTo>
                    <a:pt x="263" y="1"/>
                    <a:pt x="247" y="3"/>
                    <a:pt x="231" y="9"/>
                  </a:cubicBezTo>
                  <a:lnTo>
                    <a:pt x="231" y="9"/>
                  </a:lnTo>
                  <a:cubicBezTo>
                    <a:pt x="228" y="9"/>
                    <a:pt x="225" y="9"/>
                    <a:pt x="222" y="9"/>
                  </a:cubicBezTo>
                  <a:cubicBezTo>
                    <a:pt x="188" y="9"/>
                    <a:pt x="153" y="18"/>
                    <a:pt x="123" y="34"/>
                  </a:cubicBezTo>
                  <a:cubicBezTo>
                    <a:pt x="31" y="87"/>
                    <a:pt x="0" y="206"/>
                    <a:pt x="53" y="298"/>
                  </a:cubicBezTo>
                  <a:lnTo>
                    <a:pt x="84" y="335"/>
                  </a:lnTo>
                  <a:cubicBezTo>
                    <a:pt x="108" y="359"/>
                    <a:pt x="137" y="375"/>
                    <a:pt x="169" y="384"/>
                  </a:cubicBezTo>
                  <a:lnTo>
                    <a:pt x="312" y="452"/>
                  </a:lnTo>
                  <a:cubicBezTo>
                    <a:pt x="341" y="468"/>
                    <a:pt x="373" y="476"/>
                    <a:pt x="405" y="476"/>
                  </a:cubicBezTo>
                  <a:cubicBezTo>
                    <a:pt x="409" y="476"/>
                    <a:pt x="413" y="476"/>
                    <a:pt x="417" y="476"/>
                  </a:cubicBezTo>
                  <a:lnTo>
                    <a:pt x="417" y="476"/>
                  </a:lnTo>
                  <a:cubicBezTo>
                    <a:pt x="441" y="484"/>
                    <a:pt x="464" y="494"/>
                    <a:pt x="488" y="500"/>
                  </a:cubicBezTo>
                  <a:cubicBezTo>
                    <a:pt x="505" y="504"/>
                    <a:pt x="522" y="507"/>
                    <a:pt x="539" y="507"/>
                  </a:cubicBezTo>
                  <a:cubicBezTo>
                    <a:pt x="573" y="507"/>
                    <a:pt x="606" y="498"/>
                    <a:pt x="635" y="480"/>
                  </a:cubicBezTo>
                  <a:lnTo>
                    <a:pt x="675" y="449"/>
                  </a:lnTo>
                  <a:cubicBezTo>
                    <a:pt x="694" y="434"/>
                    <a:pt x="708" y="412"/>
                    <a:pt x="716" y="388"/>
                  </a:cubicBezTo>
                  <a:cubicBezTo>
                    <a:pt x="734" y="348"/>
                    <a:pt x="736" y="305"/>
                    <a:pt x="725" y="263"/>
                  </a:cubicBezTo>
                  <a:lnTo>
                    <a:pt x="705" y="217"/>
                  </a:lnTo>
                  <a:cubicBezTo>
                    <a:pt x="688" y="189"/>
                    <a:pt x="667" y="165"/>
                    <a:pt x="637" y="147"/>
                  </a:cubicBezTo>
                  <a:lnTo>
                    <a:pt x="637" y="147"/>
                  </a:lnTo>
                  <a:lnTo>
                    <a:pt x="637" y="146"/>
                  </a:lnTo>
                  <a:cubicBezTo>
                    <a:pt x="635" y="145"/>
                    <a:pt x="632" y="144"/>
                    <a:pt x="630" y="143"/>
                  </a:cubicBezTo>
                  <a:lnTo>
                    <a:pt x="630" y="143"/>
                  </a:lnTo>
                  <a:cubicBezTo>
                    <a:pt x="598" y="122"/>
                    <a:pt x="565" y="101"/>
                    <a:pt x="530" y="83"/>
                  </a:cubicBezTo>
                  <a:cubicBezTo>
                    <a:pt x="499" y="67"/>
                    <a:pt x="468" y="56"/>
                    <a:pt x="435" y="45"/>
                  </a:cubicBezTo>
                  <a:cubicBezTo>
                    <a:pt x="415" y="39"/>
                    <a:pt x="396" y="34"/>
                    <a:pt x="376" y="28"/>
                  </a:cubicBezTo>
                  <a:lnTo>
                    <a:pt x="376" y="28"/>
                  </a:lnTo>
                  <a:lnTo>
                    <a:pt x="415" y="45"/>
                  </a:lnTo>
                  <a:cubicBezTo>
                    <a:pt x="382" y="32"/>
                    <a:pt x="352" y="17"/>
                    <a:pt x="319" y="6"/>
                  </a:cubicBezTo>
                  <a:cubicBezTo>
                    <a:pt x="306" y="2"/>
                    <a:pt x="293"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0"/>
            <p:cNvSpPr/>
            <p:nvPr/>
          </p:nvSpPr>
          <p:spPr>
            <a:xfrm>
              <a:off x="1563400" y="919625"/>
              <a:ext cx="12725" cy="10825"/>
            </a:xfrm>
            <a:custGeom>
              <a:avLst/>
              <a:gdLst/>
              <a:ahLst/>
              <a:cxnLst/>
              <a:rect l="l" t="t" r="r" b="b"/>
              <a:pathLst>
                <a:path w="509" h="433" extrusionOk="0">
                  <a:moveTo>
                    <a:pt x="167" y="0"/>
                  </a:moveTo>
                  <a:lnTo>
                    <a:pt x="121" y="7"/>
                  </a:lnTo>
                  <a:cubicBezTo>
                    <a:pt x="101" y="11"/>
                    <a:pt x="81" y="22"/>
                    <a:pt x="66" y="35"/>
                  </a:cubicBezTo>
                  <a:cubicBezTo>
                    <a:pt x="53" y="44"/>
                    <a:pt x="42" y="53"/>
                    <a:pt x="35" y="66"/>
                  </a:cubicBezTo>
                  <a:cubicBezTo>
                    <a:pt x="20" y="81"/>
                    <a:pt x="11" y="101"/>
                    <a:pt x="4" y="123"/>
                  </a:cubicBezTo>
                  <a:lnTo>
                    <a:pt x="0" y="169"/>
                  </a:lnTo>
                  <a:lnTo>
                    <a:pt x="4" y="213"/>
                  </a:lnTo>
                  <a:cubicBezTo>
                    <a:pt x="9" y="233"/>
                    <a:pt x="20" y="253"/>
                    <a:pt x="35" y="270"/>
                  </a:cubicBezTo>
                  <a:cubicBezTo>
                    <a:pt x="46" y="288"/>
                    <a:pt x="62" y="303"/>
                    <a:pt x="81" y="312"/>
                  </a:cubicBezTo>
                  <a:lnTo>
                    <a:pt x="103" y="324"/>
                  </a:lnTo>
                  <a:lnTo>
                    <a:pt x="103" y="324"/>
                  </a:lnTo>
                  <a:cubicBezTo>
                    <a:pt x="110" y="331"/>
                    <a:pt x="118" y="337"/>
                    <a:pt x="126" y="343"/>
                  </a:cubicBezTo>
                  <a:lnTo>
                    <a:pt x="126" y="343"/>
                  </a:lnTo>
                  <a:cubicBezTo>
                    <a:pt x="148" y="359"/>
                    <a:pt x="171" y="375"/>
                    <a:pt x="196" y="389"/>
                  </a:cubicBezTo>
                  <a:cubicBezTo>
                    <a:pt x="226" y="404"/>
                    <a:pt x="261" y="417"/>
                    <a:pt x="294" y="426"/>
                  </a:cubicBezTo>
                  <a:cubicBezTo>
                    <a:pt x="307" y="430"/>
                    <a:pt x="321" y="432"/>
                    <a:pt x="334" y="432"/>
                  </a:cubicBezTo>
                  <a:cubicBezTo>
                    <a:pt x="344" y="432"/>
                    <a:pt x="353" y="431"/>
                    <a:pt x="362" y="428"/>
                  </a:cubicBezTo>
                  <a:cubicBezTo>
                    <a:pt x="384" y="428"/>
                    <a:pt x="406" y="422"/>
                    <a:pt x="424" y="408"/>
                  </a:cubicBezTo>
                  <a:lnTo>
                    <a:pt x="457" y="382"/>
                  </a:lnTo>
                  <a:cubicBezTo>
                    <a:pt x="474" y="369"/>
                    <a:pt x="485" y="349"/>
                    <a:pt x="492" y="327"/>
                  </a:cubicBezTo>
                  <a:cubicBezTo>
                    <a:pt x="501" y="316"/>
                    <a:pt x="503" y="301"/>
                    <a:pt x="503" y="286"/>
                  </a:cubicBezTo>
                  <a:cubicBezTo>
                    <a:pt x="509" y="267"/>
                    <a:pt x="508" y="248"/>
                    <a:pt x="503" y="229"/>
                  </a:cubicBezTo>
                  <a:lnTo>
                    <a:pt x="503" y="229"/>
                  </a:lnTo>
                  <a:cubicBezTo>
                    <a:pt x="508" y="207"/>
                    <a:pt x="507" y="183"/>
                    <a:pt x="501" y="160"/>
                  </a:cubicBezTo>
                  <a:cubicBezTo>
                    <a:pt x="490" y="121"/>
                    <a:pt x="463" y="86"/>
                    <a:pt x="426" y="64"/>
                  </a:cubicBezTo>
                  <a:cubicBezTo>
                    <a:pt x="387" y="44"/>
                    <a:pt x="345" y="26"/>
                    <a:pt x="301" y="15"/>
                  </a:cubicBezTo>
                  <a:cubicBezTo>
                    <a:pt x="272" y="9"/>
                    <a:pt x="244" y="4"/>
                    <a:pt x="215" y="2"/>
                  </a:cubicBezTo>
                  <a:cubicBezTo>
                    <a:pt x="200" y="0"/>
                    <a:pt x="182"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0"/>
            <p:cNvSpPr/>
            <p:nvPr/>
          </p:nvSpPr>
          <p:spPr>
            <a:xfrm>
              <a:off x="1568325" y="908100"/>
              <a:ext cx="10100" cy="15050"/>
            </a:xfrm>
            <a:custGeom>
              <a:avLst/>
              <a:gdLst/>
              <a:ahLst/>
              <a:cxnLst/>
              <a:rect l="l" t="t" r="r" b="b"/>
              <a:pathLst>
                <a:path w="404" h="602" extrusionOk="0">
                  <a:moveTo>
                    <a:pt x="294" y="1"/>
                  </a:moveTo>
                  <a:cubicBezTo>
                    <a:pt x="268" y="1"/>
                    <a:pt x="243" y="13"/>
                    <a:pt x="227" y="44"/>
                  </a:cubicBezTo>
                  <a:cubicBezTo>
                    <a:pt x="185" y="121"/>
                    <a:pt x="148" y="200"/>
                    <a:pt x="111" y="277"/>
                  </a:cubicBezTo>
                  <a:cubicBezTo>
                    <a:pt x="89" y="318"/>
                    <a:pt x="69" y="360"/>
                    <a:pt x="51" y="402"/>
                  </a:cubicBezTo>
                  <a:lnTo>
                    <a:pt x="27" y="459"/>
                  </a:lnTo>
                  <a:cubicBezTo>
                    <a:pt x="18" y="481"/>
                    <a:pt x="12" y="503"/>
                    <a:pt x="7" y="527"/>
                  </a:cubicBezTo>
                  <a:cubicBezTo>
                    <a:pt x="1" y="553"/>
                    <a:pt x="12" y="580"/>
                    <a:pt x="34" y="593"/>
                  </a:cubicBezTo>
                  <a:cubicBezTo>
                    <a:pt x="44" y="598"/>
                    <a:pt x="55" y="601"/>
                    <a:pt x="65" y="601"/>
                  </a:cubicBezTo>
                  <a:cubicBezTo>
                    <a:pt x="80" y="601"/>
                    <a:pt x="95" y="596"/>
                    <a:pt x="106" y="584"/>
                  </a:cubicBezTo>
                  <a:cubicBezTo>
                    <a:pt x="122" y="566"/>
                    <a:pt x="137" y="547"/>
                    <a:pt x="152" y="525"/>
                  </a:cubicBezTo>
                  <a:lnTo>
                    <a:pt x="185" y="468"/>
                  </a:lnTo>
                  <a:cubicBezTo>
                    <a:pt x="207" y="432"/>
                    <a:pt x="225" y="393"/>
                    <a:pt x="245" y="356"/>
                  </a:cubicBezTo>
                  <a:cubicBezTo>
                    <a:pt x="284" y="279"/>
                    <a:pt x="326" y="202"/>
                    <a:pt x="363" y="123"/>
                  </a:cubicBezTo>
                  <a:cubicBezTo>
                    <a:pt x="404" y="60"/>
                    <a:pt x="349" y="1"/>
                    <a:pt x="2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0"/>
            <p:cNvSpPr/>
            <p:nvPr/>
          </p:nvSpPr>
          <p:spPr>
            <a:xfrm>
              <a:off x="1572175" y="907200"/>
              <a:ext cx="8525" cy="5900"/>
            </a:xfrm>
            <a:custGeom>
              <a:avLst/>
              <a:gdLst/>
              <a:ahLst/>
              <a:cxnLst/>
              <a:rect l="l" t="t" r="r" b="b"/>
              <a:pathLst>
                <a:path w="341" h="236" extrusionOk="0">
                  <a:moveTo>
                    <a:pt x="224" y="71"/>
                  </a:moveTo>
                  <a:lnTo>
                    <a:pt x="245" y="75"/>
                  </a:lnTo>
                  <a:lnTo>
                    <a:pt x="245" y="75"/>
                  </a:lnTo>
                  <a:cubicBezTo>
                    <a:pt x="245" y="75"/>
                    <a:pt x="244" y="75"/>
                    <a:pt x="244" y="75"/>
                  </a:cubicBezTo>
                  <a:lnTo>
                    <a:pt x="244" y="75"/>
                  </a:lnTo>
                  <a:cubicBezTo>
                    <a:pt x="238" y="74"/>
                    <a:pt x="232" y="73"/>
                    <a:pt x="227" y="72"/>
                  </a:cubicBezTo>
                  <a:lnTo>
                    <a:pt x="227" y="72"/>
                  </a:lnTo>
                  <a:cubicBezTo>
                    <a:pt x="226" y="72"/>
                    <a:pt x="225" y="71"/>
                    <a:pt x="224" y="71"/>
                  </a:cubicBezTo>
                  <a:close/>
                  <a:moveTo>
                    <a:pt x="99" y="1"/>
                  </a:moveTo>
                  <a:cubicBezTo>
                    <a:pt x="77" y="1"/>
                    <a:pt x="57" y="9"/>
                    <a:pt x="43" y="24"/>
                  </a:cubicBezTo>
                  <a:lnTo>
                    <a:pt x="43" y="24"/>
                  </a:lnTo>
                  <a:cubicBezTo>
                    <a:pt x="34" y="25"/>
                    <a:pt x="25" y="27"/>
                    <a:pt x="17" y="32"/>
                  </a:cubicBezTo>
                  <a:lnTo>
                    <a:pt x="17" y="32"/>
                  </a:lnTo>
                  <a:cubicBezTo>
                    <a:pt x="9" y="34"/>
                    <a:pt x="4" y="41"/>
                    <a:pt x="5" y="50"/>
                  </a:cubicBezTo>
                  <a:lnTo>
                    <a:pt x="5" y="50"/>
                  </a:lnTo>
                  <a:cubicBezTo>
                    <a:pt x="1" y="64"/>
                    <a:pt x="2" y="79"/>
                    <a:pt x="9" y="93"/>
                  </a:cubicBezTo>
                  <a:cubicBezTo>
                    <a:pt x="14" y="97"/>
                    <a:pt x="16" y="102"/>
                    <a:pt x="18" y="106"/>
                  </a:cubicBezTo>
                  <a:cubicBezTo>
                    <a:pt x="18" y="110"/>
                    <a:pt x="20" y="113"/>
                    <a:pt x="22" y="115"/>
                  </a:cubicBezTo>
                  <a:cubicBezTo>
                    <a:pt x="31" y="130"/>
                    <a:pt x="42" y="143"/>
                    <a:pt x="58" y="154"/>
                  </a:cubicBezTo>
                  <a:cubicBezTo>
                    <a:pt x="69" y="165"/>
                    <a:pt x="82" y="174"/>
                    <a:pt x="95" y="185"/>
                  </a:cubicBezTo>
                  <a:cubicBezTo>
                    <a:pt x="119" y="203"/>
                    <a:pt x="143" y="214"/>
                    <a:pt x="172" y="222"/>
                  </a:cubicBezTo>
                  <a:cubicBezTo>
                    <a:pt x="200" y="229"/>
                    <a:pt x="229" y="233"/>
                    <a:pt x="260" y="236"/>
                  </a:cubicBezTo>
                  <a:cubicBezTo>
                    <a:pt x="273" y="236"/>
                    <a:pt x="288" y="231"/>
                    <a:pt x="301" y="225"/>
                  </a:cubicBezTo>
                  <a:cubicBezTo>
                    <a:pt x="315" y="216"/>
                    <a:pt x="328" y="203"/>
                    <a:pt x="334" y="185"/>
                  </a:cubicBezTo>
                  <a:cubicBezTo>
                    <a:pt x="339" y="174"/>
                    <a:pt x="341" y="159"/>
                    <a:pt x="339" y="146"/>
                  </a:cubicBezTo>
                  <a:cubicBezTo>
                    <a:pt x="337" y="128"/>
                    <a:pt x="330" y="110"/>
                    <a:pt x="317" y="99"/>
                  </a:cubicBezTo>
                  <a:cubicBezTo>
                    <a:pt x="288" y="75"/>
                    <a:pt x="257" y="53"/>
                    <a:pt x="222" y="38"/>
                  </a:cubicBezTo>
                  <a:cubicBezTo>
                    <a:pt x="185" y="18"/>
                    <a:pt x="143" y="5"/>
                    <a:pt x="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0"/>
            <p:cNvSpPr/>
            <p:nvPr/>
          </p:nvSpPr>
          <p:spPr>
            <a:xfrm>
              <a:off x="1568450" y="884150"/>
              <a:ext cx="13150" cy="26450"/>
            </a:xfrm>
            <a:custGeom>
              <a:avLst/>
              <a:gdLst/>
              <a:ahLst/>
              <a:cxnLst/>
              <a:rect l="l" t="t" r="r" b="b"/>
              <a:pathLst>
                <a:path w="526" h="1058" extrusionOk="0">
                  <a:moveTo>
                    <a:pt x="245" y="0"/>
                  </a:moveTo>
                  <a:cubicBezTo>
                    <a:pt x="212" y="0"/>
                    <a:pt x="178" y="18"/>
                    <a:pt x="167" y="55"/>
                  </a:cubicBezTo>
                  <a:cubicBezTo>
                    <a:pt x="125" y="191"/>
                    <a:pt x="90" y="325"/>
                    <a:pt x="22" y="453"/>
                  </a:cubicBezTo>
                  <a:cubicBezTo>
                    <a:pt x="0" y="492"/>
                    <a:pt x="13" y="541"/>
                    <a:pt x="51" y="562"/>
                  </a:cubicBezTo>
                  <a:cubicBezTo>
                    <a:pt x="121" y="609"/>
                    <a:pt x="229" y="622"/>
                    <a:pt x="281" y="668"/>
                  </a:cubicBezTo>
                  <a:cubicBezTo>
                    <a:pt x="356" y="734"/>
                    <a:pt x="259" y="896"/>
                    <a:pt x="229" y="975"/>
                  </a:cubicBezTo>
                  <a:cubicBezTo>
                    <a:pt x="213" y="1020"/>
                    <a:pt x="255" y="1057"/>
                    <a:pt x="295" y="1057"/>
                  </a:cubicBezTo>
                  <a:cubicBezTo>
                    <a:pt x="310" y="1057"/>
                    <a:pt x="325" y="1052"/>
                    <a:pt x="336" y="1039"/>
                  </a:cubicBezTo>
                  <a:lnTo>
                    <a:pt x="341" y="1039"/>
                  </a:lnTo>
                  <a:cubicBezTo>
                    <a:pt x="437" y="923"/>
                    <a:pt x="525" y="734"/>
                    <a:pt x="426" y="593"/>
                  </a:cubicBezTo>
                  <a:cubicBezTo>
                    <a:pt x="371" y="514"/>
                    <a:pt x="281" y="493"/>
                    <a:pt x="200" y="458"/>
                  </a:cubicBezTo>
                  <a:lnTo>
                    <a:pt x="200" y="458"/>
                  </a:lnTo>
                  <a:cubicBezTo>
                    <a:pt x="258" y="338"/>
                    <a:pt x="304" y="207"/>
                    <a:pt x="319" y="75"/>
                  </a:cubicBezTo>
                  <a:cubicBezTo>
                    <a:pt x="323" y="26"/>
                    <a:pt x="285"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0"/>
            <p:cNvSpPr/>
            <p:nvPr/>
          </p:nvSpPr>
          <p:spPr>
            <a:xfrm>
              <a:off x="1759475" y="925500"/>
              <a:ext cx="8075" cy="19700"/>
            </a:xfrm>
            <a:custGeom>
              <a:avLst/>
              <a:gdLst/>
              <a:ahLst/>
              <a:cxnLst/>
              <a:rect l="l" t="t" r="r" b="b"/>
              <a:pathLst>
                <a:path w="323" h="788" extrusionOk="0">
                  <a:moveTo>
                    <a:pt x="223" y="0"/>
                  </a:moveTo>
                  <a:cubicBezTo>
                    <a:pt x="184" y="0"/>
                    <a:pt x="145" y="22"/>
                    <a:pt x="131" y="70"/>
                  </a:cubicBezTo>
                  <a:cubicBezTo>
                    <a:pt x="118" y="121"/>
                    <a:pt x="107" y="173"/>
                    <a:pt x="103" y="226"/>
                  </a:cubicBezTo>
                  <a:cubicBezTo>
                    <a:pt x="94" y="281"/>
                    <a:pt x="81" y="334"/>
                    <a:pt x="72" y="387"/>
                  </a:cubicBezTo>
                  <a:cubicBezTo>
                    <a:pt x="61" y="441"/>
                    <a:pt x="50" y="490"/>
                    <a:pt x="39" y="542"/>
                  </a:cubicBezTo>
                  <a:cubicBezTo>
                    <a:pt x="33" y="567"/>
                    <a:pt x="30" y="593"/>
                    <a:pt x="24" y="619"/>
                  </a:cubicBezTo>
                  <a:cubicBezTo>
                    <a:pt x="17" y="650"/>
                    <a:pt x="11" y="681"/>
                    <a:pt x="6" y="712"/>
                  </a:cubicBezTo>
                  <a:cubicBezTo>
                    <a:pt x="1" y="759"/>
                    <a:pt x="44" y="788"/>
                    <a:pt x="85" y="788"/>
                  </a:cubicBezTo>
                  <a:cubicBezTo>
                    <a:pt x="112" y="788"/>
                    <a:pt x="138" y="776"/>
                    <a:pt x="151" y="751"/>
                  </a:cubicBezTo>
                  <a:lnTo>
                    <a:pt x="149" y="751"/>
                  </a:lnTo>
                  <a:cubicBezTo>
                    <a:pt x="162" y="723"/>
                    <a:pt x="173" y="694"/>
                    <a:pt x="182" y="663"/>
                  </a:cubicBezTo>
                  <a:cubicBezTo>
                    <a:pt x="191" y="635"/>
                    <a:pt x="204" y="611"/>
                    <a:pt x="210" y="584"/>
                  </a:cubicBezTo>
                  <a:cubicBezTo>
                    <a:pt x="226" y="534"/>
                    <a:pt x="241" y="483"/>
                    <a:pt x="254" y="433"/>
                  </a:cubicBezTo>
                  <a:cubicBezTo>
                    <a:pt x="270" y="380"/>
                    <a:pt x="281" y="329"/>
                    <a:pt x="290" y="277"/>
                  </a:cubicBezTo>
                  <a:cubicBezTo>
                    <a:pt x="303" y="220"/>
                    <a:pt x="322" y="154"/>
                    <a:pt x="320" y="97"/>
                  </a:cubicBezTo>
                  <a:cubicBezTo>
                    <a:pt x="320" y="35"/>
                    <a:pt x="272"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0"/>
            <p:cNvSpPr/>
            <p:nvPr/>
          </p:nvSpPr>
          <p:spPr>
            <a:xfrm>
              <a:off x="1736275" y="911875"/>
              <a:ext cx="56975" cy="15425"/>
            </a:xfrm>
            <a:custGeom>
              <a:avLst/>
              <a:gdLst/>
              <a:ahLst/>
              <a:cxnLst/>
              <a:rect l="l" t="t" r="r" b="b"/>
              <a:pathLst>
                <a:path w="2279" h="617" extrusionOk="0">
                  <a:moveTo>
                    <a:pt x="1782" y="1"/>
                  </a:moveTo>
                  <a:cubicBezTo>
                    <a:pt x="1618" y="1"/>
                    <a:pt x="1454" y="10"/>
                    <a:pt x="1290" y="20"/>
                  </a:cubicBezTo>
                  <a:lnTo>
                    <a:pt x="247" y="79"/>
                  </a:lnTo>
                  <a:cubicBezTo>
                    <a:pt x="172" y="84"/>
                    <a:pt x="84" y="95"/>
                    <a:pt x="43" y="158"/>
                  </a:cubicBezTo>
                  <a:cubicBezTo>
                    <a:pt x="1" y="222"/>
                    <a:pt x="27" y="308"/>
                    <a:pt x="86" y="352"/>
                  </a:cubicBezTo>
                  <a:cubicBezTo>
                    <a:pt x="126" y="378"/>
                    <a:pt x="171" y="391"/>
                    <a:pt x="216" y="391"/>
                  </a:cubicBezTo>
                  <a:cubicBezTo>
                    <a:pt x="243" y="391"/>
                    <a:pt x="271" y="386"/>
                    <a:pt x="297" y="376"/>
                  </a:cubicBezTo>
                  <a:lnTo>
                    <a:pt x="170" y="371"/>
                  </a:lnTo>
                  <a:cubicBezTo>
                    <a:pt x="245" y="366"/>
                    <a:pt x="320" y="364"/>
                    <a:pt x="395" y="364"/>
                  </a:cubicBezTo>
                  <a:cubicBezTo>
                    <a:pt x="879" y="364"/>
                    <a:pt x="1358" y="468"/>
                    <a:pt x="1828" y="591"/>
                  </a:cubicBezTo>
                  <a:cubicBezTo>
                    <a:pt x="1880" y="605"/>
                    <a:pt x="1938" y="616"/>
                    <a:pt x="1992" y="616"/>
                  </a:cubicBezTo>
                  <a:cubicBezTo>
                    <a:pt x="2060" y="616"/>
                    <a:pt x="2122" y="599"/>
                    <a:pt x="2160" y="545"/>
                  </a:cubicBezTo>
                  <a:cubicBezTo>
                    <a:pt x="2179" y="512"/>
                    <a:pt x="2193" y="477"/>
                    <a:pt x="2197" y="440"/>
                  </a:cubicBezTo>
                  <a:cubicBezTo>
                    <a:pt x="2221" y="328"/>
                    <a:pt x="2248" y="213"/>
                    <a:pt x="2272" y="101"/>
                  </a:cubicBezTo>
                  <a:cubicBezTo>
                    <a:pt x="2278" y="84"/>
                    <a:pt x="2276" y="64"/>
                    <a:pt x="2267" y="46"/>
                  </a:cubicBezTo>
                  <a:cubicBezTo>
                    <a:pt x="2256" y="35"/>
                    <a:pt x="2241" y="29"/>
                    <a:pt x="2226" y="29"/>
                  </a:cubicBezTo>
                  <a:cubicBezTo>
                    <a:pt x="2079" y="8"/>
                    <a:pt x="1931" y="1"/>
                    <a:pt x="1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0"/>
            <p:cNvSpPr/>
            <p:nvPr/>
          </p:nvSpPr>
          <p:spPr>
            <a:xfrm>
              <a:off x="1577450" y="853125"/>
              <a:ext cx="82000" cy="28950"/>
            </a:xfrm>
            <a:custGeom>
              <a:avLst/>
              <a:gdLst/>
              <a:ahLst/>
              <a:cxnLst/>
              <a:rect l="l" t="t" r="r" b="b"/>
              <a:pathLst>
                <a:path w="3280" h="1158" extrusionOk="0">
                  <a:moveTo>
                    <a:pt x="3103" y="0"/>
                  </a:moveTo>
                  <a:cubicBezTo>
                    <a:pt x="3102" y="0"/>
                    <a:pt x="3101" y="0"/>
                    <a:pt x="3099" y="0"/>
                  </a:cubicBezTo>
                  <a:cubicBezTo>
                    <a:pt x="2750" y="9"/>
                    <a:pt x="2403" y="29"/>
                    <a:pt x="2056" y="40"/>
                  </a:cubicBezTo>
                  <a:lnTo>
                    <a:pt x="1560" y="55"/>
                  </a:lnTo>
                  <a:cubicBezTo>
                    <a:pt x="1426" y="58"/>
                    <a:pt x="1278" y="49"/>
                    <a:pt x="1151" y="104"/>
                  </a:cubicBezTo>
                  <a:cubicBezTo>
                    <a:pt x="912" y="209"/>
                    <a:pt x="894" y="470"/>
                    <a:pt x="841" y="692"/>
                  </a:cubicBezTo>
                  <a:cubicBezTo>
                    <a:pt x="809" y="833"/>
                    <a:pt x="756" y="933"/>
                    <a:pt x="620" y="933"/>
                  </a:cubicBezTo>
                  <a:cubicBezTo>
                    <a:pt x="601" y="933"/>
                    <a:pt x="580" y="931"/>
                    <a:pt x="558" y="927"/>
                  </a:cubicBezTo>
                  <a:cubicBezTo>
                    <a:pt x="404" y="896"/>
                    <a:pt x="251" y="848"/>
                    <a:pt x="93" y="848"/>
                  </a:cubicBezTo>
                  <a:cubicBezTo>
                    <a:pt x="24" y="848"/>
                    <a:pt x="0" y="940"/>
                    <a:pt x="60" y="976"/>
                  </a:cubicBezTo>
                  <a:cubicBezTo>
                    <a:pt x="191" y="1052"/>
                    <a:pt x="354" y="1103"/>
                    <a:pt x="501" y="1138"/>
                  </a:cubicBezTo>
                  <a:cubicBezTo>
                    <a:pt x="551" y="1150"/>
                    <a:pt x="602" y="1158"/>
                    <a:pt x="652" y="1158"/>
                  </a:cubicBezTo>
                  <a:cubicBezTo>
                    <a:pt x="728" y="1158"/>
                    <a:pt x="801" y="1140"/>
                    <a:pt x="868" y="1092"/>
                  </a:cubicBezTo>
                  <a:cubicBezTo>
                    <a:pt x="1085" y="936"/>
                    <a:pt x="1046" y="661"/>
                    <a:pt x="1138" y="442"/>
                  </a:cubicBezTo>
                  <a:cubicBezTo>
                    <a:pt x="1206" y="282"/>
                    <a:pt x="1360" y="295"/>
                    <a:pt x="1509" y="293"/>
                  </a:cubicBezTo>
                  <a:lnTo>
                    <a:pt x="2030" y="286"/>
                  </a:lnTo>
                  <a:cubicBezTo>
                    <a:pt x="2388" y="284"/>
                    <a:pt x="2743" y="286"/>
                    <a:pt x="3099" y="282"/>
                  </a:cubicBezTo>
                  <a:cubicBezTo>
                    <a:pt x="3278" y="277"/>
                    <a:pt x="3279" y="0"/>
                    <a:pt x="3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0"/>
            <p:cNvSpPr/>
            <p:nvPr/>
          </p:nvSpPr>
          <p:spPr>
            <a:xfrm>
              <a:off x="1570800" y="841775"/>
              <a:ext cx="63825" cy="33650"/>
            </a:xfrm>
            <a:custGeom>
              <a:avLst/>
              <a:gdLst/>
              <a:ahLst/>
              <a:cxnLst/>
              <a:rect l="l" t="t" r="r" b="b"/>
              <a:pathLst>
                <a:path w="2553" h="1346" extrusionOk="0">
                  <a:moveTo>
                    <a:pt x="1129" y="1"/>
                  </a:moveTo>
                  <a:cubicBezTo>
                    <a:pt x="1051" y="1"/>
                    <a:pt x="973" y="10"/>
                    <a:pt x="905" y="57"/>
                  </a:cubicBezTo>
                  <a:cubicBezTo>
                    <a:pt x="734" y="173"/>
                    <a:pt x="677" y="435"/>
                    <a:pt x="591" y="613"/>
                  </a:cubicBezTo>
                  <a:cubicBezTo>
                    <a:pt x="499" y="797"/>
                    <a:pt x="372" y="1019"/>
                    <a:pt x="159" y="1083"/>
                  </a:cubicBezTo>
                  <a:cubicBezTo>
                    <a:pt x="1" y="1130"/>
                    <a:pt x="60" y="1346"/>
                    <a:pt x="196" y="1346"/>
                  </a:cubicBezTo>
                  <a:cubicBezTo>
                    <a:pt x="217" y="1346"/>
                    <a:pt x="240" y="1340"/>
                    <a:pt x="264" y="1329"/>
                  </a:cubicBezTo>
                  <a:cubicBezTo>
                    <a:pt x="440" y="1243"/>
                    <a:pt x="589" y="1109"/>
                    <a:pt x="692" y="942"/>
                  </a:cubicBezTo>
                  <a:cubicBezTo>
                    <a:pt x="815" y="749"/>
                    <a:pt x="868" y="523"/>
                    <a:pt x="980" y="323"/>
                  </a:cubicBezTo>
                  <a:cubicBezTo>
                    <a:pt x="1023" y="247"/>
                    <a:pt x="1082" y="232"/>
                    <a:pt x="1151" y="232"/>
                  </a:cubicBezTo>
                  <a:cubicBezTo>
                    <a:pt x="1185" y="232"/>
                    <a:pt x="1222" y="236"/>
                    <a:pt x="1261" y="237"/>
                  </a:cubicBezTo>
                  <a:cubicBezTo>
                    <a:pt x="1389" y="239"/>
                    <a:pt x="1516" y="241"/>
                    <a:pt x="1641" y="244"/>
                  </a:cubicBezTo>
                  <a:cubicBezTo>
                    <a:pt x="1723" y="245"/>
                    <a:pt x="1804" y="246"/>
                    <a:pt x="1886" y="246"/>
                  </a:cubicBezTo>
                  <a:cubicBezTo>
                    <a:pt x="2073" y="246"/>
                    <a:pt x="2259" y="242"/>
                    <a:pt x="2447" y="233"/>
                  </a:cubicBezTo>
                  <a:cubicBezTo>
                    <a:pt x="2553" y="226"/>
                    <a:pt x="2548" y="83"/>
                    <a:pt x="2447" y="72"/>
                  </a:cubicBezTo>
                  <a:cubicBezTo>
                    <a:pt x="2177" y="44"/>
                    <a:pt x="1911" y="28"/>
                    <a:pt x="1641" y="17"/>
                  </a:cubicBezTo>
                  <a:cubicBezTo>
                    <a:pt x="1507" y="11"/>
                    <a:pt x="1373" y="6"/>
                    <a:pt x="1237" y="4"/>
                  </a:cubicBezTo>
                  <a:cubicBezTo>
                    <a:pt x="1202" y="3"/>
                    <a:pt x="1165"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0"/>
            <p:cNvSpPr/>
            <p:nvPr/>
          </p:nvSpPr>
          <p:spPr>
            <a:xfrm>
              <a:off x="1616150" y="851200"/>
              <a:ext cx="42200" cy="10750"/>
            </a:xfrm>
            <a:custGeom>
              <a:avLst/>
              <a:gdLst/>
              <a:ahLst/>
              <a:cxnLst/>
              <a:rect l="l" t="t" r="r" b="b"/>
              <a:pathLst>
                <a:path w="1688" h="430" extrusionOk="0">
                  <a:moveTo>
                    <a:pt x="1" y="1"/>
                  </a:moveTo>
                  <a:lnTo>
                    <a:pt x="16" y="392"/>
                  </a:lnTo>
                  <a:cubicBezTo>
                    <a:pt x="16" y="392"/>
                    <a:pt x="562" y="429"/>
                    <a:pt x="1025" y="429"/>
                  </a:cubicBezTo>
                  <a:cubicBezTo>
                    <a:pt x="1354" y="429"/>
                    <a:pt x="1641" y="410"/>
                    <a:pt x="1661" y="345"/>
                  </a:cubicBezTo>
                  <a:cubicBezTo>
                    <a:pt x="1687" y="244"/>
                    <a:pt x="1676" y="139"/>
                    <a:pt x="1630" y="47"/>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0"/>
            <p:cNvSpPr/>
            <p:nvPr/>
          </p:nvSpPr>
          <p:spPr>
            <a:xfrm>
              <a:off x="1606375" y="840050"/>
              <a:ext cx="31550" cy="10800"/>
            </a:xfrm>
            <a:custGeom>
              <a:avLst/>
              <a:gdLst/>
              <a:ahLst/>
              <a:cxnLst/>
              <a:rect l="l" t="t" r="r" b="b"/>
              <a:pathLst>
                <a:path w="1262" h="432" extrusionOk="0">
                  <a:moveTo>
                    <a:pt x="386" y="1"/>
                  </a:moveTo>
                  <a:cubicBezTo>
                    <a:pt x="171" y="1"/>
                    <a:pt x="1" y="7"/>
                    <a:pt x="1" y="7"/>
                  </a:cubicBezTo>
                  <a:lnTo>
                    <a:pt x="31" y="352"/>
                  </a:lnTo>
                  <a:lnTo>
                    <a:pt x="1237" y="431"/>
                  </a:lnTo>
                  <a:cubicBezTo>
                    <a:pt x="1257" y="328"/>
                    <a:pt x="1261" y="223"/>
                    <a:pt x="1253" y="117"/>
                  </a:cubicBezTo>
                  <a:cubicBezTo>
                    <a:pt x="1241" y="19"/>
                    <a:pt x="750"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0"/>
            <p:cNvSpPr/>
            <p:nvPr/>
          </p:nvSpPr>
          <p:spPr>
            <a:xfrm>
              <a:off x="1671925" y="1034575"/>
              <a:ext cx="25450" cy="11625"/>
            </a:xfrm>
            <a:custGeom>
              <a:avLst/>
              <a:gdLst/>
              <a:ahLst/>
              <a:cxnLst/>
              <a:rect l="l" t="t" r="r" b="b"/>
              <a:pathLst>
                <a:path w="1018" h="465" extrusionOk="0">
                  <a:moveTo>
                    <a:pt x="47" y="1"/>
                  </a:moveTo>
                  <a:cubicBezTo>
                    <a:pt x="38" y="128"/>
                    <a:pt x="23" y="253"/>
                    <a:pt x="1" y="378"/>
                  </a:cubicBezTo>
                  <a:cubicBezTo>
                    <a:pt x="335" y="383"/>
                    <a:pt x="666" y="411"/>
                    <a:pt x="996" y="464"/>
                  </a:cubicBezTo>
                  <a:cubicBezTo>
                    <a:pt x="1009" y="407"/>
                    <a:pt x="1018" y="335"/>
                    <a:pt x="972" y="297"/>
                  </a:cubicBezTo>
                  <a:cubicBezTo>
                    <a:pt x="952" y="282"/>
                    <a:pt x="930" y="273"/>
                    <a:pt x="906" y="269"/>
                  </a:cubicBezTo>
                  <a:lnTo>
                    <a:pt x="152" y="84"/>
                  </a:lnTo>
                  <a:cubicBezTo>
                    <a:pt x="122" y="78"/>
                    <a:pt x="84" y="64"/>
                    <a:pt x="76" y="34"/>
                  </a:cubicBezTo>
                  <a:lnTo>
                    <a:pt x="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0"/>
            <p:cNvSpPr/>
            <p:nvPr/>
          </p:nvSpPr>
          <p:spPr>
            <a:xfrm>
              <a:off x="1681625" y="1043125"/>
              <a:ext cx="28875" cy="48400"/>
            </a:xfrm>
            <a:custGeom>
              <a:avLst/>
              <a:gdLst/>
              <a:ahLst/>
              <a:cxnLst/>
              <a:rect l="l" t="t" r="r" b="b"/>
              <a:pathLst>
                <a:path w="1155" h="1936" extrusionOk="0">
                  <a:moveTo>
                    <a:pt x="104" y="0"/>
                  </a:moveTo>
                  <a:cubicBezTo>
                    <a:pt x="53" y="0"/>
                    <a:pt x="1" y="64"/>
                    <a:pt x="30" y="120"/>
                  </a:cubicBezTo>
                  <a:cubicBezTo>
                    <a:pt x="195" y="421"/>
                    <a:pt x="375" y="713"/>
                    <a:pt x="529" y="1020"/>
                  </a:cubicBezTo>
                  <a:cubicBezTo>
                    <a:pt x="606" y="1170"/>
                    <a:pt x="678" y="1323"/>
                    <a:pt x="748" y="1477"/>
                  </a:cubicBezTo>
                  <a:cubicBezTo>
                    <a:pt x="783" y="1556"/>
                    <a:pt x="819" y="1635"/>
                    <a:pt x="854" y="1717"/>
                  </a:cubicBezTo>
                  <a:cubicBezTo>
                    <a:pt x="887" y="1796"/>
                    <a:pt x="906" y="1877"/>
                    <a:pt x="986" y="1923"/>
                  </a:cubicBezTo>
                  <a:cubicBezTo>
                    <a:pt x="1001" y="1931"/>
                    <a:pt x="1018" y="1935"/>
                    <a:pt x="1035" y="1935"/>
                  </a:cubicBezTo>
                  <a:cubicBezTo>
                    <a:pt x="1078" y="1935"/>
                    <a:pt x="1120" y="1908"/>
                    <a:pt x="1133" y="1862"/>
                  </a:cubicBezTo>
                  <a:cubicBezTo>
                    <a:pt x="1155" y="1771"/>
                    <a:pt x="1113" y="1703"/>
                    <a:pt x="1076" y="1622"/>
                  </a:cubicBezTo>
                  <a:cubicBezTo>
                    <a:pt x="1040" y="1543"/>
                    <a:pt x="1003" y="1466"/>
                    <a:pt x="966" y="1387"/>
                  </a:cubicBezTo>
                  <a:cubicBezTo>
                    <a:pt x="887" y="1225"/>
                    <a:pt x="803" y="1066"/>
                    <a:pt x="715" y="911"/>
                  </a:cubicBezTo>
                  <a:cubicBezTo>
                    <a:pt x="546" y="607"/>
                    <a:pt x="366" y="300"/>
                    <a:pt x="153" y="26"/>
                  </a:cubicBezTo>
                  <a:cubicBezTo>
                    <a:pt x="139" y="8"/>
                    <a:pt x="122" y="0"/>
                    <a:pt x="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0"/>
            <p:cNvSpPr/>
            <p:nvPr/>
          </p:nvSpPr>
          <p:spPr>
            <a:xfrm>
              <a:off x="1696250" y="1075325"/>
              <a:ext cx="24800" cy="26325"/>
            </a:xfrm>
            <a:custGeom>
              <a:avLst/>
              <a:gdLst/>
              <a:ahLst/>
              <a:cxnLst/>
              <a:rect l="l" t="t" r="r" b="b"/>
              <a:pathLst>
                <a:path w="992" h="1053" extrusionOk="0">
                  <a:moveTo>
                    <a:pt x="542" y="90"/>
                  </a:moveTo>
                  <a:cubicBezTo>
                    <a:pt x="557" y="90"/>
                    <a:pt x="572" y="92"/>
                    <a:pt x="587" y="95"/>
                  </a:cubicBezTo>
                  <a:cubicBezTo>
                    <a:pt x="682" y="115"/>
                    <a:pt x="763" y="176"/>
                    <a:pt x="805" y="264"/>
                  </a:cubicBezTo>
                  <a:cubicBezTo>
                    <a:pt x="871" y="415"/>
                    <a:pt x="873" y="666"/>
                    <a:pt x="721" y="769"/>
                  </a:cubicBezTo>
                  <a:cubicBezTo>
                    <a:pt x="644" y="822"/>
                    <a:pt x="548" y="841"/>
                    <a:pt x="455" y="861"/>
                  </a:cubicBezTo>
                  <a:cubicBezTo>
                    <a:pt x="430" y="867"/>
                    <a:pt x="390" y="875"/>
                    <a:pt x="352" y="875"/>
                  </a:cubicBezTo>
                  <a:cubicBezTo>
                    <a:pt x="315" y="875"/>
                    <a:pt x="281" y="867"/>
                    <a:pt x="262" y="841"/>
                  </a:cubicBezTo>
                  <a:cubicBezTo>
                    <a:pt x="246" y="818"/>
                    <a:pt x="224" y="808"/>
                    <a:pt x="202" y="808"/>
                  </a:cubicBezTo>
                  <a:cubicBezTo>
                    <a:pt x="192" y="808"/>
                    <a:pt x="183" y="810"/>
                    <a:pt x="174" y="813"/>
                  </a:cubicBezTo>
                  <a:lnTo>
                    <a:pt x="174" y="813"/>
                  </a:lnTo>
                  <a:cubicBezTo>
                    <a:pt x="126" y="763"/>
                    <a:pt x="87" y="703"/>
                    <a:pt x="62" y="635"/>
                  </a:cubicBezTo>
                  <a:cubicBezTo>
                    <a:pt x="27" y="541"/>
                    <a:pt x="32" y="437"/>
                    <a:pt x="78" y="349"/>
                  </a:cubicBezTo>
                  <a:cubicBezTo>
                    <a:pt x="124" y="264"/>
                    <a:pt x="209" y="209"/>
                    <a:pt x="293" y="169"/>
                  </a:cubicBezTo>
                  <a:cubicBezTo>
                    <a:pt x="370" y="134"/>
                    <a:pt x="456" y="90"/>
                    <a:pt x="542" y="90"/>
                  </a:cubicBezTo>
                  <a:close/>
                  <a:moveTo>
                    <a:pt x="552" y="1"/>
                  </a:moveTo>
                  <a:cubicBezTo>
                    <a:pt x="481" y="1"/>
                    <a:pt x="410" y="22"/>
                    <a:pt x="339" y="53"/>
                  </a:cubicBezTo>
                  <a:cubicBezTo>
                    <a:pt x="238" y="101"/>
                    <a:pt x="133" y="165"/>
                    <a:pt x="71" y="262"/>
                  </a:cubicBezTo>
                  <a:cubicBezTo>
                    <a:pt x="7" y="356"/>
                    <a:pt x="1" y="468"/>
                    <a:pt x="14" y="576"/>
                  </a:cubicBezTo>
                  <a:cubicBezTo>
                    <a:pt x="25" y="662"/>
                    <a:pt x="64" y="776"/>
                    <a:pt x="126" y="870"/>
                  </a:cubicBezTo>
                  <a:lnTo>
                    <a:pt x="126" y="870"/>
                  </a:lnTo>
                  <a:cubicBezTo>
                    <a:pt x="123" y="884"/>
                    <a:pt x="125" y="900"/>
                    <a:pt x="133" y="916"/>
                  </a:cubicBezTo>
                  <a:cubicBezTo>
                    <a:pt x="162" y="982"/>
                    <a:pt x="220" y="1014"/>
                    <a:pt x="285" y="1026"/>
                  </a:cubicBezTo>
                  <a:lnTo>
                    <a:pt x="285" y="1026"/>
                  </a:lnTo>
                  <a:cubicBezTo>
                    <a:pt x="318" y="1043"/>
                    <a:pt x="353" y="1052"/>
                    <a:pt x="390" y="1052"/>
                  </a:cubicBezTo>
                  <a:cubicBezTo>
                    <a:pt x="424" y="1052"/>
                    <a:pt x="460" y="1044"/>
                    <a:pt x="497" y="1026"/>
                  </a:cubicBezTo>
                  <a:cubicBezTo>
                    <a:pt x="504" y="1023"/>
                    <a:pt x="509" y="1018"/>
                    <a:pt x="512" y="1012"/>
                  </a:cubicBezTo>
                  <a:lnTo>
                    <a:pt x="512" y="1012"/>
                  </a:lnTo>
                  <a:cubicBezTo>
                    <a:pt x="591" y="996"/>
                    <a:pt x="669" y="970"/>
                    <a:pt x="741" y="936"/>
                  </a:cubicBezTo>
                  <a:cubicBezTo>
                    <a:pt x="851" y="885"/>
                    <a:pt x="932" y="789"/>
                    <a:pt x="961" y="672"/>
                  </a:cubicBezTo>
                  <a:cubicBezTo>
                    <a:pt x="991" y="547"/>
                    <a:pt x="983" y="415"/>
                    <a:pt x="934" y="295"/>
                  </a:cubicBezTo>
                  <a:cubicBezTo>
                    <a:pt x="886" y="185"/>
                    <a:pt x="805" y="82"/>
                    <a:pt x="690" y="31"/>
                  </a:cubicBezTo>
                  <a:cubicBezTo>
                    <a:pt x="644" y="10"/>
                    <a:pt x="598" y="1"/>
                    <a:pt x="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0"/>
            <p:cNvSpPr/>
            <p:nvPr/>
          </p:nvSpPr>
          <p:spPr>
            <a:xfrm>
              <a:off x="1566525" y="871850"/>
              <a:ext cx="13200" cy="15825"/>
            </a:xfrm>
            <a:custGeom>
              <a:avLst/>
              <a:gdLst/>
              <a:ahLst/>
              <a:cxnLst/>
              <a:rect l="l" t="t" r="r" b="b"/>
              <a:pathLst>
                <a:path w="528" h="633" extrusionOk="0">
                  <a:moveTo>
                    <a:pt x="212" y="0"/>
                  </a:moveTo>
                  <a:cubicBezTo>
                    <a:pt x="157" y="0"/>
                    <a:pt x="107" y="33"/>
                    <a:pt x="88" y="86"/>
                  </a:cubicBezTo>
                  <a:cubicBezTo>
                    <a:pt x="29" y="194"/>
                    <a:pt x="0" y="317"/>
                    <a:pt x="5" y="440"/>
                  </a:cubicBezTo>
                  <a:cubicBezTo>
                    <a:pt x="5" y="457"/>
                    <a:pt x="9" y="477"/>
                    <a:pt x="22" y="494"/>
                  </a:cubicBezTo>
                  <a:cubicBezTo>
                    <a:pt x="38" y="508"/>
                    <a:pt x="57" y="516"/>
                    <a:pt x="79" y="516"/>
                  </a:cubicBezTo>
                  <a:cubicBezTo>
                    <a:pt x="180" y="536"/>
                    <a:pt x="277" y="576"/>
                    <a:pt x="360" y="633"/>
                  </a:cubicBezTo>
                  <a:lnTo>
                    <a:pt x="345" y="611"/>
                  </a:lnTo>
                  <a:cubicBezTo>
                    <a:pt x="389" y="440"/>
                    <a:pt x="450" y="273"/>
                    <a:pt x="527" y="112"/>
                  </a:cubicBezTo>
                  <a:cubicBezTo>
                    <a:pt x="444" y="57"/>
                    <a:pt x="349" y="20"/>
                    <a:pt x="253" y="7"/>
                  </a:cubicBezTo>
                  <a:cubicBezTo>
                    <a:pt x="239" y="3"/>
                    <a:pt x="225" y="0"/>
                    <a:pt x="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0"/>
            <p:cNvSpPr/>
            <p:nvPr/>
          </p:nvSpPr>
          <p:spPr>
            <a:xfrm>
              <a:off x="1748300" y="959725"/>
              <a:ext cx="157050" cy="11825"/>
            </a:xfrm>
            <a:custGeom>
              <a:avLst/>
              <a:gdLst/>
              <a:ahLst/>
              <a:cxnLst/>
              <a:rect l="l" t="t" r="r" b="b"/>
              <a:pathLst>
                <a:path w="6282" h="473" extrusionOk="0">
                  <a:moveTo>
                    <a:pt x="5802" y="1"/>
                  </a:moveTo>
                  <a:cubicBezTo>
                    <a:pt x="5619" y="1"/>
                    <a:pt x="5434" y="16"/>
                    <a:pt x="5254" y="19"/>
                  </a:cubicBezTo>
                  <a:cubicBezTo>
                    <a:pt x="5010" y="23"/>
                    <a:pt x="4758" y="28"/>
                    <a:pt x="4510" y="32"/>
                  </a:cubicBezTo>
                  <a:cubicBezTo>
                    <a:pt x="4031" y="41"/>
                    <a:pt x="3552" y="48"/>
                    <a:pt x="3073" y="52"/>
                  </a:cubicBezTo>
                  <a:cubicBezTo>
                    <a:pt x="2594" y="56"/>
                    <a:pt x="2116" y="61"/>
                    <a:pt x="1635" y="63"/>
                  </a:cubicBezTo>
                  <a:cubicBezTo>
                    <a:pt x="1612" y="63"/>
                    <a:pt x="1589" y="63"/>
                    <a:pt x="1566" y="63"/>
                  </a:cubicBezTo>
                  <a:cubicBezTo>
                    <a:pt x="1390" y="63"/>
                    <a:pt x="1212" y="60"/>
                    <a:pt x="1033" y="60"/>
                  </a:cubicBezTo>
                  <a:cubicBezTo>
                    <a:pt x="739" y="60"/>
                    <a:pt x="445" y="68"/>
                    <a:pt x="157" y="107"/>
                  </a:cubicBezTo>
                  <a:cubicBezTo>
                    <a:pt x="1" y="127"/>
                    <a:pt x="3" y="392"/>
                    <a:pt x="157" y="416"/>
                  </a:cubicBezTo>
                  <a:cubicBezTo>
                    <a:pt x="468" y="463"/>
                    <a:pt x="789" y="471"/>
                    <a:pt x="1109" y="471"/>
                  </a:cubicBezTo>
                  <a:cubicBezTo>
                    <a:pt x="1259" y="471"/>
                    <a:pt x="1409" y="469"/>
                    <a:pt x="1558" y="469"/>
                  </a:cubicBezTo>
                  <a:cubicBezTo>
                    <a:pt x="1584" y="469"/>
                    <a:pt x="1609" y="469"/>
                    <a:pt x="1635" y="469"/>
                  </a:cubicBezTo>
                  <a:cubicBezTo>
                    <a:pt x="1973" y="471"/>
                    <a:pt x="2313" y="472"/>
                    <a:pt x="2652" y="472"/>
                  </a:cubicBezTo>
                  <a:cubicBezTo>
                    <a:pt x="2793" y="472"/>
                    <a:pt x="2933" y="472"/>
                    <a:pt x="3073" y="471"/>
                  </a:cubicBezTo>
                  <a:cubicBezTo>
                    <a:pt x="3552" y="471"/>
                    <a:pt x="4031" y="469"/>
                    <a:pt x="4510" y="465"/>
                  </a:cubicBezTo>
                  <a:cubicBezTo>
                    <a:pt x="4758" y="463"/>
                    <a:pt x="5006" y="458"/>
                    <a:pt x="5254" y="456"/>
                  </a:cubicBezTo>
                  <a:cubicBezTo>
                    <a:pt x="5272" y="456"/>
                    <a:pt x="5289" y="456"/>
                    <a:pt x="5307" y="456"/>
                  </a:cubicBezTo>
                  <a:cubicBezTo>
                    <a:pt x="5413" y="456"/>
                    <a:pt x="5521" y="458"/>
                    <a:pt x="5628" y="458"/>
                  </a:cubicBezTo>
                  <a:cubicBezTo>
                    <a:pt x="5754" y="458"/>
                    <a:pt x="5879" y="455"/>
                    <a:pt x="6001" y="441"/>
                  </a:cubicBezTo>
                  <a:cubicBezTo>
                    <a:pt x="6273" y="408"/>
                    <a:pt x="6282" y="32"/>
                    <a:pt x="6001" y="8"/>
                  </a:cubicBezTo>
                  <a:cubicBezTo>
                    <a:pt x="5935" y="3"/>
                    <a:pt x="5869" y="1"/>
                    <a:pt x="5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0"/>
            <p:cNvSpPr/>
            <p:nvPr/>
          </p:nvSpPr>
          <p:spPr>
            <a:xfrm>
              <a:off x="1819900" y="963525"/>
              <a:ext cx="63950" cy="97950"/>
            </a:xfrm>
            <a:custGeom>
              <a:avLst/>
              <a:gdLst/>
              <a:ahLst/>
              <a:cxnLst/>
              <a:rect l="l" t="t" r="r" b="b"/>
              <a:pathLst>
                <a:path w="2558" h="3918" extrusionOk="0">
                  <a:moveTo>
                    <a:pt x="2390" y="1"/>
                  </a:moveTo>
                  <a:cubicBezTo>
                    <a:pt x="2363" y="1"/>
                    <a:pt x="2336" y="12"/>
                    <a:pt x="2315" y="38"/>
                  </a:cubicBezTo>
                  <a:lnTo>
                    <a:pt x="2318" y="38"/>
                  </a:lnTo>
                  <a:cubicBezTo>
                    <a:pt x="2208" y="174"/>
                    <a:pt x="2076" y="289"/>
                    <a:pt x="1968" y="429"/>
                  </a:cubicBezTo>
                  <a:cubicBezTo>
                    <a:pt x="1863" y="570"/>
                    <a:pt x="1749" y="712"/>
                    <a:pt x="1643" y="857"/>
                  </a:cubicBezTo>
                  <a:cubicBezTo>
                    <a:pt x="1439" y="1139"/>
                    <a:pt x="1246" y="1431"/>
                    <a:pt x="1064" y="1729"/>
                  </a:cubicBezTo>
                  <a:cubicBezTo>
                    <a:pt x="692" y="2329"/>
                    <a:pt x="352" y="2948"/>
                    <a:pt x="47" y="3585"/>
                  </a:cubicBezTo>
                  <a:cubicBezTo>
                    <a:pt x="1" y="3684"/>
                    <a:pt x="16" y="3770"/>
                    <a:pt x="82" y="3853"/>
                  </a:cubicBezTo>
                  <a:cubicBezTo>
                    <a:pt x="117" y="3894"/>
                    <a:pt x="166" y="3918"/>
                    <a:pt x="219" y="3918"/>
                  </a:cubicBezTo>
                  <a:cubicBezTo>
                    <a:pt x="225" y="3918"/>
                    <a:pt x="231" y="3917"/>
                    <a:pt x="238" y="3917"/>
                  </a:cubicBezTo>
                  <a:cubicBezTo>
                    <a:pt x="310" y="3917"/>
                    <a:pt x="398" y="3877"/>
                    <a:pt x="429" y="3807"/>
                  </a:cubicBezTo>
                  <a:cubicBezTo>
                    <a:pt x="714" y="3170"/>
                    <a:pt x="1035" y="2548"/>
                    <a:pt x="1389" y="1949"/>
                  </a:cubicBezTo>
                  <a:cubicBezTo>
                    <a:pt x="1562" y="1655"/>
                    <a:pt x="1744" y="1365"/>
                    <a:pt x="1929" y="1079"/>
                  </a:cubicBezTo>
                  <a:cubicBezTo>
                    <a:pt x="2025" y="930"/>
                    <a:pt x="2120" y="778"/>
                    <a:pt x="2221" y="631"/>
                  </a:cubicBezTo>
                  <a:cubicBezTo>
                    <a:pt x="2267" y="565"/>
                    <a:pt x="2313" y="499"/>
                    <a:pt x="2355" y="429"/>
                  </a:cubicBezTo>
                  <a:cubicBezTo>
                    <a:pt x="2405" y="348"/>
                    <a:pt x="2443" y="256"/>
                    <a:pt x="2500" y="179"/>
                  </a:cubicBezTo>
                  <a:cubicBezTo>
                    <a:pt x="2557" y="100"/>
                    <a:pt x="2472" y="1"/>
                    <a:pt x="2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0"/>
            <p:cNvSpPr/>
            <p:nvPr/>
          </p:nvSpPr>
          <p:spPr>
            <a:xfrm>
              <a:off x="1680500" y="989275"/>
              <a:ext cx="18650" cy="39075"/>
            </a:xfrm>
            <a:custGeom>
              <a:avLst/>
              <a:gdLst/>
              <a:ahLst/>
              <a:cxnLst/>
              <a:rect l="l" t="t" r="r" b="b"/>
              <a:pathLst>
                <a:path w="746" h="1563" extrusionOk="0">
                  <a:moveTo>
                    <a:pt x="648" y="1"/>
                  </a:moveTo>
                  <a:lnTo>
                    <a:pt x="1" y="308"/>
                  </a:lnTo>
                  <a:lnTo>
                    <a:pt x="170" y="1527"/>
                  </a:lnTo>
                  <a:cubicBezTo>
                    <a:pt x="170" y="1527"/>
                    <a:pt x="295" y="1563"/>
                    <a:pt x="430" y="1563"/>
                  </a:cubicBezTo>
                  <a:cubicBezTo>
                    <a:pt x="558" y="1563"/>
                    <a:pt x="695" y="1531"/>
                    <a:pt x="745" y="1409"/>
                  </a:cubicBezTo>
                  <a:lnTo>
                    <a:pt x="6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0"/>
            <p:cNvSpPr/>
            <p:nvPr/>
          </p:nvSpPr>
          <p:spPr>
            <a:xfrm>
              <a:off x="1752425" y="725700"/>
              <a:ext cx="21275" cy="41425"/>
            </a:xfrm>
            <a:custGeom>
              <a:avLst/>
              <a:gdLst/>
              <a:ahLst/>
              <a:cxnLst/>
              <a:rect l="l" t="t" r="r" b="b"/>
              <a:pathLst>
                <a:path w="851" h="1657" extrusionOk="0">
                  <a:moveTo>
                    <a:pt x="622" y="0"/>
                  </a:moveTo>
                  <a:lnTo>
                    <a:pt x="71" y="264"/>
                  </a:lnTo>
                  <a:cubicBezTo>
                    <a:pt x="71" y="264"/>
                    <a:pt x="64" y="387"/>
                    <a:pt x="60" y="560"/>
                  </a:cubicBezTo>
                  <a:cubicBezTo>
                    <a:pt x="58" y="617"/>
                    <a:pt x="53" y="679"/>
                    <a:pt x="53" y="745"/>
                  </a:cubicBezTo>
                  <a:cubicBezTo>
                    <a:pt x="51" y="808"/>
                    <a:pt x="47" y="870"/>
                    <a:pt x="44" y="934"/>
                  </a:cubicBezTo>
                  <a:cubicBezTo>
                    <a:pt x="42" y="980"/>
                    <a:pt x="40" y="1024"/>
                    <a:pt x="38" y="1070"/>
                  </a:cubicBezTo>
                  <a:cubicBezTo>
                    <a:pt x="25" y="1349"/>
                    <a:pt x="11" y="1606"/>
                    <a:pt x="1" y="1656"/>
                  </a:cubicBezTo>
                  <a:cubicBezTo>
                    <a:pt x="64" y="1568"/>
                    <a:pt x="850" y="833"/>
                    <a:pt x="850" y="833"/>
                  </a:cubicBezTo>
                  <a:cubicBezTo>
                    <a:pt x="850" y="833"/>
                    <a:pt x="631" y="24"/>
                    <a:pt x="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0"/>
            <p:cNvSpPr/>
            <p:nvPr/>
          </p:nvSpPr>
          <p:spPr>
            <a:xfrm>
              <a:off x="1660025" y="1017775"/>
              <a:ext cx="42800" cy="22425"/>
            </a:xfrm>
            <a:custGeom>
              <a:avLst/>
              <a:gdLst/>
              <a:ahLst/>
              <a:cxnLst/>
              <a:rect l="l" t="t" r="r" b="b"/>
              <a:pathLst>
                <a:path w="1712" h="897" extrusionOk="0">
                  <a:moveTo>
                    <a:pt x="1560" y="1"/>
                  </a:moveTo>
                  <a:lnTo>
                    <a:pt x="1560" y="1"/>
                  </a:lnTo>
                  <a:cubicBezTo>
                    <a:pt x="1386" y="64"/>
                    <a:pt x="1204" y="100"/>
                    <a:pt x="1022" y="104"/>
                  </a:cubicBezTo>
                  <a:lnTo>
                    <a:pt x="984" y="104"/>
                  </a:lnTo>
                  <a:cubicBezTo>
                    <a:pt x="969" y="310"/>
                    <a:pt x="798" y="409"/>
                    <a:pt x="598" y="477"/>
                  </a:cubicBezTo>
                  <a:cubicBezTo>
                    <a:pt x="407" y="541"/>
                    <a:pt x="141" y="561"/>
                    <a:pt x="42" y="763"/>
                  </a:cubicBezTo>
                  <a:cubicBezTo>
                    <a:pt x="25" y="802"/>
                    <a:pt x="9" y="846"/>
                    <a:pt x="0" y="888"/>
                  </a:cubicBezTo>
                  <a:lnTo>
                    <a:pt x="20" y="890"/>
                  </a:lnTo>
                  <a:cubicBezTo>
                    <a:pt x="151" y="894"/>
                    <a:pt x="281" y="896"/>
                    <a:pt x="412" y="896"/>
                  </a:cubicBezTo>
                  <a:cubicBezTo>
                    <a:pt x="767" y="896"/>
                    <a:pt x="1122" y="881"/>
                    <a:pt x="1476" y="851"/>
                  </a:cubicBezTo>
                  <a:cubicBezTo>
                    <a:pt x="1535" y="846"/>
                    <a:pt x="1595" y="837"/>
                    <a:pt x="1652" y="824"/>
                  </a:cubicBezTo>
                  <a:cubicBezTo>
                    <a:pt x="1691" y="675"/>
                    <a:pt x="1711" y="528"/>
                    <a:pt x="1658" y="357"/>
                  </a:cubicBezTo>
                  <a:cubicBezTo>
                    <a:pt x="1623" y="238"/>
                    <a:pt x="1551" y="122"/>
                    <a:pt x="1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0"/>
            <p:cNvSpPr/>
            <p:nvPr/>
          </p:nvSpPr>
          <p:spPr>
            <a:xfrm>
              <a:off x="1725250" y="765275"/>
              <a:ext cx="82700" cy="129600"/>
            </a:xfrm>
            <a:custGeom>
              <a:avLst/>
              <a:gdLst/>
              <a:ahLst/>
              <a:cxnLst/>
              <a:rect l="l" t="t" r="r" b="b"/>
              <a:pathLst>
                <a:path w="3308" h="5184" extrusionOk="0">
                  <a:moveTo>
                    <a:pt x="1008" y="1"/>
                  </a:moveTo>
                  <a:cubicBezTo>
                    <a:pt x="1008" y="1"/>
                    <a:pt x="716" y="635"/>
                    <a:pt x="569" y="1305"/>
                  </a:cubicBezTo>
                  <a:cubicBezTo>
                    <a:pt x="424" y="1973"/>
                    <a:pt x="0" y="5184"/>
                    <a:pt x="0" y="5184"/>
                  </a:cubicBezTo>
                  <a:lnTo>
                    <a:pt x="2998" y="5151"/>
                  </a:lnTo>
                  <a:lnTo>
                    <a:pt x="3308" y="1173"/>
                  </a:lnTo>
                  <a:lnTo>
                    <a:pt x="10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0"/>
            <p:cNvSpPr/>
            <p:nvPr/>
          </p:nvSpPr>
          <p:spPr>
            <a:xfrm>
              <a:off x="1736175" y="748300"/>
              <a:ext cx="52075" cy="127100"/>
            </a:xfrm>
            <a:custGeom>
              <a:avLst/>
              <a:gdLst/>
              <a:ahLst/>
              <a:cxnLst/>
              <a:rect l="l" t="t" r="r" b="b"/>
              <a:pathLst>
                <a:path w="2083" h="5084" extrusionOk="0">
                  <a:moveTo>
                    <a:pt x="1478" y="1"/>
                  </a:moveTo>
                  <a:cubicBezTo>
                    <a:pt x="798" y="280"/>
                    <a:pt x="514" y="1046"/>
                    <a:pt x="363" y="1773"/>
                  </a:cubicBezTo>
                  <a:cubicBezTo>
                    <a:pt x="152" y="2784"/>
                    <a:pt x="145" y="3827"/>
                    <a:pt x="0" y="4846"/>
                  </a:cubicBezTo>
                  <a:cubicBezTo>
                    <a:pt x="253" y="4953"/>
                    <a:pt x="521" y="5024"/>
                    <a:pt x="795" y="5054"/>
                  </a:cubicBezTo>
                  <a:cubicBezTo>
                    <a:pt x="962" y="5073"/>
                    <a:pt x="1131" y="5084"/>
                    <a:pt x="1300" y="5084"/>
                  </a:cubicBezTo>
                  <a:cubicBezTo>
                    <a:pt x="1329" y="5084"/>
                    <a:pt x="1357" y="5084"/>
                    <a:pt x="1386" y="5083"/>
                  </a:cubicBezTo>
                  <a:lnTo>
                    <a:pt x="1632" y="3572"/>
                  </a:lnTo>
                  <a:lnTo>
                    <a:pt x="1760" y="2790"/>
                  </a:lnTo>
                  <a:lnTo>
                    <a:pt x="2082" y="820"/>
                  </a:lnTo>
                  <a:lnTo>
                    <a:pt x="1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0"/>
            <p:cNvSpPr/>
            <p:nvPr/>
          </p:nvSpPr>
          <p:spPr>
            <a:xfrm>
              <a:off x="1739425" y="855150"/>
              <a:ext cx="32850" cy="7975"/>
            </a:xfrm>
            <a:custGeom>
              <a:avLst/>
              <a:gdLst/>
              <a:ahLst/>
              <a:cxnLst/>
              <a:rect l="l" t="t" r="r" b="b"/>
              <a:pathLst>
                <a:path w="1314" h="319" extrusionOk="0">
                  <a:moveTo>
                    <a:pt x="101" y="1"/>
                  </a:moveTo>
                  <a:cubicBezTo>
                    <a:pt x="34" y="1"/>
                    <a:pt x="1" y="94"/>
                    <a:pt x="64" y="135"/>
                  </a:cubicBezTo>
                  <a:cubicBezTo>
                    <a:pt x="154" y="194"/>
                    <a:pt x="268" y="225"/>
                    <a:pt x="369" y="251"/>
                  </a:cubicBezTo>
                  <a:cubicBezTo>
                    <a:pt x="540" y="296"/>
                    <a:pt x="715" y="319"/>
                    <a:pt x="891" y="319"/>
                  </a:cubicBezTo>
                  <a:cubicBezTo>
                    <a:pt x="921" y="319"/>
                    <a:pt x="950" y="318"/>
                    <a:pt x="980" y="317"/>
                  </a:cubicBezTo>
                  <a:cubicBezTo>
                    <a:pt x="1074" y="313"/>
                    <a:pt x="1206" y="313"/>
                    <a:pt x="1280" y="249"/>
                  </a:cubicBezTo>
                  <a:cubicBezTo>
                    <a:pt x="1313" y="223"/>
                    <a:pt x="1291" y="176"/>
                    <a:pt x="1258" y="163"/>
                  </a:cubicBezTo>
                  <a:lnTo>
                    <a:pt x="1256" y="163"/>
                  </a:lnTo>
                  <a:cubicBezTo>
                    <a:pt x="1237" y="156"/>
                    <a:pt x="1218" y="153"/>
                    <a:pt x="1199" y="153"/>
                  </a:cubicBezTo>
                  <a:cubicBezTo>
                    <a:pt x="1173" y="153"/>
                    <a:pt x="1147" y="158"/>
                    <a:pt x="1120" y="159"/>
                  </a:cubicBezTo>
                  <a:cubicBezTo>
                    <a:pt x="1076" y="161"/>
                    <a:pt x="1026" y="163"/>
                    <a:pt x="977" y="165"/>
                  </a:cubicBezTo>
                  <a:cubicBezTo>
                    <a:pt x="961" y="166"/>
                    <a:pt x="945" y="166"/>
                    <a:pt x="929" y="166"/>
                  </a:cubicBezTo>
                  <a:cubicBezTo>
                    <a:pt x="846" y="166"/>
                    <a:pt x="764" y="161"/>
                    <a:pt x="681" y="150"/>
                  </a:cubicBezTo>
                  <a:cubicBezTo>
                    <a:pt x="586" y="139"/>
                    <a:pt x="492" y="122"/>
                    <a:pt x="400" y="95"/>
                  </a:cubicBezTo>
                  <a:cubicBezTo>
                    <a:pt x="305" y="69"/>
                    <a:pt x="215" y="27"/>
                    <a:pt x="119" y="3"/>
                  </a:cubicBezTo>
                  <a:cubicBezTo>
                    <a:pt x="113" y="2"/>
                    <a:pt x="107"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0"/>
            <p:cNvSpPr/>
            <p:nvPr/>
          </p:nvSpPr>
          <p:spPr>
            <a:xfrm>
              <a:off x="1744125" y="796850"/>
              <a:ext cx="31050" cy="7850"/>
            </a:xfrm>
            <a:custGeom>
              <a:avLst/>
              <a:gdLst/>
              <a:ahLst/>
              <a:cxnLst/>
              <a:rect l="l" t="t" r="r" b="b"/>
              <a:pathLst>
                <a:path w="1242" h="314" extrusionOk="0">
                  <a:moveTo>
                    <a:pt x="77" y="0"/>
                  </a:moveTo>
                  <a:cubicBezTo>
                    <a:pt x="59" y="0"/>
                    <a:pt x="40" y="8"/>
                    <a:pt x="27" y="22"/>
                  </a:cubicBezTo>
                  <a:cubicBezTo>
                    <a:pt x="10" y="38"/>
                    <a:pt x="1" y="66"/>
                    <a:pt x="10" y="90"/>
                  </a:cubicBezTo>
                  <a:cubicBezTo>
                    <a:pt x="16" y="115"/>
                    <a:pt x="34" y="132"/>
                    <a:pt x="58" y="139"/>
                  </a:cubicBezTo>
                  <a:cubicBezTo>
                    <a:pt x="249" y="194"/>
                    <a:pt x="442" y="238"/>
                    <a:pt x="638" y="268"/>
                  </a:cubicBezTo>
                  <a:cubicBezTo>
                    <a:pt x="775" y="291"/>
                    <a:pt x="918" y="313"/>
                    <a:pt x="1058" y="313"/>
                  </a:cubicBezTo>
                  <a:cubicBezTo>
                    <a:pt x="1109" y="313"/>
                    <a:pt x="1159" y="310"/>
                    <a:pt x="1209" y="303"/>
                  </a:cubicBezTo>
                  <a:cubicBezTo>
                    <a:pt x="1242" y="299"/>
                    <a:pt x="1237" y="249"/>
                    <a:pt x="1209" y="240"/>
                  </a:cubicBezTo>
                  <a:cubicBezTo>
                    <a:pt x="1027" y="191"/>
                    <a:pt x="833" y="180"/>
                    <a:pt x="649" y="143"/>
                  </a:cubicBezTo>
                  <a:cubicBezTo>
                    <a:pt x="462" y="108"/>
                    <a:pt x="278" y="60"/>
                    <a:pt x="95" y="3"/>
                  </a:cubicBezTo>
                  <a:cubicBezTo>
                    <a:pt x="89" y="1"/>
                    <a:pt x="83"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0"/>
            <p:cNvSpPr/>
            <p:nvPr/>
          </p:nvSpPr>
          <p:spPr>
            <a:xfrm>
              <a:off x="1745400" y="800325"/>
              <a:ext cx="11500" cy="57500"/>
            </a:xfrm>
            <a:custGeom>
              <a:avLst/>
              <a:gdLst/>
              <a:ahLst/>
              <a:cxnLst/>
              <a:rect l="l" t="t" r="r" b="b"/>
              <a:pathLst>
                <a:path w="460" h="2300" extrusionOk="0">
                  <a:moveTo>
                    <a:pt x="387" y="1"/>
                  </a:moveTo>
                  <a:cubicBezTo>
                    <a:pt x="367" y="1"/>
                    <a:pt x="348" y="11"/>
                    <a:pt x="341" y="35"/>
                  </a:cubicBezTo>
                  <a:cubicBezTo>
                    <a:pt x="268" y="217"/>
                    <a:pt x="260" y="435"/>
                    <a:pt x="233" y="628"/>
                  </a:cubicBezTo>
                  <a:lnTo>
                    <a:pt x="152" y="1183"/>
                  </a:lnTo>
                  <a:cubicBezTo>
                    <a:pt x="126" y="1368"/>
                    <a:pt x="101" y="1555"/>
                    <a:pt x="75" y="1739"/>
                  </a:cubicBezTo>
                  <a:lnTo>
                    <a:pt x="33" y="2038"/>
                  </a:lnTo>
                  <a:cubicBezTo>
                    <a:pt x="22" y="2121"/>
                    <a:pt x="0" y="2189"/>
                    <a:pt x="40" y="2266"/>
                  </a:cubicBezTo>
                  <a:cubicBezTo>
                    <a:pt x="53" y="2288"/>
                    <a:pt x="75" y="2299"/>
                    <a:pt x="98" y="2299"/>
                  </a:cubicBezTo>
                  <a:cubicBezTo>
                    <a:pt x="114" y="2299"/>
                    <a:pt x="130" y="2293"/>
                    <a:pt x="143" y="2282"/>
                  </a:cubicBezTo>
                  <a:cubicBezTo>
                    <a:pt x="202" y="2216"/>
                    <a:pt x="198" y="2148"/>
                    <a:pt x="209" y="2062"/>
                  </a:cubicBezTo>
                  <a:cubicBezTo>
                    <a:pt x="222" y="1961"/>
                    <a:pt x="235" y="1860"/>
                    <a:pt x="249" y="1761"/>
                  </a:cubicBezTo>
                  <a:cubicBezTo>
                    <a:pt x="273" y="1577"/>
                    <a:pt x="295" y="1390"/>
                    <a:pt x="319" y="1205"/>
                  </a:cubicBezTo>
                  <a:cubicBezTo>
                    <a:pt x="341" y="1019"/>
                    <a:pt x="363" y="834"/>
                    <a:pt x="387" y="648"/>
                  </a:cubicBezTo>
                  <a:cubicBezTo>
                    <a:pt x="409" y="457"/>
                    <a:pt x="459" y="241"/>
                    <a:pt x="437" y="48"/>
                  </a:cubicBezTo>
                  <a:cubicBezTo>
                    <a:pt x="436" y="18"/>
                    <a:pt x="411"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0"/>
            <p:cNvSpPr/>
            <p:nvPr/>
          </p:nvSpPr>
          <p:spPr>
            <a:xfrm>
              <a:off x="1772575" y="919550"/>
              <a:ext cx="18475" cy="19675"/>
            </a:xfrm>
            <a:custGeom>
              <a:avLst/>
              <a:gdLst/>
              <a:ahLst/>
              <a:cxnLst/>
              <a:rect l="l" t="t" r="r" b="b"/>
              <a:pathLst>
                <a:path w="739" h="787" extrusionOk="0">
                  <a:moveTo>
                    <a:pt x="69" y="1"/>
                  </a:moveTo>
                  <a:lnTo>
                    <a:pt x="22" y="405"/>
                  </a:lnTo>
                  <a:lnTo>
                    <a:pt x="22" y="433"/>
                  </a:lnTo>
                  <a:cubicBezTo>
                    <a:pt x="1" y="565"/>
                    <a:pt x="18" y="752"/>
                    <a:pt x="150" y="769"/>
                  </a:cubicBezTo>
                  <a:cubicBezTo>
                    <a:pt x="199" y="776"/>
                    <a:pt x="331" y="787"/>
                    <a:pt x="449" y="787"/>
                  </a:cubicBezTo>
                  <a:cubicBezTo>
                    <a:pt x="538" y="787"/>
                    <a:pt x="619" y="781"/>
                    <a:pt x="648" y="761"/>
                  </a:cubicBezTo>
                  <a:cubicBezTo>
                    <a:pt x="716" y="715"/>
                    <a:pt x="738" y="622"/>
                    <a:pt x="738" y="541"/>
                  </a:cubicBezTo>
                  <a:cubicBezTo>
                    <a:pt x="738" y="458"/>
                    <a:pt x="719" y="376"/>
                    <a:pt x="730" y="293"/>
                  </a:cubicBezTo>
                  <a:lnTo>
                    <a:pt x="730" y="293"/>
                  </a:lnTo>
                  <a:lnTo>
                    <a:pt x="712" y="297"/>
                  </a:lnTo>
                  <a:lnTo>
                    <a:pt x="690" y="18"/>
                  </a:lnTo>
                  <a:lnTo>
                    <a:pt x="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0"/>
            <p:cNvSpPr/>
            <p:nvPr/>
          </p:nvSpPr>
          <p:spPr>
            <a:xfrm>
              <a:off x="1637025" y="872750"/>
              <a:ext cx="145950" cy="134800"/>
            </a:xfrm>
            <a:custGeom>
              <a:avLst/>
              <a:gdLst/>
              <a:ahLst/>
              <a:cxnLst/>
              <a:rect l="l" t="t" r="r" b="b"/>
              <a:pathLst>
                <a:path w="5838" h="5392" extrusionOk="0">
                  <a:moveTo>
                    <a:pt x="2844" y="0"/>
                  </a:moveTo>
                  <a:cubicBezTo>
                    <a:pt x="2352" y="0"/>
                    <a:pt x="1867" y="16"/>
                    <a:pt x="1463" y="54"/>
                  </a:cubicBezTo>
                  <a:cubicBezTo>
                    <a:pt x="1413" y="59"/>
                    <a:pt x="1362" y="61"/>
                    <a:pt x="1311" y="61"/>
                  </a:cubicBezTo>
                  <a:cubicBezTo>
                    <a:pt x="1156" y="61"/>
                    <a:pt x="997" y="44"/>
                    <a:pt x="845" y="44"/>
                  </a:cubicBezTo>
                  <a:cubicBezTo>
                    <a:pt x="637" y="44"/>
                    <a:pt x="441" y="76"/>
                    <a:pt x="286" y="223"/>
                  </a:cubicBezTo>
                  <a:cubicBezTo>
                    <a:pt x="92" y="406"/>
                    <a:pt x="7" y="693"/>
                    <a:pt x="2" y="970"/>
                  </a:cubicBezTo>
                  <a:cubicBezTo>
                    <a:pt x="0" y="1247"/>
                    <a:pt x="73" y="1519"/>
                    <a:pt x="147" y="1785"/>
                  </a:cubicBezTo>
                  <a:cubicBezTo>
                    <a:pt x="497" y="2997"/>
                    <a:pt x="975" y="4170"/>
                    <a:pt x="1575" y="5281"/>
                  </a:cubicBezTo>
                  <a:cubicBezTo>
                    <a:pt x="1590" y="5319"/>
                    <a:pt x="1617" y="5352"/>
                    <a:pt x="1652" y="5378"/>
                  </a:cubicBezTo>
                  <a:cubicBezTo>
                    <a:pt x="1672" y="5388"/>
                    <a:pt x="1693" y="5391"/>
                    <a:pt x="1714" y="5391"/>
                  </a:cubicBezTo>
                  <a:cubicBezTo>
                    <a:pt x="1741" y="5391"/>
                    <a:pt x="1768" y="5386"/>
                    <a:pt x="1794" y="5380"/>
                  </a:cubicBezTo>
                  <a:cubicBezTo>
                    <a:pt x="1981" y="5336"/>
                    <a:pt x="2570" y="5248"/>
                    <a:pt x="2570" y="5248"/>
                  </a:cubicBezTo>
                  <a:cubicBezTo>
                    <a:pt x="2571" y="5250"/>
                    <a:pt x="2573" y="5250"/>
                    <a:pt x="2574" y="5250"/>
                  </a:cubicBezTo>
                  <a:cubicBezTo>
                    <a:pt x="2659" y="5250"/>
                    <a:pt x="1740" y="1890"/>
                    <a:pt x="1740" y="1890"/>
                  </a:cubicBezTo>
                  <a:lnTo>
                    <a:pt x="1740" y="1890"/>
                  </a:lnTo>
                  <a:cubicBezTo>
                    <a:pt x="1740" y="1890"/>
                    <a:pt x="2708" y="1901"/>
                    <a:pt x="3664" y="1901"/>
                  </a:cubicBezTo>
                  <a:cubicBezTo>
                    <a:pt x="4094" y="1901"/>
                    <a:pt x="4522" y="1899"/>
                    <a:pt x="4858" y="1893"/>
                  </a:cubicBezTo>
                  <a:cubicBezTo>
                    <a:pt x="5073" y="1890"/>
                    <a:pt x="5302" y="1877"/>
                    <a:pt x="5480" y="1748"/>
                  </a:cubicBezTo>
                  <a:cubicBezTo>
                    <a:pt x="5838" y="1488"/>
                    <a:pt x="5824" y="928"/>
                    <a:pt x="5774" y="467"/>
                  </a:cubicBezTo>
                  <a:lnTo>
                    <a:pt x="5609" y="232"/>
                  </a:lnTo>
                  <a:cubicBezTo>
                    <a:pt x="5654" y="124"/>
                    <a:pt x="4217" y="0"/>
                    <a:pt x="2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0"/>
            <p:cNvSpPr/>
            <p:nvPr/>
          </p:nvSpPr>
          <p:spPr>
            <a:xfrm>
              <a:off x="1756050" y="794050"/>
              <a:ext cx="20950" cy="81350"/>
            </a:xfrm>
            <a:custGeom>
              <a:avLst/>
              <a:gdLst/>
              <a:ahLst/>
              <a:cxnLst/>
              <a:rect l="l" t="t" r="r" b="b"/>
              <a:pathLst>
                <a:path w="838" h="3254" extrusionOk="0">
                  <a:moveTo>
                    <a:pt x="784" y="0"/>
                  </a:moveTo>
                  <a:lnTo>
                    <a:pt x="582" y="25"/>
                  </a:lnTo>
                  <a:cubicBezTo>
                    <a:pt x="525" y="1112"/>
                    <a:pt x="330" y="2188"/>
                    <a:pt x="0" y="3224"/>
                  </a:cubicBezTo>
                  <a:cubicBezTo>
                    <a:pt x="167" y="3243"/>
                    <a:pt x="336" y="3254"/>
                    <a:pt x="505" y="3254"/>
                  </a:cubicBezTo>
                  <a:cubicBezTo>
                    <a:pt x="534" y="3254"/>
                    <a:pt x="562" y="3254"/>
                    <a:pt x="591" y="3253"/>
                  </a:cubicBezTo>
                  <a:lnTo>
                    <a:pt x="837" y="1742"/>
                  </a:lnTo>
                  <a:cubicBezTo>
                    <a:pt x="828" y="1162"/>
                    <a:pt x="811" y="580"/>
                    <a:pt x="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0"/>
            <p:cNvSpPr/>
            <p:nvPr/>
          </p:nvSpPr>
          <p:spPr>
            <a:xfrm>
              <a:off x="1765550" y="746550"/>
              <a:ext cx="50150" cy="180450"/>
            </a:xfrm>
            <a:custGeom>
              <a:avLst/>
              <a:gdLst/>
              <a:ahLst/>
              <a:cxnLst/>
              <a:rect l="l" t="t" r="r" b="b"/>
              <a:pathLst>
                <a:path w="2006" h="7218" extrusionOk="0">
                  <a:moveTo>
                    <a:pt x="598" y="1"/>
                  </a:moveTo>
                  <a:lnTo>
                    <a:pt x="499" y="49"/>
                  </a:lnTo>
                  <a:cubicBezTo>
                    <a:pt x="484" y="47"/>
                    <a:pt x="470" y="46"/>
                    <a:pt x="456" y="46"/>
                  </a:cubicBezTo>
                  <a:cubicBezTo>
                    <a:pt x="197" y="46"/>
                    <a:pt x="50" y="378"/>
                    <a:pt x="0" y="646"/>
                  </a:cubicBezTo>
                  <a:cubicBezTo>
                    <a:pt x="211" y="2491"/>
                    <a:pt x="163" y="5214"/>
                    <a:pt x="90" y="7167"/>
                  </a:cubicBezTo>
                  <a:lnTo>
                    <a:pt x="1224" y="7217"/>
                  </a:lnTo>
                  <a:cubicBezTo>
                    <a:pt x="1391" y="6622"/>
                    <a:pt x="1560" y="6029"/>
                    <a:pt x="1729" y="5434"/>
                  </a:cubicBezTo>
                  <a:cubicBezTo>
                    <a:pt x="2005" y="4452"/>
                    <a:pt x="1964" y="3444"/>
                    <a:pt x="1872" y="2427"/>
                  </a:cubicBezTo>
                  <a:cubicBezTo>
                    <a:pt x="1779" y="1413"/>
                    <a:pt x="1546" y="374"/>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0"/>
            <p:cNvSpPr/>
            <p:nvPr/>
          </p:nvSpPr>
          <p:spPr>
            <a:xfrm>
              <a:off x="1753475" y="731675"/>
              <a:ext cx="11875" cy="17375"/>
            </a:xfrm>
            <a:custGeom>
              <a:avLst/>
              <a:gdLst/>
              <a:ahLst/>
              <a:cxnLst/>
              <a:rect l="l" t="t" r="r" b="b"/>
              <a:pathLst>
                <a:path w="475" h="695" extrusionOk="0">
                  <a:moveTo>
                    <a:pt x="475" y="1"/>
                  </a:moveTo>
                  <a:cubicBezTo>
                    <a:pt x="468" y="1"/>
                    <a:pt x="314" y="231"/>
                    <a:pt x="16" y="321"/>
                  </a:cubicBezTo>
                  <a:cubicBezTo>
                    <a:pt x="13" y="378"/>
                    <a:pt x="11" y="440"/>
                    <a:pt x="9" y="506"/>
                  </a:cubicBezTo>
                  <a:cubicBezTo>
                    <a:pt x="7" y="569"/>
                    <a:pt x="5" y="631"/>
                    <a:pt x="0" y="695"/>
                  </a:cubicBezTo>
                  <a:cubicBezTo>
                    <a:pt x="229" y="521"/>
                    <a:pt x="396" y="277"/>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0"/>
            <p:cNvSpPr/>
            <p:nvPr/>
          </p:nvSpPr>
          <p:spPr>
            <a:xfrm>
              <a:off x="1730900" y="674625"/>
              <a:ext cx="61025" cy="64625"/>
            </a:xfrm>
            <a:custGeom>
              <a:avLst/>
              <a:gdLst/>
              <a:ahLst/>
              <a:cxnLst/>
              <a:rect l="l" t="t" r="r" b="b"/>
              <a:pathLst>
                <a:path w="2441" h="2585" extrusionOk="0">
                  <a:moveTo>
                    <a:pt x="1412" y="1"/>
                  </a:moveTo>
                  <a:cubicBezTo>
                    <a:pt x="890" y="1"/>
                    <a:pt x="348" y="305"/>
                    <a:pt x="306" y="816"/>
                  </a:cubicBezTo>
                  <a:cubicBezTo>
                    <a:pt x="218" y="1441"/>
                    <a:pt x="1" y="2406"/>
                    <a:pt x="910" y="2579"/>
                  </a:cubicBezTo>
                  <a:cubicBezTo>
                    <a:pt x="953" y="2583"/>
                    <a:pt x="995" y="2584"/>
                    <a:pt x="1035" y="2584"/>
                  </a:cubicBezTo>
                  <a:cubicBezTo>
                    <a:pt x="1388" y="2584"/>
                    <a:pt x="1641" y="2446"/>
                    <a:pt x="1968" y="2144"/>
                  </a:cubicBezTo>
                  <a:cubicBezTo>
                    <a:pt x="2249" y="1817"/>
                    <a:pt x="2441" y="1395"/>
                    <a:pt x="2414" y="965"/>
                  </a:cubicBezTo>
                  <a:cubicBezTo>
                    <a:pt x="2410" y="903"/>
                    <a:pt x="2399" y="844"/>
                    <a:pt x="2386" y="785"/>
                  </a:cubicBezTo>
                  <a:cubicBezTo>
                    <a:pt x="2319" y="239"/>
                    <a:pt x="1873" y="1"/>
                    <a:pt x="1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0"/>
            <p:cNvSpPr/>
            <p:nvPr/>
          </p:nvSpPr>
          <p:spPr>
            <a:xfrm>
              <a:off x="1741450" y="705925"/>
              <a:ext cx="10300" cy="17850"/>
            </a:xfrm>
            <a:custGeom>
              <a:avLst/>
              <a:gdLst/>
              <a:ahLst/>
              <a:cxnLst/>
              <a:rect l="l" t="t" r="r" b="b"/>
              <a:pathLst>
                <a:path w="412" h="714" extrusionOk="0">
                  <a:moveTo>
                    <a:pt x="242" y="0"/>
                  </a:moveTo>
                  <a:cubicBezTo>
                    <a:pt x="233" y="0"/>
                    <a:pt x="224" y="5"/>
                    <a:pt x="218" y="14"/>
                  </a:cubicBezTo>
                  <a:cubicBezTo>
                    <a:pt x="196" y="51"/>
                    <a:pt x="196" y="102"/>
                    <a:pt x="185" y="143"/>
                  </a:cubicBezTo>
                  <a:cubicBezTo>
                    <a:pt x="176" y="189"/>
                    <a:pt x="163" y="236"/>
                    <a:pt x="147" y="279"/>
                  </a:cubicBezTo>
                  <a:cubicBezTo>
                    <a:pt x="123" y="350"/>
                    <a:pt x="95" y="433"/>
                    <a:pt x="29" y="475"/>
                  </a:cubicBezTo>
                  <a:cubicBezTo>
                    <a:pt x="0" y="492"/>
                    <a:pt x="0" y="534"/>
                    <a:pt x="29" y="552"/>
                  </a:cubicBezTo>
                  <a:cubicBezTo>
                    <a:pt x="117" y="615"/>
                    <a:pt x="218" y="681"/>
                    <a:pt x="323" y="712"/>
                  </a:cubicBezTo>
                  <a:cubicBezTo>
                    <a:pt x="327" y="713"/>
                    <a:pt x="331" y="714"/>
                    <a:pt x="335" y="714"/>
                  </a:cubicBezTo>
                  <a:cubicBezTo>
                    <a:pt x="381" y="714"/>
                    <a:pt x="411" y="642"/>
                    <a:pt x="363" y="620"/>
                  </a:cubicBezTo>
                  <a:cubicBezTo>
                    <a:pt x="310" y="594"/>
                    <a:pt x="262" y="578"/>
                    <a:pt x="213" y="556"/>
                  </a:cubicBezTo>
                  <a:cubicBezTo>
                    <a:pt x="181" y="541"/>
                    <a:pt x="151" y="525"/>
                    <a:pt x="122" y="507"/>
                  </a:cubicBezTo>
                  <a:lnTo>
                    <a:pt x="122" y="507"/>
                  </a:lnTo>
                  <a:cubicBezTo>
                    <a:pt x="166" y="457"/>
                    <a:pt x="192" y="393"/>
                    <a:pt x="216" y="328"/>
                  </a:cubicBezTo>
                  <a:cubicBezTo>
                    <a:pt x="233" y="277"/>
                    <a:pt x="246" y="227"/>
                    <a:pt x="259" y="176"/>
                  </a:cubicBezTo>
                  <a:cubicBezTo>
                    <a:pt x="270" y="128"/>
                    <a:pt x="286" y="66"/>
                    <a:pt x="268" y="20"/>
                  </a:cubicBezTo>
                  <a:cubicBezTo>
                    <a:pt x="265" y="7"/>
                    <a:pt x="254" y="0"/>
                    <a:pt x="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0"/>
            <p:cNvSpPr/>
            <p:nvPr/>
          </p:nvSpPr>
          <p:spPr>
            <a:xfrm>
              <a:off x="1768300" y="906200"/>
              <a:ext cx="31700" cy="6175"/>
            </a:xfrm>
            <a:custGeom>
              <a:avLst/>
              <a:gdLst/>
              <a:ahLst/>
              <a:cxnLst/>
              <a:rect l="l" t="t" r="r" b="b"/>
              <a:pathLst>
                <a:path w="1268" h="247" extrusionOk="0">
                  <a:moveTo>
                    <a:pt x="85" y="1"/>
                  </a:moveTo>
                  <a:cubicBezTo>
                    <a:pt x="51" y="1"/>
                    <a:pt x="20" y="23"/>
                    <a:pt x="11" y="56"/>
                  </a:cubicBezTo>
                  <a:cubicBezTo>
                    <a:pt x="0" y="96"/>
                    <a:pt x="24" y="137"/>
                    <a:pt x="64" y="150"/>
                  </a:cubicBezTo>
                  <a:cubicBezTo>
                    <a:pt x="253" y="181"/>
                    <a:pt x="444" y="208"/>
                    <a:pt x="635" y="223"/>
                  </a:cubicBezTo>
                  <a:cubicBezTo>
                    <a:pt x="729" y="230"/>
                    <a:pt x="826" y="236"/>
                    <a:pt x="923" y="241"/>
                  </a:cubicBezTo>
                  <a:cubicBezTo>
                    <a:pt x="972" y="243"/>
                    <a:pt x="1022" y="246"/>
                    <a:pt x="1071" y="246"/>
                  </a:cubicBezTo>
                  <a:cubicBezTo>
                    <a:pt x="1117" y="246"/>
                    <a:pt x="1162" y="243"/>
                    <a:pt x="1206" y="234"/>
                  </a:cubicBezTo>
                  <a:cubicBezTo>
                    <a:pt x="1267" y="223"/>
                    <a:pt x="1265" y="124"/>
                    <a:pt x="1206" y="111"/>
                  </a:cubicBezTo>
                  <a:cubicBezTo>
                    <a:pt x="1118" y="91"/>
                    <a:pt x="1024" y="96"/>
                    <a:pt x="934" y="89"/>
                  </a:cubicBezTo>
                  <a:cubicBezTo>
                    <a:pt x="844" y="85"/>
                    <a:pt x="749" y="78"/>
                    <a:pt x="657" y="69"/>
                  </a:cubicBezTo>
                  <a:cubicBezTo>
                    <a:pt x="472" y="52"/>
                    <a:pt x="288" y="32"/>
                    <a:pt x="106" y="3"/>
                  </a:cubicBezTo>
                  <a:cubicBezTo>
                    <a:pt x="99" y="2"/>
                    <a:pt x="92"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0"/>
            <p:cNvSpPr/>
            <p:nvPr/>
          </p:nvSpPr>
          <p:spPr>
            <a:xfrm>
              <a:off x="1789575" y="773850"/>
              <a:ext cx="13925" cy="136600"/>
            </a:xfrm>
            <a:custGeom>
              <a:avLst/>
              <a:gdLst/>
              <a:ahLst/>
              <a:cxnLst/>
              <a:rect l="l" t="t" r="r" b="b"/>
              <a:pathLst>
                <a:path w="557" h="5464" extrusionOk="0">
                  <a:moveTo>
                    <a:pt x="300" y="0"/>
                  </a:moveTo>
                  <a:cubicBezTo>
                    <a:pt x="280" y="0"/>
                    <a:pt x="260" y="22"/>
                    <a:pt x="269" y="46"/>
                  </a:cubicBezTo>
                  <a:lnTo>
                    <a:pt x="271" y="46"/>
                  </a:lnTo>
                  <a:cubicBezTo>
                    <a:pt x="449" y="448"/>
                    <a:pt x="436" y="927"/>
                    <a:pt x="445" y="1360"/>
                  </a:cubicBezTo>
                  <a:cubicBezTo>
                    <a:pt x="449" y="1812"/>
                    <a:pt x="432" y="2264"/>
                    <a:pt x="390" y="2717"/>
                  </a:cubicBezTo>
                  <a:cubicBezTo>
                    <a:pt x="348" y="3182"/>
                    <a:pt x="289" y="3644"/>
                    <a:pt x="219" y="4107"/>
                  </a:cubicBezTo>
                  <a:cubicBezTo>
                    <a:pt x="186" y="4331"/>
                    <a:pt x="148" y="4555"/>
                    <a:pt x="109" y="4779"/>
                  </a:cubicBezTo>
                  <a:cubicBezTo>
                    <a:pt x="72" y="4988"/>
                    <a:pt x="12" y="5203"/>
                    <a:pt x="1" y="5414"/>
                  </a:cubicBezTo>
                  <a:cubicBezTo>
                    <a:pt x="0" y="5446"/>
                    <a:pt x="26" y="5464"/>
                    <a:pt x="52" y="5464"/>
                  </a:cubicBezTo>
                  <a:cubicBezTo>
                    <a:pt x="74" y="5464"/>
                    <a:pt x="95" y="5452"/>
                    <a:pt x="102" y="5427"/>
                  </a:cubicBezTo>
                  <a:cubicBezTo>
                    <a:pt x="175" y="5199"/>
                    <a:pt x="195" y="4942"/>
                    <a:pt x="232" y="4707"/>
                  </a:cubicBezTo>
                  <a:cubicBezTo>
                    <a:pt x="269" y="4480"/>
                    <a:pt x="307" y="4256"/>
                    <a:pt x="340" y="4032"/>
                  </a:cubicBezTo>
                  <a:cubicBezTo>
                    <a:pt x="410" y="3569"/>
                    <a:pt x="469" y="3106"/>
                    <a:pt x="506" y="2638"/>
                  </a:cubicBezTo>
                  <a:cubicBezTo>
                    <a:pt x="544" y="2170"/>
                    <a:pt x="557" y="1700"/>
                    <a:pt x="546" y="1230"/>
                  </a:cubicBezTo>
                  <a:cubicBezTo>
                    <a:pt x="539" y="1002"/>
                    <a:pt x="526" y="773"/>
                    <a:pt x="498" y="545"/>
                  </a:cubicBezTo>
                  <a:cubicBezTo>
                    <a:pt x="476" y="358"/>
                    <a:pt x="436" y="172"/>
                    <a:pt x="324" y="13"/>
                  </a:cubicBezTo>
                  <a:cubicBezTo>
                    <a:pt x="318" y="4"/>
                    <a:pt x="309"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0"/>
            <p:cNvSpPr/>
            <p:nvPr/>
          </p:nvSpPr>
          <p:spPr>
            <a:xfrm>
              <a:off x="1786525" y="915375"/>
              <a:ext cx="6950" cy="7000"/>
            </a:xfrm>
            <a:custGeom>
              <a:avLst/>
              <a:gdLst/>
              <a:ahLst/>
              <a:cxnLst/>
              <a:rect l="l" t="t" r="r" b="b"/>
              <a:pathLst>
                <a:path w="278" h="280" extrusionOk="0">
                  <a:moveTo>
                    <a:pt x="139" y="1"/>
                  </a:moveTo>
                  <a:cubicBezTo>
                    <a:pt x="64" y="3"/>
                    <a:pt x="3" y="65"/>
                    <a:pt x="0" y="139"/>
                  </a:cubicBezTo>
                  <a:lnTo>
                    <a:pt x="5" y="177"/>
                  </a:lnTo>
                  <a:cubicBezTo>
                    <a:pt x="11" y="199"/>
                    <a:pt x="24" y="221"/>
                    <a:pt x="40" y="238"/>
                  </a:cubicBezTo>
                  <a:lnTo>
                    <a:pt x="68" y="258"/>
                  </a:lnTo>
                  <a:cubicBezTo>
                    <a:pt x="88" y="271"/>
                    <a:pt x="112" y="278"/>
                    <a:pt x="139" y="278"/>
                  </a:cubicBezTo>
                  <a:lnTo>
                    <a:pt x="139" y="280"/>
                  </a:lnTo>
                  <a:cubicBezTo>
                    <a:pt x="158" y="280"/>
                    <a:pt x="176" y="275"/>
                    <a:pt x="194" y="267"/>
                  </a:cubicBezTo>
                  <a:cubicBezTo>
                    <a:pt x="209" y="262"/>
                    <a:pt x="224" y="253"/>
                    <a:pt x="238" y="240"/>
                  </a:cubicBezTo>
                  <a:cubicBezTo>
                    <a:pt x="251" y="227"/>
                    <a:pt x="259" y="212"/>
                    <a:pt x="264" y="196"/>
                  </a:cubicBezTo>
                  <a:cubicBezTo>
                    <a:pt x="273" y="179"/>
                    <a:pt x="277" y="159"/>
                    <a:pt x="277" y="141"/>
                  </a:cubicBezTo>
                  <a:lnTo>
                    <a:pt x="273" y="104"/>
                  </a:lnTo>
                  <a:cubicBezTo>
                    <a:pt x="266" y="80"/>
                    <a:pt x="253" y="60"/>
                    <a:pt x="235" y="43"/>
                  </a:cubicBezTo>
                  <a:lnTo>
                    <a:pt x="209" y="21"/>
                  </a:lnTo>
                  <a:cubicBezTo>
                    <a:pt x="187" y="7"/>
                    <a:pt x="163"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0"/>
            <p:cNvSpPr/>
            <p:nvPr/>
          </p:nvSpPr>
          <p:spPr>
            <a:xfrm>
              <a:off x="1756050" y="709525"/>
              <a:ext cx="4025" cy="4000"/>
            </a:xfrm>
            <a:custGeom>
              <a:avLst/>
              <a:gdLst/>
              <a:ahLst/>
              <a:cxnLst/>
              <a:rect l="l" t="t" r="r" b="b"/>
              <a:pathLst>
                <a:path w="161" h="160" extrusionOk="0">
                  <a:moveTo>
                    <a:pt x="73" y="1"/>
                  </a:moveTo>
                  <a:cubicBezTo>
                    <a:pt x="65" y="1"/>
                    <a:pt x="57" y="3"/>
                    <a:pt x="49" y="8"/>
                  </a:cubicBezTo>
                  <a:cubicBezTo>
                    <a:pt x="40" y="10"/>
                    <a:pt x="31" y="17"/>
                    <a:pt x="25" y="23"/>
                  </a:cubicBezTo>
                  <a:cubicBezTo>
                    <a:pt x="16" y="30"/>
                    <a:pt x="11" y="39"/>
                    <a:pt x="7" y="50"/>
                  </a:cubicBezTo>
                  <a:cubicBezTo>
                    <a:pt x="3" y="59"/>
                    <a:pt x="0" y="70"/>
                    <a:pt x="0" y="81"/>
                  </a:cubicBezTo>
                  <a:lnTo>
                    <a:pt x="3" y="100"/>
                  </a:lnTo>
                  <a:cubicBezTo>
                    <a:pt x="7" y="114"/>
                    <a:pt x="14" y="127"/>
                    <a:pt x="25" y="135"/>
                  </a:cubicBezTo>
                  <a:lnTo>
                    <a:pt x="40" y="149"/>
                  </a:lnTo>
                  <a:cubicBezTo>
                    <a:pt x="53" y="155"/>
                    <a:pt x="66" y="160"/>
                    <a:pt x="80" y="160"/>
                  </a:cubicBezTo>
                  <a:cubicBezTo>
                    <a:pt x="91" y="160"/>
                    <a:pt x="101" y="157"/>
                    <a:pt x="110" y="153"/>
                  </a:cubicBezTo>
                  <a:cubicBezTo>
                    <a:pt x="121" y="149"/>
                    <a:pt x="130" y="144"/>
                    <a:pt x="137" y="135"/>
                  </a:cubicBezTo>
                  <a:cubicBezTo>
                    <a:pt x="143" y="129"/>
                    <a:pt x="150" y="120"/>
                    <a:pt x="152" y="111"/>
                  </a:cubicBezTo>
                  <a:cubicBezTo>
                    <a:pt x="159" y="100"/>
                    <a:pt x="161" y="89"/>
                    <a:pt x="159" y="81"/>
                  </a:cubicBezTo>
                  <a:lnTo>
                    <a:pt x="156" y="59"/>
                  </a:lnTo>
                  <a:cubicBezTo>
                    <a:pt x="154" y="45"/>
                    <a:pt x="145" y="32"/>
                    <a:pt x="137" y="23"/>
                  </a:cubicBezTo>
                  <a:lnTo>
                    <a:pt x="121" y="10"/>
                  </a:lnTo>
                  <a:cubicBezTo>
                    <a:pt x="110" y="5"/>
                    <a:pt x="100" y="1"/>
                    <a:pt x="87" y="1"/>
                  </a:cubicBezTo>
                  <a:cubicBezTo>
                    <a:pt x="85" y="1"/>
                    <a:pt x="82" y="1"/>
                    <a:pt x="80" y="1"/>
                  </a:cubicBezTo>
                  <a:cubicBezTo>
                    <a:pt x="77" y="1"/>
                    <a:pt x="75"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0"/>
            <p:cNvSpPr/>
            <p:nvPr/>
          </p:nvSpPr>
          <p:spPr>
            <a:xfrm>
              <a:off x="1738100" y="706975"/>
              <a:ext cx="5450" cy="4250"/>
            </a:xfrm>
            <a:custGeom>
              <a:avLst/>
              <a:gdLst/>
              <a:ahLst/>
              <a:cxnLst/>
              <a:rect l="l" t="t" r="r" b="b"/>
              <a:pathLst>
                <a:path w="218" h="170" extrusionOk="0">
                  <a:moveTo>
                    <a:pt x="108" y="0"/>
                  </a:moveTo>
                  <a:cubicBezTo>
                    <a:pt x="0" y="0"/>
                    <a:pt x="0" y="169"/>
                    <a:pt x="108" y="169"/>
                  </a:cubicBezTo>
                  <a:cubicBezTo>
                    <a:pt x="218" y="169"/>
                    <a:pt x="2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0"/>
            <p:cNvSpPr/>
            <p:nvPr/>
          </p:nvSpPr>
          <p:spPr>
            <a:xfrm>
              <a:off x="1746375" y="737175"/>
              <a:ext cx="35900" cy="42400"/>
            </a:xfrm>
            <a:custGeom>
              <a:avLst/>
              <a:gdLst/>
              <a:ahLst/>
              <a:cxnLst/>
              <a:rect l="l" t="t" r="r" b="b"/>
              <a:pathLst>
                <a:path w="1436" h="1696" extrusionOk="0">
                  <a:moveTo>
                    <a:pt x="1176" y="0"/>
                  </a:moveTo>
                  <a:cubicBezTo>
                    <a:pt x="1176" y="0"/>
                    <a:pt x="442" y="604"/>
                    <a:pt x="262" y="764"/>
                  </a:cubicBezTo>
                  <a:cubicBezTo>
                    <a:pt x="157" y="859"/>
                    <a:pt x="69" y="969"/>
                    <a:pt x="1" y="1092"/>
                  </a:cubicBezTo>
                  <a:lnTo>
                    <a:pt x="295" y="1696"/>
                  </a:lnTo>
                  <a:lnTo>
                    <a:pt x="1435" y="374"/>
                  </a:lnTo>
                  <a:lnTo>
                    <a:pt x="11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0"/>
            <p:cNvSpPr/>
            <p:nvPr/>
          </p:nvSpPr>
          <p:spPr>
            <a:xfrm>
              <a:off x="1734075" y="684725"/>
              <a:ext cx="62400" cy="40600"/>
            </a:xfrm>
            <a:custGeom>
              <a:avLst/>
              <a:gdLst/>
              <a:ahLst/>
              <a:cxnLst/>
              <a:rect l="l" t="t" r="r" b="b"/>
              <a:pathLst>
                <a:path w="2496" h="1624" extrusionOk="0">
                  <a:moveTo>
                    <a:pt x="1" y="1"/>
                  </a:moveTo>
                  <a:cubicBezTo>
                    <a:pt x="32" y="18"/>
                    <a:pt x="62" y="34"/>
                    <a:pt x="95" y="47"/>
                  </a:cubicBezTo>
                  <a:cubicBezTo>
                    <a:pt x="303" y="132"/>
                    <a:pt x="528" y="196"/>
                    <a:pt x="751" y="196"/>
                  </a:cubicBezTo>
                  <a:cubicBezTo>
                    <a:pt x="838" y="196"/>
                    <a:pt x="926" y="186"/>
                    <a:pt x="1011" y="163"/>
                  </a:cubicBezTo>
                  <a:cubicBezTo>
                    <a:pt x="1056" y="150"/>
                    <a:pt x="1103" y="136"/>
                    <a:pt x="1149" y="136"/>
                  </a:cubicBezTo>
                  <a:cubicBezTo>
                    <a:pt x="1157" y="136"/>
                    <a:pt x="1166" y="136"/>
                    <a:pt x="1174" y="137"/>
                  </a:cubicBezTo>
                  <a:cubicBezTo>
                    <a:pt x="1229" y="144"/>
                    <a:pt x="1284" y="188"/>
                    <a:pt x="1279" y="242"/>
                  </a:cubicBezTo>
                  <a:cubicBezTo>
                    <a:pt x="1275" y="304"/>
                    <a:pt x="1211" y="379"/>
                    <a:pt x="1262" y="412"/>
                  </a:cubicBezTo>
                  <a:cubicBezTo>
                    <a:pt x="1275" y="419"/>
                    <a:pt x="1290" y="422"/>
                    <a:pt x="1305" y="422"/>
                  </a:cubicBezTo>
                  <a:cubicBezTo>
                    <a:pt x="1312" y="422"/>
                    <a:pt x="1320" y="422"/>
                    <a:pt x="1327" y="420"/>
                  </a:cubicBezTo>
                  <a:cubicBezTo>
                    <a:pt x="1464" y="420"/>
                    <a:pt x="1541" y="583"/>
                    <a:pt x="1541" y="721"/>
                  </a:cubicBezTo>
                  <a:cubicBezTo>
                    <a:pt x="1541" y="857"/>
                    <a:pt x="1494" y="998"/>
                    <a:pt x="1534" y="1127"/>
                  </a:cubicBezTo>
                  <a:cubicBezTo>
                    <a:pt x="1536" y="1138"/>
                    <a:pt x="1541" y="1147"/>
                    <a:pt x="1547" y="1156"/>
                  </a:cubicBezTo>
                  <a:cubicBezTo>
                    <a:pt x="1556" y="1165"/>
                    <a:pt x="1565" y="1170"/>
                    <a:pt x="1574" y="1170"/>
                  </a:cubicBezTo>
                  <a:cubicBezTo>
                    <a:pt x="1609" y="1170"/>
                    <a:pt x="1646" y="1116"/>
                    <a:pt x="1661" y="1073"/>
                  </a:cubicBezTo>
                  <a:cubicBezTo>
                    <a:pt x="1695" y="968"/>
                    <a:pt x="1832" y="880"/>
                    <a:pt x="1939" y="880"/>
                  </a:cubicBezTo>
                  <a:cubicBezTo>
                    <a:pt x="2025" y="880"/>
                    <a:pt x="2092" y="938"/>
                    <a:pt x="2070" y="1092"/>
                  </a:cubicBezTo>
                  <a:cubicBezTo>
                    <a:pt x="2032" y="1362"/>
                    <a:pt x="1836" y="1391"/>
                    <a:pt x="1754" y="1391"/>
                  </a:cubicBezTo>
                  <a:cubicBezTo>
                    <a:pt x="1732" y="1391"/>
                    <a:pt x="1718" y="1389"/>
                    <a:pt x="1718" y="1389"/>
                  </a:cubicBezTo>
                  <a:lnTo>
                    <a:pt x="1639" y="1494"/>
                  </a:lnTo>
                  <a:lnTo>
                    <a:pt x="1920" y="1604"/>
                  </a:lnTo>
                  <a:cubicBezTo>
                    <a:pt x="1937" y="1617"/>
                    <a:pt x="1957" y="1623"/>
                    <a:pt x="1976" y="1623"/>
                  </a:cubicBezTo>
                  <a:cubicBezTo>
                    <a:pt x="2011" y="1623"/>
                    <a:pt x="2045" y="1602"/>
                    <a:pt x="2059" y="1567"/>
                  </a:cubicBezTo>
                  <a:lnTo>
                    <a:pt x="2188" y="1367"/>
                  </a:lnTo>
                  <a:cubicBezTo>
                    <a:pt x="2256" y="1268"/>
                    <a:pt x="2316" y="1165"/>
                    <a:pt x="2368" y="1057"/>
                  </a:cubicBezTo>
                  <a:cubicBezTo>
                    <a:pt x="2483" y="798"/>
                    <a:pt x="2496" y="508"/>
                    <a:pt x="2439" y="229"/>
                  </a:cubicBezTo>
                  <a:cubicBezTo>
                    <a:pt x="2278" y="201"/>
                    <a:pt x="2131" y="163"/>
                    <a:pt x="2063" y="150"/>
                  </a:cubicBezTo>
                  <a:cubicBezTo>
                    <a:pt x="1380" y="21"/>
                    <a:pt x="695"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0"/>
            <p:cNvSpPr/>
            <p:nvPr/>
          </p:nvSpPr>
          <p:spPr>
            <a:xfrm>
              <a:off x="1752600" y="698300"/>
              <a:ext cx="12525" cy="5475"/>
            </a:xfrm>
            <a:custGeom>
              <a:avLst/>
              <a:gdLst/>
              <a:ahLst/>
              <a:cxnLst/>
              <a:rect l="l" t="t" r="r" b="b"/>
              <a:pathLst>
                <a:path w="501" h="219" extrusionOk="0">
                  <a:moveTo>
                    <a:pt x="244" y="0"/>
                  </a:moveTo>
                  <a:cubicBezTo>
                    <a:pt x="196" y="2"/>
                    <a:pt x="149" y="13"/>
                    <a:pt x="106" y="33"/>
                  </a:cubicBezTo>
                  <a:cubicBezTo>
                    <a:pt x="68" y="53"/>
                    <a:pt x="37" y="82"/>
                    <a:pt x="13" y="117"/>
                  </a:cubicBezTo>
                  <a:cubicBezTo>
                    <a:pt x="0" y="128"/>
                    <a:pt x="2" y="150"/>
                    <a:pt x="20" y="158"/>
                  </a:cubicBezTo>
                  <a:cubicBezTo>
                    <a:pt x="32" y="163"/>
                    <a:pt x="44" y="165"/>
                    <a:pt x="57" y="165"/>
                  </a:cubicBezTo>
                  <a:cubicBezTo>
                    <a:pt x="73" y="165"/>
                    <a:pt x="89" y="162"/>
                    <a:pt x="103" y="154"/>
                  </a:cubicBezTo>
                  <a:lnTo>
                    <a:pt x="103" y="154"/>
                  </a:lnTo>
                  <a:cubicBezTo>
                    <a:pt x="115" y="151"/>
                    <a:pt x="126" y="146"/>
                    <a:pt x="136" y="139"/>
                  </a:cubicBezTo>
                  <a:cubicBezTo>
                    <a:pt x="143" y="136"/>
                    <a:pt x="149" y="134"/>
                    <a:pt x="154" y="132"/>
                  </a:cubicBezTo>
                  <a:lnTo>
                    <a:pt x="167" y="130"/>
                  </a:lnTo>
                  <a:cubicBezTo>
                    <a:pt x="171" y="129"/>
                    <a:pt x="174" y="128"/>
                    <a:pt x="174" y="128"/>
                  </a:cubicBezTo>
                  <a:lnTo>
                    <a:pt x="174" y="128"/>
                  </a:lnTo>
                  <a:cubicBezTo>
                    <a:pt x="175" y="128"/>
                    <a:pt x="174" y="129"/>
                    <a:pt x="171" y="130"/>
                  </a:cubicBezTo>
                  <a:cubicBezTo>
                    <a:pt x="176" y="129"/>
                    <a:pt x="181" y="129"/>
                    <a:pt x="186" y="129"/>
                  </a:cubicBezTo>
                  <a:cubicBezTo>
                    <a:pt x="209" y="129"/>
                    <a:pt x="233" y="134"/>
                    <a:pt x="255" y="143"/>
                  </a:cubicBezTo>
                  <a:cubicBezTo>
                    <a:pt x="261" y="145"/>
                    <a:pt x="270" y="147"/>
                    <a:pt x="277" y="150"/>
                  </a:cubicBezTo>
                  <a:cubicBezTo>
                    <a:pt x="280" y="150"/>
                    <a:pt x="294" y="155"/>
                    <a:pt x="293" y="155"/>
                  </a:cubicBezTo>
                  <a:cubicBezTo>
                    <a:pt x="293" y="155"/>
                    <a:pt x="292" y="155"/>
                    <a:pt x="290" y="154"/>
                  </a:cubicBezTo>
                  <a:lnTo>
                    <a:pt x="290" y="154"/>
                  </a:lnTo>
                  <a:lnTo>
                    <a:pt x="334" y="174"/>
                  </a:lnTo>
                  <a:cubicBezTo>
                    <a:pt x="364" y="189"/>
                    <a:pt x="402" y="219"/>
                    <a:pt x="436" y="219"/>
                  </a:cubicBezTo>
                  <a:cubicBezTo>
                    <a:pt x="443" y="219"/>
                    <a:pt x="449" y="218"/>
                    <a:pt x="455" y="216"/>
                  </a:cubicBezTo>
                  <a:cubicBezTo>
                    <a:pt x="479" y="209"/>
                    <a:pt x="496" y="187"/>
                    <a:pt x="499" y="161"/>
                  </a:cubicBezTo>
                  <a:lnTo>
                    <a:pt x="499" y="158"/>
                  </a:lnTo>
                  <a:cubicBezTo>
                    <a:pt x="501" y="123"/>
                    <a:pt x="474" y="104"/>
                    <a:pt x="450" y="84"/>
                  </a:cubicBezTo>
                  <a:cubicBezTo>
                    <a:pt x="433" y="68"/>
                    <a:pt x="413" y="53"/>
                    <a:pt x="391" y="40"/>
                  </a:cubicBezTo>
                  <a:cubicBezTo>
                    <a:pt x="347" y="16"/>
                    <a:pt x="294" y="2"/>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0"/>
            <p:cNvSpPr/>
            <p:nvPr/>
          </p:nvSpPr>
          <p:spPr>
            <a:xfrm>
              <a:off x="1738525" y="697450"/>
              <a:ext cx="7000" cy="3975"/>
            </a:xfrm>
            <a:custGeom>
              <a:avLst/>
              <a:gdLst/>
              <a:ahLst/>
              <a:cxnLst/>
              <a:rect l="l" t="t" r="r" b="b"/>
              <a:pathLst>
                <a:path w="280" h="159" extrusionOk="0">
                  <a:moveTo>
                    <a:pt x="113" y="129"/>
                  </a:moveTo>
                  <a:cubicBezTo>
                    <a:pt x="115" y="129"/>
                    <a:pt x="117" y="129"/>
                    <a:pt x="119" y="130"/>
                  </a:cubicBezTo>
                  <a:lnTo>
                    <a:pt x="119" y="130"/>
                  </a:lnTo>
                  <a:lnTo>
                    <a:pt x="113" y="129"/>
                  </a:lnTo>
                  <a:close/>
                  <a:moveTo>
                    <a:pt x="127" y="130"/>
                  </a:moveTo>
                  <a:lnTo>
                    <a:pt x="127" y="130"/>
                  </a:lnTo>
                  <a:cubicBezTo>
                    <a:pt x="128" y="131"/>
                    <a:pt x="129" y="131"/>
                    <a:pt x="130" y="131"/>
                  </a:cubicBezTo>
                  <a:lnTo>
                    <a:pt x="127" y="130"/>
                  </a:lnTo>
                  <a:close/>
                  <a:moveTo>
                    <a:pt x="114" y="1"/>
                  </a:moveTo>
                  <a:cubicBezTo>
                    <a:pt x="109" y="1"/>
                    <a:pt x="103" y="1"/>
                    <a:pt x="98" y="1"/>
                  </a:cubicBezTo>
                  <a:cubicBezTo>
                    <a:pt x="64" y="6"/>
                    <a:pt x="29" y="20"/>
                    <a:pt x="18" y="53"/>
                  </a:cubicBezTo>
                  <a:lnTo>
                    <a:pt x="18" y="53"/>
                  </a:lnTo>
                  <a:cubicBezTo>
                    <a:pt x="1" y="83"/>
                    <a:pt x="20" y="118"/>
                    <a:pt x="52" y="124"/>
                  </a:cubicBezTo>
                  <a:lnTo>
                    <a:pt x="52" y="124"/>
                  </a:lnTo>
                  <a:cubicBezTo>
                    <a:pt x="67" y="129"/>
                    <a:pt x="83" y="129"/>
                    <a:pt x="99" y="129"/>
                  </a:cubicBezTo>
                  <a:cubicBezTo>
                    <a:pt x="107" y="129"/>
                    <a:pt x="115" y="129"/>
                    <a:pt x="123" y="130"/>
                  </a:cubicBezTo>
                  <a:lnTo>
                    <a:pt x="123" y="130"/>
                  </a:lnTo>
                  <a:cubicBezTo>
                    <a:pt x="139" y="133"/>
                    <a:pt x="153" y="136"/>
                    <a:pt x="168" y="142"/>
                  </a:cubicBezTo>
                  <a:cubicBezTo>
                    <a:pt x="177" y="146"/>
                    <a:pt x="185" y="148"/>
                    <a:pt x="194" y="151"/>
                  </a:cubicBezTo>
                  <a:cubicBezTo>
                    <a:pt x="205" y="153"/>
                    <a:pt x="214" y="155"/>
                    <a:pt x="223" y="157"/>
                  </a:cubicBezTo>
                  <a:cubicBezTo>
                    <a:pt x="226" y="158"/>
                    <a:pt x="230" y="159"/>
                    <a:pt x="234" y="159"/>
                  </a:cubicBezTo>
                  <a:cubicBezTo>
                    <a:pt x="247" y="159"/>
                    <a:pt x="260" y="152"/>
                    <a:pt x="267" y="142"/>
                  </a:cubicBezTo>
                  <a:cubicBezTo>
                    <a:pt x="278" y="129"/>
                    <a:pt x="280" y="111"/>
                    <a:pt x="271" y="96"/>
                  </a:cubicBezTo>
                  <a:lnTo>
                    <a:pt x="271" y="94"/>
                  </a:lnTo>
                  <a:lnTo>
                    <a:pt x="258" y="78"/>
                  </a:lnTo>
                  <a:lnTo>
                    <a:pt x="258" y="76"/>
                  </a:lnTo>
                  <a:cubicBezTo>
                    <a:pt x="253" y="69"/>
                    <a:pt x="249" y="63"/>
                    <a:pt x="242" y="56"/>
                  </a:cubicBezTo>
                  <a:cubicBezTo>
                    <a:pt x="238" y="52"/>
                    <a:pt x="231" y="45"/>
                    <a:pt x="225" y="41"/>
                  </a:cubicBezTo>
                  <a:cubicBezTo>
                    <a:pt x="207" y="28"/>
                    <a:pt x="188" y="17"/>
                    <a:pt x="166" y="10"/>
                  </a:cubicBezTo>
                  <a:cubicBezTo>
                    <a:pt x="149" y="3"/>
                    <a:pt x="132"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0"/>
            <p:cNvSpPr/>
            <p:nvPr/>
          </p:nvSpPr>
          <p:spPr>
            <a:xfrm>
              <a:off x="1744675" y="724700"/>
              <a:ext cx="14250" cy="8650"/>
            </a:xfrm>
            <a:custGeom>
              <a:avLst/>
              <a:gdLst/>
              <a:ahLst/>
              <a:cxnLst/>
              <a:rect l="l" t="t" r="r" b="b"/>
              <a:pathLst>
                <a:path w="570" h="346" extrusionOk="0">
                  <a:moveTo>
                    <a:pt x="504" y="1"/>
                  </a:moveTo>
                  <a:lnTo>
                    <a:pt x="1" y="102"/>
                  </a:lnTo>
                  <a:cubicBezTo>
                    <a:pt x="1" y="102"/>
                    <a:pt x="154" y="345"/>
                    <a:pt x="342" y="345"/>
                  </a:cubicBezTo>
                  <a:cubicBezTo>
                    <a:pt x="351" y="345"/>
                    <a:pt x="360" y="344"/>
                    <a:pt x="370" y="343"/>
                  </a:cubicBezTo>
                  <a:cubicBezTo>
                    <a:pt x="570" y="317"/>
                    <a:pt x="504"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0"/>
            <p:cNvSpPr/>
            <p:nvPr/>
          </p:nvSpPr>
          <p:spPr>
            <a:xfrm>
              <a:off x="1708775" y="668050"/>
              <a:ext cx="89250" cy="32575"/>
            </a:xfrm>
            <a:custGeom>
              <a:avLst/>
              <a:gdLst/>
              <a:ahLst/>
              <a:cxnLst/>
              <a:rect l="l" t="t" r="r" b="b"/>
              <a:pathLst>
                <a:path w="3570" h="1303" extrusionOk="0">
                  <a:moveTo>
                    <a:pt x="2083" y="0"/>
                  </a:moveTo>
                  <a:cubicBezTo>
                    <a:pt x="1391" y="0"/>
                    <a:pt x="1156" y="622"/>
                    <a:pt x="1156" y="622"/>
                  </a:cubicBezTo>
                  <a:cubicBezTo>
                    <a:pt x="1156" y="622"/>
                    <a:pt x="539" y="514"/>
                    <a:pt x="264" y="475"/>
                  </a:cubicBezTo>
                  <a:cubicBezTo>
                    <a:pt x="227" y="469"/>
                    <a:pt x="196" y="467"/>
                    <a:pt x="170" y="467"/>
                  </a:cubicBezTo>
                  <a:cubicBezTo>
                    <a:pt x="1" y="467"/>
                    <a:pt x="27" y="567"/>
                    <a:pt x="27" y="567"/>
                  </a:cubicBezTo>
                  <a:cubicBezTo>
                    <a:pt x="27" y="567"/>
                    <a:pt x="3438" y="1289"/>
                    <a:pt x="3473" y="1289"/>
                  </a:cubicBezTo>
                  <a:lnTo>
                    <a:pt x="3521" y="1303"/>
                  </a:lnTo>
                  <a:cubicBezTo>
                    <a:pt x="3569" y="740"/>
                    <a:pt x="3365" y="286"/>
                    <a:pt x="2416" y="44"/>
                  </a:cubicBezTo>
                  <a:cubicBezTo>
                    <a:pt x="2295" y="14"/>
                    <a:pt x="2184" y="0"/>
                    <a:pt x="2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0"/>
            <p:cNvSpPr/>
            <p:nvPr/>
          </p:nvSpPr>
          <p:spPr>
            <a:xfrm>
              <a:off x="1770500" y="771325"/>
              <a:ext cx="33775" cy="19125"/>
            </a:xfrm>
            <a:custGeom>
              <a:avLst/>
              <a:gdLst/>
              <a:ahLst/>
              <a:cxnLst/>
              <a:rect l="l" t="t" r="r" b="b"/>
              <a:pathLst>
                <a:path w="1351" h="765" extrusionOk="0">
                  <a:moveTo>
                    <a:pt x="999" y="1"/>
                  </a:moveTo>
                  <a:cubicBezTo>
                    <a:pt x="869" y="1"/>
                    <a:pt x="734" y="38"/>
                    <a:pt x="617" y="86"/>
                  </a:cubicBezTo>
                  <a:cubicBezTo>
                    <a:pt x="479" y="145"/>
                    <a:pt x="376" y="248"/>
                    <a:pt x="272" y="358"/>
                  </a:cubicBezTo>
                  <a:cubicBezTo>
                    <a:pt x="213" y="422"/>
                    <a:pt x="154" y="486"/>
                    <a:pt x="94" y="549"/>
                  </a:cubicBezTo>
                  <a:cubicBezTo>
                    <a:pt x="51" y="598"/>
                    <a:pt x="0" y="650"/>
                    <a:pt x="4" y="721"/>
                  </a:cubicBezTo>
                  <a:cubicBezTo>
                    <a:pt x="4" y="748"/>
                    <a:pt x="30" y="765"/>
                    <a:pt x="53" y="765"/>
                  </a:cubicBezTo>
                  <a:cubicBezTo>
                    <a:pt x="71" y="765"/>
                    <a:pt x="87" y="754"/>
                    <a:pt x="90" y="731"/>
                  </a:cubicBezTo>
                  <a:cubicBezTo>
                    <a:pt x="101" y="663"/>
                    <a:pt x="158" y="622"/>
                    <a:pt x="204" y="573"/>
                  </a:cubicBezTo>
                  <a:lnTo>
                    <a:pt x="343" y="428"/>
                  </a:lnTo>
                  <a:cubicBezTo>
                    <a:pt x="428" y="338"/>
                    <a:pt x="514" y="244"/>
                    <a:pt x="628" y="193"/>
                  </a:cubicBezTo>
                  <a:cubicBezTo>
                    <a:pt x="738" y="145"/>
                    <a:pt x="858" y="118"/>
                    <a:pt x="978" y="118"/>
                  </a:cubicBezTo>
                  <a:cubicBezTo>
                    <a:pt x="987" y="118"/>
                    <a:pt x="997" y="118"/>
                    <a:pt x="1006" y="119"/>
                  </a:cubicBezTo>
                  <a:cubicBezTo>
                    <a:pt x="1065" y="121"/>
                    <a:pt x="1122" y="136"/>
                    <a:pt x="1177" y="160"/>
                  </a:cubicBezTo>
                  <a:cubicBezTo>
                    <a:pt x="1221" y="180"/>
                    <a:pt x="1265" y="224"/>
                    <a:pt x="1313" y="224"/>
                  </a:cubicBezTo>
                  <a:cubicBezTo>
                    <a:pt x="1327" y="224"/>
                    <a:pt x="1335" y="215"/>
                    <a:pt x="1340" y="204"/>
                  </a:cubicBezTo>
                  <a:cubicBezTo>
                    <a:pt x="1351" y="150"/>
                    <a:pt x="1300" y="99"/>
                    <a:pt x="1258" y="70"/>
                  </a:cubicBezTo>
                  <a:cubicBezTo>
                    <a:pt x="1201" y="33"/>
                    <a:pt x="1138" y="11"/>
                    <a:pt x="1072" y="5"/>
                  </a:cubicBezTo>
                  <a:cubicBezTo>
                    <a:pt x="1048" y="2"/>
                    <a:pt x="1024"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60"/>
          <p:cNvGrpSpPr/>
          <p:nvPr/>
        </p:nvGrpSpPr>
        <p:grpSpPr>
          <a:xfrm>
            <a:off x="3666610" y="3255123"/>
            <a:ext cx="2768192" cy="1348455"/>
            <a:chOff x="2099375" y="698725"/>
            <a:chExt cx="884350" cy="430775"/>
          </a:xfrm>
        </p:grpSpPr>
        <p:sp>
          <p:nvSpPr>
            <p:cNvPr id="1982" name="Google Shape;1982;p60"/>
            <p:cNvSpPr/>
            <p:nvPr/>
          </p:nvSpPr>
          <p:spPr>
            <a:xfrm>
              <a:off x="2295100" y="706525"/>
              <a:ext cx="123675" cy="187375"/>
            </a:xfrm>
            <a:custGeom>
              <a:avLst/>
              <a:gdLst/>
              <a:ahLst/>
              <a:cxnLst/>
              <a:rect l="l" t="t" r="r" b="b"/>
              <a:pathLst>
                <a:path w="4947" h="7495" extrusionOk="0">
                  <a:moveTo>
                    <a:pt x="1448" y="0"/>
                  </a:moveTo>
                  <a:cubicBezTo>
                    <a:pt x="1194" y="0"/>
                    <a:pt x="948" y="101"/>
                    <a:pt x="765" y="284"/>
                  </a:cubicBezTo>
                  <a:lnTo>
                    <a:pt x="347" y="1081"/>
                  </a:lnTo>
                  <a:cubicBezTo>
                    <a:pt x="77" y="1301"/>
                    <a:pt x="0" y="1698"/>
                    <a:pt x="88" y="2034"/>
                  </a:cubicBezTo>
                  <a:cubicBezTo>
                    <a:pt x="176" y="2370"/>
                    <a:pt x="396" y="2656"/>
                    <a:pt x="642" y="2904"/>
                  </a:cubicBezTo>
                  <a:cubicBezTo>
                    <a:pt x="773" y="3036"/>
                    <a:pt x="925" y="3181"/>
                    <a:pt x="938" y="3367"/>
                  </a:cubicBezTo>
                  <a:cubicBezTo>
                    <a:pt x="949" y="3539"/>
                    <a:pt x="842" y="3695"/>
                    <a:pt x="721" y="3815"/>
                  </a:cubicBezTo>
                  <a:cubicBezTo>
                    <a:pt x="602" y="3936"/>
                    <a:pt x="464" y="4048"/>
                    <a:pt x="387" y="4200"/>
                  </a:cubicBezTo>
                  <a:cubicBezTo>
                    <a:pt x="242" y="4492"/>
                    <a:pt x="361" y="4837"/>
                    <a:pt x="396" y="5159"/>
                  </a:cubicBezTo>
                  <a:cubicBezTo>
                    <a:pt x="420" y="5386"/>
                    <a:pt x="405" y="5616"/>
                    <a:pt x="345" y="5836"/>
                  </a:cubicBezTo>
                  <a:cubicBezTo>
                    <a:pt x="268" y="6124"/>
                    <a:pt x="123" y="6424"/>
                    <a:pt x="229" y="6701"/>
                  </a:cubicBezTo>
                  <a:cubicBezTo>
                    <a:pt x="310" y="6914"/>
                    <a:pt x="521" y="7046"/>
                    <a:pt x="725" y="7145"/>
                  </a:cubicBezTo>
                  <a:cubicBezTo>
                    <a:pt x="1057" y="7305"/>
                    <a:pt x="1410" y="7415"/>
                    <a:pt x="1775" y="7472"/>
                  </a:cubicBezTo>
                  <a:cubicBezTo>
                    <a:pt x="1854" y="7485"/>
                    <a:pt x="1936" y="7494"/>
                    <a:pt x="2017" y="7494"/>
                  </a:cubicBezTo>
                  <a:cubicBezTo>
                    <a:pt x="2157" y="7494"/>
                    <a:pt x="2294" y="7466"/>
                    <a:pt x="2401" y="7380"/>
                  </a:cubicBezTo>
                  <a:cubicBezTo>
                    <a:pt x="2491" y="7307"/>
                    <a:pt x="2548" y="7204"/>
                    <a:pt x="2634" y="7127"/>
                  </a:cubicBezTo>
                  <a:cubicBezTo>
                    <a:pt x="2801" y="6974"/>
                    <a:pt x="3040" y="6943"/>
                    <a:pt x="3262" y="6901"/>
                  </a:cubicBezTo>
                  <a:cubicBezTo>
                    <a:pt x="3503" y="6859"/>
                    <a:pt x="3751" y="6789"/>
                    <a:pt x="3929" y="6622"/>
                  </a:cubicBezTo>
                  <a:cubicBezTo>
                    <a:pt x="4107" y="6455"/>
                    <a:pt x="4184" y="6159"/>
                    <a:pt x="4039" y="5961"/>
                  </a:cubicBezTo>
                  <a:cubicBezTo>
                    <a:pt x="3885" y="5755"/>
                    <a:pt x="3541" y="5706"/>
                    <a:pt x="3477" y="5456"/>
                  </a:cubicBezTo>
                  <a:cubicBezTo>
                    <a:pt x="3435" y="5287"/>
                    <a:pt x="3560" y="5116"/>
                    <a:pt x="3714" y="5041"/>
                  </a:cubicBezTo>
                  <a:cubicBezTo>
                    <a:pt x="3870" y="4964"/>
                    <a:pt x="4048" y="4962"/>
                    <a:pt x="4221" y="4951"/>
                  </a:cubicBezTo>
                  <a:cubicBezTo>
                    <a:pt x="4397" y="4940"/>
                    <a:pt x="4577" y="4918"/>
                    <a:pt x="4716" y="4815"/>
                  </a:cubicBezTo>
                  <a:cubicBezTo>
                    <a:pt x="4874" y="4698"/>
                    <a:pt x="4946" y="4487"/>
                    <a:pt x="4920" y="4294"/>
                  </a:cubicBezTo>
                  <a:cubicBezTo>
                    <a:pt x="4893" y="4099"/>
                    <a:pt x="4777" y="3925"/>
                    <a:pt x="4623" y="3802"/>
                  </a:cubicBezTo>
                  <a:cubicBezTo>
                    <a:pt x="4314" y="3561"/>
                    <a:pt x="3894" y="3534"/>
                    <a:pt x="3532" y="3389"/>
                  </a:cubicBezTo>
                  <a:cubicBezTo>
                    <a:pt x="3374" y="3326"/>
                    <a:pt x="3207" y="3211"/>
                    <a:pt x="3198" y="3040"/>
                  </a:cubicBezTo>
                  <a:cubicBezTo>
                    <a:pt x="3189" y="2851"/>
                    <a:pt x="3378" y="2722"/>
                    <a:pt x="3545" y="2630"/>
                  </a:cubicBezTo>
                  <a:lnTo>
                    <a:pt x="4006" y="2375"/>
                  </a:lnTo>
                  <a:cubicBezTo>
                    <a:pt x="4059" y="2346"/>
                    <a:pt x="4116" y="2313"/>
                    <a:pt x="4140" y="2258"/>
                  </a:cubicBezTo>
                  <a:cubicBezTo>
                    <a:pt x="4171" y="2190"/>
                    <a:pt x="4145" y="2111"/>
                    <a:pt x="4109" y="2045"/>
                  </a:cubicBezTo>
                  <a:cubicBezTo>
                    <a:pt x="3993" y="1826"/>
                    <a:pt x="3791" y="1661"/>
                    <a:pt x="3569" y="1556"/>
                  </a:cubicBezTo>
                  <a:cubicBezTo>
                    <a:pt x="3455" y="1501"/>
                    <a:pt x="3330" y="1457"/>
                    <a:pt x="3238" y="1369"/>
                  </a:cubicBezTo>
                  <a:cubicBezTo>
                    <a:pt x="3145" y="1281"/>
                    <a:pt x="3097" y="1130"/>
                    <a:pt x="3170" y="1024"/>
                  </a:cubicBezTo>
                  <a:cubicBezTo>
                    <a:pt x="3220" y="949"/>
                    <a:pt x="3317" y="921"/>
                    <a:pt x="3378" y="853"/>
                  </a:cubicBezTo>
                  <a:cubicBezTo>
                    <a:pt x="3477" y="745"/>
                    <a:pt x="3451" y="563"/>
                    <a:pt x="3356" y="451"/>
                  </a:cubicBezTo>
                  <a:cubicBezTo>
                    <a:pt x="3260" y="339"/>
                    <a:pt x="3112" y="286"/>
                    <a:pt x="2967" y="258"/>
                  </a:cubicBezTo>
                  <a:cubicBezTo>
                    <a:pt x="2863" y="238"/>
                    <a:pt x="2757" y="228"/>
                    <a:pt x="2652" y="228"/>
                  </a:cubicBezTo>
                  <a:cubicBezTo>
                    <a:pt x="2489" y="228"/>
                    <a:pt x="2327" y="251"/>
                    <a:pt x="2170" y="299"/>
                  </a:cubicBezTo>
                  <a:cubicBezTo>
                    <a:pt x="2092" y="324"/>
                    <a:pt x="2014" y="355"/>
                    <a:pt x="1933" y="355"/>
                  </a:cubicBezTo>
                  <a:cubicBezTo>
                    <a:pt x="1928" y="355"/>
                    <a:pt x="1923" y="355"/>
                    <a:pt x="1918" y="354"/>
                  </a:cubicBezTo>
                  <a:cubicBezTo>
                    <a:pt x="1830" y="348"/>
                    <a:pt x="1738" y="293"/>
                    <a:pt x="1727" y="205"/>
                  </a:cubicBezTo>
                  <a:cubicBezTo>
                    <a:pt x="1720" y="159"/>
                    <a:pt x="1738" y="106"/>
                    <a:pt x="1713" y="67"/>
                  </a:cubicBezTo>
                  <a:cubicBezTo>
                    <a:pt x="1691" y="31"/>
                    <a:pt x="1650" y="20"/>
                    <a:pt x="1610" y="14"/>
                  </a:cubicBezTo>
                  <a:cubicBezTo>
                    <a:pt x="1556" y="5"/>
                    <a:pt x="1502" y="0"/>
                    <a:pt x="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0"/>
            <p:cNvSpPr/>
            <p:nvPr/>
          </p:nvSpPr>
          <p:spPr>
            <a:xfrm>
              <a:off x="2236250" y="821925"/>
              <a:ext cx="125525" cy="43400"/>
            </a:xfrm>
            <a:custGeom>
              <a:avLst/>
              <a:gdLst/>
              <a:ahLst/>
              <a:cxnLst/>
              <a:rect l="l" t="t" r="r" b="b"/>
              <a:pathLst>
                <a:path w="5021" h="1736" extrusionOk="0">
                  <a:moveTo>
                    <a:pt x="2392" y="0"/>
                  </a:moveTo>
                  <a:cubicBezTo>
                    <a:pt x="1371" y="0"/>
                    <a:pt x="510" y="348"/>
                    <a:pt x="330" y="456"/>
                  </a:cubicBezTo>
                  <a:lnTo>
                    <a:pt x="0" y="1470"/>
                  </a:lnTo>
                  <a:lnTo>
                    <a:pt x="1902" y="1736"/>
                  </a:lnTo>
                  <a:cubicBezTo>
                    <a:pt x="1902" y="1736"/>
                    <a:pt x="5021" y="1009"/>
                    <a:pt x="4779" y="776"/>
                  </a:cubicBezTo>
                  <a:cubicBezTo>
                    <a:pt x="4537" y="543"/>
                    <a:pt x="3949" y="122"/>
                    <a:pt x="2767" y="16"/>
                  </a:cubicBezTo>
                  <a:cubicBezTo>
                    <a:pt x="2641" y="5"/>
                    <a:pt x="2515" y="0"/>
                    <a:pt x="23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0"/>
            <p:cNvSpPr/>
            <p:nvPr/>
          </p:nvSpPr>
          <p:spPr>
            <a:xfrm>
              <a:off x="2213025" y="835600"/>
              <a:ext cx="173450" cy="159750"/>
            </a:xfrm>
            <a:custGeom>
              <a:avLst/>
              <a:gdLst/>
              <a:ahLst/>
              <a:cxnLst/>
              <a:rect l="l" t="t" r="r" b="b"/>
              <a:pathLst>
                <a:path w="6938" h="6390" extrusionOk="0">
                  <a:moveTo>
                    <a:pt x="1417" y="1"/>
                  </a:moveTo>
                  <a:cubicBezTo>
                    <a:pt x="1230" y="137"/>
                    <a:pt x="1072" y="308"/>
                    <a:pt x="953" y="506"/>
                  </a:cubicBezTo>
                  <a:cubicBezTo>
                    <a:pt x="753" y="829"/>
                    <a:pt x="641" y="1198"/>
                    <a:pt x="529" y="1560"/>
                  </a:cubicBezTo>
                  <a:lnTo>
                    <a:pt x="281" y="2364"/>
                  </a:lnTo>
                  <a:cubicBezTo>
                    <a:pt x="193" y="2649"/>
                    <a:pt x="106" y="2935"/>
                    <a:pt x="59" y="3229"/>
                  </a:cubicBezTo>
                  <a:cubicBezTo>
                    <a:pt x="0" y="3607"/>
                    <a:pt x="9" y="3989"/>
                    <a:pt x="20" y="4371"/>
                  </a:cubicBezTo>
                  <a:lnTo>
                    <a:pt x="70" y="6390"/>
                  </a:lnTo>
                  <a:cubicBezTo>
                    <a:pt x="1559" y="5726"/>
                    <a:pt x="3166" y="5388"/>
                    <a:pt x="4782" y="5388"/>
                  </a:cubicBezTo>
                  <a:cubicBezTo>
                    <a:pt x="5409" y="5388"/>
                    <a:pt x="6038" y="5439"/>
                    <a:pt x="6661" y="5542"/>
                  </a:cubicBezTo>
                  <a:lnTo>
                    <a:pt x="6646" y="5320"/>
                  </a:lnTo>
                  <a:lnTo>
                    <a:pt x="6646" y="5320"/>
                  </a:lnTo>
                  <a:cubicBezTo>
                    <a:pt x="6654" y="5331"/>
                    <a:pt x="6667" y="5338"/>
                    <a:pt x="6680" y="5338"/>
                  </a:cubicBezTo>
                  <a:cubicBezTo>
                    <a:pt x="6685" y="5338"/>
                    <a:pt x="6689" y="5337"/>
                    <a:pt x="6694" y="5335"/>
                  </a:cubicBezTo>
                  <a:cubicBezTo>
                    <a:pt x="6725" y="5318"/>
                    <a:pt x="6734" y="5280"/>
                    <a:pt x="6738" y="5245"/>
                  </a:cubicBezTo>
                  <a:cubicBezTo>
                    <a:pt x="6938" y="3559"/>
                    <a:pt x="6696" y="1756"/>
                    <a:pt x="5699" y="383"/>
                  </a:cubicBezTo>
                  <a:cubicBezTo>
                    <a:pt x="5633" y="293"/>
                    <a:pt x="5563" y="205"/>
                    <a:pt x="5488" y="124"/>
                  </a:cubicBezTo>
                  <a:cubicBezTo>
                    <a:pt x="5330" y="181"/>
                    <a:pt x="5174" y="234"/>
                    <a:pt x="5036" y="282"/>
                  </a:cubicBezTo>
                  <a:cubicBezTo>
                    <a:pt x="4564" y="449"/>
                    <a:pt x="4072" y="543"/>
                    <a:pt x="3571" y="559"/>
                  </a:cubicBezTo>
                  <a:cubicBezTo>
                    <a:pt x="3541" y="559"/>
                    <a:pt x="3510" y="560"/>
                    <a:pt x="3480" y="560"/>
                  </a:cubicBezTo>
                  <a:cubicBezTo>
                    <a:pt x="2752" y="560"/>
                    <a:pt x="2045" y="359"/>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0"/>
            <p:cNvSpPr/>
            <p:nvPr/>
          </p:nvSpPr>
          <p:spPr>
            <a:xfrm>
              <a:off x="2338300" y="837750"/>
              <a:ext cx="71250" cy="91175"/>
            </a:xfrm>
            <a:custGeom>
              <a:avLst/>
              <a:gdLst/>
              <a:ahLst/>
              <a:cxnLst/>
              <a:rect l="l" t="t" r="r" b="b"/>
              <a:pathLst>
                <a:path w="2850" h="3647" extrusionOk="0">
                  <a:moveTo>
                    <a:pt x="574" y="1"/>
                  </a:moveTo>
                  <a:cubicBezTo>
                    <a:pt x="383" y="75"/>
                    <a:pt x="192" y="137"/>
                    <a:pt x="25" y="196"/>
                  </a:cubicBezTo>
                  <a:lnTo>
                    <a:pt x="1" y="203"/>
                  </a:lnTo>
                  <a:lnTo>
                    <a:pt x="47" y="842"/>
                  </a:lnTo>
                  <a:lnTo>
                    <a:pt x="1420" y="3646"/>
                  </a:lnTo>
                  <a:lnTo>
                    <a:pt x="2849" y="3358"/>
                  </a:lnTo>
                  <a:cubicBezTo>
                    <a:pt x="2849" y="3358"/>
                    <a:pt x="2364" y="1858"/>
                    <a:pt x="1725" y="1103"/>
                  </a:cubicBezTo>
                  <a:cubicBezTo>
                    <a:pt x="1395" y="719"/>
                    <a:pt x="941" y="310"/>
                    <a:pt x="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0"/>
            <p:cNvSpPr/>
            <p:nvPr/>
          </p:nvSpPr>
          <p:spPr>
            <a:xfrm>
              <a:off x="2166900" y="833300"/>
              <a:ext cx="114500" cy="64550"/>
            </a:xfrm>
            <a:custGeom>
              <a:avLst/>
              <a:gdLst/>
              <a:ahLst/>
              <a:cxnLst/>
              <a:rect l="l" t="t" r="r" b="b"/>
              <a:pathLst>
                <a:path w="4580" h="2582" extrusionOk="0">
                  <a:moveTo>
                    <a:pt x="3104" y="1"/>
                  </a:moveTo>
                  <a:cubicBezTo>
                    <a:pt x="5" y="1725"/>
                    <a:pt x="0" y="2581"/>
                    <a:pt x="0" y="2581"/>
                  </a:cubicBezTo>
                  <a:cubicBezTo>
                    <a:pt x="0" y="2581"/>
                    <a:pt x="516" y="2181"/>
                    <a:pt x="1575" y="1982"/>
                  </a:cubicBezTo>
                  <a:cubicBezTo>
                    <a:pt x="1722" y="1954"/>
                    <a:pt x="1866" y="1942"/>
                    <a:pt x="2003" y="1942"/>
                  </a:cubicBezTo>
                  <a:cubicBezTo>
                    <a:pt x="2852" y="1942"/>
                    <a:pt x="3481" y="2403"/>
                    <a:pt x="3521" y="2454"/>
                  </a:cubicBezTo>
                  <a:cubicBezTo>
                    <a:pt x="3521" y="2454"/>
                    <a:pt x="3967" y="1920"/>
                    <a:pt x="4202" y="1692"/>
                  </a:cubicBezTo>
                  <a:cubicBezTo>
                    <a:pt x="4329" y="1573"/>
                    <a:pt x="4520" y="1061"/>
                    <a:pt x="4579" y="580"/>
                  </a:cubicBezTo>
                  <a:cubicBezTo>
                    <a:pt x="4057" y="482"/>
                    <a:pt x="3556" y="284"/>
                    <a:pt x="3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0"/>
            <p:cNvSpPr/>
            <p:nvPr/>
          </p:nvSpPr>
          <p:spPr>
            <a:xfrm>
              <a:off x="2390400" y="1077975"/>
              <a:ext cx="99150" cy="19175"/>
            </a:xfrm>
            <a:custGeom>
              <a:avLst/>
              <a:gdLst/>
              <a:ahLst/>
              <a:cxnLst/>
              <a:rect l="l" t="t" r="r" b="b"/>
              <a:pathLst>
                <a:path w="3966" h="767" extrusionOk="0">
                  <a:moveTo>
                    <a:pt x="2223" y="0"/>
                  </a:moveTo>
                  <a:cubicBezTo>
                    <a:pt x="2028" y="0"/>
                    <a:pt x="1832" y="13"/>
                    <a:pt x="1637" y="39"/>
                  </a:cubicBezTo>
                  <a:lnTo>
                    <a:pt x="1" y="408"/>
                  </a:lnTo>
                  <a:lnTo>
                    <a:pt x="2535" y="687"/>
                  </a:lnTo>
                  <a:cubicBezTo>
                    <a:pt x="2885" y="724"/>
                    <a:pt x="3234" y="764"/>
                    <a:pt x="3585" y="766"/>
                  </a:cubicBezTo>
                  <a:cubicBezTo>
                    <a:pt x="3671" y="766"/>
                    <a:pt x="3759" y="766"/>
                    <a:pt x="3844" y="762"/>
                  </a:cubicBezTo>
                  <a:cubicBezTo>
                    <a:pt x="3884" y="628"/>
                    <a:pt x="3921" y="492"/>
                    <a:pt x="3965" y="358"/>
                  </a:cubicBezTo>
                  <a:cubicBezTo>
                    <a:pt x="3412" y="121"/>
                    <a:pt x="2820" y="0"/>
                    <a:pt x="2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0"/>
            <p:cNvSpPr/>
            <p:nvPr/>
          </p:nvSpPr>
          <p:spPr>
            <a:xfrm>
              <a:off x="2099375" y="947400"/>
              <a:ext cx="341525" cy="172275"/>
            </a:xfrm>
            <a:custGeom>
              <a:avLst/>
              <a:gdLst/>
              <a:ahLst/>
              <a:cxnLst/>
              <a:rect l="l" t="t" r="r" b="b"/>
              <a:pathLst>
                <a:path w="13661" h="6891" extrusionOk="0">
                  <a:moveTo>
                    <a:pt x="9496" y="0"/>
                  </a:moveTo>
                  <a:cubicBezTo>
                    <a:pt x="9358" y="2"/>
                    <a:pt x="9222" y="5"/>
                    <a:pt x="9083" y="11"/>
                  </a:cubicBezTo>
                  <a:cubicBezTo>
                    <a:pt x="7834" y="57"/>
                    <a:pt x="6648" y="501"/>
                    <a:pt x="5420" y="685"/>
                  </a:cubicBezTo>
                  <a:cubicBezTo>
                    <a:pt x="4691" y="1112"/>
                    <a:pt x="3938" y="1498"/>
                    <a:pt x="3165" y="1838"/>
                  </a:cubicBezTo>
                  <a:cubicBezTo>
                    <a:pt x="2563" y="2102"/>
                    <a:pt x="1948" y="2341"/>
                    <a:pt x="1403" y="2706"/>
                  </a:cubicBezTo>
                  <a:cubicBezTo>
                    <a:pt x="859" y="3070"/>
                    <a:pt x="382" y="3582"/>
                    <a:pt x="204" y="4212"/>
                  </a:cubicBezTo>
                  <a:cubicBezTo>
                    <a:pt x="0" y="4946"/>
                    <a:pt x="250" y="5787"/>
                    <a:pt x="828" y="6286"/>
                  </a:cubicBezTo>
                  <a:cubicBezTo>
                    <a:pt x="1263" y="6661"/>
                    <a:pt x="1843" y="6837"/>
                    <a:pt x="2416" y="6879"/>
                  </a:cubicBezTo>
                  <a:cubicBezTo>
                    <a:pt x="2526" y="6887"/>
                    <a:pt x="2635" y="6890"/>
                    <a:pt x="2745" y="6890"/>
                  </a:cubicBezTo>
                  <a:cubicBezTo>
                    <a:pt x="3210" y="6890"/>
                    <a:pt x="3675" y="6826"/>
                    <a:pt x="4135" y="6760"/>
                  </a:cubicBezTo>
                  <a:lnTo>
                    <a:pt x="7515" y="6281"/>
                  </a:lnTo>
                  <a:cubicBezTo>
                    <a:pt x="8961" y="6078"/>
                    <a:pt x="10414" y="5873"/>
                    <a:pt x="11872" y="5873"/>
                  </a:cubicBezTo>
                  <a:cubicBezTo>
                    <a:pt x="12113" y="5873"/>
                    <a:pt x="12354" y="5878"/>
                    <a:pt x="12595" y="5890"/>
                  </a:cubicBezTo>
                  <a:cubicBezTo>
                    <a:pt x="12661" y="5894"/>
                    <a:pt x="12727" y="5898"/>
                    <a:pt x="12793" y="5898"/>
                  </a:cubicBezTo>
                  <a:cubicBezTo>
                    <a:pt x="12886" y="5898"/>
                    <a:pt x="12979" y="5890"/>
                    <a:pt x="13067" y="5862"/>
                  </a:cubicBezTo>
                  <a:cubicBezTo>
                    <a:pt x="13315" y="5776"/>
                    <a:pt x="13489" y="5552"/>
                    <a:pt x="13507" y="5291"/>
                  </a:cubicBezTo>
                  <a:cubicBezTo>
                    <a:pt x="12962" y="4968"/>
                    <a:pt x="12393" y="4687"/>
                    <a:pt x="11804" y="4450"/>
                  </a:cubicBezTo>
                  <a:cubicBezTo>
                    <a:pt x="12549" y="3646"/>
                    <a:pt x="13660" y="2025"/>
                    <a:pt x="11921" y="835"/>
                  </a:cubicBezTo>
                  <a:cubicBezTo>
                    <a:pt x="11163" y="319"/>
                    <a:pt x="10318" y="79"/>
                    <a:pt x="94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0"/>
            <p:cNvSpPr/>
            <p:nvPr/>
          </p:nvSpPr>
          <p:spPr>
            <a:xfrm>
              <a:off x="2309375" y="947350"/>
              <a:ext cx="163150" cy="105375"/>
            </a:xfrm>
            <a:custGeom>
              <a:avLst/>
              <a:gdLst/>
              <a:ahLst/>
              <a:cxnLst/>
              <a:rect l="l" t="t" r="r" b="b"/>
              <a:pathLst>
                <a:path w="6526" h="4215" extrusionOk="0">
                  <a:moveTo>
                    <a:pt x="1329" y="0"/>
                  </a:moveTo>
                  <a:cubicBezTo>
                    <a:pt x="1112" y="0"/>
                    <a:pt x="897" y="5"/>
                    <a:pt x="683" y="13"/>
                  </a:cubicBezTo>
                  <a:cubicBezTo>
                    <a:pt x="490" y="20"/>
                    <a:pt x="301" y="37"/>
                    <a:pt x="110" y="59"/>
                  </a:cubicBezTo>
                  <a:cubicBezTo>
                    <a:pt x="0" y="723"/>
                    <a:pt x="1924" y="3690"/>
                    <a:pt x="1924" y="3690"/>
                  </a:cubicBezTo>
                  <a:lnTo>
                    <a:pt x="4896" y="4214"/>
                  </a:lnTo>
                  <a:cubicBezTo>
                    <a:pt x="4896" y="4214"/>
                    <a:pt x="6525" y="3020"/>
                    <a:pt x="5346" y="1634"/>
                  </a:cubicBezTo>
                  <a:cubicBezTo>
                    <a:pt x="4700" y="879"/>
                    <a:pt x="4186" y="457"/>
                    <a:pt x="3848" y="231"/>
                  </a:cubicBezTo>
                  <a:cubicBezTo>
                    <a:pt x="3517" y="191"/>
                    <a:pt x="3183" y="127"/>
                    <a:pt x="2860" y="88"/>
                  </a:cubicBezTo>
                  <a:cubicBezTo>
                    <a:pt x="2358" y="26"/>
                    <a:pt x="1841"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0"/>
            <p:cNvSpPr/>
            <p:nvPr/>
          </p:nvSpPr>
          <p:spPr>
            <a:xfrm>
              <a:off x="2305650" y="957725"/>
              <a:ext cx="10950" cy="71700"/>
            </a:xfrm>
            <a:custGeom>
              <a:avLst/>
              <a:gdLst/>
              <a:ahLst/>
              <a:cxnLst/>
              <a:rect l="l" t="t" r="r" b="b"/>
              <a:pathLst>
                <a:path w="438" h="2868" extrusionOk="0">
                  <a:moveTo>
                    <a:pt x="49" y="1"/>
                  </a:moveTo>
                  <a:cubicBezTo>
                    <a:pt x="28" y="1"/>
                    <a:pt x="7" y="16"/>
                    <a:pt x="7" y="46"/>
                  </a:cubicBezTo>
                  <a:cubicBezTo>
                    <a:pt x="0" y="562"/>
                    <a:pt x="68" y="1089"/>
                    <a:pt x="123" y="1601"/>
                  </a:cubicBezTo>
                  <a:cubicBezTo>
                    <a:pt x="147" y="1838"/>
                    <a:pt x="180" y="2073"/>
                    <a:pt x="215" y="2308"/>
                  </a:cubicBezTo>
                  <a:cubicBezTo>
                    <a:pt x="235" y="2433"/>
                    <a:pt x="255" y="2556"/>
                    <a:pt x="277" y="2682"/>
                  </a:cubicBezTo>
                  <a:cubicBezTo>
                    <a:pt x="292" y="2765"/>
                    <a:pt x="290" y="2833"/>
                    <a:pt x="371" y="2866"/>
                  </a:cubicBezTo>
                  <a:cubicBezTo>
                    <a:pt x="375" y="2867"/>
                    <a:pt x="379" y="2868"/>
                    <a:pt x="383" y="2868"/>
                  </a:cubicBezTo>
                  <a:cubicBezTo>
                    <a:pt x="394" y="2868"/>
                    <a:pt x="404" y="2863"/>
                    <a:pt x="411" y="2855"/>
                  </a:cubicBezTo>
                  <a:cubicBezTo>
                    <a:pt x="428" y="2842"/>
                    <a:pt x="437" y="2820"/>
                    <a:pt x="435" y="2798"/>
                  </a:cubicBezTo>
                  <a:cubicBezTo>
                    <a:pt x="435" y="2789"/>
                    <a:pt x="428" y="2778"/>
                    <a:pt x="420" y="2774"/>
                  </a:cubicBezTo>
                  <a:lnTo>
                    <a:pt x="406" y="2767"/>
                  </a:lnTo>
                  <a:cubicBezTo>
                    <a:pt x="404" y="2766"/>
                    <a:pt x="401" y="2765"/>
                    <a:pt x="399" y="2764"/>
                  </a:cubicBezTo>
                  <a:lnTo>
                    <a:pt x="399" y="2764"/>
                  </a:lnTo>
                  <a:cubicBezTo>
                    <a:pt x="403" y="2745"/>
                    <a:pt x="400" y="2725"/>
                    <a:pt x="391" y="2706"/>
                  </a:cubicBezTo>
                  <a:cubicBezTo>
                    <a:pt x="387" y="2677"/>
                    <a:pt x="382" y="2653"/>
                    <a:pt x="378" y="2625"/>
                  </a:cubicBezTo>
                  <a:cubicBezTo>
                    <a:pt x="369" y="2572"/>
                    <a:pt x="362" y="2519"/>
                    <a:pt x="354" y="2466"/>
                  </a:cubicBezTo>
                  <a:cubicBezTo>
                    <a:pt x="334" y="2350"/>
                    <a:pt x="316" y="2236"/>
                    <a:pt x="299" y="2119"/>
                  </a:cubicBezTo>
                  <a:cubicBezTo>
                    <a:pt x="264" y="1884"/>
                    <a:pt x="233" y="1649"/>
                    <a:pt x="204" y="1414"/>
                  </a:cubicBezTo>
                  <a:cubicBezTo>
                    <a:pt x="149" y="960"/>
                    <a:pt x="141" y="501"/>
                    <a:pt x="97" y="46"/>
                  </a:cubicBezTo>
                  <a:cubicBezTo>
                    <a:pt x="95" y="16"/>
                    <a:pt x="72"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0"/>
            <p:cNvSpPr/>
            <p:nvPr/>
          </p:nvSpPr>
          <p:spPr>
            <a:xfrm>
              <a:off x="2214150" y="1003300"/>
              <a:ext cx="168100" cy="39025"/>
            </a:xfrm>
            <a:custGeom>
              <a:avLst/>
              <a:gdLst/>
              <a:ahLst/>
              <a:cxnLst/>
              <a:rect l="l" t="t" r="r" b="b"/>
              <a:pathLst>
                <a:path w="6724" h="1561" extrusionOk="0">
                  <a:moveTo>
                    <a:pt x="4563" y="1"/>
                  </a:moveTo>
                  <a:cubicBezTo>
                    <a:pt x="4028" y="1"/>
                    <a:pt x="3493" y="31"/>
                    <a:pt x="2966" y="116"/>
                  </a:cubicBezTo>
                  <a:cubicBezTo>
                    <a:pt x="1916" y="283"/>
                    <a:pt x="897" y="674"/>
                    <a:pt x="87" y="1373"/>
                  </a:cubicBezTo>
                  <a:cubicBezTo>
                    <a:pt x="1" y="1448"/>
                    <a:pt x="81" y="1561"/>
                    <a:pt x="173" y="1561"/>
                  </a:cubicBezTo>
                  <a:cubicBezTo>
                    <a:pt x="198" y="1561"/>
                    <a:pt x="224" y="1553"/>
                    <a:pt x="247" y="1533"/>
                  </a:cubicBezTo>
                  <a:cubicBezTo>
                    <a:pt x="1033" y="850"/>
                    <a:pt x="2037" y="485"/>
                    <a:pt x="3056" y="327"/>
                  </a:cubicBezTo>
                  <a:cubicBezTo>
                    <a:pt x="3555" y="250"/>
                    <a:pt x="4062" y="224"/>
                    <a:pt x="4569" y="224"/>
                  </a:cubicBezTo>
                  <a:cubicBezTo>
                    <a:pt x="4651" y="224"/>
                    <a:pt x="4733" y="225"/>
                    <a:pt x="4815" y="226"/>
                  </a:cubicBezTo>
                  <a:cubicBezTo>
                    <a:pt x="5299" y="233"/>
                    <a:pt x="5797" y="299"/>
                    <a:pt x="6284" y="299"/>
                  </a:cubicBezTo>
                  <a:cubicBezTo>
                    <a:pt x="6394" y="299"/>
                    <a:pt x="6503" y="296"/>
                    <a:pt x="6612" y="288"/>
                  </a:cubicBezTo>
                  <a:cubicBezTo>
                    <a:pt x="6693" y="281"/>
                    <a:pt x="6724" y="156"/>
                    <a:pt x="6632" y="134"/>
                  </a:cubicBezTo>
                  <a:lnTo>
                    <a:pt x="6632" y="134"/>
                  </a:lnTo>
                  <a:lnTo>
                    <a:pt x="6632" y="136"/>
                  </a:lnTo>
                  <a:cubicBezTo>
                    <a:pt x="6039" y="2"/>
                    <a:pt x="5382" y="11"/>
                    <a:pt x="4778" y="2"/>
                  </a:cubicBezTo>
                  <a:cubicBezTo>
                    <a:pt x="4706" y="1"/>
                    <a:pt x="4635"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0"/>
            <p:cNvSpPr/>
            <p:nvPr/>
          </p:nvSpPr>
          <p:spPr>
            <a:xfrm>
              <a:off x="2265900" y="979375"/>
              <a:ext cx="76100" cy="4175"/>
            </a:xfrm>
            <a:custGeom>
              <a:avLst/>
              <a:gdLst/>
              <a:ahLst/>
              <a:cxnLst/>
              <a:rect l="l" t="t" r="r" b="b"/>
              <a:pathLst>
                <a:path w="3044" h="167" extrusionOk="0">
                  <a:moveTo>
                    <a:pt x="2632" y="1"/>
                  </a:moveTo>
                  <a:cubicBezTo>
                    <a:pt x="1759" y="1"/>
                    <a:pt x="886" y="46"/>
                    <a:pt x="18" y="140"/>
                  </a:cubicBezTo>
                  <a:cubicBezTo>
                    <a:pt x="0" y="140"/>
                    <a:pt x="0" y="166"/>
                    <a:pt x="18" y="166"/>
                  </a:cubicBezTo>
                  <a:cubicBezTo>
                    <a:pt x="518" y="147"/>
                    <a:pt x="1019" y="111"/>
                    <a:pt x="1518" y="92"/>
                  </a:cubicBezTo>
                  <a:cubicBezTo>
                    <a:pt x="2018" y="74"/>
                    <a:pt x="2521" y="65"/>
                    <a:pt x="3020" y="37"/>
                  </a:cubicBezTo>
                  <a:cubicBezTo>
                    <a:pt x="3044" y="37"/>
                    <a:pt x="3044" y="4"/>
                    <a:pt x="3020" y="4"/>
                  </a:cubicBezTo>
                  <a:cubicBezTo>
                    <a:pt x="2891" y="2"/>
                    <a:pt x="2761" y="1"/>
                    <a:pt x="2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0"/>
            <p:cNvSpPr/>
            <p:nvPr/>
          </p:nvSpPr>
          <p:spPr>
            <a:xfrm>
              <a:off x="2304375" y="971725"/>
              <a:ext cx="21600" cy="1625"/>
            </a:xfrm>
            <a:custGeom>
              <a:avLst/>
              <a:gdLst/>
              <a:ahLst/>
              <a:cxnLst/>
              <a:rect l="l" t="t" r="r" b="b"/>
              <a:pathLst>
                <a:path w="864" h="65" extrusionOk="0">
                  <a:moveTo>
                    <a:pt x="848" y="0"/>
                  </a:moveTo>
                  <a:cubicBezTo>
                    <a:pt x="712" y="0"/>
                    <a:pt x="574" y="7"/>
                    <a:pt x="438" y="9"/>
                  </a:cubicBezTo>
                  <a:cubicBezTo>
                    <a:pt x="299" y="9"/>
                    <a:pt x="163" y="7"/>
                    <a:pt x="25" y="5"/>
                  </a:cubicBezTo>
                  <a:cubicBezTo>
                    <a:pt x="7" y="5"/>
                    <a:pt x="1" y="35"/>
                    <a:pt x="20" y="37"/>
                  </a:cubicBezTo>
                  <a:cubicBezTo>
                    <a:pt x="145" y="55"/>
                    <a:pt x="269" y="64"/>
                    <a:pt x="396" y="64"/>
                  </a:cubicBezTo>
                  <a:cubicBezTo>
                    <a:pt x="410" y="64"/>
                    <a:pt x="424" y="64"/>
                    <a:pt x="438" y="64"/>
                  </a:cubicBezTo>
                  <a:cubicBezTo>
                    <a:pt x="576" y="64"/>
                    <a:pt x="714" y="51"/>
                    <a:pt x="851" y="24"/>
                  </a:cubicBezTo>
                  <a:cubicBezTo>
                    <a:pt x="864" y="20"/>
                    <a:pt x="861" y="0"/>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0"/>
            <p:cNvSpPr/>
            <p:nvPr/>
          </p:nvSpPr>
          <p:spPr>
            <a:xfrm>
              <a:off x="2293125" y="962225"/>
              <a:ext cx="19950" cy="45550"/>
            </a:xfrm>
            <a:custGeom>
              <a:avLst/>
              <a:gdLst/>
              <a:ahLst/>
              <a:cxnLst/>
              <a:rect l="l" t="t" r="r" b="b"/>
              <a:pathLst>
                <a:path w="798" h="1822" extrusionOk="0">
                  <a:moveTo>
                    <a:pt x="142" y="1"/>
                  </a:moveTo>
                  <a:cubicBezTo>
                    <a:pt x="120" y="1"/>
                    <a:pt x="99" y="13"/>
                    <a:pt x="93" y="42"/>
                  </a:cubicBezTo>
                  <a:cubicBezTo>
                    <a:pt x="5" y="433"/>
                    <a:pt x="0" y="837"/>
                    <a:pt x="82" y="1228"/>
                  </a:cubicBezTo>
                  <a:cubicBezTo>
                    <a:pt x="112" y="1377"/>
                    <a:pt x="152" y="1535"/>
                    <a:pt x="262" y="1645"/>
                  </a:cubicBezTo>
                  <a:cubicBezTo>
                    <a:pt x="387" y="1770"/>
                    <a:pt x="567" y="1759"/>
                    <a:pt x="723" y="1819"/>
                  </a:cubicBezTo>
                  <a:cubicBezTo>
                    <a:pt x="728" y="1820"/>
                    <a:pt x="732" y="1821"/>
                    <a:pt x="737" y="1821"/>
                  </a:cubicBezTo>
                  <a:cubicBezTo>
                    <a:pt x="777" y="1821"/>
                    <a:pt x="798" y="1757"/>
                    <a:pt x="758" y="1735"/>
                  </a:cubicBezTo>
                  <a:cubicBezTo>
                    <a:pt x="626" y="1663"/>
                    <a:pt x="446" y="1685"/>
                    <a:pt x="336" y="1570"/>
                  </a:cubicBezTo>
                  <a:cubicBezTo>
                    <a:pt x="235" y="1463"/>
                    <a:pt x="207" y="1292"/>
                    <a:pt x="180" y="1151"/>
                  </a:cubicBezTo>
                  <a:cubicBezTo>
                    <a:pt x="119" y="793"/>
                    <a:pt x="126" y="426"/>
                    <a:pt x="202" y="73"/>
                  </a:cubicBezTo>
                  <a:cubicBezTo>
                    <a:pt x="212" y="29"/>
                    <a:pt x="176"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0"/>
            <p:cNvSpPr/>
            <p:nvPr/>
          </p:nvSpPr>
          <p:spPr>
            <a:xfrm>
              <a:off x="2166525" y="1037000"/>
              <a:ext cx="188000" cy="23300"/>
            </a:xfrm>
            <a:custGeom>
              <a:avLst/>
              <a:gdLst/>
              <a:ahLst/>
              <a:cxnLst/>
              <a:rect l="l" t="t" r="r" b="b"/>
              <a:pathLst>
                <a:path w="7520" h="932" extrusionOk="0">
                  <a:moveTo>
                    <a:pt x="1072" y="0"/>
                  </a:moveTo>
                  <a:cubicBezTo>
                    <a:pt x="758" y="0"/>
                    <a:pt x="443" y="17"/>
                    <a:pt x="127" y="55"/>
                  </a:cubicBezTo>
                  <a:cubicBezTo>
                    <a:pt x="9" y="70"/>
                    <a:pt x="0" y="253"/>
                    <a:pt x="121" y="253"/>
                  </a:cubicBezTo>
                  <a:cubicBezTo>
                    <a:pt x="123" y="253"/>
                    <a:pt x="125" y="253"/>
                    <a:pt x="127" y="253"/>
                  </a:cubicBezTo>
                  <a:cubicBezTo>
                    <a:pt x="433" y="238"/>
                    <a:pt x="738" y="227"/>
                    <a:pt x="1043" y="227"/>
                  </a:cubicBezTo>
                  <a:cubicBezTo>
                    <a:pt x="1356" y="227"/>
                    <a:pt x="1668" y="238"/>
                    <a:pt x="1981" y="266"/>
                  </a:cubicBezTo>
                  <a:cubicBezTo>
                    <a:pt x="2613" y="321"/>
                    <a:pt x="3231" y="446"/>
                    <a:pt x="3850" y="582"/>
                  </a:cubicBezTo>
                  <a:cubicBezTo>
                    <a:pt x="5056" y="848"/>
                    <a:pt x="6248" y="929"/>
                    <a:pt x="7478" y="932"/>
                  </a:cubicBezTo>
                  <a:cubicBezTo>
                    <a:pt x="7520" y="932"/>
                    <a:pt x="7517" y="872"/>
                    <a:pt x="7478" y="870"/>
                  </a:cubicBezTo>
                  <a:cubicBezTo>
                    <a:pt x="6863" y="815"/>
                    <a:pt x="6244" y="767"/>
                    <a:pt x="5631" y="694"/>
                  </a:cubicBezTo>
                  <a:cubicBezTo>
                    <a:pt x="5001" y="620"/>
                    <a:pt x="4384" y="488"/>
                    <a:pt x="3764" y="347"/>
                  </a:cubicBezTo>
                  <a:cubicBezTo>
                    <a:pt x="2879" y="144"/>
                    <a:pt x="1979"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0"/>
            <p:cNvSpPr/>
            <p:nvPr/>
          </p:nvSpPr>
          <p:spPr>
            <a:xfrm>
              <a:off x="2316775" y="901200"/>
              <a:ext cx="24675" cy="11400"/>
            </a:xfrm>
            <a:custGeom>
              <a:avLst/>
              <a:gdLst/>
              <a:ahLst/>
              <a:cxnLst/>
              <a:rect l="l" t="t" r="r" b="b"/>
              <a:pathLst>
                <a:path w="987" h="456" extrusionOk="0">
                  <a:moveTo>
                    <a:pt x="174" y="0"/>
                  </a:moveTo>
                  <a:cubicBezTo>
                    <a:pt x="133" y="0"/>
                    <a:pt x="92" y="1"/>
                    <a:pt x="51" y="1"/>
                  </a:cubicBezTo>
                  <a:cubicBezTo>
                    <a:pt x="29" y="1"/>
                    <a:pt x="1" y="8"/>
                    <a:pt x="1" y="30"/>
                  </a:cubicBezTo>
                  <a:cubicBezTo>
                    <a:pt x="1" y="43"/>
                    <a:pt x="12" y="54"/>
                    <a:pt x="21" y="63"/>
                  </a:cubicBezTo>
                  <a:cubicBezTo>
                    <a:pt x="234" y="225"/>
                    <a:pt x="524" y="230"/>
                    <a:pt x="783" y="302"/>
                  </a:cubicBezTo>
                  <a:cubicBezTo>
                    <a:pt x="831" y="311"/>
                    <a:pt x="877" y="335"/>
                    <a:pt x="912" y="370"/>
                  </a:cubicBezTo>
                  <a:lnTo>
                    <a:pt x="930" y="456"/>
                  </a:lnTo>
                  <a:cubicBezTo>
                    <a:pt x="987" y="350"/>
                    <a:pt x="954" y="221"/>
                    <a:pt x="906" y="111"/>
                  </a:cubicBezTo>
                  <a:cubicBezTo>
                    <a:pt x="897" y="85"/>
                    <a:pt x="882" y="61"/>
                    <a:pt x="857" y="43"/>
                  </a:cubicBezTo>
                  <a:cubicBezTo>
                    <a:pt x="840" y="34"/>
                    <a:pt x="818" y="30"/>
                    <a:pt x="798" y="30"/>
                  </a:cubicBezTo>
                  <a:cubicBezTo>
                    <a:pt x="591" y="10"/>
                    <a:pt x="382"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0"/>
            <p:cNvSpPr/>
            <p:nvPr/>
          </p:nvSpPr>
          <p:spPr>
            <a:xfrm>
              <a:off x="2306025" y="902000"/>
              <a:ext cx="34350" cy="11950"/>
            </a:xfrm>
            <a:custGeom>
              <a:avLst/>
              <a:gdLst/>
              <a:ahLst/>
              <a:cxnLst/>
              <a:rect l="l" t="t" r="r" b="b"/>
              <a:pathLst>
                <a:path w="1374" h="478" extrusionOk="0">
                  <a:moveTo>
                    <a:pt x="22" y="0"/>
                  </a:moveTo>
                  <a:lnTo>
                    <a:pt x="22" y="0"/>
                  </a:lnTo>
                  <a:cubicBezTo>
                    <a:pt x="0" y="51"/>
                    <a:pt x="9" y="110"/>
                    <a:pt x="44" y="152"/>
                  </a:cubicBezTo>
                  <a:cubicBezTo>
                    <a:pt x="82" y="191"/>
                    <a:pt x="126" y="224"/>
                    <a:pt x="174" y="244"/>
                  </a:cubicBezTo>
                  <a:cubicBezTo>
                    <a:pt x="481" y="398"/>
                    <a:pt x="818" y="478"/>
                    <a:pt x="1160" y="478"/>
                  </a:cubicBezTo>
                  <a:cubicBezTo>
                    <a:pt x="1201" y="478"/>
                    <a:pt x="1243" y="477"/>
                    <a:pt x="1285" y="474"/>
                  </a:cubicBezTo>
                  <a:lnTo>
                    <a:pt x="1373" y="441"/>
                  </a:lnTo>
                  <a:cubicBezTo>
                    <a:pt x="1325" y="406"/>
                    <a:pt x="1272" y="382"/>
                    <a:pt x="1213" y="369"/>
                  </a:cubicBezTo>
                  <a:cubicBezTo>
                    <a:pt x="916" y="288"/>
                    <a:pt x="602" y="253"/>
                    <a:pt x="323" y="123"/>
                  </a:cubicBezTo>
                  <a:cubicBezTo>
                    <a:pt x="224" y="77"/>
                    <a:pt x="130" y="20"/>
                    <a:pt x="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0"/>
            <p:cNvSpPr/>
            <p:nvPr/>
          </p:nvSpPr>
          <p:spPr>
            <a:xfrm>
              <a:off x="2305425" y="909075"/>
              <a:ext cx="32075" cy="11900"/>
            </a:xfrm>
            <a:custGeom>
              <a:avLst/>
              <a:gdLst/>
              <a:ahLst/>
              <a:cxnLst/>
              <a:rect l="l" t="t" r="r" b="b"/>
              <a:pathLst>
                <a:path w="1283" h="476" extrusionOk="0">
                  <a:moveTo>
                    <a:pt x="80" y="1"/>
                  </a:moveTo>
                  <a:cubicBezTo>
                    <a:pt x="57" y="1"/>
                    <a:pt x="35" y="8"/>
                    <a:pt x="20" y="27"/>
                  </a:cubicBezTo>
                  <a:cubicBezTo>
                    <a:pt x="0" y="55"/>
                    <a:pt x="0" y="93"/>
                    <a:pt x="20" y="121"/>
                  </a:cubicBezTo>
                  <a:cubicBezTo>
                    <a:pt x="40" y="147"/>
                    <a:pt x="66" y="172"/>
                    <a:pt x="97" y="187"/>
                  </a:cubicBezTo>
                  <a:cubicBezTo>
                    <a:pt x="366" y="362"/>
                    <a:pt x="683" y="475"/>
                    <a:pt x="1003" y="475"/>
                  </a:cubicBezTo>
                  <a:cubicBezTo>
                    <a:pt x="1040" y="475"/>
                    <a:pt x="1078" y="474"/>
                    <a:pt x="1116" y="470"/>
                  </a:cubicBezTo>
                  <a:cubicBezTo>
                    <a:pt x="1147" y="470"/>
                    <a:pt x="1175" y="462"/>
                    <a:pt x="1202" y="446"/>
                  </a:cubicBezTo>
                  <a:cubicBezTo>
                    <a:pt x="1226" y="429"/>
                    <a:pt x="1232" y="393"/>
                    <a:pt x="1217" y="367"/>
                  </a:cubicBezTo>
                  <a:lnTo>
                    <a:pt x="1283" y="336"/>
                  </a:lnTo>
                  <a:cubicBezTo>
                    <a:pt x="1153" y="303"/>
                    <a:pt x="1019" y="312"/>
                    <a:pt x="888" y="297"/>
                  </a:cubicBezTo>
                  <a:cubicBezTo>
                    <a:pt x="635" y="264"/>
                    <a:pt x="404" y="139"/>
                    <a:pt x="174" y="27"/>
                  </a:cubicBezTo>
                  <a:cubicBezTo>
                    <a:pt x="145" y="13"/>
                    <a:pt x="111" y="1"/>
                    <a:pt x="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0"/>
            <p:cNvSpPr/>
            <p:nvPr/>
          </p:nvSpPr>
          <p:spPr>
            <a:xfrm>
              <a:off x="2308375" y="915550"/>
              <a:ext cx="24900" cy="11825"/>
            </a:xfrm>
            <a:custGeom>
              <a:avLst/>
              <a:gdLst/>
              <a:ahLst/>
              <a:cxnLst/>
              <a:rect l="l" t="t" r="r" b="b"/>
              <a:pathLst>
                <a:path w="996" h="473" extrusionOk="0">
                  <a:moveTo>
                    <a:pt x="52" y="1"/>
                  </a:moveTo>
                  <a:cubicBezTo>
                    <a:pt x="48" y="1"/>
                    <a:pt x="43" y="2"/>
                    <a:pt x="38" y="5"/>
                  </a:cubicBezTo>
                  <a:cubicBezTo>
                    <a:pt x="27" y="9"/>
                    <a:pt x="21" y="18"/>
                    <a:pt x="16" y="29"/>
                  </a:cubicBezTo>
                  <a:cubicBezTo>
                    <a:pt x="1" y="77"/>
                    <a:pt x="7" y="132"/>
                    <a:pt x="38" y="174"/>
                  </a:cubicBezTo>
                  <a:cubicBezTo>
                    <a:pt x="67" y="214"/>
                    <a:pt x="106" y="249"/>
                    <a:pt x="150" y="275"/>
                  </a:cubicBezTo>
                  <a:cubicBezTo>
                    <a:pt x="350" y="405"/>
                    <a:pt x="582" y="473"/>
                    <a:pt x="817" y="473"/>
                  </a:cubicBezTo>
                  <a:cubicBezTo>
                    <a:pt x="876" y="473"/>
                    <a:pt x="936" y="468"/>
                    <a:pt x="996" y="459"/>
                  </a:cubicBezTo>
                  <a:lnTo>
                    <a:pt x="965" y="431"/>
                  </a:lnTo>
                  <a:lnTo>
                    <a:pt x="919" y="411"/>
                  </a:lnTo>
                  <a:cubicBezTo>
                    <a:pt x="618" y="354"/>
                    <a:pt x="308" y="257"/>
                    <a:pt x="100" y="31"/>
                  </a:cubicBezTo>
                  <a:cubicBezTo>
                    <a:pt x="88" y="17"/>
                    <a:pt x="70" y="1"/>
                    <a:pt x="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0"/>
            <p:cNvSpPr/>
            <p:nvPr/>
          </p:nvSpPr>
          <p:spPr>
            <a:xfrm>
              <a:off x="2319650" y="904600"/>
              <a:ext cx="23075" cy="26300"/>
            </a:xfrm>
            <a:custGeom>
              <a:avLst/>
              <a:gdLst/>
              <a:ahLst/>
              <a:cxnLst/>
              <a:rect l="l" t="t" r="r" b="b"/>
              <a:pathLst>
                <a:path w="923" h="1052" extrusionOk="0">
                  <a:moveTo>
                    <a:pt x="698" y="1"/>
                  </a:moveTo>
                  <a:cubicBezTo>
                    <a:pt x="696" y="1"/>
                    <a:pt x="694" y="1"/>
                    <a:pt x="692" y="1"/>
                  </a:cubicBezTo>
                  <a:cubicBezTo>
                    <a:pt x="683" y="4"/>
                    <a:pt x="677" y="10"/>
                    <a:pt x="672" y="17"/>
                  </a:cubicBezTo>
                  <a:cubicBezTo>
                    <a:pt x="556" y="144"/>
                    <a:pt x="450" y="278"/>
                    <a:pt x="354" y="421"/>
                  </a:cubicBezTo>
                  <a:lnTo>
                    <a:pt x="0" y="873"/>
                  </a:lnTo>
                  <a:cubicBezTo>
                    <a:pt x="132" y="946"/>
                    <a:pt x="268" y="1005"/>
                    <a:pt x="409" y="1051"/>
                  </a:cubicBezTo>
                  <a:cubicBezTo>
                    <a:pt x="468" y="1018"/>
                    <a:pt x="525" y="979"/>
                    <a:pt x="576" y="935"/>
                  </a:cubicBezTo>
                  <a:cubicBezTo>
                    <a:pt x="718" y="810"/>
                    <a:pt x="821" y="656"/>
                    <a:pt x="920" y="498"/>
                  </a:cubicBezTo>
                  <a:cubicBezTo>
                    <a:pt x="923" y="432"/>
                    <a:pt x="920" y="368"/>
                    <a:pt x="914" y="305"/>
                  </a:cubicBezTo>
                  <a:cubicBezTo>
                    <a:pt x="896" y="184"/>
                    <a:pt x="826" y="76"/>
                    <a:pt x="723" y="10"/>
                  </a:cubicBezTo>
                  <a:cubicBezTo>
                    <a:pt x="715" y="5"/>
                    <a:pt x="707" y="1"/>
                    <a:pt x="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0"/>
            <p:cNvSpPr/>
            <p:nvPr/>
          </p:nvSpPr>
          <p:spPr>
            <a:xfrm>
              <a:off x="2438950" y="1077125"/>
              <a:ext cx="60925" cy="23025"/>
            </a:xfrm>
            <a:custGeom>
              <a:avLst/>
              <a:gdLst/>
              <a:ahLst/>
              <a:cxnLst/>
              <a:rect l="l" t="t" r="r" b="b"/>
              <a:pathLst>
                <a:path w="2437" h="921" extrusionOk="0">
                  <a:moveTo>
                    <a:pt x="268" y="0"/>
                  </a:moveTo>
                  <a:cubicBezTo>
                    <a:pt x="210" y="0"/>
                    <a:pt x="167" y="14"/>
                    <a:pt x="167" y="14"/>
                  </a:cubicBezTo>
                  <a:cubicBezTo>
                    <a:pt x="258" y="23"/>
                    <a:pt x="344" y="32"/>
                    <a:pt x="428" y="41"/>
                  </a:cubicBezTo>
                  <a:lnTo>
                    <a:pt x="428" y="41"/>
                  </a:lnTo>
                  <a:cubicBezTo>
                    <a:pt x="373" y="9"/>
                    <a:pt x="316" y="0"/>
                    <a:pt x="268" y="0"/>
                  </a:cubicBezTo>
                  <a:close/>
                  <a:moveTo>
                    <a:pt x="428" y="41"/>
                  </a:moveTo>
                  <a:cubicBezTo>
                    <a:pt x="487" y="76"/>
                    <a:pt x="543" y="139"/>
                    <a:pt x="576" y="249"/>
                  </a:cubicBezTo>
                  <a:cubicBezTo>
                    <a:pt x="677" y="581"/>
                    <a:pt x="0" y="655"/>
                    <a:pt x="0" y="655"/>
                  </a:cubicBezTo>
                  <a:cubicBezTo>
                    <a:pt x="0" y="655"/>
                    <a:pt x="1133" y="921"/>
                    <a:pt x="1823" y="921"/>
                  </a:cubicBezTo>
                  <a:cubicBezTo>
                    <a:pt x="2103" y="921"/>
                    <a:pt x="2310" y="877"/>
                    <a:pt x="2339" y="754"/>
                  </a:cubicBezTo>
                  <a:cubicBezTo>
                    <a:pt x="2436" y="346"/>
                    <a:pt x="2315" y="242"/>
                    <a:pt x="428" y="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0"/>
            <p:cNvSpPr/>
            <p:nvPr/>
          </p:nvSpPr>
          <p:spPr>
            <a:xfrm>
              <a:off x="2204500" y="1076025"/>
              <a:ext cx="116600" cy="48900"/>
            </a:xfrm>
            <a:custGeom>
              <a:avLst/>
              <a:gdLst/>
              <a:ahLst/>
              <a:cxnLst/>
              <a:rect l="l" t="t" r="r" b="b"/>
              <a:pathLst>
                <a:path w="4664" h="1956" extrusionOk="0">
                  <a:moveTo>
                    <a:pt x="3433" y="1"/>
                  </a:moveTo>
                  <a:lnTo>
                    <a:pt x="1097" y="1020"/>
                  </a:lnTo>
                  <a:cubicBezTo>
                    <a:pt x="776" y="1160"/>
                    <a:pt x="453" y="1301"/>
                    <a:pt x="148" y="1472"/>
                  </a:cubicBezTo>
                  <a:cubicBezTo>
                    <a:pt x="97" y="1501"/>
                    <a:pt x="49" y="1529"/>
                    <a:pt x="1" y="1560"/>
                  </a:cubicBezTo>
                  <a:cubicBezTo>
                    <a:pt x="25" y="1615"/>
                    <a:pt x="49" y="1670"/>
                    <a:pt x="71" y="1727"/>
                  </a:cubicBezTo>
                  <a:cubicBezTo>
                    <a:pt x="97" y="1795"/>
                    <a:pt x="126" y="1863"/>
                    <a:pt x="148" y="1931"/>
                  </a:cubicBezTo>
                  <a:cubicBezTo>
                    <a:pt x="234" y="1931"/>
                    <a:pt x="317" y="1940"/>
                    <a:pt x="400" y="1955"/>
                  </a:cubicBezTo>
                  <a:cubicBezTo>
                    <a:pt x="1055" y="1821"/>
                    <a:pt x="1668" y="1540"/>
                    <a:pt x="2199" y="1136"/>
                  </a:cubicBezTo>
                  <a:lnTo>
                    <a:pt x="4663" y="783"/>
                  </a:lnTo>
                  <a:lnTo>
                    <a:pt x="34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0"/>
            <p:cNvSpPr/>
            <p:nvPr/>
          </p:nvSpPr>
          <p:spPr>
            <a:xfrm>
              <a:off x="2190500" y="1095575"/>
              <a:ext cx="59500" cy="33925"/>
            </a:xfrm>
            <a:custGeom>
              <a:avLst/>
              <a:gdLst/>
              <a:ahLst/>
              <a:cxnLst/>
              <a:rect l="l" t="t" r="r" b="b"/>
              <a:pathLst>
                <a:path w="2380" h="1357" extrusionOk="0">
                  <a:moveTo>
                    <a:pt x="2379" y="638"/>
                  </a:moveTo>
                  <a:lnTo>
                    <a:pt x="2379" y="638"/>
                  </a:lnTo>
                  <a:cubicBezTo>
                    <a:pt x="2296" y="675"/>
                    <a:pt x="2216" y="710"/>
                    <a:pt x="2139" y="744"/>
                  </a:cubicBezTo>
                  <a:lnTo>
                    <a:pt x="2139" y="744"/>
                  </a:lnTo>
                  <a:cubicBezTo>
                    <a:pt x="2140" y="744"/>
                    <a:pt x="2142" y="744"/>
                    <a:pt x="2143" y="744"/>
                  </a:cubicBezTo>
                  <a:cubicBezTo>
                    <a:pt x="2283" y="744"/>
                    <a:pt x="2379" y="638"/>
                    <a:pt x="2379" y="638"/>
                  </a:cubicBezTo>
                  <a:close/>
                  <a:moveTo>
                    <a:pt x="2203" y="1"/>
                  </a:moveTo>
                  <a:cubicBezTo>
                    <a:pt x="2203" y="1"/>
                    <a:pt x="1" y="660"/>
                    <a:pt x="126" y="1079"/>
                  </a:cubicBezTo>
                  <a:cubicBezTo>
                    <a:pt x="177" y="1252"/>
                    <a:pt x="236" y="1356"/>
                    <a:pt x="427" y="1356"/>
                  </a:cubicBezTo>
                  <a:cubicBezTo>
                    <a:pt x="678" y="1356"/>
                    <a:pt x="1156" y="1178"/>
                    <a:pt x="2139" y="744"/>
                  </a:cubicBezTo>
                  <a:lnTo>
                    <a:pt x="2139" y="744"/>
                  </a:lnTo>
                  <a:cubicBezTo>
                    <a:pt x="2070" y="743"/>
                    <a:pt x="1991" y="716"/>
                    <a:pt x="1907" y="638"/>
                  </a:cubicBezTo>
                  <a:cubicBezTo>
                    <a:pt x="1652" y="398"/>
                    <a:pt x="2203"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0"/>
            <p:cNvSpPr/>
            <p:nvPr/>
          </p:nvSpPr>
          <p:spPr>
            <a:xfrm>
              <a:off x="2281275" y="973325"/>
              <a:ext cx="231925" cy="131550"/>
            </a:xfrm>
            <a:custGeom>
              <a:avLst/>
              <a:gdLst/>
              <a:ahLst/>
              <a:cxnLst/>
              <a:rect l="l" t="t" r="r" b="b"/>
              <a:pathLst>
                <a:path w="9277" h="5262" extrusionOk="0">
                  <a:moveTo>
                    <a:pt x="7728" y="0"/>
                  </a:moveTo>
                  <a:cubicBezTo>
                    <a:pt x="7244" y="0"/>
                    <a:pt x="6719" y="194"/>
                    <a:pt x="6316" y="342"/>
                  </a:cubicBezTo>
                  <a:cubicBezTo>
                    <a:pt x="4001" y="1203"/>
                    <a:pt x="1908" y="2596"/>
                    <a:pt x="0" y="4162"/>
                  </a:cubicBezTo>
                  <a:cubicBezTo>
                    <a:pt x="154" y="4476"/>
                    <a:pt x="310" y="4790"/>
                    <a:pt x="466" y="5104"/>
                  </a:cubicBezTo>
                  <a:cubicBezTo>
                    <a:pt x="485" y="5150"/>
                    <a:pt x="514" y="5192"/>
                    <a:pt x="551" y="5225"/>
                  </a:cubicBezTo>
                  <a:cubicBezTo>
                    <a:pt x="591" y="5253"/>
                    <a:pt x="640" y="5262"/>
                    <a:pt x="690" y="5262"/>
                  </a:cubicBezTo>
                  <a:cubicBezTo>
                    <a:pt x="720" y="5262"/>
                    <a:pt x="751" y="5259"/>
                    <a:pt x="780" y="5255"/>
                  </a:cubicBezTo>
                  <a:lnTo>
                    <a:pt x="3876" y="4897"/>
                  </a:lnTo>
                  <a:cubicBezTo>
                    <a:pt x="4779" y="4794"/>
                    <a:pt x="5688" y="4686"/>
                    <a:pt x="6549" y="4403"/>
                  </a:cubicBezTo>
                  <a:cubicBezTo>
                    <a:pt x="7410" y="4120"/>
                    <a:pt x="8233" y="3641"/>
                    <a:pt x="8776" y="2914"/>
                  </a:cubicBezTo>
                  <a:cubicBezTo>
                    <a:pt x="9039" y="2563"/>
                    <a:pt x="9235" y="2148"/>
                    <a:pt x="9255" y="1708"/>
                  </a:cubicBezTo>
                  <a:cubicBezTo>
                    <a:pt x="9277" y="1175"/>
                    <a:pt x="8967" y="696"/>
                    <a:pt x="8587" y="320"/>
                  </a:cubicBezTo>
                  <a:cubicBezTo>
                    <a:pt x="8349" y="84"/>
                    <a:pt x="8047" y="0"/>
                    <a:pt x="7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0"/>
            <p:cNvSpPr/>
            <p:nvPr/>
          </p:nvSpPr>
          <p:spPr>
            <a:xfrm>
              <a:off x="2251075" y="904525"/>
              <a:ext cx="41200" cy="31225"/>
            </a:xfrm>
            <a:custGeom>
              <a:avLst/>
              <a:gdLst/>
              <a:ahLst/>
              <a:cxnLst/>
              <a:rect l="l" t="t" r="r" b="b"/>
              <a:pathLst>
                <a:path w="1648" h="1249" extrusionOk="0">
                  <a:moveTo>
                    <a:pt x="1136" y="0"/>
                  </a:moveTo>
                  <a:cubicBezTo>
                    <a:pt x="887" y="0"/>
                    <a:pt x="637" y="13"/>
                    <a:pt x="391" y="42"/>
                  </a:cubicBezTo>
                  <a:cubicBezTo>
                    <a:pt x="369" y="42"/>
                    <a:pt x="347" y="48"/>
                    <a:pt x="330" y="59"/>
                  </a:cubicBezTo>
                  <a:lnTo>
                    <a:pt x="279" y="226"/>
                  </a:lnTo>
                  <a:lnTo>
                    <a:pt x="235" y="365"/>
                  </a:lnTo>
                  <a:lnTo>
                    <a:pt x="165" y="593"/>
                  </a:lnTo>
                  <a:lnTo>
                    <a:pt x="75" y="890"/>
                  </a:lnTo>
                  <a:cubicBezTo>
                    <a:pt x="66" y="900"/>
                    <a:pt x="59" y="914"/>
                    <a:pt x="57" y="927"/>
                  </a:cubicBezTo>
                  <a:cubicBezTo>
                    <a:pt x="55" y="936"/>
                    <a:pt x="53" y="944"/>
                    <a:pt x="55" y="955"/>
                  </a:cubicBezTo>
                  <a:lnTo>
                    <a:pt x="0" y="1124"/>
                  </a:lnTo>
                  <a:cubicBezTo>
                    <a:pt x="44" y="1103"/>
                    <a:pt x="88" y="1078"/>
                    <a:pt x="130" y="1052"/>
                  </a:cubicBezTo>
                  <a:lnTo>
                    <a:pt x="156" y="1070"/>
                  </a:lnTo>
                  <a:lnTo>
                    <a:pt x="402" y="1210"/>
                  </a:lnTo>
                  <a:cubicBezTo>
                    <a:pt x="428" y="1230"/>
                    <a:pt x="459" y="1243"/>
                    <a:pt x="492" y="1247"/>
                  </a:cubicBezTo>
                  <a:cubicBezTo>
                    <a:pt x="498" y="1248"/>
                    <a:pt x="503" y="1248"/>
                    <a:pt x="509" y="1248"/>
                  </a:cubicBezTo>
                  <a:cubicBezTo>
                    <a:pt x="536" y="1248"/>
                    <a:pt x="563" y="1243"/>
                    <a:pt x="589" y="1234"/>
                  </a:cubicBezTo>
                  <a:cubicBezTo>
                    <a:pt x="764" y="1177"/>
                    <a:pt x="933" y="1100"/>
                    <a:pt x="1092" y="1008"/>
                  </a:cubicBezTo>
                  <a:lnTo>
                    <a:pt x="1078" y="993"/>
                  </a:lnTo>
                  <a:lnTo>
                    <a:pt x="1076" y="988"/>
                  </a:lnTo>
                  <a:cubicBezTo>
                    <a:pt x="1188" y="955"/>
                    <a:pt x="1294" y="905"/>
                    <a:pt x="1392" y="839"/>
                  </a:cubicBezTo>
                  <a:cubicBezTo>
                    <a:pt x="1434" y="813"/>
                    <a:pt x="1472" y="777"/>
                    <a:pt x="1502" y="736"/>
                  </a:cubicBezTo>
                  <a:cubicBezTo>
                    <a:pt x="1531" y="692"/>
                    <a:pt x="1537" y="639"/>
                    <a:pt x="1520" y="591"/>
                  </a:cubicBezTo>
                  <a:cubicBezTo>
                    <a:pt x="1515" y="580"/>
                    <a:pt x="1507" y="571"/>
                    <a:pt x="1498" y="567"/>
                  </a:cubicBezTo>
                  <a:cubicBezTo>
                    <a:pt x="1494" y="565"/>
                    <a:pt x="1490" y="564"/>
                    <a:pt x="1485" y="564"/>
                  </a:cubicBezTo>
                  <a:cubicBezTo>
                    <a:pt x="1467" y="564"/>
                    <a:pt x="1449" y="581"/>
                    <a:pt x="1436" y="595"/>
                  </a:cubicBezTo>
                  <a:cubicBezTo>
                    <a:pt x="1318" y="731"/>
                    <a:pt x="1162" y="821"/>
                    <a:pt x="993" y="887"/>
                  </a:cubicBezTo>
                  <a:lnTo>
                    <a:pt x="898" y="771"/>
                  </a:lnTo>
                  <a:cubicBezTo>
                    <a:pt x="1133" y="720"/>
                    <a:pt x="1357" y="626"/>
                    <a:pt x="1555" y="490"/>
                  </a:cubicBezTo>
                  <a:cubicBezTo>
                    <a:pt x="1584" y="472"/>
                    <a:pt x="1610" y="450"/>
                    <a:pt x="1627" y="422"/>
                  </a:cubicBezTo>
                  <a:cubicBezTo>
                    <a:pt x="1647" y="393"/>
                    <a:pt x="1647" y="356"/>
                    <a:pt x="1627" y="327"/>
                  </a:cubicBezTo>
                  <a:cubicBezTo>
                    <a:pt x="1613" y="309"/>
                    <a:pt x="1593" y="302"/>
                    <a:pt x="1571" y="302"/>
                  </a:cubicBezTo>
                  <a:cubicBezTo>
                    <a:pt x="1539" y="302"/>
                    <a:pt x="1503" y="316"/>
                    <a:pt x="1474" y="332"/>
                  </a:cubicBezTo>
                  <a:cubicBezTo>
                    <a:pt x="1250" y="448"/>
                    <a:pt x="1024" y="578"/>
                    <a:pt x="773" y="615"/>
                  </a:cubicBezTo>
                  <a:lnTo>
                    <a:pt x="731" y="562"/>
                  </a:lnTo>
                  <a:cubicBezTo>
                    <a:pt x="716" y="543"/>
                    <a:pt x="705" y="525"/>
                    <a:pt x="690" y="507"/>
                  </a:cubicBezTo>
                  <a:lnTo>
                    <a:pt x="685" y="503"/>
                  </a:lnTo>
                  <a:cubicBezTo>
                    <a:pt x="953" y="472"/>
                    <a:pt x="1210" y="393"/>
                    <a:pt x="1447" y="268"/>
                  </a:cubicBezTo>
                  <a:cubicBezTo>
                    <a:pt x="1498" y="246"/>
                    <a:pt x="1540" y="213"/>
                    <a:pt x="1575" y="171"/>
                  </a:cubicBezTo>
                  <a:cubicBezTo>
                    <a:pt x="1610" y="127"/>
                    <a:pt x="1619" y="70"/>
                    <a:pt x="1595" y="20"/>
                  </a:cubicBezTo>
                  <a:lnTo>
                    <a:pt x="1595" y="20"/>
                  </a:lnTo>
                  <a:cubicBezTo>
                    <a:pt x="1489" y="42"/>
                    <a:pt x="1395" y="101"/>
                    <a:pt x="1298" y="149"/>
                  </a:cubicBezTo>
                  <a:cubicBezTo>
                    <a:pt x="1074" y="259"/>
                    <a:pt x="826" y="308"/>
                    <a:pt x="582" y="369"/>
                  </a:cubicBezTo>
                  <a:cubicBezTo>
                    <a:pt x="560" y="340"/>
                    <a:pt x="536" y="314"/>
                    <a:pt x="512" y="288"/>
                  </a:cubicBezTo>
                  <a:cubicBezTo>
                    <a:pt x="740" y="233"/>
                    <a:pt x="984" y="202"/>
                    <a:pt x="1166" y="59"/>
                  </a:cubicBezTo>
                  <a:cubicBezTo>
                    <a:pt x="1177" y="51"/>
                    <a:pt x="1186" y="40"/>
                    <a:pt x="1188" y="26"/>
                  </a:cubicBezTo>
                  <a:cubicBezTo>
                    <a:pt x="1186" y="4"/>
                    <a:pt x="1157" y="0"/>
                    <a:pt x="1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0"/>
            <p:cNvSpPr/>
            <p:nvPr/>
          </p:nvSpPr>
          <p:spPr>
            <a:xfrm>
              <a:off x="2391625" y="908150"/>
              <a:ext cx="68875" cy="88025"/>
            </a:xfrm>
            <a:custGeom>
              <a:avLst/>
              <a:gdLst/>
              <a:ahLst/>
              <a:cxnLst/>
              <a:rect l="l" t="t" r="r" b="b"/>
              <a:pathLst>
                <a:path w="2755" h="3521" extrusionOk="0">
                  <a:moveTo>
                    <a:pt x="2366" y="0"/>
                  </a:moveTo>
                  <a:cubicBezTo>
                    <a:pt x="2366" y="0"/>
                    <a:pt x="861" y="1594"/>
                    <a:pt x="470" y="2091"/>
                  </a:cubicBezTo>
                  <a:cubicBezTo>
                    <a:pt x="396" y="2187"/>
                    <a:pt x="207" y="2506"/>
                    <a:pt x="183" y="2620"/>
                  </a:cubicBezTo>
                  <a:cubicBezTo>
                    <a:pt x="125" y="2881"/>
                    <a:pt x="0" y="3314"/>
                    <a:pt x="464" y="3463"/>
                  </a:cubicBezTo>
                  <a:cubicBezTo>
                    <a:pt x="536" y="3503"/>
                    <a:pt x="607" y="3520"/>
                    <a:pt x="675" y="3520"/>
                  </a:cubicBezTo>
                  <a:cubicBezTo>
                    <a:pt x="987" y="3520"/>
                    <a:pt x="1250" y="3164"/>
                    <a:pt x="1393" y="2980"/>
                  </a:cubicBezTo>
                  <a:cubicBezTo>
                    <a:pt x="1393" y="2980"/>
                    <a:pt x="2680" y="1004"/>
                    <a:pt x="2754" y="145"/>
                  </a:cubicBezTo>
                  <a:cubicBezTo>
                    <a:pt x="2638" y="64"/>
                    <a:pt x="2504" y="13"/>
                    <a:pt x="2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0"/>
            <p:cNvSpPr/>
            <p:nvPr/>
          </p:nvSpPr>
          <p:spPr>
            <a:xfrm>
              <a:off x="2184125" y="912150"/>
              <a:ext cx="234050" cy="163000"/>
            </a:xfrm>
            <a:custGeom>
              <a:avLst/>
              <a:gdLst/>
              <a:ahLst/>
              <a:cxnLst/>
              <a:rect l="l" t="t" r="r" b="b"/>
              <a:pathLst>
                <a:path w="9362" h="6520" extrusionOk="0">
                  <a:moveTo>
                    <a:pt x="5593" y="0"/>
                  </a:moveTo>
                  <a:cubicBezTo>
                    <a:pt x="4662" y="0"/>
                    <a:pt x="3734" y="117"/>
                    <a:pt x="2810" y="235"/>
                  </a:cubicBezTo>
                  <a:lnTo>
                    <a:pt x="245" y="1364"/>
                  </a:lnTo>
                  <a:cubicBezTo>
                    <a:pt x="120" y="2063"/>
                    <a:pt x="1" y="2816"/>
                    <a:pt x="306" y="3457"/>
                  </a:cubicBezTo>
                  <a:cubicBezTo>
                    <a:pt x="438" y="3732"/>
                    <a:pt x="638" y="3967"/>
                    <a:pt x="838" y="4197"/>
                  </a:cubicBezTo>
                  <a:cubicBezTo>
                    <a:pt x="1207" y="4628"/>
                    <a:pt x="1578" y="5058"/>
                    <a:pt x="1967" y="5471"/>
                  </a:cubicBezTo>
                  <a:cubicBezTo>
                    <a:pt x="2278" y="5803"/>
                    <a:pt x="2612" y="6130"/>
                    <a:pt x="3021" y="6325"/>
                  </a:cubicBezTo>
                  <a:cubicBezTo>
                    <a:pt x="3302" y="6458"/>
                    <a:pt x="3609" y="6520"/>
                    <a:pt x="3919" y="6520"/>
                  </a:cubicBezTo>
                  <a:cubicBezTo>
                    <a:pt x="4307" y="6520"/>
                    <a:pt x="4698" y="6422"/>
                    <a:pt x="5043" y="6242"/>
                  </a:cubicBezTo>
                  <a:cubicBezTo>
                    <a:pt x="5665" y="5919"/>
                    <a:pt x="6141" y="5357"/>
                    <a:pt x="6445" y="4720"/>
                  </a:cubicBezTo>
                  <a:cubicBezTo>
                    <a:pt x="6636" y="4318"/>
                    <a:pt x="6765" y="3877"/>
                    <a:pt x="7051" y="3536"/>
                  </a:cubicBezTo>
                  <a:cubicBezTo>
                    <a:pt x="7334" y="3194"/>
                    <a:pt x="7753" y="2987"/>
                    <a:pt x="8120" y="2728"/>
                  </a:cubicBezTo>
                  <a:cubicBezTo>
                    <a:pt x="8551" y="2425"/>
                    <a:pt x="8924" y="2045"/>
                    <a:pt x="9216" y="1608"/>
                  </a:cubicBezTo>
                  <a:cubicBezTo>
                    <a:pt x="9284" y="1505"/>
                    <a:pt x="9352" y="1393"/>
                    <a:pt x="9354" y="1270"/>
                  </a:cubicBezTo>
                  <a:cubicBezTo>
                    <a:pt x="9361" y="1022"/>
                    <a:pt x="9126" y="841"/>
                    <a:pt x="8909" y="725"/>
                  </a:cubicBezTo>
                  <a:cubicBezTo>
                    <a:pt x="7993" y="233"/>
                    <a:pt x="6943" y="35"/>
                    <a:pt x="5906" y="5"/>
                  </a:cubicBezTo>
                  <a:cubicBezTo>
                    <a:pt x="5802" y="2"/>
                    <a:pt x="5697" y="0"/>
                    <a:pt x="5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0"/>
            <p:cNvSpPr/>
            <p:nvPr/>
          </p:nvSpPr>
          <p:spPr>
            <a:xfrm>
              <a:off x="2187425" y="869950"/>
              <a:ext cx="231950" cy="179525"/>
            </a:xfrm>
            <a:custGeom>
              <a:avLst/>
              <a:gdLst/>
              <a:ahLst/>
              <a:cxnLst/>
              <a:rect l="l" t="t" r="r" b="b"/>
              <a:pathLst>
                <a:path w="9278" h="7181" extrusionOk="0">
                  <a:moveTo>
                    <a:pt x="6325" y="0"/>
                  </a:moveTo>
                  <a:cubicBezTo>
                    <a:pt x="6257" y="0"/>
                    <a:pt x="6189" y="6"/>
                    <a:pt x="6119" y="19"/>
                  </a:cubicBezTo>
                  <a:cubicBezTo>
                    <a:pt x="5408" y="149"/>
                    <a:pt x="4922" y="973"/>
                    <a:pt x="4204" y="973"/>
                  </a:cubicBezTo>
                  <a:cubicBezTo>
                    <a:pt x="4194" y="973"/>
                    <a:pt x="4185" y="973"/>
                    <a:pt x="4176" y="972"/>
                  </a:cubicBezTo>
                  <a:lnTo>
                    <a:pt x="4176" y="972"/>
                  </a:lnTo>
                  <a:lnTo>
                    <a:pt x="4747" y="1010"/>
                  </a:lnTo>
                  <a:lnTo>
                    <a:pt x="4094" y="997"/>
                  </a:lnTo>
                  <a:cubicBezTo>
                    <a:pt x="3890" y="992"/>
                    <a:pt x="3686" y="988"/>
                    <a:pt x="3481" y="988"/>
                  </a:cubicBezTo>
                  <a:cubicBezTo>
                    <a:pt x="3067" y="988"/>
                    <a:pt x="2653" y="1006"/>
                    <a:pt x="2247" y="1084"/>
                  </a:cubicBezTo>
                  <a:cubicBezTo>
                    <a:pt x="1639" y="1199"/>
                    <a:pt x="1042" y="1449"/>
                    <a:pt x="616" y="1897"/>
                  </a:cubicBezTo>
                  <a:cubicBezTo>
                    <a:pt x="229" y="2301"/>
                    <a:pt x="1" y="2892"/>
                    <a:pt x="152" y="3430"/>
                  </a:cubicBezTo>
                  <a:cubicBezTo>
                    <a:pt x="229" y="3704"/>
                    <a:pt x="394" y="3946"/>
                    <a:pt x="559" y="4179"/>
                  </a:cubicBezTo>
                  <a:lnTo>
                    <a:pt x="1463" y="5477"/>
                  </a:lnTo>
                  <a:cubicBezTo>
                    <a:pt x="1821" y="5988"/>
                    <a:pt x="2197" y="6515"/>
                    <a:pt x="2742" y="6814"/>
                  </a:cubicBezTo>
                  <a:cubicBezTo>
                    <a:pt x="3236" y="7084"/>
                    <a:pt x="3815" y="7139"/>
                    <a:pt x="4376" y="7170"/>
                  </a:cubicBezTo>
                  <a:cubicBezTo>
                    <a:pt x="4479" y="7175"/>
                    <a:pt x="4583" y="7180"/>
                    <a:pt x="4686" y="7180"/>
                  </a:cubicBezTo>
                  <a:cubicBezTo>
                    <a:pt x="4871" y="7180"/>
                    <a:pt x="5053" y="7165"/>
                    <a:pt x="5228" y="7108"/>
                  </a:cubicBezTo>
                  <a:cubicBezTo>
                    <a:pt x="5529" y="7010"/>
                    <a:pt x="5781" y="6801"/>
                    <a:pt x="6014" y="6584"/>
                  </a:cubicBezTo>
                  <a:cubicBezTo>
                    <a:pt x="6275" y="6335"/>
                    <a:pt x="6523" y="6070"/>
                    <a:pt x="6692" y="5751"/>
                  </a:cubicBezTo>
                  <a:cubicBezTo>
                    <a:pt x="6919" y="5327"/>
                    <a:pt x="7000" y="4818"/>
                    <a:pt x="7316" y="4455"/>
                  </a:cubicBezTo>
                  <a:cubicBezTo>
                    <a:pt x="7597" y="4135"/>
                    <a:pt x="8019" y="3981"/>
                    <a:pt x="8397" y="3783"/>
                  </a:cubicBezTo>
                  <a:cubicBezTo>
                    <a:pt x="8774" y="3586"/>
                    <a:pt x="9154" y="3285"/>
                    <a:pt x="9211" y="2861"/>
                  </a:cubicBezTo>
                  <a:cubicBezTo>
                    <a:pt x="9277" y="2385"/>
                    <a:pt x="8915" y="1967"/>
                    <a:pt x="8579" y="1622"/>
                  </a:cubicBezTo>
                  <a:cubicBezTo>
                    <a:pt x="8357" y="1394"/>
                    <a:pt x="8133" y="1166"/>
                    <a:pt x="7909" y="935"/>
                  </a:cubicBezTo>
                  <a:cubicBezTo>
                    <a:pt x="7471" y="485"/>
                    <a:pt x="6931" y="0"/>
                    <a:pt x="6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0"/>
            <p:cNvSpPr/>
            <p:nvPr/>
          </p:nvSpPr>
          <p:spPr>
            <a:xfrm>
              <a:off x="2270175" y="922850"/>
              <a:ext cx="55525" cy="63250"/>
            </a:xfrm>
            <a:custGeom>
              <a:avLst/>
              <a:gdLst/>
              <a:ahLst/>
              <a:cxnLst/>
              <a:rect l="l" t="t" r="r" b="b"/>
              <a:pathLst>
                <a:path w="2221" h="2530" extrusionOk="0">
                  <a:moveTo>
                    <a:pt x="299" y="1"/>
                  </a:moveTo>
                  <a:lnTo>
                    <a:pt x="339" y="86"/>
                  </a:lnTo>
                  <a:cubicBezTo>
                    <a:pt x="260" y="113"/>
                    <a:pt x="176" y="141"/>
                    <a:pt x="110" y="196"/>
                  </a:cubicBezTo>
                  <a:cubicBezTo>
                    <a:pt x="44" y="251"/>
                    <a:pt x="0" y="339"/>
                    <a:pt x="25" y="422"/>
                  </a:cubicBezTo>
                  <a:cubicBezTo>
                    <a:pt x="49" y="503"/>
                    <a:pt x="128" y="554"/>
                    <a:pt x="189" y="613"/>
                  </a:cubicBezTo>
                  <a:cubicBezTo>
                    <a:pt x="426" y="846"/>
                    <a:pt x="393" y="1248"/>
                    <a:pt x="587" y="1520"/>
                  </a:cubicBezTo>
                  <a:cubicBezTo>
                    <a:pt x="749" y="1749"/>
                    <a:pt x="1039" y="1841"/>
                    <a:pt x="1281" y="1986"/>
                  </a:cubicBezTo>
                  <a:cubicBezTo>
                    <a:pt x="1402" y="2058"/>
                    <a:pt x="1514" y="2148"/>
                    <a:pt x="1610" y="2249"/>
                  </a:cubicBezTo>
                  <a:cubicBezTo>
                    <a:pt x="1698" y="2339"/>
                    <a:pt x="1777" y="2441"/>
                    <a:pt x="1889" y="2498"/>
                  </a:cubicBezTo>
                  <a:cubicBezTo>
                    <a:pt x="1931" y="2519"/>
                    <a:pt x="1980" y="2530"/>
                    <a:pt x="2029" y="2530"/>
                  </a:cubicBezTo>
                  <a:cubicBezTo>
                    <a:pt x="2107" y="2530"/>
                    <a:pt x="2183" y="2500"/>
                    <a:pt x="2221" y="2434"/>
                  </a:cubicBezTo>
                  <a:cubicBezTo>
                    <a:pt x="1542" y="1650"/>
                    <a:pt x="903" y="840"/>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0"/>
            <p:cNvSpPr/>
            <p:nvPr/>
          </p:nvSpPr>
          <p:spPr>
            <a:xfrm>
              <a:off x="2348625" y="840975"/>
              <a:ext cx="167150" cy="92725"/>
            </a:xfrm>
            <a:custGeom>
              <a:avLst/>
              <a:gdLst/>
              <a:ahLst/>
              <a:cxnLst/>
              <a:rect l="l" t="t" r="r" b="b"/>
              <a:pathLst>
                <a:path w="6686" h="3709" extrusionOk="0">
                  <a:moveTo>
                    <a:pt x="6322" y="0"/>
                  </a:moveTo>
                  <a:cubicBezTo>
                    <a:pt x="6163" y="0"/>
                    <a:pt x="6015" y="78"/>
                    <a:pt x="5875" y="153"/>
                  </a:cubicBezTo>
                  <a:cubicBezTo>
                    <a:pt x="3978" y="1172"/>
                    <a:pt x="2015" y="2061"/>
                    <a:pt x="1" y="2821"/>
                  </a:cubicBezTo>
                  <a:lnTo>
                    <a:pt x="638" y="3708"/>
                  </a:lnTo>
                  <a:cubicBezTo>
                    <a:pt x="1433" y="2957"/>
                    <a:pt x="2537" y="2650"/>
                    <a:pt x="3504" y="2131"/>
                  </a:cubicBezTo>
                  <a:cubicBezTo>
                    <a:pt x="4575" y="1558"/>
                    <a:pt x="5506" y="708"/>
                    <a:pt x="6657" y="320"/>
                  </a:cubicBezTo>
                  <a:cubicBezTo>
                    <a:pt x="6686" y="155"/>
                    <a:pt x="6515" y="12"/>
                    <a:pt x="6348" y="1"/>
                  </a:cubicBezTo>
                  <a:cubicBezTo>
                    <a:pt x="6339" y="1"/>
                    <a:pt x="6331" y="0"/>
                    <a:pt x="6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0"/>
            <p:cNvSpPr/>
            <p:nvPr/>
          </p:nvSpPr>
          <p:spPr>
            <a:xfrm>
              <a:off x="2480500" y="837825"/>
              <a:ext cx="37600" cy="25925"/>
            </a:xfrm>
            <a:custGeom>
              <a:avLst/>
              <a:gdLst/>
              <a:ahLst/>
              <a:cxnLst/>
              <a:rect l="l" t="t" r="r" b="b"/>
              <a:pathLst>
                <a:path w="1504" h="1037" extrusionOk="0">
                  <a:moveTo>
                    <a:pt x="1098" y="0"/>
                  </a:moveTo>
                  <a:cubicBezTo>
                    <a:pt x="1018" y="0"/>
                    <a:pt x="937" y="24"/>
                    <a:pt x="860" y="46"/>
                  </a:cubicBezTo>
                  <a:lnTo>
                    <a:pt x="1" y="307"/>
                  </a:lnTo>
                  <a:cubicBezTo>
                    <a:pt x="98" y="538"/>
                    <a:pt x="284" y="718"/>
                    <a:pt x="469" y="891"/>
                  </a:cubicBezTo>
                  <a:cubicBezTo>
                    <a:pt x="506" y="927"/>
                    <a:pt x="546" y="962"/>
                    <a:pt x="587" y="995"/>
                  </a:cubicBezTo>
                  <a:lnTo>
                    <a:pt x="607" y="1036"/>
                  </a:lnTo>
                  <a:cubicBezTo>
                    <a:pt x="792" y="922"/>
                    <a:pt x="1027" y="911"/>
                    <a:pt x="1213" y="801"/>
                  </a:cubicBezTo>
                  <a:cubicBezTo>
                    <a:pt x="1341" y="724"/>
                    <a:pt x="1439" y="604"/>
                    <a:pt x="1490" y="463"/>
                  </a:cubicBezTo>
                  <a:cubicBezTo>
                    <a:pt x="1499" y="437"/>
                    <a:pt x="1503" y="410"/>
                    <a:pt x="1503" y="382"/>
                  </a:cubicBezTo>
                  <a:cubicBezTo>
                    <a:pt x="1496" y="360"/>
                    <a:pt x="1490" y="338"/>
                    <a:pt x="1477" y="318"/>
                  </a:cubicBezTo>
                  <a:cubicBezTo>
                    <a:pt x="1413" y="197"/>
                    <a:pt x="1338" y="66"/>
                    <a:pt x="1211" y="19"/>
                  </a:cubicBezTo>
                  <a:cubicBezTo>
                    <a:pt x="1174" y="6"/>
                    <a:pt x="1137"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0"/>
            <p:cNvSpPr/>
            <p:nvPr/>
          </p:nvSpPr>
          <p:spPr>
            <a:xfrm>
              <a:off x="2321650" y="911475"/>
              <a:ext cx="45225" cy="33600"/>
            </a:xfrm>
            <a:custGeom>
              <a:avLst/>
              <a:gdLst/>
              <a:ahLst/>
              <a:cxnLst/>
              <a:rect l="l" t="t" r="r" b="b"/>
              <a:pathLst>
                <a:path w="1809" h="1344" extrusionOk="0">
                  <a:moveTo>
                    <a:pt x="1031" y="1"/>
                  </a:moveTo>
                  <a:cubicBezTo>
                    <a:pt x="699" y="1"/>
                    <a:pt x="385" y="181"/>
                    <a:pt x="151" y="420"/>
                  </a:cubicBezTo>
                  <a:cubicBezTo>
                    <a:pt x="111" y="456"/>
                    <a:pt x="80" y="499"/>
                    <a:pt x="56" y="546"/>
                  </a:cubicBezTo>
                  <a:cubicBezTo>
                    <a:pt x="28" y="614"/>
                    <a:pt x="52" y="693"/>
                    <a:pt x="43" y="770"/>
                  </a:cubicBezTo>
                  <a:cubicBezTo>
                    <a:pt x="0" y="1227"/>
                    <a:pt x="535" y="1343"/>
                    <a:pt x="862" y="1343"/>
                  </a:cubicBezTo>
                  <a:cubicBezTo>
                    <a:pt x="919" y="1343"/>
                    <a:pt x="969" y="1340"/>
                    <a:pt x="1009" y="1334"/>
                  </a:cubicBezTo>
                  <a:cubicBezTo>
                    <a:pt x="1249" y="1297"/>
                    <a:pt x="1471" y="1189"/>
                    <a:pt x="1646" y="1022"/>
                  </a:cubicBezTo>
                  <a:cubicBezTo>
                    <a:pt x="1701" y="972"/>
                    <a:pt x="1745" y="912"/>
                    <a:pt x="1776" y="844"/>
                  </a:cubicBezTo>
                  <a:cubicBezTo>
                    <a:pt x="1802" y="772"/>
                    <a:pt x="1809" y="695"/>
                    <a:pt x="1798" y="620"/>
                  </a:cubicBezTo>
                  <a:cubicBezTo>
                    <a:pt x="1750" y="269"/>
                    <a:pt x="1403" y="14"/>
                    <a:pt x="1060" y="1"/>
                  </a:cubicBezTo>
                  <a:cubicBezTo>
                    <a:pt x="1050" y="1"/>
                    <a:pt x="1041" y="1"/>
                    <a:pt x="1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0"/>
            <p:cNvSpPr/>
            <p:nvPr/>
          </p:nvSpPr>
          <p:spPr>
            <a:xfrm>
              <a:off x="2285875" y="846400"/>
              <a:ext cx="207150" cy="96800"/>
            </a:xfrm>
            <a:custGeom>
              <a:avLst/>
              <a:gdLst/>
              <a:ahLst/>
              <a:cxnLst/>
              <a:rect l="l" t="t" r="r" b="b"/>
              <a:pathLst>
                <a:path w="8286" h="3872" extrusionOk="0">
                  <a:moveTo>
                    <a:pt x="8258" y="1"/>
                  </a:moveTo>
                  <a:cubicBezTo>
                    <a:pt x="8255" y="1"/>
                    <a:pt x="8252" y="1"/>
                    <a:pt x="8249" y="4"/>
                  </a:cubicBezTo>
                  <a:cubicBezTo>
                    <a:pt x="6901" y="865"/>
                    <a:pt x="5480" y="1583"/>
                    <a:pt x="4008" y="2206"/>
                  </a:cubicBezTo>
                  <a:cubicBezTo>
                    <a:pt x="2941" y="2659"/>
                    <a:pt x="1867" y="3092"/>
                    <a:pt x="793" y="3524"/>
                  </a:cubicBezTo>
                  <a:cubicBezTo>
                    <a:pt x="536" y="3627"/>
                    <a:pt x="279" y="3731"/>
                    <a:pt x="20" y="3834"/>
                  </a:cubicBezTo>
                  <a:cubicBezTo>
                    <a:pt x="1" y="3842"/>
                    <a:pt x="7" y="3870"/>
                    <a:pt x="24" y="3870"/>
                  </a:cubicBezTo>
                  <a:cubicBezTo>
                    <a:pt x="27" y="3870"/>
                    <a:pt x="29" y="3870"/>
                    <a:pt x="31" y="3869"/>
                  </a:cubicBezTo>
                  <a:lnTo>
                    <a:pt x="31" y="3871"/>
                  </a:lnTo>
                  <a:cubicBezTo>
                    <a:pt x="732" y="3592"/>
                    <a:pt x="1432" y="3309"/>
                    <a:pt x="2131" y="3023"/>
                  </a:cubicBezTo>
                  <a:cubicBezTo>
                    <a:pt x="3330" y="2534"/>
                    <a:pt x="4540" y="2055"/>
                    <a:pt x="5702" y="1482"/>
                  </a:cubicBezTo>
                  <a:cubicBezTo>
                    <a:pt x="6585" y="1049"/>
                    <a:pt x="7441" y="566"/>
                    <a:pt x="8267" y="34"/>
                  </a:cubicBezTo>
                  <a:cubicBezTo>
                    <a:pt x="8285" y="24"/>
                    <a:pt x="8273" y="1"/>
                    <a:pt x="8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0"/>
            <p:cNvSpPr/>
            <p:nvPr/>
          </p:nvSpPr>
          <p:spPr>
            <a:xfrm>
              <a:off x="2296050" y="852175"/>
              <a:ext cx="202750" cy="108800"/>
            </a:xfrm>
            <a:custGeom>
              <a:avLst/>
              <a:gdLst/>
              <a:ahLst/>
              <a:cxnLst/>
              <a:rect l="l" t="t" r="r" b="b"/>
              <a:pathLst>
                <a:path w="8110" h="4352" extrusionOk="0">
                  <a:moveTo>
                    <a:pt x="8081" y="1"/>
                  </a:moveTo>
                  <a:cubicBezTo>
                    <a:pt x="8079" y="1"/>
                    <a:pt x="8076" y="2"/>
                    <a:pt x="8073" y="3"/>
                  </a:cubicBezTo>
                  <a:cubicBezTo>
                    <a:pt x="6019" y="1200"/>
                    <a:pt x="3922" y="2316"/>
                    <a:pt x="1818" y="3418"/>
                  </a:cubicBezTo>
                  <a:cubicBezTo>
                    <a:pt x="1225" y="3728"/>
                    <a:pt x="626" y="4031"/>
                    <a:pt x="20" y="4317"/>
                  </a:cubicBezTo>
                  <a:cubicBezTo>
                    <a:pt x="1" y="4326"/>
                    <a:pt x="13" y="4352"/>
                    <a:pt x="30" y="4352"/>
                  </a:cubicBezTo>
                  <a:cubicBezTo>
                    <a:pt x="33" y="4352"/>
                    <a:pt x="36" y="4351"/>
                    <a:pt x="39" y="4350"/>
                  </a:cubicBezTo>
                  <a:cubicBezTo>
                    <a:pt x="1111" y="3844"/>
                    <a:pt x="2154" y="3284"/>
                    <a:pt x="3197" y="2729"/>
                  </a:cubicBezTo>
                  <a:cubicBezTo>
                    <a:pt x="4245" y="2169"/>
                    <a:pt x="5297" y="1615"/>
                    <a:pt x="6338" y="1036"/>
                  </a:cubicBezTo>
                  <a:cubicBezTo>
                    <a:pt x="6924" y="708"/>
                    <a:pt x="7511" y="374"/>
                    <a:pt x="8090" y="36"/>
                  </a:cubicBezTo>
                  <a:cubicBezTo>
                    <a:pt x="8109" y="25"/>
                    <a:pt x="8098" y="1"/>
                    <a:pt x="8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0"/>
            <p:cNvSpPr/>
            <p:nvPr/>
          </p:nvSpPr>
          <p:spPr>
            <a:xfrm>
              <a:off x="2291775" y="903425"/>
              <a:ext cx="104675" cy="52175"/>
            </a:xfrm>
            <a:custGeom>
              <a:avLst/>
              <a:gdLst/>
              <a:ahLst/>
              <a:cxnLst/>
              <a:rect l="l" t="t" r="r" b="b"/>
              <a:pathLst>
                <a:path w="4187" h="2087" extrusionOk="0">
                  <a:moveTo>
                    <a:pt x="4159" y="0"/>
                  </a:moveTo>
                  <a:cubicBezTo>
                    <a:pt x="4156" y="0"/>
                    <a:pt x="4153" y="1"/>
                    <a:pt x="4150" y="2"/>
                  </a:cubicBezTo>
                  <a:lnTo>
                    <a:pt x="19" y="2051"/>
                  </a:lnTo>
                  <a:cubicBezTo>
                    <a:pt x="0" y="2061"/>
                    <a:pt x="11" y="2086"/>
                    <a:pt x="28" y="2086"/>
                  </a:cubicBezTo>
                  <a:cubicBezTo>
                    <a:pt x="31" y="2086"/>
                    <a:pt x="34" y="2086"/>
                    <a:pt x="37" y="2084"/>
                  </a:cubicBezTo>
                  <a:lnTo>
                    <a:pt x="4168" y="33"/>
                  </a:lnTo>
                  <a:cubicBezTo>
                    <a:pt x="4187" y="26"/>
                    <a:pt x="4176" y="0"/>
                    <a:pt x="4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0"/>
            <p:cNvSpPr/>
            <p:nvPr/>
          </p:nvSpPr>
          <p:spPr>
            <a:xfrm>
              <a:off x="2398275" y="851425"/>
              <a:ext cx="102600" cy="50875"/>
            </a:xfrm>
            <a:custGeom>
              <a:avLst/>
              <a:gdLst/>
              <a:ahLst/>
              <a:cxnLst/>
              <a:rect l="l" t="t" r="r" b="b"/>
              <a:pathLst>
                <a:path w="4104" h="2035" extrusionOk="0">
                  <a:moveTo>
                    <a:pt x="4076" y="0"/>
                  </a:moveTo>
                  <a:cubicBezTo>
                    <a:pt x="4073" y="0"/>
                    <a:pt x="4070" y="1"/>
                    <a:pt x="4067" y="3"/>
                  </a:cubicBezTo>
                  <a:cubicBezTo>
                    <a:pt x="3057" y="475"/>
                    <a:pt x="2053" y="960"/>
                    <a:pt x="1056" y="1459"/>
                  </a:cubicBezTo>
                  <a:cubicBezTo>
                    <a:pt x="707" y="1634"/>
                    <a:pt x="360" y="1812"/>
                    <a:pt x="18" y="1999"/>
                  </a:cubicBezTo>
                  <a:cubicBezTo>
                    <a:pt x="1" y="2008"/>
                    <a:pt x="11" y="2034"/>
                    <a:pt x="29" y="2034"/>
                  </a:cubicBezTo>
                  <a:cubicBezTo>
                    <a:pt x="31" y="2034"/>
                    <a:pt x="34" y="2033"/>
                    <a:pt x="37" y="2032"/>
                  </a:cubicBezTo>
                  <a:cubicBezTo>
                    <a:pt x="1245" y="1375"/>
                    <a:pt x="2493" y="787"/>
                    <a:pt x="3736" y="198"/>
                  </a:cubicBezTo>
                  <a:cubicBezTo>
                    <a:pt x="3852" y="143"/>
                    <a:pt x="3969" y="88"/>
                    <a:pt x="4085" y="33"/>
                  </a:cubicBezTo>
                  <a:cubicBezTo>
                    <a:pt x="4104" y="26"/>
                    <a:pt x="4093" y="0"/>
                    <a:pt x="4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0"/>
            <p:cNvSpPr/>
            <p:nvPr/>
          </p:nvSpPr>
          <p:spPr>
            <a:xfrm>
              <a:off x="2289500" y="844600"/>
              <a:ext cx="208300" cy="105100"/>
            </a:xfrm>
            <a:custGeom>
              <a:avLst/>
              <a:gdLst/>
              <a:ahLst/>
              <a:cxnLst/>
              <a:rect l="l" t="t" r="r" b="b"/>
              <a:pathLst>
                <a:path w="8332" h="4204" extrusionOk="0">
                  <a:moveTo>
                    <a:pt x="8305" y="0"/>
                  </a:moveTo>
                  <a:cubicBezTo>
                    <a:pt x="8302" y="0"/>
                    <a:pt x="8299" y="1"/>
                    <a:pt x="8295" y="3"/>
                  </a:cubicBezTo>
                  <a:cubicBezTo>
                    <a:pt x="7402" y="631"/>
                    <a:pt x="6457" y="1187"/>
                    <a:pt x="5473" y="1664"/>
                  </a:cubicBezTo>
                  <a:cubicBezTo>
                    <a:pt x="5089" y="1850"/>
                    <a:pt x="4700" y="2028"/>
                    <a:pt x="4312" y="2206"/>
                  </a:cubicBezTo>
                  <a:cubicBezTo>
                    <a:pt x="3723" y="2478"/>
                    <a:pt x="3132" y="2748"/>
                    <a:pt x="2541" y="3019"/>
                  </a:cubicBezTo>
                  <a:lnTo>
                    <a:pt x="879" y="3781"/>
                  </a:lnTo>
                  <a:lnTo>
                    <a:pt x="310" y="4040"/>
                  </a:lnTo>
                  <a:lnTo>
                    <a:pt x="128" y="4121"/>
                  </a:lnTo>
                  <a:cubicBezTo>
                    <a:pt x="95" y="4132"/>
                    <a:pt x="62" y="4147"/>
                    <a:pt x="33" y="4165"/>
                  </a:cubicBezTo>
                  <a:cubicBezTo>
                    <a:pt x="29" y="4167"/>
                    <a:pt x="25" y="4167"/>
                    <a:pt x="20" y="4169"/>
                  </a:cubicBezTo>
                  <a:cubicBezTo>
                    <a:pt x="1" y="4179"/>
                    <a:pt x="14" y="4204"/>
                    <a:pt x="32" y="4204"/>
                  </a:cubicBezTo>
                  <a:cubicBezTo>
                    <a:pt x="35" y="4204"/>
                    <a:pt x="37" y="4203"/>
                    <a:pt x="40" y="4202"/>
                  </a:cubicBezTo>
                  <a:lnTo>
                    <a:pt x="38" y="4202"/>
                  </a:lnTo>
                  <a:lnTo>
                    <a:pt x="732" y="3886"/>
                  </a:lnTo>
                  <a:lnTo>
                    <a:pt x="2333" y="3155"/>
                  </a:lnTo>
                  <a:cubicBezTo>
                    <a:pt x="2932" y="2880"/>
                    <a:pt x="3530" y="2606"/>
                    <a:pt x="4129" y="2331"/>
                  </a:cubicBezTo>
                  <a:cubicBezTo>
                    <a:pt x="4555" y="2136"/>
                    <a:pt x="4981" y="1940"/>
                    <a:pt x="5405" y="1738"/>
                  </a:cubicBezTo>
                  <a:cubicBezTo>
                    <a:pt x="6290" y="1317"/>
                    <a:pt x="7142" y="829"/>
                    <a:pt x="7957" y="282"/>
                  </a:cubicBezTo>
                  <a:cubicBezTo>
                    <a:pt x="8078" y="201"/>
                    <a:pt x="8197" y="120"/>
                    <a:pt x="8315" y="36"/>
                  </a:cubicBezTo>
                  <a:cubicBezTo>
                    <a:pt x="8332" y="25"/>
                    <a:pt x="8320" y="0"/>
                    <a:pt x="8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0"/>
            <p:cNvSpPr/>
            <p:nvPr/>
          </p:nvSpPr>
          <p:spPr>
            <a:xfrm>
              <a:off x="2283850" y="846300"/>
              <a:ext cx="210325" cy="93125"/>
            </a:xfrm>
            <a:custGeom>
              <a:avLst/>
              <a:gdLst/>
              <a:ahLst/>
              <a:cxnLst/>
              <a:rect l="l" t="t" r="r" b="b"/>
              <a:pathLst>
                <a:path w="8413" h="3725" extrusionOk="0">
                  <a:moveTo>
                    <a:pt x="8387" y="0"/>
                  </a:moveTo>
                  <a:cubicBezTo>
                    <a:pt x="8383" y="0"/>
                    <a:pt x="8380" y="1"/>
                    <a:pt x="8376" y="3"/>
                  </a:cubicBezTo>
                  <a:cubicBezTo>
                    <a:pt x="7357" y="592"/>
                    <a:pt x="6301" y="1110"/>
                    <a:pt x="5227" y="1587"/>
                  </a:cubicBezTo>
                  <a:cubicBezTo>
                    <a:pt x="4142" y="2070"/>
                    <a:pt x="3040" y="2509"/>
                    <a:pt x="1933" y="2942"/>
                  </a:cubicBezTo>
                  <a:cubicBezTo>
                    <a:pt x="1296" y="3192"/>
                    <a:pt x="657" y="3440"/>
                    <a:pt x="20" y="3686"/>
                  </a:cubicBezTo>
                  <a:cubicBezTo>
                    <a:pt x="0" y="3694"/>
                    <a:pt x="7" y="3725"/>
                    <a:pt x="24" y="3725"/>
                  </a:cubicBezTo>
                  <a:cubicBezTo>
                    <a:pt x="27" y="3725"/>
                    <a:pt x="29" y="3725"/>
                    <a:pt x="31" y="3724"/>
                  </a:cubicBezTo>
                  <a:cubicBezTo>
                    <a:pt x="1153" y="3287"/>
                    <a:pt x="2280" y="2854"/>
                    <a:pt x="3398" y="2402"/>
                  </a:cubicBezTo>
                  <a:cubicBezTo>
                    <a:pt x="4483" y="1962"/>
                    <a:pt x="5561" y="1499"/>
                    <a:pt x="6613" y="983"/>
                  </a:cubicBezTo>
                  <a:cubicBezTo>
                    <a:pt x="7217" y="686"/>
                    <a:pt x="7812" y="372"/>
                    <a:pt x="8396" y="36"/>
                  </a:cubicBezTo>
                  <a:cubicBezTo>
                    <a:pt x="8413" y="25"/>
                    <a:pt x="8403" y="0"/>
                    <a:pt x="83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0"/>
            <p:cNvSpPr/>
            <p:nvPr/>
          </p:nvSpPr>
          <p:spPr>
            <a:xfrm>
              <a:off x="2279125" y="935175"/>
              <a:ext cx="24275" cy="29525"/>
            </a:xfrm>
            <a:custGeom>
              <a:avLst/>
              <a:gdLst/>
              <a:ahLst/>
              <a:cxnLst/>
              <a:rect l="l" t="t" r="r" b="b"/>
              <a:pathLst>
                <a:path w="971" h="1181" extrusionOk="0">
                  <a:moveTo>
                    <a:pt x="91" y="1"/>
                  </a:moveTo>
                  <a:cubicBezTo>
                    <a:pt x="69" y="1"/>
                    <a:pt x="48" y="9"/>
                    <a:pt x="33" y="26"/>
                  </a:cubicBezTo>
                  <a:lnTo>
                    <a:pt x="0" y="57"/>
                  </a:lnTo>
                  <a:cubicBezTo>
                    <a:pt x="323" y="342"/>
                    <a:pt x="479" y="770"/>
                    <a:pt x="758" y="1098"/>
                  </a:cubicBezTo>
                  <a:cubicBezTo>
                    <a:pt x="789" y="1133"/>
                    <a:pt x="824" y="1170"/>
                    <a:pt x="870" y="1179"/>
                  </a:cubicBezTo>
                  <a:cubicBezTo>
                    <a:pt x="875" y="1180"/>
                    <a:pt x="879" y="1180"/>
                    <a:pt x="884" y="1180"/>
                  </a:cubicBezTo>
                  <a:cubicBezTo>
                    <a:pt x="926" y="1180"/>
                    <a:pt x="971" y="1146"/>
                    <a:pt x="967" y="1106"/>
                  </a:cubicBezTo>
                  <a:cubicBezTo>
                    <a:pt x="962" y="1087"/>
                    <a:pt x="951" y="1067"/>
                    <a:pt x="938" y="1054"/>
                  </a:cubicBezTo>
                  <a:cubicBezTo>
                    <a:pt x="692" y="729"/>
                    <a:pt x="446" y="406"/>
                    <a:pt x="200" y="81"/>
                  </a:cubicBezTo>
                  <a:cubicBezTo>
                    <a:pt x="180" y="52"/>
                    <a:pt x="156" y="28"/>
                    <a:pt x="128" y="10"/>
                  </a:cubicBezTo>
                  <a:cubicBezTo>
                    <a:pt x="116" y="4"/>
                    <a:pt x="103"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0"/>
            <p:cNvSpPr/>
            <p:nvPr/>
          </p:nvSpPr>
          <p:spPr>
            <a:xfrm>
              <a:off x="2485575" y="841275"/>
              <a:ext cx="21150" cy="8425"/>
            </a:xfrm>
            <a:custGeom>
              <a:avLst/>
              <a:gdLst/>
              <a:ahLst/>
              <a:cxnLst/>
              <a:rect l="l" t="t" r="r" b="b"/>
              <a:pathLst>
                <a:path w="846" h="337" extrusionOk="0">
                  <a:moveTo>
                    <a:pt x="827" y="0"/>
                  </a:moveTo>
                  <a:cubicBezTo>
                    <a:pt x="824" y="0"/>
                    <a:pt x="822" y="1"/>
                    <a:pt x="819" y="2"/>
                  </a:cubicBezTo>
                  <a:cubicBezTo>
                    <a:pt x="781" y="31"/>
                    <a:pt x="741" y="58"/>
                    <a:pt x="700" y="83"/>
                  </a:cubicBezTo>
                  <a:lnTo>
                    <a:pt x="700" y="83"/>
                  </a:lnTo>
                  <a:lnTo>
                    <a:pt x="140" y="260"/>
                  </a:lnTo>
                  <a:lnTo>
                    <a:pt x="140" y="260"/>
                  </a:lnTo>
                  <a:cubicBezTo>
                    <a:pt x="139" y="261"/>
                    <a:pt x="138" y="261"/>
                    <a:pt x="136" y="261"/>
                  </a:cubicBezTo>
                  <a:cubicBezTo>
                    <a:pt x="135" y="262"/>
                    <a:pt x="134" y="262"/>
                    <a:pt x="133" y="263"/>
                  </a:cubicBezTo>
                  <a:lnTo>
                    <a:pt x="133" y="263"/>
                  </a:lnTo>
                  <a:lnTo>
                    <a:pt x="20" y="299"/>
                  </a:lnTo>
                  <a:cubicBezTo>
                    <a:pt x="1" y="305"/>
                    <a:pt x="2" y="336"/>
                    <a:pt x="22" y="336"/>
                  </a:cubicBezTo>
                  <a:cubicBezTo>
                    <a:pt x="23" y="336"/>
                    <a:pt x="23" y="336"/>
                    <a:pt x="24" y="336"/>
                  </a:cubicBezTo>
                  <a:cubicBezTo>
                    <a:pt x="26" y="336"/>
                    <a:pt x="28" y="336"/>
                    <a:pt x="31" y="336"/>
                  </a:cubicBezTo>
                  <a:lnTo>
                    <a:pt x="31" y="336"/>
                  </a:lnTo>
                  <a:lnTo>
                    <a:pt x="31" y="336"/>
                  </a:lnTo>
                  <a:lnTo>
                    <a:pt x="33" y="335"/>
                  </a:lnTo>
                  <a:lnTo>
                    <a:pt x="33" y="335"/>
                  </a:lnTo>
                  <a:cubicBezTo>
                    <a:pt x="257" y="317"/>
                    <a:pt x="475" y="252"/>
                    <a:pt x="670" y="143"/>
                  </a:cubicBezTo>
                  <a:lnTo>
                    <a:pt x="670" y="143"/>
                  </a:lnTo>
                  <a:cubicBezTo>
                    <a:pt x="702" y="131"/>
                    <a:pt x="734" y="118"/>
                    <a:pt x="766" y="105"/>
                  </a:cubicBezTo>
                  <a:cubicBezTo>
                    <a:pt x="806" y="88"/>
                    <a:pt x="845" y="66"/>
                    <a:pt x="845" y="20"/>
                  </a:cubicBezTo>
                  <a:cubicBezTo>
                    <a:pt x="845" y="8"/>
                    <a:pt x="836"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0"/>
            <p:cNvSpPr/>
            <p:nvPr/>
          </p:nvSpPr>
          <p:spPr>
            <a:xfrm>
              <a:off x="2493600" y="847250"/>
              <a:ext cx="21000" cy="9100"/>
            </a:xfrm>
            <a:custGeom>
              <a:avLst/>
              <a:gdLst/>
              <a:ahLst/>
              <a:cxnLst/>
              <a:rect l="l" t="t" r="r" b="b"/>
              <a:pathLst>
                <a:path w="840" h="364" extrusionOk="0">
                  <a:moveTo>
                    <a:pt x="812" y="0"/>
                  </a:moveTo>
                  <a:cubicBezTo>
                    <a:pt x="811" y="0"/>
                    <a:pt x="809" y="0"/>
                    <a:pt x="808" y="0"/>
                  </a:cubicBezTo>
                  <a:cubicBezTo>
                    <a:pt x="662" y="45"/>
                    <a:pt x="519" y="93"/>
                    <a:pt x="378" y="148"/>
                  </a:cubicBezTo>
                  <a:lnTo>
                    <a:pt x="378" y="148"/>
                  </a:lnTo>
                  <a:cubicBezTo>
                    <a:pt x="282" y="172"/>
                    <a:pt x="186" y="199"/>
                    <a:pt x="92" y="229"/>
                  </a:cubicBezTo>
                  <a:cubicBezTo>
                    <a:pt x="72" y="235"/>
                    <a:pt x="77" y="265"/>
                    <a:pt x="95" y="265"/>
                  </a:cubicBezTo>
                  <a:cubicBezTo>
                    <a:pt x="97" y="265"/>
                    <a:pt x="99" y="265"/>
                    <a:pt x="101" y="264"/>
                  </a:cubicBezTo>
                  <a:cubicBezTo>
                    <a:pt x="115" y="260"/>
                    <a:pt x="128" y="255"/>
                    <a:pt x="142" y="251"/>
                  </a:cubicBezTo>
                  <a:lnTo>
                    <a:pt x="142" y="251"/>
                  </a:lnTo>
                  <a:cubicBezTo>
                    <a:pt x="141" y="255"/>
                    <a:pt x="142" y="260"/>
                    <a:pt x="144" y="265"/>
                  </a:cubicBezTo>
                  <a:lnTo>
                    <a:pt x="144" y="265"/>
                  </a:lnTo>
                  <a:cubicBezTo>
                    <a:pt x="101" y="284"/>
                    <a:pt x="58" y="304"/>
                    <a:pt x="17" y="328"/>
                  </a:cubicBezTo>
                  <a:cubicBezTo>
                    <a:pt x="1" y="338"/>
                    <a:pt x="9" y="363"/>
                    <a:pt x="28" y="363"/>
                  </a:cubicBezTo>
                  <a:cubicBezTo>
                    <a:pt x="29" y="363"/>
                    <a:pt x="31" y="363"/>
                    <a:pt x="33" y="363"/>
                  </a:cubicBezTo>
                  <a:cubicBezTo>
                    <a:pt x="278" y="288"/>
                    <a:pt x="520" y="203"/>
                    <a:pt x="757" y="106"/>
                  </a:cubicBezTo>
                  <a:cubicBezTo>
                    <a:pt x="779" y="100"/>
                    <a:pt x="772" y="73"/>
                    <a:pt x="755" y="71"/>
                  </a:cubicBezTo>
                  <a:lnTo>
                    <a:pt x="755" y="71"/>
                  </a:lnTo>
                  <a:cubicBezTo>
                    <a:pt x="777" y="60"/>
                    <a:pt x="799" y="48"/>
                    <a:pt x="821" y="36"/>
                  </a:cubicBezTo>
                  <a:cubicBezTo>
                    <a:pt x="839" y="25"/>
                    <a:pt x="82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0"/>
            <p:cNvSpPr/>
            <p:nvPr/>
          </p:nvSpPr>
          <p:spPr>
            <a:xfrm>
              <a:off x="2166125" y="877525"/>
              <a:ext cx="148925" cy="56725"/>
            </a:xfrm>
            <a:custGeom>
              <a:avLst/>
              <a:gdLst/>
              <a:ahLst/>
              <a:cxnLst/>
              <a:rect l="l" t="t" r="r" b="b"/>
              <a:pathLst>
                <a:path w="5957" h="2269" extrusionOk="0">
                  <a:moveTo>
                    <a:pt x="1510" y="1"/>
                  </a:moveTo>
                  <a:cubicBezTo>
                    <a:pt x="1239" y="1"/>
                    <a:pt x="970" y="42"/>
                    <a:pt x="717" y="138"/>
                  </a:cubicBezTo>
                  <a:cubicBezTo>
                    <a:pt x="361" y="274"/>
                    <a:pt x="16" y="568"/>
                    <a:pt x="9" y="944"/>
                  </a:cubicBezTo>
                  <a:cubicBezTo>
                    <a:pt x="1" y="1394"/>
                    <a:pt x="464" y="1708"/>
                    <a:pt x="897" y="1857"/>
                  </a:cubicBezTo>
                  <a:cubicBezTo>
                    <a:pt x="1448" y="2046"/>
                    <a:pt x="2034" y="2112"/>
                    <a:pt x="2614" y="2176"/>
                  </a:cubicBezTo>
                  <a:cubicBezTo>
                    <a:pt x="3310" y="2255"/>
                    <a:pt x="5107" y="2268"/>
                    <a:pt x="5755" y="2268"/>
                  </a:cubicBezTo>
                  <a:cubicBezTo>
                    <a:pt x="5827" y="2215"/>
                    <a:pt x="5895" y="2156"/>
                    <a:pt x="5957" y="2090"/>
                  </a:cubicBezTo>
                  <a:lnTo>
                    <a:pt x="5906" y="1847"/>
                  </a:lnTo>
                  <a:lnTo>
                    <a:pt x="3864" y="786"/>
                  </a:lnTo>
                  <a:cubicBezTo>
                    <a:pt x="3376" y="529"/>
                    <a:pt x="2884" y="270"/>
                    <a:pt x="2353" y="123"/>
                  </a:cubicBezTo>
                  <a:cubicBezTo>
                    <a:pt x="2080" y="46"/>
                    <a:pt x="1794"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0"/>
            <p:cNvSpPr/>
            <p:nvPr/>
          </p:nvSpPr>
          <p:spPr>
            <a:xfrm>
              <a:off x="2458375" y="873725"/>
              <a:ext cx="15950" cy="34100"/>
            </a:xfrm>
            <a:custGeom>
              <a:avLst/>
              <a:gdLst/>
              <a:ahLst/>
              <a:cxnLst/>
              <a:rect l="l" t="t" r="r" b="b"/>
              <a:pathLst>
                <a:path w="638" h="1364" extrusionOk="0">
                  <a:moveTo>
                    <a:pt x="71" y="1"/>
                  </a:moveTo>
                  <a:cubicBezTo>
                    <a:pt x="56" y="1"/>
                    <a:pt x="42" y="3"/>
                    <a:pt x="27" y="7"/>
                  </a:cubicBezTo>
                  <a:cubicBezTo>
                    <a:pt x="1" y="72"/>
                    <a:pt x="58" y="143"/>
                    <a:pt x="117" y="180"/>
                  </a:cubicBezTo>
                  <a:cubicBezTo>
                    <a:pt x="177" y="217"/>
                    <a:pt x="249" y="244"/>
                    <a:pt x="282" y="307"/>
                  </a:cubicBezTo>
                  <a:cubicBezTo>
                    <a:pt x="317" y="373"/>
                    <a:pt x="295" y="455"/>
                    <a:pt x="273" y="527"/>
                  </a:cubicBezTo>
                  <a:lnTo>
                    <a:pt x="108" y="1054"/>
                  </a:lnTo>
                  <a:lnTo>
                    <a:pt x="155" y="1364"/>
                  </a:lnTo>
                  <a:cubicBezTo>
                    <a:pt x="275" y="1054"/>
                    <a:pt x="423" y="755"/>
                    <a:pt x="594" y="470"/>
                  </a:cubicBezTo>
                  <a:cubicBezTo>
                    <a:pt x="616" y="435"/>
                    <a:pt x="638" y="395"/>
                    <a:pt x="631" y="354"/>
                  </a:cubicBezTo>
                  <a:cubicBezTo>
                    <a:pt x="625" y="301"/>
                    <a:pt x="574" y="268"/>
                    <a:pt x="530" y="239"/>
                  </a:cubicBezTo>
                  <a:cubicBezTo>
                    <a:pt x="438" y="182"/>
                    <a:pt x="348" y="127"/>
                    <a:pt x="256" y="70"/>
                  </a:cubicBezTo>
                  <a:cubicBezTo>
                    <a:pt x="198" y="36"/>
                    <a:pt x="135"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0"/>
            <p:cNvSpPr/>
            <p:nvPr/>
          </p:nvSpPr>
          <p:spPr>
            <a:xfrm>
              <a:off x="2443550" y="883875"/>
              <a:ext cx="14750" cy="34600"/>
            </a:xfrm>
            <a:custGeom>
              <a:avLst/>
              <a:gdLst/>
              <a:ahLst/>
              <a:cxnLst/>
              <a:rect l="l" t="t" r="r" b="b"/>
              <a:pathLst>
                <a:path w="590" h="1384" extrusionOk="0">
                  <a:moveTo>
                    <a:pt x="34" y="1"/>
                  </a:moveTo>
                  <a:cubicBezTo>
                    <a:pt x="24" y="1"/>
                    <a:pt x="14" y="4"/>
                    <a:pt x="7" y="13"/>
                  </a:cubicBezTo>
                  <a:cubicBezTo>
                    <a:pt x="1" y="90"/>
                    <a:pt x="71" y="154"/>
                    <a:pt x="141" y="189"/>
                  </a:cubicBezTo>
                  <a:cubicBezTo>
                    <a:pt x="212" y="227"/>
                    <a:pt x="293" y="255"/>
                    <a:pt x="332" y="321"/>
                  </a:cubicBezTo>
                  <a:cubicBezTo>
                    <a:pt x="394" y="420"/>
                    <a:pt x="343" y="545"/>
                    <a:pt x="291" y="648"/>
                  </a:cubicBezTo>
                  <a:cubicBezTo>
                    <a:pt x="273" y="688"/>
                    <a:pt x="249" y="725"/>
                    <a:pt x="218" y="758"/>
                  </a:cubicBezTo>
                  <a:cubicBezTo>
                    <a:pt x="174" y="804"/>
                    <a:pt x="104" y="828"/>
                    <a:pt x="80" y="890"/>
                  </a:cubicBezTo>
                  <a:cubicBezTo>
                    <a:pt x="51" y="956"/>
                    <a:pt x="95" y="1030"/>
                    <a:pt x="144" y="1085"/>
                  </a:cubicBezTo>
                  <a:cubicBezTo>
                    <a:pt x="185" y="1131"/>
                    <a:pt x="231" y="1171"/>
                    <a:pt x="282" y="1208"/>
                  </a:cubicBezTo>
                  <a:lnTo>
                    <a:pt x="284" y="1384"/>
                  </a:lnTo>
                  <a:cubicBezTo>
                    <a:pt x="348" y="1017"/>
                    <a:pt x="589" y="675"/>
                    <a:pt x="539" y="306"/>
                  </a:cubicBezTo>
                  <a:cubicBezTo>
                    <a:pt x="539" y="275"/>
                    <a:pt x="528" y="244"/>
                    <a:pt x="508" y="220"/>
                  </a:cubicBezTo>
                  <a:cubicBezTo>
                    <a:pt x="493" y="207"/>
                    <a:pt x="475" y="194"/>
                    <a:pt x="455" y="187"/>
                  </a:cubicBezTo>
                  <a:lnTo>
                    <a:pt x="80" y="13"/>
                  </a:lnTo>
                  <a:cubicBezTo>
                    <a:pt x="66" y="7"/>
                    <a:pt x="49" y="1"/>
                    <a:pt x="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0"/>
            <p:cNvSpPr/>
            <p:nvPr/>
          </p:nvSpPr>
          <p:spPr>
            <a:xfrm>
              <a:off x="2445875" y="866750"/>
              <a:ext cx="16275" cy="50975"/>
            </a:xfrm>
            <a:custGeom>
              <a:avLst/>
              <a:gdLst/>
              <a:ahLst/>
              <a:cxnLst/>
              <a:rect l="l" t="t" r="r" b="b"/>
              <a:pathLst>
                <a:path w="651" h="2039" extrusionOk="0">
                  <a:moveTo>
                    <a:pt x="46" y="1"/>
                  </a:moveTo>
                  <a:cubicBezTo>
                    <a:pt x="31" y="1"/>
                    <a:pt x="15" y="3"/>
                    <a:pt x="0" y="9"/>
                  </a:cubicBezTo>
                  <a:cubicBezTo>
                    <a:pt x="33" y="220"/>
                    <a:pt x="154" y="409"/>
                    <a:pt x="330" y="529"/>
                  </a:cubicBezTo>
                  <a:cubicBezTo>
                    <a:pt x="373" y="558"/>
                    <a:pt x="420" y="586"/>
                    <a:pt x="446" y="630"/>
                  </a:cubicBezTo>
                  <a:cubicBezTo>
                    <a:pt x="466" y="677"/>
                    <a:pt x="470" y="727"/>
                    <a:pt x="464" y="778"/>
                  </a:cubicBezTo>
                  <a:cubicBezTo>
                    <a:pt x="444" y="1100"/>
                    <a:pt x="393" y="1421"/>
                    <a:pt x="316" y="1737"/>
                  </a:cubicBezTo>
                  <a:lnTo>
                    <a:pt x="424" y="2038"/>
                  </a:lnTo>
                  <a:cubicBezTo>
                    <a:pt x="536" y="1647"/>
                    <a:pt x="611" y="1248"/>
                    <a:pt x="641" y="843"/>
                  </a:cubicBezTo>
                  <a:cubicBezTo>
                    <a:pt x="648" y="758"/>
                    <a:pt x="650" y="663"/>
                    <a:pt x="615" y="589"/>
                  </a:cubicBezTo>
                  <a:cubicBezTo>
                    <a:pt x="578" y="514"/>
                    <a:pt x="507" y="461"/>
                    <a:pt x="444" y="406"/>
                  </a:cubicBezTo>
                  <a:cubicBezTo>
                    <a:pt x="362" y="334"/>
                    <a:pt x="292" y="250"/>
                    <a:pt x="233" y="160"/>
                  </a:cubicBezTo>
                  <a:cubicBezTo>
                    <a:pt x="209" y="114"/>
                    <a:pt x="178" y="75"/>
                    <a:pt x="141" y="40"/>
                  </a:cubicBezTo>
                  <a:cubicBezTo>
                    <a:pt x="115" y="14"/>
                    <a:pt x="8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0"/>
            <p:cNvSpPr/>
            <p:nvPr/>
          </p:nvSpPr>
          <p:spPr>
            <a:xfrm>
              <a:off x="2448950" y="885775"/>
              <a:ext cx="23350" cy="32700"/>
            </a:xfrm>
            <a:custGeom>
              <a:avLst/>
              <a:gdLst/>
              <a:ahLst/>
              <a:cxnLst/>
              <a:rect l="l" t="t" r="r" b="b"/>
              <a:pathLst>
                <a:path w="934" h="1308" extrusionOk="0">
                  <a:moveTo>
                    <a:pt x="504" y="1"/>
                  </a:moveTo>
                  <a:cubicBezTo>
                    <a:pt x="476" y="1"/>
                    <a:pt x="449" y="5"/>
                    <a:pt x="424" y="19"/>
                  </a:cubicBezTo>
                  <a:cubicBezTo>
                    <a:pt x="380" y="45"/>
                    <a:pt x="347" y="85"/>
                    <a:pt x="325" y="131"/>
                  </a:cubicBezTo>
                  <a:cubicBezTo>
                    <a:pt x="138" y="467"/>
                    <a:pt x="55" y="851"/>
                    <a:pt x="4" y="1233"/>
                  </a:cubicBezTo>
                  <a:cubicBezTo>
                    <a:pt x="0" y="1262"/>
                    <a:pt x="0" y="1293"/>
                    <a:pt x="24" y="1308"/>
                  </a:cubicBezTo>
                  <a:lnTo>
                    <a:pt x="468" y="1101"/>
                  </a:lnTo>
                  <a:cubicBezTo>
                    <a:pt x="593" y="746"/>
                    <a:pt x="749" y="401"/>
                    <a:pt x="933" y="74"/>
                  </a:cubicBezTo>
                  <a:lnTo>
                    <a:pt x="600" y="12"/>
                  </a:lnTo>
                  <a:cubicBezTo>
                    <a:pt x="568" y="6"/>
                    <a:pt x="536"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0"/>
            <p:cNvSpPr/>
            <p:nvPr/>
          </p:nvSpPr>
          <p:spPr>
            <a:xfrm>
              <a:off x="2281800" y="806725"/>
              <a:ext cx="40725" cy="32250"/>
            </a:xfrm>
            <a:custGeom>
              <a:avLst/>
              <a:gdLst/>
              <a:ahLst/>
              <a:cxnLst/>
              <a:rect l="l" t="t" r="r" b="b"/>
              <a:pathLst>
                <a:path w="1629" h="1290" extrusionOk="0">
                  <a:moveTo>
                    <a:pt x="508" y="1"/>
                  </a:moveTo>
                  <a:lnTo>
                    <a:pt x="491" y="47"/>
                  </a:lnTo>
                  <a:lnTo>
                    <a:pt x="473" y="91"/>
                  </a:lnTo>
                  <a:lnTo>
                    <a:pt x="1" y="1290"/>
                  </a:lnTo>
                  <a:lnTo>
                    <a:pt x="1529" y="941"/>
                  </a:lnTo>
                  <a:cubicBezTo>
                    <a:pt x="1527" y="921"/>
                    <a:pt x="1540" y="822"/>
                    <a:pt x="1558" y="701"/>
                  </a:cubicBezTo>
                  <a:cubicBezTo>
                    <a:pt x="1569" y="611"/>
                    <a:pt x="1584" y="512"/>
                    <a:pt x="1598" y="427"/>
                  </a:cubicBezTo>
                  <a:cubicBezTo>
                    <a:pt x="1615" y="313"/>
                    <a:pt x="1628" y="223"/>
                    <a:pt x="1628" y="223"/>
                  </a:cubicBezTo>
                  <a:lnTo>
                    <a:pt x="5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0"/>
            <p:cNvSpPr/>
            <p:nvPr/>
          </p:nvSpPr>
          <p:spPr>
            <a:xfrm>
              <a:off x="2293350" y="807950"/>
              <a:ext cx="28400" cy="16325"/>
            </a:xfrm>
            <a:custGeom>
              <a:avLst/>
              <a:gdLst/>
              <a:ahLst/>
              <a:cxnLst/>
              <a:rect l="l" t="t" r="r" b="b"/>
              <a:pathLst>
                <a:path w="1136" h="653" extrusionOk="0">
                  <a:moveTo>
                    <a:pt x="31" y="0"/>
                  </a:moveTo>
                  <a:cubicBezTo>
                    <a:pt x="7" y="0"/>
                    <a:pt x="0" y="15"/>
                    <a:pt x="11" y="42"/>
                  </a:cubicBezTo>
                  <a:cubicBezTo>
                    <a:pt x="57" y="165"/>
                    <a:pt x="428" y="507"/>
                    <a:pt x="1096" y="652"/>
                  </a:cubicBezTo>
                  <a:cubicBezTo>
                    <a:pt x="1109" y="562"/>
                    <a:pt x="1125" y="463"/>
                    <a:pt x="1136" y="378"/>
                  </a:cubicBezTo>
                  <a:cubicBezTo>
                    <a:pt x="934" y="373"/>
                    <a:pt x="475" y="253"/>
                    <a:pt x="130" y="40"/>
                  </a:cubicBezTo>
                  <a:cubicBezTo>
                    <a:pt x="99" y="20"/>
                    <a:pt x="66" y="4"/>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0"/>
            <p:cNvSpPr/>
            <p:nvPr/>
          </p:nvSpPr>
          <p:spPr>
            <a:xfrm>
              <a:off x="2272375" y="712850"/>
              <a:ext cx="90175" cy="103975"/>
            </a:xfrm>
            <a:custGeom>
              <a:avLst/>
              <a:gdLst/>
              <a:ahLst/>
              <a:cxnLst/>
              <a:rect l="l" t="t" r="r" b="b"/>
              <a:pathLst>
                <a:path w="3607" h="4159" extrusionOk="0">
                  <a:moveTo>
                    <a:pt x="1728" y="1"/>
                  </a:moveTo>
                  <a:cubicBezTo>
                    <a:pt x="1139" y="1"/>
                    <a:pt x="574" y="399"/>
                    <a:pt x="301" y="931"/>
                  </a:cubicBezTo>
                  <a:cubicBezTo>
                    <a:pt x="0" y="1518"/>
                    <a:pt x="13" y="2227"/>
                    <a:pt x="202" y="2857"/>
                  </a:cubicBezTo>
                  <a:cubicBezTo>
                    <a:pt x="369" y="3409"/>
                    <a:pt x="699" y="3844"/>
                    <a:pt x="1259" y="3971"/>
                  </a:cubicBezTo>
                  <a:cubicBezTo>
                    <a:pt x="1588" y="4100"/>
                    <a:pt x="1855" y="4158"/>
                    <a:pt x="2074" y="4158"/>
                  </a:cubicBezTo>
                  <a:cubicBezTo>
                    <a:pt x="3164" y="4158"/>
                    <a:pt x="3041" y="2713"/>
                    <a:pt x="3400" y="1500"/>
                  </a:cubicBezTo>
                  <a:cubicBezTo>
                    <a:pt x="3606" y="1076"/>
                    <a:pt x="3303" y="835"/>
                    <a:pt x="3042" y="615"/>
                  </a:cubicBezTo>
                  <a:cubicBezTo>
                    <a:pt x="2710" y="336"/>
                    <a:pt x="2339" y="75"/>
                    <a:pt x="1909" y="13"/>
                  </a:cubicBezTo>
                  <a:cubicBezTo>
                    <a:pt x="1849" y="5"/>
                    <a:pt x="1788" y="1"/>
                    <a:pt x="1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0"/>
            <p:cNvSpPr/>
            <p:nvPr/>
          </p:nvSpPr>
          <p:spPr>
            <a:xfrm>
              <a:off x="2323425" y="773325"/>
              <a:ext cx="17375" cy="23225"/>
            </a:xfrm>
            <a:custGeom>
              <a:avLst/>
              <a:gdLst/>
              <a:ahLst/>
              <a:cxnLst/>
              <a:rect l="l" t="t" r="r" b="b"/>
              <a:pathLst>
                <a:path w="695" h="929" extrusionOk="0">
                  <a:moveTo>
                    <a:pt x="559" y="0"/>
                  </a:moveTo>
                  <a:cubicBezTo>
                    <a:pt x="548" y="0"/>
                    <a:pt x="537" y="5"/>
                    <a:pt x="528" y="17"/>
                  </a:cubicBezTo>
                  <a:cubicBezTo>
                    <a:pt x="488" y="72"/>
                    <a:pt x="460" y="135"/>
                    <a:pt x="442" y="201"/>
                  </a:cubicBezTo>
                  <a:cubicBezTo>
                    <a:pt x="425" y="263"/>
                    <a:pt x="416" y="329"/>
                    <a:pt x="418" y="392"/>
                  </a:cubicBezTo>
                  <a:cubicBezTo>
                    <a:pt x="422" y="505"/>
                    <a:pt x="453" y="614"/>
                    <a:pt x="509" y="710"/>
                  </a:cubicBezTo>
                  <a:lnTo>
                    <a:pt x="509" y="710"/>
                  </a:lnTo>
                  <a:cubicBezTo>
                    <a:pt x="497" y="715"/>
                    <a:pt x="484" y="719"/>
                    <a:pt x="471" y="722"/>
                  </a:cubicBezTo>
                  <a:cubicBezTo>
                    <a:pt x="427" y="735"/>
                    <a:pt x="378" y="742"/>
                    <a:pt x="332" y="744"/>
                  </a:cubicBezTo>
                  <a:cubicBezTo>
                    <a:pt x="312" y="745"/>
                    <a:pt x="293" y="745"/>
                    <a:pt x="273" y="745"/>
                  </a:cubicBezTo>
                  <a:cubicBezTo>
                    <a:pt x="245" y="745"/>
                    <a:pt x="218" y="744"/>
                    <a:pt x="190" y="742"/>
                  </a:cubicBezTo>
                  <a:cubicBezTo>
                    <a:pt x="180" y="741"/>
                    <a:pt x="170" y="740"/>
                    <a:pt x="160" y="740"/>
                  </a:cubicBezTo>
                  <a:cubicBezTo>
                    <a:pt x="117" y="740"/>
                    <a:pt x="75" y="748"/>
                    <a:pt x="36" y="768"/>
                  </a:cubicBezTo>
                  <a:cubicBezTo>
                    <a:pt x="1" y="783"/>
                    <a:pt x="3" y="832"/>
                    <a:pt x="25" y="856"/>
                  </a:cubicBezTo>
                  <a:cubicBezTo>
                    <a:pt x="75" y="911"/>
                    <a:pt x="148" y="929"/>
                    <a:pt x="224" y="929"/>
                  </a:cubicBezTo>
                  <a:cubicBezTo>
                    <a:pt x="289" y="929"/>
                    <a:pt x="356" y="916"/>
                    <a:pt x="411" y="904"/>
                  </a:cubicBezTo>
                  <a:cubicBezTo>
                    <a:pt x="471" y="891"/>
                    <a:pt x="528" y="873"/>
                    <a:pt x="583" y="847"/>
                  </a:cubicBezTo>
                  <a:cubicBezTo>
                    <a:pt x="631" y="821"/>
                    <a:pt x="695" y="761"/>
                    <a:pt x="677" y="700"/>
                  </a:cubicBezTo>
                  <a:cubicBezTo>
                    <a:pt x="664" y="669"/>
                    <a:pt x="649" y="643"/>
                    <a:pt x="629" y="619"/>
                  </a:cubicBezTo>
                  <a:cubicBezTo>
                    <a:pt x="618" y="599"/>
                    <a:pt x="607" y="577"/>
                    <a:pt x="598" y="557"/>
                  </a:cubicBezTo>
                  <a:cubicBezTo>
                    <a:pt x="578" y="504"/>
                    <a:pt x="565" y="447"/>
                    <a:pt x="561" y="392"/>
                  </a:cubicBezTo>
                  <a:cubicBezTo>
                    <a:pt x="558" y="340"/>
                    <a:pt x="561" y="287"/>
                    <a:pt x="572" y="236"/>
                  </a:cubicBezTo>
                  <a:cubicBezTo>
                    <a:pt x="583" y="177"/>
                    <a:pt x="618" y="113"/>
                    <a:pt x="613" y="52"/>
                  </a:cubicBezTo>
                  <a:cubicBezTo>
                    <a:pt x="612" y="25"/>
                    <a:pt x="585" y="0"/>
                    <a:pt x="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0"/>
            <p:cNvSpPr/>
            <p:nvPr/>
          </p:nvSpPr>
          <p:spPr>
            <a:xfrm>
              <a:off x="2319575" y="775550"/>
              <a:ext cx="6575" cy="5075"/>
            </a:xfrm>
            <a:custGeom>
              <a:avLst/>
              <a:gdLst/>
              <a:ahLst/>
              <a:cxnLst/>
              <a:rect l="l" t="t" r="r" b="b"/>
              <a:pathLst>
                <a:path w="263" h="203" extrusionOk="0">
                  <a:moveTo>
                    <a:pt x="131" y="0"/>
                  </a:moveTo>
                  <a:cubicBezTo>
                    <a:pt x="1" y="0"/>
                    <a:pt x="1" y="202"/>
                    <a:pt x="131" y="202"/>
                  </a:cubicBezTo>
                  <a:cubicBezTo>
                    <a:pt x="262" y="202"/>
                    <a:pt x="26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0"/>
            <p:cNvSpPr/>
            <p:nvPr/>
          </p:nvSpPr>
          <p:spPr>
            <a:xfrm>
              <a:off x="2340900" y="776800"/>
              <a:ext cx="7150" cy="5575"/>
            </a:xfrm>
            <a:custGeom>
              <a:avLst/>
              <a:gdLst/>
              <a:ahLst/>
              <a:cxnLst/>
              <a:rect l="l" t="t" r="r" b="b"/>
              <a:pathLst>
                <a:path w="286" h="223" extrusionOk="0">
                  <a:moveTo>
                    <a:pt x="143" y="1"/>
                  </a:moveTo>
                  <a:cubicBezTo>
                    <a:pt x="0" y="1"/>
                    <a:pt x="0" y="223"/>
                    <a:pt x="143" y="223"/>
                  </a:cubicBezTo>
                  <a:cubicBezTo>
                    <a:pt x="286" y="223"/>
                    <a:pt x="286"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0"/>
            <p:cNvSpPr/>
            <p:nvPr/>
          </p:nvSpPr>
          <p:spPr>
            <a:xfrm>
              <a:off x="2314250" y="761275"/>
              <a:ext cx="18375" cy="5925"/>
            </a:xfrm>
            <a:custGeom>
              <a:avLst/>
              <a:gdLst/>
              <a:ahLst/>
              <a:cxnLst/>
              <a:rect l="l" t="t" r="r" b="b"/>
              <a:pathLst>
                <a:path w="735" h="237" extrusionOk="0">
                  <a:moveTo>
                    <a:pt x="131" y="0"/>
                  </a:moveTo>
                  <a:cubicBezTo>
                    <a:pt x="108" y="0"/>
                    <a:pt x="86" y="3"/>
                    <a:pt x="65" y="7"/>
                  </a:cubicBezTo>
                  <a:cubicBezTo>
                    <a:pt x="36" y="16"/>
                    <a:pt x="1" y="44"/>
                    <a:pt x="12" y="77"/>
                  </a:cubicBezTo>
                  <a:lnTo>
                    <a:pt x="14" y="77"/>
                  </a:lnTo>
                  <a:cubicBezTo>
                    <a:pt x="36" y="141"/>
                    <a:pt x="124" y="156"/>
                    <a:pt x="181" y="172"/>
                  </a:cubicBezTo>
                  <a:cubicBezTo>
                    <a:pt x="245" y="187"/>
                    <a:pt x="311" y="200"/>
                    <a:pt x="376" y="209"/>
                  </a:cubicBezTo>
                  <a:cubicBezTo>
                    <a:pt x="442" y="220"/>
                    <a:pt x="508" y="229"/>
                    <a:pt x="574" y="235"/>
                  </a:cubicBezTo>
                  <a:cubicBezTo>
                    <a:pt x="581" y="236"/>
                    <a:pt x="587" y="236"/>
                    <a:pt x="594" y="236"/>
                  </a:cubicBezTo>
                  <a:cubicBezTo>
                    <a:pt x="626" y="236"/>
                    <a:pt x="657" y="228"/>
                    <a:pt x="684" y="211"/>
                  </a:cubicBezTo>
                  <a:cubicBezTo>
                    <a:pt x="712" y="196"/>
                    <a:pt x="734" y="176"/>
                    <a:pt x="728" y="141"/>
                  </a:cubicBezTo>
                  <a:cubicBezTo>
                    <a:pt x="723" y="114"/>
                    <a:pt x="688" y="86"/>
                    <a:pt x="666" y="73"/>
                  </a:cubicBezTo>
                  <a:cubicBezTo>
                    <a:pt x="631" y="53"/>
                    <a:pt x="589" y="42"/>
                    <a:pt x="550" y="42"/>
                  </a:cubicBezTo>
                  <a:cubicBezTo>
                    <a:pt x="486" y="33"/>
                    <a:pt x="425" y="27"/>
                    <a:pt x="363" y="18"/>
                  </a:cubicBezTo>
                  <a:cubicBezTo>
                    <a:pt x="300" y="9"/>
                    <a:pt x="234" y="5"/>
                    <a:pt x="168" y="2"/>
                  </a:cubicBezTo>
                  <a:cubicBezTo>
                    <a:pt x="155" y="1"/>
                    <a:pt x="143"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0"/>
            <p:cNvSpPr/>
            <p:nvPr/>
          </p:nvSpPr>
          <p:spPr>
            <a:xfrm>
              <a:off x="2340725" y="764750"/>
              <a:ext cx="13200" cy="6075"/>
            </a:xfrm>
            <a:custGeom>
              <a:avLst/>
              <a:gdLst/>
              <a:ahLst/>
              <a:cxnLst/>
              <a:rect l="l" t="t" r="r" b="b"/>
              <a:pathLst>
                <a:path w="528" h="243" extrusionOk="0">
                  <a:moveTo>
                    <a:pt x="135" y="1"/>
                  </a:moveTo>
                  <a:cubicBezTo>
                    <a:pt x="101" y="1"/>
                    <a:pt x="67" y="10"/>
                    <a:pt x="38" y="26"/>
                  </a:cubicBezTo>
                  <a:cubicBezTo>
                    <a:pt x="0" y="50"/>
                    <a:pt x="0" y="105"/>
                    <a:pt x="38" y="129"/>
                  </a:cubicBezTo>
                  <a:lnTo>
                    <a:pt x="38" y="127"/>
                  </a:lnTo>
                  <a:cubicBezTo>
                    <a:pt x="69" y="145"/>
                    <a:pt x="101" y="156"/>
                    <a:pt x="134" y="158"/>
                  </a:cubicBezTo>
                  <a:cubicBezTo>
                    <a:pt x="165" y="162"/>
                    <a:pt x="196" y="167"/>
                    <a:pt x="227" y="175"/>
                  </a:cubicBezTo>
                  <a:cubicBezTo>
                    <a:pt x="257" y="182"/>
                    <a:pt x="288" y="191"/>
                    <a:pt x="317" y="202"/>
                  </a:cubicBezTo>
                  <a:cubicBezTo>
                    <a:pt x="332" y="208"/>
                    <a:pt x="347" y="213"/>
                    <a:pt x="363" y="219"/>
                  </a:cubicBezTo>
                  <a:cubicBezTo>
                    <a:pt x="366" y="221"/>
                    <a:pt x="371" y="223"/>
                    <a:pt x="376" y="224"/>
                  </a:cubicBezTo>
                  <a:lnTo>
                    <a:pt x="376" y="224"/>
                  </a:lnTo>
                  <a:cubicBezTo>
                    <a:pt x="381" y="227"/>
                    <a:pt x="389" y="230"/>
                    <a:pt x="391" y="230"/>
                  </a:cubicBezTo>
                  <a:cubicBezTo>
                    <a:pt x="405" y="238"/>
                    <a:pt x="420" y="242"/>
                    <a:pt x="435" y="242"/>
                  </a:cubicBezTo>
                  <a:cubicBezTo>
                    <a:pt x="463" y="242"/>
                    <a:pt x="492" y="228"/>
                    <a:pt x="508" y="202"/>
                  </a:cubicBezTo>
                  <a:cubicBezTo>
                    <a:pt x="528" y="162"/>
                    <a:pt x="521" y="103"/>
                    <a:pt x="477" y="83"/>
                  </a:cubicBezTo>
                  <a:cubicBezTo>
                    <a:pt x="411" y="52"/>
                    <a:pt x="341" y="30"/>
                    <a:pt x="271" y="17"/>
                  </a:cubicBezTo>
                  <a:cubicBezTo>
                    <a:pt x="233" y="8"/>
                    <a:pt x="194" y="4"/>
                    <a:pt x="156" y="2"/>
                  </a:cubicBezTo>
                  <a:cubicBezTo>
                    <a:pt x="149" y="1"/>
                    <a:pt x="142"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0"/>
            <p:cNvSpPr/>
            <p:nvPr/>
          </p:nvSpPr>
          <p:spPr>
            <a:xfrm>
              <a:off x="2319025" y="799600"/>
              <a:ext cx="12725" cy="4475"/>
            </a:xfrm>
            <a:custGeom>
              <a:avLst/>
              <a:gdLst/>
              <a:ahLst/>
              <a:cxnLst/>
              <a:rect l="l" t="t" r="r" b="b"/>
              <a:pathLst>
                <a:path w="509" h="179" extrusionOk="0">
                  <a:moveTo>
                    <a:pt x="62" y="0"/>
                  </a:moveTo>
                  <a:cubicBezTo>
                    <a:pt x="54" y="0"/>
                    <a:pt x="43" y="2"/>
                    <a:pt x="34" y="5"/>
                  </a:cubicBezTo>
                  <a:cubicBezTo>
                    <a:pt x="12" y="11"/>
                    <a:pt x="1" y="38"/>
                    <a:pt x="12" y="57"/>
                  </a:cubicBezTo>
                  <a:cubicBezTo>
                    <a:pt x="16" y="66"/>
                    <a:pt x="21" y="75"/>
                    <a:pt x="27" y="84"/>
                  </a:cubicBezTo>
                  <a:cubicBezTo>
                    <a:pt x="36" y="90"/>
                    <a:pt x="45" y="97"/>
                    <a:pt x="56" y="103"/>
                  </a:cubicBezTo>
                  <a:cubicBezTo>
                    <a:pt x="73" y="112"/>
                    <a:pt x="91" y="119"/>
                    <a:pt x="111" y="128"/>
                  </a:cubicBezTo>
                  <a:cubicBezTo>
                    <a:pt x="144" y="139"/>
                    <a:pt x="179" y="150"/>
                    <a:pt x="214" y="156"/>
                  </a:cubicBezTo>
                  <a:cubicBezTo>
                    <a:pt x="254" y="163"/>
                    <a:pt x="291" y="169"/>
                    <a:pt x="330" y="174"/>
                  </a:cubicBezTo>
                  <a:cubicBezTo>
                    <a:pt x="349" y="177"/>
                    <a:pt x="367" y="178"/>
                    <a:pt x="385" y="178"/>
                  </a:cubicBezTo>
                  <a:cubicBezTo>
                    <a:pt x="407" y="178"/>
                    <a:pt x="428" y="176"/>
                    <a:pt x="449" y="171"/>
                  </a:cubicBezTo>
                  <a:cubicBezTo>
                    <a:pt x="508" y="158"/>
                    <a:pt x="508" y="75"/>
                    <a:pt x="449" y="64"/>
                  </a:cubicBezTo>
                  <a:cubicBezTo>
                    <a:pt x="412" y="55"/>
                    <a:pt x="374" y="53"/>
                    <a:pt x="337" y="53"/>
                  </a:cubicBezTo>
                  <a:cubicBezTo>
                    <a:pt x="306" y="49"/>
                    <a:pt x="273" y="44"/>
                    <a:pt x="243" y="40"/>
                  </a:cubicBezTo>
                  <a:cubicBezTo>
                    <a:pt x="210" y="33"/>
                    <a:pt x="174" y="24"/>
                    <a:pt x="142" y="16"/>
                  </a:cubicBezTo>
                  <a:cubicBezTo>
                    <a:pt x="124" y="11"/>
                    <a:pt x="109" y="5"/>
                    <a:pt x="91" y="2"/>
                  </a:cubicBezTo>
                  <a:cubicBezTo>
                    <a:pt x="82" y="0"/>
                    <a:pt x="73"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0"/>
            <p:cNvSpPr/>
            <p:nvPr/>
          </p:nvSpPr>
          <p:spPr>
            <a:xfrm>
              <a:off x="2305250" y="898475"/>
              <a:ext cx="39775" cy="39950"/>
            </a:xfrm>
            <a:custGeom>
              <a:avLst/>
              <a:gdLst/>
              <a:ahLst/>
              <a:cxnLst/>
              <a:rect l="l" t="t" r="r" b="b"/>
              <a:pathLst>
                <a:path w="1591" h="1598" extrusionOk="0">
                  <a:moveTo>
                    <a:pt x="868" y="0"/>
                  </a:moveTo>
                  <a:cubicBezTo>
                    <a:pt x="831" y="3"/>
                    <a:pt x="802" y="31"/>
                    <a:pt x="776" y="60"/>
                  </a:cubicBezTo>
                  <a:lnTo>
                    <a:pt x="1" y="879"/>
                  </a:lnTo>
                  <a:cubicBezTo>
                    <a:pt x="1" y="879"/>
                    <a:pt x="14" y="1428"/>
                    <a:pt x="105" y="1428"/>
                  </a:cubicBezTo>
                  <a:cubicBezTo>
                    <a:pt x="105" y="1428"/>
                    <a:pt x="106" y="1428"/>
                    <a:pt x="106" y="1428"/>
                  </a:cubicBezTo>
                  <a:cubicBezTo>
                    <a:pt x="387" y="1408"/>
                    <a:pt x="628" y="1195"/>
                    <a:pt x="803" y="1195"/>
                  </a:cubicBezTo>
                  <a:cubicBezTo>
                    <a:pt x="845" y="1195"/>
                    <a:pt x="883" y="1207"/>
                    <a:pt x="917" y="1237"/>
                  </a:cubicBezTo>
                  <a:cubicBezTo>
                    <a:pt x="1025" y="1306"/>
                    <a:pt x="1060" y="1597"/>
                    <a:pt x="1177" y="1597"/>
                  </a:cubicBezTo>
                  <a:cubicBezTo>
                    <a:pt x="1183" y="1597"/>
                    <a:pt x="1189" y="1597"/>
                    <a:pt x="1195" y="1595"/>
                  </a:cubicBezTo>
                  <a:cubicBezTo>
                    <a:pt x="1290" y="1380"/>
                    <a:pt x="1248" y="1070"/>
                    <a:pt x="855" y="949"/>
                  </a:cubicBezTo>
                  <a:lnTo>
                    <a:pt x="1591" y="473"/>
                  </a:lnTo>
                  <a:cubicBezTo>
                    <a:pt x="1393" y="299"/>
                    <a:pt x="1178" y="148"/>
                    <a:pt x="947" y="25"/>
                  </a:cubicBezTo>
                  <a:cubicBezTo>
                    <a:pt x="923" y="9"/>
                    <a:pt x="897" y="0"/>
                    <a:pt x="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0"/>
            <p:cNvSpPr/>
            <p:nvPr/>
          </p:nvSpPr>
          <p:spPr>
            <a:xfrm>
              <a:off x="2320325" y="910600"/>
              <a:ext cx="22850" cy="27075"/>
            </a:xfrm>
            <a:custGeom>
              <a:avLst/>
              <a:gdLst/>
              <a:ahLst/>
              <a:cxnLst/>
              <a:rect l="l" t="t" r="r" b="b"/>
              <a:pathLst>
                <a:path w="914" h="1083" extrusionOk="0">
                  <a:moveTo>
                    <a:pt x="410" y="1"/>
                  </a:moveTo>
                  <a:lnTo>
                    <a:pt x="162" y="214"/>
                  </a:lnTo>
                  <a:cubicBezTo>
                    <a:pt x="162" y="214"/>
                    <a:pt x="1" y="572"/>
                    <a:pt x="152" y="572"/>
                  </a:cubicBezTo>
                  <a:cubicBezTo>
                    <a:pt x="176" y="572"/>
                    <a:pt x="207" y="563"/>
                    <a:pt x="248" y="543"/>
                  </a:cubicBezTo>
                  <a:cubicBezTo>
                    <a:pt x="278" y="528"/>
                    <a:pt x="308" y="521"/>
                    <a:pt x="336" y="521"/>
                  </a:cubicBezTo>
                  <a:cubicBezTo>
                    <a:pt x="589" y="521"/>
                    <a:pt x="759" y="1064"/>
                    <a:pt x="759" y="1064"/>
                  </a:cubicBezTo>
                  <a:cubicBezTo>
                    <a:pt x="771" y="1077"/>
                    <a:pt x="784" y="1083"/>
                    <a:pt x="797" y="1083"/>
                  </a:cubicBezTo>
                  <a:cubicBezTo>
                    <a:pt x="847" y="1083"/>
                    <a:pt x="900" y="998"/>
                    <a:pt x="902" y="932"/>
                  </a:cubicBezTo>
                  <a:cubicBezTo>
                    <a:pt x="913" y="556"/>
                    <a:pt x="726" y="203"/>
                    <a:pt x="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0"/>
            <p:cNvSpPr/>
            <p:nvPr/>
          </p:nvSpPr>
          <p:spPr>
            <a:xfrm>
              <a:off x="2328600" y="907750"/>
              <a:ext cx="21375" cy="26400"/>
            </a:xfrm>
            <a:custGeom>
              <a:avLst/>
              <a:gdLst/>
              <a:ahLst/>
              <a:cxnLst/>
              <a:rect l="l" t="t" r="r" b="b"/>
              <a:pathLst>
                <a:path w="855" h="1056" extrusionOk="0">
                  <a:moveTo>
                    <a:pt x="261" y="1"/>
                  </a:moveTo>
                  <a:lnTo>
                    <a:pt x="0" y="104"/>
                  </a:lnTo>
                  <a:lnTo>
                    <a:pt x="7" y="334"/>
                  </a:lnTo>
                  <a:cubicBezTo>
                    <a:pt x="7" y="334"/>
                    <a:pt x="435" y="826"/>
                    <a:pt x="492" y="978"/>
                  </a:cubicBezTo>
                  <a:cubicBezTo>
                    <a:pt x="515" y="1038"/>
                    <a:pt x="540" y="1056"/>
                    <a:pt x="564" y="1056"/>
                  </a:cubicBezTo>
                  <a:cubicBezTo>
                    <a:pt x="599" y="1056"/>
                    <a:pt x="628" y="1013"/>
                    <a:pt x="628" y="1013"/>
                  </a:cubicBezTo>
                  <a:cubicBezTo>
                    <a:pt x="854" y="747"/>
                    <a:pt x="808" y="295"/>
                    <a:pt x="534" y="80"/>
                  </a:cubicBezTo>
                  <a:lnTo>
                    <a:pt x="2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0"/>
            <p:cNvSpPr/>
            <p:nvPr/>
          </p:nvSpPr>
          <p:spPr>
            <a:xfrm>
              <a:off x="2326725" y="898500"/>
              <a:ext cx="33025" cy="22875"/>
            </a:xfrm>
            <a:custGeom>
              <a:avLst/>
              <a:gdLst/>
              <a:ahLst/>
              <a:cxnLst/>
              <a:rect l="l" t="t" r="r" b="b"/>
              <a:pathLst>
                <a:path w="1321" h="915" extrusionOk="0">
                  <a:moveTo>
                    <a:pt x="155" y="0"/>
                  </a:moveTo>
                  <a:cubicBezTo>
                    <a:pt x="141" y="0"/>
                    <a:pt x="128" y="1"/>
                    <a:pt x="115" y="2"/>
                  </a:cubicBezTo>
                  <a:cubicBezTo>
                    <a:pt x="49" y="8"/>
                    <a:pt x="0" y="153"/>
                    <a:pt x="3" y="188"/>
                  </a:cubicBezTo>
                  <a:cubicBezTo>
                    <a:pt x="5" y="221"/>
                    <a:pt x="459" y="575"/>
                    <a:pt x="459" y="575"/>
                  </a:cubicBezTo>
                  <a:cubicBezTo>
                    <a:pt x="487" y="571"/>
                    <a:pt x="513" y="569"/>
                    <a:pt x="539" y="569"/>
                  </a:cubicBezTo>
                  <a:cubicBezTo>
                    <a:pt x="892" y="569"/>
                    <a:pt x="1129" y="915"/>
                    <a:pt x="1223" y="915"/>
                  </a:cubicBezTo>
                  <a:cubicBezTo>
                    <a:pt x="1232" y="915"/>
                    <a:pt x="1239" y="911"/>
                    <a:pt x="1246" y="904"/>
                  </a:cubicBezTo>
                  <a:cubicBezTo>
                    <a:pt x="1320" y="816"/>
                    <a:pt x="1048" y="421"/>
                    <a:pt x="833" y="281"/>
                  </a:cubicBezTo>
                  <a:cubicBezTo>
                    <a:pt x="629" y="147"/>
                    <a:pt x="397" y="0"/>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0"/>
            <p:cNvSpPr/>
            <p:nvPr/>
          </p:nvSpPr>
          <p:spPr>
            <a:xfrm>
              <a:off x="2311900" y="712725"/>
              <a:ext cx="63225" cy="52025"/>
            </a:xfrm>
            <a:custGeom>
              <a:avLst/>
              <a:gdLst/>
              <a:ahLst/>
              <a:cxnLst/>
              <a:rect l="l" t="t" r="r" b="b"/>
              <a:pathLst>
                <a:path w="2529" h="2081" extrusionOk="0">
                  <a:moveTo>
                    <a:pt x="414" y="0"/>
                  </a:moveTo>
                  <a:cubicBezTo>
                    <a:pt x="273" y="0"/>
                    <a:pt x="133" y="22"/>
                    <a:pt x="0" y="71"/>
                  </a:cubicBezTo>
                  <a:lnTo>
                    <a:pt x="993" y="827"/>
                  </a:lnTo>
                  <a:cubicBezTo>
                    <a:pt x="1068" y="813"/>
                    <a:pt x="1149" y="803"/>
                    <a:pt x="1229" y="803"/>
                  </a:cubicBezTo>
                  <a:cubicBezTo>
                    <a:pt x="1375" y="803"/>
                    <a:pt x="1515" y="839"/>
                    <a:pt x="1597" y="963"/>
                  </a:cubicBezTo>
                  <a:cubicBezTo>
                    <a:pt x="1632" y="1022"/>
                    <a:pt x="1659" y="1086"/>
                    <a:pt x="1676" y="1154"/>
                  </a:cubicBezTo>
                  <a:cubicBezTo>
                    <a:pt x="1788" y="1505"/>
                    <a:pt x="1962" y="1857"/>
                    <a:pt x="2256" y="2050"/>
                  </a:cubicBezTo>
                  <a:cubicBezTo>
                    <a:pt x="2280" y="2067"/>
                    <a:pt x="2306" y="2078"/>
                    <a:pt x="2335" y="2081"/>
                  </a:cubicBezTo>
                  <a:cubicBezTo>
                    <a:pt x="2366" y="2081"/>
                    <a:pt x="2392" y="2067"/>
                    <a:pt x="2412" y="2048"/>
                  </a:cubicBezTo>
                  <a:cubicBezTo>
                    <a:pt x="2528" y="1938"/>
                    <a:pt x="2476" y="1731"/>
                    <a:pt x="2412" y="1576"/>
                  </a:cubicBezTo>
                  <a:cubicBezTo>
                    <a:pt x="2333" y="1376"/>
                    <a:pt x="2252" y="1174"/>
                    <a:pt x="2170" y="972"/>
                  </a:cubicBezTo>
                  <a:cubicBezTo>
                    <a:pt x="2124" y="853"/>
                    <a:pt x="2074" y="734"/>
                    <a:pt x="1995" y="640"/>
                  </a:cubicBezTo>
                  <a:cubicBezTo>
                    <a:pt x="1902" y="535"/>
                    <a:pt x="1779" y="471"/>
                    <a:pt x="1659" y="409"/>
                  </a:cubicBezTo>
                  <a:cubicBezTo>
                    <a:pt x="1397" y="275"/>
                    <a:pt x="1134" y="141"/>
                    <a:pt x="853" y="65"/>
                  </a:cubicBezTo>
                  <a:cubicBezTo>
                    <a:pt x="710" y="24"/>
                    <a:pt x="561"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0"/>
            <p:cNvSpPr/>
            <p:nvPr/>
          </p:nvSpPr>
          <p:spPr>
            <a:xfrm>
              <a:off x="2333700" y="731900"/>
              <a:ext cx="125" cy="150"/>
            </a:xfrm>
            <a:custGeom>
              <a:avLst/>
              <a:gdLst/>
              <a:ahLst/>
              <a:cxnLst/>
              <a:rect l="l" t="t" r="r" b="b"/>
              <a:pathLst>
                <a:path w="5" h="6" extrusionOk="0">
                  <a:moveTo>
                    <a:pt x="3" y="0"/>
                  </a:moveTo>
                  <a:cubicBezTo>
                    <a:pt x="0" y="0"/>
                    <a:pt x="0" y="5"/>
                    <a:pt x="3" y="5"/>
                  </a:cubicBezTo>
                  <a:cubicBezTo>
                    <a:pt x="3" y="5"/>
                    <a:pt x="3" y="5"/>
                    <a:pt x="3" y="5"/>
                  </a:cubicBezTo>
                  <a:cubicBezTo>
                    <a:pt x="5" y="5"/>
                    <a:pt x="4"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0"/>
            <p:cNvSpPr/>
            <p:nvPr/>
          </p:nvSpPr>
          <p:spPr>
            <a:xfrm>
              <a:off x="2184850" y="701150"/>
              <a:ext cx="151900" cy="177450"/>
            </a:xfrm>
            <a:custGeom>
              <a:avLst/>
              <a:gdLst/>
              <a:ahLst/>
              <a:cxnLst/>
              <a:rect l="l" t="t" r="r" b="b"/>
              <a:pathLst>
                <a:path w="6076" h="7098" extrusionOk="0">
                  <a:moveTo>
                    <a:pt x="4822" y="0"/>
                  </a:moveTo>
                  <a:cubicBezTo>
                    <a:pt x="4769" y="0"/>
                    <a:pt x="4715" y="10"/>
                    <a:pt x="4663" y="31"/>
                  </a:cubicBezTo>
                  <a:cubicBezTo>
                    <a:pt x="4454" y="115"/>
                    <a:pt x="4320" y="372"/>
                    <a:pt x="4096" y="372"/>
                  </a:cubicBezTo>
                  <a:cubicBezTo>
                    <a:pt x="3982" y="369"/>
                    <a:pt x="3881" y="299"/>
                    <a:pt x="3771" y="275"/>
                  </a:cubicBezTo>
                  <a:cubicBezTo>
                    <a:pt x="3744" y="269"/>
                    <a:pt x="3717" y="267"/>
                    <a:pt x="3690" y="267"/>
                  </a:cubicBezTo>
                  <a:cubicBezTo>
                    <a:pt x="3489" y="267"/>
                    <a:pt x="3299" y="417"/>
                    <a:pt x="3187" y="593"/>
                  </a:cubicBezTo>
                  <a:cubicBezTo>
                    <a:pt x="3088" y="745"/>
                    <a:pt x="3011" y="934"/>
                    <a:pt x="2845" y="995"/>
                  </a:cubicBezTo>
                  <a:cubicBezTo>
                    <a:pt x="2786" y="1017"/>
                    <a:pt x="2724" y="1021"/>
                    <a:pt x="2663" y="1021"/>
                  </a:cubicBezTo>
                  <a:cubicBezTo>
                    <a:pt x="2630" y="1021"/>
                    <a:pt x="2598" y="1020"/>
                    <a:pt x="2566" y="1020"/>
                  </a:cubicBezTo>
                  <a:cubicBezTo>
                    <a:pt x="2559" y="1019"/>
                    <a:pt x="2552" y="1019"/>
                    <a:pt x="2545" y="1019"/>
                  </a:cubicBezTo>
                  <a:cubicBezTo>
                    <a:pt x="2411" y="1019"/>
                    <a:pt x="2274" y="1040"/>
                    <a:pt x="2157" y="1107"/>
                  </a:cubicBezTo>
                  <a:cubicBezTo>
                    <a:pt x="2036" y="1178"/>
                    <a:pt x="1944" y="1312"/>
                    <a:pt x="1955" y="1452"/>
                  </a:cubicBezTo>
                  <a:cubicBezTo>
                    <a:pt x="1966" y="1628"/>
                    <a:pt x="2120" y="1753"/>
                    <a:pt x="2234" y="1887"/>
                  </a:cubicBezTo>
                  <a:cubicBezTo>
                    <a:pt x="2348" y="2021"/>
                    <a:pt x="2419" y="2245"/>
                    <a:pt x="2285" y="2357"/>
                  </a:cubicBezTo>
                  <a:cubicBezTo>
                    <a:pt x="2229" y="2404"/>
                    <a:pt x="2156" y="2415"/>
                    <a:pt x="2081" y="2415"/>
                  </a:cubicBezTo>
                  <a:cubicBezTo>
                    <a:pt x="2041" y="2415"/>
                    <a:pt x="2001" y="2412"/>
                    <a:pt x="1962" y="2410"/>
                  </a:cubicBezTo>
                  <a:cubicBezTo>
                    <a:pt x="1943" y="2409"/>
                    <a:pt x="1924" y="2409"/>
                    <a:pt x="1906" y="2409"/>
                  </a:cubicBezTo>
                  <a:cubicBezTo>
                    <a:pt x="1710" y="2409"/>
                    <a:pt x="1510" y="2452"/>
                    <a:pt x="1360" y="2574"/>
                  </a:cubicBezTo>
                  <a:cubicBezTo>
                    <a:pt x="1121" y="2772"/>
                    <a:pt x="1066" y="3119"/>
                    <a:pt x="1096" y="3429"/>
                  </a:cubicBezTo>
                  <a:cubicBezTo>
                    <a:pt x="1118" y="3653"/>
                    <a:pt x="1167" y="3907"/>
                    <a:pt x="1026" y="4083"/>
                  </a:cubicBezTo>
                  <a:cubicBezTo>
                    <a:pt x="864" y="4290"/>
                    <a:pt x="543" y="4268"/>
                    <a:pt x="328" y="4417"/>
                  </a:cubicBezTo>
                  <a:cubicBezTo>
                    <a:pt x="1" y="4645"/>
                    <a:pt x="55" y="5144"/>
                    <a:pt x="422" y="5298"/>
                  </a:cubicBezTo>
                  <a:cubicBezTo>
                    <a:pt x="499" y="5331"/>
                    <a:pt x="585" y="5344"/>
                    <a:pt x="657" y="5383"/>
                  </a:cubicBezTo>
                  <a:cubicBezTo>
                    <a:pt x="732" y="5423"/>
                    <a:pt x="791" y="5506"/>
                    <a:pt x="769" y="5585"/>
                  </a:cubicBezTo>
                  <a:cubicBezTo>
                    <a:pt x="741" y="5691"/>
                    <a:pt x="607" y="5717"/>
                    <a:pt x="532" y="5794"/>
                  </a:cubicBezTo>
                  <a:cubicBezTo>
                    <a:pt x="433" y="5899"/>
                    <a:pt x="466" y="6079"/>
                    <a:pt x="567" y="6178"/>
                  </a:cubicBezTo>
                  <a:cubicBezTo>
                    <a:pt x="668" y="6279"/>
                    <a:pt x="815" y="6314"/>
                    <a:pt x="956" y="6332"/>
                  </a:cubicBezTo>
                  <a:cubicBezTo>
                    <a:pt x="1032" y="6340"/>
                    <a:pt x="1109" y="6345"/>
                    <a:pt x="1185" y="6345"/>
                  </a:cubicBezTo>
                  <a:cubicBezTo>
                    <a:pt x="1289" y="6345"/>
                    <a:pt x="1394" y="6337"/>
                    <a:pt x="1496" y="6319"/>
                  </a:cubicBezTo>
                  <a:cubicBezTo>
                    <a:pt x="1550" y="6311"/>
                    <a:pt x="1610" y="6302"/>
                    <a:pt x="1667" y="6302"/>
                  </a:cubicBezTo>
                  <a:cubicBezTo>
                    <a:pt x="1746" y="6302"/>
                    <a:pt x="1820" y="6319"/>
                    <a:pt x="1867" y="6380"/>
                  </a:cubicBezTo>
                  <a:cubicBezTo>
                    <a:pt x="1929" y="6464"/>
                    <a:pt x="1902" y="6582"/>
                    <a:pt x="1935" y="6681"/>
                  </a:cubicBezTo>
                  <a:cubicBezTo>
                    <a:pt x="1966" y="6762"/>
                    <a:pt x="2028" y="6831"/>
                    <a:pt x="2109" y="6863"/>
                  </a:cubicBezTo>
                  <a:cubicBezTo>
                    <a:pt x="2166" y="6889"/>
                    <a:pt x="2225" y="6900"/>
                    <a:pt x="2285" y="6900"/>
                  </a:cubicBezTo>
                  <a:cubicBezTo>
                    <a:pt x="2454" y="6900"/>
                    <a:pt x="2631" y="6815"/>
                    <a:pt x="2790" y="6736"/>
                  </a:cubicBezTo>
                  <a:cubicBezTo>
                    <a:pt x="2928" y="6668"/>
                    <a:pt x="3088" y="6604"/>
                    <a:pt x="3237" y="6604"/>
                  </a:cubicBezTo>
                  <a:cubicBezTo>
                    <a:pt x="3318" y="6604"/>
                    <a:pt x="3396" y="6623"/>
                    <a:pt x="3466" y="6670"/>
                  </a:cubicBezTo>
                  <a:cubicBezTo>
                    <a:pt x="3576" y="6745"/>
                    <a:pt x="3635" y="6874"/>
                    <a:pt x="3734" y="6967"/>
                  </a:cubicBezTo>
                  <a:cubicBezTo>
                    <a:pt x="3829" y="7053"/>
                    <a:pt x="3950" y="7098"/>
                    <a:pt x="4072" y="7098"/>
                  </a:cubicBezTo>
                  <a:cubicBezTo>
                    <a:pt x="4155" y="7098"/>
                    <a:pt x="4238" y="7078"/>
                    <a:pt x="4314" y="7037"/>
                  </a:cubicBezTo>
                  <a:cubicBezTo>
                    <a:pt x="4360" y="7011"/>
                    <a:pt x="4399" y="6975"/>
                    <a:pt x="4430" y="6932"/>
                  </a:cubicBezTo>
                  <a:cubicBezTo>
                    <a:pt x="4492" y="6831"/>
                    <a:pt x="4470" y="6703"/>
                    <a:pt x="4474" y="6585"/>
                  </a:cubicBezTo>
                  <a:cubicBezTo>
                    <a:pt x="4485" y="6345"/>
                    <a:pt x="4610" y="6123"/>
                    <a:pt x="4808" y="5989"/>
                  </a:cubicBezTo>
                  <a:cubicBezTo>
                    <a:pt x="4896" y="5932"/>
                    <a:pt x="4997" y="5893"/>
                    <a:pt x="5067" y="5814"/>
                  </a:cubicBezTo>
                  <a:cubicBezTo>
                    <a:pt x="5159" y="5710"/>
                    <a:pt x="5179" y="5555"/>
                    <a:pt x="5142" y="5421"/>
                  </a:cubicBezTo>
                  <a:cubicBezTo>
                    <a:pt x="5102" y="5287"/>
                    <a:pt x="5012" y="5175"/>
                    <a:pt x="4907" y="5080"/>
                  </a:cubicBezTo>
                  <a:cubicBezTo>
                    <a:pt x="4812" y="4995"/>
                    <a:pt x="4694" y="4911"/>
                    <a:pt x="4674" y="4784"/>
                  </a:cubicBezTo>
                  <a:cubicBezTo>
                    <a:pt x="4634" y="4525"/>
                    <a:pt x="5014" y="4382"/>
                    <a:pt x="5052" y="4123"/>
                  </a:cubicBezTo>
                  <a:cubicBezTo>
                    <a:pt x="5089" y="3870"/>
                    <a:pt x="4795" y="3708"/>
                    <a:pt x="4672" y="3486"/>
                  </a:cubicBezTo>
                  <a:cubicBezTo>
                    <a:pt x="4566" y="3293"/>
                    <a:pt x="4597" y="3042"/>
                    <a:pt x="4718" y="2860"/>
                  </a:cubicBezTo>
                  <a:cubicBezTo>
                    <a:pt x="4839" y="2675"/>
                    <a:pt x="5036" y="2552"/>
                    <a:pt x="5247" y="2489"/>
                  </a:cubicBezTo>
                  <a:cubicBezTo>
                    <a:pt x="5313" y="2469"/>
                    <a:pt x="5386" y="2454"/>
                    <a:pt x="5434" y="2405"/>
                  </a:cubicBezTo>
                  <a:cubicBezTo>
                    <a:pt x="5535" y="2309"/>
                    <a:pt x="5504" y="2137"/>
                    <a:pt x="5434" y="2017"/>
                  </a:cubicBezTo>
                  <a:cubicBezTo>
                    <a:pt x="5366" y="1894"/>
                    <a:pt x="5267" y="1782"/>
                    <a:pt x="5254" y="1643"/>
                  </a:cubicBezTo>
                  <a:cubicBezTo>
                    <a:pt x="5234" y="1463"/>
                    <a:pt x="5375" y="1292"/>
                    <a:pt x="5548" y="1237"/>
                  </a:cubicBezTo>
                  <a:cubicBezTo>
                    <a:pt x="5602" y="1219"/>
                    <a:pt x="5659" y="1212"/>
                    <a:pt x="5716" y="1212"/>
                  </a:cubicBezTo>
                  <a:cubicBezTo>
                    <a:pt x="5838" y="1212"/>
                    <a:pt x="5961" y="1248"/>
                    <a:pt x="6071" y="1305"/>
                  </a:cubicBezTo>
                  <a:lnTo>
                    <a:pt x="6075" y="967"/>
                  </a:lnTo>
                  <a:cubicBezTo>
                    <a:pt x="5866" y="705"/>
                    <a:pt x="5629" y="466"/>
                    <a:pt x="5370" y="253"/>
                  </a:cubicBezTo>
                  <a:cubicBezTo>
                    <a:pt x="5212" y="124"/>
                    <a:pt x="5016" y="0"/>
                    <a:pt x="4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0"/>
            <p:cNvSpPr/>
            <p:nvPr/>
          </p:nvSpPr>
          <p:spPr>
            <a:xfrm>
              <a:off x="2715450" y="735550"/>
              <a:ext cx="104875" cy="96425"/>
            </a:xfrm>
            <a:custGeom>
              <a:avLst/>
              <a:gdLst/>
              <a:ahLst/>
              <a:cxnLst/>
              <a:rect l="l" t="t" r="r" b="b"/>
              <a:pathLst>
                <a:path w="4195" h="3857" extrusionOk="0">
                  <a:moveTo>
                    <a:pt x="1988" y="0"/>
                  </a:moveTo>
                  <a:cubicBezTo>
                    <a:pt x="1491" y="0"/>
                    <a:pt x="1147" y="94"/>
                    <a:pt x="1147" y="94"/>
                  </a:cubicBezTo>
                  <a:lnTo>
                    <a:pt x="1147" y="832"/>
                  </a:lnTo>
                  <a:cubicBezTo>
                    <a:pt x="1147" y="1396"/>
                    <a:pt x="1134" y="2011"/>
                    <a:pt x="776" y="2450"/>
                  </a:cubicBezTo>
                  <a:cubicBezTo>
                    <a:pt x="620" y="2641"/>
                    <a:pt x="407" y="2784"/>
                    <a:pt x="251" y="2977"/>
                  </a:cubicBezTo>
                  <a:cubicBezTo>
                    <a:pt x="95" y="3171"/>
                    <a:pt x="0" y="3452"/>
                    <a:pt x="125" y="3665"/>
                  </a:cubicBezTo>
                  <a:cubicBezTo>
                    <a:pt x="221" y="3573"/>
                    <a:pt x="355" y="3536"/>
                    <a:pt x="490" y="3536"/>
                  </a:cubicBezTo>
                  <a:cubicBezTo>
                    <a:pt x="549" y="3536"/>
                    <a:pt x="607" y="3543"/>
                    <a:pt x="664" y="3555"/>
                  </a:cubicBezTo>
                  <a:cubicBezTo>
                    <a:pt x="850" y="3597"/>
                    <a:pt x="1019" y="3689"/>
                    <a:pt x="1202" y="3750"/>
                  </a:cubicBezTo>
                  <a:cubicBezTo>
                    <a:pt x="1412" y="3824"/>
                    <a:pt x="1632" y="3856"/>
                    <a:pt x="1855" y="3856"/>
                  </a:cubicBezTo>
                  <a:cubicBezTo>
                    <a:pt x="2164" y="3856"/>
                    <a:pt x="2477" y="3793"/>
                    <a:pt x="2770" y="3691"/>
                  </a:cubicBezTo>
                  <a:cubicBezTo>
                    <a:pt x="3273" y="3515"/>
                    <a:pt x="4021" y="3458"/>
                    <a:pt x="4182" y="2949"/>
                  </a:cubicBezTo>
                  <a:cubicBezTo>
                    <a:pt x="4195" y="2905"/>
                    <a:pt x="4083" y="478"/>
                    <a:pt x="3075" y="162"/>
                  </a:cubicBezTo>
                  <a:cubicBezTo>
                    <a:pt x="2683" y="38"/>
                    <a:pt x="2304"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0"/>
            <p:cNvSpPr/>
            <p:nvPr/>
          </p:nvSpPr>
          <p:spPr>
            <a:xfrm>
              <a:off x="2563075" y="1089100"/>
              <a:ext cx="75975" cy="17525"/>
            </a:xfrm>
            <a:custGeom>
              <a:avLst/>
              <a:gdLst/>
              <a:ahLst/>
              <a:cxnLst/>
              <a:rect l="l" t="t" r="r" b="b"/>
              <a:pathLst>
                <a:path w="3039" h="701" extrusionOk="0">
                  <a:moveTo>
                    <a:pt x="1620" y="1"/>
                  </a:moveTo>
                  <a:cubicBezTo>
                    <a:pt x="1518" y="51"/>
                    <a:pt x="1494" y="225"/>
                    <a:pt x="873" y="323"/>
                  </a:cubicBezTo>
                  <a:cubicBezTo>
                    <a:pt x="249" y="424"/>
                    <a:pt x="1" y="473"/>
                    <a:pt x="150" y="598"/>
                  </a:cubicBezTo>
                  <a:cubicBezTo>
                    <a:pt x="258" y="688"/>
                    <a:pt x="1714" y="701"/>
                    <a:pt x="2516" y="701"/>
                  </a:cubicBezTo>
                  <a:cubicBezTo>
                    <a:pt x="2826" y="701"/>
                    <a:pt x="3038" y="699"/>
                    <a:pt x="3038" y="699"/>
                  </a:cubicBezTo>
                  <a:lnTo>
                    <a:pt x="2788" y="51"/>
                  </a:lnTo>
                  <a:lnTo>
                    <a:pt x="1718" y="27"/>
                  </a:lnTo>
                  <a:lnTo>
                    <a:pt x="1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0"/>
            <p:cNvSpPr/>
            <p:nvPr/>
          </p:nvSpPr>
          <p:spPr>
            <a:xfrm>
              <a:off x="2584875" y="932050"/>
              <a:ext cx="60375" cy="160100"/>
            </a:xfrm>
            <a:custGeom>
              <a:avLst/>
              <a:gdLst/>
              <a:ahLst/>
              <a:cxnLst/>
              <a:rect l="l" t="t" r="r" b="b"/>
              <a:pathLst>
                <a:path w="2415" h="6404" extrusionOk="0">
                  <a:moveTo>
                    <a:pt x="1028" y="1"/>
                  </a:moveTo>
                  <a:cubicBezTo>
                    <a:pt x="802" y="1"/>
                    <a:pt x="470" y="39"/>
                    <a:pt x="396" y="256"/>
                  </a:cubicBezTo>
                  <a:lnTo>
                    <a:pt x="394" y="254"/>
                  </a:lnTo>
                  <a:cubicBezTo>
                    <a:pt x="1" y="1480"/>
                    <a:pt x="124" y="2600"/>
                    <a:pt x="324" y="3570"/>
                  </a:cubicBezTo>
                  <a:cubicBezTo>
                    <a:pt x="523" y="4541"/>
                    <a:pt x="846" y="6307"/>
                    <a:pt x="846" y="6307"/>
                  </a:cubicBezTo>
                  <a:lnTo>
                    <a:pt x="1725" y="6403"/>
                  </a:lnTo>
                  <a:cubicBezTo>
                    <a:pt x="1725" y="6403"/>
                    <a:pt x="2414" y="5064"/>
                    <a:pt x="2116" y="3197"/>
                  </a:cubicBezTo>
                  <a:cubicBezTo>
                    <a:pt x="1817" y="1330"/>
                    <a:pt x="1244" y="13"/>
                    <a:pt x="1244" y="13"/>
                  </a:cubicBezTo>
                  <a:cubicBezTo>
                    <a:pt x="1244" y="13"/>
                    <a:pt x="1152" y="1"/>
                    <a:pt x="10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0"/>
            <p:cNvSpPr/>
            <p:nvPr/>
          </p:nvSpPr>
          <p:spPr>
            <a:xfrm>
              <a:off x="2594325" y="905450"/>
              <a:ext cx="179300" cy="169450"/>
            </a:xfrm>
            <a:custGeom>
              <a:avLst/>
              <a:gdLst/>
              <a:ahLst/>
              <a:cxnLst/>
              <a:rect l="l" t="t" r="r" b="b"/>
              <a:pathLst>
                <a:path w="7172" h="6778" extrusionOk="0">
                  <a:moveTo>
                    <a:pt x="1376" y="0"/>
                  </a:moveTo>
                  <a:cubicBezTo>
                    <a:pt x="1334" y="0"/>
                    <a:pt x="1293" y="2"/>
                    <a:pt x="1252" y="5"/>
                  </a:cubicBezTo>
                  <a:cubicBezTo>
                    <a:pt x="591" y="60"/>
                    <a:pt x="1" y="657"/>
                    <a:pt x="16" y="1318"/>
                  </a:cubicBezTo>
                  <a:cubicBezTo>
                    <a:pt x="25" y="1632"/>
                    <a:pt x="150" y="1929"/>
                    <a:pt x="282" y="2212"/>
                  </a:cubicBezTo>
                  <a:cubicBezTo>
                    <a:pt x="484" y="2651"/>
                    <a:pt x="703" y="3084"/>
                    <a:pt x="978" y="3483"/>
                  </a:cubicBezTo>
                  <a:cubicBezTo>
                    <a:pt x="1228" y="3850"/>
                    <a:pt x="1527" y="4184"/>
                    <a:pt x="1821" y="4518"/>
                  </a:cubicBezTo>
                  <a:lnTo>
                    <a:pt x="2616" y="5414"/>
                  </a:lnTo>
                  <a:cubicBezTo>
                    <a:pt x="3080" y="5934"/>
                    <a:pt x="3561" y="6470"/>
                    <a:pt x="4186" y="6778"/>
                  </a:cubicBezTo>
                  <a:lnTo>
                    <a:pt x="7171" y="3088"/>
                  </a:lnTo>
                  <a:cubicBezTo>
                    <a:pt x="6275" y="2407"/>
                    <a:pt x="5458" y="1615"/>
                    <a:pt x="4496" y="1033"/>
                  </a:cubicBezTo>
                  <a:cubicBezTo>
                    <a:pt x="3679" y="538"/>
                    <a:pt x="2777" y="202"/>
                    <a:pt x="1837" y="47"/>
                  </a:cubicBezTo>
                  <a:cubicBezTo>
                    <a:pt x="1684" y="21"/>
                    <a:pt x="1529" y="0"/>
                    <a:pt x="1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0"/>
            <p:cNvSpPr/>
            <p:nvPr/>
          </p:nvSpPr>
          <p:spPr>
            <a:xfrm>
              <a:off x="2609475" y="908950"/>
              <a:ext cx="164150" cy="165950"/>
            </a:xfrm>
            <a:custGeom>
              <a:avLst/>
              <a:gdLst/>
              <a:ahLst/>
              <a:cxnLst/>
              <a:rect l="l" t="t" r="r" b="b"/>
              <a:pathLst>
                <a:path w="6566" h="6638" extrusionOk="0">
                  <a:moveTo>
                    <a:pt x="1696" y="1"/>
                  </a:moveTo>
                  <a:cubicBezTo>
                    <a:pt x="1253" y="980"/>
                    <a:pt x="695" y="1907"/>
                    <a:pt x="1" y="2729"/>
                  </a:cubicBezTo>
                  <a:cubicBezTo>
                    <a:pt x="113" y="2939"/>
                    <a:pt x="236" y="3146"/>
                    <a:pt x="372" y="3343"/>
                  </a:cubicBezTo>
                  <a:cubicBezTo>
                    <a:pt x="622" y="3710"/>
                    <a:pt x="921" y="4044"/>
                    <a:pt x="1215" y="4378"/>
                  </a:cubicBezTo>
                  <a:lnTo>
                    <a:pt x="2012" y="5274"/>
                  </a:lnTo>
                  <a:cubicBezTo>
                    <a:pt x="2476" y="5794"/>
                    <a:pt x="2955" y="6330"/>
                    <a:pt x="3583" y="6638"/>
                  </a:cubicBezTo>
                  <a:lnTo>
                    <a:pt x="6565" y="2948"/>
                  </a:lnTo>
                  <a:cubicBezTo>
                    <a:pt x="5669" y="2267"/>
                    <a:pt x="4852" y="1475"/>
                    <a:pt x="3890" y="893"/>
                  </a:cubicBezTo>
                  <a:cubicBezTo>
                    <a:pt x="3209" y="482"/>
                    <a:pt x="2469" y="18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0"/>
            <p:cNvSpPr/>
            <p:nvPr/>
          </p:nvSpPr>
          <p:spPr>
            <a:xfrm>
              <a:off x="2631650" y="1063950"/>
              <a:ext cx="292625" cy="58250"/>
            </a:xfrm>
            <a:custGeom>
              <a:avLst/>
              <a:gdLst/>
              <a:ahLst/>
              <a:cxnLst/>
              <a:rect l="l" t="t" r="r" b="b"/>
              <a:pathLst>
                <a:path w="11705" h="2330" extrusionOk="0">
                  <a:moveTo>
                    <a:pt x="6173" y="1"/>
                  </a:moveTo>
                  <a:cubicBezTo>
                    <a:pt x="5360" y="1"/>
                    <a:pt x="4556" y="108"/>
                    <a:pt x="3774" y="370"/>
                  </a:cubicBezTo>
                  <a:lnTo>
                    <a:pt x="1" y="1441"/>
                  </a:lnTo>
                  <a:cubicBezTo>
                    <a:pt x="232" y="1942"/>
                    <a:pt x="866" y="2080"/>
                    <a:pt x="1413" y="2140"/>
                  </a:cubicBezTo>
                  <a:cubicBezTo>
                    <a:pt x="2555" y="2267"/>
                    <a:pt x="3701" y="2330"/>
                    <a:pt x="4846" y="2330"/>
                  </a:cubicBezTo>
                  <a:cubicBezTo>
                    <a:pt x="7132" y="2330"/>
                    <a:pt x="9414" y="2078"/>
                    <a:pt x="11652" y="1578"/>
                  </a:cubicBezTo>
                  <a:cubicBezTo>
                    <a:pt x="11704" y="1404"/>
                    <a:pt x="11685" y="1217"/>
                    <a:pt x="11595" y="1061"/>
                  </a:cubicBezTo>
                  <a:cubicBezTo>
                    <a:pt x="9837" y="531"/>
                    <a:pt x="7982" y="1"/>
                    <a:pt x="6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0"/>
            <p:cNvSpPr/>
            <p:nvPr/>
          </p:nvSpPr>
          <p:spPr>
            <a:xfrm>
              <a:off x="2627000" y="970025"/>
              <a:ext cx="276075" cy="143325"/>
            </a:xfrm>
            <a:custGeom>
              <a:avLst/>
              <a:gdLst/>
              <a:ahLst/>
              <a:cxnLst/>
              <a:rect l="l" t="t" r="r" b="b"/>
              <a:pathLst>
                <a:path w="11043" h="5733" extrusionOk="0">
                  <a:moveTo>
                    <a:pt x="6931" y="0"/>
                  </a:moveTo>
                  <a:lnTo>
                    <a:pt x="6378" y="158"/>
                  </a:lnTo>
                  <a:cubicBezTo>
                    <a:pt x="6445" y="150"/>
                    <a:pt x="6512" y="142"/>
                    <a:pt x="6579" y="134"/>
                  </a:cubicBezTo>
                  <a:lnTo>
                    <a:pt x="6579" y="134"/>
                  </a:lnTo>
                  <a:cubicBezTo>
                    <a:pt x="4553" y="908"/>
                    <a:pt x="2502" y="1748"/>
                    <a:pt x="925" y="3226"/>
                  </a:cubicBezTo>
                  <a:cubicBezTo>
                    <a:pt x="450" y="3670"/>
                    <a:pt x="0" y="4239"/>
                    <a:pt x="38" y="4884"/>
                  </a:cubicBezTo>
                  <a:cubicBezTo>
                    <a:pt x="49" y="5064"/>
                    <a:pt x="103" y="5249"/>
                    <a:pt x="226" y="5378"/>
                  </a:cubicBezTo>
                  <a:cubicBezTo>
                    <a:pt x="413" y="5578"/>
                    <a:pt x="712" y="5611"/>
                    <a:pt x="984" y="5633"/>
                  </a:cubicBezTo>
                  <a:cubicBezTo>
                    <a:pt x="1622" y="5685"/>
                    <a:pt x="2262" y="5733"/>
                    <a:pt x="2902" y="5733"/>
                  </a:cubicBezTo>
                  <a:cubicBezTo>
                    <a:pt x="3163" y="5733"/>
                    <a:pt x="3424" y="5725"/>
                    <a:pt x="3685" y="5706"/>
                  </a:cubicBezTo>
                  <a:cubicBezTo>
                    <a:pt x="5469" y="5576"/>
                    <a:pt x="7173" y="4941"/>
                    <a:pt x="8824" y="4256"/>
                  </a:cubicBezTo>
                  <a:cubicBezTo>
                    <a:pt x="9582" y="3942"/>
                    <a:pt x="10412" y="3540"/>
                    <a:pt x="10693" y="2772"/>
                  </a:cubicBezTo>
                  <a:cubicBezTo>
                    <a:pt x="11043" y="1816"/>
                    <a:pt x="10320" y="738"/>
                    <a:pt x="9384" y="336"/>
                  </a:cubicBezTo>
                  <a:cubicBezTo>
                    <a:pt x="8881" y="121"/>
                    <a:pt x="8340" y="50"/>
                    <a:pt x="7790" y="50"/>
                  </a:cubicBezTo>
                  <a:cubicBezTo>
                    <a:pt x="7388" y="50"/>
                    <a:pt x="6980" y="88"/>
                    <a:pt x="6579" y="134"/>
                  </a:cubicBezTo>
                  <a:lnTo>
                    <a:pt x="6579" y="134"/>
                  </a:lnTo>
                  <a:cubicBezTo>
                    <a:pt x="6696" y="89"/>
                    <a:pt x="6814" y="45"/>
                    <a:pt x="6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0"/>
            <p:cNvSpPr/>
            <p:nvPr/>
          </p:nvSpPr>
          <p:spPr>
            <a:xfrm>
              <a:off x="2786425" y="970025"/>
              <a:ext cx="13825" cy="4025"/>
            </a:xfrm>
            <a:custGeom>
              <a:avLst/>
              <a:gdLst/>
              <a:ahLst/>
              <a:cxnLst/>
              <a:rect l="l" t="t" r="r" b="b"/>
              <a:pathLst>
                <a:path w="553" h="161" extrusionOk="0">
                  <a:moveTo>
                    <a:pt x="552" y="0"/>
                  </a:moveTo>
                  <a:lnTo>
                    <a:pt x="1" y="160"/>
                  </a:lnTo>
                  <a:lnTo>
                    <a:pt x="194" y="136"/>
                  </a:lnTo>
                  <a:lnTo>
                    <a:pt x="5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0"/>
            <p:cNvSpPr/>
            <p:nvPr/>
          </p:nvSpPr>
          <p:spPr>
            <a:xfrm>
              <a:off x="2654875" y="971300"/>
              <a:ext cx="248200" cy="141550"/>
            </a:xfrm>
            <a:custGeom>
              <a:avLst/>
              <a:gdLst/>
              <a:ahLst/>
              <a:cxnLst/>
              <a:rect l="l" t="t" r="r" b="b"/>
              <a:pathLst>
                <a:path w="9928" h="5662" extrusionOk="0">
                  <a:moveTo>
                    <a:pt x="6675" y="0"/>
                  </a:moveTo>
                  <a:cubicBezTo>
                    <a:pt x="6269" y="0"/>
                    <a:pt x="5859" y="39"/>
                    <a:pt x="5456" y="85"/>
                  </a:cubicBezTo>
                  <a:cubicBezTo>
                    <a:pt x="3513" y="828"/>
                    <a:pt x="1549" y="1634"/>
                    <a:pt x="1" y="3004"/>
                  </a:cubicBezTo>
                  <a:cubicBezTo>
                    <a:pt x="587" y="3441"/>
                    <a:pt x="1128" y="3937"/>
                    <a:pt x="1615" y="4484"/>
                  </a:cubicBezTo>
                  <a:cubicBezTo>
                    <a:pt x="1938" y="4844"/>
                    <a:pt x="2234" y="5235"/>
                    <a:pt x="2467" y="5661"/>
                  </a:cubicBezTo>
                  <a:cubicBezTo>
                    <a:pt x="2502" y="5659"/>
                    <a:pt x="2535" y="5659"/>
                    <a:pt x="2570" y="5655"/>
                  </a:cubicBezTo>
                  <a:cubicBezTo>
                    <a:pt x="4356" y="5525"/>
                    <a:pt x="6058" y="4890"/>
                    <a:pt x="7709" y="4207"/>
                  </a:cubicBezTo>
                  <a:cubicBezTo>
                    <a:pt x="8469" y="3893"/>
                    <a:pt x="9297" y="3491"/>
                    <a:pt x="9581" y="2721"/>
                  </a:cubicBezTo>
                  <a:cubicBezTo>
                    <a:pt x="9928" y="1767"/>
                    <a:pt x="9205" y="687"/>
                    <a:pt x="8269" y="287"/>
                  </a:cubicBezTo>
                  <a:cubicBezTo>
                    <a:pt x="7766" y="71"/>
                    <a:pt x="7225" y="0"/>
                    <a:pt x="6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0"/>
            <p:cNvSpPr/>
            <p:nvPr/>
          </p:nvSpPr>
          <p:spPr>
            <a:xfrm>
              <a:off x="2617825" y="789675"/>
              <a:ext cx="163375" cy="144750"/>
            </a:xfrm>
            <a:custGeom>
              <a:avLst/>
              <a:gdLst/>
              <a:ahLst/>
              <a:cxnLst/>
              <a:rect l="l" t="t" r="r" b="b"/>
              <a:pathLst>
                <a:path w="6535" h="5790" extrusionOk="0">
                  <a:moveTo>
                    <a:pt x="1300" y="1"/>
                  </a:moveTo>
                  <a:cubicBezTo>
                    <a:pt x="1122" y="1"/>
                    <a:pt x="954" y="43"/>
                    <a:pt x="868" y="189"/>
                  </a:cubicBezTo>
                  <a:cubicBezTo>
                    <a:pt x="839" y="241"/>
                    <a:pt x="820" y="294"/>
                    <a:pt x="807" y="351"/>
                  </a:cubicBezTo>
                  <a:cubicBezTo>
                    <a:pt x="541" y="1348"/>
                    <a:pt x="315" y="2356"/>
                    <a:pt x="128" y="3371"/>
                  </a:cubicBezTo>
                  <a:cubicBezTo>
                    <a:pt x="62" y="3731"/>
                    <a:pt x="1" y="4096"/>
                    <a:pt x="38" y="4458"/>
                  </a:cubicBezTo>
                  <a:cubicBezTo>
                    <a:pt x="75" y="4820"/>
                    <a:pt x="222" y="5187"/>
                    <a:pt x="508" y="5413"/>
                  </a:cubicBezTo>
                  <a:cubicBezTo>
                    <a:pt x="684" y="5549"/>
                    <a:pt x="897" y="5628"/>
                    <a:pt x="1112" y="5683"/>
                  </a:cubicBezTo>
                  <a:cubicBezTo>
                    <a:pt x="1403" y="5757"/>
                    <a:pt x="1698" y="5790"/>
                    <a:pt x="1994" y="5790"/>
                  </a:cubicBezTo>
                  <a:cubicBezTo>
                    <a:pt x="2997" y="5790"/>
                    <a:pt x="4007" y="5410"/>
                    <a:pt x="4920" y="4952"/>
                  </a:cubicBezTo>
                  <a:cubicBezTo>
                    <a:pt x="5495" y="4660"/>
                    <a:pt x="6064" y="4333"/>
                    <a:pt x="6534" y="3889"/>
                  </a:cubicBezTo>
                  <a:cubicBezTo>
                    <a:pt x="6523" y="3858"/>
                    <a:pt x="6514" y="3828"/>
                    <a:pt x="6506" y="3799"/>
                  </a:cubicBezTo>
                  <a:cubicBezTo>
                    <a:pt x="6405" y="3487"/>
                    <a:pt x="6293" y="3178"/>
                    <a:pt x="6174" y="2872"/>
                  </a:cubicBezTo>
                  <a:cubicBezTo>
                    <a:pt x="6110" y="2710"/>
                    <a:pt x="6047" y="2530"/>
                    <a:pt x="5972" y="2356"/>
                  </a:cubicBezTo>
                  <a:cubicBezTo>
                    <a:pt x="3918" y="2734"/>
                    <a:pt x="1650" y="3568"/>
                    <a:pt x="1650" y="3568"/>
                  </a:cubicBezTo>
                  <a:cubicBezTo>
                    <a:pt x="1650" y="3568"/>
                    <a:pt x="1410" y="905"/>
                    <a:pt x="1571" y="26"/>
                  </a:cubicBezTo>
                  <a:cubicBezTo>
                    <a:pt x="1485" y="12"/>
                    <a:pt x="1391" y="1"/>
                    <a:pt x="1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0"/>
            <p:cNvSpPr/>
            <p:nvPr/>
          </p:nvSpPr>
          <p:spPr>
            <a:xfrm>
              <a:off x="2626050" y="750400"/>
              <a:ext cx="32275" cy="52725"/>
            </a:xfrm>
            <a:custGeom>
              <a:avLst/>
              <a:gdLst/>
              <a:ahLst/>
              <a:cxnLst/>
              <a:rect l="l" t="t" r="r" b="b"/>
              <a:pathLst>
                <a:path w="1291" h="2109" extrusionOk="0">
                  <a:moveTo>
                    <a:pt x="1016" y="0"/>
                  </a:moveTo>
                  <a:cubicBezTo>
                    <a:pt x="1016" y="0"/>
                    <a:pt x="150" y="1667"/>
                    <a:pt x="117" y="1757"/>
                  </a:cubicBezTo>
                  <a:cubicBezTo>
                    <a:pt x="1" y="2089"/>
                    <a:pt x="704" y="2109"/>
                    <a:pt x="704" y="2109"/>
                  </a:cubicBezTo>
                  <a:lnTo>
                    <a:pt x="1290" y="80"/>
                  </a:lnTo>
                  <a:lnTo>
                    <a:pt x="10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0"/>
            <p:cNvSpPr/>
            <p:nvPr/>
          </p:nvSpPr>
          <p:spPr>
            <a:xfrm>
              <a:off x="2632875" y="698725"/>
              <a:ext cx="61500" cy="61475"/>
            </a:xfrm>
            <a:custGeom>
              <a:avLst/>
              <a:gdLst/>
              <a:ahLst/>
              <a:cxnLst/>
              <a:rect l="l" t="t" r="r" b="b"/>
              <a:pathLst>
                <a:path w="2460" h="2459" extrusionOk="0">
                  <a:moveTo>
                    <a:pt x="1230" y="1"/>
                  </a:moveTo>
                  <a:cubicBezTo>
                    <a:pt x="551" y="1"/>
                    <a:pt x="0" y="550"/>
                    <a:pt x="0" y="1229"/>
                  </a:cubicBezTo>
                  <a:cubicBezTo>
                    <a:pt x="0" y="1909"/>
                    <a:pt x="551" y="2458"/>
                    <a:pt x="1230" y="2458"/>
                  </a:cubicBezTo>
                  <a:cubicBezTo>
                    <a:pt x="1909" y="2458"/>
                    <a:pt x="2460" y="1909"/>
                    <a:pt x="2460" y="1229"/>
                  </a:cubicBezTo>
                  <a:cubicBezTo>
                    <a:pt x="2460" y="550"/>
                    <a:pt x="1909" y="1"/>
                    <a:pt x="1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0"/>
            <p:cNvSpPr/>
            <p:nvPr/>
          </p:nvSpPr>
          <p:spPr>
            <a:xfrm>
              <a:off x="2639025" y="757650"/>
              <a:ext cx="20725" cy="41575"/>
            </a:xfrm>
            <a:custGeom>
              <a:avLst/>
              <a:gdLst/>
              <a:ahLst/>
              <a:cxnLst/>
              <a:rect l="l" t="t" r="r" b="b"/>
              <a:pathLst>
                <a:path w="829" h="1663" extrusionOk="0">
                  <a:moveTo>
                    <a:pt x="141" y="1"/>
                  </a:moveTo>
                  <a:cubicBezTo>
                    <a:pt x="106" y="1"/>
                    <a:pt x="73" y="38"/>
                    <a:pt x="60" y="75"/>
                  </a:cubicBezTo>
                  <a:cubicBezTo>
                    <a:pt x="0" y="240"/>
                    <a:pt x="128" y="429"/>
                    <a:pt x="295" y="483"/>
                  </a:cubicBezTo>
                  <a:cubicBezTo>
                    <a:pt x="319" y="492"/>
                    <a:pt x="352" y="503"/>
                    <a:pt x="358" y="530"/>
                  </a:cubicBezTo>
                  <a:cubicBezTo>
                    <a:pt x="360" y="552"/>
                    <a:pt x="354" y="571"/>
                    <a:pt x="341" y="589"/>
                  </a:cubicBezTo>
                  <a:cubicBezTo>
                    <a:pt x="185" y="852"/>
                    <a:pt x="193" y="1180"/>
                    <a:pt x="360" y="1437"/>
                  </a:cubicBezTo>
                  <a:cubicBezTo>
                    <a:pt x="360" y="1437"/>
                    <a:pt x="435" y="1663"/>
                    <a:pt x="531" y="1663"/>
                  </a:cubicBezTo>
                  <a:cubicBezTo>
                    <a:pt x="564" y="1663"/>
                    <a:pt x="599" y="1635"/>
                    <a:pt x="635" y="1562"/>
                  </a:cubicBezTo>
                  <a:cubicBezTo>
                    <a:pt x="771" y="1276"/>
                    <a:pt x="696" y="1114"/>
                    <a:pt x="677" y="1022"/>
                  </a:cubicBezTo>
                  <a:cubicBezTo>
                    <a:pt x="657" y="923"/>
                    <a:pt x="648" y="822"/>
                    <a:pt x="679" y="725"/>
                  </a:cubicBezTo>
                  <a:cubicBezTo>
                    <a:pt x="714" y="631"/>
                    <a:pt x="760" y="538"/>
                    <a:pt x="815" y="453"/>
                  </a:cubicBezTo>
                  <a:cubicBezTo>
                    <a:pt x="824" y="442"/>
                    <a:pt x="828" y="426"/>
                    <a:pt x="826" y="411"/>
                  </a:cubicBezTo>
                  <a:cubicBezTo>
                    <a:pt x="824" y="391"/>
                    <a:pt x="804" y="380"/>
                    <a:pt x="786" y="369"/>
                  </a:cubicBezTo>
                  <a:cubicBezTo>
                    <a:pt x="584" y="268"/>
                    <a:pt x="343" y="222"/>
                    <a:pt x="202" y="44"/>
                  </a:cubicBezTo>
                  <a:cubicBezTo>
                    <a:pt x="191" y="29"/>
                    <a:pt x="178" y="16"/>
                    <a:pt x="161" y="5"/>
                  </a:cubicBezTo>
                  <a:cubicBezTo>
                    <a:pt x="154" y="2"/>
                    <a:pt x="148" y="1"/>
                    <a:pt x="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0"/>
            <p:cNvSpPr/>
            <p:nvPr/>
          </p:nvSpPr>
          <p:spPr>
            <a:xfrm>
              <a:off x="2636925" y="761150"/>
              <a:ext cx="6400" cy="13275"/>
            </a:xfrm>
            <a:custGeom>
              <a:avLst/>
              <a:gdLst/>
              <a:ahLst/>
              <a:cxnLst/>
              <a:rect l="l" t="t" r="r" b="b"/>
              <a:pathLst>
                <a:path w="256" h="531" extrusionOk="0">
                  <a:moveTo>
                    <a:pt x="194" y="1"/>
                  </a:moveTo>
                  <a:cubicBezTo>
                    <a:pt x="168" y="1"/>
                    <a:pt x="141" y="3"/>
                    <a:pt x="115" y="10"/>
                  </a:cubicBezTo>
                  <a:cubicBezTo>
                    <a:pt x="67" y="18"/>
                    <a:pt x="29" y="51"/>
                    <a:pt x="10" y="95"/>
                  </a:cubicBezTo>
                  <a:cubicBezTo>
                    <a:pt x="3" y="122"/>
                    <a:pt x="1" y="150"/>
                    <a:pt x="5" y="177"/>
                  </a:cubicBezTo>
                  <a:cubicBezTo>
                    <a:pt x="18" y="291"/>
                    <a:pt x="58" y="398"/>
                    <a:pt x="124" y="493"/>
                  </a:cubicBezTo>
                  <a:cubicBezTo>
                    <a:pt x="133" y="510"/>
                    <a:pt x="148" y="524"/>
                    <a:pt x="168" y="530"/>
                  </a:cubicBezTo>
                  <a:cubicBezTo>
                    <a:pt x="171" y="531"/>
                    <a:pt x="174" y="531"/>
                    <a:pt x="177" y="531"/>
                  </a:cubicBezTo>
                  <a:cubicBezTo>
                    <a:pt x="199" y="531"/>
                    <a:pt x="219" y="516"/>
                    <a:pt x="229" y="493"/>
                  </a:cubicBezTo>
                  <a:cubicBezTo>
                    <a:pt x="236" y="469"/>
                    <a:pt x="238" y="442"/>
                    <a:pt x="234" y="416"/>
                  </a:cubicBezTo>
                  <a:cubicBezTo>
                    <a:pt x="216" y="289"/>
                    <a:pt x="170" y="166"/>
                    <a:pt x="102" y="58"/>
                  </a:cubicBezTo>
                  <a:lnTo>
                    <a:pt x="256" y="5"/>
                  </a:lnTo>
                  <a:cubicBezTo>
                    <a:pt x="235" y="2"/>
                    <a:pt x="215"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0"/>
            <p:cNvSpPr/>
            <p:nvPr/>
          </p:nvSpPr>
          <p:spPr>
            <a:xfrm>
              <a:off x="2632825" y="767925"/>
              <a:ext cx="9725" cy="13200"/>
            </a:xfrm>
            <a:custGeom>
              <a:avLst/>
              <a:gdLst/>
              <a:ahLst/>
              <a:cxnLst/>
              <a:rect l="l" t="t" r="r" b="b"/>
              <a:pathLst>
                <a:path w="389" h="528" extrusionOk="0">
                  <a:moveTo>
                    <a:pt x="75" y="0"/>
                  </a:moveTo>
                  <a:cubicBezTo>
                    <a:pt x="31" y="2"/>
                    <a:pt x="0" y="51"/>
                    <a:pt x="2" y="94"/>
                  </a:cubicBezTo>
                  <a:cubicBezTo>
                    <a:pt x="9" y="138"/>
                    <a:pt x="24" y="180"/>
                    <a:pt x="53" y="215"/>
                  </a:cubicBezTo>
                  <a:cubicBezTo>
                    <a:pt x="110" y="314"/>
                    <a:pt x="178" y="409"/>
                    <a:pt x="255" y="492"/>
                  </a:cubicBezTo>
                  <a:cubicBezTo>
                    <a:pt x="270" y="510"/>
                    <a:pt x="290" y="521"/>
                    <a:pt x="310" y="527"/>
                  </a:cubicBezTo>
                  <a:cubicBezTo>
                    <a:pt x="347" y="527"/>
                    <a:pt x="378" y="501"/>
                    <a:pt x="384" y="466"/>
                  </a:cubicBezTo>
                  <a:cubicBezTo>
                    <a:pt x="389" y="430"/>
                    <a:pt x="384" y="395"/>
                    <a:pt x="371" y="362"/>
                  </a:cubicBezTo>
                  <a:cubicBezTo>
                    <a:pt x="332" y="250"/>
                    <a:pt x="279" y="143"/>
                    <a:pt x="213" y="44"/>
                  </a:cubicBezTo>
                  <a:lnTo>
                    <a:pt x="152" y="7"/>
                  </a:lnTo>
                  <a:cubicBezTo>
                    <a:pt x="146" y="9"/>
                    <a:pt x="141" y="9"/>
                    <a:pt x="135" y="9"/>
                  </a:cubicBezTo>
                  <a:cubicBezTo>
                    <a:pt x="116" y="9"/>
                    <a:pt x="95"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0"/>
            <p:cNvSpPr/>
            <p:nvPr/>
          </p:nvSpPr>
          <p:spPr>
            <a:xfrm>
              <a:off x="2628200" y="774125"/>
              <a:ext cx="12925" cy="8225"/>
            </a:xfrm>
            <a:custGeom>
              <a:avLst/>
              <a:gdLst/>
              <a:ahLst/>
              <a:cxnLst/>
              <a:rect l="l" t="t" r="r" b="b"/>
              <a:pathLst>
                <a:path w="517" h="329" extrusionOk="0">
                  <a:moveTo>
                    <a:pt x="271" y="0"/>
                  </a:moveTo>
                  <a:cubicBezTo>
                    <a:pt x="252" y="10"/>
                    <a:pt x="232" y="13"/>
                    <a:pt x="212" y="13"/>
                  </a:cubicBezTo>
                  <a:cubicBezTo>
                    <a:pt x="185" y="13"/>
                    <a:pt x="157" y="8"/>
                    <a:pt x="130" y="7"/>
                  </a:cubicBezTo>
                  <a:cubicBezTo>
                    <a:pt x="127" y="7"/>
                    <a:pt x="124" y="7"/>
                    <a:pt x="121" y="7"/>
                  </a:cubicBezTo>
                  <a:cubicBezTo>
                    <a:pt x="75" y="7"/>
                    <a:pt x="22" y="23"/>
                    <a:pt x="12" y="66"/>
                  </a:cubicBezTo>
                  <a:cubicBezTo>
                    <a:pt x="1" y="112"/>
                    <a:pt x="49" y="154"/>
                    <a:pt x="91" y="180"/>
                  </a:cubicBezTo>
                  <a:cubicBezTo>
                    <a:pt x="167" y="226"/>
                    <a:pt x="247" y="268"/>
                    <a:pt x="328" y="305"/>
                  </a:cubicBezTo>
                  <a:cubicBezTo>
                    <a:pt x="355" y="318"/>
                    <a:pt x="389" y="328"/>
                    <a:pt x="419" y="328"/>
                  </a:cubicBezTo>
                  <a:cubicBezTo>
                    <a:pt x="446" y="328"/>
                    <a:pt x="470" y="320"/>
                    <a:pt x="484" y="297"/>
                  </a:cubicBezTo>
                  <a:cubicBezTo>
                    <a:pt x="517" y="235"/>
                    <a:pt x="438" y="171"/>
                    <a:pt x="433" y="103"/>
                  </a:cubicBezTo>
                  <a:lnTo>
                    <a:pt x="2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0"/>
            <p:cNvSpPr/>
            <p:nvPr/>
          </p:nvSpPr>
          <p:spPr>
            <a:xfrm>
              <a:off x="2630675" y="779725"/>
              <a:ext cx="4700" cy="12400"/>
            </a:xfrm>
            <a:custGeom>
              <a:avLst/>
              <a:gdLst/>
              <a:ahLst/>
              <a:cxnLst/>
              <a:rect l="l" t="t" r="r" b="b"/>
              <a:pathLst>
                <a:path w="188" h="496" extrusionOk="0">
                  <a:moveTo>
                    <a:pt x="40" y="0"/>
                  </a:moveTo>
                  <a:cubicBezTo>
                    <a:pt x="3" y="132"/>
                    <a:pt x="0" y="273"/>
                    <a:pt x="36" y="404"/>
                  </a:cubicBezTo>
                  <a:cubicBezTo>
                    <a:pt x="40" y="428"/>
                    <a:pt x="51" y="453"/>
                    <a:pt x="66" y="472"/>
                  </a:cubicBezTo>
                  <a:cubicBezTo>
                    <a:pt x="78" y="487"/>
                    <a:pt x="96" y="496"/>
                    <a:pt x="115" y="496"/>
                  </a:cubicBezTo>
                  <a:cubicBezTo>
                    <a:pt x="121" y="496"/>
                    <a:pt x="128" y="494"/>
                    <a:pt x="134" y="492"/>
                  </a:cubicBezTo>
                  <a:cubicBezTo>
                    <a:pt x="161" y="479"/>
                    <a:pt x="172" y="444"/>
                    <a:pt x="174" y="411"/>
                  </a:cubicBezTo>
                  <a:cubicBezTo>
                    <a:pt x="187" y="277"/>
                    <a:pt x="181" y="139"/>
                    <a:pt x="150" y="7"/>
                  </a:cubicBezTo>
                  <a:lnTo>
                    <a:pt x="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0"/>
            <p:cNvSpPr/>
            <p:nvPr/>
          </p:nvSpPr>
          <p:spPr>
            <a:xfrm>
              <a:off x="2684050" y="760975"/>
              <a:ext cx="6725" cy="5350"/>
            </a:xfrm>
            <a:custGeom>
              <a:avLst/>
              <a:gdLst/>
              <a:ahLst/>
              <a:cxnLst/>
              <a:rect l="l" t="t" r="r" b="b"/>
              <a:pathLst>
                <a:path w="269" h="214" extrusionOk="0">
                  <a:moveTo>
                    <a:pt x="55" y="23"/>
                  </a:moveTo>
                  <a:lnTo>
                    <a:pt x="53" y="25"/>
                  </a:lnTo>
                  <a:cubicBezTo>
                    <a:pt x="52" y="26"/>
                    <a:pt x="52" y="26"/>
                    <a:pt x="52" y="26"/>
                  </a:cubicBezTo>
                  <a:lnTo>
                    <a:pt x="52" y="26"/>
                  </a:lnTo>
                  <a:lnTo>
                    <a:pt x="55" y="23"/>
                  </a:lnTo>
                  <a:close/>
                  <a:moveTo>
                    <a:pt x="31" y="41"/>
                  </a:moveTo>
                  <a:cubicBezTo>
                    <a:pt x="26" y="45"/>
                    <a:pt x="20" y="54"/>
                    <a:pt x="15" y="61"/>
                  </a:cubicBezTo>
                  <a:lnTo>
                    <a:pt x="31" y="41"/>
                  </a:lnTo>
                  <a:close/>
                  <a:moveTo>
                    <a:pt x="113" y="0"/>
                  </a:moveTo>
                  <a:cubicBezTo>
                    <a:pt x="104" y="0"/>
                    <a:pt x="95" y="1"/>
                    <a:pt x="86" y="3"/>
                  </a:cubicBezTo>
                  <a:cubicBezTo>
                    <a:pt x="68" y="10"/>
                    <a:pt x="51" y="19"/>
                    <a:pt x="40" y="32"/>
                  </a:cubicBezTo>
                  <a:lnTo>
                    <a:pt x="40" y="32"/>
                  </a:lnTo>
                  <a:cubicBezTo>
                    <a:pt x="37" y="35"/>
                    <a:pt x="34" y="38"/>
                    <a:pt x="31" y="41"/>
                  </a:cubicBezTo>
                  <a:cubicBezTo>
                    <a:pt x="31" y="41"/>
                    <a:pt x="31" y="41"/>
                    <a:pt x="31" y="41"/>
                  </a:cubicBezTo>
                  <a:lnTo>
                    <a:pt x="31" y="41"/>
                  </a:lnTo>
                  <a:cubicBezTo>
                    <a:pt x="31" y="43"/>
                    <a:pt x="29" y="43"/>
                    <a:pt x="29" y="45"/>
                  </a:cubicBezTo>
                  <a:cubicBezTo>
                    <a:pt x="18" y="56"/>
                    <a:pt x="9" y="69"/>
                    <a:pt x="4" y="85"/>
                  </a:cubicBezTo>
                  <a:cubicBezTo>
                    <a:pt x="0" y="100"/>
                    <a:pt x="0" y="115"/>
                    <a:pt x="4" y="131"/>
                  </a:cubicBezTo>
                  <a:cubicBezTo>
                    <a:pt x="9" y="140"/>
                    <a:pt x="11" y="146"/>
                    <a:pt x="15" y="155"/>
                  </a:cubicBezTo>
                  <a:cubicBezTo>
                    <a:pt x="15" y="155"/>
                    <a:pt x="15" y="155"/>
                    <a:pt x="15" y="157"/>
                  </a:cubicBezTo>
                  <a:cubicBezTo>
                    <a:pt x="18" y="159"/>
                    <a:pt x="20" y="164"/>
                    <a:pt x="24" y="168"/>
                  </a:cubicBezTo>
                  <a:cubicBezTo>
                    <a:pt x="26" y="175"/>
                    <a:pt x="33" y="181"/>
                    <a:pt x="40" y="186"/>
                  </a:cubicBezTo>
                  <a:lnTo>
                    <a:pt x="51" y="192"/>
                  </a:lnTo>
                  <a:cubicBezTo>
                    <a:pt x="62" y="199"/>
                    <a:pt x="73" y="203"/>
                    <a:pt x="86" y="208"/>
                  </a:cubicBezTo>
                  <a:cubicBezTo>
                    <a:pt x="98" y="211"/>
                    <a:pt x="110" y="213"/>
                    <a:pt x="121" y="213"/>
                  </a:cubicBezTo>
                  <a:cubicBezTo>
                    <a:pt x="233" y="213"/>
                    <a:pt x="269" y="34"/>
                    <a:pt x="141" y="3"/>
                  </a:cubicBezTo>
                  <a:cubicBezTo>
                    <a:pt x="132" y="1"/>
                    <a:pt x="12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0"/>
            <p:cNvSpPr/>
            <p:nvPr/>
          </p:nvSpPr>
          <p:spPr>
            <a:xfrm>
              <a:off x="2684825" y="742050"/>
              <a:ext cx="6925" cy="21050"/>
            </a:xfrm>
            <a:custGeom>
              <a:avLst/>
              <a:gdLst/>
              <a:ahLst/>
              <a:cxnLst/>
              <a:rect l="l" t="t" r="r" b="b"/>
              <a:pathLst>
                <a:path w="277" h="842" extrusionOk="0">
                  <a:moveTo>
                    <a:pt x="257" y="0"/>
                  </a:moveTo>
                  <a:cubicBezTo>
                    <a:pt x="252" y="0"/>
                    <a:pt x="246" y="4"/>
                    <a:pt x="244" y="9"/>
                  </a:cubicBezTo>
                  <a:cubicBezTo>
                    <a:pt x="224" y="82"/>
                    <a:pt x="211" y="159"/>
                    <a:pt x="204" y="233"/>
                  </a:cubicBezTo>
                  <a:cubicBezTo>
                    <a:pt x="193" y="306"/>
                    <a:pt x="180" y="381"/>
                    <a:pt x="162" y="451"/>
                  </a:cubicBezTo>
                  <a:cubicBezTo>
                    <a:pt x="145" y="517"/>
                    <a:pt x="123" y="583"/>
                    <a:pt x="94" y="646"/>
                  </a:cubicBezTo>
                  <a:cubicBezTo>
                    <a:pt x="81" y="675"/>
                    <a:pt x="66" y="706"/>
                    <a:pt x="50" y="734"/>
                  </a:cubicBezTo>
                  <a:cubicBezTo>
                    <a:pt x="31" y="760"/>
                    <a:pt x="15" y="789"/>
                    <a:pt x="2" y="822"/>
                  </a:cubicBezTo>
                  <a:cubicBezTo>
                    <a:pt x="0" y="832"/>
                    <a:pt x="8" y="842"/>
                    <a:pt x="18" y="842"/>
                  </a:cubicBezTo>
                  <a:cubicBezTo>
                    <a:pt x="21" y="842"/>
                    <a:pt x="23" y="841"/>
                    <a:pt x="26" y="840"/>
                  </a:cubicBezTo>
                  <a:cubicBezTo>
                    <a:pt x="81" y="811"/>
                    <a:pt x="125" y="732"/>
                    <a:pt x="151" y="679"/>
                  </a:cubicBezTo>
                  <a:cubicBezTo>
                    <a:pt x="184" y="613"/>
                    <a:pt x="208" y="545"/>
                    <a:pt x="226" y="475"/>
                  </a:cubicBezTo>
                  <a:cubicBezTo>
                    <a:pt x="246" y="398"/>
                    <a:pt x="259" y="321"/>
                    <a:pt x="268" y="242"/>
                  </a:cubicBezTo>
                  <a:cubicBezTo>
                    <a:pt x="277" y="165"/>
                    <a:pt x="277" y="86"/>
                    <a:pt x="268" y="9"/>
                  </a:cubicBezTo>
                  <a:cubicBezTo>
                    <a:pt x="267" y="3"/>
                    <a:pt x="262" y="0"/>
                    <a:pt x="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0"/>
            <p:cNvSpPr/>
            <p:nvPr/>
          </p:nvSpPr>
          <p:spPr>
            <a:xfrm>
              <a:off x="2619700" y="733775"/>
              <a:ext cx="5025" cy="5025"/>
            </a:xfrm>
            <a:custGeom>
              <a:avLst/>
              <a:gdLst/>
              <a:ahLst/>
              <a:cxnLst/>
              <a:rect l="l" t="t" r="r" b="b"/>
              <a:pathLst>
                <a:path w="201" h="201" extrusionOk="0">
                  <a:moveTo>
                    <a:pt x="99" y="0"/>
                  </a:moveTo>
                  <a:cubicBezTo>
                    <a:pt x="86" y="0"/>
                    <a:pt x="73" y="2"/>
                    <a:pt x="62" y="9"/>
                  </a:cubicBezTo>
                  <a:cubicBezTo>
                    <a:pt x="24" y="24"/>
                    <a:pt x="0" y="59"/>
                    <a:pt x="0" y="99"/>
                  </a:cubicBezTo>
                  <a:lnTo>
                    <a:pt x="2" y="127"/>
                  </a:lnTo>
                  <a:cubicBezTo>
                    <a:pt x="7" y="143"/>
                    <a:pt x="16" y="158"/>
                    <a:pt x="29" y="171"/>
                  </a:cubicBezTo>
                  <a:lnTo>
                    <a:pt x="48" y="187"/>
                  </a:lnTo>
                  <a:cubicBezTo>
                    <a:pt x="64" y="195"/>
                    <a:pt x="81" y="200"/>
                    <a:pt x="99" y="200"/>
                  </a:cubicBezTo>
                  <a:cubicBezTo>
                    <a:pt x="101" y="200"/>
                    <a:pt x="104" y="200"/>
                    <a:pt x="106" y="200"/>
                  </a:cubicBezTo>
                  <a:cubicBezTo>
                    <a:pt x="117" y="200"/>
                    <a:pt x="128" y="197"/>
                    <a:pt x="139" y="193"/>
                  </a:cubicBezTo>
                  <a:cubicBezTo>
                    <a:pt x="150" y="189"/>
                    <a:pt x="161" y="180"/>
                    <a:pt x="169" y="171"/>
                  </a:cubicBezTo>
                  <a:cubicBezTo>
                    <a:pt x="178" y="163"/>
                    <a:pt x="187" y="152"/>
                    <a:pt x="191" y="138"/>
                  </a:cubicBezTo>
                  <a:cubicBezTo>
                    <a:pt x="196" y="127"/>
                    <a:pt x="200" y="114"/>
                    <a:pt x="198" y="101"/>
                  </a:cubicBezTo>
                  <a:lnTo>
                    <a:pt x="196" y="72"/>
                  </a:lnTo>
                  <a:cubicBezTo>
                    <a:pt x="191" y="57"/>
                    <a:pt x="182" y="42"/>
                    <a:pt x="169" y="29"/>
                  </a:cubicBezTo>
                  <a:lnTo>
                    <a:pt x="150" y="13"/>
                  </a:lnTo>
                  <a:cubicBezTo>
                    <a:pt x="134" y="4"/>
                    <a:pt x="117"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0"/>
            <p:cNvSpPr/>
            <p:nvPr/>
          </p:nvSpPr>
          <p:spPr>
            <a:xfrm>
              <a:off x="2641500" y="750225"/>
              <a:ext cx="5825" cy="5300"/>
            </a:xfrm>
            <a:custGeom>
              <a:avLst/>
              <a:gdLst/>
              <a:ahLst/>
              <a:cxnLst/>
              <a:rect l="l" t="t" r="r" b="b"/>
              <a:pathLst>
                <a:path w="233" h="212" extrusionOk="0">
                  <a:moveTo>
                    <a:pt x="125" y="1"/>
                  </a:moveTo>
                  <a:lnTo>
                    <a:pt x="105" y="3"/>
                  </a:lnTo>
                  <a:cubicBezTo>
                    <a:pt x="77" y="3"/>
                    <a:pt x="53" y="14"/>
                    <a:pt x="33" y="34"/>
                  </a:cubicBezTo>
                  <a:cubicBezTo>
                    <a:pt x="22" y="43"/>
                    <a:pt x="15" y="54"/>
                    <a:pt x="11" y="67"/>
                  </a:cubicBezTo>
                  <a:cubicBezTo>
                    <a:pt x="4" y="78"/>
                    <a:pt x="0" y="93"/>
                    <a:pt x="2" y="106"/>
                  </a:cubicBezTo>
                  <a:lnTo>
                    <a:pt x="4" y="135"/>
                  </a:lnTo>
                  <a:cubicBezTo>
                    <a:pt x="11" y="150"/>
                    <a:pt x="20" y="168"/>
                    <a:pt x="33" y="179"/>
                  </a:cubicBezTo>
                  <a:lnTo>
                    <a:pt x="53" y="196"/>
                  </a:lnTo>
                  <a:cubicBezTo>
                    <a:pt x="70" y="205"/>
                    <a:pt x="88" y="209"/>
                    <a:pt x="105" y="209"/>
                  </a:cubicBezTo>
                  <a:lnTo>
                    <a:pt x="125" y="212"/>
                  </a:lnTo>
                  <a:cubicBezTo>
                    <a:pt x="154" y="212"/>
                    <a:pt x="180" y="201"/>
                    <a:pt x="200" y="181"/>
                  </a:cubicBezTo>
                  <a:cubicBezTo>
                    <a:pt x="211" y="172"/>
                    <a:pt x="217" y="159"/>
                    <a:pt x="222" y="148"/>
                  </a:cubicBezTo>
                  <a:cubicBezTo>
                    <a:pt x="228" y="135"/>
                    <a:pt x="233" y="119"/>
                    <a:pt x="231" y="106"/>
                  </a:cubicBezTo>
                  <a:lnTo>
                    <a:pt x="228" y="78"/>
                  </a:lnTo>
                  <a:cubicBezTo>
                    <a:pt x="222" y="60"/>
                    <a:pt x="213" y="45"/>
                    <a:pt x="200" y="32"/>
                  </a:cubicBezTo>
                  <a:lnTo>
                    <a:pt x="178" y="16"/>
                  </a:lnTo>
                  <a:cubicBezTo>
                    <a:pt x="163" y="5"/>
                    <a:pt x="145" y="1"/>
                    <a:pt x="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0"/>
            <p:cNvSpPr/>
            <p:nvPr/>
          </p:nvSpPr>
          <p:spPr>
            <a:xfrm>
              <a:off x="2662400" y="761075"/>
              <a:ext cx="5625" cy="5325"/>
            </a:xfrm>
            <a:custGeom>
              <a:avLst/>
              <a:gdLst/>
              <a:ahLst/>
              <a:cxnLst/>
              <a:rect l="l" t="t" r="r" b="b"/>
              <a:pathLst>
                <a:path w="225" h="213" extrusionOk="0">
                  <a:moveTo>
                    <a:pt x="104" y="0"/>
                  </a:moveTo>
                  <a:cubicBezTo>
                    <a:pt x="96" y="0"/>
                    <a:pt x="88" y="1"/>
                    <a:pt x="80" y="4"/>
                  </a:cubicBezTo>
                  <a:lnTo>
                    <a:pt x="54" y="15"/>
                  </a:lnTo>
                  <a:cubicBezTo>
                    <a:pt x="38" y="24"/>
                    <a:pt x="25" y="37"/>
                    <a:pt x="16" y="52"/>
                  </a:cubicBezTo>
                  <a:lnTo>
                    <a:pt x="5" y="79"/>
                  </a:lnTo>
                  <a:cubicBezTo>
                    <a:pt x="1" y="92"/>
                    <a:pt x="1" y="107"/>
                    <a:pt x="3" y="120"/>
                  </a:cubicBezTo>
                  <a:cubicBezTo>
                    <a:pt x="3" y="133"/>
                    <a:pt x="7" y="149"/>
                    <a:pt x="16" y="160"/>
                  </a:cubicBezTo>
                  <a:lnTo>
                    <a:pt x="32" y="182"/>
                  </a:lnTo>
                  <a:cubicBezTo>
                    <a:pt x="43" y="191"/>
                    <a:pt x="54" y="199"/>
                    <a:pt x="67" y="204"/>
                  </a:cubicBezTo>
                  <a:cubicBezTo>
                    <a:pt x="80" y="210"/>
                    <a:pt x="93" y="213"/>
                    <a:pt x="108" y="213"/>
                  </a:cubicBezTo>
                  <a:cubicBezTo>
                    <a:pt x="135" y="210"/>
                    <a:pt x="161" y="199"/>
                    <a:pt x="183" y="182"/>
                  </a:cubicBezTo>
                  <a:lnTo>
                    <a:pt x="198" y="160"/>
                  </a:lnTo>
                  <a:cubicBezTo>
                    <a:pt x="204" y="148"/>
                    <a:pt x="209" y="137"/>
                    <a:pt x="212" y="126"/>
                  </a:cubicBezTo>
                  <a:lnTo>
                    <a:pt x="212" y="126"/>
                  </a:lnTo>
                  <a:cubicBezTo>
                    <a:pt x="212" y="124"/>
                    <a:pt x="213" y="122"/>
                    <a:pt x="214" y="120"/>
                  </a:cubicBezTo>
                  <a:cubicBezTo>
                    <a:pt x="218" y="114"/>
                    <a:pt x="220" y="109"/>
                    <a:pt x="223" y="103"/>
                  </a:cubicBezTo>
                  <a:cubicBezTo>
                    <a:pt x="223" y="96"/>
                    <a:pt x="223" y="92"/>
                    <a:pt x="225" y="85"/>
                  </a:cubicBezTo>
                  <a:cubicBezTo>
                    <a:pt x="225" y="76"/>
                    <a:pt x="223" y="68"/>
                    <a:pt x="218" y="61"/>
                  </a:cubicBezTo>
                  <a:cubicBezTo>
                    <a:pt x="216" y="52"/>
                    <a:pt x="212" y="46"/>
                    <a:pt x="205" y="39"/>
                  </a:cubicBezTo>
                  <a:cubicBezTo>
                    <a:pt x="201" y="35"/>
                    <a:pt x="196" y="32"/>
                    <a:pt x="192" y="28"/>
                  </a:cubicBezTo>
                  <a:lnTo>
                    <a:pt x="187" y="28"/>
                  </a:lnTo>
                  <a:lnTo>
                    <a:pt x="170" y="21"/>
                  </a:lnTo>
                  <a:lnTo>
                    <a:pt x="169" y="21"/>
                  </a:lnTo>
                  <a:lnTo>
                    <a:pt x="161" y="15"/>
                  </a:lnTo>
                  <a:cubicBezTo>
                    <a:pt x="148" y="6"/>
                    <a:pt x="135" y="2"/>
                    <a:pt x="122" y="2"/>
                  </a:cubicBezTo>
                  <a:cubicBezTo>
                    <a:pt x="116" y="1"/>
                    <a:pt x="110" y="0"/>
                    <a:pt x="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0"/>
            <p:cNvSpPr/>
            <p:nvPr/>
          </p:nvSpPr>
          <p:spPr>
            <a:xfrm>
              <a:off x="2621150" y="718225"/>
              <a:ext cx="13225" cy="15850"/>
            </a:xfrm>
            <a:custGeom>
              <a:avLst/>
              <a:gdLst/>
              <a:ahLst/>
              <a:cxnLst/>
              <a:rect l="l" t="t" r="r" b="b"/>
              <a:pathLst>
                <a:path w="529" h="634" extrusionOk="0">
                  <a:moveTo>
                    <a:pt x="500" y="1"/>
                  </a:moveTo>
                  <a:cubicBezTo>
                    <a:pt x="498" y="1"/>
                    <a:pt x="495" y="1"/>
                    <a:pt x="491" y="3"/>
                  </a:cubicBezTo>
                  <a:cubicBezTo>
                    <a:pt x="432" y="25"/>
                    <a:pt x="381" y="75"/>
                    <a:pt x="337" y="115"/>
                  </a:cubicBezTo>
                  <a:cubicBezTo>
                    <a:pt x="289" y="161"/>
                    <a:pt x="245" y="207"/>
                    <a:pt x="206" y="260"/>
                  </a:cubicBezTo>
                  <a:cubicBezTo>
                    <a:pt x="127" y="361"/>
                    <a:pt x="61" y="473"/>
                    <a:pt x="10" y="593"/>
                  </a:cubicBezTo>
                  <a:cubicBezTo>
                    <a:pt x="1" y="617"/>
                    <a:pt x="21" y="633"/>
                    <a:pt x="42" y="633"/>
                  </a:cubicBezTo>
                  <a:cubicBezTo>
                    <a:pt x="55" y="633"/>
                    <a:pt x="69" y="627"/>
                    <a:pt x="76" y="611"/>
                  </a:cubicBezTo>
                  <a:cubicBezTo>
                    <a:pt x="122" y="499"/>
                    <a:pt x="186" y="396"/>
                    <a:pt x="261" y="301"/>
                  </a:cubicBezTo>
                  <a:cubicBezTo>
                    <a:pt x="298" y="255"/>
                    <a:pt x="337" y="211"/>
                    <a:pt x="379" y="170"/>
                  </a:cubicBezTo>
                  <a:cubicBezTo>
                    <a:pt x="401" y="150"/>
                    <a:pt x="425" y="128"/>
                    <a:pt x="447" y="108"/>
                  </a:cubicBezTo>
                  <a:cubicBezTo>
                    <a:pt x="474" y="91"/>
                    <a:pt x="496" y="69"/>
                    <a:pt x="515" y="47"/>
                  </a:cubicBezTo>
                  <a:cubicBezTo>
                    <a:pt x="529" y="31"/>
                    <a:pt x="520"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0"/>
            <p:cNvSpPr/>
            <p:nvPr/>
          </p:nvSpPr>
          <p:spPr>
            <a:xfrm>
              <a:off x="2621550" y="725100"/>
              <a:ext cx="27400" cy="9500"/>
            </a:xfrm>
            <a:custGeom>
              <a:avLst/>
              <a:gdLst/>
              <a:ahLst/>
              <a:cxnLst/>
              <a:rect l="l" t="t" r="r" b="b"/>
              <a:pathLst>
                <a:path w="1096" h="380" extrusionOk="0">
                  <a:moveTo>
                    <a:pt x="1039" y="1"/>
                  </a:moveTo>
                  <a:cubicBezTo>
                    <a:pt x="1033" y="1"/>
                    <a:pt x="1028" y="2"/>
                    <a:pt x="1022" y="4"/>
                  </a:cubicBezTo>
                  <a:cubicBezTo>
                    <a:pt x="862" y="83"/>
                    <a:pt x="699" y="154"/>
                    <a:pt x="532" y="217"/>
                  </a:cubicBezTo>
                  <a:cubicBezTo>
                    <a:pt x="368" y="270"/>
                    <a:pt x="199" y="310"/>
                    <a:pt x="27" y="334"/>
                  </a:cubicBezTo>
                  <a:cubicBezTo>
                    <a:pt x="1" y="338"/>
                    <a:pt x="10" y="378"/>
                    <a:pt x="34" y="378"/>
                  </a:cubicBezTo>
                  <a:cubicBezTo>
                    <a:pt x="54" y="379"/>
                    <a:pt x="74" y="380"/>
                    <a:pt x="94" y="380"/>
                  </a:cubicBezTo>
                  <a:cubicBezTo>
                    <a:pt x="254" y="380"/>
                    <a:pt x="411" y="336"/>
                    <a:pt x="559" y="283"/>
                  </a:cubicBezTo>
                  <a:cubicBezTo>
                    <a:pt x="730" y="220"/>
                    <a:pt x="897" y="147"/>
                    <a:pt x="1059" y="66"/>
                  </a:cubicBezTo>
                  <a:cubicBezTo>
                    <a:pt x="1095" y="49"/>
                    <a:pt x="1072"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0"/>
            <p:cNvSpPr/>
            <p:nvPr/>
          </p:nvSpPr>
          <p:spPr>
            <a:xfrm>
              <a:off x="2642575" y="725475"/>
              <a:ext cx="5875" cy="28200"/>
            </a:xfrm>
            <a:custGeom>
              <a:avLst/>
              <a:gdLst/>
              <a:ahLst/>
              <a:cxnLst/>
              <a:rect l="l" t="t" r="r" b="b"/>
              <a:pathLst>
                <a:path w="235" h="1128" extrusionOk="0">
                  <a:moveTo>
                    <a:pt x="203" y="1"/>
                  </a:moveTo>
                  <a:cubicBezTo>
                    <a:pt x="190" y="1"/>
                    <a:pt x="177" y="8"/>
                    <a:pt x="174" y="22"/>
                  </a:cubicBezTo>
                  <a:lnTo>
                    <a:pt x="174" y="20"/>
                  </a:lnTo>
                  <a:cubicBezTo>
                    <a:pt x="135" y="216"/>
                    <a:pt x="71" y="402"/>
                    <a:pt x="34" y="598"/>
                  </a:cubicBezTo>
                  <a:cubicBezTo>
                    <a:pt x="14" y="690"/>
                    <a:pt x="5" y="784"/>
                    <a:pt x="5" y="881"/>
                  </a:cubicBezTo>
                  <a:cubicBezTo>
                    <a:pt x="5" y="951"/>
                    <a:pt x="1" y="1077"/>
                    <a:pt x="62" y="1123"/>
                  </a:cubicBezTo>
                  <a:cubicBezTo>
                    <a:pt x="67" y="1126"/>
                    <a:pt x="72" y="1127"/>
                    <a:pt x="77" y="1127"/>
                  </a:cubicBezTo>
                  <a:cubicBezTo>
                    <a:pt x="87" y="1127"/>
                    <a:pt x="96" y="1122"/>
                    <a:pt x="102" y="1112"/>
                  </a:cubicBezTo>
                  <a:cubicBezTo>
                    <a:pt x="120" y="1077"/>
                    <a:pt x="109" y="1046"/>
                    <a:pt x="104" y="1008"/>
                  </a:cubicBezTo>
                  <a:cubicBezTo>
                    <a:pt x="95" y="958"/>
                    <a:pt x="93" y="910"/>
                    <a:pt x="93" y="859"/>
                  </a:cubicBezTo>
                  <a:cubicBezTo>
                    <a:pt x="98" y="762"/>
                    <a:pt x="109" y="666"/>
                    <a:pt x="128" y="571"/>
                  </a:cubicBezTo>
                  <a:cubicBezTo>
                    <a:pt x="163" y="389"/>
                    <a:pt x="214" y="213"/>
                    <a:pt x="234" y="29"/>
                  </a:cubicBezTo>
                  <a:cubicBezTo>
                    <a:pt x="235" y="11"/>
                    <a:pt x="21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0"/>
            <p:cNvSpPr/>
            <p:nvPr/>
          </p:nvSpPr>
          <p:spPr>
            <a:xfrm>
              <a:off x="2642600" y="737050"/>
              <a:ext cx="19825" cy="16325"/>
            </a:xfrm>
            <a:custGeom>
              <a:avLst/>
              <a:gdLst/>
              <a:ahLst/>
              <a:cxnLst/>
              <a:rect l="l" t="t" r="r" b="b"/>
              <a:pathLst>
                <a:path w="793" h="653" extrusionOk="0">
                  <a:moveTo>
                    <a:pt x="763" y="1"/>
                  </a:moveTo>
                  <a:cubicBezTo>
                    <a:pt x="730" y="1"/>
                    <a:pt x="709" y="32"/>
                    <a:pt x="685" y="53"/>
                  </a:cubicBezTo>
                  <a:cubicBezTo>
                    <a:pt x="657" y="82"/>
                    <a:pt x="630" y="111"/>
                    <a:pt x="600" y="137"/>
                  </a:cubicBezTo>
                  <a:cubicBezTo>
                    <a:pt x="542" y="194"/>
                    <a:pt x="481" y="249"/>
                    <a:pt x="419" y="302"/>
                  </a:cubicBezTo>
                  <a:cubicBezTo>
                    <a:pt x="358" y="354"/>
                    <a:pt x="296" y="403"/>
                    <a:pt x="235" y="451"/>
                  </a:cubicBezTo>
                  <a:cubicBezTo>
                    <a:pt x="169" y="506"/>
                    <a:pt x="101" y="554"/>
                    <a:pt x="29" y="598"/>
                  </a:cubicBezTo>
                  <a:cubicBezTo>
                    <a:pt x="0" y="613"/>
                    <a:pt x="19" y="652"/>
                    <a:pt x="45" y="652"/>
                  </a:cubicBezTo>
                  <a:cubicBezTo>
                    <a:pt x="50" y="652"/>
                    <a:pt x="55" y="651"/>
                    <a:pt x="59" y="649"/>
                  </a:cubicBezTo>
                  <a:lnTo>
                    <a:pt x="61" y="646"/>
                  </a:lnTo>
                  <a:cubicBezTo>
                    <a:pt x="206" y="574"/>
                    <a:pt x="336" y="464"/>
                    <a:pt x="461" y="361"/>
                  </a:cubicBezTo>
                  <a:cubicBezTo>
                    <a:pt x="523" y="308"/>
                    <a:pt x="584" y="253"/>
                    <a:pt x="643" y="198"/>
                  </a:cubicBezTo>
                  <a:cubicBezTo>
                    <a:pt x="672" y="170"/>
                    <a:pt x="701" y="144"/>
                    <a:pt x="729" y="115"/>
                  </a:cubicBezTo>
                  <a:cubicBezTo>
                    <a:pt x="758" y="89"/>
                    <a:pt x="793" y="60"/>
                    <a:pt x="788" y="23"/>
                  </a:cubicBezTo>
                  <a:cubicBezTo>
                    <a:pt x="788" y="12"/>
                    <a:pt x="777" y="3"/>
                    <a:pt x="766" y="1"/>
                  </a:cubicBezTo>
                  <a:cubicBezTo>
                    <a:pt x="765" y="1"/>
                    <a:pt x="764" y="1"/>
                    <a:pt x="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0"/>
            <p:cNvSpPr/>
            <p:nvPr/>
          </p:nvSpPr>
          <p:spPr>
            <a:xfrm>
              <a:off x="2661200" y="736525"/>
              <a:ext cx="4175" cy="26950"/>
            </a:xfrm>
            <a:custGeom>
              <a:avLst/>
              <a:gdLst/>
              <a:ahLst/>
              <a:cxnLst/>
              <a:rect l="l" t="t" r="r" b="b"/>
              <a:pathLst>
                <a:path w="167" h="1078" extrusionOk="0">
                  <a:moveTo>
                    <a:pt x="56" y="1"/>
                  </a:moveTo>
                  <a:cubicBezTo>
                    <a:pt x="49" y="1"/>
                    <a:pt x="42" y="5"/>
                    <a:pt x="40" y="15"/>
                  </a:cubicBezTo>
                  <a:cubicBezTo>
                    <a:pt x="11" y="189"/>
                    <a:pt x="0" y="367"/>
                    <a:pt x="11" y="542"/>
                  </a:cubicBezTo>
                  <a:cubicBezTo>
                    <a:pt x="20" y="714"/>
                    <a:pt x="38" y="894"/>
                    <a:pt x="97" y="1056"/>
                  </a:cubicBezTo>
                  <a:cubicBezTo>
                    <a:pt x="103" y="1071"/>
                    <a:pt x="116" y="1077"/>
                    <a:pt x="128" y="1077"/>
                  </a:cubicBezTo>
                  <a:cubicBezTo>
                    <a:pt x="148" y="1077"/>
                    <a:pt x="167" y="1062"/>
                    <a:pt x="163" y="1036"/>
                  </a:cubicBezTo>
                  <a:cubicBezTo>
                    <a:pt x="137" y="869"/>
                    <a:pt x="104" y="705"/>
                    <a:pt x="95" y="533"/>
                  </a:cubicBezTo>
                  <a:cubicBezTo>
                    <a:pt x="88" y="360"/>
                    <a:pt x="95" y="191"/>
                    <a:pt x="80" y="22"/>
                  </a:cubicBezTo>
                  <a:cubicBezTo>
                    <a:pt x="78" y="9"/>
                    <a:pt x="67"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0"/>
            <p:cNvSpPr/>
            <p:nvPr/>
          </p:nvSpPr>
          <p:spPr>
            <a:xfrm>
              <a:off x="2665200" y="741400"/>
              <a:ext cx="12850" cy="21525"/>
            </a:xfrm>
            <a:custGeom>
              <a:avLst/>
              <a:gdLst/>
              <a:ahLst/>
              <a:cxnLst/>
              <a:rect l="l" t="t" r="r" b="b"/>
              <a:pathLst>
                <a:path w="514" h="861" extrusionOk="0">
                  <a:moveTo>
                    <a:pt x="476" y="0"/>
                  </a:moveTo>
                  <a:cubicBezTo>
                    <a:pt x="468" y="0"/>
                    <a:pt x="460" y="5"/>
                    <a:pt x="455" y="16"/>
                  </a:cubicBezTo>
                  <a:cubicBezTo>
                    <a:pt x="422" y="84"/>
                    <a:pt x="405" y="158"/>
                    <a:pt x="374" y="229"/>
                  </a:cubicBezTo>
                  <a:cubicBezTo>
                    <a:pt x="346" y="297"/>
                    <a:pt x="308" y="374"/>
                    <a:pt x="271" y="444"/>
                  </a:cubicBezTo>
                  <a:cubicBezTo>
                    <a:pt x="236" y="512"/>
                    <a:pt x="196" y="578"/>
                    <a:pt x="152" y="642"/>
                  </a:cubicBezTo>
                  <a:cubicBezTo>
                    <a:pt x="108" y="710"/>
                    <a:pt x="60" y="776"/>
                    <a:pt x="7" y="839"/>
                  </a:cubicBezTo>
                  <a:cubicBezTo>
                    <a:pt x="1" y="849"/>
                    <a:pt x="8" y="861"/>
                    <a:pt x="17" y="861"/>
                  </a:cubicBezTo>
                  <a:cubicBezTo>
                    <a:pt x="19" y="861"/>
                    <a:pt x="22" y="859"/>
                    <a:pt x="25" y="857"/>
                  </a:cubicBezTo>
                  <a:lnTo>
                    <a:pt x="25" y="859"/>
                  </a:lnTo>
                  <a:cubicBezTo>
                    <a:pt x="80" y="800"/>
                    <a:pt x="135" y="747"/>
                    <a:pt x="183" y="683"/>
                  </a:cubicBezTo>
                  <a:cubicBezTo>
                    <a:pt x="231" y="620"/>
                    <a:pt x="278" y="552"/>
                    <a:pt x="319" y="481"/>
                  </a:cubicBezTo>
                  <a:cubicBezTo>
                    <a:pt x="359" y="413"/>
                    <a:pt x="396" y="343"/>
                    <a:pt x="427" y="270"/>
                  </a:cubicBezTo>
                  <a:cubicBezTo>
                    <a:pt x="464" y="196"/>
                    <a:pt x="491" y="119"/>
                    <a:pt x="510" y="40"/>
                  </a:cubicBezTo>
                  <a:cubicBezTo>
                    <a:pt x="513" y="19"/>
                    <a:pt x="493"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0"/>
            <p:cNvSpPr/>
            <p:nvPr/>
          </p:nvSpPr>
          <p:spPr>
            <a:xfrm>
              <a:off x="2676675" y="741150"/>
              <a:ext cx="9525" cy="21875"/>
            </a:xfrm>
            <a:custGeom>
              <a:avLst/>
              <a:gdLst/>
              <a:ahLst/>
              <a:cxnLst/>
              <a:rect l="l" t="t" r="r" b="b"/>
              <a:pathLst>
                <a:path w="381" h="875" extrusionOk="0">
                  <a:moveTo>
                    <a:pt x="59" y="0"/>
                  </a:moveTo>
                  <a:cubicBezTo>
                    <a:pt x="52" y="0"/>
                    <a:pt x="46" y="3"/>
                    <a:pt x="43" y="10"/>
                  </a:cubicBezTo>
                  <a:lnTo>
                    <a:pt x="43" y="12"/>
                  </a:lnTo>
                  <a:cubicBezTo>
                    <a:pt x="1" y="85"/>
                    <a:pt x="12" y="182"/>
                    <a:pt x="32" y="261"/>
                  </a:cubicBezTo>
                  <a:cubicBezTo>
                    <a:pt x="51" y="348"/>
                    <a:pt x="93" y="432"/>
                    <a:pt x="124" y="518"/>
                  </a:cubicBezTo>
                  <a:cubicBezTo>
                    <a:pt x="163" y="632"/>
                    <a:pt x="192" y="834"/>
                    <a:pt x="328" y="873"/>
                  </a:cubicBezTo>
                  <a:cubicBezTo>
                    <a:pt x="331" y="874"/>
                    <a:pt x="334" y="875"/>
                    <a:pt x="337" y="875"/>
                  </a:cubicBezTo>
                  <a:cubicBezTo>
                    <a:pt x="365" y="875"/>
                    <a:pt x="381" y="838"/>
                    <a:pt x="361" y="818"/>
                  </a:cubicBezTo>
                  <a:cubicBezTo>
                    <a:pt x="339" y="799"/>
                    <a:pt x="319" y="777"/>
                    <a:pt x="302" y="753"/>
                  </a:cubicBezTo>
                  <a:cubicBezTo>
                    <a:pt x="289" y="726"/>
                    <a:pt x="275" y="700"/>
                    <a:pt x="267" y="671"/>
                  </a:cubicBezTo>
                  <a:cubicBezTo>
                    <a:pt x="247" y="608"/>
                    <a:pt x="231" y="542"/>
                    <a:pt x="207" y="478"/>
                  </a:cubicBezTo>
                  <a:cubicBezTo>
                    <a:pt x="179" y="406"/>
                    <a:pt x="146" y="333"/>
                    <a:pt x="119" y="258"/>
                  </a:cubicBezTo>
                  <a:cubicBezTo>
                    <a:pt x="108" y="219"/>
                    <a:pt x="97" y="182"/>
                    <a:pt x="91" y="142"/>
                  </a:cubicBezTo>
                  <a:cubicBezTo>
                    <a:pt x="84" y="103"/>
                    <a:pt x="84" y="61"/>
                    <a:pt x="80" y="21"/>
                  </a:cubicBezTo>
                  <a:cubicBezTo>
                    <a:pt x="80" y="8"/>
                    <a:pt x="6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0"/>
            <p:cNvSpPr/>
            <p:nvPr/>
          </p:nvSpPr>
          <p:spPr>
            <a:xfrm>
              <a:off x="2636800" y="712300"/>
              <a:ext cx="56100" cy="29000"/>
            </a:xfrm>
            <a:custGeom>
              <a:avLst/>
              <a:gdLst/>
              <a:ahLst/>
              <a:cxnLst/>
              <a:rect l="l" t="t" r="r" b="b"/>
              <a:pathLst>
                <a:path w="2244" h="1160" extrusionOk="0">
                  <a:moveTo>
                    <a:pt x="35" y="1"/>
                  </a:moveTo>
                  <a:cubicBezTo>
                    <a:pt x="18" y="1"/>
                    <a:pt x="1" y="15"/>
                    <a:pt x="8" y="33"/>
                  </a:cubicBezTo>
                  <a:cubicBezTo>
                    <a:pt x="144" y="407"/>
                    <a:pt x="487" y="642"/>
                    <a:pt x="832" y="806"/>
                  </a:cubicBezTo>
                  <a:cubicBezTo>
                    <a:pt x="1217" y="993"/>
                    <a:pt x="1653" y="1160"/>
                    <a:pt x="2088" y="1160"/>
                  </a:cubicBezTo>
                  <a:cubicBezTo>
                    <a:pt x="2114" y="1160"/>
                    <a:pt x="2141" y="1159"/>
                    <a:pt x="2167" y="1158"/>
                  </a:cubicBezTo>
                  <a:cubicBezTo>
                    <a:pt x="2241" y="1155"/>
                    <a:pt x="2244" y="1041"/>
                    <a:pt x="2167" y="1041"/>
                  </a:cubicBezTo>
                  <a:cubicBezTo>
                    <a:pt x="1725" y="1041"/>
                    <a:pt x="1299" y="903"/>
                    <a:pt x="902" y="718"/>
                  </a:cubicBezTo>
                  <a:cubicBezTo>
                    <a:pt x="561" y="558"/>
                    <a:pt x="254" y="339"/>
                    <a:pt x="58" y="13"/>
                  </a:cubicBezTo>
                  <a:cubicBezTo>
                    <a:pt x="53" y="4"/>
                    <a:pt x="44"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0"/>
            <p:cNvSpPr/>
            <p:nvPr/>
          </p:nvSpPr>
          <p:spPr>
            <a:xfrm>
              <a:off x="2646775" y="703750"/>
              <a:ext cx="46575" cy="21975"/>
            </a:xfrm>
            <a:custGeom>
              <a:avLst/>
              <a:gdLst/>
              <a:ahLst/>
              <a:cxnLst/>
              <a:rect l="l" t="t" r="r" b="b"/>
              <a:pathLst>
                <a:path w="1863" h="879" extrusionOk="0">
                  <a:moveTo>
                    <a:pt x="9" y="0"/>
                  </a:moveTo>
                  <a:cubicBezTo>
                    <a:pt x="4" y="0"/>
                    <a:pt x="1" y="6"/>
                    <a:pt x="4" y="11"/>
                  </a:cubicBezTo>
                  <a:cubicBezTo>
                    <a:pt x="195" y="285"/>
                    <a:pt x="516" y="494"/>
                    <a:pt x="812" y="641"/>
                  </a:cubicBezTo>
                  <a:cubicBezTo>
                    <a:pt x="968" y="718"/>
                    <a:pt x="1133" y="779"/>
                    <a:pt x="1302" y="821"/>
                  </a:cubicBezTo>
                  <a:cubicBezTo>
                    <a:pt x="1386" y="841"/>
                    <a:pt x="1471" y="856"/>
                    <a:pt x="1557" y="865"/>
                  </a:cubicBezTo>
                  <a:cubicBezTo>
                    <a:pt x="1607" y="870"/>
                    <a:pt x="1663" y="879"/>
                    <a:pt x="1718" y="879"/>
                  </a:cubicBezTo>
                  <a:cubicBezTo>
                    <a:pt x="1757" y="879"/>
                    <a:pt x="1795" y="874"/>
                    <a:pt x="1829" y="861"/>
                  </a:cubicBezTo>
                  <a:cubicBezTo>
                    <a:pt x="1862" y="850"/>
                    <a:pt x="1862" y="801"/>
                    <a:pt x="1829" y="793"/>
                  </a:cubicBezTo>
                  <a:cubicBezTo>
                    <a:pt x="1790" y="779"/>
                    <a:pt x="1746" y="776"/>
                    <a:pt x="1703" y="776"/>
                  </a:cubicBezTo>
                  <a:cubicBezTo>
                    <a:pt x="1683" y="776"/>
                    <a:pt x="1662" y="777"/>
                    <a:pt x="1642" y="777"/>
                  </a:cubicBezTo>
                  <a:cubicBezTo>
                    <a:pt x="1624" y="777"/>
                    <a:pt x="1607" y="776"/>
                    <a:pt x="1590" y="775"/>
                  </a:cubicBezTo>
                  <a:cubicBezTo>
                    <a:pt x="1495" y="766"/>
                    <a:pt x="1401" y="751"/>
                    <a:pt x="1309" y="729"/>
                  </a:cubicBezTo>
                  <a:cubicBezTo>
                    <a:pt x="1142" y="689"/>
                    <a:pt x="982" y="628"/>
                    <a:pt x="828" y="551"/>
                  </a:cubicBezTo>
                  <a:cubicBezTo>
                    <a:pt x="685" y="478"/>
                    <a:pt x="549" y="395"/>
                    <a:pt x="422" y="301"/>
                  </a:cubicBezTo>
                  <a:cubicBezTo>
                    <a:pt x="283" y="202"/>
                    <a:pt x="158" y="90"/>
                    <a:pt x="13" y="2"/>
                  </a:cubicBezTo>
                  <a:cubicBezTo>
                    <a:pt x="12" y="1"/>
                    <a:pt x="1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0"/>
            <p:cNvSpPr/>
            <p:nvPr/>
          </p:nvSpPr>
          <p:spPr>
            <a:xfrm>
              <a:off x="2631500" y="710975"/>
              <a:ext cx="12550" cy="9750"/>
            </a:xfrm>
            <a:custGeom>
              <a:avLst/>
              <a:gdLst/>
              <a:ahLst/>
              <a:cxnLst/>
              <a:rect l="l" t="t" r="r" b="b"/>
              <a:pathLst>
                <a:path w="502" h="390" extrusionOk="0">
                  <a:moveTo>
                    <a:pt x="251" y="1"/>
                  </a:moveTo>
                  <a:cubicBezTo>
                    <a:pt x="0" y="1"/>
                    <a:pt x="0" y="389"/>
                    <a:pt x="251" y="389"/>
                  </a:cubicBezTo>
                  <a:cubicBezTo>
                    <a:pt x="501" y="389"/>
                    <a:pt x="501"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0"/>
            <p:cNvSpPr/>
            <p:nvPr/>
          </p:nvSpPr>
          <p:spPr>
            <a:xfrm>
              <a:off x="2647250" y="722075"/>
              <a:ext cx="10300" cy="7975"/>
            </a:xfrm>
            <a:custGeom>
              <a:avLst/>
              <a:gdLst/>
              <a:ahLst/>
              <a:cxnLst/>
              <a:rect l="l" t="t" r="r" b="b"/>
              <a:pathLst>
                <a:path w="412" h="319" extrusionOk="0">
                  <a:moveTo>
                    <a:pt x="207" y="0"/>
                  </a:moveTo>
                  <a:cubicBezTo>
                    <a:pt x="1" y="0"/>
                    <a:pt x="3" y="319"/>
                    <a:pt x="207" y="319"/>
                  </a:cubicBezTo>
                  <a:cubicBezTo>
                    <a:pt x="411" y="319"/>
                    <a:pt x="4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0"/>
            <p:cNvSpPr/>
            <p:nvPr/>
          </p:nvSpPr>
          <p:spPr>
            <a:xfrm>
              <a:off x="2658900" y="729700"/>
              <a:ext cx="9525" cy="7375"/>
            </a:xfrm>
            <a:custGeom>
              <a:avLst/>
              <a:gdLst/>
              <a:ahLst/>
              <a:cxnLst/>
              <a:rect l="l" t="t" r="r" b="b"/>
              <a:pathLst>
                <a:path w="381" h="295" extrusionOk="0">
                  <a:moveTo>
                    <a:pt x="189" y="0"/>
                  </a:moveTo>
                  <a:cubicBezTo>
                    <a:pt x="0" y="0"/>
                    <a:pt x="0" y="295"/>
                    <a:pt x="189" y="295"/>
                  </a:cubicBezTo>
                  <a:cubicBezTo>
                    <a:pt x="378" y="295"/>
                    <a:pt x="380"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0"/>
            <p:cNvSpPr/>
            <p:nvPr/>
          </p:nvSpPr>
          <p:spPr>
            <a:xfrm>
              <a:off x="2674975" y="735125"/>
              <a:ext cx="6900" cy="6250"/>
            </a:xfrm>
            <a:custGeom>
              <a:avLst/>
              <a:gdLst/>
              <a:ahLst/>
              <a:cxnLst/>
              <a:rect l="l" t="t" r="r" b="b"/>
              <a:pathLst>
                <a:path w="276" h="250" extrusionOk="0">
                  <a:moveTo>
                    <a:pt x="150" y="0"/>
                  </a:moveTo>
                  <a:cubicBezTo>
                    <a:pt x="129" y="0"/>
                    <a:pt x="108" y="6"/>
                    <a:pt x="89" y="18"/>
                  </a:cubicBezTo>
                  <a:lnTo>
                    <a:pt x="75" y="27"/>
                  </a:lnTo>
                  <a:cubicBezTo>
                    <a:pt x="1" y="71"/>
                    <a:pt x="1" y="179"/>
                    <a:pt x="75" y="223"/>
                  </a:cubicBezTo>
                  <a:lnTo>
                    <a:pt x="89" y="232"/>
                  </a:lnTo>
                  <a:cubicBezTo>
                    <a:pt x="108" y="244"/>
                    <a:pt x="129" y="250"/>
                    <a:pt x="150" y="250"/>
                  </a:cubicBezTo>
                  <a:cubicBezTo>
                    <a:pt x="215" y="250"/>
                    <a:pt x="275" y="194"/>
                    <a:pt x="275" y="126"/>
                  </a:cubicBezTo>
                  <a:cubicBezTo>
                    <a:pt x="275" y="56"/>
                    <a:pt x="215" y="0"/>
                    <a:pt x="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0"/>
            <p:cNvSpPr/>
            <p:nvPr/>
          </p:nvSpPr>
          <p:spPr>
            <a:xfrm>
              <a:off x="2686025" y="734525"/>
              <a:ext cx="10825" cy="8425"/>
            </a:xfrm>
            <a:custGeom>
              <a:avLst/>
              <a:gdLst/>
              <a:ahLst/>
              <a:cxnLst/>
              <a:rect l="l" t="t" r="r" b="b"/>
              <a:pathLst>
                <a:path w="433" h="337" extrusionOk="0">
                  <a:moveTo>
                    <a:pt x="218" y="1"/>
                  </a:moveTo>
                  <a:cubicBezTo>
                    <a:pt x="0" y="1"/>
                    <a:pt x="0" y="337"/>
                    <a:pt x="218" y="337"/>
                  </a:cubicBezTo>
                  <a:cubicBezTo>
                    <a:pt x="433" y="337"/>
                    <a:pt x="433"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0"/>
            <p:cNvSpPr/>
            <p:nvPr/>
          </p:nvSpPr>
          <p:spPr>
            <a:xfrm>
              <a:off x="2749050" y="844500"/>
              <a:ext cx="125475" cy="144125"/>
            </a:xfrm>
            <a:custGeom>
              <a:avLst/>
              <a:gdLst/>
              <a:ahLst/>
              <a:cxnLst/>
              <a:rect l="l" t="t" r="r" b="b"/>
              <a:pathLst>
                <a:path w="5019" h="5765" extrusionOk="0">
                  <a:moveTo>
                    <a:pt x="1721" y="1"/>
                  </a:moveTo>
                  <a:cubicBezTo>
                    <a:pt x="745" y="1"/>
                    <a:pt x="0" y="337"/>
                    <a:pt x="0" y="337"/>
                  </a:cubicBezTo>
                  <a:lnTo>
                    <a:pt x="240" y="5342"/>
                  </a:lnTo>
                  <a:cubicBezTo>
                    <a:pt x="580" y="5651"/>
                    <a:pt x="1289" y="5765"/>
                    <a:pt x="2212" y="5765"/>
                  </a:cubicBezTo>
                  <a:cubicBezTo>
                    <a:pt x="2820" y="5765"/>
                    <a:pt x="3522" y="5715"/>
                    <a:pt x="4272" y="5640"/>
                  </a:cubicBezTo>
                  <a:cubicBezTo>
                    <a:pt x="4272" y="5640"/>
                    <a:pt x="5019" y="1198"/>
                    <a:pt x="3376" y="376"/>
                  </a:cubicBezTo>
                  <a:cubicBezTo>
                    <a:pt x="2810" y="93"/>
                    <a:pt x="2234" y="1"/>
                    <a:pt x="1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0"/>
            <p:cNvSpPr/>
            <p:nvPr/>
          </p:nvSpPr>
          <p:spPr>
            <a:xfrm>
              <a:off x="2766125" y="803100"/>
              <a:ext cx="44175" cy="51375"/>
            </a:xfrm>
            <a:custGeom>
              <a:avLst/>
              <a:gdLst/>
              <a:ahLst/>
              <a:cxnLst/>
              <a:rect l="l" t="t" r="r" b="b"/>
              <a:pathLst>
                <a:path w="1767" h="2055" extrusionOk="0">
                  <a:moveTo>
                    <a:pt x="1151" y="1"/>
                  </a:moveTo>
                  <a:lnTo>
                    <a:pt x="0" y="251"/>
                  </a:lnTo>
                  <a:lnTo>
                    <a:pt x="90" y="921"/>
                  </a:lnTo>
                  <a:lnTo>
                    <a:pt x="143" y="1296"/>
                  </a:lnTo>
                  <a:lnTo>
                    <a:pt x="246" y="2054"/>
                  </a:lnTo>
                  <a:lnTo>
                    <a:pt x="1766" y="1808"/>
                  </a:lnTo>
                  <a:lnTo>
                    <a:pt x="11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0"/>
            <p:cNvSpPr/>
            <p:nvPr/>
          </p:nvSpPr>
          <p:spPr>
            <a:xfrm>
              <a:off x="2732750" y="725650"/>
              <a:ext cx="93900" cy="101650"/>
            </a:xfrm>
            <a:custGeom>
              <a:avLst/>
              <a:gdLst/>
              <a:ahLst/>
              <a:cxnLst/>
              <a:rect l="l" t="t" r="r" b="b"/>
              <a:pathLst>
                <a:path w="3756" h="4066" extrusionOk="0">
                  <a:moveTo>
                    <a:pt x="2212" y="1"/>
                  </a:moveTo>
                  <a:cubicBezTo>
                    <a:pt x="1955" y="1"/>
                    <a:pt x="1694" y="49"/>
                    <a:pt x="1443" y="108"/>
                  </a:cubicBezTo>
                  <a:cubicBezTo>
                    <a:pt x="1111" y="187"/>
                    <a:pt x="742" y="323"/>
                    <a:pt x="624" y="639"/>
                  </a:cubicBezTo>
                  <a:cubicBezTo>
                    <a:pt x="580" y="751"/>
                    <a:pt x="584" y="874"/>
                    <a:pt x="573" y="993"/>
                  </a:cubicBezTo>
                  <a:cubicBezTo>
                    <a:pt x="450" y="2425"/>
                    <a:pt x="0" y="3676"/>
                    <a:pt x="1452" y="4037"/>
                  </a:cubicBezTo>
                  <a:cubicBezTo>
                    <a:pt x="1532" y="4056"/>
                    <a:pt x="1613" y="4065"/>
                    <a:pt x="1693" y="4065"/>
                  </a:cubicBezTo>
                  <a:cubicBezTo>
                    <a:pt x="2169" y="4065"/>
                    <a:pt x="2633" y="3744"/>
                    <a:pt x="2972" y="3386"/>
                  </a:cubicBezTo>
                  <a:cubicBezTo>
                    <a:pt x="3424" y="2910"/>
                    <a:pt x="3756" y="2282"/>
                    <a:pt x="3749" y="1623"/>
                  </a:cubicBezTo>
                  <a:cubicBezTo>
                    <a:pt x="3745" y="964"/>
                    <a:pt x="3349" y="290"/>
                    <a:pt x="2726" y="79"/>
                  </a:cubicBezTo>
                  <a:cubicBezTo>
                    <a:pt x="2559" y="23"/>
                    <a:pt x="2387" y="1"/>
                    <a:pt x="2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0"/>
            <p:cNvSpPr/>
            <p:nvPr/>
          </p:nvSpPr>
          <p:spPr>
            <a:xfrm>
              <a:off x="2749100" y="777550"/>
              <a:ext cx="16600" cy="25175"/>
            </a:xfrm>
            <a:custGeom>
              <a:avLst/>
              <a:gdLst/>
              <a:ahLst/>
              <a:cxnLst/>
              <a:rect l="l" t="t" r="r" b="b"/>
              <a:pathLst>
                <a:path w="664" h="1007" extrusionOk="0">
                  <a:moveTo>
                    <a:pt x="376" y="0"/>
                  </a:moveTo>
                  <a:cubicBezTo>
                    <a:pt x="355" y="0"/>
                    <a:pt x="333" y="13"/>
                    <a:pt x="326" y="37"/>
                  </a:cubicBezTo>
                  <a:cubicBezTo>
                    <a:pt x="308" y="96"/>
                    <a:pt x="317" y="162"/>
                    <a:pt x="308" y="221"/>
                  </a:cubicBezTo>
                  <a:cubicBezTo>
                    <a:pt x="301" y="276"/>
                    <a:pt x="286" y="327"/>
                    <a:pt x="264" y="375"/>
                  </a:cubicBezTo>
                  <a:cubicBezTo>
                    <a:pt x="242" y="425"/>
                    <a:pt x="214" y="469"/>
                    <a:pt x="178" y="511"/>
                  </a:cubicBezTo>
                  <a:cubicBezTo>
                    <a:pt x="161" y="531"/>
                    <a:pt x="141" y="551"/>
                    <a:pt x="121" y="568"/>
                  </a:cubicBezTo>
                  <a:cubicBezTo>
                    <a:pt x="97" y="590"/>
                    <a:pt x="64" y="603"/>
                    <a:pt x="51" y="634"/>
                  </a:cubicBezTo>
                  <a:cubicBezTo>
                    <a:pt x="1" y="755"/>
                    <a:pt x="178" y="865"/>
                    <a:pt x="260" y="913"/>
                  </a:cubicBezTo>
                  <a:cubicBezTo>
                    <a:pt x="337" y="957"/>
                    <a:pt x="432" y="1006"/>
                    <a:pt x="523" y="1006"/>
                  </a:cubicBezTo>
                  <a:cubicBezTo>
                    <a:pt x="559" y="1006"/>
                    <a:pt x="593" y="999"/>
                    <a:pt x="626" y="981"/>
                  </a:cubicBezTo>
                  <a:cubicBezTo>
                    <a:pt x="657" y="961"/>
                    <a:pt x="664" y="920"/>
                    <a:pt x="637" y="893"/>
                  </a:cubicBezTo>
                  <a:cubicBezTo>
                    <a:pt x="567" y="827"/>
                    <a:pt x="475" y="819"/>
                    <a:pt x="387" y="786"/>
                  </a:cubicBezTo>
                  <a:cubicBezTo>
                    <a:pt x="350" y="770"/>
                    <a:pt x="312" y="753"/>
                    <a:pt x="277" y="733"/>
                  </a:cubicBezTo>
                  <a:cubicBezTo>
                    <a:pt x="263" y="724"/>
                    <a:pt x="231" y="706"/>
                    <a:pt x="211" y="688"/>
                  </a:cubicBezTo>
                  <a:lnTo>
                    <a:pt x="211" y="688"/>
                  </a:lnTo>
                  <a:cubicBezTo>
                    <a:pt x="390" y="528"/>
                    <a:pt x="489" y="278"/>
                    <a:pt x="427" y="37"/>
                  </a:cubicBezTo>
                  <a:cubicBezTo>
                    <a:pt x="419" y="13"/>
                    <a:pt x="398"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0"/>
            <p:cNvSpPr/>
            <p:nvPr/>
          </p:nvSpPr>
          <p:spPr>
            <a:xfrm>
              <a:off x="2723025" y="852675"/>
              <a:ext cx="150575" cy="106550"/>
            </a:xfrm>
            <a:custGeom>
              <a:avLst/>
              <a:gdLst/>
              <a:ahLst/>
              <a:cxnLst/>
              <a:rect l="l" t="t" r="r" b="b"/>
              <a:pathLst>
                <a:path w="6023" h="4262" extrusionOk="0">
                  <a:moveTo>
                    <a:pt x="1270" y="1"/>
                  </a:moveTo>
                  <a:lnTo>
                    <a:pt x="1270" y="1"/>
                  </a:lnTo>
                  <a:cubicBezTo>
                    <a:pt x="1270" y="1"/>
                    <a:pt x="1151" y="311"/>
                    <a:pt x="991" y="701"/>
                  </a:cubicBezTo>
                  <a:cubicBezTo>
                    <a:pt x="943" y="820"/>
                    <a:pt x="888" y="945"/>
                    <a:pt x="833" y="1070"/>
                  </a:cubicBezTo>
                  <a:cubicBezTo>
                    <a:pt x="670" y="1446"/>
                    <a:pt x="490" y="1828"/>
                    <a:pt x="347" y="2041"/>
                  </a:cubicBezTo>
                  <a:cubicBezTo>
                    <a:pt x="0" y="2564"/>
                    <a:pt x="1219" y="3857"/>
                    <a:pt x="1219" y="3857"/>
                  </a:cubicBezTo>
                  <a:cubicBezTo>
                    <a:pt x="1863" y="4140"/>
                    <a:pt x="2737" y="4262"/>
                    <a:pt x="3783" y="4262"/>
                  </a:cubicBezTo>
                  <a:cubicBezTo>
                    <a:pt x="4363" y="4262"/>
                    <a:pt x="4996" y="4224"/>
                    <a:pt x="5673" y="4156"/>
                  </a:cubicBezTo>
                  <a:cubicBezTo>
                    <a:pt x="5673" y="4156"/>
                    <a:pt x="6022" y="3185"/>
                    <a:pt x="5873" y="2092"/>
                  </a:cubicBezTo>
                  <a:cubicBezTo>
                    <a:pt x="5963" y="983"/>
                    <a:pt x="4454" y="49"/>
                    <a:pt x="4454" y="49"/>
                  </a:cubicBezTo>
                  <a:cubicBezTo>
                    <a:pt x="4454" y="49"/>
                    <a:pt x="3618" y="726"/>
                    <a:pt x="2358" y="726"/>
                  </a:cubicBezTo>
                  <a:cubicBezTo>
                    <a:pt x="2295" y="726"/>
                    <a:pt x="2231" y="725"/>
                    <a:pt x="2166" y="721"/>
                  </a:cubicBezTo>
                  <a:cubicBezTo>
                    <a:pt x="1226" y="684"/>
                    <a:pt x="1270" y="1"/>
                    <a:pt x="1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0"/>
            <p:cNvSpPr/>
            <p:nvPr/>
          </p:nvSpPr>
          <p:spPr>
            <a:xfrm>
              <a:off x="2735975" y="900675"/>
              <a:ext cx="12650" cy="9800"/>
            </a:xfrm>
            <a:custGeom>
              <a:avLst/>
              <a:gdLst/>
              <a:ahLst/>
              <a:cxnLst/>
              <a:rect l="l" t="t" r="r" b="b"/>
              <a:pathLst>
                <a:path w="506" h="392" extrusionOk="0">
                  <a:moveTo>
                    <a:pt x="253" y="0"/>
                  </a:moveTo>
                  <a:cubicBezTo>
                    <a:pt x="1" y="0"/>
                    <a:pt x="1" y="391"/>
                    <a:pt x="253" y="391"/>
                  </a:cubicBezTo>
                  <a:cubicBezTo>
                    <a:pt x="506" y="391"/>
                    <a:pt x="506"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0"/>
            <p:cNvSpPr/>
            <p:nvPr/>
          </p:nvSpPr>
          <p:spPr>
            <a:xfrm>
              <a:off x="2759500" y="902400"/>
              <a:ext cx="13400" cy="12625"/>
            </a:xfrm>
            <a:custGeom>
              <a:avLst/>
              <a:gdLst/>
              <a:ahLst/>
              <a:cxnLst/>
              <a:rect l="l" t="t" r="r" b="b"/>
              <a:pathLst>
                <a:path w="536" h="505" extrusionOk="0">
                  <a:moveTo>
                    <a:pt x="268" y="1"/>
                  </a:moveTo>
                  <a:cubicBezTo>
                    <a:pt x="135" y="1"/>
                    <a:pt x="0" y="103"/>
                    <a:pt x="6" y="252"/>
                  </a:cubicBezTo>
                  <a:cubicBezTo>
                    <a:pt x="12" y="395"/>
                    <a:pt x="139" y="505"/>
                    <a:pt x="269" y="505"/>
                  </a:cubicBezTo>
                  <a:cubicBezTo>
                    <a:pt x="328" y="505"/>
                    <a:pt x="387" y="482"/>
                    <a:pt x="437" y="430"/>
                  </a:cubicBezTo>
                  <a:lnTo>
                    <a:pt x="448" y="417"/>
                  </a:lnTo>
                  <a:cubicBezTo>
                    <a:pt x="535" y="324"/>
                    <a:pt x="535" y="177"/>
                    <a:pt x="448" y="85"/>
                  </a:cubicBezTo>
                  <a:lnTo>
                    <a:pt x="437" y="72"/>
                  </a:lnTo>
                  <a:cubicBezTo>
                    <a:pt x="390" y="23"/>
                    <a:pt x="329"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0"/>
            <p:cNvSpPr/>
            <p:nvPr/>
          </p:nvSpPr>
          <p:spPr>
            <a:xfrm>
              <a:off x="2789625" y="904525"/>
              <a:ext cx="12375" cy="12100"/>
            </a:xfrm>
            <a:custGeom>
              <a:avLst/>
              <a:gdLst/>
              <a:ahLst/>
              <a:cxnLst/>
              <a:rect l="l" t="t" r="r" b="b"/>
              <a:pathLst>
                <a:path w="495" h="484" extrusionOk="0">
                  <a:moveTo>
                    <a:pt x="246" y="0"/>
                  </a:moveTo>
                  <a:cubicBezTo>
                    <a:pt x="121" y="0"/>
                    <a:pt x="0" y="110"/>
                    <a:pt x="5" y="242"/>
                  </a:cubicBezTo>
                  <a:cubicBezTo>
                    <a:pt x="9" y="373"/>
                    <a:pt x="115" y="479"/>
                    <a:pt x="246" y="483"/>
                  </a:cubicBezTo>
                  <a:cubicBezTo>
                    <a:pt x="374" y="483"/>
                    <a:pt x="494" y="373"/>
                    <a:pt x="488" y="242"/>
                  </a:cubicBezTo>
                  <a:cubicBezTo>
                    <a:pt x="486" y="108"/>
                    <a:pt x="378" y="2"/>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0"/>
            <p:cNvSpPr/>
            <p:nvPr/>
          </p:nvSpPr>
          <p:spPr>
            <a:xfrm>
              <a:off x="2746900" y="885875"/>
              <a:ext cx="12500" cy="10750"/>
            </a:xfrm>
            <a:custGeom>
              <a:avLst/>
              <a:gdLst/>
              <a:ahLst/>
              <a:cxnLst/>
              <a:rect l="l" t="t" r="r" b="b"/>
              <a:pathLst>
                <a:path w="500" h="430" extrusionOk="0">
                  <a:moveTo>
                    <a:pt x="217" y="1"/>
                  </a:moveTo>
                  <a:cubicBezTo>
                    <a:pt x="107" y="1"/>
                    <a:pt x="1" y="86"/>
                    <a:pt x="1" y="215"/>
                  </a:cubicBezTo>
                  <a:cubicBezTo>
                    <a:pt x="3" y="333"/>
                    <a:pt x="97" y="428"/>
                    <a:pt x="214" y="430"/>
                  </a:cubicBezTo>
                  <a:cubicBezTo>
                    <a:pt x="405" y="430"/>
                    <a:pt x="499" y="199"/>
                    <a:pt x="365" y="63"/>
                  </a:cubicBezTo>
                  <a:cubicBezTo>
                    <a:pt x="322" y="20"/>
                    <a:pt x="269" y="1"/>
                    <a:pt x="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0"/>
            <p:cNvSpPr/>
            <p:nvPr/>
          </p:nvSpPr>
          <p:spPr>
            <a:xfrm>
              <a:off x="2773150" y="888700"/>
              <a:ext cx="12975" cy="10075"/>
            </a:xfrm>
            <a:custGeom>
              <a:avLst/>
              <a:gdLst/>
              <a:ahLst/>
              <a:cxnLst/>
              <a:rect l="l" t="t" r="r" b="b"/>
              <a:pathLst>
                <a:path w="519" h="403" extrusionOk="0">
                  <a:moveTo>
                    <a:pt x="260" y="1"/>
                  </a:moveTo>
                  <a:cubicBezTo>
                    <a:pt x="0" y="1"/>
                    <a:pt x="0" y="402"/>
                    <a:pt x="260" y="402"/>
                  </a:cubicBezTo>
                  <a:cubicBezTo>
                    <a:pt x="519" y="402"/>
                    <a:pt x="519"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0"/>
            <p:cNvSpPr/>
            <p:nvPr/>
          </p:nvSpPr>
          <p:spPr>
            <a:xfrm>
              <a:off x="2799400" y="886900"/>
              <a:ext cx="11500" cy="11225"/>
            </a:xfrm>
            <a:custGeom>
              <a:avLst/>
              <a:gdLst/>
              <a:ahLst/>
              <a:cxnLst/>
              <a:rect l="l" t="t" r="r" b="b"/>
              <a:pathLst>
                <a:path w="460" h="449" extrusionOk="0">
                  <a:moveTo>
                    <a:pt x="229" y="0"/>
                  </a:moveTo>
                  <a:cubicBezTo>
                    <a:pt x="112" y="0"/>
                    <a:pt x="0" y="103"/>
                    <a:pt x="5" y="224"/>
                  </a:cubicBezTo>
                  <a:cubicBezTo>
                    <a:pt x="7" y="347"/>
                    <a:pt x="106" y="446"/>
                    <a:pt x="229" y="448"/>
                  </a:cubicBezTo>
                  <a:cubicBezTo>
                    <a:pt x="347" y="448"/>
                    <a:pt x="459" y="345"/>
                    <a:pt x="453" y="224"/>
                  </a:cubicBezTo>
                  <a:cubicBezTo>
                    <a:pt x="450" y="101"/>
                    <a:pt x="352" y="2"/>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0"/>
            <p:cNvSpPr/>
            <p:nvPr/>
          </p:nvSpPr>
          <p:spPr>
            <a:xfrm>
              <a:off x="2756725" y="872500"/>
              <a:ext cx="14700" cy="11400"/>
            </a:xfrm>
            <a:custGeom>
              <a:avLst/>
              <a:gdLst/>
              <a:ahLst/>
              <a:cxnLst/>
              <a:rect l="l" t="t" r="r" b="b"/>
              <a:pathLst>
                <a:path w="588" h="456" extrusionOk="0">
                  <a:moveTo>
                    <a:pt x="293" y="1"/>
                  </a:moveTo>
                  <a:cubicBezTo>
                    <a:pt x="1" y="1"/>
                    <a:pt x="1" y="455"/>
                    <a:pt x="293" y="455"/>
                  </a:cubicBezTo>
                  <a:cubicBezTo>
                    <a:pt x="587" y="455"/>
                    <a:pt x="587" y="1"/>
                    <a:pt x="2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0"/>
            <p:cNvSpPr/>
            <p:nvPr/>
          </p:nvSpPr>
          <p:spPr>
            <a:xfrm>
              <a:off x="2784725" y="874200"/>
              <a:ext cx="13425" cy="10475"/>
            </a:xfrm>
            <a:custGeom>
              <a:avLst/>
              <a:gdLst/>
              <a:ahLst/>
              <a:cxnLst/>
              <a:rect l="l" t="t" r="r" b="b"/>
              <a:pathLst>
                <a:path w="537" h="419" extrusionOk="0">
                  <a:moveTo>
                    <a:pt x="269" y="1"/>
                  </a:moveTo>
                  <a:cubicBezTo>
                    <a:pt x="1" y="1"/>
                    <a:pt x="1" y="418"/>
                    <a:pt x="269" y="418"/>
                  </a:cubicBezTo>
                  <a:cubicBezTo>
                    <a:pt x="537" y="418"/>
                    <a:pt x="537"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0"/>
            <p:cNvSpPr/>
            <p:nvPr/>
          </p:nvSpPr>
          <p:spPr>
            <a:xfrm>
              <a:off x="2743825" y="870200"/>
              <a:ext cx="6400" cy="9250"/>
            </a:xfrm>
            <a:custGeom>
              <a:avLst/>
              <a:gdLst/>
              <a:ahLst/>
              <a:cxnLst/>
              <a:rect l="l" t="t" r="r" b="b"/>
              <a:pathLst>
                <a:path w="256" h="370" extrusionOk="0">
                  <a:moveTo>
                    <a:pt x="159" y="0"/>
                  </a:moveTo>
                  <a:lnTo>
                    <a:pt x="159" y="0"/>
                  </a:lnTo>
                  <a:cubicBezTo>
                    <a:pt x="111" y="119"/>
                    <a:pt x="56" y="244"/>
                    <a:pt x="1" y="369"/>
                  </a:cubicBezTo>
                  <a:cubicBezTo>
                    <a:pt x="203" y="363"/>
                    <a:pt x="255" y="128"/>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0"/>
            <p:cNvSpPr/>
            <p:nvPr/>
          </p:nvSpPr>
          <p:spPr>
            <a:xfrm>
              <a:off x="2744700" y="918275"/>
              <a:ext cx="11500" cy="10550"/>
            </a:xfrm>
            <a:custGeom>
              <a:avLst/>
              <a:gdLst/>
              <a:ahLst/>
              <a:cxnLst/>
              <a:rect l="l" t="t" r="r" b="b"/>
              <a:pathLst>
                <a:path w="460" h="422" extrusionOk="0">
                  <a:moveTo>
                    <a:pt x="230" y="1"/>
                  </a:moveTo>
                  <a:cubicBezTo>
                    <a:pt x="140" y="1"/>
                    <a:pt x="43" y="59"/>
                    <a:pt x="23" y="151"/>
                  </a:cubicBezTo>
                  <a:cubicBezTo>
                    <a:pt x="1" y="258"/>
                    <a:pt x="40" y="361"/>
                    <a:pt x="144" y="405"/>
                  </a:cubicBezTo>
                  <a:cubicBezTo>
                    <a:pt x="171" y="416"/>
                    <a:pt x="198" y="422"/>
                    <a:pt x="225" y="422"/>
                  </a:cubicBezTo>
                  <a:cubicBezTo>
                    <a:pt x="317" y="422"/>
                    <a:pt x="402" y="362"/>
                    <a:pt x="429" y="267"/>
                  </a:cubicBezTo>
                  <a:cubicBezTo>
                    <a:pt x="460" y="155"/>
                    <a:pt x="394" y="41"/>
                    <a:pt x="282" y="8"/>
                  </a:cubicBezTo>
                  <a:cubicBezTo>
                    <a:pt x="265" y="3"/>
                    <a:pt x="248"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0"/>
            <p:cNvSpPr/>
            <p:nvPr/>
          </p:nvSpPr>
          <p:spPr>
            <a:xfrm>
              <a:off x="2769350" y="922525"/>
              <a:ext cx="15575" cy="12100"/>
            </a:xfrm>
            <a:custGeom>
              <a:avLst/>
              <a:gdLst/>
              <a:ahLst/>
              <a:cxnLst/>
              <a:rect l="l" t="t" r="r" b="b"/>
              <a:pathLst>
                <a:path w="623" h="484" extrusionOk="0">
                  <a:moveTo>
                    <a:pt x="311" y="0"/>
                  </a:moveTo>
                  <a:cubicBezTo>
                    <a:pt x="1" y="0"/>
                    <a:pt x="1" y="484"/>
                    <a:pt x="311" y="484"/>
                  </a:cubicBezTo>
                  <a:cubicBezTo>
                    <a:pt x="622" y="484"/>
                    <a:pt x="622"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0"/>
            <p:cNvSpPr/>
            <p:nvPr/>
          </p:nvSpPr>
          <p:spPr>
            <a:xfrm>
              <a:off x="2806475" y="921375"/>
              <a:ext cx="13475" cy="13150"/>
            </a:xfrm>
            <a:custGeom>
              <a:avLst/>
              <a:gdLst/>
              <a:ahLst/>
              <a:cxnLst/>
              <a:rect l="l" t="t" r="r" b="b"/>
              <a:pathLst>
                <a:path w="539" h="526" extrusionOk="0">
                  <a:moveTo>
                    <a:pt x="271" y="0"/>
                  </a:moveTo>
                  <a:cubicBezTo>
                    <a:pt x="132" y="0"/>
                    <a:pt x="1" y="121"/>
                    <a:pt x="7" y="264"/>
                  </a:cubicBezTo>
                  <a:cubicBezTo>
                    <a:pt x="9" y="407"/>
                    <a:pt x="126" y="523"/>
                    <a:pt x="271" y="525"/>
                  </a:cubicBezTo>
                  <a:cubicBezTo>
                    <a:pt x="407" y="525"/>
                    <a:pt x="539" y="404"/>
                    <a:pt x="532" y="264"/>
                  </a:cubicBezTo>
                  <a:cubicBezTo>
                    <a:pt x="530" y="119"/>
                    <a:pt x="413" y="5"/>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0"/>
            <p:cNvSpPr/>
            <p:nvPr/>
          </p:nvSpPr>
          <p:spPr>
            <a:xfrm>
              <a:off x="2752275" y="936025"/>
              <a:ext cx="16125" cy="12550"/>
            </a:xfrm>
            <a:custGeom>
              <a:avLst/>
              <a:gdLst/>
              <a:ahLst/>
              <a:cxnLst/>
              <a:rect l="l" t="t" r="r" b="b"/>
              <a:pathLst>
                <a:path w="645" h="502" extrusionOk="0">
                  <a:moveTo>
                    <a:pt x="322" y="1"/>
                  </a:moveTo>
                  <a:cubicBezTo>
                    <a:pt x="1" y="1"/>
                    <a:pt x="1" y="501"/>
                    <a:pt x="322" y="501"/>
                  </a:cubicBezTo>
                  <a:cubicBezTo>
                    <a:pt x="644" y="501"/>
                    <a:pt x="644"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0"/>
            <p:cNvSpPr/>
            <p:nvPr/>
          </p:nvSpPr>
          <p:spPr>
            <a:xfrm>
              <a:off x="2790450" y="938950"/>
              <a:ext cx="13200" cy="12850"/>
            </a:xfrm>
            <a:custGeom>
              <a:avLst/>
              <a:gdLst/>
              <a:ahLst/>
              <a:cxnLst/>
              <a:rect l="l" t="t" r="r" b="b"/>
              <a:pathLst>
                <a:path w="528" h="514" extrusionOk="0">
                  <a:moveTo>
                    <a:pt x="264" y="0"/>
                  </a:moveTo>
                  <a:cubicBezTo>
                    <a:pt x="130" y="0"/>
                    <a:pt x="0" y="119"/>
                    <a:pt x="7" y="257"/>
                  </a:cubicBezTo>
                  <a:cubicBezTo>
                    <a:pt x="9" y="398"/>
                    <a:pt x="123" y="512"/>
                    <a:pt x="264" y="514"/>
                  </a:cubicBezTo>
                  <a:cubicBezTo>
                    <a:pt x="398" y="514"/>
                    <a:pt x="527" y="398"/>
                    <a:pt x="521" y="257"/>
                  </a:cubicBezTo>
                  <a:cubicBezTo>
                    <a:pt x="519" y="116"/>
                    <a:pt x="404" y="2"/>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0"/>
            <p:cNvSpPr/>
            <p:nvPr/>
          </p:nvSpPr>
          <p:spPr>
            <a:xfrm>
              <a:off x="2824925" y="940475"/>
              <a:ext cx="15125" cy="14800"/>
            </a:xfrm>
            <a:custGeom>
              <a:avLst/>
              <a:gdLst/>
              <a:ahLst/>
              <a:cxnLst/>
              <a:rect l="l" t="t" r="r" b="b"/>
              <a:pathLst>
                <a:path w="605" h="592" extrusionOk="0">
                  <a:moveTo>
                    <a:pt x="304" y="1"/>
                  </a:moveTo>
                  <a:cubicBezTo>
                    <a:pt x="148" y="1"/>
                    <a:pt x="0" y="137"/>
                    <a:pt x="7" y="297"/>
                  </a:cubicBezTo>
                  <a:cubicBezTo>
                    <a:pt x="14" y="455"/>
                    <a:pt x="137" y="591"/>
                    <a:pt x="304" y="591"/>
                  </a:cubicBezTo>
                  <a:cubicBezTo>
                    <a:pt x="457" y="591"/>
                    <a:pt x="604" y="455"/>
                    <a:pt x="600" y="297"/>
                  </a:cubicBezTo>
                  <a:cubicBezTo>
                    <a:pt x="596" y="135"/>
                    <a:pt x="466" y="3"/>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0"/>
            <p:cNvSpPr/>
            <p:nvPr/>
          </p:nvSpPr>
          <p:spPr>
            <a:xfrm>
              <a:off x="2808075" y="870700"/>
              <a:ext cx="12800" cy="12525"/>
            </a:xfrm>
            <a:custGeom>
              <a:avLst/>
              <a:gdLst/>
              <a:ahLst/>
              <a:cxnLst/>
              <a:rect l="l" t="t" r="r" b="b"/>
              <a:pathLst>
                <a:path w="512" h="501" extrusionOk="0">
                  <a:moveTo>
                    <a:pt x="255" y="0"/>
                  </a:moveTo>
                  <a:cubicBezTo>
                    <a:pt x="125" y="0"/>
                    <a:pt x="0" y="114"/>
                    <a:pt x="5" y="251"/>
                  </a:cubicBezTo>
                  <a:cubicBezTo>
                    <a:pt x="7" y="387"/>
                    <a:pt x="119" y="499"/>
                    <a:pt x="255" y="501"/>
                  </a:cubicBezTo>
                  <a:cubicBezTo>
                    <a:pt x="387" y="501"/>
                    <a:pt x="512" y="385"/>
                    <a:pt x="505" y="251"/>
                  </a:cubicBezTo>
                  <a:cubicBezTo>
                    <a:pt x="503" y="112"/>
                    <a:pt x="393" y="2"/>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0"/>
            <p:cNvSpPr/>
            <p:nvPr/>
          </p:nvSpPr>
          <p:spPr>
            <a:xfrm>
              <a:off x="2782475" y="859300"/>
              <a:ext cx="124225" cy="174550"/>
            </a:xfrm>
            <a:custGeom>
              <a:avLst/>
              <a:gdLst/>
              <a:ahLst/>
              <a:cxnLst/>
              <a:rect l="l" t="t" r="r" b="b"/>
              <a:pathLst>
                <a:path w="4969" h="6982" extrusionOk="0">
                  <a:moveTo>
                    <a:pt x="2102" y="0"/>
                  </a:moveTo>
                  <a:cubicBezTo>
                    <a:pt x="1858" y="0"/>
                    <a:pt x="1642" y="94"/>
                    <a:pt x="1483" y="346"/>
                  </a:cubicBezTo>
                  <a:cubicBezTo>
                    <a:pt x="1143" y="889"/>
                    <a:pt x="1239" y="1636"/>
                    <a:pt x="1398" y="2222"/>
                  </a:cubicBezTo>
                  <a:cubicBezTo>
                    <a:pt x="1413" y="2281"/>
                    <a:pt x="1431" y="2341"/>
                    <a:pt x="1448" y="2398"/>
                  </a:cubicBezTo>
                  <a:cubicBezTo>
                    <a:pt x="2149" y="3518"/>
                    <a:pt x="2781" y="4374"/>
                    <a:pt x="2781" y="4374"/>
                  </a:cubicBezTo>
                  <a:lnTo>
                    <a:pt x="1" y="6638"/>
                  </a:lnTo>
                  <a:lnTo>
                    <a:pt x="526" y="6981"/>
                  </a:lnTo>
                  <a:cubicBezTo>
                    <a:pt x="526" y="6981"/>
                    <a:pt x="4734" y="5290"/>
                    <a:pt x="4870" y="4952"/>
                  </a:cubicBezTo>
                  <a:cubicBezTo>
                    <a:pt x="4953" y="4745"/>
                    <a:pt x="4969" y="4519"/>
                    <a:pt x="4960" y="4297"/>
                  </a:cubicBezTo>
                  <a:cubicBezTo>
                    <a:pt x="4911" y="2977"/>
                    <a:pt x="4090" y="1813"/>
                    <a:pt x="3192" y="847"/>
                  </a:cubicBezTo>
                  <a:cubicBezTo>
                    <a:pt x="2922" y="553"/>
                    <a:pt x="2634" y="278"/>
                    <a:pt x="2327" y="24"/>
                  </a:cubicBezTo>
                  <a:cubicBezTo>
                    <a:pt x="2250" y="8"/>
                    <a:pt x="2175" y="0"/>
                    <a:pt x="2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0"/>
            <p:cNvSpPr/>
            <p:nvPr/>
          </p:nvSpPr>
          <p:spPr>
            <a:xfrm>
              <a:off x="2742300" y="1020075"/>
              <a:ext cx="56950" cy="41150"/>
            </a:xfrm>
            <a:custGeom>
              <a:avLst/>
              <a:gdLst/>
              <a:ahLst/>
              <a:cxnLst/>
              <a:rect l="l" t="t" r="r" b="b"/>
              <a:pathLst>
                <a:path w="2278" h="1646" extrusionOk="0">
                  <a:moveTo>
                    <a:pt x="751" y="1"/>
                  </a:moveTo>
                  <a:lnTo>
                    <a:pt x="751" y="1"/>
                  </a:lnTo>
                  <a:cubicBezTo>
                    <a:pt x="721" y="87"/>
                    <a:pt x="740" y="183"/>
                    <a:pt x="804" y="249"/>
                  </a:cubicBezTo>
                  <a:cubicBezTo>
                    <a:pt x="868" y="313"/>
                    <a:pt x="953" y="350"/>
                    <a:pt x="1041" y="355"/>
                  </a:cubicBezTo>
                  <a:cubicBezTo>
                    <a:pt x="903" y="473"/>
                    <a:pt x="712" y="513"/>
                    <a:pt x="540" y="574"/>
                  </a:cubicBezTo>
                  <a:cubicBezTo>
                    <a:pt x="413" y="618"/>
                    <a:pt x="290" y="671"/>
                    <a:pt x="169" y="732"/>
                  </a:cubicBezTo>
                  <a:cubicBezTo>
                    <a:pt x="130" y="750"/>
                    <a:pt x="86" y="776"/>
                    <a:pt x="73" y="818"/>
                  </a:cubicBezTo>
                  <a:cubicBezTo>
                    <a:pt x="57" y="871"/>
                    <a:pt x="99" y="926"/>
                    <a:pt x="152" y="943"/>
                  </a:cubicBezTo>
                  <a:cubicBezTo>
                    <a:pt x="174" y="949"/>
                    <a:pt x="198" y="952"/>
                    <a:pt x="222" y="952"/>
                  </a:cubicBezTo>
                  <a:cubicBezTo>
                    <a:pt x="252" y="952"/>
                    <a:pt x="282" y="947"/>
                    <a:pt x="310" y="939"/>
                  </a:cubicBezTo>
                  <a:cubicBezTo>
                    <a:pt x="457" y="906"/>
                    <a:pt x="602" y="862"/>
                    <a:pt x="740" y="803"/>
                  </a:cubicBezTo>
                  <a:lnTo>
                    <a:pt x="740" y="803"/>
                  </a:lnTo>
                  <a:cubicBezTo>
                    <a:pt x="681" y="862"/>
                    <a:pt x="615" y="917"/>
                    <a:pt x="547" y="963"/>
                  </a:cubicBezTo>
                  <a:cubicBezTo>
                    <a:pt x="396" y="1060"/>
                    <a:pt x="211" y="1097"/>
                    <a:pt x="73" y="1211"/>
                  </a:cubicBezTo>
                  <a:cubicBezTo>
                    <a:pt x="35" y="1242"/>
                    <a:pt x="0" y="1288"/>
                    <a:pt x="13" y="1334"/>
                  </a:cubicBezTo>
                  <a:cubicBezTo>
                    <a:pt x="24" y="1365"/>
                    <a:pt x="51" y="1389"/>
                    <a:pt x="84" y="1393"/>
                  </a:cubicBezTo>
                  <a:cubicBezTo>
                    <a:pt x="97" y="1396"/>
                    <a:pt x="110" y="1397"/>
                    <a:pt x="123" y="1397"/>
                  </a:cubicBezTo>
                  <a:cubicBezTo>
                    <a:pt x="142" y="1397"/>
                    <a:pt x="162" y="1394"/>
                    <a:pt x="180" y="1389"/>
                  </a:cubicBezTo>
                  <a:cubicBezTo>
                    <a:pt x="407" y="1338"/>
                    <a:pt x="595" y="1189"/>
                    <a:pt x="813" y="1112"/>
                  </a:cubicBezTo>
                  <a:lnTo>
                    <a:pt x="813" y="1112"/>
                  </a:lnTo>
                  <a:lnTo>
                    <a:pt x="422" y="1516"/>
                  </a:lnTo>
                  <a:cubicBezTo>
                    <a:pt x="411" y="1525"/>
                    <a:pt x="402" y="1538"/>
                    <a:pt x="396" y="1554"/>
                  </a:cubicBezTo>
                  <a:cubicBezTo>
                    <a:pt x="378" y="1598"/>
                    <a:pt x="428" y="1646"/>
                    <a:pt x="477" y="1646"/>
                  </a:cubicBezTo>
                  <a:cubicBezTo>
                    <a:pt x="525" y="1646"/>
                    <a:pt x="569" y="1615"/>
                    <a:pt x="606" y="1587"/>
                  </a:cubicBezTo>
                  <a:lnTo>
                    <a:pt x="1111" y="1209"/>
                  </a:lnTo>
                  <a:lnTo>
                    <a:pt x="1111" y="1209"/>
                  </a:lnTo>
                  <a:cubicBezTo>
                    <a:pt x="1081" y="1330"/>
                    <a:pt x="984" y="1422"/>
                    <a:pt x="920" y="1527"/>
                  </a:cubicBezTo>
                  <a:cubicBezTo>
                    <a:pt x="905" y="1551"/>
                    <a:pt x="892" y="1582"/>
                    <a:pt x="912" y="1604"/>
                  </a:cubicBezTo>
                  <a:cubicBezTo>
                    <a:pt x="923" y="1613"/>
                    <a:pt x="934" y="1617"/>
                    <a:pt x="947" y="1620"/>
                  </a:cubicBezTo>
                  <a:cubicBezTo>
                    <a:pt x="958" y="1621"/>
                    <a:pt x="969" y="1622"/>
                    <a:pt x="980" y="1622"/>
                  </a:cubicBezTo>
                  <a:cubicBezTo>
                    <a:pt x="1060" y="1622"/>
                    <a:pt x="1138" y="1582"/>
                    <a:pt x="1199" y="1529"/>
                  </a:cubicBezTo>
                  <a:cubicBezTo>
                    <a:pt x="1267" y="1470"/>
                    <a:pt x="1322" y="1396"/>
                    <a:pt x="1388" y="1330"/>
                  </a:cubicBezTo>
                  <a:cubicBezTo>
                    <a:pt x="1447" y="1268"/>
                    <a:pt x="1516" y="1218"/>
                    <a:pt x="1581" y="1163"/>
                  </a:cubicBezTo>
                  <a:cubicBezTo>
                    <a:pt x="1869" y="919"/>
                    <a:pt x="2106" y="622"/>
                    <a:pt x="2278" y="286"/>
                  </a:cubicBezTo>
                  <a:lnTo>
                    <a:pt x="1599" y="196"/>
                  </a:lnTo>
                  <a:cubicBezTo>
                    <a:pt x="1558" y="224"/>
                    <a:pt x="1509" y="232"/>
                    <a:pt x="1458" y="232"/>
                  </a:cubicBezTo>
                  <a:cubicBezTo>
                    <a:pt x="1427" y="232"/>
                    <a:pt x="1396" y="229"/>
                    <a:pt x="1366" y="225"/>
                  </a:cubicBezTo>
                  <a:cubicBezTo>
                    <a:pt x="1149" y="190"/>
                    <a:pt x="940" y="115"/>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0"/>
            <p:cNvSpPr/>
            <p:nvPr/>
          </p:nvSpPr>
          <p:spPr>
            <a:xfrm>
              <a:off x="2921500" y="1083500"/>
              <a:ext cx="62225" cy="23375"/>
            </a:xfrm>
            <a:custGeom>
              <a:avLst/>
              <a:gdLst/>
              <a:ahLst/>
              <a:cxnLst/>
              <a:rect l="l" t="t" r="r" b="b"/>
              <a:pathLst>
                <a:path w="2489" h="935" extrusionOk="0">
                  <a:moveTo>
                    <a:pt x="497" y="1"/>
                  </a:moveTo>
                  <a:cubicBezTo>
                    <a:pt x="497" y="1"/>
                    <a:pt x="73" y="275"/>
                    <a:pt x="1" y="279"/>
                  </a:cubicBezTo>
                  <a:lnTo>
                    <a:pt x="58" y="796"/>
                  </a:lnTo>
                  <a:cubicBezTo>
                    <a:pt x="58" y="796"/>
                    <a:pt x="1549" y="934"/>
                    <a:pt x="2196" y="934"/>
                  </a:cubicBezTo>
                  <a:cubicBezTo>
                    <a:pt x="2375" y="934"/>
                    <a:pt x="2489" y="924"/>
                    <a:pt x="2489" y="897"/>
                  </a:cubicBezTo>
                  <a:cubicBezTo>
                    <a:pt x="2489" y="771"/>
                    <a:pt x="497"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0"/>
            <p:cNvSpPr/>
            <p:nvPr/>
          </p:nvSpPr>
          <p:spPr>
            <a:xfrm>
              <a:off x="2769300" y="783000"/>
              <a:ext cx="17400" cy="6325"/>
            </a:xfrm>
            <a:custGeom>
              <a:avLst/>
              <a:gdLst/>
              <a:ahLst/>
              <a:cxnLst/>
              <a:rect l="l" t="t" r="r" b="b"/>
              <a:pathLst>
                <a:path w="696" h="253" extrusionOk="0">
                  <a:moveTo>
                    <a:pt x="39" y="0"/>
                  </a:moveTo>
                  <a:cubicBezTo>
                    <a:pt x="34" y="0"/>
                    <a:pt x="28" y="1"/>
                    <a:pt x="23" y="3"/>
                  </a:cubicBezTo>
                  <a:cubicBezTo>
                    <a:pt x="14" y="5"/>
                    <a:pt x="7" y="12"/>
                    <a:pt x="5" y="21"/>
                  </a:cubicBezTo>
                  <a:lnTo>
                    <a:pt x="5" y="23"/>
                  </a:lnTo>
                  <a:cubicBezTo>
                    <a:pt x="1" y="58"/>
                    <a:pt x="29" y="89"/>
                    <a:pt x="53" y="111"/>
                  </a:cubicBezTo>
                  <a:cubicBezTo>
                    <a:pt x="80" y="137"/>
                    <a:pt x="111" y="161"/>
                    <a:pt x="141" y="183"/>
                  </a:cubicBezTo>
                  <a:cubicBezTo>
                    <a:pt x="209" y="223"/>
                    <a:pt x="286" y="245"/>
                    <a:pt x="365" y="251"/>
                  </a:cubicBezTo>
                  <a:cubicBezTo>
                    <a:pt x="373" y="252"/>
                    <a:pt x="380" y="252"/>
                    <a:pt x="388" y="252"/>
                  </a:cubicBezTo>
                  <a:cubicBezTo>
                    <a:pt x="449" y="252"/>
                    <a:pt x="510" y="236"/>
                    <a:pt x="563" y="205"/>
                  </a:cubicBezTo>
                  <a:cubicBezTo>
                    <a:pt x="592" y="188"/>
                    <a:pt x="618" y="166"/>
                    <a:pt x="640" y="139"/>
                  </a:cubicBezTo>
                  <a:cubicBezTo>
                    <a:pt x="666" y="117"/>
                    <a:pt x="684" y="89"/>
                    <a:pt x="690" y="56"/>
                  </a:cubicBezTo>
                  <a:cubicBezTo>
                    <a:pt x="696" y="33"/>
                    <a:pt x="679" y="15"/>
                    <a:pt x="658" y="15"/>
                  </a:cubicBezTo>
                  <a:cubicBezTo>
                    <a:pt x="653" y="15"/>
                    <a:pt x="647" y="16"/>
                    <a:pt x="642" y="19"/>
                  </a:cubicBezTo>
                  <a:cubicBezTo>
                    <a:pt x="620" y="32"/>
                    <a:pt x="605" y="51"/>
                    <a:pt x="583" y="67"/>
                  </a:cubicBezTo>
                  <a:cubicBezTo>
                    <a:pt x="563" y="78"/>
                    <a:pt x="539" y="87"/>
                    <a:pt x="517" y="93"/>
                  </a:cubicBezTo>
                  <a:cubicBezTo>
                    <a:pt x="473" y="107"/>
                    <a:pt x="427" y="113"/>
                    <a:pt x="381" y="113"/>
                  </a:cubicBezTo>
                  <a:cubicBezTo>
                    <a:pt x="374" y="113"/>
                    <a:pt x="367" y="113"/>
                    <a:pt x="361" y="113"/>
                  </a:cubicBezTo>
                  <a:cubicBezTo>
                    <a:pt x="302" y="106"/>
                    <a:pt x="245" y="89"/>
                    <a:pt x="192" y="65"/>
                  </a:cubicBezTo>
                  <a:cubicBezTo>
                    <a:pt x="163" y="54"/>
                    <a:pt x="137" y="40"/>
                    <a:pt x="108" y="27"/>
                  </a:cubicBezTo>
                  <a:cubicBezTo>
                    <a:pt x="91" y="17"/>
                    <a:pt x="64"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0"/>
            <p:cNvSpPr/>
            <p:nvPr/>
          </p:nvSpPr>
          <p:spPr>
            <a:xfrm>
              <a:off x="2744225" y="777850"/>
              <a:ext cx="10050" cy="5625"/>
            </a:xfrm>
            <a:custGeom>
              <a:avLst/>
              <a:gdLst/>
              <a:ahLst/>
              <a:cxnLst/>
              <a:rect l="l" t="t" r="r" b="b"/>
              <a:pathLst>
                <a:path w="402" h="225" extrusionOk="0">
                  <a:moveTo>
                    <a:pt x="351" y="79"/>
                  </a:moveTo>
                  <a:cubicBezTo>
                    <a:pt x="350" y="79"/>
                    <a:pt x="353" y="80"/>
                    <a:pt x="356" y="80"/>
                  </a:cubicBezTo>
                  <a:cubicBezTo>
                    <a:pt x="353" y="79"/>
                    <a:pt x="351" y="79"/>
                    <a:pt x="351" y="79"/>
                  </a:cubicBezTo>
                  <a:close/>
                  <a:moveTo>
                    <a:pt x="68" y="1"/>
                  </a:moveTo>
                  <a:cubicBezTo>
                    <a:pt x="40" y="1"/>
                    <a:pt x="11" y="20"/>
                    <a:pt x="4" y="51"/>
                  </a:cubicBezTo>
                  <a:lnTo>
                    <a:pt x="4" y="49"/>
                  </a:lnTo>
                  <a:lnTo>
                    <a:pt x="4" y="49"/>
                  </a:lnTo>
                  <a:cubicBezTo>
                    <a:pt x="0" y="69"/>
                    <a:pt x="2" y="91"/>
                    <a:pt x="11" y="108"/>
                  </a:cubicBezTo>
                  <a:cubicBezTo>
                    <a:pt x="13" y="113"/>
                    <a:pt x="18" y="117"/>
                    <a:pt x="20" y="124"/>
                  </a:cubicBezTo>
                  <a:cubicBezTo>
                    <a:pt x="33" y="141"/>
                    <a:pt x="48" y="159"/>
                    <a:pt x="66" y="172"/>
                  </a:cubicBezTo>
                  <a:cubicBezTo>
                    <a:pt x="90" y="187"/>
                    <a:pt x="116" y="200"/>
                    <a:pt x="143" y="209"/>
                  </a:cubicBezTo>
                  <a:cubicBezTo>
                    <a:pt x="169" y="218"/>
                    <a:pt x="198" y="225"/>
                    <a:pt x="226" y="225"/>
                  </a:cubicBezTo>
                  <a:cubicBezTo>
                    <a:pt x="260" y="225"/>
                    <a:pt x="304" y="221"/>
                    <a:pt x="329" y="197"/>
                  </a:cubicBezTo>
                  <a:lnTo>
                    <a:pt x="329" y="197"/>
                  </a:lnTo>
                  <a:cubicBezTo>
                    <a:pt x="337" y="192"/>
                    <a:pt x="345" y="188"/>
                    <a:pt x="354" y="183"/>
                  </a:cubicBezTo>
                  <a:cubicBezTo>
                    <a:pt x="362" y="176"/>
                    <a:pt x="373" y="167"/>
                    <a:pt x="380" y="156"/>
                  </a:cubicBezTo>
                  <a:lnTo>
                    <a:pt x="382" y="154"/>
                  </a:lnTo>
                  <a:cubicBezTo>
                    <a:pt x="385" y="149"/>
                    <a:pt x="387" y="144"/>
                    <a:pt x="388" y="138"/>
                  </a:cubicBezTo>
                  <a:lnTo>
                    <a:pt x="388" y="138"/>
                  </a:lnTo>
                  <a:cubicBezTo>
                    <a:pt x="388" y="138"/>
                    <a:pt x="388" y="137"/>
                    <a:pt x="389" y="137"/>
                  </a:cubicBezTo>
                  <a:cubicBezTo>
                    <a:pt x="402" y="113"/>
                    <a:pt x="384" y="82"/>
                    <a:pt x="356" y="80"/>
                  </a:cubicBezTo>
                  <a:lnTo>
                    <a:pt x="356" y="80"/>
                  </a:lnTo>
                  <a:lnTo>
                    <a:pt x="362" y="83"/>
                  </a:lnTo>
                  <a:lnTo>
                    <a:pt x="362" y="83"/>
                  </a:lnTo>
                  <a:cubicBezTo>
                    <a:pt x="352" y="79"/>
                    <a:pt x="341" y="77"/>
                    <a:pt x="330" y="77"/>
                  </a:cubicBezTo>
                  <a:cubicBezTo>
                    <a:pt x="323" y="77"/>
                    <a:pt x="316" y="78"/>
                    <a:pt x="310" y="80"/>
                  </a:cubicBezTo>
                  <a:lnTo>
                    <a:pt x="303" y="82"/>
                  </a:lnTo>
                  <a:lnTo>
                    <a:pt x="303" y="82"/>
                  </a:lnTo>
                  <a:cubicBezTo>
                    <a:pt x="299" y="82"/>
                    <a:pt x="294" y="81"/>
                    <a:pt x="292" y="81"/>
                  </a:cubicBezTo>
                  <a:lnTo>
                    <a:pt x="292" y="81"/>
                  </a:lnTo>
                  <a:cubicBezTo>
                    <a:pt x="286" y="80"/>
                    <a:pt x="279" y="79"/>
                    <a:pt x="273" y="79"/>
                  </a:cubicBezTo>
                  <a:cubicBezTo>
                    <a:pt x="270" y="79"/>
                    <a:pt x="267" y="79"/>
                    <a:pt x="264" y="80"/>
                  </a:cubicBezTo>
                  <a:lnTo>
                    <a:pt x="239" y="80"/>
                  </a:lnTo>
                  <a:lnTo>
                    <a:pt x="233" y="77"/>
                  </a:lnTo>
                  <a:lnTo>
                    <a:pt x="218" y="75"/>
                  </a:lnTo>
                  <a:cubicBezTo>
                    <a:pt x="207" y="71"/>
                    <a:pt x="198" y="69"/>
                    <a:pt x="187" y="64"/>
                  </a:cubicBezTo>
                  <a:cubicBezTo>
                    <a:pt x="186" y="64"/>
                    <a:pt x="185" y="64"/>
                    <a:pt x="184" y="64"/>
                  </a:cubicBezTo>
                  <a:lnTo>
                    <a:pt x="184" y="64"/>
                  </a:lnTo>
                  <a:cubicBezTo>
                    <a:pt x="186" y="66"/>
                    <a:pt x="190" y="68"/>
                    <a:pt x="189" y="68"/>
                  </a:cubicBezTo>
                  <a:cubicBezTo>
                    <a:pt x="189" y="68"/>
                    <a:pt x="189" y="67"/>
                    <a:pt x="187" y="66"/>
                  </a:cubicBezTo>
                  <a:lnTo>
                    <a:pt x="183" y="64"/>
                  </a:lnTo>
                  <a:lnTo>
                    <a:pt x="183" y="64"/>
                  </a:lnTo>
                  <a:cubicBezTo>
                    <a:pt x="183" y="64"/>
                    <a:pt x="183" y="64"/>
                    <a:pt x="184" y="64"/>
                  </a:cubicBezTo>
                  <a:lnTo>
                    <a:pt x="184" y="64"/>
                  </a:lnTo>
                  <a:cubicBezTo>
                    <a:pt x="182" y="63"/>
                    <a:pt x="180" y="62"/>
                    <a:pt x="180" y="62"/>
                  </a:cubicBezTo>
                  <a:lnTo>
                    <a:pt x="180" y="62"/>
                  </a:lnTo>
                  <a:lnTo>
                    <a:pt x="183" y="64"/>
                  </a:lnTo>
                  <a:lnTo>
                    <a:pt x="183" y="64"/>
                  </a:lnTo>
                  <a:cubicBezTo>
                    <a:pt x="182" y="63"/>
                    <a:pt x="181" y="63"/>
                    <a:pt x="180" y="62"/>
                  </a:cubicBezTo>
                  <a:lnTo>
                    <a:pt x="180" y="62"/>
                  </a:lnTo>
                  <a:cubicBezTo>
                    <a:pt x="180" y="62"/>
                    <a:pt x="180" y="62"/>
                    <a:pt x="180" y="62"/>
                  </a:cubicBezTo>
                  <a:lnTo>
                    <a:pt x="180" y="62"/>
                  </a:lnTo>
                  <a:lnTo>
                    <a:pt x="174" y="58"/>
                  </a:lnTo>
                  <a:cubicBezTo>
                    <a:pt x="169" y="55"/>
                    <a:pt x="165" y="53"/>
                    <a:pt x="160" y="51"/>
                  </a:cubicBezTo>
                  <a:lnTo>
                    <a:pt x="154" y="47"/>
                  </a:lnTo>
                  <a:cubicBezTo>
                    <a:pt x="152" y="45"/>
                    <a:pt x="151" y="45"/>
                    <a:pt x="151" y="45"/>
                  </a:cubicBezTo>
                  <a:lnTo>
                    <a:pt x="151" y="45"/>
                  </a:lnTo>
                  <a:cubicBezTo>
                    <a:pt x="151" y="45"/>
                    <a:pt x="154" y="47"/>
                    <a:pt x="156" y="49"/>
                  </a:cubicBezTo>
                  <a:lnTo>
                    <a:pt x="156" y="49"/>
                  </a:lnTo>
                  <a:cubicBezTo>
                    <a:pt x="149" y="45"/>
                    <a:pt x="142" y="39"/>
                    <a:pt x="136" y="31"/>
                  </a:cubicBezTo>
                  <a:lnTo>
                    <a:pt x="123" y="22"/>
                  </a:lnTo>
                  <a:cubicBezTo>
                    <a:pt x="108" y="9"/>
                    <a:pt x="88" y="3"/>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0"/>
            <p:cNvSpPr/>
            <p:nvPr/>
          </p:nvSpPr>
          <p:spPr>
            <a:xfrm>
              <a:off x="2745575" y="760975"/>
              <a:ext cx="11300" cy="5325"/>
            </a:xfrm>
            <a:custGeom>
              <a:avLst/>
              <a:gdLst/>
              <a:ahLst/>
              <a:cxnLst/>
              <a:rect l="l" t="t" r="r" b="b"/>
              <a:pathLst>
                <a:path w="452" h="213" extrusionOk="0">
                  <a:moveTo>
                    <a:pt x="193" y="0"/>
                  </a:moveTo>
                  <a:cubicBezTo>
                    <a:pt x="173" y="0"/>
                    <a:pt x="154" y="2"/>
                    <a:pt x="135" y="6"/>
                  </a:cubicBezTo>
                  <a:cubicBezTo>
                    <a:pt x="113" y="8"/>
                    <a:pt x="91" y="14"/>
                    <a:pt x="71" y="25"/>
                  </a:cubicBezTo>
                  <a:cubicBezTo>
                    <a:pt x="49" y="36"/>
                    <a:pt x="30" y="54"/>
                    <a:pt x="16" y="76"/>
                  </a:cubicBezTo>
                  <a:cubicBezTo>
                    <a:pt x="1" y="105"/>
                    <a:pt x="21" y="140"/>
                    <a:pt x="54" y="140"/>
                  </a:cubicBezTo>
                  <a:lnTo>
                    <a:pt x="56" y="140"/>
                  </a:lnTo>
                  <a:cubicBezTo>
                    <a:pt x="65" y="140"/>
                    <a:pt x="73" y="137"/>
                    <a:pt x="82" y="137"/>
                  </a:cubicBezTo>
                  <a:cubicBezTo>
                    <a:pt x="85" y="137"/>
                    <a:pt x="92" y="136"/>
                    <a:pt x="93" y="136"/>
                  </a:cubicBezTo>
                  <a:lnTo>
                    <a:pt x="93" y="136"/>
                  </a:lnTo>
                  <a:cubicBezTo>
                    <a:pt x="93" y="136"/>
                    <a:pt x="93" y="137"/>
                    <a:pt x="89" y="137"/>
                  </a:cubicBezTo>
                  <a:cubicBezTo>
                    <a:pt x="98" y="137"/>
                    <a:pt x="106" y="135"/>
                    <a:pt x="113" y="135"/>
                  </a:cubicBezTo>
                  <a:cubicBezTo>
                    <a:pt x="122" y="133"/>
                    <a:pt x="131" y="131"/>
                    <a:pt x="137" y="129"/>
                  </a:cubicBezTo>
                  <a:cubicBezTo>
                    <a:pt x="144" y="126"/>
                    <a:pt x="146" y="126"/>
                    <a:pt x="150" y="126"/>
                  </a:cubicBezTo>
                  <a:cubicBezTo>
                    <a:pt x="159" y="125"/>
                    <a:pt x="168" y="125"/>
                    <a:pt x="177" y="125"/>
                  </a:cubicBezTo>
                  <a:cubicBezTo>
                    <a:pt x="186" y="125"/>
                    <a:pt x="195" y="125"/>
                    <a:pt x="205" y="126"/>
                  </a:cubicBezTo>
                  <a:lnTo>
                    <a:pt x="212" y="126"/>
                  </a:lnTo>
                  <a:lnTo>
                    <a:pt x="229" y="129"/>
                  </a:lnTo>
                  <a:cubicBezTo>
                    <a:pt x="230" y="129"/>
                    <a:pt x="232" y="129"/>
                    <a:pt x="234" y="129"/>
                  </a:cubicBezTo>
                  <a:lnTo>
                    <a:pt x="234" y="129"/>
                  </a:lnTo>
                  <a:lnTo>
                    <a:pt x="243" y="131"/>
                  </a:lnTo>
                  <a:cubicBezTo>
                    <a:pt x="260" y="133"/>
                    <a:pt x="276" y="140"/>
                    <a:pt x="293" y="144"/>
                  </a:cubicBezTo>
                  <a:cubicBezTo>
                    <a:pt x="300" y="144"/>
                    <a:pt x="308" y="148"/>
                    <a:pt x="315" y="151"/>
                  </a:cubicBezTo>
                  <a:cubicBezTo>
                    <a:pt x="324" y="153"/>
                    <a:pt x="324" y="153"/>
                    <a:pt x="328" y="155"/>
                  </a:cubicBezTo>
                  <a:cubicBezTo>
                    <a:pt x="326" y="154"/>
                    <a:pt x="325" y="154"/>
                    <a:pt x="325" y="154"/>
                  </a:cubicBezTo>
                  <a:lnTo>
                    <a:pt x="325" y="154"/>
                  </a:lnTo>
                  <a:cubicBezTo>
                    <a:pt x="325" y="154"/>
                    <a:pt x="330" y="156"/>
                    <a:pt x="333" y="157"/>
                  </a:cubicBezTo>
                  <a:cubicBezTo>
                    <a:pt x="348" y="164"/>
                    <a:pt x="361" y="173"/>
                    <a:pt x="374" y="181"/>
                  </a:cubicBezTo>
                  <a:cubicBezTo>
                    <a:pt x="388" y="195"/>
                    <a:pt x="401" y="206"/>
                    <a:pt x="418" y="212"/>
                  </a:cubicBezTo>
                  <a:cubicBezTo>
                    <a:pt x="420" y="213"/>
                    <a:pt x="422" y="213"/>
                    <a:pt x="424" y="213"/>
                  </a:cubicBezTo>
                  <a:cubicBezTo>
                    <a:pt x="438" y="213"/>
                    <a:pt x="451" y="201"/>
                    <a:pt x="451" y="186"/>
                  </a:cubicBezTo>
                  <a:cubicBezTo>
                    <a:pt x="451" y="166"/>
                    <a:pt x="442" y="144"/>
                    <a:pt x="429" y="129"/>
                  </a:cubicBezTo>
                  <a:cubicBezTo>
                    <a:pt x="416" y="111"/>
                    <a:pt x="403" y="94"/>
                    <a:pt x="390" y="80"/>
                  </a:cubicBezTo>
                  <a:cubicBezTo>
                    <a:pt x="357" y="47"/>
                    <a:pt x="317" y="23"/>
                    <a:pt x="273" y="10"/>
                  </a:cubicBezTo>
                  <a:cubicBezTo>
                    <a:pt x="246" y="4"/>
                    <a:pt x="220"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0"/>
            <p:cNvSpPr/>
            <p:nvPr/>
          </p:nvSpPr>
          <p:spPr>
            <a:xfrm>
              <a:off x="2769675" y="764825"/>
              <a:ext cx="18875" cy="8200"/>
            </a:xfrm>
            <a:custGeom>
              <a:avLst/>
              <a:gdLst/>
              <a:ahLst/>
              <a:cxnLst/>
              <a:rect l="l" t="t" r="r" b="b"/>
              <a:pathLst>
                <a:path w="755" h="328" extrusionOk="0">
                  <a:moveTo>
                    <a:pt x="328" y="1"/>
                  </a:moveTo>
                  <a:cubicBezTo>
                    <a:pt x="226" y="1"/>
                    <a:pt x="125" y="29"/>
                    <a:pt x="36" y="82"/>
                  </a:cubicBezTo>
                  <a:cubicBezTo>
                    <a:pt x="0" y="108"/>
                    <a:pt x="7" y="177"/>
                    <a:pt x="56" y="177"/>
                  </a:cubicBezTo>
                  <a:cubicBezTo>
                    <a:pt x="57" y="177"/>
                    <a:pt x="59" y="177"/>
                    <a:pt x="60" y="177"/>
                  </a:cubicBezTo>
                  <a:cubicBezTo>
                    <a:pt x="141" y="171"/>
                    <a:pt x="221" y="156"/>
                    <a:pt x="301" y="156"/>
                  </a:cubicBezTo>
                  <a:cubicBezTo>
                    <a:pt x="339" y="156"/>
                    <a:pt x="376" y="159"/>
                    <a:pt x="414" y="168"/>
                  </a:cubicBezTo>
                  <a:cubicBezTo>
                    <a:pt x="458" y="179"/>
                    <a:pt x="502" y="199"/>
                    <a:pt x="539" y="225"/>
                  </a:cubicBezTo>
                  <a:cubicBezTo>
                    <a:pt x="577" y="251"/>
                    <a:pt x="612" y="308"/>
                    <a:pt x="662" y="324"/>
                  </a:cubicBezTo>
                  <a:cubicBezTo>
                    <a:pt x="669" y="326"/>
                    <a:pt x="676" y="327"/>
                    <a:pt x="683" y="327"/>
                  </a:cubicBezTo>
                  <a:cubicBezTo>
                    <a:pt x="719" y="327"/>
                    <a:pt x="742" y="294"/>
                    <a:pt x="746" y="260"/>
                  </a:cubicBezTo>
                  <a:cubicBezTo>
                    <a:pt x="754" y="192"/>
                    <a:pt x="675" y="126"/>
                    <a:pt x="629" y="91"/>
                  </a:cubicBezTo>
                  <a:cubicBezTo>
                    <a:pt x="577" y="56"/>
                    <a:pt x="519" y="30"/>
                    <a:pt x="460" y="16"/>
                  </a:cubicBezTo>
                  <a:cubicBezTo>
                    <a:pt x="416" y="6"/>
                    <a:pt x="37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0"/>
            <p:cNvSpPr/>
            <p:nvPr/>
          </p:nvSpPr>
          <p:spPr>
            <a:xfrm>
              <a:off x="2757175" y="802350"/>
              <a:ext cx="19625" cy="11175"/>
            </a:xfrm>
            <a:custGeom>
              <a:avLst/>
              <a:gdLst/>
              <a:ahLst/>
              <a:cxnLst/>
              <a:rect l="l" t="t" r="r" b="b"/>
              <a:pathLst>
                <a:path w="785" h="447" extrusionOk="0">
                  <a:moveTo>
                    <a:pt x="784" y="0"/>
                  </a:moveTo>
                  <a:lnTo>
                    <a:pt x="784" y="0"/>
                  </a:lnTo>
                  <a:cubicBezTo>
                    <a:pt x="624" y="114"/>
                    <a:pt x="435" y="173"/>
                    <a:pt x="244" y="173"/>
                  </a:cubicBezTo>
                  <a:cubicBezTo>
                    <a:pt x="162" y="173"/>
                    <a:pt x="80" y="162"/>
                    <a:pt x="0" y="141"/>
                  </a:cubicBezTo>
                  <a:lnTo>
                    <a:pt x="0" y="141"/>
                  </a:lnTo>
                  <a:lnTo>
                    <a:pt x="40" y="171"/>
                  </a:lnTo>
                  <a:cubicBezTo>
                    <a:pt x="44" y="277"/>
                    <a:pt x="108" y="373"/>
                    <a:pt x="205" y="417"/>
                  </a:cubicBezTo>
                  <a:cubicBezTo>
                    <a:pt x="233" y="430"/>
                    <a:pt x="264" y="439"/>
                    <a:pt x="297" y="444"/>
                  </a:cubicBezTo>
                  <a:cubicBezTo>
                    <a:pt x="312" y="445"/>
                    <a:pt x="328" y="446"/>
                    <a:pt x="343" y="446"/>
                  </a:cubicBezTo>
                  <a:cubicBezTo>
                    <a:pt x="420" y="446"/>
                    <a:pt x="494" y="424"/>
                    <a:pt x="558" y="380"/>
                  </a:cubicBezTo>
                  <a:cubicBezTo>
                    <a:pt x="681" y="294"/>
                    <a:pt x="736" y="143"/>
                    <a:pt x="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0"/>
            <p:cNvSpPr/>
            <p:nvPr/>
          </p:nvSpPr>
          <p:spPr>
            <a:xfrm>
              <a:off x="2768375" y="818375"/>
              <a:ext cx="30325" cy="17150"/>
            </a:xfrm>
            <a:custGeom>
              <a:avLst/>
              <a:gdLst/>
              <a:ahLst/>
              <a:cxnLst/>
              <a:rect l="l" t="t" r="r" b="b"/>
              <a:pathLst>
                <a:path w="1213" h="686" extrusionOk="0">
                  <a:moveTo>
                    <a:pt x="1060" y="1"/>
                  </a:moveTo>
                  <a:cubicBezTo>
                    <a:pt x="1040" y="1"/>
                    <a:pt x="1010" y="13"/>
                    <a:pt x="971" y="40"/>
                  </a:cubicBezTo>
                  <a:cubicBezTo>
                    <a:pt x="694" y="235"/>
                    <a:pt x="341" y="312"/>
                    <a:pt x="73" y="312"/>
                  </a:cubicBezTo>
                  <a:cubicBezTo>
                    <a:pt x="48" y="312"/>
                    <a:pt x="24" y="311"/>
                    <a:pt x="0" y="310"/>
                  </a:cubicBezTo>
                  <a:lnTo>
                    <a:pt x="0" y="310"/>
                  </a:lnTo>
                  <a:lnTo>
                    <a:pt x="53" y="685"/>
                  </a:lnTo>
                  <a:cubicBezTo>
                    <a:pt x="871" y="656"/>
                    <a:pt x="1212" y="1"/>
                    <a:pt x="1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0"/>
            <p:cNvSpPr/>
            <p:nvPr/>
          </p:nvSpPr>
          <p:spPr>
            <a:xfrm>
              <a:off x="2730825" y="722250"/>
              <a:ext cx="90775" cy="44600"/>
            </a:xfrm>
            <a:custGeom>
              <a:avLst/>
              <a:gdLst/>
              <a:ahLst/>
              <a:cxnLst/>
              <a:rect l="l" t="t" r="r" b="b"/>
              <a:pathLst>
                <a:path w="3631" h="1784" extrusionOk="0">
                  <a:moveTo>
                    <a:pt x="933" y="0"/>
                  </a:moveTo>
                  <a:cubicBezTo>
                    <a:pt x="881" y="0"/>
                    <a:pt x="829" y="3"/>
                    <a:pt x="778" y="9"/>
                  </a:cubicBezTo>
                  <a:cubicBezTo>
                    <a:pt x="538" y="35"/>
                    <a:pt x="292" y="143"/>
                    <a:pt x="167" y="349"/>
                  </a:cubicBezTo>
                  <a:cubicBezTo>
                    <a:pt x="0" y="624"/>
                    <a:pt x="108" y="1008"/>
                    <a:pt x="352" y="1216"/>
                  </a:cubicBezTo>
                  <a:cubicBezTo>
                    <a:pt x="389" y="1252"/>
                    <a:pt x="433" y="1276"/>
                    <a:pt x="483" y="1287"/>
                  </a:cubicBezTo>
                  <a:cubicBezTo>
                    <a:pt x="491" y="1288"/>
                    <a:pt x="499" y="1289"/>
                    <a:pt x="507" y="1289"/>
                  </a:cubicBezTo>
                  <a:cubicBezTo>
                    <a:pt x="549" y="1289"/>
                    <a:pt x="588" y="1265"/>
                    <a:pt x="609" y="1227"/>
                  </a:cubicBezTo>
                  <a:cubicBezTo>
                    <a:pt x="615" y="1201"/>
                    <a:pt x="617" y="1175"/>
                    <a:pt x="613" y="1151"/>
                  </a:cubicBezTo>
                  <a:cubicBezTo>
                    <a:pt x="604" y="1052"/>
                    <a:pt x="584" y="957"/>
                    <a:pt x="556" y="865"/>
                  </a:cubicBezTo>
                  <a:cubicBezTo>
                    <a:pt x="549" y="850"/>
                    <a:pt x="547" y="834"/>
                    <a:pt x="551" y="819"/>
                  </a:cubicBezTo>
                  <a:cubicBezTo>
                    <a:pt x="560" y="802"/>
                    <a:pt x="577" y="792"/>
                    <a:pt x="595" y="792"/>
                  </a:cubicBezTo>
                  <a:cubicBezTo>
                    <a:pt x="604" y="792"/>
                    <a:pt x="615" y="795"/>
                    <a:pt x="624" y="801"/>
                  </a:cubicBezTo>
                  <a:cubicBezTo>
                    <a:pt x="646" y="817"/>
                    <a:pt x="663" y="841"/>
                    <a:pt x="674" y="867"/>
                  </a:cubicBezTo>
                  <a:cubicBezTo>
                    <a:pt x="841" y="1184"/>
                    <a:pt x="1122" y="1423"/>
                    <a:pt x="1463" y="1537"/>
                  </a:cubicBezTo>
                  <a:cubicBezTo>
                    <a:pt x="1484" y="1545"/>
                    <a:pt x="1507" y="1551"/>
                    <a:pt x="1530" y="1551"/>
                  </a:cubicBezTo>
                  <a:cubicBezTo>
                    <a:pt x="1551" y="1551"/>
                    <a:pt x="1570" y="1546"/>
                    <a:pt x="1586" y="1533"/>
                  </a:cubicBezTo>
                  <a:cubicBezTo>
                    <a:pt x="1623" y="1495"/>
                    <a:pt x="1603" y="1432"/>
                    <a:pt x="1581" y="1383"/>
                  </a:cubicBezTo>
                  <a:lnTo>
                    <a:pt x="1437" y="1072"/>
                  </a:lnTo>
                  <a:cubicBezTo>
                    <a:pt x="1448" y="1058"/>
                    <a:pt x="1466" y="1051"/>
                    <a:pt x="1484" y="1051"/>
                  </a:cubicBezTo>
                  <a:cubicBezTo>
                    <a:pt x="1504" y="1051"/>
                    <a:pt x="1524" y="1058"/>
                    <a:pt x="1540" y="1069"/>
                  </a:cubicBezTo>
                  <a:cubicBezTo>
                    <a:pt x="1570" y="1093"/>
                    <a:pt x="1592" y="1124"/>
                    <a:pt x="1610" y="1159"/>
                  </a:cubicBezTo>
                  <a:cubicBezTo>
                    <a:pt x="1775" y="1438"/>
                    <a:pt x="2076" y="1614"/>
                    <a:pt x="2390" y="1700"/>
                  </a:cubicBezTo>
                  <a:cubicBezTo>
                    <a:pt x="2702" y="1783"/>
                    <a:pt x="3031" y="1783"/>
                    <a:pt x="3354" y="1783"/>
                  </a:cubicBezTo>
                  <a:cubicBezTo>
                    <a:pt x="3354" y="1783"/>
                    <a:pt x="3630" y="1473"/>
                    <a:pt x="3369" y="815"/>
                  </a:cubicBezTo>
                  <a:cubicBezTo>
                    <a:pt x="3108" y="156"/>
                    <a:pt x="2636" y="92"/>
                    <a:pt x="2598" y="83"/>
                  </a:cubicBezTo>
                  <a:cubicBezTo>
                    <a:pt x="2484" y="54"/>
                    <a:pt x="2367" y="46"/>
                    <a:pt x="2249" y="46"/>
                  </a:cubicBezTo>
                  <a:cubicBezTo>
                    <a:pt x="2070" y="46"/>
                    <a:pt x="1887" y="66"/>
                    <a:pt x="1707" y="66"/>
                  </a:cubicBezTo>
                  <a:cubicBezTo>
                    <a:pt x="1638" y="66"/>
                    <a:pt x="1569" y="63"/>
                    <a:pt x="1500" y="55"/>
                  </a:cubicBezTo>
                  <a:cubicBezTo>
                    <a:pt x="1311" y="32"/>
                    <a:pt x="1121"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0"/>
            <p:cNvSpPr/>
            <p:nvPr/>
          </p:nvSpPr>
          <p:spPr>
            <a:xfrm>
              <a:off x="2777100" y="725525"/>
              <a:ext cx="88025" cy="115550"/>
            </a:xfrm>
            <a:custGeom>
              <a:avLst/>
              <a:gdLst/>
              <a:ahLst/>
              <a:cxnLst/>
              <a:rect l="l" t="t" r="r" b="b"/>
              <a:pathLst>
                <a:path w="3521" h="4622" extrusionOk="0">
                  <a:moveTo>
                    <a:pt x="872" y="1"/>
                  </a:moveTo>
                  <a:cubicBezTo>
                    <a:pt x="835" y="1"/>
                    <a:pt x="798" y="1"/>
                    <a:pt x="760" y="3"/>
                  </a:cubicBezTo>
                  <a:lnTo>
                    <a:pt x="1072" y="1533"/>
                  </a:lnTo>
                  <a:lnTo>
                    <a:pt x="934" y="2517"/>
                  </a:lnTo>
                  <a:cubicBezTo>
                    <a:pt x="934" y="2517"/>
                    <a:pt x="1012" y="2284"/>
                    <a:pt x="1205" y="2284"/>
                  </a:cubicBezTo>
                  <a:cubicBezTo>
                    <a:pt x="1256" y="2284"/>
                    <a:pt x="1314" y="2300"/>
                    <a:pt x="1382" y="2342"/>
                  </a:cubicBezTo>
                  <a:cubicBezTo>
                    <a:pt x="1707" y="2542"/>
                    <a:pt x="1358" y="2952"/>
                    <a:pt x="1195" y="3014"/>
                  </a:cubicBezTo>
                  <a:cubicBezTo>
                    <a:pt x="1035" y="3077"/>
                    <a:pt x="897" y="3872"/>
                    <a:pt x="486" y="4171"/>
                  </a:cubicBezTo>
                  <a:cubicBezTo>
                    <a:pt x="75" y="4470"/>
                    <a:pt x="1" y="4533"/>
                    <a:pt x="38" y="4533"/>
                  </a:cubicBezTo>
                  <a:cubicBezTo>
                    <a:pt x="61" y="4533"/>
                    <a:pt x="158" y="4621"/>
                    <a:pt x="364" y="4621"/>
                  </a:cubicBezTo>
                  <a:cubicBezTo>
                    <a:pt x="495" y="4621"/>
                    <a:pt x="670" y="4586"/>
                    <a:pt x="897" y="4470"/>
                  </a:cubicBezTo>
                  <a:cubicBezTo>
                    <a:pt x="1363" y="4231"/>
                    <a:pt x="1505" y="4096"/>
                    <a:pt x="1714" y="4096"/>
                  </a:cubicBezTo>
                  <a:cubicBezTo>
                    <a:pt x="1767" y="4096"/>
                    <a:pt x="1824" y="4105"/>
                    <a:pt x="1891" y="4123"/>
                  </a:cubicBezTo>
                  <a:cubicBezTo>
                    <a:pt x="2153" y="4189"/>
                    <a:pt x="2398" y="4360"/>
                    <a:pt x="2662" y="4360"/>
                  </a:cubicBezTo>
                  <a:cubicBezTo>
                    <a:pt x="2739" y="4360"/>
                    <a:pt x="2818" y="4346"/>
                    <a:pt x="2900" y="4309"/>
                  </a:cubicBezTo>
                  <a:cubicBezTo>
                    <a:pt x="3115" y="4213"/>
                    <a:pt x="3299" y="4063"/>
                    <a:pt x="3435" y="3872"/>
                  </a:cubicBezTo>
                  <a:cubicBezTo>
                    <a:pt x="3435" y="3872"/>
                    <a:pt x="3521"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1" name="Google Shape;2111;p60"/>
          <p:cNvGrpSpPr/>
          <p:nvPr/>
        </p:nvGrpSpPr>
        <p:grpSpPr>
          <a:xfrm>
            <a:off x="4507912" y="539988"/>
            <a:ext cx="890185" cy="675108"/>
            <a:chOff x="4725044" y="4077175"/>
            <a:chExt cx="398900" cy="347475"/>
          </a:xfrm>
        </p:grpSpPr>
        <p:sp>
          <p:nvSpPr>
            <p:cNvPr id="2112" name="Google Shape;2112;p60"/>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0"/>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0"/>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0"/>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0"/>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0"/>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0"/>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60"/>
          <p:cNvGrpSpPr/>
          <p:nvPr/>
        </p:nvGrpSpPr>
        <p:grpSpPr>
          <a:xfrm>
            <a:off x="8346380" y="3016088"/>
            <a:ext cx="621817" cy="501781"/>
            <a:chOff x="7514750" y="4210883"/>
            <a:chExt cx="953999" cy="769838"/>
          </a:xfrm>
        </p:grpSpPr>
        <p:sp>
          <p:nvSpPr>
            <p:cNvPr id="2120" name="Google Shape;2120;p60"/>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0"/>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0"/>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0"/>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0"/>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0"/>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0"/>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60"/>
          <p:cNvGrpSpPr/>
          <p:nvPr/>
        </p:nvGrpSpPr>
        <p:grpSpPr>
          <a:xfrm>
            <a:off x="90319" y="2537234"/>
            <a:ext cx="1266586" cy="2012166"/>
            <a:chOff x="5283050" y="4042750"/>
            <a:chExt cx="399000" cy="595950"/>
          </a:xfrm>
        </p:grpSpPr>
        <p:sp>
          <p:nvSpPr>
            <p:cNvPr id="2128" name="Google Shape;2128;p60"/>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0"/>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0"/>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0"/>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0"/>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0"/>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0"/>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0"/>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3" name="Google Shape;653;p40"/>
          <p:cNvSpPr txBox="1">
            <a:spLocks noGrp="1"/>
          </p:cNvSpPr>
          <p:nvPr>
            <p:ph type="subTitle" idx="1"/>
          </p:nvPr>
        </p:nvSpPr>
        <p:spPr>
          <a:xfrm flipH="1">
            <a:off x="2844600" y="540000"/>
            <a:ext cx="4616486" cy="1149900"/>
          </a:xfrm>
          <a:prstGeom prst="rect">
            <a:avLst/>
          </a:prstGeom>
        </p:spPr>
        <p:txBody>
          <a:bodyPr spcFirstLastPara="1" wrap="square" lIns="91425" tIns="91425" rIns="91425" bIns="91425" anchor="t" anchorCtr="0">
            <a:noAutofit/>
          </a:bodyPr>
          <a:lstStyle/>
          <a:p>
            <a:pPr marL="0" lvl="0" indent="0">
              <a:buClr>
                <a:schemeClr val="hlink"/>
              </a:buClr>
              <a:buSzPts val="1100"/>
            </a:pPr>
            <a:r>
              <a:rPr lang="en-US" dirty="0">
                <a:solidFill>
                  <a:schemeClr val="tx1"/>
                </a:solidFill>
              </a:rPr>
              <a:t>Globalization has raised awareness of existing and emerging conditions that influence many aspects of our planet and society. </a:t>
            </a:r>
            <a:endParaRPr lang="en-US" dirty="0" smtClean="0">
              <a:solidFill>
                <a:schemeClr val="tx1"/>
              </a:solidFill>
            </a:endParaRPr>
          </a:p>
          <a:p>
            <a:pPr marL="0" lvl="0" indent="0">
              <a:buClr>
                <a:schemeClr val="hlink"/>
              </a:buClr>
              <a:buSzPts val="1100"/>
            </a:pPr>
            <a:endParaRPr lang="en-US" dirty="0">
              <a:solidFill>
                <a:schemeClr val="tx1"/>
              </a:solidFill>
            </a:endParaRPr>
          </a:p>
          <a:p>
            <a:pPr marL="0" lvl="0" indent="0">
              <a:buClr>
                <a:schemeClr val="hlink"/>
              </a:buClr>
              <a:buSzPts val="1100"/>
            </a:pPr>
            <a:r>
              <a:rPr lang="en-US" dirty="0" smtClean="0">
                <a:solidFill>
                  <a:schemeClr val="tx1"/>
                </a:solidFill>
              </a:rPr>
              <a:t>The </a:t>
            </a:r>
            <a:r>
              <a:rPr lang="en-US" dirty="0">
                <a:solidFill>
                  <a:schemeClr val="tx1"/>
                </a:solidFill>
              </a:rPr>
              <a:t>global community is currently faced with a broad spectrum of circumstances that present national governments with pronounced demands on financial and physical resources. </a:t>
            </a:r>
            <a:endParaRPr dirty="0">
              <a:solidFill>
                <a:schemeClr val="tx1"/>
              </a:solidFill>
            </a:endParaRPr>
          </a:p>
        </p:txBody>
      </p:sp>
      <p:sp>
        <p:nvSpPr>
          <p:cNvPr id="717" name="Google Shape;717;p40"/>
          <p:cNvSpPr/>
          <p:nvPr/>
        </p:nvSpPr>
        <p:spPr>
          <a:xfrm>
            <a:off x="2844596" y="1923713"/>
            <a:ext cx="281200" cy="695900"/>
          </a:xfrm>
          <a:custGeom>
            <a:avLst/>
            <a:gdLst/>
            <a:ahLst/>
            <a:cxnLst/>
            <a:rect l="l" t="t" r="r" b="b"/>
            <a:pathLst>
              <a:path w="11248" h="27836" extrusionOk="0">
                <a:moveTo>
                  <a:pt x="659" y="0"/>
                </a:moveTo>
                <a:cubicBezTo>
                  <a:pt x="-1748" y="9631"/>
                  <a:pt x="2994" y="22321"/>
                  <a:pt x="11248" y="27836"/>
                </a:cubicBezTo>
              </a:path>
            </a:pathLst>
          </a:custGeom>
          <a:noFill/>
          <a:ln w="19050" cap="flat" cmpd="sng">
            <a:solidFill>
              <a:schemeClr val="accent2"/>
            </a:solidFill>
            <a:prstDash val="dash"/>
            <a:round/>
            <a:headEnd type="none" w="med" len="med"/>
            <a:tailEnd type="none" w="med" len="med"/>
          </a:ln>
        </p:spPr>
      </p:sp>
      <p:grpSp>
        <p:nvGrpSpPr>
          <p:cNvPr id="718" name="Google Shape;718;p40"/>
          <p:cNvGrpSpPr/>
          <p:nvPr/>
        </p:nvGrpSpPr>
        <p:grpSpPr>
          <a:xfrm>
            <a:off x="4833907" y="4083416"/>
            <a:ext cx="486191" cy="485450"/>
            <a:chOff x="5721625" y="4984150"/>
            <a:chExt cx="196950" cy="196650"/>
          </a:xfrm>
        </p:grpSpPr>
        <p:sp>
          <p:nvSpPr>
            <p:cNvPr id="719" name="Google Shape;719;p40"/>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24" name="Google Shape;724;p40"/>
          <p:cNvPicPr preferRelativeResize="0"/>
          <p:nvPr/>
        </p:nvPicPr>
        <p:blipFill>
          <a:blip r:embed="rId3">
            <a:alphaModFix/>
          </a:blip>
          <a:stretch>
            <a:fillRect/>
          </a:stretch>
        </p:blipFill>
        <p:spPr>
          <a:xfrm>
            <a:off x="8043274" y="4318412"/>
            <a:ext cx="695900" cy="570200"/>
          </a:xfrm>
          <a:prstGeom prst="rect">
            <a:avLst/>
          </a:prstGeom>
          <a:noFill/>
          <a:ln>
            <a:noFill/>
          </a:ln>
        </p:spPr>
      </p:pic>
      <p:grpSp>
        <p:nvGrpSpPr>
          <p:cNvPr id="725" name="Google Shape;725;p40"/>
          <p:cNvGrpSpPr/>
          <p:nvPr/>
        </p:nvGrpSpPr>
        <p:grpSpPr>
          <a:xfrm>
            <a:off x="8075910" y="2039274"/>
            <a:ext cx="630641" cy="901539"/>
            <a:chOff x="5979675" y="4640775"/>
            <a:chExt cx="241875" cy="345775"/>
          </a:xfrm>
        </p:grpSpPr>
        <p:sp>
          <p:nvSpPr>
            <p:cNvPr id="726" name="Google Shape;726;p40"/>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40"/>
          <p:cNvGrpSpPr/>
          <p:nvPr/>
        </p:nvGrpSpPr>
        <p:grpSpPr>
          <a:xfrm>
            <a:off x="7746325" y="309651"/>
            <a:ext cx="1062111" cy="843334"/>
            <a:chOff x="4725053" y="4107929"/>
            <a:chExt cx="398900" cy="316721"/>
          </a:xfrm>
        </p:grpSpPr>
        <p:sp>
          <p:nvSpPr>
            <p:cNvPr id="740" name="Google Shape;740;p40"/>
            <p:cNvSpPr/>
            <p:nvPr/>
          </p:nvSpPr>
          <p:spPr>
            <a:xfrm>
              <a:off x="4725053" y="4107929"/>
              <a:ext cx="398900" cy="261351"/>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40"/>
          <p:cNvGrpSpPr/>
          <p:nvPr/>
        </p:nvGrpSpPr>
        <p:grpSpPr>
          <a:xfrm>
            <a:off x="587151" y="1223391"/>
            <a:ext cx="1463852" cy="2439434"/>
            <a:chOff x="6362575" y="3991175"/>
            <a:chExt cx="336425" cy="510075"/>
          </a:xfrm>
        </p:grpSpPr>
        <p:sp>
          <p:nvSpPr>
            <p:cNvPr id="748" name="Google Shape;748;p40"/>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Cultural Diversity XL by Slidesgo">
  <a:themeElements>
    <a:clrScheme name="Simple Light">
      <a:dk1>
        <a:srgbClr val="152041"/>
      </a:dk1>
      <a:lt1>
        <a:srgbClr val="FFFFFF"/>
      </a:lt1>
      <a:dk2>
        <a:srgbClr val="243466"/>
      </a:dk2>
      <a:lt2>
        <a:srgbClr val="FFAD80"/>
      </a:lt2>
      <a:accent1>
        <a:srgbClr val="F46440"/>
      </a:accent1>
      <a:accent2>
        <a:srgbClr val="69A1C2"/>
      </a:accent2>
      <a:accent3>
        <a:srgbClr val="FFE7D4"/>
      </a:accent3>
      <a:accent4>
        <a:srgbClr val="6D392F"/>
      </a:accent4>
      <a:accent5>
        <a:srgbClr val="89BDDB"/>
      </a:accent5>
      <a:accent6>
        <a:srgbClr val="FD886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869</Words>
  <Application>Microsoft Office PowerPoint</Application>
  <PresentationFormat>On-screen Show (16:9)</PresentationFormat>
  <Paragraphs>150</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Josefin Slab</vt:lpstr>
      <vt:lpstr>Calibri</vt:lpstr>
      <vt:lpstr>Josefin Slab SemiBold</vt:lpstr>
      <vt:lpstr>Fira Sans Extra Condensed Medium</vt:lpstr>
      <vt:lpstr>Chelsea Market</vt:lpstr>
      <vt:lpstr>Cultural Diversity XL by Slidesgo</vt:lpstr>
      <vt:lpstr>Intercultural Communication</vt:lpstr>
      <vt:lpstr>Books</vt:lpstr>
      <vt:lpstr>Intercultural Communication: A Requirement for the Interdependent Global Society</vt:lpstr>
      <vt:lpstr>01</vt:lpstr>
      <vt:lpstr>Why do we have to learn this?</vt:lpstr>
      <vt:lpstr>PowerPoint Presentation</vt:lpstr>
      <vt:lpstr>PowerPoint Presentation</vt:lpstr>
      <vt:lpstr>02</vt:lpstr>
      <vt:lpstr>PowerPoint Presentation</vt:lpstr>
      <vt:lpstr>The Challenges!</vt:lpstr>
      <vt:lpstr>PowerPoint Presentation</vt:lpstr>
      <vt:lpstr>Technology</vt:lpstr>
      <vt:lpstr>How technology changes us?</vt:lpstr>
      <vt:lpstr>DEVELOPING INTERCULTURAL AWARENESS</vt:lpstr>
      <vt:lpstr>We need to be aware of…</vt:lpstr>
      <vt:lpstr>What is Intercultural Communication?</vt:lpstr>
      <vt:lpstr>The Dominant Culture</vt:lpstr>
      <vt:lpstr>What is Culture?</vt:lpstr>
      <vt:lpstr>The Basic Functions of Culture</vt:lpstr>
      <vt:lpstr>Elements of Culture</vt:lpstr>
      <vt:lpstr>Characteristics of Culture</vt:lpstr>
      <vt:lpstr>Any Questions?</vt:lpstr>
      <vt:lpstr>Arigatou!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Communication</dc:title>
  <dc:creator>User</dc:creator>
  <cp:lastModifiedBy>User</cp:lastModifiedBy>
  <cp:revision>7</cp:revision>
  <dcterms:modified xsi:type="dcterms:W3CDTF">2022-08-30T16:25:29Z</dcterms:modified>
</cp:coreProperties>
</file>