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34" r:id="rId2"/>
    <p:sldMasterId id="2147483747" r:id="rId3"/>
    <p:sldMasterId id="2147483760" r:id="rId4"/>
    <p:sldMasterId id="2147483786" r:id="rId5"/>
    <p:sldMasterId id="2147483812" r:id="rId6"/>
  </p:sldMasterIdLst>
  <p:notesMasterIdLst>
    <p:notesMasterId r:id="rId15"/>
  </p:notesMasterIdLst>
  <p:handoutMasterIdLst>
    <p:handoutMasterId r:id="rId16"/>
  </p:handoutMasterIdLst>
  <p:sldIdLst>
    <p:sldId id="269" r:id="rId7"/>
    <p:sldId id="279" r:id="rId8"/>
    <p:sldId id="270" r:id="rId9"/>
    <p:sldId id="278" r:id="rId10"/>
    <p:sldId id="277" r:id="rId11"/>
    <p:sldId id="258" r:id="rId12"/>
    <p:sldId id="271" r:id="rId13"/>
    <p:sldId id="27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6182" autoAdjust="0"/>
  </p:normalViewPr>
  <p:slideViewPr>
    <p:cSldViewPr showGuides="1">
      <p:cViewPr>
        <p:scale>
          <a:sx n="70" d="100"/>
          <a:sy n="70" d="100"/>
        </p:scale>
        <p:origin x="576" y="8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7/6/2024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7/6/2024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3E6AC-EE2A-4D92-BFD4-7D35F37B4FE2}" type="slidenum">
              <a:rPr lang="en-US" smtClean="0">
                <a:solidFill>
                  <a:prstClr val="black"/>
                </a:solidFill>
                <a:latin typeface="Calibri" panose="020F0502020204030204"/>
              </a: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3055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3E6AC-EE2A-4D92-BFD4-7D35F37B4FE2}" type="slidenum">
              <a:rPr lang="en-US" smtClean="0">
                <a:solidFill>
                  <a:prstClr val="black"/>
                </a:solidFill>
                <a:latin typeface="Calibri" panose="020F0502020204030204"/>
              </a: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9849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3E6AC-EE2A-4D92-BFD4-7D35F37B4FE2}" type="slidenum">
              <a:rPr lang="en-US" smtClean="0">
                <a:solidFill>
                  <a:prstClr val="black"/>
                </a:solidFill>
                <a:latin typeface="Calibri" panose="020F0502020204030204"/>
              </a: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3829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6</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3E6AC-EE2A-4D92-BFD4-7D35F37B4FE2}" type="slidenum">
              <a:rPr lang="en-US" smtClean="0">
                <a:solidFill>
                  <a:prstClr val="black"/>
                </a:solidFill>
                <a:latin typeface="Calibri" panose="020F0502020204030204"/>
              </a: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9689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3E6AC-EE2A-4D92-BFD4-7D35F37B4FE2}" type="slidenum">
              <a:rPr lang="en-US" smtClean="0">
                <a:solidFill>
                  <a:prstClr val="black"/>
                </a:solidFill>
                <a:latin typeface="Calibri" panose="020F0502020204030204"/>
              </a: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4704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7/6/2024</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7/6/2024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7/6/2024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525800-3F15-46E1-990C-A4BA7B98FD8F}"/>
              </a:ext>
            </a:extLst>
          </p:cNvPr>
          <p:cNvSpPr>
            <a:spLocks noGrp="1"/>
          </p:cNvSpPr>
          <p:nvPr>
            <p:ph type="ctrTitle"/>
          </p:nvPr>
        </p:nvSpPr>
        <p:spPr>
          <a:xfrm>
            <a:off x="837982" y="4525346"/>
            <a:ext cx="6799549" cy="1737361"/>
          </a:xfrm>
        </p:spPr>
        <p:txBody>
          <a:bodyPr anchor="ctr" anchorCtr="0"/>
          <a:lstStyle>
            <a:lvl1pPr algn="ctr">
              <a:defRPr sz="5998"/>
            </a:lvl1pPr>
          </a:lstStyle>
          <a:p>
            <a:r>
              <a:rPr lang="en-US" noProof="0" smtClean="0"/>
              <a:t>Click to edit Master title style</a:t>
            </a:r>
            <a:endParaRPr lang="en-US" noProof="0"/>
          </a:p>
        </p:txBody>
      </p:sp>
      <p:sp>
        <p:nvSpPr>
          <p:cNvPr id="3" name="Subtitle 2">
            <a:extLst>
              <a:ext uri="{FF2B5EF4-FFF2-40B4-BE49-F238E27FC236}">
                <a16:creationId xmlns="" xmlns:a16="http://schemas.microsoft.com/office/drawing/2014/main" id="{743F79B5-FBA1-49BD-9095-A9BB6A021A90}"/>
              </a:ext>
            </a:extLst>
          </p:cNvPr>
          <p:cNvSpPr>
            <a:spLocks noGrp="1"/>
          </p:cNvSpPr>
          <p:nvPr>
            <p:ph type="subTitle" idx="1"/>
          </p:nvPr>
        </p:nvSpPr>
        <p:spPr>
          <a:xfrm>
            <a:off x="7959183" y="4534872"/>
            <a:ext cx="3391660" cy="1737360"/>
          </a:xfrm>
        </p:spPr>
        <p:txBody>
          <a:bodyPr anchor="ctr" anchorCtr="0"/>
          <a:lstStyle>
            <a:lvl1pPr marL="0" indent="0" algn="l">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1440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 xmlns:a16="http://schemas.microsoft.com/office/drawing/2014/main" id="{9BBF8640-DE64-4B60-867F-0CBE26BD00A0}"/>
              </a:ext>
            </a:extLst>
          </p:cNvPr>
          <p:cNvSpPr>
            <a:spLocks noGrp="1"/>
          </p:cNvSpPr>
          <p:nvPr>
            <p:ph idx="1" hasCustomPrompt="1"/>
          </p:nvPr>
        </p:nvSpPr>
        <p:spPr bwMode="white">
          <a:xfrm>
            <a:off x="2365248" y="6114929"/>
            <a:ext cx="9484429" cy="435466"/>
          </a:xfrm>
        </p:spPr>
        <p:txBody>
          <a:bodyPr>
            <a:normAutofit/>
          </a:bodyPr>
          <a:lstStyle>
            <a:lvl1pPr algn="r">
              <a:defRPr i="0"/>
            </a:lvl1pPr>
          </a:lstStyle>
          <a:p>
            <a:pPr marL="0" lvl="0" indent="0" algn="r">
              <a:buNone/>
            </a:pPr>
            <a:r>
              <a:rPr lang="en-US" sz="1999" i="1" noProof="0">
                <a:solidFill>
                  <a:schemeClr val="bg1"/>
                </a:solidFill>
                <a:cs typeface="Segoe UI" panose="020B0502040204020203" pitchFamily="34" charset="0"/>
              </a:rPr>
              <a:t>Edit Master text styles</a:t>
            </a:r>
          </a:p>
          <a:p>
            <a:pPr marL="0" lvl="1" indent="0" algn="r">
              <a:buNone/>
            </a:pPr>
            <a:r>
              <a:rPr lang="en-US" sz="1999" i="1" noProof="0">
                <a:solidFill>
                  <a:schemeClr val="bg1"/>
                </a:solidFill>
                <a:cs typeface="Segoe UI" panose="020B0502040204020203" pitchFamily="34" charset="0"/>
              </a:rPr>
              <a:t>Second level</a:t>
            </a:r>
          </a:p>
        </p:txBody>
      </p:sp>
      <p:sp>
        <p:nvSpPr>
          <p:cNvPr id="11" name="Title 10">
            <a:extLst>
              <a:ext uri="{FF2B5EF4-FFF2-40B4-BE49-F238E27FC236}">
                <a16:creationId xmlns="" xmlns:a16="http://schemas.microsoft.com/office/drawing/2014/main" id="{D0D19A04-6F0F-4BFC-8AD6-19F13EE1006A}"/>
              </a:ext>
            </a:extLst>
          </p:cNvPr>
          <p:cNvSpPr>
            <a:spLocks noGrp="1"/>
          </p:cNvSpPr>
          <p:nvPr>
            <p:ph type="title"/>
          </p:nvPr>
        </p:nvSpPr>
        <p:spPr>
          <a:xfrm>
            <a:off x="327426" y="149470"/>
            <a:ext cx="5837304" cy="6456912"/>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49787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E9B749-F2BE-45BB-B34D-42D465670D73}"/>
              </a:ext>
            </a:extLst>
          </p:cNvPr>
          <p:cNvSpPr>
            <a:spLocks noGrp="1"/>
          </p:cNvSpPr>
          <p:nvPr>
            <p:ph idx="1" hasCustomPrompt="1"/>
          </p:nvPr>
        </p:nvSpPr>
        <p:spPr>
          <a:xfrm>
            <a:off x="1352198" y="4629151"/>
            <a:ext cx="9484429" cy="634815"/>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217F2E03-8BBF-4A9C-A004-C3807BB5A7F1}"/>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86C8BC3-3FA7-4F23-B793-4F5DA2082820}"/>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2" name="Title 1">
            <a:extLst>
              <a:ext uri="{FF2B5EF4-FFF2-40B4-BE49-F238E27FC236}">
                <a16:creationId xmlns="" xmlns:a16="http://schemas.microsoft.com/office/drawing/2014/main" id="{0A6EB33C-1430-4381-BC10-3C6BC5D2A866}"/>
              </a:ext>
            </a:extLst>
          </p:cNvPr>
          <p:cNvSpPr>
            <a:spLocks noGrp="1"/>
          </p:cNvSpPr>
          <p:nvPr>
            <p:ph type="title"/>
          </p:nvPr>
        </p:nvSpPr>
        <p:spPr>
          <a:xfrm>
            <a:off x="1352198" y="1476375"/>
            <a:ext cx="9484429" cy="2628900"/>
          </a:xfrm>
        </p:spPr>
        <p:txBody>
          <a:bodyPr anchor="t" anchorCtr="0"/>
          <a:lstStyle>
            <a:lvl1pPr algn="ctr">
              <a:defRPr i="0">
                <a:solidFill>
                  <a:schemeClr val="tx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85050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FFBF3B-53AB-4D7D-9C4D-42E1E229B767}"/>
              </a:ext>
            </a:extLst>
          </p:cNvPr>
          <p:cNvSpPr>
            <a:spLocks noGrp="1"/>
          </p:cNvSpPr>
          <p:nvPr>
            <p:ph type="title"/>
          </p:nvPr>
        </p:nvSpPr>
        <p:spPr>
          <a:xfrm>
            <a:off x="837982" y="850900"/>
            <a:ext cx="10512862" cy="1929666"/>
          </a:xfrm>
        </p:spPr>
        <p:txBody>
          <a:bodyPr/>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FD185FE0-A783-42CA-BED0-EFB6F49640F8}"/>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CB9ECD06-D58A-422E-8343-17796E698613}"/>
              </a:ext>
            </a:extLst>
          </p:cNvPr>
          <p:cNvSpPr>
            <a:spLocks noGrp="1"/>
          </p:cNvSpPr>
          <p:nvPr>
            <p:ph sz="quarter" idx="13" hasCustomPrompt="1"/>
          </p:nvPr>
        </p:nvSpPr>
        <p:spPr>
          <a:xfrm>
            <a:off x="1930879" y="5918200"/>
            <a:ext cx="9512997" cy="438150"/>
          </a:xfrm>
        </p:spPr>
        <p:txBody>
          <a:bodyPr>
            <a:noAutofit/>
          </a:bodyPr>
          <a:lstStyle>
            <a:lvl1pPr marL="0" indent="0" algn="r">
              <a:buNone/>
              <a:defRPr sz="1999">
                <a:latin typeface="+mn-lt"/>
              </a:defRPr>
            </a:lvl1pPr>
            <a:lvl2pPr marL="457063" indent="0" algn="r">
              <a:buNone/>
              <a:defRPr sz="1999">
                <a:latin typeface="+mn-lt"/>
              </a:defRPr>
            </a:lvl2pPr>
            <a:lvl3pPr marL="914126" indent="0" algn="r">
              <a:buNone/>
              <a:defRPr sz="1999">
                <a:latin typeface="+mn-lt"/>
              </a:defRPr>
            </a:lvl3pPr>
            <a:lvl4pPr marL="1371189" indent="0" algn="r">
              <a:buNone/>
              <a:defRPr sz="1999">
                <a:latin typeface="+mn-lt"/>
              </a:defRPr>
            </a:lvl4pPr>
            <a:lvl5pPr marL="1828251" indent="0" algn="r">
              <a:buNone/>
              <a:defRPr sz="1999">
                <a:latin typeface="+mn-lt"/>
              </a:defRPr>
            </a:lvl5pPr>
          </a:lstStyle>
          <a:p>
            <a:pPr lvl="0"/>
            <a:r>
              <a:rPr lang="en-US" noProof="0"/>
              <a:t>Edit Master text styles</a:t>
            </a:r>
          </a:p>
        </p:txBody>
      </p:sp>
    </p:spTree>
    <p:extLst>
      <p:ext uri="{BB962C8B-B14F-4D97-AF65-F5344CB8AC3E}">
        <p14:creationId xmlns:p14="http://schemas.microsoft.com/office/powerpoint/2010/main" val="375556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28A89E-076E-497A-A4CE-93C75C166880}"/>
              </a:ext>
            </a:extLst>
          </p:cNvPr>
          <p:cNvSpPr>
            <a:spLocks noGrp="1"/>
          </p:cNvSpPr>
          <p:nvPr>
            <p:ph type="title"/>
          </p:nvPr>
        </p:nvSpPr>
        <p:spPr>
          <a:xfrm>
            <a:off x="361855" y="3825024"/>
            <a:ext cx="11388532" cy="2096880"/>
          </a:xfrm>
        </p:spPr>
        <p:txBody>
          <a:bodyPr/>
          <a:lstStyle>
            <a:lvl1pPr algn="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5710B449-15E4-41C1-A0BD-6916BD2B1CAF}"/>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300FF690-36F7-4631-8284-EB23B592E5B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73C8662D-2189-4802-AEE5-20470C02D13E}"/>
              </a:ext>
            </a:extLst>
          </p:cNvPr>
          <p:cNvSpPr>
            <a:spLocks noGrp="1"/>
          </p:cNvSpPr>
          <p:nvPr>
            <p:ph idx="1" hasCustomPrompt="1"/>
          </p:nvPr>
        </p:nvSpPr>
        <p:spPr bwMode="white">
          <a:xfrm>
            <a:off x="2199301" y="5927196"/>
            <a:ext cx="9484429" cy="474294"/>
          </a:xfrm>
          <a:ln>
            <a:noFill/>
          </a:ln>
        </p:spPr>
        <p:txBody>
          <a:bodyPr>
            <a:normAutofit/>
          </a:bodyPr>
          <a:lstStyle>
            <a:lvl1pPr algn="r">
              <a:defRPr/>
            </a:lvl1pPr>
          </a:lstStyle>
          <a:p>
            <a:pPr lvl="0" algn="r"/>
            <a:r>
              <a:rPr lang="en-US" sz="1999" noProof="0">
                <a:solidFill>
                  <a:schemeClr val="bg1"/>
                </a:solidFill>
              </a:rPr>
              <a:t>Edit Master text styles</a:t>
            </a:r>
          </a:p>
          <a:p>
            <a:pPr lvl="1" algn="r"/>
            <a:r>
              <a:rPr lang="en-US" sz="1999" noProof="0">
                <a:solidFill>
                  <a:schemeClr val="bg1"/>
                </a:solidFill>
              </a:rPr>
              <a:t>Second level</a:t>
            </a:r>
          </a:p>
        </p:txBody>
      </p:sp>
    </p:spTree>
    <p:extLst>
      <p:ext uri="{BB962C8B-B14F-4D97-AF65-F5344CB8AC3E}">
        <p14:creationId xmlns:p14="http://schemas.microsoft.com/office/powerpoint/2010/main" val="290938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56786-C55B-4499-B117-765B616E6F1E}"/>
              </a:ext>
            </a:extLst>
          </p:cNvPr>
          <p:cNvSpPr>
            <a:spLocks noGrp="1"/>
          </p:cNvSpPr>
          <p:nvPr>
            <p:ph type="title"/>
          </p:nvPr>
        </p:nvSpPr>
        <p:spPr>
          <a:xfrm>
            <a:off x="190450" y="288393"/>
            <a:ext cx="11769833" cy="1492782"/>
          </a:xfrm>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F2170172-F7C2-49C7-9A19-1829816338FE}"/>
              </a:ext>
            </a:extLst>
          </p:cNvPr>
          <p:cNvSpPr>
            <a:spLocks noGrp="1"/>
          </p:cNvSpPr>
          <p:nvPr>
            <p:ph sz="quarter" idx="13" hasCustomPrompt="1"/>
          </p:nvPr>
        </p:nvSpPr>
        <p:spPr>
          <a:xfrm>
            <a:off x="4742215" y="6265863"/>
            <a:ext cx="7151412" cy="455612"/>
          </a:xfrm>
        </p:spPr>
        <p:txBody>
          <a:bodyPr>
            <a:no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4270632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B6272-9C66-4BAF-ADB2-BB960F5703AC}"/>
              </a:ext>
            </a:extLst>
          </p:cNvPr>
          <p:cNvSpPr>
            <a:spLocks noGrp="1"/>
          </p:cNvSpPr>
          <p:nvPr>
            <p:ph type="title"/>
          </p:nvPr>
        </p:nvSpPr>
        <p:spPr>
          <a:xfrm>
            <a:off x="764729" y="285750"/>
            <a:ext cx="10586115" cy="3011365"/>
          </a:xfrm>
        </p:spPr>
        <p:txBody>
          <a:bodyPr anchor="t"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C1F3AE6-2CF4-4F8E-9A91-243A5799366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D0BEF955-A913-4A15-AB41-00128DC34D5B}"/>
              </a:ext>
            </a:extLst>
          </p:cNvPr>
          <p:cNvSpPr>
            <a:spLocks noGrp="1"/>
          </p:cNvSpPr>
          <p:nvPr>
            <p:ph sz="quarter" idx="13" hasCustomPrompt="1"/>
          </p:nvPr>
        </p:nvSpPr>
        <p:spPr>
          <a:xfrm>
            <a:off x="2237792" y="6169025"/>
            <a:ext cx="9503474" cy="365125"/>
          </a:xfrm>
        </p:spPr>
        <p:txBody>
          <a:bodyPr>
            <a:noAutofit/>
          </a:bodyPr>
          <a:lstStyle>
            <a:lvl1pPr marL="0" indent="0" algn="r">
              <a:buNone/>
              <a:defRPr sz="1999"/>
            </a:lvl1pPr>
            <a:lvl2pPr marL="457063" indent="0" algn="r">
              <a:buNone/>
              <a:defRPr sz="1999"/>
            </a:lvl2pPr>
            <a:lvl3pPr marL="914126" indent="0" algn="r">
              <a:buNone/>
              <a:defRPr sz="1999"/>
            </a:lvl3pPr>
            <a:lvl4pPr marL="1371189" indent="0" algn="r">
              <a:buNone/>
              <a:defRPr sz="1999"/>
            </a:lvl4pPr>
            <a:lvl5pPr marL="1828251" indent="0" algn="r">
              <a:buNone/>
              <a:defRPr sz="1999"/>
            </a:lvl5pPr>
          </a:lstStyle>
          <a:p>
            <a:pPr lvl="0"/>
            <a:r>
              <a:rPr lang="en-US" noProof="0"/>
              <a:t>Edit Master text styles</a:t>
            </a:r>
          </a:p>
        </p:txBody>
      </p:sp>
    </p:spTree>
    <p:extLst>
      <p:ext uri="{BB962C8B-B14F-4D97-AF65-F5344CB8AC3E}">
        <p14:creationId xmlns:p14="http://schemas.microsoft.com/office/powerpoint/2010/main" val="53328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1FABF6-BCBB-4979-A429-A8C53EAF4D16}"/>
              </a:ext>
            </a:extLst>
          </p:cNvPr>
          <p:cNvSpPr>
            <a:spLocks noGrp="1"/>
          </p:cNvSpPr>
          <p:nvPr>
            <p:ph type="title"/>
          </p:nvPr>
        </p:nvSpPr>
        <p:spPr>
          <a:xfrm>
            <a:off x="588628" y="365126"/>
            <a:ext cx="11011567" cy="3616325"/>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B7940B77-ABE7-4DC7-A608-AB1779437C8C}"/>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4FD022E-97C1-4D08-B1C8-18C6109D0F5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89B21A59-00E0-403F-9E1E-43C43756FD4D}"/>
              </a:ext>
            </a:extLst>
          </p:cNvPr>
          <p:cNvSpPr>
            <a:spLocks noGrp="1"/>
          </p:cNvSpPr>
          <p:nvPr>
            <p:ph sz="quarter" idx="13" hasCustomPrompt="1"/>
          </p:nvPr>
        </p:nvSpPr>
        <p:spPr>
          <a:xfrm>
            <a:off x="1352198" y="6154739"/>
            <a:ext cx="9484429" cy="365125"/>
          </a:xfrm>
        </p:spPr>
        <p:txBody>
          <a:bodyPr>
            <a:noAutofit/>
          </a:bodyPr>
          <a:lstStyle>
            <a:lvl1pPr marL="0" indent="0" algn="ctr">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100172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7/6/2024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8AF8F-58B2-467F-936E-70379C1AF661}"/>
              </a:ext>
            </a:extLst>
          </p:cNvPr>
          <p:cNvSpPr>
            <a:spLocks noGrp="1"/>
          </p:cNvSpPr>
          <p:nvPr>
            <p:ph type="title"/>
          </p:nvPr>
        </p:nvSpPr>
        <p:spPr>
          <a:xfrm>
            <a:off x="837982" y="168241"/>
            <a:ext cx="10512862" cy="3184559"/>
          </a:xfrm>
        </p:spPr>
        <p:txBody>
          <a:bodyPr anchor="t" anchorCtr="0"/>
          <a:lstStyle>
            <a:lvl1pPr algn="ctr">
              <a:defRPr/>
            </a:lvl1pPr>
          </a:lstStyle>
          <a:p>
            <a:r>
              <a:rPr lang="en-US" noProof="0" smtClean="0"/>
              <a:t>Click to edit Master title style</a:t>
            </a:r>
            <a:endParaRPr lang="en-US" noProof="0"/>
          </a:p>
        </p:txBody>
      </p:sp>
      <p:sp>
        <p:nvSpPr>
          <p:cNvPr id="6" name="Content Placeholder 1">
            <a:extLst>
              <a:ext uri="{FF2B5EF4-FFF2-40B4-BE49-F238E27FC236}">
                <a16:creationId xmlns="" xmlns:a16="http://schemas.microsoft.com/office/drawing/2014/main" id="{137D3DA5-DEEF-48AD-9A16-584B27F8F84A}"/>
              </a:ext>
            </a:extLst>
          </p:cNvPr>
          <p:cNvSpPr>
            <a:spLocks noGrp="1"/>
          </p:cNvSpPr>
          <p:nvPr>
            <p:ph idx="1" hasCustomPrompt="1"/>
          </p:nvPr>
        </p:nvSpPr>
        <p:spPr bwMode="white">
          <a:xfrm>
            <a:off x="6284863" y="6264341"/>
            <a:ext cx="5684944" cy="593660"/>
          </a:xfrm>
        </p:spPr>
        <p:txBody>
          <a:bodyPr>
            <a:normAutofit/>
          </a:bodyPr>
          <a:lstStyle>
            <a:lvl1pPr algn="r">
              <a:defRPr/>
            </a:lvl1pPr>
          </a:lstStyle>
          <a:p>
            <a:pPr lvl="0"/>
            <a:r>
              <a:rPr lang="en-US" sz="1999" noProof="0">
                <a:solidFill>
                  <a:schemeClr val="bg1"/>
                </a:solidFill>
              </a:rPr>
              <a:t>Edit Master text styles</a:t>
            </a:r>
          </a:p>
          <a:p>
            <a:pPr lvl="1"/>
            <a:r>
              <a:rPr lang="en-US" sz="1999" noProof="0">
                <a:solidFill>
                  <a:schemeClr val="bg1"/>
                </a:solidFill>
              </a:rPr>
              <a:t>Second level</a:t>
            </a:r>
          </a:p>
        </p:txBody>
      </p:sp>
      <p:sp>
        <p:nvSpPr>
          <p:cNvPr id="3" name="Date Placeholder 2">
            <a:extLst>
              <a:ext uri="{FF2B5EF4-FFF2-40B4-BE49-F238E27FC236}">
                <a16:creationId xmlns="" xmlns:a16="http://schemas.microsoft.com/office/drawing/2014/main" id="{63E7DB53-9696-4FC5-8680-97ED3448C88A}"/>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Tree>
    <p:extLst>
      <p:ext uri="{BB962C8B-B14F-4D97-AF65-F5344CB8AC3E}">
        <p14:creationId xmlns:p14="http://schemas.microsoft.com/office/powerpoint/2010/main" val="100928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FCFD2-DF13-4F02-BBD5-B68B0905698E}"/>
              </a:ext>
            </a:extLst>
          </p:cNvPr>
          <p:cNvSpPr>
            <a:spLocks noGrp="1"/>
          </p:cNvSpPr>
          <p:nvPr>
            <p:ph type="title"/>
          </p:nvPr>
        </p:nvSpPr>
        <p:spPr>
          <a:xfrm>
            <a:off x="837982" y="229656"/>
            <a:ext cx="10512862" cy="3408893"/>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ED78B1F9-6755-42E5-8F50-0B945D273625}"/>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A0B890C-0CB4-4A98-9943-9C2257BF3ED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F84B6337-F0FA-40DA-A205-42E63B13ADB9}"/>
              </a:ext>
            </a:extLst>
          </p:cNvPr>
          <p:cNvSpPr>
            <a:spLocks noGrp="1"/>
          </p:cNvSpPr>
          <p:nvPr>
            <p:ph idx="1" hasCustomPrompt="1"/>
          </p:nvPr>
        </p:nvSpPr>
        <p:spPr bwMode="white">
          <a:xfrm>
            <a:off x="1352198" y="6150952"/>
            <a:ext cx="9484429" cy="515492"/>
          </a:xfrm>
        </p:spPr>
        <p:txBody>
          <a:bodyPr>
            <a:normAutofit/>
          </a:bodyPr>
          <a:lstStyle>
            <a:lvl1pPr marL="0" indent="0" algn="ctr">
              <a:buNone/>
              <a:defRPr/>
            </a:lvl1pPr>
          </a:lstStyle>
          <a:p>
            <a:pPr lvl="0"/>
            <a:r>
              <a:rPr lang="en-US" sz="1999" noProof="0">
                <a:solidFill>
                  <a:schemeClr val="bg1"/>
                </a:solidFill>
              </a:rPr>
              <a:t>Edit Master text styles</a:t>
            </a:r>
          </a:p>
        </p:txBody>
      </p:sp>
    </p:spTree>
    <p:extLst>
      <p:ext uri="{BB962C8B-B14F-4D97-AF65-F5344CB8AC3E}">
        <p14:creationId xmlns:p14="http://schemas.microsoft.com/office/powerpoint/2010/main" val="169859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CB1329DF-B16C-4958-8120-1F3D8DD91A3B}"/>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DA38D7F-2A7C-4C62-B3BC-1DB1A460293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a:extLst>
              <a:ext uri="{FF2B5EF4-FFF2-40B4-BE49-F238E27FC236}">
                <a16:creationId xmlns="" xmlns:a16="http://schemas.microsoft.com/office/drawing/2014/main" id="{EAE23B48-0D16-412C-BC69-B41C4F2AC702}"/>
              </a:ext>
            </a:extLst>
          </p:cNvPr>
          <p:cNvSpPr>
            <a:spLocks noGrp="1"/>
          </p:cNvSpPr>
          <p:nvPr>
            <p:ph sz="quarter" idx="13" hasCustomPrompt="1"/>
          </p:nvPr>
        </p:nvSpPr>
        <p:spPr>
          <a:xfrm>
            <a:off x="837982" y="5784727"/>
            <a:ext cx="10512862" cy="365125"/>
          </a:xfrm>
        </p:spPr>
        <p:txBody>
          <a:bodyPr>
            <a:normAutofit/>
          </a:bodyPr>
          <a:lstStyle>
            <a:lvl1pPr marL="0" indent="0" algn="r">
              <a:buNone/>
              <a:defRPr sz="1999"/>
            </a:lvl1pPr>
            <a:lvl2pPr marL="457063" indent="0">
              <a:buNone/>
              <a:defRPr/>
            </a:lvl2pPr>
            <a:lvl3pPr marL="914126" indent="0">
              <a:buNone/>
              <a:defRPr/>
            </a:lvl3pPr>
            <a:lvl4pPr marL="1371189" indent="0">
              <a:buNone/>
              <a:defRPr/>
            </a:lvl4pPr>
            <a:lvl5pPr marL="1828251" indent="0">
              <a:buNone/>
              <a:defRPr/>
            </a:lvl5pPr>
          </a:lstStyle>
          <a:p>
            <a:pPr lvl="0"/>
            <a:r>
              <a:rPr lang="en-US" noProof="0"/>
              <a:t>Add Author/Writer Here</a:t>
            </a:r>
          </a:p>
        </p:txBody>
      </p:sp>
      <p:sp>
        <p:nvSpPr>
          <p:cNvPr id="8" name="Title 7">
            <a:extLst>
              <a:ext uri="{FF2B5EF4-FFF2-40B4-BE49-F238E27FC236}">
                <a16:creationId xmlns="" xmlns:a16="http://schemas.microsoft.com/office/drawing/2014/main" id="{06D0385B-605F-4AEB-B2CD-DA707D355265}"/>
              </a:ext>
            </a:extLst>
          </p:cNvPr>
          <p:cNvSpPr>
            <a:spLocks noGrp="1"/>
          </p:cNvSpPr>
          <p:nvPr>
            <p:ph type="title"/>
          </p:nvPr>
        </p:nvSpPr>
        <p:spPr>
          <a:xfrm>
            <a:off x="837982" y="365126"/>
            <a:ext cx="10512862" cy="5335879"/>
          </a:xfrm>
        </p:spPr>
        <p:txBody>
          <a:bodyPr/>
          <a:lstStyle>
            <a:lvl1pPr algn="ctr">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775558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Title 6">
            <a:extLst>
              <a:ext uri="{FF2B5EF4-FFF2-40B4-BE49-F238E27FC236}">
                <a16:creationId xmlns="" xmlns:a16="http://schemas.microsoft.com/office/drawing/2014/main" id="{7588C331-B180-41FC-8DD2-82D2B1615AB6}"/>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652073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525800-3F15-46E1-990C-A4BA7B98FD8F}"/>
              </a:ext>
            </a:extLst>
          </p:cNvPr>
          <p:cNvSpPr>
            <a:spLocks noGrp="1"/>
          </p:cNvSpPr>
          <p:nvPr>
            <p:ph type="ctrTitle"/>
          </p:nvPr>
        </p:nvSpPr>
        <p:spPr>
          <a:xfrm>
            <a:off x="837982" y="4525346"/>
            <a:ext cx="6799549" cy="1737361"/>
          </a:xfrm>
        </p:spPr>
        <p:txBody>
          <a:bodyPr anchor="ctr" anchorCtr="0"/>
          <a:lstStyle>
            <a:lvl1pPr algn="ctr">
              <a:defRPr sz="5998"/>
            </a:lvl1pPr>
          </a:lstStyle>
          <a:p>
            <a:r>
              <a:rPr lang="en-US" noProof="0" smtClean="0"/>
              <a:t>Click to edit Master title style</a:t>
            </a:r>
            <a:endParaRPr lang="en-US" noProof="0"/>
          </a:p>
        </p:txBody>
      </p:sp>
      <p:sp>
        <p:nvSpPr>
          <p:cNvPr id="3" name="Subtitle 2">
            <a:extLst>
              <a:ext uri="{FF2B5EF4-FFF2-40B4-BE49-F238E27FC236}">
                <a16:creationId xmlns="" xmlns:a16="http://schemas.microsoft.com/office/drawing/2014/main" id="{743F79B5-FBA1-49BD-9095-A9BB6A021A90}"/>
              </a:ext>
            </a:extLst>
          </p:cNvPr>
          <p:cNvSpPr>
            <a:spLocks noGrp="1"/>
          </p:cNvSpPr>
          <p:nvPr>
            <p:ph type="subTitle" idx="1"/>
          </p:nvPr>
        </p:nvSpPr>
        <p:spPr>
          <a:xfrm>
            <a:off x="7959183" y="4534872"/>
            <a:ext cx="3391660" cy="1737360"/>
          </a:xfrm>
        </p:spPr>
        <p:txBody>
          <a:bodyPr anchor="ctr" anchorCtr="0"/>
          <a:lstStyle>
            <a:lvl1pPr marL="0" indent="0" algn="l">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7261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 xmlns:a16="http://schemas.microsoft.com/office/drawing/2014/main" id="{9BBF8640-DE64-4B60-867F-0CBE26BD00A0}"/>
              </a:ext>
            </a:extLst>
          </p:cNvPr>
          <p:cNvSpPr>
            <a:spLocks noGrp="1"/>
          </p:cNvSpPr>
          <p:nvPr>
            <p:ph idx="1" hasCustomPrompt="1"/>
          </p:nvPr>
        </p:nvSpPr>
        <p:spPr bwMode="white">
          <a:xfrm>
            <a:off x="2365248" y="6114929"/>
            <a:ext cx="9484429" cy="435466"/>
          </a:xfrm>
        </p:spPr>
        <p:txBody>
          <a:bodyPr>
            <a:normAutofit/>
          </a:bodyPr>
          <a:lstStyle>
            <a:lvl1pPr algn="r">
              <a:defRPr i="0"/>
            </a:lvl1pPr>
          </a:lstStyle>
          <a:p>
            <a:pPr marL="0" lvl="0" indent="0" algn="r">
              <a:buNone/>
            </a:pPr>
            <a:r>
              <a:rPr lang="en-US" sz="1999" i="1" noProof="0">
                <a:solidFill>
                  <a:schemeClr val="bg1"/>
                </a:solidFill>
                <a:cs typeface="Segoe UI" panose="020B0502040204020203" pitchFamily="34" charset="0"/>
              </a:rPr>
              <a:t>Edit Master text styles</a:t>
            </a:r>
          </a:p>
          <a:p>
            <a:pPr marL="0" lvl="1" indent="0" algn="r">
              <a:buNone/>
            </a:pPr>
            <a:r>
              <a:rPr lang="en-US" sz="1999" i="1" noProof="0">
                <a:solidFill>
                  <a:schemeClr val="bg1"/>
                </a:solidFill>
                <a:cs typeface="Segoe UI" panose="020B0502040204020203" pitchFamily="34" charset="0"/>
              </a:rPr>
              <a:t>Second level</a:t>
            </a:r>
          </a:p>
        </p:txBody>
      </p:sp>
      <p:sp>
        <p:nvSpPr>
          <p:cNvPr id="11" name="Title 10">
            <a:extLst>
              <a:ext uri="{FF2B5EF4-FFF2-40B4-BE49-F238E27FC236}">
                <a16:creationId xmlns="" xmlns:a16="http://schemas.microsoft.com/office/drawing/2014/main" id="{D0D19A04-6F0F-4BFC-8AD6-19F13EE1006A}"/>
              </a:ext>
            </a:extLst>
          </p:cNvPr>
          <p:cNvSpPr>
            <a:spLocks noGrp="1"/>
          </p:cNvSpPr>
          <p:nvPr>
            <p:ph type="title"/>
          </p:nvPr>
        </p:nvSpPr>
        <p:spPr>
          <a:xfrm>
            <a:off x="327426" y="149470"/>
            <a:ext cx="5837304" cy="6456912"/>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40271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E9B749-F2BE-45BB-B34D-42D465670D73}"/>
              </a:ext>
            </a:extLst>
          </p:cNvPr>
          <p:cNvSpPr>
            <a:spLocks noGrp="1"/>
          </p:cNvSpPr>
          <p:nvPr>
            <p:ph idx="1" hasCustomPrompt="1"/>
          </p:nvPr>
        </p:nvSpPr>
        <p:spPr>
          <a:xfrm>
            <a:off x="1352198" y="4629151"/>
            <a:ext cx="9484429" cy="634815"/>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217F2E03-8BBF-4A9C-A004-C3807BB5A7F1}"/>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86C8BC3-3FA7-4F23-B793-4F5DA2082820}"/>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2" name="Title 1">
            <a:extLst>
              <a:ext uri="{FF2B5EF4-FFF2-40B4-BE49-F238E27FC236}">
                <a16:creationId xmlns="" xmlns:a16="http://schemas.microsoft.com/office/drawing/2014/main" id="{0A6EB33C-1430-4381-BC10-3C6BC5D2A866}"/>
              </a:ext>
            </a:extLst>
          </p:cNvPr>
          <p:cNvSpPr>
            <a:spLocks noGrp="1"/>
          </p:cNvSpPr>
          <p:nvPr>
            <p:ph type="title"/>
          </p:nvPr>
        </p:nvSpPr>
        <p:spPr>
          <a:xfrm>
            <a:off x="1352198" y="1476375"/>
            <a:ext cx="9484429" cy="2628900"/>
          </a:xfrm>
        </p:spPr>
        <p:txBody>
          <a:bodyPr anchor="t" anchorCtr="0"/>
          <a:lstStyle>
            <a:lvl1pPr algn="ctr">
              <a:defRPr i="0">
                <a:solidFill>
                  <a:schemeClr val="tx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764943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FFBF3B-53AB-4D7D-9C4D-42E1E229B767}"/>
              </a:ext>
            </a:extLst>
          </p:cNvPr>
          <p:cNvSpPr>
            <a:spLocks noGrp="1"/>
          </p:cNvSpPr>
          <p:nvPr>
            <p:ph type="title"/>
          </p:nvPr>
        </p:nvSpPr>
        <p:spPr>
          <a:xfrm>
            <a:off x="837982" y="850900"/>
            <a:ext cx="10512862" cy="1929666"/>
          </a:xfrm>
        </p:spPr>
        <p:txBody>
          <a:bodyPr/>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FD185FE0-A783-42CA-BED0-EFB6F49640F8}"/>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CB9ECD06-D58A-422E-8343-17796E698613}"/>
              </a:ext>
            </a:extLst>
          </p:cNvPr>
          <p:cNvSpPr>
            <a:spLocks noGrp="1"/>
          </p:cNvSpPr>
          <p:nvPr>
            <p:ph sz="quarter" idx="13" hasCustomPrompt="1"/>
          </p:nvPr>
        </p:nvSpPr>
        <p:spPr>
          <a:xfrm>
            <a:off x="1930879" y="5918200"/>
            <a:ext cx="9512997" cy="438150"/>
          </a:xfrm>
        </p:spPr>
        <p:txBody>
          <a:bodyPr>
            <a:noAutofit/>
          </a:bodyPr>
          <a:lstStyle>
            <a:lvl1pPr marL="0" indent="0" algn="r">
              <a:buNone/>
              <a:defRPr sz="1999">
                <a:latin typeface="+mn-lt"/>
              </a:defRPr>
            </a:lvl1pPr>
            <a:lvl2pPr marL="457063" indent="0" algn="r">
              <a:buNone/>
              <a:defRPr sz="1999">
                <a:latin typeface="+mn-lt"/>
              </a:defRPr>
            </a:lvl2pPr>
            <a:lvl3pPr marL="914126" indent="0" algn="r">
              <a:buNone/>
              <a:defRPr sz="1999">
                <a:latin typeface="+mn-lt"/>
              </a:defRPr>
            </a:lvl3pPr>
            <a:lvl4pPr marL="1371189" indent="0" algn="r">
              <a:buNone/>
              <a:defRPr sz="1999">
                <a:latin typeface="+mn-lt"/>
              </a:defRPr>
            </a:lvl4pPr>
            <a:lvl5pPr marL="1828251" indent="0" algn="r">
              <a:buNone/>
              <a:defRPr sz="1999">
                <a:latin typeface="+mn-lt"/>
              </a:defRPr>
            </a:lvl5pPr>
          </a:lstStyle>
          <a:p>
            <a:pPr lvl="0"/>
            <a:r>
              <a:rPr lang="en-US" noProof="0"/>
              <a:t>Edit Master text styles</a:t>
            </a:r>
          </a:p>
        </p:txBody>
      </p:sp>
    </p:spTree>
    <p:extLst>
      <p:ext uri="{BB962C8B-B14F-4D97-AF65-F5344CB8AC3E}">
        <p14:creationId xmlns:p14="http://schemas.microsoft.com/office/powerpoint/2010/main" val="71857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28A89E-076E-497A-A4CE-93C75C166880}"/>
              </a:ext>
            </a:extLst>
          </p:cNvPr>
          <p:cNvSpPr>
            <a:spLocks noGrp="1"/>
          </p:cNvSpPr>
          <p:nvPr>
            <p:ph type="title"/>
          </p:nvPr>
        </p:nvSpPr>
        <p:spPr>
          <a:xfrm>
            <a:off x="361855" y="3825024"/>
            <a:ext cx="11388532" cy="2096880"/>
          </a:xfrm>
        </p:spPr>
        <p:txBody>
          <a:bodyPr/>
          <a:lstStyle>
            <a:lvl1pPr algn="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5710B449-15E4-41C1-A0BD-6916BD2B1CAF}"/>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300FF690-36F7-4631-8284-EB23B592E5B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73C8662D-2189-4802-AEE5-20470C02D13E}"/>
              </a:ext>
            </a:extLst>
          </p:cNvPr>
          <p:cNvSpPr>
            <a:spLocks noGrp="1"/>
          </p:cNvSpPr>
          <p:nvPr>
            <p:ph idx="1" hasCustomPrompt="1"/>
          </p:nvPr>
        </p:nvSpPr>
        <p:spPr bwMode="white">
          <a:xfrm>
            <a:off x="2199301" y="5927196"/>
            <a:ext cx="9484429" cy="474294"/>
          </a:xfrm>
          <a:ln>
            <a:noFill/>
          </a:ln>
        </p:spPr>
        <p:txBody>
          <a:bodyPr>
            <a:normAutofit/>
          </a:bodyPr>
          <a:lstStyle>
            <a:lvl1pPr algn="r">
              <a:defRPr/>
            </a:lvl1pPr>
          </a:lstStyle>
          <a:p>
            <a:pPr lvl="0" algn="r"/>
            <a:r>
              <a:rPr lang="en-US" sz="1999" noProof="0">
                <a:solidFill>
                  <a:schemeClr val="bg1"/>
                </a:solidFill>
              </a:rPr>
              <a:t>Edit Master text styles</a:t>
            </a:r>
          </a:p>
          <a:p>
            <a:pPr lvl="1" algn="r"/>
            <a:r>
              <a:rPr lang="en-US" sz="1999" noProof="0">
                <a:solidFill>
                  <a:schemeClr val="bg1"/>
                </a:solidFill>
              </a:rPr>
              <a:t>Second level</a:t>
            </a:r>
          </a:p>
        </p:txBody>
      </p:sp>
    </p:spTree>
    <p:extLst>
      <p:ext uri="{BB962C8B-B14F-4D97-AF65-F5344CB8AC3E}">
        <p14:creationId xmlns:p14="http://schemas.microsoft.com/office/powerpoint/2010/main" val="2404034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56786-C55B-4499-B117-765B616E6F1E}"/>
              </a:ext>
            </a:extLst>
          </p:cNvPr>
          <p:cNvSpPr>
            <a:spLocks noGrp="1"/>
          </p:cNvSpPr>
          <p:nvPr>
            <p:ph type="title"/>
          </p:nvPr>
        </p:nvSpPr>
        <p:spPr>
          <a:xfrm>
            <a:off x="190450" y="288393"/>
            <a:ext cx="11769833" cy="1492782"/>
          </a:xfrm>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F2170172-F7C2-49C7-9A19-1829816338FE}"/>
              </a:ext>
            </a:extLst>
          </p:cNvPr>
          <p:cNvSpPr>
            <a:spLocks noGrp="1"/>
          </p:cNvSpPr>
          <p:nvPr>
            <p:ph sz="quarter" idx="13" hasCustomPrompt="1"/>
          </p:nvPr>
        </p:nvSpPr>
        <p:spPr>
          <a:xfrm>
            <a:off x="4742215" y="6265863"/>
            <a:ext cx="7151412" cy="455612"/>
          </a:xfrm>
        </p:spPr>
        <p:txBody>
          <a:bodyPr>
            <a:no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181346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7/6/2024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B6272-9C66-4BAF-ADB2-BB960F5703AC}"/>
              </a:ext>
            </a:extLst>
          </p:cNvPr>
          <p:cNvSpPr>
            <a:spLocks noGrp="1"/>
          </p:cNvSpPr>
          <p:nvPr>
            <p:ph type="title"/>
          </p:nvPr>
        </p:nvSpPr>
        <p:spPr>
          <a:xfrm>
            <a:off x="764729" y="285750"/>
            <a:ext cx="10586115" cy="3011365"/>
          </a:xfrm>
        </p:spPr>
        <p:txBody>
          <a:bodyPr anchor="t"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C1F3AE6-2CF4-4F8E-9A91-243A5799366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D0BEF955-A913-4A15-AB41-00128DC34D5B}"/>
              </a:ext>
            </a:extLst>
          </p:cNvPr>
          <p:cNvSpPr>
            <a:spLocks noGrp="1"/>
          </p:cNvSpPr>
          <p:nvPr>
            <p:ph sz="quarter" idx="13" hasCustomPrompt="1"/>
          </p:nvPr>
        </p:nvSpPr>
        <p:spPr>
          <a:xfrm>
            <a:off x="2237792" y="6169025"/>
            <a:ext cx="9503474" cy="365125"/>
          </a:xfrm>
        </p:spPr>
        <p:txBody>
          <a:bodyPr>
            <a:noAutofit/>
          </a:bodyPr>
          <a:lstStyle>
            <a:lvl1pPr marL="0" indent="0" algn="r">
              <a:buNone/>
              <a:defRPr sz="1999"/>
            </a:lvl1pPr>
            <a:lvl2pPr marL="457063" indent="0" algn="r">
              <a:buNone/>
              <a:defRPr sz="1999"/>
            </a:lvl2pPr>
            <a:lvl3pPr marL="914126" indent="0" algn="r">
              <a:buNone/>
              <a:defRPr sz="1999"/>
            </a:lvl3pPr>
            <a:lvl4pPr marL="1371189" indent="0" algn="r">
              <a:buNone/>
              <a:defRPr sz="1999"/>
            </a:lvl4pPr>
            <a:lvl5pPr marL="1828251" indent="0" algn="r">
              <a:buNone/>
              <a:defRPr sz="1999"/>
            </a:lvl5pPr>
          </a:lstStyle>
          <a:p>
            <a:pPr lvl="0"/>
            <a:r>
              <a:rPr lang="en-US" noProof="0"/>
              <a:t>Edit Master text styles</a:t>
            </a:r>
          </a:p>
        </p:txBody>
      </p:sp>
    </p:spTree>
    <p:extLst>
      <p:ext uri="{BB962C8B-B14F-4D97-AF65-F5344CB8AC3E}">
        <p14:creationId xmlns:p14="http://schemas.microsoft.com/office/powerpoint/2010/main" val="1310888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1FABF6-BCBB-4979-A429-A8C53EAF4D16}"/>
              </a:ext>
            </a:extLst>
          </p:cNvPr>
          <p:cNvSpPr>
            <a:spLocks noGrp="1"/>
          </p:cNvSpPr>
          <p:nvPr>
            <p:ph type="title"/>
          </p:nvPr>
        </p:nvSpPr>
        <p:spPr>
          <a:xfrm>
            <a:off x="588628" y="365126"/>
            <a:ext cx="11011567" cy="3616325"/>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B7940B77-ABE7-4DC7-A608-AB1779437C8C}"/>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4FD022E-97C1-4D08-B1C8-18C6109D0F5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89B21A59-00E0-403F-9E1E-43C43756FD4D}"/>
              </a:ext>
            </a:extLst>
          </p:cNvPr>
          <p:cNvSpPr>
            <a:spLocks noGrp="1"/>
          </p:cNvSpPr>
          <p:nvPr>
            <p:ph sz="quarter" idx="13" hasCustomPrompt="1"/>
          </p:nvPr>
        </p:nvSpPr>
        <p:spPr>
          <a:xfrm>
            <a:off x="1352198" y="6154739"/>
            <a:ext cx="9484429" cy="365125"/>
          </a:xfrm>
        </p:spPr>
        <p:txBody>
          <a:bodyPr>
            <a:noAutofit/>
          </a:bodyPr>
          <a:lstStyle>
            <a:lvl1pPr marL="0" indent="0" algn="ctr">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2981962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8AF8F-58B2-467F-936E-70379C1AF661}"/>
              </a:ext>
            </a:extLst>
          </p:cNvPr>
          <p:cNvSpPr>
            <a:spLocks noGrp="1"/>
          </p:cNvSpPr>
          <p:nvPr>
            <p:ph type="title"/>
          </p:nvPr>
        </p:nvSpPr>
        <p:spPr>
          <a:xfrm>
            <a:off x="837982" y="168241"/>
            <a:ext cx="10512862" cy="3184559"/>
          </a:xfrm>
        </p:spPr>
        <p:txBody>
          <a:bodyPr anchor="t" anchorCtr="0"/>
          <a:lstStyle>
            <a:lvl1pPr algn="ctr">
              <a:defRPr/>
            </a:lvl1pPr>
          </a:lstStyle>
          <a:p>
            <a:r>
              <a:rPr lang="en-US" noProof="0" smtClean="0"/>
              <a:t>Click to edit Master title style</a:t>
            </a:r>
            <a:endParaRPr lang="en-US" noProof="0"/>
          </a:p>
        </p:txBody>
      </p:sp>
      <p:sp>
        <p:nvSpPr>
          <p:cNvPr id="6" name="Content Placeholder 1">
            <a:extLst>
              <a:ext uri="{FF2B5EF4-FFF2-40B4-BE49-F238E27FC236}">
                <a16:creationId xmlns="" xmlns:a16="http://schemas.microsoft.com/office/drawing/2014/main" id="{137D3DA5-DEEF-48AD-9A16-584B27F8F84A}"/>
              </a:ext>
            </a:extLst>
          </p:cNvPr>
          <p:cNvSpPr>
            <a:spLocks noGrp="1"/>
          </p:cNvSpPr>
          <p:nvPr>
            <p:ph idx="1" hasCustomPrompt="1"/>
          </p:nvPr>
        </p:nvSpPr>
        <p:spPr bwMode="white">
          <a:xfrm>
            <a:off x="6284863" y="6264341"/>
            <a:ext cx="5684944" cy="593660"/>
          </a:xfrm>
        </p:spPr>
        <p:txBody>
          <a:bodyPr>
            <a:normAutofit/>
          </a:bodyPr>
          <a:lstStyle>
            <a:lvl1pPr algn="r">
              <a:defRPr/>
            </a:lvl1pPr>
          </a:lstStyle>
          <a:p>
            <a:pPr lvl="0"/>
            <a:r>
              <a:rPr lang="en-US" sz="1999" noProof="0">
                <a:solidFill>
                  <a:schemeClr val="bg1"/>
                </a:solidFill>
              </a:rPr>
              <a:t>Edit Master text styles</a:t>
            </a:r>
          </a:p>
          <a:p>
            <a:pPr lvl="1"/>
            <a:r>
              <a:rPr lang="en-US" sz="1999" noProof="0">
                <a:solidFill>
                  <a:schemeClr val="bg1"/>
                </a:solidFill>
              </a:rPr>
              <a:t>Second level</a:t>
            </a:r>
          </a:p>
        </p:txBody>
      </p:sp>
      <p:sp>
        <p:nvSpPr>
          <p:cNvPr id="3" name="Date Placeholder 2">
            <a:extLst>
              <a:ext uri="{FF2B5EF4-FFF2-40B4-BE49-F238E27FC236}">
                <a16:creationId xmlns="" xmlns:a16="http://schemas.microsoft.com/office/drawing/2014/main" id="{63E7DB53-9696-4FC5-8680-97ED3448C88A}"/>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Tree>
    <p:extLst>
      <p:ext uri="{BB962C8B-B14F-4D97-AF65-F5344CB8AC3E}">
        <p14:creationId xmlns:p14="http://schemas.microsoft.com/office/powerpoint/2010/main" val="4095758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FCFD2-DF13-4F02-BBD5-B68B0905698E}"/>
              </a:ext>
            </a:extLst>
          </p:cNvPr>
          <p:cNvSpPr>
            <a:spLocks noGrp="1"/>
          </p:cNvSpPr>
          <p:nvPr>
            <p:ph type="title"/>
          </p:nvPr>
        </p:nvSpPr>
        <p:spPr>
          <a:xfrm>
            <a:off x="837982" y="229656"/>
            <a:ext cx="10512862" cy="3408893"/>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ED78B1F9-6755-42E5-8F50-0B945D273625}"/>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A0B890C-0CB4-4A98-9943-9C2257BF3ED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F84B6337-F0FA-40DA-A205-42E63B13ADB9}"/>
              </a:ext>
            </a:extLst>
          </p:cNvPr>
          <p:cNvSpPr>
            <a:spLocks noGrp="1"/>
          </p:cNvSpPr>
          <p:nvPr>
            <p:ph idx="1" hasCustomPrompt="1"/>
          </p:nvPr>
        </p:nvSpPr>
        <p:spPr bwMode="white">
          <a:xfrm>
            <a:off x="1352198" y="6150952"/>
            <a:ext cx="9484429" cy="515492"/>
          </a:xfrm>
        </p:spPr>
        <p:txBody>
          <a:bodyPr>
            <a:normAutofit/>
          </a:bodyPr>
          <a:lstStyle>
            <a:lvl1pPr marL="0" indent="0" algn="ctr">
              <a:buNone/>
              <a:defRPr/>
            </a:lvl1pPr>
          </a:lstStyle>
          <a:p>
            <a:pPr lvl="0"/>
            <a:r>
              <a:rPr lang="en-US" sz="1999" noProof="0">
                <a:solidFill>
                  <a:schemeClr val="bg1"/>
                </a:solidFill>
              </a:rPr>
              <a:t>Edit Master text styles</a:t>
            </a:r>
          </a:p>
        </p:txBody>
      </p:sp>
    </p:spTree>
    <p:extLst>
      <p:ext uri="{BB962C8B-B14F-4D97-AF65-F5344CB8AC3E}">
        <p14:creationId xmlns:p14="http://schemas.microsoft.com/office/powerpoint/2010/main" val="4030725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CB1329DF-B16C-4958-8120-1F3D8DD91A3B}"/>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DA38D7F-2A7C-4C62-B3BC-1DB1A460293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a:extLst>
              <a:ext uri="{FF2B5EF4-FFF2-40B4-BE49-F238E27FC236}">
                <a16:creationId xmlns="" xmlns:a16="http://schemas.microsoft.com/office/drawing/2014/main" id="{EAE23B48-0D16-412C-BC69-B41C4F2AC702}"/>
              </a:ext>
            </a:extLst>
          </p:cNvPr>
          <p:cNvSpPr>
            <a:spLocks noGrp="1"/>
          </p:cNvSpPr>
          <p:nvPr>
            <p:ph sz="quarter" idx="13" hasCustomPrompt="1"/>
          </p:nvPr>
        </p:nvSpPr>
        <p:spPr>
          <a:xfrm>
            <a:off x="837982" y="5784727"/>
            <a:ext cx="10512862" cy="365125"/>
          </a:xfrm>
        </p:spPr>
        <p:txBody>
          <a:bodyPr>
            <a:normAutofit/>
          </a:bodyPr>
          <a:lstStyle>
            <a:lvl1pPr marL="0" indent="0" algn="r">
              <a:buNone/>
              <a:defRPr sz="1999"/>
            </a:lvl1pPr>
            <a:lvl2pPr marL="457063" indent="0">
              <a:buNone/>
              <a:defRPr/>
            </a:lvl2pPr>
            <a:lvl3pPr marL="914126" indent="0">
              <a:buNone/>
              <a:defRPr/>
            </a:lvl3pPr>
            <a:lvl4pPr marL="1371189" indent="0">
              <a:buNone/>
              <a:defRPr/>
            </a:lvl4pPr>
            <a:lvl5pPr marL="1828251" indent="0">
              <a:buNone/>
              <a:defRPr/>
            </a:lvl5pPr>
          </a:lstStyle>
          <a:p>
            <a:pPr lvl="0"/>
            <a:r>
              <a:rPr lang="en-US" noProof="0"/>
              <a:t>Add Author/Writer Here</a:t>
            </a:r>
          </a:p>
        </p:txBody>
      </p:sp>
      <p:sp>
        <p:nvSpPr>
          <p:cNvPr id="8" name="Title 7">
            <a:extLst>
              <a:ext uri="{FF2B5EF4-FFF2-40B4-BE49-F238E27FC236}">
                <a16:creationId xmlns="" xmlns:a16="http://schemas.microsoft.com/office/drawing/2014/main" id="{06D0385B-605F-4AEB-B2CD-DA707D355265}"/>
              </a:ext>
            </a:extLst>
          </p:cNvPr>
          <p:cNvSpPr>
            <a:spLocks noGrp="1"/>
          </p:cNvSpPr>
          <p:nvPr>
            <p:ph type="title"/>
          </p:nvPr>
        </p:nvSpPr>
        <p:spPr>
          <a:xfrm>
            <a:off x="837982" y="365126"/>
            <a:ext cx="10512862" cy="5335879"/>
          </a:xfrm>
        </p:spPr>
        <p:txBody>
          <a:bodyPr/>
          <a:lstStyle>
            <a:lvl1pPr algn="ctr">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970132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Title 6">
            <a:extLst>
              <a:ext uri="{FF2B5EF4-FFF2-40B4-BE49-F238E27FC236}">
                <a16:creationId xmlns="" xmlns:a16="http://schemas.microsoft.com/office/drawing/2014/main" id="{7588C331-B180-41FC-8DD2-82D2B1615AB6}"/>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6685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525800-3F15-46E1-990C-A4BA7B98FD8F}"/>
              </a:ext>
            </a:extLst>
          </p:cNvPr>
          <p:cNvSpPr>
            <a:spLocks noGrp="1"/>
          </p:cNvSpPr>
          <p:nvPr>
            <p:ph type="ctrTitle"/>
          </p:nvPr>
        </p:nvSpPr>
        <p:spPr>
          <a:xfrm>
            <a:off x="837982" y="4525346"/>
            <a:ext cx="6799549" cy="1737361"/>
          </a:xfrm>
        </p:spPr>
        <p:txBody>
          <a:bodyPr anchor="ctr" anchorCtr="0"/>
          <a:lstStyle>
            <a:lvl1pPr algn="ctr">
              <a:defRPr sz="5998"/>
            </a:lvl1pPr>
          </a:lstStyle>
          <a:p>
            <a:r>
              <a:rPr lang="en-US" noProof="0" smtClean="0"/>
              <a:t>Click to edit Master title style</a:t>
            </a:r>
            <a:endParaRPr lang="en-US" noProof="0"/>
          </a:p>
        </p:txBody>
      </p:sp>
      <p:sp>
        <p:nvSpPr>
          <p:cNvPr id="3" name="Subtitle 2">
            <a:extLst>
              <a:ext uri="{FF2B5EF4-FFF2-40B4-BE49-F238E27FC236}">
                <a16:creationId xmlns="" xmlns:a16="http://schemas.microsoft.com/office/drawing/2014/main" id="{743F79B5-FBA1-49BD-9095-A9BB6A021A90}"/>
              </a:ext>
            </a:extLst>
          </p:cNvPr>
          <p:cNvSpPr>
            <a:spLocks noGrp="1"/>
          </p:cNvSpPr>
          <p:nvPr>
            <p:ph type="subTitle" idx="1"/>
          </p:nvPr>
        </p:nvSpPr>
        <p:spPr>
          <a:xfrm>
            <a:off x="7959183" y="4534872"/>
            <a:ext cx="3391660" cy="1737360"/>
          </a:xfrm>
        </p:spPr>
        <p:txBody>
          <a:bodyPr anchor="ctr" anchorCtr="0"/>
          <a:lstStyle>
            <a:lvl1pPr marL="0" indent="0" algn="l">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4985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 xmlns:a16="http://schemas.microsoft.com/office/drawing/2014/main" id="{9BBF8640-DE64-4B60-867F-0CBE26BD00A0}"/>
              </a:ext>
            </a:extLst>
          </p:cNvPr>
          <p:cNvSpPr>
            <a:spLocks noGrp="1"/>
          </p:cNvSpPr>
          <p:nvPr>
            <p:ph idx="1" hasCustomPrompt="1"/>
          </p:nvPr>
        </p:nvSpPr>
        <p:spPr bwMode="white">
          <a:xfrm>
            <a:off x="2365248" y="6114929"/>
            <a:ext cx="9484429" cy="435466"/>
          </a:xfrm>
        </p:spPr>
        <p:txBody>
          <a:bodyPr>
            <a:normAutofit/>
          </a:bodyPr>
          <a:lstStyle>
            <a:lvl1pPr algn="r">
              <a:defRPr i="0"/>
            </a:lvl1pPr>
          </a:lstStyle>
          <a:p>
            <a:pPr marL="0" lvl="0" indent="0" algn="r">
              <a:buNone/>
            </a:pPr>
            <a:r>
              <a:rPr lang="en-US" sz="1999" i="1" noProof="0">
                <a:solidFill>
                  <a:schemeClr val="bg1"/>
                </a:solidFill>
                <a:cs typeface="Segoe UI" panose="020B0502040204020203" pitchFamily="34" charset="0"/>
              </a:rPr>
              <a:t>Edit Master text styles</a:t>
            </a:r>
          </a:p>
          <a:p>
            <a:pPr marL="0" lvl="1" indent="0" algn="r">
              <a:buNone/>
            </a:pPr>
            <a:r>
              <a:rPr lang="en-US" sz="1999" i="1" noProof="0">
                <a:solidFill>
                  <a:schemeClr val="bg1"/>
                </a:solidFill>
                <a:cs typeface="Segoe UI" panose="020B0502040204020203" pitchFamily="34" charset="0"/>
              </a:rPr>
              <a:t>Second level</a:t>
            </a:r>
          </a:p>
        </p:txBody>
      </p:sp>
      <p:sp>
        <p:nvSpPr>
          <p:cNvPr id="11" name="Title 10">
            <a:extLst>
              <a:ext uri="{FF2B5EF4-FFF2-40B4-BE49-F238E27FC236}">
                <a16:creationId xmlns="" xmlns:a16="http://schemas.microsoft.com/office/drawing/2014/main" id="{D0D19A04-6F0F-4BFC-8AD6-19F13EE1006A}"/>
              </a:ext>
            </a:extLst>
          </p:cNvPr>
          <p:cNvSpPr>
            <a:spLocks noGrp="1"/>
          </p:cNvSpPr>
          <p:nvPr>
            <p:ph type="title"/>
          </p:nvPr>
        </p:nvSpPr>
        <p:spPr>
          <a:xfrm>
            <a:off x="327426" y="149470"/>
            <a:ext cx="5837304" cy="6456912"/>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79862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E9B749-F2BE-45BB-B34D-42D465670D73}"/>
              </a:ext>
            </a:extLst>
          </p:cNvPr>
          <p:cNvSpPr>
            <a:spLocks noGrp="1"/>
          </p:cNvSpPr>
          <p:nvPr>
            <p:ph idx="1" hasCustomPrompt="1"/>
          </p:nvPr>
        </p:nvSpPr>
        <p:spPr>
          <a:xfrm>
            <a:off x="1352198" y="4629151"/>
            <a:ext cx="9484429" cy="634815"/>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217F2E03-8BBF-4A9C-A004-C3807BB5A7F1}"/>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86C8BC3-3FA7-4F23-B793-4F5DA2082820}"/>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2" name="Title 1">
            <a:extLst>
              <a:ext uri="{FF2B5EF4-FFF2-40B4-BE49-F238E27FC236}">
                <a16:creationId xmlns="" xmlns:a16="http://schemas.microsoft.com/office/drawing/2014/main" id="{0A6EB33C-1430-4381-BC10-3C6BC5D2A866}"/>
              </a:ext>
            </a:extLst>
          </p:cNvPr>
          <p:cNvSpPr>
            <a:spLocks noGrp="1"/>
          </p:cNvSpPr>
          <p:nvPr>
            <p:ph type="title"/>
          </p:nvPr>
        </p:nvSpPr>
        <p:spPr>
          <a:xfrm>
            <a:off x="1352198" y="1476375"/>
            <a:ext cx="9484429" cy="2628900"/>
          </a:xfrm>
        </p:spPr>
        <p:txBody>
          <a:bodyPr anchor="t" anchorCtr="0"/>
          <a:lstStyle>
            <a:lvl1pPr algn="ctr">
              <a:defRPr i="0">
                <a:solidFill>
                  <a:schemeClr val="tx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419594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FFBF3B-53AB-4D7D-9C4D-42E1E229B767}"/>
              </a:ext>
            </a:extLst>
          </p:cNvPr>
          <p:cNvSpPr>
            <a:spLocks noGrp="1"/>
          </p:cNvSpPr>
          <p:nvPr>
            <p:ph type="title"/>
          </p:nvPr>
        </p:nvSpPr>
        <p:spPr>
          <a:xfrm>
            <a:off x="837982" y="850900"/>
            <a:ext cx="10512862" cy="1929666"/>
          </a:xfrm>
        </p:spPr>
        <p:txBody>
          <a:bodyPr/>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FD185FE0-A783-42CA-BED0-EFB6F49640F8}"/>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CB9ECD06-D58A-422E-8343-17796E698613}"/>
              </a:ext>
            </a:extLst>
          </p:cNvPr>
          <p:cNvSpPr>
            <a:spLocks noGrp="1"/>
          </p:cNvSpPr>
          <p:nvPr>
            <p:ph sz="quarter" idx="13" hasCustomPrompt="1"/>
          </p:nvPr>
        </p:nvSpPr>
        <p:spPr>
          <a:xfrm>
            <a:off x="1930879" y="5918200"/>
            <a:ext cx="9512997" cy="438150"/>
          </a:xfrm>
        </p:spPr>
        <p:txBody>
          <a:bodyPr>
            <a:noAutofit/>
          </a:bodyPr>
          <a:lstStyle>
            <a:lvl1pPr marL="0" indent="0" algn="r">
              <a:buNone/>
              <a:defRPr sz="1999">
                <a:latin typeface="+mn-lt"/>
              </a:defRPr>
            </a:lvl1pPr>
            <a:lvl2pPr marL="457063" indent="0" algn="r">
              <a:buNone/>
              <a:defRPr sz="1999">
                <a:latin typeface="+mn-lt"/>
              </a:defRPr>
            </a:lvl2pPr>
            <a:lvl3pPr marL="914126" indent="0" algn="r">
              <a:buNone/>
              <a:defRPr sz="1999">
                <a:latin typeface="+mn-lt"/>
              </a:defRPr>
            </a:lvl3pPr>
            <a:lvl4pPr marL="1371189" indent="0" algn="r">
              <a:buNone/>
              <a:defRPr sz="1999">
                <a:latin typeface="+mn-lt"/>
              </a:defRPr>
            </a:lvl4pPr>
            <a:lvl5pPr marL="1828251" indent="0" algn="r">
              <a:buNone/>
              <a:defRPr sz="1999">
                <a:latin typeface="+mn-lt"/>
              </a:defRPr>
            </a:lvl5pPr>
          </a:lstStyle>
          <a:p>
            <a:pPr lvl="0"/>
            <a:r>
              <a:rPr lang="en-US" noProof="0"/>
              <a:t>Edit Master text styles</a:t>
            </a:r>
          </a:p>
        </p:txBody>
      </p:sp>
    </p:spTree>
    <p:extLst>
      <p:ext uri="{BB962C8B-B14F-4D97-AF65-F5344CB8AC3E}">
        <p14:creationId xmlns:p14="http://schemas.microsoft.com/office/powerpoint/2010/main" val="325527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7/6/2024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28A89E-076E-497A-A4CE-93C75C166880}"/>
              </a:ext>
            </a:extLst>
          </p:cNvPr>
          <p:cNvSpPr>
            <a:spLocks noGrp="1"/>
          </p:cNvSpPr>
          <p:nvPr>
            <p:ph type="title"/>
          </p:nvPr>
        </p:nvSpPr>
        <p:spPr>
          <a:xfrm>
            <a:off x="361855" y="3825024"/>
            <a:ext cx="11388532" cy="2096880"/>
          </a:xfrm>
        </p:spPr>
        <p:txBody>
          <a:bodyPr/>
          <a:lstStyle>
            <a:lvl1pPr algn="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5710B449-15E4-41C1-A0BD-6916BD2B1CAF}"/>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300FF690-36F7-4631-8284-EB23B592E5B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73C8662D-2189-4802-AEE5-20470C02D13E}"/>
              </a:ext>
            </a:extLst>
          </p:cNvPr>
          <p:cNvSpPr>
            <a:spLocks noGrp="1"/>
          </p:cNvSpPr>
          <p:nvPr>
            <p:ph idx="1" hasCustomPrompt="1"/>
          </p:nvPr>
        </p:nvSpPr>
        <p:spPr bwMode="white">
          <a:xfrm>
            <a:off x="2199301" y="5927196"/>
            <a:ext cx="9484429" cy="474294"/>
          </a:xfrm>
          <a:ln>
            <a:noFill/>
          </a:ln>
        </p:spPr>
        <p:txBody>
          <a:bodyPr>
            <a:normAutofit/>
          </a:bodyPr>
          <a:lstStyle>
            <a:lvl1pPr algn="r">
              <a:defRPr/>
            </a:lvl1pPr>
          </a:lstStyle>
          <a:p>
            <a:pPr lvl="0" algn="r"/>
            <a:r>
              <a:rPr lang="en-US" sz="1999" noProof="0">
                <a:solidFill>
                  <a:schemeClr val="bg1"/>
                </a:solidFill>
              </a:rPr>
              <a:t>Edit Master text styles</a:t>
            </a:r>
          </a:p>
          <a:p>
            <a:pPr lvl="1" algn="r"/>
            <a:r>
              <a:rPr lang="en-US" sz="1999" noProof="0">
                <a:solidFill>
                  <a:schemeClr val="bg1"/>
                </a:solidFill>
              </a:rPr>
              <a:t>Second level</a:t>
            </a:r>
          </a:p>
        </p:txBody>
      </p:sp>
    </p:spTree>
    <p:extLst>
      <p:ext uri="{BB962C8B-B14F-4D97-AF65-F5344CB8AC3E}">
        <p14:creationId xmlns:p14="http://schemas.microsoft.com/office/powerpoint/2010/main" val="4121511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56786-C55B-4499-B117-765B616E6F1E}"/>
              </a:ext>
            </a:extLst>
          </p:cNvPr>
          <p:cNvSpPr>
            <a:spLocks noGrp="1"/>
          </p:cNvSpPr>
          <p:nvPr>
            <p:ph type="title"/>
          </p:nvPr>
        </p:nvSpPr>
        <p:spPr>
          <a:xfrm>
            <a:off x="190450" y="288393"/>
            <a:ext cx="11769833" cy="1492782"/>
          </a:xfrm>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F2170172-F7C2-49C7-9A19-1829816338FE}"/>
              </a:ext>
            </a:extLst>
          </p:cNvPr>
          <p:cNvSpPr>
            <a:spLocks noGrp="1"/>
          </p:cNvSpPr>
          <p:nvPr>
            <p:ph sz="quarter" idx="13" hasCustomPrompt="1"/>
          </p:nvPr>
        </p:nvSpPr>
        <p:spPr>
          <a:xfrm>
            <a:off x="4742215" y="6265863"/>
            <a:ext cx="7151412" cy="455612"/>
          </a:xfrm>
        </p:spPr>
        <p:txBody>
          <a:bodyPr>
            <a:no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20497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B6272-9C66-4BAF-ADB2-BB960F5703AC}"/>
              </a:ext>
            </a:extLst>
          </p:cNvPr>
          <p:cNvSpPr>
            <a:spLocks noGrp="1"/>
          </p:cNvSpPr>
          <p:nvPr>
            <p:ph type="title"/>
          </p:nvPr>
        </p:nvSpPr>
        <p:spPr>
          <a:xfrm>
            <a:off x="764729" y="285750"/>
            <a:ext cx="10586115" cy="3011365"/>
          </a:xfrm>
        </p:spPr>
        <p:txBody>
          <a:bodyPr anchor="t"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C1F3AE6-2CF4-4F8E-9A91-243A5799366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D0BEF955-A913-4A15-AB41-00128DC34D5B}"/>
              </a:ext>
            </a:extLst>
          </p:cNvPr>
          <p:cNvSpPr>
            <a:spLocks noGrp="1"/>
          </p:cNvSpPr>
          <p:nvPr>
            <p:ph sz="quarter" idx="13" hasCustomPrompt="1"/>
          </p:nvPr>
        </p:nvSpPr>
        <p:spPr>
          <a:xfrm>
            <a:off x="2237792" y="6169025"/>
            <a:ext cx="9503474" cy="365125"/>
          </a:xfrm>
        </p:spPr>
        <p:txBody>
          <a:bodyPr>
            <a:noAutofit/>
          </a:bodyPr>
          <a:lstStyle>
            <a:lvl1pPr marL="0" indent="0" algn="r">
              <a:buNone/>
              <a:defRPr sz="1999"/>
            </a:lvl1pPr>
            <a:lvl2pPr marL="457063" indent="0" algn="r">
              <a:buNone/>
              <a:defRPr sz="1999"/>
            </a:lvl2pPr>
            <a:lvl3pPr marL="914126" indent="0" algn="r">
              <a:buNone/>
              <a:defRPr sz="1999"/>
            </a:lvl3pPr>
            <a:lvl4pPr marL="1371189" indent="0" algn="r">
              <a:buNone/>
              <a:defRPr sz="1999"/>
            </a:lvl4pPr>
            <a:lvl5pPr marL="1828251" indent="0" algn="r">
              <a:buNone/>
              <a:defRPr sz="1999"/>
            </a:lvl5pPr>
          </a:lstStyle>
          <a:p>
            <a:pPr lvl="0"/>
            <a:r>
              <a:rPr lang="en-US" noProof="0"/>
              <a:t>Edit Master text styles</a:t>
            </a:r>
          </a:p>
        </p:txBody>
      </p:sp>
    </p:spTree>
    <p:extLst>
      <p:ext uri="{BB962C8B-B14F-4D97-AF65-F5344CB8AC3E}">
        <p14:creationId xmlns:p14="http://schemas.microsoft.com/office/powerpoint/2010/main" val="736421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1FABF6-BCBB-4979-A429-A8C53EAF4D16}"/>
              </a:ext>
            </a:extLst>
          </p:cNvPr>
          <p:cNvSpPr>
            <a:spLocks noGrp="1"/>
          </p:cNvSpPr>
          <p:nvPr>
            <p:ph type="title"/>
          </p:nvPr>
        </p:nvSpPr>
        <p:spPr>
          <a:xfrm>
            <a:off x="588628" y="365126"/>
            <a:ext cx="11011567" cy="3616325"/>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B7940B77-ABE7-4DC7-A608-AB1779437C8C}"/>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4FD022E-97C1-4D08-B1C8-18C6109D0F5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89B21A59-00E0-403F-9E1E-43C43756FD4D}"/>
              </a:ext>
            </a:extLst>
          </p:cNvPr>
          <p:cNvSpPr>
            <a:spLocks noGrp="1"/>
          </p:cNvSpPr>
          <p:nvPr>
            <p:ph sz="quarter" idx="13" hasCustomPrompt="1"/>
          </p:nvPr>
        </p:nvSpPr>
        <p:spPr>
          <a:xfrm>
            <a:off x="1352198" y="6154739"/>
            <a:ext cx="9484429" cy="365125"/>
          </a:xfrm>
        </p:spPr>
        <p:txBody>
          <a:bodyPr>
            <a:noAutofit/>
          </a:bodyPr>
          <a:lstStyle>
            <a:lvl1pPr marL="0" indent="0" algn="ctr">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2655720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8AF8F-58B2-467F-936E-70379C1AF661}"/>
              </a:ext>
            </a:extLst>
          </p:cNvPr>
          <p:cNvSpPr>
            <a:spLocks noGrp="1"/>
          </p:cNvSpPr>
          <p:nvPr>
            <p:ph type="title"/>
          </p:nvPr>
        </p:nvSpPr>
        <p:spPr>
          <a:xfrm>
            <a:off x="837982" y="168241"/>
            <a:ext cx="10512862" cy="3184559"/>
          </a:xfrm>
        </p:spPr>
        <p:txBody>
          <a:bodyPr anchor="t" anchorCtr="0"/>
          <a:lstStyle>
            <a:lvl1pPr algn="ctr">
              <a:defRPr/>
            </a:lvl1pPr>
          </a:lstStyle>
          <a:p>
            <a:r>
              <a:rPr lang="en-US" noProof="0" smtClean="0"/>
              <a:t>Click to edit Master title style</a:t>
            </a:r>
            <a:endParaRPr lang="en-US" noProof="0"/>
          </a:p>
        </p:txBody>
      </p:sp>
      <p:sp>
        <p:nvSpPr>
          <p:cNvPr id="6" name="Content Placeholder 1">
            <a:extLst>
              <a:ext uri="{FF2B5EF4-FFF2-40B4-BE49-F238E27FC236}">
                <a16:creationId xmlns="" xmlns:a16="http://schemas.microsoft.com/office/drawing/2014/main" id="{137D3DA5-DEEF-48AD-9A16-584B27F8F84A}"/>
              </a:ext>
            </a:extLst>
          </p:cNvPr>
          <p:cNvSpPr>
            <a:spLocks noGrp="1"/>
          </p:cNvSpPr>
          <p:nvPr>
            <p:ph idx="1" hasCustomPrompt="1"/>
          </p:nvPr>
        </p:nvSpPr>
        <p:spPr bwMode="white">
          <a:xfrm>
            <a:off x="6284863" y="6264341"/>
            <a:ext cx="5684944" cy="593660"/>
          </a:xfrm>
        </p:spPr>
        <p:txBody>
          <a:bodyPr>
            <a:normAutofit/>
          </a:bodyPr>
          <a:lstStyle>
            <a:lvl1pPr algn="r">
              <a:defRPr/>
            </a:lvl1pPr>
          </a:lstStyle>
          <a:p>
            <a:pPr lvl="0"/>
            <a:r>
              <a:rPr lang="en-US" sz="1999" noProof="0">
                <a:solidFill>
                  <a:schemeClr val="bg1"/>
                </a:solidFill>
              </a:rPr>
              <a:t>Edit Master text styles</a:t>
            </a:r>
          </a:p>
          <a:p>
            <a:pPr lvl="1"/>
            <a:r>
              <a:rPr lang="en-US" sz="1999" noProof="0">
                <a:solidFill>
                  <a:schemeClr val="bg1"/>
                </a:solidFill>
              </a:rPr>
              <a:t>Second level</a:t>
            </a:r>
          </a:p>
        </p:txBody>
      </p:sp>
      <p:sp>
        <p:nvSpPr>
          <p:cNvPr id="3" name="Date Placeholder 2">
            <a:extLst>
              <a:ext uri="{FF2B5EF4-FFF2-40B4-BE49-F238E27FC236}">
                <a16:creationId xmlns="" xmlns:a16="http://schemas.microsoft.com/office/drawing/2014/main" id="{63E7DB53-9696-4FC5-8680-97ED3448C88A}"/>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Tree>
    <p:extLst>
      <p:ext uri="{BB962C8B-B14F-4D97-AF65-F5344CB8AC3E}">
        <p14:creationId xmlns:p14="http://schemas.microsoft.com/office/powerpoint/2010/main" val="976096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FCFD2-DF13-4F02-BBD5-B68B0905698E}"/>
              </a:ext>
            </a:extLst>
          </p:cNvPr>
          <p:cNvSpPr>
            <a:spLocks noGrp="1"/>
          </p:cNvSpPr>
          <p:nvPr>
            <p:ph type="title"/>
          </p:nvPr>
        </p:nvSpPr>
        <p:spPr>
          <a:xfrm>
            <a:off x="837982" y="229656"/>
            <a:ext cx="10512862" cy="3408893"/>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ED78B1F9-6755-42E5-8F50-0B945D273625}"/>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A0B890C-0CB4-4A98-9943-9C2257BF3ED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F84B6337-F0FA-40DA-A205-42E63B13ADB9}"/>
              </a:ext>
            </a:extLst>
          </p:cNvPr>
          <p:cNvSpPr>
            <a:spLocks noGrp="1"/>
          </p:cNvSpPr>
          <p:nvPr>
            <p:ph idx="1" hasCustomPrompt="1"/>
          </p:nvPr>
        </p:nvSpPr>
        <p:spPr bwMode="white">
          <a:xfrm>
            <a:off x="1352198" y="6150952"/>
            <a:ext cx="9484429" cy="515492"/>
          </a:xfrm>
        </p:spPr>
        <p:txBody>
          <a:bodyPr>
            <a:normAutofit/>
          </a:bodyPr>
          <a:lstStyle>
            <a:lvl1pPr marL="0" indent="0" algn="ctr">
              <a:buNone/>
              <a:defRPr/>
            </a:lvl1pPr>
          </a:lstStyle>
          <a:p>
            <a:pPr lvl="0"/>
            <a:r>
              <a:rPr lang="en-US" sz="1999" noProof="0">
                <a:solidFill>
                  <a:schemeClr val="bg1"/>
                </a:solidFill>
              </a:rPr>
              <a:t>Edit Master text styles</a:t>
            </a:r>
          </a:p>
        </p:txBody>
      </p:sp>
    </p:spTree>
    <p:extLst>
      <p:ext uri="{BB962C8B-B14F-4D97-AF65-F5344CB8AC3E}">
        <p14:creationId xmlns:p14="http://schemas.microsoft.com/office/powerpoint/2010/main" val="2733168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CB1329DF-B16C-4958-8120-1F3D8DD91A3B}"/>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DA38D7F-2A7C-4C62-B3BC-1DB1A460293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a:extLst>
              <a:ext uri="{FF2B5EF4-FFF2-40B4-BE49-F238E27FC236}">
                <a16:creationId xmlns="" xmlns:a16="http://schemas.microsoft.com/office/drawing/2014/main" id="{EAE23B48-0D16-412C-BC69-B41C4F2AC702}"/>
              </a:ext>
            </a:extLst>
          </p:cNvPr>
          <p:cNvSpPr>
            <a:spLocks noGrp="1"/>
          </p:cNvSpPr>
          <p:nvPr>
            <p:ph sz="quarter" idx="13" hasCustomPrompt="1"/>
          </p:nvPr>
        </p:nvSpPr>
        <p:spPr>
          <a:xfrm>
            <a:off x="837982" y="5784727"/>
            <a:ext cx="10512862" cy="365125"/>
          </a:xfrm>
        </p:spPr>
        <p:txBody>
          <a:bodyPr>
            <a:normAutofit/>
          </a:bodyPr>
          <a:lstStyle>
            <a:lvl1pPr marL="0" indent="0" algn="r">
              <a:buNone/>
              <a:defRPr sz="1999"/>
            </a:lvl1pPr>
            <a:lvl2pPr marL="457063" indent="0">
              <a:buNone/>
              <a:defRPr/>
            </a:lvl2pPr>
            <a:lvl3pPr marL="914126" indent="0">
              <a:buNone/>
              <a:defRPr/>
            </a:lvl3pPr>
            <a:lvl4pPr marL="1371189" indent="0">
              <a:buNone/>
              <a:defRPr/>
            </a:lvl4pPr>
            <a:lvl5pPr marL="1828251" indent="0">
              <a:buNone/>
              <a:defRPr/>
            </a:lvl5pPr>
          </a:lstStyle>
          <a:p>
            <a:pPr lvl="0"/>
            <a:r>
              <a:rPr lang="en-US" noProof="0"/>
              <a:t>Add Author/Writer Here</a:t>
            </a:r>
          </a:p>
        </p:txBody>
      </p:sp>
      <p:sp>
        <p:nvSpPr>
          <p:cNvPr id="8" name="Title 7">
            <a:extLst>
              <a:ext uri="{FF2B5EF4-FFF2-40B4-BE49-F238E27FC236}">
                <a16:creationId xmlns="" xmlns:a16="http://schemas.microsoft.com/office/drawing/2014/main" id="{06D0385B-605F-4AEB-B2CD-DA707D355265}"/>
              </a:ext>
            </a:extLst>
          </p:cNvPr>
          <p:cNvSpPr>
            <a:spLocks noGrp="1"/>
          </p:cNvSpPr>
          <p:nvPr>
            <p:ph type="title"/>
          </p:nvPr>
        </p:nvSpPr>
        <p:spPr>
          <a:xfrm>
            <a:off x="837982" y="365126"/>
            <a:ext cx="10512862" cy="5335879"/>
          </a:xfrm>
        </p:spPr>
        <p:txBody>
          <a:bodyPr/>
          <a:lstStyle>
            <a:lvl1pPr algn="ctr">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086925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Title 6">
            <a:extLst>
              <a:ext uri="{FF2B5EF4-FFF2-40B4-BE49-F238E27FC236}">
                <a16:creationId xmlns="" xmlns:a16="http://schemas.microsoft.com/office/drawing/2014/main" id="{7588C331-B180-41FC-8DD2-82D2B1615AB6}"/>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791762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525800-3F15-46E1-990C-A4BA7B98FD8F}"/>
              </a:ext>
            </a:extLst>
          </p:cNvPr>
          <p:cNvSpPr>
            <a:spLocks noGrp="1"/>
          </p:cNvSpPr>
          <p:nvPr>
            <p:ph type="ctrTitle"/>
          </p:nvPr>
        </p:nvSpPr>
        <p:spPr>
          <a:xfrm>
            <a:off x="837982" y="4525346"/>
            <a:ext cx="6799549" cy="1737361"/>
          </a:xfrm>
        </p:spPr>
        <p:txBody>
          <a:bodyPr anchor="ctr" anchorCtr="0"/>
          <a:lstStyle>
            <a:lvl1pPr algn="ctr">
              <a:defRPr sz="5998"/>
            </a:lvl1pPr>
          </a:lstStyle>
          <a:p>
            <a:r>
              <a:rPr lang="en-US" noProof="0" smtClean="0"/>
              <a:t>Click to edit Master title style</a:t>
            </a:r>
            <a:endParaRPr lang="en-US" noProof="0"/>
          </a:p>
        </p:txBody>
      </p:sp>
      <p:sp>
        <p:nvSpPr>
          <p:cNvPr id="3" name="Subtitle 2">
            <a:extLst>
              <a:ext uri="{FF2B5EF4-FFF2-40B4-BE49-F238E27FC236}">
                <a16:creationId xmlns="" xmlns:a16="http://schemas.microsoft.com/office/drawing/2014/main" id="{743F79B5-FBA1-49BD-9095-A9BB6A021A90}"/>
              </a:ext>
            </a:extLst>
          </p:cNvPr>
          <p:cNvSpPr>
            <a:spLocks noGrp="1"/>
          </p:cNvSpPr>
          <p:nvPr>
            <p:ph type="subTitle" idx="1"/>
          </p:nvPr>
        </p:nvSpPr>
        <p:spPr>
          <a:xfrm>
            <a:off x="7959183" y="4534872"/>
            <a:ext cx="3391660" cy="1737360"/>
          </a:xfrm>
        </p:spPr>
        <p:txBody>
          <a:bodyPr anchor="ctr" anchorCtr="0"/>
          <a:lstStyle>
            <a:lvl1pPr marL="0" indent="0" algn="l">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166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 xmlns:a16="http://schemas.microsoft.com/office/drawing/2014/main" id="{9BBF8640-DE64-4B60-867F-0CBE26BD00A0}"/>
              </a:ext>
            </a:extLst>
          </p:cNvPr>
          <p:cNvSpPr>
            <a:spLocks noGrp="1"/>
          </p:cNvSpPr>
          <p:nvPr>
            <p:ph idx="1" hasCustomPrompt="1"/>
          </p:nvPr>
        </p:nvSpPr>
        <p:spPr bwMode="white">
          <a:xfrm>
            <a:off x="2365248" y="6114929"/>
            <a:ext cx="9484429" cy="435466"/>
          </a:xfrm>
        </p:spPr>
        <p:txBody>
          <a:bodyPr>
            <a:normAutofit/>
          </a:bodyPr>
          <a:lstStyle>
            <a:lvl1pPr algn="r">
              <a:defRPr i="0"/>
            </a:lvl1pPr>
          </a:lstStyle>
          <a:p>
            <a:pPr marL="0" lvl="0" indent="0" algn="r">
              <a:buNone/>
            </a:pPr>
            <a:r>
              <a:rPr lang="en-US" sz="1999" i="1" noProof="0">
                <a:solidFill>
                  <a:schemeClr val="bg1"/>
                </a:solidFill>
                <a:cs typeface="Segoe UI" panose="020B0502040204020203" pitchFamily="34" charset="0"/>
              </a:rPr>
              <a:t>Edit Master text styles</a:t>
            </a:r>
          </a:p>
          <a:p>
            <a:pPr marL="0" lvl="1" indent="0" algn="r">
              <a:buNone/>
            </a:pPr>
            <a:r>
              <a:rPr lang="en-US" sz="1999" i="1" noProof="0">
                <a:solidFill>
                  <a:schemeClr val="bg1"/>
                </a:solidFill>
                <a:cs typeface="Segoe UI" panose="020B0502040204020203" pitchFamily="34" charset="0"/>
              </a:rPr>
              <a:t>Second level</a:t>
            </a:r>
          </a:p>
        </p:txBody>
      </p:sp>
      <p:sp>
        <p:nvSpPr>
          <p:cNvPr id="11" name="Title 10">
            <a:extLst>
              <a:ext uri="{FF2B5EF4-FFF2-40B4-BE49-F238E27FC236}">
                <a16:creationId xmlns="" xmlns:a16="http://schemas.microsoft.com/office/drawing/2014/main" id="{D0D19A04-6F0F-4BFC-8AD6-19F13EE1006A}"/>
              </a:ext>
            </a:extLst>
          </p:cNvPr>
          <p:cNvSpPr>
            <a:spLocks noGrp="1"/>
          </p:cNvSpPr>
          <p:nvPr>
            <p:ph type="title"/>
          </p:nvPr>
        </p:nvSpPr>
        <p:spPr>
          <a:xfrm>
            <a:off x="327426" y="149470"/>
            <a:ext cx="5837304" cy="6456912"/>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07507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7/6/2024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E9B749-F2BE-45BB-B34D-42D465670D73}"/>
              </a:ext>
            </a:extLst>
          </p:cNvPr>
          <p:cNvSpPr>
            <a:spLocks noGrp="1"/>
          </p:cNvSpPr>
          <p:nvPr>
            <p:ph idx="1" hasCustomPrompt="1"/>
          </p:nvPr>
        </p:nvSpPr>
        <p:spPr>
          <a:xfrm>
            <a:off x="1352198" y="4629151"/>
            <a:ext cx="9484429" cy="634815"/>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217F2E03-8BBF-4A9C-A004-C3807BB5A7F1}"/>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86C8BC3-3FA7-4F23-B793-4F5DA2082820}"/>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2" name="Title 1">
            <a:extLst>
              <a:ext uri="{FF2B5EF4-FFF2-40B4-BE49-F238E27FC236}">
                <a16:creationId xmlns="" xmlns:a16="http://schemas.microsoft.com/office/drawing/2014/main" id="{0A6EB33C-1430-4381-BC10-3C6BC5D2A866}"/>
              </a:ext>
            </a:extLst>
          </p:cNvPr>
          <p:cNvSpPr>
            <a:spLocks noGrp="1"/>
          </p:cNvSpPr>
          <p:nvPr>
            <p:ph type="title"/>
          </p:nvPr>
        </p:nvSpPr>
        <p:spPr>
          <a:xfrm>
            <a:off x="1352198" y="1476375"/>
            <a:ext cx="9484429" cy="2628900"/>
          </a:xfrm>
        </p:spPr>
        <p:txBody>
          <a:bodyPr anchor="t" anchorCtr="0"/>
          <a:lstStyle>
            <a:lvl1pPr algn="ctr">
              <a:defRPr i="0">
                <a:solidFill>
                  <a:schemeClr val="tx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217486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FFBF3B-53AB-4D7D-9C4D-42E1E229B767}"/>
              </a:ext>
            </a:extLst>
          </p:cNvPr>
          <p:cNvSpPr>
            <a:spLocks noGrp="1"/>
          </p:cNvSpPr>
          <p:nvPr>
            <p:ph type="title"/>
          </p:nvPr>
        </p:nvSpPr>
        <p:spPr>
          <a:xfrm>
            <a:off x="837982" y="850900"/>
            <a:ext cx="10512862" cy="1929666"/>
          </a:xfrm>
        </p:spPr>
        <p:txBody>
          <a:bodyPr/>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FD185FE0-A783-42CA-BED0-EFB6F49640F8}"/>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CB9ECD06-D58A-422E-8343-17796E698613}"/>
              </a:ext>
            </a:extLst>
          </p:cNvPr>
          <p:cNvSpPr>
            <a:spLocks noGrp="1"/>
          </p:cNvSpPr>
          <p:nvPr>
            <p:ph sz="quarter" idx="13" hasCustomPrompt="1"/>
          </p:nvPr>
        </p:nvSpPr>
        <p:spPr>
          <a:xfrm>
            <a:off x="1930879" y="5918200"/>
            <a:ext cx="9512997" cy="438150"/>
          </a:xfrm>
        </p:spPr>
        <p:txBody>
          <a:bodyPr>
            <a:noAutofit/>
          </a:bodyPr>
          <a:lstStyle>
            <a:lvl1pPr marL="0" indent="0" algn="r">
              <a:buNone/>
              <a:defRPr sz="1999">
                <a:latin typeface="+mn-lt"/>
              </a:defRPr>
            </a:lvl1pPr>
            <a:lvl2pPr marL="457063" indent="0" algn="r">
              <a:buNone/>
              <a:defRPr sz="1999">
                <a:latin typeface="+mn-lt"/>
              </a:defRPr>
            </a:lvl2pPr>
            <a:lvl3pPr marL="914126" indent="0" algn="r">
              <a:buNone/>
              <a:defRPr sz="1999">
                <a:latin typeface="+mn-lt"/>
              </a:defRPr>
            </a:lvl3pPr>
            <a:lvl4pPr marL="1371189" indent="0" algn="r">
              <a:buNone/>
              <a:defRPr sz="1999">
                <a:latin typeface="+mn-lt"/>
              </a:defRPr>
            </a:lvl4pPr>
            <a:lvl5pPr marL="1828251" indent="0" algn="r">
              <a:buNone/>
              <a:defRPr sz="1999">
                <a:latin typeface="+mn-lt"/>
              </a:defRPr>
            </a:lvl5pPr>
          </a:lstStyle>
          <a:p>
            <a:pPr lvl="0"/>
            <a:r>
              <a:rPr lang="en-US" noProof="0"/>
              <a:t>Edit Master text styles</a:t>
            </a:r>
          </a:p>
        </p:txBody>
      </p:sp>
    </p:spTree>
    <p:extLst>
      <p:ext uri="{BB962C8B-B14F-4D97-AF65-F5344CB8AC3E}">
        <p14:creationId xmlns:p14="http://schemas.microsoft.com/office/powerpoint/2010/main" val="2249561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28A89E-076E-497A-A4CE-93C75C166880}"/>
              </a:ext>
            </a:extLst>
          </p:cNvPr>
          <p:cNvSpPr>
            <a:spLocks noGrp="1"/>
          </p:cNvSpPr>
          <p:nvPr>
            <p:ph type="title"/>
          </p:nvPr>
        </p:nvSpPr>
        <p:spPr>
          <a:xfrm>
            <a:off x="361855" y="3825024"/>
            <a:ext cx="11388532" cy="2096880"/>
          </a:xfrm>
        </p:spPr>
        <p:txBody>
          <a:bodyPr/>
          <a:lstStyle>
            <a:lvl1pPr algn="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5710B449-15E4-41C1-A0BD-6916BD2B1CAF}"/>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300FF690-36F7-4631-8284-EB23B592E5B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73C8662D-2189-4802-AEE5-20470C02D13E}"/>
              </a:ext>
            </a:extLst>
          </p:cNvPr>
          <p:cNvSpPr>
            <a:spLocks noGrp="1"/>
          </p:cNvSpPr>
          <p:nvPr>
            <p:ph idx="1" hasCustomPrompt="1"/>
          </p:nvPr>
        </p:nvSpPr>
        <p:spPr bwMode="white">
          <a:xfrm>
            <a:off x="2199301" y="5927196"/>
            <a:ext cx="9484429" cy="474294"/>
          </a:xfrm>
          <a:ln>
            <a:noFill/>
          </a:ln>
        </p:spPr>
        <p:txBody>
          <a:bodyPr>
            <a:normAutofit/>
          </a:bodyPr>
          <a:lstStyle>
            <a:lvl1pPr algn="r">
              <a:defRPr/>
            </a:lvl1pPr>
          </a:lstStyle>
          <a:p>
            <a:pPr lvl="0" algn="r"/>
            <a:r>
              <a:rPr lang="en-US" sz="1999" noProof="0">
                <a:solidFill>
                  <a:schemeClr val="bg1"/>
                </a:solidFill>
              </a:rPr>
              <a:t>Edit Master text styles</a:t>
            </a:r>
          </a:p>
          <a:p>
            <a:pPr lvl="1" algn="r"/>
            <a:r>
              <a:rPr lang="en-US" sz="1999" noProof="0">
                <a:solidFill>
                  <a:schemeClr val="bg1"/>
                </a:solidFill>
              </a:rPr>
              <a:t>Second level</a:t>
            </a:r>
          </a:p>
        </p:txBody>
      </p:sp>
    </p:spTree>
    <p:extLst>
      <p:ext uri="{BB962C8B-B14F-4D97-AF65-F5344CB8AC3E}">
        <p14:creationId xmlns:p14="http://schemas.microsoft.com/office/powerpoint/2010/main" val="3825090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56786-C55B-4499-B117-765B616E6F1E}"/>
              </a:ext>
            </a:extLst>
          </p:cNvPr>
          <p:cNvSpPr>
            <a:spLocks noGrp="1"/>
          </p:cNvSpPr>
          <p:nvPr>
            <p:ph type="title"/>
          </p:nvPr>
        </p:nvSpPr>
        <p:spPr>
          <a:xfrm>
            <a:off x="190450" y="288393"/>
            <a:ext cx="11769833" cy="1492782"/>
          </a:xfrm>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F2170172-F7C2-49C7-9A19-1829816338FE}"/>
              </a:ext>
            </a:extLst>
          </p:cNvPr>
          <p:cNvSpPr>
            <a:spLocks noGrp="1"/>
          </p:cNvSpPr>
          <p:nvPr>
            <p:ph sz="quarter" idx="13" hasCustomPrompt="1"/>
          </p:nvPr>
        </p:nvSpPr>
        <p:spPr>
          <a:xfrm>
            <a:off x="4742215" y="6265863"/>
            <a:ext cx="7151412" cy="455612"/>
          </a:xfrm>
        </p:spPr>
        <p:txBody>
          <a:bodyPr>
            <a:no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2379702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B6272-9C66-4BAF-ADB2-BB960F5703AC}"/>
              </a:ext>
            </a:extLst>
          </p:cNvPr>
          <p:cNvSpPr>
            <a:spLocks noGrp="1"/>
          </p:cNvSpPr>
          <p:nvPr>
            <p:ph type="title"/>
          </p:nvPr>
        </p:nvSpPr>
        <p:spPr>
          <a:xfrm>
            <a:off x="764729" y="285750"/>
            <a:ext cx="10586115" cy="3011365"/>
          </a:xfrm>
        </p:spPr>
        <p:txBody>
          <a:bodyPr anchor="t"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C1F3AE6-2CF4-4F8E-9A91-243A57993666}"/>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D0BEF955-A913-4A15-AB41-00128DC34D5B}"/>
              </a:ext>
            </a:extLst>
          </p:cNvPr>
          <p:cNvSpPr>
            <a:spLocks noGrp="1"/>
          </p:cNvSpPr>
          <p:nvPr>
            <p:ph sz="quarter" idx="13" hasCustomPrompt="1"/>
          </p:nvPr>
        </p:nvSpPr>
        <p:spPr>
          <a:xfrm>
            <a:off x="2237792" y="6169025"/>
            <a:ext cx="9503474" cy="365125"/>
          </a:xfrm>
        </p:spPr>
        <p:txBody>
          <a:bodyPr>
            <a:noAutofit/>
          </a:bodyPr>
          <a:lstStyle>
            <a:lvl1pPr marL="0" indent="0" algn="r">
              <a:buNone/>
              <a:defRPr sz="1999"/>
            </a:lvl1pPr>
            <a:lvl2pPr marL="457063" indent="0" algn="r">
              <a:buNone/>
              <a:defRPr sz="1999"/>
            </a:lvl2pPr>
            <a:lvl3pPr marL="914126" indent="0" algn="r">
              <a:buNone/>
              <a:defRPr sz="1999"/>
            </a:lvl3pPr>
            <a:lvl4pPr marL="1371189" indent="0" algn="r">
              <a:buNone/>
              <a:defRPr sz="1999"/>
            </a:lvl4pPr>
            <a:lvl5pPr marL="1828251" indent="0" algn="r">
              <a:buNone/>
              <a:defRPr sz="1999"/>
            </a:lvl5pPr>
          </a:lstStyle>
          <a:p>
            <a:pPr lvl="0"/>
            <a:r>
              <a:rPr lang="en-US" noProof="0"/>
              <a:t>Edit Master text styles</a:t>
            </a:r>
          </a:p>
        </p:txBody>
      </p:sp>
    </p:spTree>
    <p:extLst>
      <p:ext uri="{BB962C8B-B14F-4D97-AF65-F5344CB8AC3E}">
        <p14:creationId xmlns:p14="http://schemas.microsoft.com/office/powerpoint/2010/main" val="2425709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1FABF6-BCBB-4979-A429-A8C53EAF4D16}"/>
              </a:ext>
            </a:extLst>
          </p:cNvPr>
          <p:cNvSpPr>
            <a:spLocks noGrp="1"/>
          </p:cNvSpPr>
          <p:nvPr>
            <p:ph type="title"/>
          </p:nvPr>
        </p:nvSpPr>
        <p:spPr>
          <a:xfrm>
            <a:off x="588628" y="365126"/>
            <a:ext cx="11011567" cy="3616325"/>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B7940B77-ABE7-4DC7-A608-AB1779437C8C}"/>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4FD022E-97C1-4D08-B1C8-18C6109D0F5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a:extLst>
              <a:ext uri="{FF2B5EF4-FFF2-40B4-BE49-F238E27FC236}">
                <a16:creationId xmlns="" xmlns:a16="http://schemas.microsoft.com/office/drawing/2014/main" id="{89B21A59-00E0-403F-9E1E-43C43756FD4D}"/>
              </a:ext>
            </a:extLst>
          </p:cNvPr>
          <p:cNvSpPr>
            <a:spLocks noGrp="1"/>
          </p:cNvSpPr>
          <p:nvPr>
            <p:ph sz="quarter" idx="13" hasCustomPrompt="1"/>
          </p:nvPr>
        </p:nvSpPr>
        <p:spPr>
          <a:xfrm>
            <a:off x="1352198" y="6154739"/>
            <a:ext cx="9484429" cy="365125"/>
          </a:xfrm>
        </p:spPr>
        <p:txBody>
          <a:bodyPr>
            <a:noAutofit/>
          </a:bodyPr>
          <a:lstStyle>
            <a:lvl1pPr marL="0" indent="0" algn="ctr">
              <a:buNone/>
              <a:defRPr sz="19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noProof="0"/>
              <a:t>Edit Master text styles</a:t>
            </a:r>
          </a:p>
        </p:txBody>
      </p:sp>
    </p:spTree>
    <p:extLst>
      <p:ext uri="{BB962C8B-B14F-4D97-AF65-F5344CB8AC3E}">
        <p14:creationId xmlns:p14="http://schemas.microsoft.com/office/powerpoint/2010/main" val="1069415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8AF8F-58B2-467F-936E-70379C1AF661}"/>
              </a:ext>
            </a:extLst>
          </p:cNvPr>
          <p:cNvSpPr>
            <a:spLocks noGrp="1"/>
          </p:cNvSpPr>
          <p:nvPr>
            <p:ph type="title"/>
          </p:nvPr>
        </p:nvSpPr>
        <p:spPr>
          <a:xfrm>
            <a:off x="837982" y="168241"/>
            <a:ext cx="10512862" cy="3184559"/>
          </a:xfrm>
        </p:spPr>
        <p:txBody>
          <a:bodyPr anchor="t" anchorCtr="0"/>
          <a:lstStyle>
            <a:lvl1pPr algn="ctr">
              <a:defRPr/>
            </a:lvl1pPr>
          </a:lstStyle>
          <a:p>
            <a:r>
              <a:rPr lang="en-US" noProof="0" smtClean="0"/>
              <a:t>Click to edit Master title style</a:t>
            </a:r>
            <a:endParaRPr lang="en-US" noProof="0"/>
          </a:p>
        </p:txBody>
      </p:sp>
      <p:sp>
        <p:nvSpPr>
          <p:cNvPr id="6" name="Content Placeholder 1">
            <a:extLst>
              <a:ext uri="{FF2B5EF4-FFF2-40B4-BE49-F238E27FC236}">
                <a16:creationId xmlns="" xmlns:a16="http://schemas.microsoft.com/office/drawing/2014/main" id="{137D3DA5-DEEF-48AD-9A16-584B27F8F84A}"/>
              </a:ext>
            </a:extLst>
          </p:cNvPr>
          <p:cNvSpPr>
            <a:spLocks noGrp="1"/>
          </p:cNvSpPr>
          <p:nvPr>
            <p:ph idx="1" hasCustomPrompt="1"/>
          </p:nvPr>
        </p:nvSpPr>
        <p:spPr bwMode="white">
          <a:xfrm>
            <a:off x="6284863" y="6264341"/>
            <a:ext cx="5684944" cy="593660"/>
          </a:xfrm>
        </p:spPr>
        <p:txBody>
          <a:bodyPr>
            <a:normAutofit/>
          </a:bodyPr>
          <a:lstStyle>
            <a:lvl1pPr algn="r">
              <a:defRPr/>
            </a:lvl1pPr>
          </a:lstStyle>
          <a:p>
            <a:pPr lvl="0"/>
            <a:r>
              <a:rPr lang="en-US" sz="1999" noProof="0">
                <a:solidFill>
                  <a:schemeClr val="bg1"/>
                </a:solidFill>
              </a:rPr>
              <a:t>Edit Master text styles</a:t>
            </a:r>
          </a:p>
          <a:p>
            <a:pPr lvl="1"/>
            <a:r>
              <a:rPr lang="en-US" sz="1999" noProof="0">
                <a:solidFill>
                  <a:schemeClr val="bg1"/>
                </a:solidFill>
              </a:rPr>
              <a:t>Second level</a:t>
            </a:r>
          </a:p>
        </p:txBody>
      </p:sp>
      <p:sp>
        <p:nvSpPr>
          <p:cNvPr id="3" name="Date Placeholder 2">
            <a:extLst>
              <a:ext uri="{FF2B5EF4-FFF2-40B4-BE49-F238E27FC236}">
                <a16:creationId xmlns="" xmlns:a16="http://schemas.microsoft.com/office/drawing/2014/main" id="{63E7DB53-9696-4FC5-8680-97ED3448C88A}"/>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Tree>
    <p:extLst>
      <p:ext uri="{BB962C8B-B14F-4D97-AF65-F5344CB8AC3E}">
        <p14:creationId xmlns:p14="http://schemas.microsoft.com/office/powerpoint/2010/main" val="2477038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FCFD2-DF13-4F02-BBD5-B68B0905698E}"/>
              </a:ext>
            </a:extLst>
          </p:cNvPr>
          <p:cNvSpPr>
            <a:spLocks noGrp="1"/>
          </p:cNvSpPr>
          <p:nvPr>
            <p:ph type="title"/>
          </p:nvPr>
        </p:nvSpPr>
        <p:spPr>
          <a:xfrm>
            <a:off x="837982" y="229656"/>
            <a:ext cx="10512862" cy="3408893"/>
          </a:xfrm>
        </p:spPr>
        <p:txBody>
          <a:bodyPr anchor="t"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ED78B1F9-6755-42E5-8F50-0B945D273625}"/>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A0B890C-0CB4-4A98-9943-9C2257BF3ED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
            <a:extLst>
              <a:ext uri="{FF2B5EF4-FFF2-40B4-BE49-F238E27FC236}">
                <a16:creationId xmlns="" xmlns:a16="http://schemas.microsoft.com/office/drawing/2014/main" id="{F84B6337-F0FA-40DA-A205-42E63B13ADB9}"/>
              </a:ext>
            </a:extLst>
          </p:cNvPr>
          <p:cNvSpPr>
            <a:spLocks noGrp="1"/>
          </p:cNvSpPr>
          <p:nvPr>
            <p:ph idx="1" hasCustomPrompt="1"/>
          </p:nvPr>
        </p:nvSpPr>
        <p:spPr bwMode="white">
          <a:xfrm>
            <a:off x="1352198" y="6150952"/>
            <a:ext cx="9484429" cy="515492"/>
          </a:xfrm>
        </p:spPr>
        <p:txBody>
          <a:bodyPr>
            <a:normAutofit/>
          </a:bodyPr>
          <a:lstStyle>
            <a:lvl1pPr marL="0" indent="0" algn="ctr">
              <a:buNone/>
              <a:defRPr/>
            </a:lvl1pPr>
          </a:lstStyle>
          <a:p>
            <a:pPr lvl="0"/>
            <a:r>
              <a:rPr lang="en-US" sz="1999" noProof="0">
                <a:solidFill>
                  <a:schemeClr val="bg1"/>
                </a:solidFill>
              </a:rPr>
              <a:t>Edit Master text styles</a:t>
            </a:r>
          </a:p>
        </p:txBody>
      </p:sp>
    </p:spTree>
    <p:extLst>
      <p:ext uri="{BB962C8B-B14F-4D97-AF65-F5344CB8AC3E}">
        <p14:creationId xmlns:p14="http://schemas.microsoft.com/office/powerpoint/2010/main" val="33718223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CB1329DF-B16C-4958-8120-1F3D8DD91A3B}"/>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5DA38D7F-2A7C-4C62-B3BC-1DB1A460293F}"/>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a:extLst>
              <a:ext uri="{FF2B5EF4-FFF2-40B4-BE49-F238E27FC236}">
                <a16:creationId xmlns="" xmlns:a16="http://schemas.microsoft.com/office/drawing/2014/main" id="{EAE23B48-0D16-412C-BC69-B41C4F2AC702}"/>
              </a:ext>
            </a:extLst>
          </p:cNvPr>
          <p:cNvSpPr>
            <a:spLocks noGrp="1"/>
          </p:cNvSpPr>
          <p:nvPr>
            <p:ph sz="quarter" idx="13" hasCustomPrompt="1"/>
          </p:nvPr>
        </p:nvSpPr>
        <p:spPr>
          <a:xfrm>
            <a:off x="837982" y="5784727"/>
            <a:ext cx="10512862" cy="365125"/>
          </a:xfrm>
        </p:spPr>
        <p:txBody>
          <a:bodyPr>
            <a:normAutofit/>
          </a:bodyPr>
          <a:lstStyle>
            <a:lvl1pPr marL="0" indent="0" algn="r">
              <a:buNone/>
              <a:defRPr sz="1999"/>
            </a:lvl1pPr>
            <a:lvl2pPr marL="457063" indent="0">
              <a:buNone/>
              <a:defRPr/>
            </a:lvl2pPr>
            <a:lvl3pPr marL="914126" indent="0">
              <a:buNone/>
              <a:defRPr/>
            </a:lvl3pPr>
            <a:lvl4pPr marL="1371189" indent="0">
              <a:buNone/>
              <a:defRPr/>
            </a:lvl4pPr>
            <a:lvl5pPr marL="1828251" indent="0">
              <a:buNone/>
              <a:defRPr/>
            </a:lvl5pPr>
          </a:lstStyle>
          <a:p>
            <a:pPr lvl="0"/>
            <a:r>
              <a:rPr lang="en-US" noProof="0"/>
              <a:t>Add Author/Writer Here</a:t>
            </a:r>
          </a:p>
        </p:txBody>
      </p:sp>
      <p:sp>
        <p:nvSpPr>
          <p:cNvPr id="8" name="Title 7">
            <a:extLst>
              <a:ext uri="{FF2B5EF4-FFF2-40B4-BE49-F238E27FC236}">
                <a16:creationId xmlns="" xmlns:a16="http://schemas.microsoft.com/office/drawing/2014/main" id="{06D0385B-605F-4AEB-B2CD-DA707D355265}"/>
              </a:ext>
            </a:extLst>
          </p:cNvPr>
          <p:cNvSpPr>
            <a:spLocks noGrp="1"/>
          </p:cNvSpPr>
          <p:nvPr>
            <p:ph type="title"/>
          </p:nvPr>
        </p:nvSpPr>
        <p:spPr>
          <a:xfrm>
            <a:off x="837982" y="365126"/>
            <a:ext cx="10512862" cy="5335879"/>
          </a:xfrm>
        </p:spPr>
        <p:txBody>
          <a:bodyPr/>
          <a:lstStyle>
            <a:lvl1pPr algn="ctr">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816572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solidFill>
                  <a:prstClr val="black">
                    <a:tint val="75000"/>
                  </a:prstClr>
                </a:solidFill>
              </a:rPr>
              <a:pPr/>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solidFill>
                  <a:prstClr val="black">
                    <a:tint val="75000"/>
                  </a:prstClr>
                </a:solidFill>
              </a:rPr>
              <a:pPr/>
              <a:t>‹#›</a:t>
            </a:fld>
            <a:endParaRPr lang="en-US" dirty="0">
              <a:solidFill>
                <a:prstClr val="black">
                  <a:tint val="75000"/>
                </a:prstClr>
              </a:solidFill>
            </a:endParaRPr>
          </a:p>
        </p:txBody>
      </p:sp>
      <p:sp>
        <p:nvSpPr>
          <p:cNvPr id="7" name="Title 6">
            <a:extLst>
              <a:ext uri="{FF2B5EF4-FFF2-40B4-BE49-F238E27FC236}">
                <a16:creationId xmlns="" xmlns:a16="http://schemas.microsoft.com/office/drawing/2014/main" id="{7588C331-B180-41FC-8DD2-82D2B1615AB6}"/>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80739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7/6/2024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09583" y="359898"/>
            <a:ext cx="9872948"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09583" y="1850064"/>
            <a:ext cx="987294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257" y="1413802"/>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sz="1800">
              <a:solidFill>
                <a:prstClr val="black"/>
              </a:solidFill>
            </a:endParaRPr>
          </a:p>
        </p:txBody>
      </p:sp>
      <p:sp>
        <p:nvSpPr>
          <p:cNvPr id="9" name="Oval 8"/>
          <p:cNvSpPr/>
          <p:nvPr/>
        </p:nvSpPr>
        <p:spPr>
          <a:xfrm>
            <a:off x="1542499" y="1345016"/>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sz="1800">
              <a:solidFill>
                <a:prstClr val="black"/>
              </a:solidFill>
            </a:endParaRPr>
          </a:p>
        </p:txBody>
      </p:sp>
    </p:spTree>
    <p:extLst>
      <p:ext uri="{BB962C8B-B14F-4D97-AF65-F5344CB8AC3E}">
        <p14:creationId xmlns:p14="http://schemas.microsoft.com/office/powerpoint/2010/main" val="3905874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820980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061" y="-54"/>
            <a:ext cx="914161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2" name="Title 1"/>
          <p:cNvSpPr>
            <a:spLocks noGrp="1"/>
          </p:cNvSpPr>
          <p:nvPr>
            <p:ph type="title"/>
          </p:nvPr>
        </p:nvSpPr>
        <p:spPr>
          <a:xfrm>
            <a:off x="3436960" y="2600325"/>
            <a:ext cx="8532178"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6960" y="1066800"/>
            <a:ext cx="8532178"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7206" y="0"/>
            <a:ext cx="10157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8" name="Oval 7"/>
          <p:cNvSpPr/>
          <p:nvPr/>
        </p:nvSpPr>
        <p:spPr>
          <a:xfrm>
            <a:off x="2895674" y="2814656"/>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sz="1800">
              <a:solidFill>
                <a:prstClr val="black"/>
              </a:solidFill>
            </a:endParaRPr>
          </a:p>
        </p:txBody>
      </p:sp>
      <p:sp>
        <p:nvSpPr>
          <p:cNvPr id="9" name="Oval 8"/>
          <p:cNvSpPr/>
          <p:nvPr/>
        </p:nvSpPr>
        <p:spPr>
          <a:xfrm>
            <a:off x="3209916" y="2745870"/>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sz="1800">
              <a:solidFill>
                <a:prstClr val="black"/>
              </a:solidFill>
            </a:endParaRPr>
          </a:p>
        </p:txBody>
      </p:sp>
    </p:spTree>
    <p:extLst>
      <p:ext uri="{BB962C8B-B14F-4D97-AF65-F5344CB8AC3E}">
        <p14:creationId xmlns:p14="http://schemas.microsoft.com/office/powerpoint/2010/main" val="3448746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645" y="274320"/>
            <a:ext cx="9994837"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3646"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2952"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83983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60336"/>
            <a:ext cx="10969943"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630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630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24772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3645" y="274320"/>
            <a:ext cx="9994837"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26866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2960" y="0"/>
            <a:ext cx="1083586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2" name="Date Placeholder 1"/>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Tree>
    <p:extLst>
      <p:ext uri="{BB962C8B-B14F-4D97-AF65-F5344CB8AC3E}">
        <p14:creationId xmlns:p14="http://schemas.microsoft.com/office/powerpoint/2010/main" val="22652582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216778"/>
            <a:ext cx="5078677"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441" y="1406964"/>
            <a:ext cx="507867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441" y="2133601"/>
            <a:ext cx="10868369"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857548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7150" y="1066800"/>
            <a:ext cx="3656648"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5735" y="1066800"/>
            <a:ext cx="6094413"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defTabSz="914400">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309" y="1143004"/>
            <a:ext cx="5891265"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829" y="954341"/>
            <a:ext cx="91416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10" name="Flowchart: Process 9"/>
          <p:cNvSpPr/>
          <p:nvPr/>
        </p:nvSpPr>
        <p:spPr>
          <a:xfrm rot="2103354" flipH="1">
            <a:off x="6669818" y="936786"/>
            <a:ext cx="865407"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dirty="0">
              <a:solidFill>
                <a:prstClr val="white"/>
              </a:solidFill>
            </a:endParaRPr>
          </a:p>
        </p:txBody>
      </p:sp>
      <p:sp>
        <p:nvSpPr>
          <p:cNvPr id="4" name="Text Placeholder 3"/>
          <p:cNvSpPr>
            <a:spLocks noGrp="1"/>
          </p:cNvSpPr>
          <p:nvPr>
            <p:ph type="body" sz="half" idx="2"/>
          </p:nvPr>
        </p:nvSpPr>
        <p:spPr>
          <a:xfrm>
            <a:off x="1117309" y="4800600"/>
            <a:ext cx="5891265"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42789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68904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7/6/2024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619" y="274640"/>
            <a:ext cx="2437765"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3603" y="274641"/>
            <a:ext cx="7414869"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D44DAA-85C2-45A7-9926-4B2D9D91616E}" type="datetimeFigureOut">
              <a:rPr lang="en-US" smtClean="0">
                <a:solidFill>
                  <a:srgbClr val="E7DEC9">
                    <a:shade val="50000"/>
                    <a:satMod val="200000"/>
                  </a:srgbClr>
                </a:solidFill>
              </a:rPr>
              <a:pPr/>
              <a:t>7/6/2024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BED1535-4FE7-4E2D-B246-359C8BEB296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3109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7/6/2024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7/6/2024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7/6/2024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A7392F-E7D2-4A39-807C-4C1FA9A6B11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B3A378D9-08E4-41E7-939E-2E0E01EBBC14}"/>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F042F172-C3C6-4A0C-97B7-CF180AF1F46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9DFC1990-AB65-4FBE-A312-E5143B2D7FBA}" type="datetimeFigureOut">
              <a:rPr lang="en-US" smtClean="0">
                <a:solidFill>
                  <a:prstClr val="black">
                    <a:tint val="75000"/>
                  </a:prstClr>
                </a:solidFill>
              </a:rPr>
              <a:pPr defTabSz="914126"/>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9726816-EA09-41F0-A09E-B1EAD732717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r>
              <a:rPr lang="en-US" smtClean="0">
                <a:solidFill>
                  <a:prstClr val="black">
                    <a:tint val="75000"/>
                  </a:prstClr>
                </a:solidFill>
              </a:rPr>
              <a:t>Add a Footer</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0563D7D-8BF2-4394-9E04-BAABFC04C212}"/>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9D164B4E-BB64-4235-AA14-F42088F189EC}" type="slidenum">
              <a:rPr lang="en-US" smtClean="0">
                <a:solidFill>
                  <a:prstClr val="black">
                    <a:tint val="75000"/>
                  </a:prstClr>
                </a:solidFill>
              </a:rPr>
              <a:pPr defTabSz="914126"/>
              <a:t>‹#›</a:t>
            </a:fld>
            <a:endParaRPr lang="en-US" dirty="0">
              <a:solidFill>
                <a:prstClr val="black">
                  <a:tint val="75000"/>
                </a:prstClr>
              </a:solidFill>
            </a:endParaRPr>
          </a:p>
        </p:txBody>
      </p:sp>
    </p:spTree>
    <p:extLst>
      <p:ext uri="{BB962C8B-B14F-4D97-AF65-F5344CB8AC3E}">
        <p14:creationId xmlns:p14="http://schemas.microsoft.com/office/powerpoint/2010/main" val="63896842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A7392F-E7D2-4A39-807C-4C1FA9A6B11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B3A378D9-08E4-41E7-939E-2E0E01EBBC14}"/>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F042F172-C3C6-4A0C-97B7-CF180AF1F46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9DFC1990-AB65-4FBE-A312-E5143B2D7FBA}" type="datetimeFigureOut">
              <a:rPr lang="en-US" smtClean="0">
                <a:solidFill>
                  <a:prstClr val="black">
                    <a:tint val="75000"/>
                  </a:prstClr>
                </a:solidFill>
              </a:rPr>
              <a:pPr defTabSz="914126"/>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9726816-EA09-41F0-A09E-B1EAD732717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r>
              <a:rPr lang="en-US" smtClean="0">
                <a:solidFill>
                  <a:prstClr val="black">
                    <a:tint val="75000"/>
                  </a:prstClr>
                </a:solidFill>
              </a:rPr>
              <a:t>Add a Footer</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0563D7D-8BF2-4394-9E04-BAABFC04C212}"/>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9D164B4E-BB64-4235-AA14-F42088F189EC}" type="slidenum">
              <a:rPr lang="en-US" smtClean="0">
                <a:solidFill>
                  <a:prstClr val="black">
                    <a:tint val="75000"/>
                  </a:prstClr>
                </a:solidFill>
              </a:rPr>
              <a:pPr defTabSz="914126"/>
              <a:t>‹#›</a:t>
            </a:fld>
            <a:endParaRPr lang="en-US" dirty="0">
              <a:solidFill>
                <a:prstClr val="black">
                  <a:tint val="75000"/>
                </a:prstClr>
              </a:solidFill>
            </a:endParaRPr>
          </a:p>
        </p:txBody>
      </p:sp>
    </p:spTree>
    <p:extLst>
      <p:ext uri="{BB962C8B-B14F-4D97-AF65-F5344CB8AC3E}">
        <p14:creationId xmlns:p14="http://schemas.microsoft.com/office/powerpoint/2010/main" val="21552974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A7392F-E7D2-4A39-807C-4C1FA9A6B11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B3A378D9-08E4-41E7-939E-2E0E01EBBC14}"/>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F042F172-C3C6-4A0C-97B7-CF180AF1F46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9DFC1990-AB65-4FBE-A312-E5143B2D7FBA}" type="datetimeFigureOut">
              <a:rPr lang="en-US" smtClean="0">
                <a:solidFill>
                  <a:prstClr val="black">
                    <a:tint val="75000"/>
                  </a:prstClr>
                </a:solidFill>
              </a:rPr>
              <a:pPr defTabSz="914126"/>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9726816-EA09-41F0-A09E-B1EAD732717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r>
              <a:rPr lang="en-US" smtClean="0">
                <a:solidFill>
                  <a:prstClr val="black">
                    <a:tint val="75000"/>
                  </a:prstClr>
                </a:solidFill>
              </a:rPr>
              <a:t>Add a Footer</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0563D7D-8BF2-4394-9E04-BAABFC04C212}"/>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9D164B4E-BB64-4235-AA14-F42088F189EC}" type="slidenum">
              <a:rPr lang="en-US" smtClean="0">
                <a:solidFill>
                  <a:prstClr val="black">
                    <a:tint val="75000"/>
                  </a:prstClr>
                </a:solidFill>
              </a:rPr>
              <a:pPr defTabSz="914126"/>
              <a:t>‹#›</a:t>
            </a:fld>
            <a:endParaRPr lang="en-US" dirty="0">
              <a:solidFill>
                <a:prstClr val="black">
                  <a:tint val="75000"/>
                </a:prstClr>
              </a:solidFill>
            </a:endParaRPr>
          </a:p>
        </p:txBody>
      </p:sp>
    </p:spTree>
    <p:extLst>
      <p:ext uri="{BB962C8B-B14F-4D97-AF65-F5344CB8AC3E}">
        <p14:creationId xmlns:p14="http://schemas.microsoft.com/office/powerpoint/2010/main" val="144125031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A7392F-E7D2-4A39-807C-4C1FA9A6B11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B3A378D9-08E4-41E7-939E-2E0E01EBBC14}"/>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F042F172-C3C6-4A0C-97B7-CF180AF1F46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9DFC1990-AB65-4FBE-A312-E5143B2D7FBA}" type="datetimeFigureOut">
              <a:rPr lang="en-US" smtClean="0">
                <a:solidFill>
                  <a:prstClr val="black">
                    <a:tint val="75000"/>
                  </a:prstClr>
                </a:solidFill>
              </a:rPr>
              <a:pPr defTabSz="914126"/>
              <a:t>7/6/2024</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9726816-EA09-41F0-A09E-B1EAD732717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r>
              <a:rPr lang="en-US" smtClean="0">
                <a:solidFill>
                  <a:prstClr val="black">
                    <a:tint val="75000"/>
                  </a:prstClr>
                </a:solidFill>
              </a:rPr>
              <a:t>Add a Footer</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0563D7D-8BF2-4394-9E04-BAABFC04C212}"/>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9D164B4E-BB64-4235-AA14-F42088F189EC}" type="slidenum">
              <a:rPr lang="en-US" smtClean="0">
                <a:solidFill>
                  <a:prstClr val="black">
                    <a:tint val="75000"/>
                  </a:prstClr>
                </a:solidFill>
              </a:rPr>
              <a:pPr defTabSz="914126"/>
              <a:t>‹#›</a:t>
            </a:fld>
            <a:endParaRPr lang="en-US" dirty="0">
              <a:solidFill>
                <a:prstClr val="black">
                  <a:tint val="75000"/>
                </a:prstClr>
              </a:solidFill>
            </a:endParaRPr>
          </a:p>
        </p:txBody>
      </p:sp>
    </p:spTree>
    <p:extLst>
      <p:ext uri="{BB962C8B-B14F-4D97-AF65-F5344CB8AC3E}">
        <p14:creationId xmlns:p14="http://schemas.microsoft.com/office/powerpoint/2010/main" val="183152762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619" y="-815922"/>
            <a:ext cx="2184614"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8" name="Oval 7"/>
          <p:cNvSpPr/>
          <p:nvPr/>
        </p:nvSpPr>
        <p:spPr>
          <a:xfrm>
            <a:off x="225030" y="21103"/>
            <a:ext cx="2268997"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11" name="Donut 10"/>
          <p:cNvSpPr/>
          <p:nvPr/>
        </p:nvSpPr>
        <p:spPr>
          <a:xfrm rot="2315675">
            <a:off x="243779" y="1055077"/>
            <a:ext cx="1500565"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12" name="Rectangle 11"/>
          <p:cNvSpPr/>
          <p:nvPr/>
        </p:nvSpPr>
        <p:spPr>
          <a:xfrm>
            <a:off x="1350146" y="-54"/>
            <a:ext cx="1083867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5" name="Title Placeholder 4"/>
          <p:cNvSpPr>
            <a:spLocks noGrp="1"/>
          </p:cNvSpPr>
          <p:nvPr>
            <p:ph type="title"/>
          </p:nvPr>
        </p:nvSpPr>
        <p:spPr>
          <a:xfrm>
            <a:off x="1913645" y="274638"/>
            <a:ext cx="9994837"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3645" y="1447800"/>
            <a:ext cx="9994837"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3957" y="6305550"/>
            <a:ext cx="2844059"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a:fld id="{F1D44DAA-85C2-45A7-9926-4B2D9D91616E}" type="datetimeFigureOut">
              <a:rPr lang="en-US" smtClean="0">
                <a:solidFill>
                  <a:srgbClr val="E7DEC9">
                    <a:shade val="50000"/>
                    <a:satMod val="200000"/>
                  </a:srgbClr>
                </a:solidFill>
              </a:rPr>
              <a:pPr defTabSz="914400"/>
              <a:t>7/6/2024</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18015" y="6305550"/>
            <a:ext cx="3859795"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1873" y="6305550"/>
            <a:ext cx="60944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a:fld id="{FBED1535-4FE7-4E2D-B246-359C8BEB296A}" type="slidenum">
              <a:rPr lang="en-US" smtClean="0">
                <a:solidFill>
                  <a:srgbClr val="E7DEC9">
                    <a:shade val="50000"/>
                    <a:satMod val="200000"/>
                  </a:srgbClr>
                </a:solidFill>
              </a:rPr>
              <a:pPr defTabSz="914400"/>
              <a:t>‹#›</a:t>
            </a:fld>
            <a:endParaRPr lang="en-US">
              <a:solidFill>
                <a:srgbClr val="E7DEC9">
                  <a:shade val="50000"/>
                  <a:satMod val="200000"/>
                </a:srgbClr>
              </a:solidFill>
            </a:endParaRPr>
          </a:p>
        </p:txBody>
      </p:sp>
      <p:sp>
        <p:nvSpPr>
          <p:cNvPr id="15" name="Rectangle 14"/>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Tree>
    <p:extLst>
      <p:ext uri="{BB962C8B-B14F-4D97-AF65-F5344CB8AC3E}">
        <p14:creationId xmlns:p14="http://schemas.microsoft.com/office/powerpoint/2010/main" val="144882753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
            <a:extLst>
              <a:ext uri="{FF2B5EF4-FFF2-40B4-BE49-F238E27FC236}">
                <a16:creationId xmlns="" xmlns:a16="http://schemas.microsoft.com/office/drawing/2014/main" id="{CE1293AF-DFA5-4882-8DAC-72FBB3B3752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0" y="-26822"/>
            <a:ext cx="12188825" cy="6884821"/>
          </a:xfrm>
          <a:prstGeom prst="rect">
            <a:avLst/>
          </a:prstGeom>
        </p:spPr>
      </p:pic>
      <p:sp>
        <p:nvSpPr>
          <p:cNvPr id="3" name="Content Placeholder 2">
            <a:extLst>
              <a:ext uri="{FF2B5EF4-FFF2-40B4-BE49-F238E27FC236}">
                <a16:creationId xmlns="" xmlns:a16="http://schemas.microsoft.com/office/drawing/2014/main" id="{77A69C07-E345-4689-9860-2FCD3A595308}"/>
              </a:ext>
            </a:extLst>
          </p:cNvPr>
          <p:cNvSpPr>
            <a:spLocks noGrp="1"/>
          </p:cNvSpPr>
          <p:nvPr>
            <p:ph idx="1"/>
          </p:nvPr>
        </p:nvSpPr>
        <p:spPr>
          <a:xfrm>
            <a:off x="6238429" y="4221088"/>
            <a:ext cx="5472608" cy="1440160"/>
          </a:xfrm>
        </p:spPr>
        <p:txBody>
          <a:bodyPr>
            <a:normAutofit/>
          </a:bodyPr>
          <a:lstStyle/>
          <a:p>
            <a:pPr marL="0" indent="0">
              <a:buNone/>
            </a:pPr>
            <a:r>
              <a:rPr lang="id-ID" sz="1999" dirty="0" smtClean="0">
                <a:solidFill>
                  <a:prstClr val="white"/>
                </a:solidFill>
                <a:effectLst>
                  <a:glow rad="228600">
                    <a:srgbClr val="C00000">
                      <a:alpha val="40000"/>
                    </a:srgbClr>
                  </a:glow>
                </a:effectLst>
              </a:rPr>
              <a:t>Dosen Pengampu:</a:t>
            </a:r>
          </a:p>
          <a:p>
            <a:pPr marL="0" indent="0">
              <a:buNone/>
            </a:pPr>
            <a:r>
              <a:rPr lang="id-ID" sz="3200" dirty="0" smtClean="0">
                <a:solidFill>
                  <a:prstClr val="white"/>
                </a:solidFill>
                <a:effectLst>
                  <a:glow rad="228600">
                    <a:srgbClr val="C00000">
                      <a:alpha val="40000"/>
                    </a:srgbClr>
                  </a:glow>
                </a:effectLst>
              </a:rPr>
              <a:t>Dr. Gunta Wirawan, M.Pd</a:t>
            </a:r>
          </a:p>
          <a:p>
            <a:pPr marL="0" indent="0">
              <a:buNone/>
            </a:pPr>
            <a:endParaRPr lang="en-US" sz="1999" dirty="0">
              <a:solidFill>
                <a:prstClr val="white"/>
              </a:solidFill>
            </a:endParaRPr>
          </a:p>
          <a:p>
            <a:pPr marL="0" indent="0" algn="ctr">
              <a:buNone/>
            </a:pPr>
            <a:endParaRPr lang="en-US" sz="1999" dirty="0">
              <a:solidFill>
                <a:prstClr val="white"/>
              </a:solidFill>
            </a:endParaRPr>
          </a:p>
          <a:p>
            <a:endParaRPr lang="en-US" dirty="0"/>
          </a:p>
        </p:txBody>
      </p:sp>
      <p:sp>
        <p:nvSpPr>
          <p:cNvPr id="6" name="Title 1"/>
          <p:cNvSpPr>
            <a:spLocks noGrp="1"/>
          </p:cNvSpPr>
          <p:nvPr>
            <p:ph type="title"/>
          </p:nvPr>
        </p:nvSpPr>
        <p:spPr>
          <a:xfrm>
            <a:off x="4222205" y="2564904"/>
            <a:ext cx="7560840" cy="1260160"/>
          </a:xfrm>
          <a:ln>
            <a:noFill/>
          </a:ln>
          <a:effectLst>
            <a:glow rad="63500">
              <a:schemeClr val="accent1">
                <a:satMod val="175000"/>
                <a:alpha val="40000"/>
              </a:schemeClr>
            </a:glow>
          </a:effectLst>
        </p:spPr>
        <p:txBody>
          <a:bodyPr>
            <a:normAutofit/>
          </a:bodyPr>
          <a:lstStyle/>
          <a:p>
            <a:pPr marL="173038"/>
            <a:r>
              <a:rPr lang="id-ID" sz="4400" dirty="0" smtClean="0">
                <a:effectLst>
                  <a:glow rad="101600">
                    <a:schemeClr val="bg1">
                      <a:alpha val="60000"/>
                    </a:schemeClr>
                  </a:glow>
                </a:effectLst>
              </a:rPr>
              <a:t>Pengantar K</a:t>
            </a:r>
            <a:r>
              <a:rPr lang="id-ID" sz="4400" dirty="0" smtClean="0">
                <a:effectLst>
                  <a:glow rad="101600">
                    <a:schemeClr val="bg1">
                      <a:alpha val="60000"/>
                    </a:schemeClr>
                  </a:glow>
                </a:effectLst>
              </a:rPr>
              <a:t>ajian </a:t>
            </a:r>
            <a:r>
              <a:rPr lang="id-ID" sz="4400" dirty="0" smtClean="0">
                <a:effectLst>
                  <a:glow rad="101600">
                    <a:schemeClr val="bg1">
                      <a:alpha val="60000"/>
                    </a:schemeClr>
                  </a:glow>
                </a:effectLst>
              </a:rPr>
              <a:t>Drama</a:t>
            </a:r>
            <a:endParaRPr lang="en-US" sz="4400" dirty="0">
              <a:effectLst>
                <a:glow rad="101600">
                  <a:schemeClr val="bg1">
                    <a:alpha val="60000"/>
                  </a:schemeClr>
                </a:glow>
              </a:effectLst>
            </a:endParaRPr>
          </a:p>
        </p:txBody>
      </p:sp>
    </p:spTree>
    <p:extLst>
      <p:ext uri="{BB962C8B-B14F-4D97-AF65-F5344CB8AC3E}">
        <p14:creationId xmlns:p14="http://schemas.microsoft.com/office/powerpoint/2010/main" val="2693178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8" y="836712"/>
            <a:ext cx="10441160" cy="4824536"/>
          </a:xfrm>
        </p:spPr>
        <p:txBody>
          <a:bodyPr>
            <a:normAutofit/>
          </a:bodyPr>
          <a:lstStyle/>
          <a:p>
            <a:pPr algn="l"/>
            <a:r>
              <a:rPr lang="id-ID" sz="2800" dirty="0" smtClean="0"/>
              <a:t>Assalamualaikum warahmatullahi wabarakatuh, selamat pagi dan salam sejahtera untuk kita semua.</a:t>
            </a:r>
            <a:br>
              <a:rPr lang="id-ID" sz="2800" dirty="0" smtClean="0"/>
            </a:br>
            <a:r>
              <a:rPr lang="id-ID" sz="2800" dirty="0" smtClean="0"/>
              <a:t>Mahasiswa STKIP Singkawang dan IKIP PGRI Pontianak yang saya banggakan. </a:t>
            </a:r>
            <a:br>
              <a:rPr lang="id-ID" sz="2800" dirty="0" smtClean="0"/>
            </a:br>
            <a:r>
              <a:rPr lang="id-ID" sz="2800" dirty="0" smtClean="0"/>
              <a:t>Alhamdulillah, kita dapat bertemu dalam mata kuliah Kajian Drama.</a:t>
            </a:r>
            <a:br>
              <a:rPr lang="id-ID" sz="2800" dirty="0" smtClean="0"/>
            </a:br>
            <a:r>
              <a:rPr lang="id-ID" sz="2800" dirty="0" smtClean="0"/>
              <a:t>Mata kuliah ini terdiri dari 16 pertemuan, mencakup kontrak perkuliahan, interaksi pertemuan perkuliahan, UTS, dan UAS, serta penugasan baik secara mandiri, maupun berkelompok.</a:t>
            </a:r>
            <a:endParaRPr lang="id-ID" sz="2800" dirty="0"/>
          </a:p>
        </p:txBody>
      </p:sp>
    </p:spTree>
    <p:extLst>
      <p:ext uri="{BB962C8B-B14F-4D97-AF65-F5344CB8AC3E}">
        <p14:creationId xmlns:p14="http://schemas.microsoft.com/office/powerpoint/2010/main" val="3737172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icles">
            <a:extLst>
              <a:ext uri="{FF2B5EF4-FFF2-40B4-BE49-F238E27FC236}">
                <a16:creationId xmlns="" xmlns:a16="http://schemas.microsoft.com/office/drawing/2014/main" id="{BB329AFD-4001-4225-B4F5-525CAC51680F}"/>
              </a:ext>
            </a:extLst>
          </p:cNvPr>
          <p:cNvPicPr>
            <a:picLocks noChangeAspect="1"/>
          </p:cNvPicPr>
          <p:nvPr/>
        </p:nvPicPr>
        <p:blipFill>
          <a:blip r:embed="rId3"/>
          <a:stretch>
            <a:fillRect/>
          </a:stretch>
        </p:blipFill>
        <p:spPr>
          <a:xfrm>
            <a:off x="-1" y="893"/>
            <a:ext cx="12188825" cy="6856214"/>
          </a:xfrm>
          <a:prstGeom prst="rect">
            <a:avLst/>
          </a:prstGeom>
        </p:spPr>
      </p:pic>
      <p:sp>
        <p:nvSpPr>
          <p:cNvPr id="2" name="Title 1">
            <a:extLst>
              <a:ext uri="{FF2B5EF4-FFF2-40B4-BE49-F238E27FC236}">
                <a16:creationId xmlns="" xmlns:a16="http://schemas.microsoft.com/office/drawing/2014/main" id="{254A7A9C-0AAA-4611-87EF-0C38B5743643}"/>
              </a:ext>
            </a:extLst>
          </p:cNvPr>
          <p:cNvSpPr>
            <a:spLocks noGrp="1"/>
          </p:cNvSpPr>
          <p:nvPr>
            <p:ph type="title"/>
          </p:nvPr>
        </p:nvSpPr>
        <p:spPr bwMode="white">
          <a:xfrm>
            <a:off x="3502124" y="548680"/>
            <a:ext cx="7942759" cy="1098463"/>
          </a:xfrm>
        </p:spPr>
        <p:txBody>
          <a:bodyPr>
            <a:normAutofit fontScale="90000"/>
          </a:bodyPr>
          <a:lstStyle/>
          <a:p>
            <a:pPr algn="l"/>
            <a:r>
              <a:rPr lang="id-ID" sz="3100" dirty="0" smtClean="0">
                <a:solidFill>
                  <a:prstClr val="white"/>
                </a:solidFill>
                <a:effectLst>
                  <a:glow rad="139700">
                    <a:schemeClr val="accent1">
                      <a:satMod val="175000"/>
                      <a:alpha val="40000"/>
                    </a:schemeClr>
                  </a:glow>
                  <a:reflection blurRad="6350" stA="55000" endA="300" endPos="45500" dir="5400000" sy="-100000" algn="bl" rotWithShape="0"/>
                </a:effectLst>
              </a:rPr>
              <a:t>Deskripsi Mata Kuliah</a:t>
            </a:r>
            <a:r>
              <a:rPr lang="id-ID" sz="3199" dirty="0" smtClean="0">
                <a:solidFill>
                  <a:prstClr val="white"/>
                </a:solidFill>
              </a:rPr>
              <a:t/>
            </a:r>
            <a:br>
              <a:rPr lang="id-ID" sz="3199" dirty="0" smtClean="0">
                <a:solidFill>
                  <a:prstClr val="white"/>
                </a:solidFill>
              </a:rPr>
            </a:br>
            <a:endParaRPr lang="en-US" dirty="0"/>
          </a:p>
        </p:txBody>
      </p:sp>
      <p:sp>
        <p:nvSpPr>
          <p:cNvPr id="5" name="Content Placeholder 4"/>
          <p:cNvSpPr>
            <a:spLocks noGrp="1"/>
          </p:cNvSpPr>
          <p:nvPr>
            <p:ph sz="quarter" idx="13"/>
          </p:nvPr>
        </p:nvSpPr>
        <p:spPr>
          <a:xfrm>
            <a:off x="3502124" y="1412776"/>
            <a:ext cx="8068868" cy="4382554"/>
          </a:xfrm>
        </p:spPr>
        <p:txBody>
          <a:bodyPr/>
          <a:lstStyle/>
          <a:p>
            <a:pPr algn="just"/>
            <a:r>
              <a:rPr lang="en-US" sz="2800" dirty="0" smtClean="0">
                <a:solidFill>
                  <a:srgbClr val="FFFF00"/>
                </a:solidFill>
              </a:rPr>
              <a:t>Mata </a:t>
            </a:r>
            <a:r>
              <a:rPr lang="en-US" sz="2800" dirty="0" err="1">
                <a:solidFill>
                  <a:srgbClr val="FFFF00"/>
                </a:solidFill>
              </a:rPr>
              <a:t>Kuliah</a:t>
            </a:r>
            <a:r>
              <a:rPr lang="en-US" sz="2800" dirty="0">
                <a:solidFill>
                  <a:srgbClr val="FFFF00"/>
                </a:solidFill>
              </a:rPr>
              <a:t> </a:t>
            </a:r>
            <a:r>
              <a:rPr lang="en-US" sz="2800" dirty="0" err="1">
                <a:solidFill>
                  <a:srgbClr val="FFFF00"/>
                </a:solidFill>
              </a:rPr>
              <a:t>ini</a:t>
            </a:r>
            <a:r>
              <a:rPr lang="en-US" sz="2800" dirty="0">
                <a:solidFill>
                  <a:srgbClr val="FFFF00"/>
                </a:solidFill>
              </a:rPr>
              <a:t> </a:t>
            </a:r>
            <a:r>
              <a:rPr lang="en-US" sz="2800" dirty="0" err="1">
                <a:solidFill>
                  <a:srgbClr val="FFFF00"/>
                </a:solidFill>
              </a:rPr>
              <a:t>membahas</a:t>
            </a:r>
            <a:r>
              <a:rPr lang="en-US" sz="2800" dirty="0">
                <a:solidFill>
                  <a:srgbClr val="FFFF00"/>
                </a:solidFill>
              </a:rPr>
              <a:t> </a:t>
            </a:r>
            <a:r>
              <a:rPr lang="en-US" sz="2800" dirty="0" err="1">
                <a:solidFill>
                  <a:srgbClr val="FFFF00"/>
                </a:solidFill>
              </a:rPr>
              <a:t>tentang</a:t>
            </a:r>
            <a:r>
              <a:rPr lang="en-US" sz="2800" dirty="0">
                <a:solidFill>
                  <a:srgbClr val="FFFF00"/>
                </a:solidFill>
              </a:rPr>
              <a:t> </a:t>
            </a:r>
            <a:r>
              <a:rPr lang="en-US" sz="2800" dirty="0" err="1">
                <a:solidFill>
                  <a:srgbClr val="FFFF00"/>
                </a:solidFill>
              </a:rPr>
              <a:t>hakikat</a:t>
            </a:r>
            <a:r>
              <a:rPr lang="en-US" sz="2800" dirty="0">
                <a:solidFill>
                  <a:srgbClr val="FFFF00"/>
                </a:solidFill>
              </a:rPr>
              <a:t> </a:t>
            </a:r>
            <a:r>
              <a:rPr lang="en-US" sz="2800" dirty="0" err="1">
                <a:solidFill>
                  <a:srgbClr val="FFFF00"/>
                </a:solidFill>
              </a:rPr>
              <a:t>kajian</a:t>
            </a:r>
            <a:r>
              <a:rPr lang="en-US" sz="2800" dirty="0">
                <a:solidFill>
                  <a:srgbClr val="FFFF00"/>
                </a:solidFill>
              </a:rPr>
              <a:t> drama </a:t>
            </a:r>
            <a:r>
              <a:rPr lang="en-US" sz="2800" dirty="0" err="1">
                <a:solidFill>
                  <a:srgbClr val="FFFF00"/>
                </a:solidFill>
              </a:rPr>
              <a:t>yaitu</a:t>
            </a:r>
            <a:r>
              <a:rPr lang="en-US" sz="2800" dirty="0">
                <a:solidFill>
                  <a:srgbClr val="FFFF00"/>
                </a:solidFill>
              </a:rPr>
              <a:t> </a:t>
            </a:r>
            <a:r>
              <a:rPr lang="en-US" sz="2800" dirty="0" err="1">
                <a:solidFill>
                  <a:srgbClr val="FFFF00"/>
                </a:solidFill>
              </a:rPr>
              <a:t>menalaah</a:t>
            </a:r>
            <a:r>
              <a:rPr lang="en-US" sz="2800" dirty="0">
                <a:solidFill>
                  <a:srgbClr val="FFFF00"/>
                </a:solidFill>
              </a:rPr>
              <a:t> </a:t>
            </a:r>
            <a:r>
              <a:rPr lang="en-US" sz="2800" dirty="0" err="1">
                <a:solidFill>
                  <a:srgbClr val="FFFF00"/>
                </a:solidFill>
              </a:rPr>
              <a:t>struktur</a:t>
            </a:r>
            <a:r>
              <a:rPr lang="en-US" sz="2800" dirty="0">
                <a:solidFill>
                  <a:srgbClr val="FFFF00"/>
                </a:solidFill>
              </a:rPr>
              <a:t> drama (</a:t>
            </a:r>
            <a:r>
              <a:rPr lang="en-US" sz="2800" dirty="0" err="1">
                <a:solidFill>
                  <a:srgbClr val="FFFF00"/>
                </a:solidFill>
              </a:rPr>
              <a:t>baik</a:t>
            </a:r>
            <a:r>
              <a:rPr lang="en-US" sz="2800" dirty="0">
                <a:solidFill>
                  <a:srgbClr val="FFFF00"/>
                </a:solidFill>
              </a:rPr>
              <a:t> </a:t>
            </a:r>
            <a:r>
              <a:rPr lang="en-US" sz="2800" dirty="0" err="1">
                <a:solidFill>
                  <a:srgbClr val="FFFF00"/>
                </a:solidFill>
              </a:rPr>
              <a:t>dalam</a:t>
            </a:r>
            <a:r>
              <a:rPr lang="en-US" sz="2800" dirty="0">
                <a:solidFill>
                  <a:srgbClr val="FFFF00"/>
                </a:solidFill>
              </a:rPr>
              <a:t> </a:t>
            </a:r>
            <a:r>
              <a:rPr lang="en-US" sz="2800" dirty="0" err="1">
                <a:solidFill>
                  <a:srgbClr val="FFFF00"/>
                </a:solidFill>
              </a:rPr>
              <a:t>bentuk</a:t>
            </a:r>
            <a:r>
              <a:rPr lang="en-US" sz="2800" dirty="0">
                <a:solidFill>
                  <a:srgbClr val="FFFF00"/>
                </a:solidFill>
              </a:rPr>
              <a:t> </a:t>
            </a:r>
            <a:r>
              <a:rPr lang="en-US" sz="2800" dirty="0" err="1">
                <a:solidFill>
                  <a:srgbClr val="FFFF00"/>
                </a:solidFill>
              </a:rPr>
              <a:t>teks</a:t>
            </a:r>
            <a:r>
              <a:rPr lang="en-US" sz="2800" dirty="0">
                <a:solidFill>
                  <a:srgbClr val="FFFF00"/>
                </a:solidFill>
              </a:rPr>
              <a:t> </a:t>
            </a:r>
            <a:r>
              <a:rPr lang="en-US" sz="2800" dirty="0" err="1">
                <a:solidFill>
                  <a:srgbClr val="FFFF00"/>
                </a:solidFill>
              </a:rPr>
              <a:t>tertulis</a:t>
            </a:r>
            <a:r>
              <a:rPr lang="en-US" sz="2800" dirty="0">
                <a:solidFill>
                  <a:srgbClr val="FFFF00"/>
                </a:solidFill>
              </a:rPr>
              <a:t> </a:t>
            </a:r>
            <a:r>
              <a:rPr lang="en-US" sz="2800" dirty="0" err="1">
                <a:solidFill>
                  <a:srgbClr val="FFFF00"/>
                </a:solidFill>
              </a:rPr>
              <a:t>maupun</a:t>
            </a:r>
            <a:r>
              <a:rPr lang="en-US" sz="2800" dirty="0">
                <a:solidFill>
                  <a:srgbClr val="FFFF00"/>
                </a:solidFill>
              </a:rPr>
              <a:t> </a:t>
            </a:r>
            <a:r>
              <a:rPr lang="en-US" sz="2800" dirty="0" err="1">
                <a:solidFill>
                  <a:srgbClr val="FFFF00"/>
                </a:solidFill>
              </a:rPr>
              <a:t>pementasan</a:t>
            </a:r>
            <a:r>
              <a:rPr lang="en-US" sz="2800" dirty="0">
                <a:solidFill>
                  <a:srgbClr val="FFFF00"/>
                </a:solidFill>
              </a:rPr>
              <a:t>) </a:t>
            </a:r>
            <a:r>
              <a:rPr lang="en-US" sz="2800" dirty="0" err="1">
                <a:solidFill>
                  <a:srgbClr val="FFFF00"/>
                </a:solidFill>
              </a:rPr>
              <a:t>dengan</a:t>
            </a:r>
            <a:r>
              <a:rPr lang="en-US" sz="2800" dirty="0">
                <a:solidFill>
                  <a:srgbClr val="FFFF00"/>
                </a:solidFill>
              </a:rPr>
              <a:t> </a:t>
            </a:r>
            <a:r>
              <a:rPr lang="en-US" sz="2800" dirty="0" err="1">
                <a:solidFill>
                  <a:srgbClr val="FFFF00"/>
                </a:solidFill>
              </a:rPr>
              <a:t>bertolak</a:t>
            </a:r>
            <a:r>
              <a:rPr lang="en-US" sz="2800" dirty="0">
                <a:solidFill>
                  <a:srgbClr val="FFFF00"/>
                </a:solidFill>
              </a:rPr>
              <a:t> </a:t>
            </a:r>
            <a:r>
              <a:rPr lang="en-US" sz="2800" dirty="0" err="1">
                <a:solidFill>
                  <a:srgbClr val="FFFF00"/>
                </a:solidFill>
              </a:rPr>
              <a:t>pada</a:t>
            </a:r>
            <a:r>
              <a:rPr lang="en-US" sz="2800" dirty="0">
                <a:solidFill>
                  <a:srgbClr val="FFFF00"/>
                </a:solidFill>
              </a:rPr>
              <a:t> </a:t>
            </a:r>
            <a:r>
              <a:rPr lang="en-US" sz="2800" dirty="0" err="1">
                <a:solidFill>
                  <a:srgbClr val="FFFF00"/>
                </a:solidFill>
              </a:rPr>
              <a:t>pendekatan</a:t>
            </a:r>
            <a:r>
              <a:rPr lang="en-US" sz="2800" dirty="0">
                <a:solidFill>
                  <a:srgbClr val="FFFF00"/>
                </a:solidFill>
              </a:rPr>
              <a:t>, </a:t>
            </a:r>
            <a:r>
              <a:rPr lang="en-US" sz="2800" dirty="0" err="1">
                <a:solidFill>
                  <a:srgbClr val="FFFF00"/>
                </a:solidFill>
              </a:rPr>
              <a:t>teori</a:t>
            </a:r>
            <a:r>
              <a:rPr lang="en-US" sz="2800" dirty="0">
                <a:solidFill>
                  <a:srgbClr val="FFFF00"/>
                </a:solidFill>
              </a:rPr>
              <a:t>, </a:t>
            </a:r>
            <a:r>
              <a:rPr lang="en-US" sz="2800" dirty="0" err="1">
                <a:solidFill>
                  <a:srgbClr val="FFFF00"/>
                </a:solidFill>
              </a:rPr>
              <a:t>dan</a:t>
            </a:r>
            <a:r>
              <a:rPr lang="en-US" sz="2800" dirty="0">
                <a:solidFill>
                  <a:srgbClr val="FFFF00"/>
                </a:solidFill>
              </a:rPr>
              <a:t> </a:t>
            </a:r>
            <a:r>
              <a:rPr lang="en-US" sz="2800" dirty="0" err="1">
                <a:solidFill>
                  <a:srgbClr val="FFFF00"/>
                </a:solidFill>
              </a:rPr>
              <a:t>metode</a:t>
            </a:r>
            <a:r>
              <a:rPr lang="en-US" sz="2800" dirty="0">
                <a:solidFill>
                  <a:srgbClr val="FFFF00"/>
                </a:solidFill>
              </a:rPr>
              <a:t> </a:t>
            </a:r>
            <a:r>
              <a:rPr lang="en-US" sz="2800" dirty="0" err="1">
                <a:solidFill>
                  <a:srgbClr val="FFFF00"/>
                </a:solidFill>
              </a:rPr>
              <a:t>tertentu</a:t>
            </a:r>
            <a:r>
              <a:rPr lang="en-US" sz="2800" dirty="0">
                <a:solidFill>
                  <a:srgbClr val="FFFF00"/>
                </a:solidFill>
              </a:rPr>
              <a:t>. </a:t>
            </a:r>
            <a:r>
              <a:rPr lang="en-US" sz="2800" dirty="0" err="1">
                <a:solidFill>
                  <a:srgbClr val="FFFF00"/>
                </a:solidFill>
              </a:rPr>
              <a:t>Oleh</a:t>
            </a:r>
            <a:r>
              <a:rPr lang="en-US" sz="2800" dirty="0">
                <a:solidFill>
                  <a:srgbClr val="FFFF00"/>
                </a:solidFill>
              </a:rPr>
              <a:t> </a:t>
            </a:r>
            <a:r>
              <a:rPr lang="en-US" sz="2800" dirty="0" err="1">
                <a:solidFill>
                  <a:srgbClr val="FFFF00"/>
                </a:solidFill>
              </a:rPr>
              <a:t>sebab</a:t>
            </a:r>
            <a:r>
              <a:rPr lang="en-US" sz="2800" dirty="0">
                <a:solidFill>
                  <a:srgbClr val="FFFF00"/>
                </a:solidFill>
              </a:rPr>
              <a:t> </a:t>
            </a:r>
            <a:r>
              <a:rPr lang="en-US" sz="2800" dirty="0" err="1">
                <a:solidFill>
                  <a:srgbClr val="FFFF00"/>
                </a:solidFill>
              </a:rPr>
              <a:t>itu</a:t>
            </a:r>
            <a:r>
              <a:rPr lang="en-US" sz="2800" dirty="0">
                <a:solidFill>
                  <a:srgbClr val="FFFF00"/>
                </a:solidFill>
              </a:rPr>
              <a:t>, </a:t>
            </a:r>
            <a:r>
              <a:rPr lang="en-US" sz="2800" dirty="0" err="1">
                <a:solidFill>
                  <a:srgbClr val="FFFF00"/>
                </a:solidFill>
              </a:rPr>
              <a:t>isi</a:t>
            </a:r>
            <a:r>
              <a:rPr lang="en-US" sz="2800" dirty="0">
                <a:solidFill>
                  <a:srgbClr val="FFFF00"/>
                </a:solidFill>
              </a:rPr>
              <a:t> </a:t>
            </a:r>
            <a:r>
              <a:rPr lang="en-US" sz="2800" dirty="0" err="1">
                <a:solidFill>
                  <a:srgbClr val="FFFF00"/>
                </a:solidFill>
              </a:rPr>
              <a:t>dari</a:t>
            </a:r>
            <a:r>
              <a:rPr lang="en-US" sz="2800" dirty="0">
                <a:solidFill>
                  <a:srgbClr val="FFFF00"/>
                </a:solidFill>
              </a:rPr>
              <a:t> </a:t>
            </a:r>
            <a:r>
              <a:rPr lang="en-US" sz="2800" dirty="0" err="1">
                <a:solidFill>
                  <a:srgbClr val="FFFF00"/>
                </a:solidFill>
              </a:rPr>
              <a:t>mata</a:t>
            </a:r>
            <a:r>
              <a:rPr lang="en-US" sz="2800" dirty="0">
                <a:solidFill>
                  <a:srgbClr val="FFFF00"/>
                </a:solidFill>
              </a:rPr>
              <a:t> </a:t>
            </a:r>
            <a:r>
              <a:rPr lang="en-US" sz="2800" dirty="0" err="1">
                <a:solidFill>
                  <a:srgbClr val="FFFF00"/>
                </a:solidFill>
              </a:rPr>
              <a:t>kuliah</a:t>
            </a:r>
            <a:r>
              <a:rPr lang="en-US" sz="2800" dirty="0">
                <a:solidFill>
                  <a:srgbClr val="FFFF00"/>
                </a:solidFill>
              </a:rPr>
              <a:t> </a:t>
            </a:r>
            <a:r>
              <a:rPr lang="id-ID" sz="2800" dirty="0" err="1">
                <a:solidFill>
                  <a:srgbClr val="FFFF00"/>
                </a:solidFill>
              </a:rPr>
              <a:t>K</a:t>
            </a:r>
            <a:r>
              <a:rPr lang="en-US" sz="2800" dirty="0" err="1" smtClean="0">
                <a:solidFill>
                  <a:srgbClr val="FFFF00"/>
                </a:solidFill>
              </a:rPr>
              <a:t>ajian</a:t>
            </a:r>
            <a:r>
              <a:rPr lang="en-US" sz="2800" dirty="0" smtClean="0">
                <a:solidFill>
                  <a:srgbClr val="FFFF00"/>
                </a:solidFill>
              </a:rPr>
              <a:t> </a:t>
            </a:r>
            <a:r>
              <a:rPr lang="id-ID" sz="2800" dirty="0">
                <a:solidFill>
                  <a:srgbClr val="FFFF00"/>
                </a:solidFill>
              </a:rPr>
              <a:t>D</a:t>
            </a:r>
            <a:r>
              <a:rPr lang="en-US" sz="2800" dirty="0" err="1" smtClean="0">
                <a:solidFill>
                  <a:srgbClr val="FFFF00"/>
                </a:solidFill>
              </a:rPr>
              <a:t>rama</a:t>
            </a:r>
            <a:r>
              <a:rPr lang="en-US" sz="2800" dirty="0" smtClean="0">
                <a:solidFill>
                  <a:srgbClr val="FFFF00"/>
                </a:solidFill>
              </a:rPr>
              <a:t> </a:t>
            </a:r>
            <a:r>
              <a:rPr lang="en-US" sz="2800" dirty="0" err="1">
                <a:solidFill>
                  <a:srgbClr val="FFFF00"/>
                </a:solidFill>
              </a:rPr>
              <a:t>mencakup</a:t>
            </a:r>
            <a:r>
              <a:rPr lang="en-US" sz="2800" dirty="0">
                <a:solidFill>
                  <a:srgbClr val="FFFF00"/>
                </a:solidFill>
              </a:rPr>
              <a:t> </a:t>
            </a:r>
            <a:r>
              <a:rPr lang="en-US" sz="2800" dirty="0" err="1">
                <a:solidFill>
                  <a:srgbClr val="FFFF00"/>
                </a:solidFill>
              </a:rPr>
              <a:t>berbagai</a:t>
            </a:r>
            <a:r>
              <a:rPr lang="en-US" sz="2800" dirty="0">
                <a:solidFill>
                  <a:srgbClr val="FFFF00"/>
                </a:solidFill>
              </a:rPr>
              <a:t> </a:t>
            </a:r>
            <a:r>
              <a:rPr lang="en-US" sz="2800" dirty="0" err="1">
                <a:solidFill>
                  <a:srgbClr val="FFFF00"/>
                </a:solidFill>
              </a:rPr>
              <a:t>teori</a:t>
            </a:r>
            <a:r>
              <a:rPr lang="en-US" sz="2800" dirty="0">
                <a:solidFill>
                  <a:srgbClr val="FFFF00"/>
                </a:solidFill>
              </a:rPr>
              <a:t>, </a:t>
            </a:r>
            <a:r>
              <a:rPr lang="en-US" sz="2800" dirty="0" err="1">
                <a:solidFill>
                  <a:srgbClr val="FFFF00"/>
                </a:solidFill>
              </a:rPr>
              <a:t>pendekatan</a:t>
            </a:r>
            <a:r>
              <a:rPr lang="en-US" sz="2800" dirty="0">
                <a:solidFill>
                  <a:srgbClr val="FFFF00"/>
                </a:solidFill>
              </a:rPr>
              <a:t>, </a:t>
            </a:r>
            <a:r>
              <a:rPr lang="en-US" sz="2800" dirty="0" err="1">
                <a:solidFill>
                  <a:srgbClr val="FFFF00"/>
                </a:solidFill>
              </a:rPr>
              <a:t>dan</a:t>
            </a:r>
            <a:r>
              <a:rPr lang="en-US" sz="2800" dirty="0">
                <a:solidFill>
                  <a:srgbClr val="FFFF00"/>
                </a:solidFill>
              </a:rPr>
              <a:t> </a:t>
            </a:r>
            <a:r>
              <a:rPr lang="en-US" sz="2800" dirty="0" err="1">
                <a:solidFill>
                  <a:srgbClr val="FFFF00"/>
                </a:solidFill>
              </a:rPr>
              <a:t>metode</a:t>
            </a:r>
            <a:r>
              <a:rPr lang="en-US" sz="2800" dirty="0">
                <a:solidFill>
                  <a:srgbClr val="FFFF00"/>
                </a:solidFill>
              </a:rPr>
              <a:t> </a:t>
            </a:r>
            <a:r>
              <a:rPr lang="en-US" sz="2800" dirty="0" err="1">
                <a:solidFill>
                  <a:srgbClr val="FFFF00"/>
                </a:solidFill>
              </a:rPr>
              <a:t>dalam</a:t>
            </a:r>
            <a:r>
              <a:rPr lang="en-US" sz="2800" dirty="0">
                <a:solidFill>
                  <a:srgbClr val="FFFF00"/>
                </a:solidFill>
              </a:rPr>
              <a:t> </a:t>
            </a:r>
            <a:r>
              <a:rPr lang="en-US" sz="2800" dirty="0" err="1">
                <a:solidFill>
                  <a:srgbClr val="FFFF00"/>
                </a:solidFill>
              </a:rPr>
              <a:t>mengkaji</a:t>
            </a:r>
            <a:r>
              <a:rPr lang="en-US" sz="2800" dirty="0">
                <a:solidFill>
                  <a:srgbClr val="FFFF00"/>
                </a:solidFill>
              </a:rPr>
              <a:t> </a:t>
            </a:r>
            <a:r>
              <a:rPr lang="en-US" sz="2800" dirty="0" err="1">
                <a:solidFill>
                  <a:srgbClr val="FFFF00"/>
                </a:solidFill>
              </a:rPr>
              <a:t>teks</a:t>
            </a:r>
            <a:r>
              <a:rPr lang="en-US" sz="2800" dirty="0">
                <a:solidFill>
                  <a:srgbClr val="FFFF00"/>
                </a:solidFill>
              </a:rPr>
              <a:t>/ </a:t>
            </a:r>
            <a:r>
              <a:rPr lang="en-US" sz="2800" dirty="0" err="1">
                <a:solidFill>
                  <a:srgbClr val="FFFF00"/>
                </a:solidFill>
              </a:rPr>
              <a:t>pementasan</a:t>
            </a:r>
            <a:r>
              <a:rPr lang="en-US" sz="2800" dirty="0">
                <a:solidFill>
                  <a:srgbClr val="FFFF00"/>
                </a:solidFill>
              </a:rPr>
              <a:t> drama </a:t>
            </a:r>
            <a:r>
              <a:rPr lang="en-US" sz="2800" dirty="0" err="1">
                <a:solidFill>
                  <a:srgbClr val="FFFF00"/>
                </a:solidFill>
              </a:rPr>
              <a:t>dan</a:t>
            </a:r>
            <a:r>
              <a:rPr lang="en-US" sz="2800" dirty="0">
                <a:solidFill>
                  <a:srgbClr val="FFFF00"/>
                </a:solidFill>
              </a:rPr>
              <a:t> </a:t>
            </a:r>
            <a:r>
              <a:rPr lang="en-US" sz="2800" dirty="0" err="1">
                <a:solidFill>
                  <a:srgbClr val="FFFF00"/>
                </a:solidFill>
              </a:rPr>
              <a:t>praktik</a:t>
            </a:r>
            <a:r>
              <a:rPr lang="en-US" sz="2800" dirty="0">
                <a:solidFill>
                  <a:srgbClr val="FFFF00"/>
                </a:solidFill>
              </a:rPr>
              <a:t> </a:t>
            </a:r>
            <a:r>
              <a:rPr lang="en-US" sz="2800" dirty="0" err="1">
                <a:solidFill>
                  <a:srgbClr val="FFFF00"/>
                </a:solidFill>
              </a:rPr>
              <a:t>pengkajiannya</a:t>
            </a:r>
            <a:r>
              <a:rPr lang="en-US" sz="2800" dirty="0">
                <a:solidFill>
                  <a:srgbClr val="FFFF00"/>
                </a:solidFill>
              </a:rPr>
              <a:t>.</a:t>
            </a:r>
            <a:endParaRPr lang="id-ID" sz="2800" dirty="0">
              <a:solidFill>
                <a:srgbClr val="FFFF00"/>
              </a:solidFill>
            </a:endParaRPr>
          </a:p>
        </p:txBody>
      </p:sp>
    </p:spTree>
    <p:extLst>
      <p:ext uri="{BB962C8B-B14F-4D97-AF65-F5344CB8AC3E}">
        <p14:creationId xmlns:p14="http://schemas.microsoft.com/office/powerpoint/2010/main" val="33686011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
            <a:extLst>
              <a:ext uri="{FF2B5EF4-FFF2-40B4-BE49-F238E27FC236}">
                <a16:creationId xmlns="" xmlns:a16="http://schemas.microsoft.com/office/drawing/2014/main" id="{CE1293AF-DFA5-4882-8DAC-72FBB3B3752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0" y="-26822"/>
            <a:ext cx="12188825" cy="6884821"/>
          </a:xfrm>
          <a:prstGeom prst="rect">
            <a:avLst/>
          </a:prstGeom>
        </p:spPr>
      </p:pic>
      <p:pic>
        <p:nvPicPr>
          <p:cNvPr id="9" name="Picture 8"/>
          <p:cNvPicPr/>
          <p:nvPr/>
        </p:nvPicPr>
        <p:blipFill rotWithShape="1">
          <a:blip r:embed="rId5"/>
          <a:srcRect l="1806" t="30254" r="2911" b="29843"/>
          <a:stretch/>
        </p:blipFill>
        <p:spPr bwMode="auto">
          <a:xfrm>
            <a:off x="765820" y="1052736"/>
            <a:ext cx="10369152"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76457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228600"/>
            <a:ext cx="8229600" cy="685800"/>
          </a:xfrm>
        </p:spPr>
        <p:txBody>
          <a:bodyPr>
            <a:normAutofit fontScale="90000"/>
          </a:bodyPr>
          <a:lstStyle/>
          <a:p>
            <a:pPr algn="ctr"/>
            <a:r>
              <a:rPr lang="en-US" dirty="0" err="1" smtClean="0"/>
              <a:t>Materi</a:t>
            </a:r>
            <a:r>
              <a:rPr lang="en-US" dirty="0" smtClean="0"/>
              <a:t> </a:t>
            </a:r>
            <a:r>
              <a:rPr lang="en-US" dirty="0" err="1" smtClean="0"/>
              <a:t>Perkuliahan</a:t>
            </a:r>
            <a:endParaRPr lang="en-US" dirty="0"/>
          </a:p>
        </p:txBody>
      </p:sp>
      <p:sp>
        <p:nvSpPr>
          <p:cNvPr id="3" name="Content Placeholder 2"/>
          <p:cNvSpPr>
            <a:spLocks noGrp="1"/>
          </p:cNvSpPr>
          <p:nvPr>
            <p:ph idx="1"/>
          </p:nvPr>
        </p:nvSpPr>
        <p:spPr>
          <a:xfrm>
            <a:off x="1522412" y="914400"/>
            <a:ext cx="9144000" cy="5715000"/>
          </a:xfrm>
        </p:spPr>
        <p:txBody>
          <a:bodyPr>
            <a:normAutofit/>
          </a:bodyPr>
          <a:lstStyle/>
          <a:p>
            <a:r>
              <a:rPr lang="id-ID" dirty="0" smtClean="0"/>
              <a:t>Hakikat Drama dalam Pengkajian Sastra</a:t>
            </a:r>
            <a:endParaRPr lang="en-US" dirty="0" smtClean="0"/>
          </a:p>
          <a:p>
            <a:r>
              <a:rPr lang="id-ID" dirty="0" smtClean="0"/>
              <a:t>Sejarah Drama Dunia</a:t>
            </a:r>
            <a:endParaRPr lang="en-US" dirty="0" smtClean="0"/>
          </a:p>
          <a:p>
            <a:r>
              <a:rPr lang="en-US" dirty="0" err="1" smtClean="0"/>
              <a:t>Pe</a:t>
            </a:r>
            <a:r>
              <a:rPr lang="id-ID" dirty="0" smtClean="0"/>
              <a:t>rkembangan Drama di Indonesia</a:t>
            </a:r>
            <a:endParaRPr lang="en-US" dirty="0" smtClean="0"/>
          </a:p>
          <a:p>
            <a:r>
              <a:rPr lang="en-US" dirty="0" err="1" smtClean="0"/>
              <a:t>Mazhab</a:t>
            </a:r>
            <a:r>
              <a:rPr lang="en-US" dirty="0" smtClean="0"/>
              <a:t> </a:t>
            </a:r>
            <a:r>
              <a:rPr lang="en-US" dirty="0" err="1" smtClean="0"/>
              <a:t>Sastra</a:t>
            </a:r>
            <a:r>
              <a:rPr lang="en-US" dirty="0" smtClean="0"/>
              <a:t> </a:t>
            </a:r>
            <a:r>
              <a:rPr lang="en-US" dirty="0" err="1" smtClean="0"/>
              <a:t>Dunia</a:t>
            </a:r>
            <a:endParaRPr lang="id-ID" dirty="0" smtClean="0"/>
          </a:p>
          <a:p>
            <a:r>
              <a:rPr lang="en-US" dirty="0" smtClean="0"/>
              <a:t>D</a:t>
            </a:r>
            <a:r>
              <a:rPr lang="id-ID" dirty="0" smtClean="0"/>
              <a:t>rama dalam Dimensi Sastra</a:t>
            </a:r>
            <a:endParaRPr lang="en-US" dirty="0" smtClean="0"/>
          </a:p>
          <a:p>
            <a:r>
              <a:rPr lang="id-ID" dirty="0" smtClean="0"/>
              <a:t>Drama sebagai Teater</a:t>
            </a:r>
          </a:p>
          <a:p>
            <a:r>
              <a:rPr lang="id-ID" dirty="0"/>
              <a:t>Unsur-Unsur Teater</a:t>
            </a:r>
          </a:p>
          <a:p>
            <a:r>
              <a:rPr lang="en-US" dirty="0" err="1" smtClean="0"/>
              <a:t>Pengkajian</a:t>
            </a:r>
            <a:r>
              <a:rPr lang="en-US" dirty="0" smtClean="0"/>
              <a:t> </a:t>
            </a:r>
            <a:r>
              <a:rPr lang="id-ID" dirty="0" smtClean="0"/>
              <a:t>Teater</a:t>
            </a:r>
            <a:r>
              <a:rPr lang="en-US" dirty="0" smtClean="0"/>
              <a:t> </a:t>
            </a:r>
            <a:r>
              <a:rPr lang="en-US" dirty="0" err="1" smtClean="0"/>
              <a:t>Tradisional</a:t>
            </a:r>
            <a:endParaRPr lang="en-US" dirty="0" smtClean="0"/>
          </a:p>
          <a:p>
            <a:r>
              <a:rPr lang="en-US" dirty="0" smtClean="0"/>
              <a:t>Pen</a:t>
            </a:r>
            <a:r>
              <a:rPr lang="id-ID" dirty="0" smtClean="0"/>
              <a:t>dekatan Objektif, Mimetik, Ekspresif, dan Pragmatig</a:t>
            </a:r>
            <a:endParaRPr lang="en-US" dirty="0" smtClean="0"/>
          </a:p>
        </p:txBody>
      </p:sp>
    </p:spTree>
    <p:extLst>
      <p:ext uri="{BB962C8B-B14F-4D97-AF65-F5344CB8AC3E}">
        <p14:creationId xmlns:p14="http://schemas.microsoft.com/office/powerpoint/2010/main" val="3514308148"/>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7427" y="404664"/>
            <a:ext cx="7008574" cy="648072"/>
          </a:xfrm>
          <a:solidFill>
            <a:schemeClr val="tx1">
              <a:lumMod val="95000"/>
              <a:lumOff val="5000"/>
            </a:schemeClr>
          </a:solidFill>
          <a:ln>
            <a:solidFill>
              <a:srgbClr val="00B050"/>
            </a:solidFill>
          </a:ln>
          <a:effectLst>
            <a:glow rad="228600">
              <a:srgbClr val="C00000">
                <a:alpha val="40000"/>
              </a:srgbClr>
            </a:glow>
          </a:effectLst>
        </p:spPr>
        <p:txBody>
          <a:bodyPr>
            <a:normAutofit/>
          </a:bodyPr>
          <a:lstStyle/>
          <a:p>
            <a:pPr marL="173038" algn="ctr"/>
            <a:r>
              <a:rPr lang="id-ID" sz="3200" dirty="0" smtClean="0">
                <a:solidFill>
                  <a:srgbClr val="FF0000"/>
                </a:solidFill>
              </a:rPr>
              <a:t>Kontrak Perkuliahan</a:t>
            </a:r>
            <a:endParaRPr lang="en-US" sz="3200" dirty="0">
              <a:solidFill>
                <a:srgbClr val="FF0000"/>
              </a:solidFill>
            </a:endParaRPr>
          </a:p>
        </p:txBody>
      </p:sp>
      <p:pic>
        <p:nvPicPr>
          <p:cNvPr id="6" name="Picture 5"/>
          <p:cNvPicPr/>
          <p:nvPr/>
        </p:nvPicPr>
        <p:blipFill rotWithShape="1">
          <a:blip r:embed="rId3"/>
          <a:srcRect l="24682" t="35613" r="25498" b="26913"/>
          <a:stretch/>
        </p:blipFill>
        <p:spPr bwMode="auto">
          <a:xfrm>
            <a:off x="4965511" y="1340768"/>
            <a:ext cx="7000490"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fall">
            <a:extLst>
              <a:ext uri="{FF2B5EF4-FFF2-40B4-BE49-F238E27FC236}">
                <a16:creationId xmlns="" xmlns:a16="http://schemas.microsoft.com/office/drawing/2014/main" id="{3D1CF72C-D70E-4BB6-9FC7-57ECE5D5C57F}"/>
              </a:ext>
            </a:extLst>
          </p:cNvPr>
          <p:cNvPicPr>
            <a:picLocks noChangeAspect="1"/>
          </p:cNvPicPr>
          <p:nvPr/>
        </p:nvPicPr>
        <p:blipFill>
          <a:blip r:embed="rId3"/>
          <a:stretch>
            <a:fillRect/>
          </a:stretch>
        </p:blipFill>
        <p:spPr>
          <a:xfrm>
            <a:off x="0" y="0"/>
            <a:ext cx="12188825" cy="6856214"/>
          </a:xfrm>
          <a:prstGeom prst="rect">
            <a:avLst/>
          </a:prstGeom>
        </p:spPr>
      </p:pic>
      <p:sp>
        <p:nvSpPr>
          <p:cNvPr id="12" name="Title 11"/>
          <p:cNvSpPr>
            <a:spLocks noGrp="1"/>
          </p:cNvSpPr>
          <p:nvPr>
            <p:ph type="title"/>
          </p:nvPr>
        </p:nvSpPr>
        <p:spPr>
          <a:xfrm>
            <a:off x="405777" y="2492896"/>
            <a:ext cx="10801200" cy="2520280"/>
          </a:xfrm>
        </p:spPr>
        <p:txBody>
          <a:bodyPr>
            <a:normAutofit/>
          </a:bodyPr>
          <a:lstStyle/>
          <a:p>
            <a:r>
              <a:rPr lang="id-ID" sz="3200" dirty="0" smtClean="0">
                <a:solidFill>
                  <a:srgbClr val="FFFF00"/>
                </a:solidFill>
              </a:rPr>
              <a:t>Mahasiswa diharapkan aktif</a:t>
            </a:r>
            <a:br>
              <a:rPr lang="id-ID" sz="3200" dirty="0" smtClean="0">
                <a:solidFill>
                  <a:srgbClr val="FFFF00"/>
                </a:solidFill>
              </a:rPr>
            </a:br>
            <a:r>
              <a:rPr lang="id-ID" sz="3200" dirty="0" smtClean="0">
                <a:solidFill>
                  <a:srgbClr val="FFFF00"/>
                </a:solidFill>
              </a:rPr>
              <a:t>Penugasan Mandiri</a:t>
            </a:r>
            <a:br>
              <a:rPr lang="id-ID" sz="3200" dirty="0" smtClean="0">
                <a:solidFill>
                  <a:srgbClr val="FFFF00"/>
                </a:solidFill>
              </a:rPr>
            </a:br>
            <a:r>
              <a:rPr lang="id-ID" sz="3200" dirty="0" smtClean="0">
                <a:solidFill>
                  <a:srgbClr val="FFFF00"/>
                </a:solidFill>
              </a:rPr>
              <a:t>Penugasan Kelompok</a:t>
            </a:r>
            <a:br>
              <a:rPr lang="id-ID" sz="3200" dirty="0" smtClean="0">
                <a:solidFill>
                  <a:srgbClr val="FFFF00"/>
                </a:solidFill>
              </a:rPr>
            </a:br>
            <a:r>
              <a:rPr lang="id-ID" sz="3200" dirty="0" smtClean="0">
                <a:solidFill>
                  <a:srgbClr val="FFFF00"/>
                </a:solidFill>
              </a:rPr>
              <a:t>Diskusi Interaktif</a:t>
            </a:r>
            <a:r>
              <a:rPr lang="id-ID" sz="3200" dirty="0" smtClean="0">
                <a:solidFill>
                  <a:srgbClr val="FFFF00"/>
                </a:solidFill>
              </a:rPr>
              <a:t> </a:t>
            </a:r>
            <a:br>
              <a:rPr lang="id-ID" sz="3200" dirty="0" smtClean="0">
                <a:solidFill>
                  <a:srgbClr val="FFFF00"/>
                </a:solidFill>
              </a:rPr>
            </a:br>
            <a:r>
              <a:rPr lang="id-ID" sz="3200" dirty="0" smtClean="0">
                <a:solidFill>
                  <a:srgbClr val="FFFF00"/>
                </a:solidFill>
              </a:rPr>
              <a:t>Ceramah</a:t>
            </a:r>
            <a:endParaRPr lang="id-ID" sz="3200" dirty="0">
              <a:solidFill>
                <a:schemeClr val="bg1"/>
              </a:solidFill>
            </a:endParaRPr>
          </a:p>
        </p:txBody>
      </p:sp>
      <p:sp>
        <p:nvSpPr>
          <p:cNvPr id="13" name="Content Placeholder 12"/>
          <p:cNvSpPr>
            <a:spLocks noGrp="1"/>
          </p:cNvSpPr>
          <p:nvPr>
            <p:ph idx="1"/>
          </p:nvPr>
        </p:nvSpPr>
        <p:spPr>
          <a:xfrm>
            <a:off x="1064163" y="1196752"/>
            <a:ext cx="9484429" cy="778831"/>
          </a:xfrm>
        </p:spPr>
        <p:txBody>
          <a:bodyPr>
            <a:normAutofit/>
          </a:bodyPr>
          <a:lstStyle/>
          <a:p>
            <a:r>
              <a:rPr lang="id-ID" sz="3600" b="1" dirty="0" smtClean="0">
                <a:solidFill>
                  <a:schemeClr val="bg1"/>
                </a:solidFill>
              </a:rPr>
              <a:t>Metode Perkuliahan</a:t>
            </a:r>
            <a:endParaRPr lang="id-ID" sz="3600" b="1" dirty="0">
              <a:solidFill>
                <a:schemeClr val="bg1"/>
              </a:solidFill>
            </a:endParaRPr>
          </a:p>
        </p:txBody>
      </p:sp>
    </p:spTree>
    <p:extLst>
      <p:ext uri="{BB962C8B-B14F-4D97-AF65-F5344CB8AC3E}">
        <p14:creationId xmlns:p14="http://schemas.microsoft.com/office/powerpoint/2010/main" val="139767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 between the Trees">
            <a:extLst>
              <a:ext uri="{FF2B5EF4-FFF2-40B4-BE49-F238E27FC236}">
                <a16:creationId xmlns="" xmlns:a16="http://schemas.microsoft.com/office/drawing/2014/main" id="{3B56E8F1-79AE-4137-818D-2C937FFB046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 y="893"/>
            <a:ext cx="12188825" cy="6856214"/>
          </a:xfrm>
          <a:prstGeom prst="rect">
            <a:avLst/>
          </a:prstGeom>
        </p:spPr>
      </p:pic>
      <p:sp>
        <p:nvSpPr>
          <p:cNvPr id="11" name="Title 1">
            <a:extLst>
              <a:ext uri="{FF2B5EF4-FFF2-40B4-BE49-F238E27FC236}">
                <a16:creationId xmlns="" xmlns:a16="http://schemas.microsoft.com/office/drawing/2014/main" id="{254A7A9C-0AAA-4611-87EF-0C38B5743643}"/>
              </a:ext>
            </a:extLst>
          </p:cNvPr>
          <p:cNvSpPr>
            <a:spLocks noGrp="1"/>
          </p:cNvSpPr>
          <p:nvPr>
            <p:ph type="title"/>
          </p:nvPr>
        </p:nvSpPr>
        <p:spPr bwMode="white">
          <a:xfrm>
            <a:off x="621804" y="5301208"/>
            <a:ext cx="10512862" cy="921916"/>
          </a:xfrm>
        </p:spPr>
        <p:txBody>
          <a:bodyPr>
            <a:normAutofit fontScale="90000"/>
          </a:bodyPr>
          <a:lstStyle/>
          <a:p>
            <a:r>
              <a:rPr lang="id-ID" sz="4400" dirty="0" smtClean="0">
                <a:solidFill>
                  <a:prstClr val="white"/>
                </a:solidFill>
                <a:effectLst>
                  <a:glow rad="139700">
                    <a:schemeClr val="accent1">
                      <a:satMod val="175000"/>
                      <a:alpha val="40000"/>
                    </a:schemeClr>
                  </a:glow>
                  <a:reflection blurRad="6350" stA="55000" endA="300" endPos="45500" dir="5400000" sy="-100000" algn="bl" rotWithShape="0"/>
                </a:effectLst>
              </a:rPr>
              <a:t>Terima Kasih</a:t>
            </a:r>
            <a:r>
              <a:rPr lang="id-ID" sz="3199" dirty="0" smtClean="0">
                <a:solidFill>
                  <a:prstClr val="white"/>
                </a:solidFill>
              </a:rPr>
              <a:t/>
            </a:r>
            <a:br>
              <a:rPr lang="id-ID" sz="3199" dirty="0" smtClean="0">
                <a:solidFill>
                  <a:prstClr val="white"/>
                </a:solidFill>
              </a:rPr>
            </a:br>
            <a:endParaRPr lang="en-US" dirty="0"/>
          </a:p>
        </p:txBody>
      </p:sp>
      <p:sp>
        <p:nvSpPr>
          <p:cNvPr id="6" name="Title 11"/>
          <p:cNvSpPr txBox="1">
            <a:spLocks/>
          </p:cNvSpPr>
          <p:nvPr/>
        </p:nvSpPr>
        <p:spPr>
          <a:xfrm>
            <a:off x="333619" y="1615555"/>
            <a:ext cx="11089232" cy="1035495"/>
          </a:xfrm>
          <a:prstGeom prst="rect">
            <a:avLst/>
          </a:prstGeom>
        </p:spPr>
        <p:txBody>
          <a:bodyPr vert="horz" lIns="91440" tIns="45720" rIns="91440" bIns="45720" rtlCol="0" anchor="t" anchorCtr="0">
            <a:normAutofit/>
          </a:bodyPr>
          <a:lstStyle>
            <a:lvl1pPr algn="ctr"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id-ID" sz="2800" dirty="0" smtClean="0">
                <a:solidFill>
                  <a:srgbClr val="FFFF00"/>
                </a:solidFill>
              </a:rPr>
              <a:t>Tetaplah menjadi agen yang menebar kebaikan </a:t>
            </a:r>
          </a:p>
          <a:p>
            <a:r>
              <a:rPr lang="id-ID" sz="2800" dirty="0">
                <a:solidFill>
                  <a:srgbClr val="FFFF00"/>
                </a:solidFill>
              </a:rPr>
              <a:t>d</a:t>
            </a:r>
            <a:r>
              <a:rPr lang="id-ID" sz="2800" dirty="0" smtClean="0">
                <a:solidFill>
                  <a:srgbClr val="FFFF00"/>
                </a:solidFill>
              </a:rPr>
              <a:t>imanapun anda berada </a:t>
            </a:r>
            <a:endParaRPr lang="id-ID" sz="2800" dirty="0">
              <a:solidFill>
                <a:schemeClr val="bg1"/>
              </a:solidFill>
            </a:endParaRPr>
          </a:p>
        </p:txBody>
      </p:sp>
    </p:spTree>
    <p:extLst>
      <p:ext uri="{BB962C8B-B14F-4D97-AF65-F5344CB8AC3E}">
        <p14:creationId xmlns:p14="http://schemas.microsoft.com/office/powerpoint/2010/main" val="1075337050"/>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65766_Inspirational quotes_RVA_v4" id="{F79807E6-3F94-4870-B67D-433514FA159F}" vid="{4F044334-B8B4-481D-A068-11255B7C1542}"/>
    </a:ext>
  </a:extLst>
</a:theme>
</file>

<file path=ppt/theme/theme3.xml><?xml version="1.0" encoding="utf-8"?>
<a:theme xmlns:a="http://schemas.openxmlformats.org/drawingml/2006/main" name="2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65766_Inspirational quotes_RVA_v4" id="{F79807E6-3F94-4870-B67D-433514FA159F}" vid="{4F044334-B8B4-481D-A068-11255B7C1542}"/>
    </a:ext>
  </a:extLst>
</a:theme>
</file>

<file path=ppt/theme/theme4.xml><?xml version="1.0" encoding="utf-8"?>
<a:theme xmlns:a="http://schemas.openxmlformats.org/drawingml/2006/main" name="3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65766_Inspirational quotes_RVA_v4" id="{F79807E6-3F94-4870-B67D-433514FA159F}" vid="{4F044334-B8B4-481D-A068-11255B7C1542}"/>
    </a:ext>
  </a:extLst>
</a:theme>
</file>

<file path=ppt/theme/theme5.xml><?xml version="1.0" encoding="utf-8"?>
<a:theme xmlns:a="http://schemas.openxmlformats.org/drawingml/2006/main" name="5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65766_Inspirational quotes_RVA_v4" id="{F79807E6-3F94-4870-B67D-433514FA159F}" vid="{4F044334-B8B4-481D-A068-11255B7C1542}"/>
    </a:ext>
  </a:ext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328</TotalTime>
  <Words>155</Words>
  <Application>Microsoft Office PowerPoint</Application>
  <PresentationFormat>Custom</PresentationFormat>
  <Paragraphs>29</Paragraphs>
  <Slides>8</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8</vt:i4>
      </vt:variant>
    </vt:vector>
  </HeadingPairs>
  <TitlesOfParts>
    <vt:vector size="21" baseType="lpstr">
      <vt:lpstr>Arial</vt:lpstr>
      <vt:lpstr>Calibri</vt:lpstr>
      <vt:lpstr>Century Gothic</vt:lpstr>
      <vt:lpstr>Gill Sans MT</vt:lpstr>
      <vt:lpstr>Segoe UI</vt:lpstr>
      <vt:lpstr>Verdana</vt:lpstr>
      <vt:lpstr>Wingdings 2</vt:lpstr>
      <vt:lpstr>Welcome back to school presentation</vt:lpstr>
      <vt:lpstr>1_Office Theme</vt:lpstr>
      <vt:lpstr>2_Office Theme</vt:lpstr>
      <vt:lpstr>3_Office Theme</vt:lpstr>
      <vt:lpstr>5_Office Theme</vt:lpstr>
      <vt:lpstr>Solstice</vt:lpstr>
      <vt:lpstr>Pengantar Kajian Drama</vt:lpstr>
      <vt:lpstr>Assalamualaikum warahmatullahi wabarakatuh, selamat pagi dan salam sejahtera untuk kita semua. Mahasiswa STKIP Singkawang dan IKIP PGRI Pontianak yang saya banggakan.  Alhamdulillah, kita dapat bertemu dalam mata kuliah Kajian Drama. Mata kuliah ini terdiri dari 16 pertemuan, mencakup kontrak perkuliahan, interaksi pertemuan perkuliahan, UTS, dan UAS, serta penugasan baik secara mandiri, maupun berkelompok.</vt:lpstr>
      <vt:lpstr>Deskripsi Mata Kuliah </vt:lpstr>
      <vt:lpstr>PowerPoint Presentation</vt:lpstr>
      <vt:lpstr>Materi Perkuliahan</vt:lpstr>
      <vt:lpstr>Kontrak Perkuliahan</vt:lpstr>
      <vt:lpstr>Mahasiswa diharapkan aktif Penugasan Mandiri Penugasan Kelompok Diskusi Interaktif  Ceramah</vt:lpstr>
      <vt:lpstr>Terima Kasih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Pendidikan Kewarganegaraan</dc:title>
  <dc:creator>asus</dc:creator>
  <cp:lastModifiedBy>asus</cp:lastModifiedBy>
  <cp:revision>28</cp:revision>
  <dcterms:created xsi:type="dcterms:W3CDTF">2022-03-13T09:50:26Z</dcterms:created>
  <dcterms:modified xsi:type="dcterms:W3CDTF">2024-07-06T03:33:19Z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