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5"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74" autoAdjust="0"/>
    <p:restoredTop sz="94610"/>
  </p:normalViewPr>
  <p:slideViewPr>
    <p:cSldViewPr snapToGrid="0" snapToObjects="1">
      <p:cViewPr>
        <p:scale>
          <a:sx n="72" d="100"/>
          <a:sy n="72" d="100"/>
        </p:scale>
        <p:origin x="-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2020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5956" tIns="32978" rIns="65956" bIns="32978"/>
          <a:lstStyle/>
          <a:p>
            <a:endParaRPr lang="en-US" dirty="0"/>
          </a:p>
        </p:txBody>
      </p:sp>
      <p:sp>
        <p:nvSpPr>
          <p:cNvPr id="4" name="Slide Number Placeholder 3"/>
          <p:cNvSpPr>
            <a:spLocks noGrp="1"/>
          </p:cNvSpPr>
          <p:nvPr>
            <p:ph type="sldNum" sz="quarter" idx="10"/>
          </p:nvPr>
        </p:nvSpPr>
        <p:spPr/>
        <p:txBody>
          <a:bodyPr lIns="65956" tIns="32978" rIns="65956" bIns="32978"/>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5956" tIns="32978" rIns="65956" bIns="32978"/>
          <a:lstStyle/>
          <a:p>
            <a:endParaRPr lang="en-US" dirty="0"/>
          </a:p>
        </p:txBody>
      </p:sp>
      <p:sp>
        <p:nvSpPr>
          <p:cNvPr id="4" name="Slide Number Placeholder 3"/>
          <p:cNvSpPr>
            <a:spLocks noGrp="1"/>
          </p:cNvSpPr>
          <p:nvPr>
            <p:ph type="sldNum" sz="quarter" idx="10"/>
          </p:nvPr>
        </p:nvSpPr>
        <p:spPr/>
        <p:txBody>
          <a:bodyPr lIns="65956" tIns="32978" rIns="65956" bIns="32978"/>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5956" tIns="32978" rIns="65956" bIns="32978"/>
          <a:lstStyle/>
          <a:p>
            <a:endParaRPr lang="en-US" dirty="0"/>
          </a:p>
        </p:txBody>
      </p:sp>
      <p:sp>
        <p:nvSpPr>
          <p:cNvPr id="4" name="Slide Number Placeholder 3"/>
          <p:cNvSpPr>
            <a:spLocks noGrp="1"/>
          </p:cNvSpPr>
          <p:nvPr>
            <p:ph type="sldNum" sz="quarter" idx="10"/>
          </p:nvPr>
        </p:nvSpPr>
        <p:spPr/>
        <p:txBody>
          <a:bodyPr lIns="65956" tIns="32978" rIns="65956" bIns="32978"/>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5956" tIns="32978" rIns="65956" bIns="32978"/>
          <a:lstStyle/>
          <a:p>
            <a:endParaRPr lang="en-US" dirty="0"/>
          </a:p>
        </p:txBody>
      </p:sp>
      <p:sp>
        <p:nvSpPr>
          <p:cNvPr id="4" name="Slide Number Placeholder 3"/>
          <p:cNvSpPr>
            <a:spLocks noGrp="1"/>
          </p:cNvSpPr>
          <p:nvPr>
            <p:ph type="sldNum" sz="quarter" idx="10"/>
          </p:nvPr>
        </p:nvSpPr>
        <p:spPr/>
        <p:txBody>
          <a:bodyPr lIns="65956" tIns="32978" rIns="65956" bIns="32978"/>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5956" tIns="32978" rIns="65956" bIns="32978"/>
          <a:lstStyle/>
          <a:p>
            <a:endParaRPr lang="en-US" dirty="0"/>
          </a:p>
        </p:txBody>
      </p:sp>
      <p:sp>
        <p:nvSpPr>
          <p:cNvPr id="4" name="Slide Number Placeholder 3"/>
          <p:cNvSpPr>
            <a:spLocks noGrp="1"/>
          </p:cNvSpPr>
          <p:nvPr>
            <p:ph type="sldNum" sz="quarter" idx="10"/>
          </p:nvPr>
        </p:nvSpPr>
        <p:spPr/>
        <p:txBody>
          <a:bodyPr lIns="65956" tIns="32978" rIns="65956" bIns="32978"/>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5956" tIns="32978" rIns="65956" bIns="32978"/>
          <a:lstStyle/>
          <a:p>
            <a:endParaRPr lang="en-US" dirty="0"/>
          </a:p>
        </p:txBody>
      </p:sp>
      <p:sp>
        <p:nvSpPr>
          <p:cNvPr id="4" name="Slide Number Placeholder 3"/>
          <p:cNvSpPr>
            <a:spLocks noGrp="1"/>
          </p:cNvSpPr>
          <p:nvPr>
            <p:ph type="sldNum" sz="quarter" idx="10"/>
          </p:nvPr>
        </p:nvSpPr>
        <p:spPr/>
        <p:txBody>
          <a:bodyPr lIns="65956" tIns="32978" rIns="65956" bIns="32978"/>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5956" tIns="32978" rIns="65956" bIns="32978"/>
          <a:lstStyle/>
          <a:p>
            <a:endParaRPr lang="en-US" dirty="0"/>
          </a:p>
        </p:txBody>
      </p:sp>
      <p:sp>
        <p:nvSpPr>
          <p:cNvPr id="4" name="Slide Number Placeholder 3"/>
          <p:cNvSpPr>
            <a:spLocks noGrp="1"/>
          </p:cNvSpPr>
          <p:nvPr>
            <p:ph type="sldNum" sz="quarter" idx="10"/>
          </p:nvPr>
        </p:nvSpPr>
        <p:spPr/>
        <p:txBody>
          <a:bodyPr lIns="65956" tIns="32978" rIns="65956" bIns="32978"/>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5956" tIns="32978" rIns="65956" bIns="32978"/>
          <a:lstStyle/>
          <a:p>
            <a:endParaRPr lang="en-US" dirty="0"/>
          </a:p>
        </p:txBody>
      </p:sp>
      <p:sp>
        <p:nvSpPr>
          <p:cNvPr id="4" name="Slide Number Placeholder 3"/>
          <p:cNvSpPr>
            <a:spLocks noGrp="1"/>
          </p:cNvSpPr>
          <p:nvPr>
            <p:ph type="sldNum" sz="quarter" idx="10"/>
          </p:nvPr>
        </p:nvSpPr>
        <p:spPr/>
        <p:txBody>
          <a:bodyPr lIns="65956" tIns="32978" rIns="65956" bIns="32978"/>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5956" tIns="32978" rIns="65956" bIns="32978"/>
          <a:lstStyle/>
          <a:p>
            <a:endParaRPr lang="en-US" dirty="0"/>
          </a:p>
        </p:txBody>
      </p:sp>
      <p:sp>
        <p:nvSpPr>
          <p:cNvPr id="4" name="Slide Number Placeholder 3"/>
          <p:cNvSpPr>
            <a:spLocks noGrp="1"/>
          </p:cNvSpPr>
          <p:nvPr>
            <p:ph type="sldNum" sz="quarter" idx="10"/>
          </p:nvPr>
        </p:nvSpPr>
        <p:spPr/>
        <p:txBody>
          <a:bodyPr lIns="65956" tIns="32978" rIns="65956" bIns="32978"/>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5956" tIns="32978" rIns="65956" bIns="32978"/>
          <a:lstStyle/>
          <a:p>
            <a:endParaRPr lang="en-US" dirty="0"/>
          </a:p>
        </p:txBody>
      </p:sp>
      <p:sp>
        <p:nvSpPr>
          <p:cNvPr id="4" name="Slide Number Placeholder 3"/>
          <p:cNvSpPr>
            <a:spLocks noGrp="1"/>
          </p:cNvSpPr>
          <p:nvPr>
            <p:ph type="sldNum" sz="quarter" idx="10"/>
          </p:nvPr>
        </p:nvSpPr>
        <p:spPr/>
        <p:txBody>
          <a:bodyPr lIns="65956" tIns="32978" rIns="65956" bIns="32978"/>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2A80E-5293-3303-09F5-64DCA0A7697C}"/>
              </a:ext>
            </a:extLst>
          </p:cNvPr>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p>
        </p:txBody>
      </p:sp>
      <p:sp>
        <p:nvSpPr>
          <p:cNvPr id="3" name="Subtitle 2">
            <a:extLst>
              <a:ext uri="{FF2B5EF4-FFF2-40B4-BE49-F238E27FC236}">
                <a16:creationId xmlns:a16="http://schemas.microsoft.com/office/drawing/2014/main" id="{73F9B5CC-C9CC-1E11-9CAD-2F5D11031D3A}"/>
              </a:ext>
            </a:extLst>
          </p:cNvPr>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sp>
        <p:nvSpPr>
          <p:cNvPr id="4" name="Date Placeholder 3">
            <a:extLst>
              <a:ext uri="{FF2B5EF4-FFF2-40B4-BE49-F238E27FC236}">
                <a16:creationId xmlns:a16="http://schemas.microsoft.com/office/drawing/2014/main" id="{D146CCC9-F801-5448-6C64-817DEA661587}"/>
              </a:ext>
            </a:extLst>
          </p:cNvPr>
          <p:cNvSpPr>
            <a:spLocks noGrp="1"/>
          </p:cNvSpPr>
          <p:nvPr>
            <p:ph type="dt" sz="half" idx="10"/>
          </p:nvPr>
        </p:nvSpPr>
        <p:spPr/>
        <p:txBody>
          <a:bodyPr/>
          <a:lstStyle/>
          <a:p>
            <a:fld id="{B912494D-BB95-42E7-8497-04AAD109CFB2}" type="datetimeFigureOut">
              <a:rPr lang="en-US" smtClean="0"/>
              <a:t>11-Aug-24</a:t>
            </a:fld>
            <a:endParaRPr lang="en-US"/>
          </a:p>
        </p:txBody>
      </p:sp>
      <p:sp>
        <p:nvSpPr>
          <p:cNvPr id="5" name="Footer Placeholder 4">
            <a:extLst>
              <a:ext uri="{FF2B5EF4-FFF2-40B4-BE49-F238E27FC236}">
                <a16:creationId xmlns:a16="http://schemas.microsoft.com/office/drawing/2014/main" id="{87F780FE-FB2B-6EB2-1D86-7A2A7A66D1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A20C8B-96E2-4915-E67B-7CEFA7804075}"/>
              </a:ext>
            </a:extLst>
          </p:cNvPr>
          <p:cNvSpPr>
            <a:spLocks noGrp="1"/>
          </p:cNvSpPr>
          <p:nvPr>
            <p:ph type="sldNum" sz="quarter" idx="12"/>
          </p:nvPr>
        </p:nvSpPr>
        <p:spPr/>
        <p:txBody>
          <a:bodyPr/>
          <a:lstStyle/>
          <a:p>
            <a:fld id="{927005BD-217E-45DC-9E34-3F110DF1656C}" type="slidenum">
              <a:rPr lang="en-US" smtClean="0"/>
              <a:t>‹#›</a:t>
            </a:fld>
            <a:endParaRPr lang="en-US"/>
          </a:p>
        </p:txBody>
      </p:sp>
    </p:spTree>
    <p:extLst>
      <p:ext uri="{BB962C8B-B14F-4D97-AF65-F5344CB8AC3E}">
        <p14:creationId xmlns:p14="http://schemas.microsoft.com/office/powerpoint/2010/main" val="255058574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FF91C-1D37-7ECB-5466-A6DB511742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39129C-4B8F-BAEC-2291-3132FCBE6F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E19ED9-E312-76EF-3D05-464AEA8A8BE9}"/>
              </a:ext>
            </a:extLst>
          </p:cNvPr>
          <p:cNvSpPr>
            <a:spLocks noGrp="1"/>
          </p:cNvSpPr>
          <p:nvPr>
            <p:ph type="dt" sz="half" idx="10"/>
          </p:nvPr>
        </p:nvSpPr>
        <p:spPr/>
        <p:txBody>
          <a:bodyPr/>
          <a:lstStyle/>
          <a:p>
            <a:fld id="{B912494D-BB95-42E7-8497-04AAD109CFB2}" type="datetimeFigureOut">
              <a:rPr lang="en-US" smtClean="0"/>
              <a:t>11-Aug-24</a:t>
            </a:fld>
            <a:endParaRPr lang="en-US"/>
          </a:p>
        </p:txBody>
      </p:sp>
      <p:sp>
        <p:nvSpPr>
          <p:cNvPr id="5" name="Footer Placeholder 4">
            <a:extLst>
              <a:ext uri="{FF2B5EF4-FFF2-40B4-BE49-F238E27FC236}">
                <a16:creationId xmlns:a16="http://schemas.microsoft.com/office/drawing/2014/main" id="{1C929AC4-A89B-9B2F-2694-E8F9DF57AA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5A69CE-C50F-8D3D-FFE6-D2E3EC25FD50}"/>
              </a:ext>
            </a:extLst>
          </p:cNvPr>
          <p:cNvSpPr>
            <a:spLocks noGrp="1"/>
          </p:cNvSpPr>
          <p:nvPr>
            <p:ph type="sldNum" sz="quarter" idx="12"/>
          </p:nvPr>
        </p:nvSpPr>
        <p:spPr/>
        <p:txBody>
          <a:bodyPr/>
          <a:lstStyle/>
          <a:p>
            <a:fld id="{927005BD-217E-45DC-9E34-3F110DF1656C}" type="slidenum">
              <a:rPr lang="en-US" smtClean="0"/>
              <a:t>‹#›</a:t>
            </a:fld>
            <a:endParaRPr lang="en-US"/>
          </a:p>
        </p:txBody>
      </p:sp>
    </p:spTree>
    <p:extLst>
      <p:ext uri="{BB962C8B-B14F-4D97-AF65-F5344CB8AC3E}">
        <p14:creationId xmlns:p14="http://schemas.microsoft.com/office/powerpoint/2010/main" val="284419112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23EF11-269C-97E9-DFD6-3CAF7337AEC4}"/>
              </a:ext>
            </a:extLst>
          </p:cNvPr>
          <p:cNvSpPr>
            <a:spLocks noGrp="1"/>
          </p:cNvSpPr>
          <p:nvPr>
            <p:ph type="title" orient="vert"/>
          </p:nvPr>
        </p:nvSpPr>
        <p:spPr>
          <a:xfrm>
            <a:off x="10469880" y="438150"/>
            <a:ext cx="3154680" cy="697420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B09D01-BDA8-D279-4383-8A954C837927}"/>
              </a:ext>
            </a:extLst>
          </p:cNvPr>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4F2B78-C1A1-F88E-FF1B-4C512FD07E32}"/>
              </a:ext>
            </a:extLst>
          </p:cNvPr>
          <p:cNvSpPr>
            <a:spLocks noGrp="1"/>
          </p:cNvSpPr>
          <p:nvPr>
            <p:ph type="dt" sz="half" idx="10"/>
          </p:nvPr>
        </p:nvSpPr>
        <p:spPr/>
        <p:txBody>
          <a:bodyPr/>
          <a:lstStyle/>
          <a:p>
            <a:fld id="{B912494D-BB95-42E7-8497-04AAD109CFB2}" type="datetimeFigureOut">
              <a:rPr lang="en-US" smtClean="0"/>
              <a:t>11-Aug-24</a:t>
            </a:fld>
            <a:endParaRPr lang="en-US"/>
          </a:p>
        </p:txBody>
      </p:sp>
      <p:sp>
        <p:nvSpPr>
          <p:cNvPr id="5" name="Footer Placeholder 4">
            <a:extLst>
              <a:ext uri="{FF2B5EF4-FFF2-40B4-BE49-F238E27FC236}">
                <a16:creationId xmlns:a16="http://schemas.microsoft.com/office/drawing/2014/main" id="{F0CFC774-FB0E-AF84-A2DE-8F3985CCA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6884E8-2F7A-C5D6-E199-CDB8887AD060}"/>
              </a:ext>
            </a:extLst>
          </p:cNvPr>
          <p:cNvSpPr>
            <a:spLocks noGrp="1"/>
          </p:cNvSpPr>
          <p:nvPr>
            <p:ph type="sldNum" sz="quarter" idx="12"/>
          </p:nvPr>
        </p:nvSpPr>
        <p:spPr/>
        <p:txBody>
          <a:bodyPr/>
          <a:lstStyle/>
          <a:p>
            <a:fld id="{927005BD-217E-45DC-9E34-3F110DF1656C}" type="slidenum">
              <a:rPr lang="en-US" smtClean="0"/>
              <a:t>‹#›</a:t>
            </a:fld>
            <a:endParaRPr lang="en-US"/>
          </a:p>
        </p:txBody>
      </p:sp>
    </p:spTree>
    <p:extLst>
      <p:ext uri="{BB962C8B-B14F-4D97-AF65-F5344CB8AC3E}">
        <p14:creationId xmlns:p14="http://schemas.microsoft.com/office/powerpoint/2010/main" val="10810591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000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6884C-78FF-101A-0692-A1FD6DD93A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7822EB-32F3-101B-54B6-7727EC86AC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DF1B96-4881-B55E-B96C-2FB263C51B45}"/>
              </a:ext>
            </a:extLst>
          </p:cNvPr>
          <p:cNvSpPr>
            <a:spLocks noGrp="1"/>
          </p:cNvSpPr>
          <p:nvPr>
            <p:ph type="dt" sz="half" idx="10"/>
          </p:nvPr>
        </p:nvSpPr>
        <p:spPr/>
        <p:txBody>
          <a:bodyPr/>
          <a:lstStyle/>
          <a:p>
            <a:fld id="{B912494D-BB95-42E7-8497-04AAD109CFB2}" type="datetimeFigureOut">
              <a:rPr lang="en-US" smtClean="0"/>
              <a:t>11-Aug-24</a:t>
            </a:fld>
            <a:endParaRPr lang="en-US"/>
          </a:p>
        </p:txBody>
      </p:sp>
      <p:sp>
        <p:nvSpPr>
          <p:cNvPr id="5" name="Footer Placeholder 4">
            <a:extLst>
              <a:ext uri="{FF2B5EF4-FFF2-40B4-BE49-F238E27FC236}">
                <a16:creationId xmlns:a16="http://schemas.microsoft.com/office/drawing/2014/main" id="{B6BE7AC0-2427-2C02-8878-D745DCF9A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C01626-2D9E-549C-2869-6D9944C87401}"/>
              </a:ext>
            </a:extLst>
          </p:cNvPr>
          <p:cNvSpPr>
            <a:spLocks noGrp="1"/>
          </p:cNvSpPr>
          <p:nvPr>
            <p:ph type="sldNum" sz="quarter" idx="12"/>
          </p:nvPr>
        </p:nvSpPr>
        <p:spPr/>
        <p:txBody>
          <a:bodyPr/>
          <a:lstStyle/>
          <a:p>
            <a:fld id="{927005BD-217E-45DC-9E34-3F110DF1656C}" type="slidenum">
              <a:rPr lang="en-US" smtClean="0"/>
              <a:t>‹#›</a:t>
            </a:fld>
            <a:endParaRPr lang="en-US"/>
          </a:p>
        </p:txBody>
      </p:sp>
    </p:spTree>
    <p:extLst>
      <p:ext uri="{BB962C8B-B14F-4D97-AF65-F5344CB8AC3E}">
        <p14:creationId xmlns:p14="http://schemas.microsoft.com/office/powerpoint/2010/main" val="306249015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CAEF4-DB1A-E23E-857C-9EA2505B02B5}"/>
              </a:ext>
            </a:extLst>
          </p:cNvPr>
          <p:cNvSpPr>
            <a:spLocks noGrp="1"/>
          </p:cNvSpPr>
          <p:nvPr>
            <p:ph type="title"/>
          </p:nvPr>
        </p:nvSpPr>
        <p:spPr>
          <a:xfrm>
            <a:off x="998220" y="2051686"/>
            <a:ext cx="12618720" cy="3423284"/>
          </a:xfrm>
        </p:spPr>
        <p:txBody>
          <a:bodyPr anchor="b"/>
          <a:lstStyle>
            <a:lvl1pPr>
              <a:defRPr sz="7200"/>
            </a:lvl1pPr>
          </a:lstStyle>
          <a:p>
            <a:r>
              <a:rPr lang="en-US"/>
              <a:t>Click to edit Master title style</a:t>
            </a:r>
          </a:p>
        </p:txBody>
      </p:sp>
      <p:sp>
        <p:nvSpPr>
          <p:cNvPr id="3" name="Text Placeholder 2">
            <a:extLst>
              <a:ext uri="{FF2B5EF4-FFF2-40B4-BE49-F238E27FC236}">
                <a16:creationId xmlns:a16="http://schemas.microsoft.com/office/drawing/2014/main" id="{015F5F7C-C3C5-5FC0-CC66-B1C02179A479}"/>
              </a:ext>
            </a:extLst>
          </p:cNvPr>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969C7A-CC6C-2B0C-9BCA-179104721488}"/>
              </a:ext>
            </a:extLst>
          </p:cNvPr>
          <p:cNvSpPr>
            <a:spLocks noGrp="1"/>
          </p:cNvSpPr>
          <p:nvPr>
            <p:ph type="dt" sz="half" idx="10"/>
          </p:nvPr>
        </p:nvSpPr>
        <p:spPr/>
        <p:txBody>
          <a:bodyPr/>
          <a:lstStyle/>
          <a:p>
            <a:fld id="{B912494D-BB95-42E7-8497-04AAD109CFB2}" type="datetimeFigureOut">
              <a:rPr lang="en-US" smtClean="0"/>
              <a:t>11-Aug-24</a:t>
            </a:fld>
            <a:endParaRPr lang="en-US"/>
          </a:p>
        </p:txBody>
      </p:sp>
      <p:sp>
        <p:nvSpPr>
          <p:cNvPr id="5" name="Footer Placeholder 4">
            <a:extLst>
              <a:ext uri="{FF2B5EF4-FFF2-40B4-BE49-F238E27FC236}">
                <a16:creationId xmlns:a16="http://schemas.microsoft.com/office/drawing/2014/main" id="{A4976C47-1BB8-06F4-6514-7C024ADB4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E3660A-0DF6-7172-815C-C66EF5FC1290}"/>
              </a:ext>
            </a:extLst>
          </p:cNvPr>
          <p:cNvSpPr>
            <a:spLocks noGrp="1"/>
          </p:cNvSpPr>
          <p:nvPr>
            <p:ph type="sldNum" sz="quarter" idx="12"/>
          </p:nvPr>
        </p:nvSpPr>
        <p:spPr/>
        <p:txBody>
          <a:bodyPr/>
          <a:lstStyle/>
          <a:p>
            <a:fld id="{927005BD-217E-45DC-9E34-3F110DF1656C}" type="slidenum">
              <a:rPr lang="en-US" smtClean="0"/>
              <a:t>‹#›</a:t>
            </a:fld>
            <a:endParaRPr lang="en-US"/>
          </a:p>
        </p:txBody>
      </p:sp>
    </p:spTree>
    <p:extLst>
      <p:ext uri="{BB962C8B-B14F-4D97-AF65-F5344CB8AC3E}">
        <p14:creationId xmlns:p14="http://schemas.microsoft.com/office/powerpoint/2010/main" val="130601020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114B8-432D-DFBF-1781-3D202A6499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FA9462-464F-B5A3-91C2-1226296CC5D8}"/>
              </a:ext>
            </a:extLst>
          </p:cNvPr>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AC2661-4C35-4C6C-8377-26018B1AE01A}"/>
              </a:ext>
            </a:extLst>
          </p:cNvPr>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5B53E1-97B9-8C54-AE6D-E742BD095385}"/>
              </a:ext>
            </a:extLst>
          </p:cNvPr>
          <p:cNvSpPr>
            <a:spLocks noGrp="1"/>
          </p:cNvSpPr>
          <p:nvPr>
            <p:ph type="dt" sz="half" idx="10"/>
          </p:nvPr>
        </p:nvSpPr>
        <p:spPr/>
        <p:txBody>
          <a:bodyPr/>
          <a:lstStyle/>
          <a:p>
            <a:fld id="{B912494D-BB95-42E7-8497-04AAD109CFB2}" type="datetimeFigureOut">
              <a:rPr lang="en-US" smtClean="0"/>
              <a:t>11-Aug-24</a:t>
            </a:fld>
            <a:endParaRPr lang="en-US"/>
          </a:p>
        </p:txBody>
      </p:sp>
      <p:sp>
        <p:nvSpPr>
          <p:cNvPr id="6" name="Footer Placeholder 5">
            <a:extLst>
              <a:ext uri="{FF2B5EF4-FFF2-40B4-BE49-F238E27FC236}">
                <a16:creationId xmlns:a16="http://schemas.microsoft.com/office/drawing/2014/main" id="{25CDA254-F663-084C-A884-752E8E6323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8F2B6A-C2EE-BB2D-0F5A-C3295067EB24}"/>
              </a:ext>
            </a:extLst>
          </p:cNvPr>
          <p:cNvSpPr>
            <a:spLocks noGrp="1"/>
          </p:cNvSpPr>
          <p:nvPr>
            <p:ph type="sldNum" sz="quarter" idx="12"/>
          </p:nvPr>
        </p:nvSpPr>
        <p:spPr/>
        <p:txBody>
          <a:bodyPr/>
          <a:lstStyle/>
          <a:p>
            <a:fld id="{927005BD-217E-45DC-9E34-3F110DF1656C}" type="slidenum">
              <a:rPr lang="en-US" smtClean="0"/>
              <a:t>‹#›</a:t>
            </a:fld>
            <a:endParaRPr lang="en-US"/>
          </a:p>
        </p:txBody>
      </p:sp>
    </p:spTree>
    <p:extLst>
      <p:ext uri="{BB962C8B-B14F-4D97-AF65-F5344CB8AC3E}">
        <p14:creationId xmlns:p14="http://schemas.microsoft.com/office/powerpoint/2010/main" val="264733968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07B6C-E67A-16D1-9857-960DEFCAD4AE}"/>
              </a:ext>
            </a:extLst>
          </p:cNvPr>
          <p:cNvSpPr>
            <a:spLocks noGrp="1"/>
          </p:cNvSpPr>
          <p:nvPr>
            <p:ph type="title"/>
          </p:nvPr>
        </p:nvSpPr>
        <p:spPr>
          <a:xfrm>
            <a:off x="1007746" y="438150"/>
            <a:ext cx="12618720" cy="1590676"/>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3EE72A-7CDF-BDD6-0495-299BCAF50605}"/>
              </a:ext>
            </a:extLst>
          </p:cNvPr>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a:extLst>
              <a:ext uri="{FF2B5EF4-FFF2-40B4-BE49-F238E27FC236}">
                <a16:creationId xmlns:a16="http://schemas.microsoft.com/office/drawing/2014/main" id="{09D35782-00BF-A88A-D4E3-F3F585B75789}"/>
              </a:ext>
            </a:extLst>
          </p:cNvPr>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40E138-1A6A-4CB9-AF5F-8A098CAB7513}"/>
              </a:ext>
            </a:extLst>
          </p:cNvPr>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a:extLst>
              <a:ext uri="{FF2B5EF4-FFF2-40B4-BE49-F238E27FC236}">
                <a16:creationId xmlns:a16="http://schemas.microsoft.com/office/drawing/2014/main" id="{A632D5E4-27FA-CAE6-8FFE-7C126975AFC8}"/>
              </a:ext>
            </a:extLst>
          </p:cNvPr>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13DAB8-AA19-1BF7-910E-30386B57EB99}"/>
              </a:ext>
            </a:extLst>
          </p:cNvPr>
          <p:cNvSpPr>
            <a:spLocks noGrp="1"/>
          </p:cNvSpPr>
          <p:nvPr>
            <p:ph type="dt" sz="half" idx="10"/>
          </p:nvPr>
        </p:nvSpPr>
        <p:spPr/>
        <p:txBody>
          <a:bodyPr/>
          <a:lstStyle/>
          <a:p>
            <a:fld id="{B912494D-BB95-42E7-8497-04AAD109CFB2}" type="datetimeFigureOut">
              <a:rPr lang="en-US" smtClean="0"/>
              <a:t>11-Aug-24</a:t>
            </a:fld>
            <a:endParaRPr lang="en-US"/>
          </a:p>
        </p:txBody>
      </p:sp>
      <p:sp>
        <p:nvSpPr>
          <p:cNvPr id="8" name="Footer Placeholder 7">
            <a:extLst>
              <a:ext uri="{FF2B5EF4-FFF2-40B4-BE49-F238E27FC236}">
                <a16:creationId xmlns:a16="http://schemas.microsoft.com/office/drawing/2014/main" id="{794B3166-4339-5843-5133-4B7B8E3A01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65FD6E-0EE9-748C-ABF4-B9186E86BF6A}"/>
              </a:ext>
            </a:extLst>
          </p:cNvPr>
          <p:cNvSpPr>
            <a:spLocks noGrp="1"/>
          </p:cNvSpPr>
          <p:nvPr>
            <p:ph type="sldNum" sz="quarter" idx="12"/>
          </p:nvPr>
        </p:nvSpPr>
        <p:spPr/>
        <p:txBody>
          <a:bodyPr/>
          <a:lstStyle/>
          <a:p>
            <a:fld id="{927005BD-217E-45DC-9E34-3F110DF1656C}" type="slidenum">
              <a:rPr lang="en-US" smtClean="0"/>
              <a:t>‹#›</a:t>
            </a:fld>
            <a:endParaRPr lang="en-US"/>
          </a:p>
        </p:txBody>
      </p:sp>
    </p:spTree>
    <p:extLst>
      <p:ext uri="{BB962C8B-B14F-4D97-AF65-F5344CB8AC3E}">
        <p14:creationId xmlns:p14="http://schemas.microsoft.com/office/powerpoint/2010/main" val="243748022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5CE00-56CC-97D3-241E-5D35BF1664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61FA1E-5C8C-705E-BD2F-53423CB63186}"/>
              </a:ext>
            </a:extLst>
          </p:cNvPr>
          <p:cNvSpPr>
            <a:spLocks noGrp="1"/>
          </p:cNvSpPr>
          <p:nvPr>
            <p:ph type="dt" sz="half" idx="10"/>
          </p:nvPr>
        </p:nvSpPr>
        <p:spPr/>
        <p:txBody>
          <a:bodyPr/>
          <a:lstStyle/>
          <a:p>
            <a:fld id="{B912494D-BB95-42E7-8497-04AAD109CFB2}" type="datetimeFigureOut">
              <a:rPr lang="en-US" smtClean="0"/>
              <a:t>11-Aug-24</a:t>
            </a:fld>
            <a:endParaRPr lang="en-US"/>
          </a:p>
        </p:txBody>
      </p:sp>
      <p:sp>
        <p:nvSpPr>
          <p:cNvPr id="4" name="Footer Placeholder 3">
            <a:extLst>
              <a:ext uri="{FF2B5EF4-FFF2-40B4-BE49-F238E27FC236}">
                <a16:creationId xmlns:a16="http://schemas.microsoft.com/office/drawing/2014/main" id="{357D7C15-ED34-A139-E13F-A3D5FB7FC7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9CCCB6-A13B-DE9B-D202-F0AA9D2C4EB3}"/>
              </a:ext>
            </a:extLst>
          </p:cNvPr>
          <p:cNvSpPr>
            <a:spLocks noGrp="1"/>
          </p:cNvSpPr>
          <p:nvPr>
            <p:ph type="sldNum" sz="quarter" idx="12"/>
          </p:nvPr>
        </p:nvSpPr>
        <p:spPr/>
        <p:txBody>
          <a:bodyPr/>
          <a:lstStyle/>
          <a:p>
            <a:fld id="{927005BD-217E-45DC-9E34-3F110DF1656C}" type="slidenum">
              <a:rPr lang="en-US" smtClean="0"/>
              <a:t>‹#›</a:t>
            </a:fld>
            <a:endParaRPr lang="en-US"/>
          </a:p>
        </p:txBody>
      </p:sp>
    </p:spTree>
    <p:extLst>
      <p:ext uri="{BB962C8B-B14F-4D97-AF65-F5344CB8AC3E}">
        <p14:creationId xmlns:p14="http://schemas.microsoft.com/office/powerpoint/2010/main" val="201456980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AB4F48-DF48-D2CF-659A-3609E0149FF9}"/>
              </a:ext>
            </a:extLst>
          </p:cNvPr>
          <p:cNvSpPr>
            <a:spLocks noGrp="1"/>
          </p:cNvSpPr>
          <p:nvPr>
            <p:ph type="dt" sz="half" idx="10"/>
          </p:nvPr>
        </p:nvSpPr>
        <p:spPr/>
        <p:txBody>
          <a:bodyPr/>
          <a:lstStyle/>
          <a:p>
            <a:fld id="{B912494D-BB95-42E7-8497-04AAD109CFB2}" type="datetimeFigureOut">
              <a:rPr lang="en-US" smtClean="0"/>
              <a:t>11-Aug-24</a:t>
            </a:fld>
            <a:endParaRPr lang="en-US"/>
          </a:p>
        </p:txBody>
      </p:sp>
      <p:sp>
        <p:nvSpPr>
          <p:cNvPr id="3" name="Footer Placeholder 2">
            <a:extLst>
              <a:ext uri="{FF2B5EF4-FFF2-40B4-BE49-F238E27FC236}">
                <a16:creationId xmlns:a16="http://schemas.microsoft.com/office/drawing/2014/main" id="{B72296AE-400D-8C14-71B5-291EF8C95C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799CB0-26AC-F3A7-B192-71929626F4B9}"/>
              </a:ext>
            </a:extLst>
          </p:cNvPr>
          <p:cNvSpPr>
            <a:spLocks noGrp="1"/>
          </p:cNvSpPr>
          <p:nvPr>
            <p:ph type="sldNum" sz="quarter" idx="12"/>
          </p:nvPr>
        </p:nvSpPr>
        <p:spPr/>
        <p:txBody>
          <a:bodyPr/>
          <a:lstStyle/>
          <a:p>
            <a:fld id="{927005BD-217E-45DC-9E34-3F110DF1656C}" type="slidenum">
              <a:rPr lang="en-US" smtClean="0"/>
              <a:t>‹#›</a:t>
            </a:fld>
            <a:endParaRPr lang="en-US"/>
          </a:p>
        </p:txBody>
      </p:sp>
    </p:spTree>
    <p:extLst>
      <p:ext uri="{BB962C8B-B14F-4D97-AF65-F5344CB8AC3E}">
        <p14:creationId xmlns:p14="http://schemas.microsoft.com/office/powerpoint/2010/main" val="315129213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C9941-EAEA-9340-68D7-2BF059108517}"/>
              </a:ext>
            </a:extLst>
          </p:cNvPr>
          <p:cNvSpPr>
            <a:spLocks noGrp="1"/>
          </p:cNvSpPr>
          <p:nvPr>
            <p:ph type="title"/>
          </p:nvPr>
        </p:nvSpPr>
        <p:spPr>
          <a:xfrm>
            <a:off x="1007746" y="548640"/>
            <a:ext cx="4718684" cy="1920240"/>
          </a:xfrm>
        </p:spPr>
        <p:txBody>
          <a:bodyPr anchor="b"/>
          <a:lstStyle>
            <a:lvl1pPr>
              <a:defRPr sz="3840"/>
            </a:lvl1pPr>
          </a:lstStyle>
          <a:p>
            <a:r>
              <a:rPr lang="en-US"/>
              <a:t>Click to edit Master title style</a:t>
            </a:r>
          </a:p>
        </p:txBody>
      </p:sp>
      <p:sp>
        <p:nvSpPr>
          <p:cNvPr id="3" name="Content Placeholder 2">
            <a:extLst>
              <a:ext uri="{FF2B5EF4-FFF2-40B4-BE49-F238E27FC236}">
                <a16:creationId xmlns:a16="http://schemas.microsoft.com/office/drawing/2014/main" id="{4CB6D458-4582-609B-A8F4-F303118C9F73}"/>
              </a:ext>
            </a:extLst>
          </p:cNvPr>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851104-17E3-51B1-E3D2-A89DC5392EAF}"/>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B0BE0441-1528-01D1-AA2D-E84679A7377E}"/>
              </a:ext>
            </a:extLst>
          </p:cNvPr>
          <p:cNvSpPr>
            <a:spLocks noGrp="1"/>
          </p:cNvSpPr>
          <p:nvPr>
            <p:ph type="dt" sz="half" idx="10"/>
          </p:nvPr>
        </p:nvSpPr>
        <p:spPr/>
        <p:txBody>
          <a:bodyPr/>
          <a:lstStyle/>
          <a:p>
            <a:fld id="{B912494D-BB95-42E7-8497-04AAD109CFB2}" type="datetimeFigureOut">
              <a:rPr lang="en-US" smtClean="0"/>
              <a:t>11-Aug-24</a:t>
            </a:fld>
            <a:endParaRPr lang="en-US"/>
          </a:p>
        </p:txBody>
      </p:sp>
      <p:sp>
        <p:nvSpPr>
          <p:cNvPr id="6" name="Footer Placeholder 5">
            <a:extLst>
              <a:ext uri="{FF2B5EF4-FFF2-40B4-BE49-F238E27FC236}">
                <a16:creationId xmlns:a16="http://schemas.microsoft.com/office/drawing/2014/main" id="{F2708EBC-E97D-8526-44BA-BD25181217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A05BA5-3ED6-7166-657B-AFFF6236E5B6}"/>
              </a:ext>
            </a:extLst>
          </p:cNvPr>
          <p:cNvSpPr>
            <a:spLocks noGrp="1"/>
          </p:cNvSpPr>
          <p:nvPr>
            <p:ph type="sldNum" sz="quarter" idx="12"/>
          </p:nvPr>
        </p:nvSpPr>
        <p:spPr/>
        <p:txBody>
          <a:bodyPr/>
          <a:lstStyle/>
          <a:p>
            <a:fld id="{927005BD-217E-45DC-9E34-3F110DF1656C}" type="slidenum">
              <a:rPr lang="en-US" smtClean="0"/>
              <a:t>‹#›</a:t>
            </a:fld>
            <a:endParaRPr lang="en-US"/>
          </a:p>
        </p:txBody>
      </p:sp>
    </p:spTree>
    <p:extLst>
      <p:ext uri="{BB962C8B-B14F-4D97-AF65-F5344CB8AC3E}">
        <p14:creationId xmlns:p14="http://schemas.microsoft.com/office/powerpoint/2010/main" val="378946603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757C2-BD8C-54F1-8E78-D99A077FD238}"/>
              </a:ext>
            </a:extLst>
          </p:cNvPr>
          <p:cNvSpPr>
            <a:spLocks noGrp="1"/>
          </p:cNvSpPr>
          <p:nvPr>
            <p:ph type="title"/>
          </p:nvPr>
        </p:nvSpPr>
        <p:spPr>
          <a:xfrm>
            <a:off x="1007746" y="548640"/>
            <a:ext cx="4718684" cy="1920240"/>
          </a:xfrm>
        </p:spPr>
        <p:txBody>
          <a:bodyPr anchor="b"/>
          <a:lstStyle>
            <a:lvl1pPr>
              <a:defRPr sz="3840"/>
            </a:lvl1pPr>
          </a:lstStyle>
          <a:p>
            <a:r>
              <a:rPr lang="en-US"/>
              <a:t>Click to edit Master title style</a:t>
            </a:r>
          </a:p>
        </p:txBody>
      </p:sp>
      <p:sp>
        <p:nvSpPr>
          <p:cNvPr id="3" name="Picture Placeholder 2">
            <a:extLst>
              <a:ext uri="{FF2B5EF4-FFF2-40B4-BE49-F238E27FC236}">
                <a16:creationId xmlns:a16="http://schemas.microsoft.com/office/drawing/2014/main" id="{71DE8DAE-8389-4F7E-6BBE-562F215AEF47}"/>
              </a:ext>
            </a:extLst>
          </p:cNvPr>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a:extLst>
              <a:ext uri="{FF2B5EF4-FFF2-40B4-BE49-F238E27FC236}">
                <a16:creationId xmlns:a16="http://schemas.microsoft.com/office/drawing/2014/main" id="{913DF79A-8592-5867-C330-972200C79D74}"/>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E4BC7AA5-B673-EDA1-1370-722E5657F648}"/>
              </a:ext>
            </a:extLst>
          </p:cNvPr>
          <p:cNvSpPr>
            <a:spLocks noGrp="1"/>
          </p:cNvSpPr>
          <p:nvPr>
            <p:ph type="dt" sz="half" idx="10"/>
          </p:nvPr>
        </p:nvSpPr>
        <p:spPr/>
        <p:txBody>
          <a:bodyPr/>
          <a:lstStyle/>
          <a:p>
            <a:fld id="{B912494D-BB95-42E7-8497-04AAD109CFB2}" type="datetimeFigureOut">
              <a:rPr lang="en-US" smtClean="0"/>
              <a:t>11-Aug-24</a:t>
            </a:fld>
            <a:endParaRPr lang="en-US"/>
          </a:p>
        </p:txBody>
      </p:sp>
      <p:sp>
        <p:nvSpPr>
          <p:cNvPr id="6" name="Footer Placeholder 5">
            <a:extLst>
              <a:ext uri="{FF2B5EF4-FFF2-40B4-BE49-F238E27FC236}">
                <a16:creationId xmlns:a16="http://schemas.microsoft.com/office/drawing/2014/main" id="{16623B7F-791C-619D-EA92-DB4CF96751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FA65FB-09EF-B039-3E8E-015DFBD453D1}"/>
              </a:ext>
            </a:extLst>
          </p:cNvPr>
          <p:cNvSpPr>
            <a:spLocks noGrp="1"/>
          </p:cNvSpPr>
          <p:nvPr>
            <p:ph type="sldNum" sz="quarter" idx="12"/>
          </p:nvPr>
        </p:nvSpPr>
        <p:spPr/>
        <p:txBody>
          <a:bodyPr/>
          <a:lstStyle/>
          <a:p>
            <a:fld id="{927005BD-217E-45DC-9E34-3F110DF1656C}" type="slidenum">
              <a:rPr lang="en-US" smtClean="0"/>
              <a:t>‹#›</a:t>
            </a:fld>
            <a:endParaRPr lang="en-US"/>
          </a:p>
        </p:txBody>
      </p:sp>
    </p:spTree>
    <p:extLst>
      <p:ext uri="{BB962C8B-B14F-4D97-AF65-F5344CB8AC3E}">
        <p14:creationId xmlns:p14="http://schemas.microsoft.com/office/powerpoint/2010/main" val="309136506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9111A0-924D-BA68-9824-B6A1DE831BF0}"/>
              </a:ext>
            </a:extLst>
          </p:cNvPr>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448685-CF3E-8873-4573-FA694D5EBE04}"/>
              </a:ext>
            </a:extLst>
          </p:cNvPr>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84E01-1062-B06D-069E-24DDD3178883}"/>
              </a:ext>
            </a:extLst>
          </p:cNvPr>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B912494D-BB95-42E7-8497-04AAD109CFB2}" type="datetimeFigureOut">
              <a:rPr lang="en-US" smtClean="0"/>
              <a:t>11-Aug-24</a:t>
            </a:fld>
            <a:endParaRPr lang="en-US"/>
          </a:p>
        </p:txBody>
      </p:sp>
      <p:sp>
        <p:nvSpPr>
          <p:cNvPr id="5" name="Footer Placeholder 4">
            <a:extLst>
              <a:ext uri="{FF2B5EF4-FFF2-40B4-BE49-F238E27FC236}">
                <a16:creationId xmlns:a16="http://schemas.microsoft.com/office/drawing/2014/main" id="{DA475493-670D-1E35-AFC3-D1ECF1308727}"/>
              </a:ext>
            </a:extLst>
          </p:cNvPr>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30B394-616C-30E0-AAF3-23FB7A278284}"/>
              </a:ext>
            </a:extLst>
          </p:cNvPr>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927005BD-217E-45DC-9E34-3F110DF1656C}" type="slidenum">
              <a:rPr lang="en-US" smtClean="0"/>
              <a:t>‹#›</a:t>
            </a:fld>
            <a:endParaRPr lang="en-US"/>
          </a:p>
        </p:txBody>
      </p:sp>
    </p:spTree>
    <p:extLst>
      <p:ext uri="{BB962C8B-B14F-4D97-AF65-F5344CB8AC3E}">
        <p14:creationId xmlns:p14="http://schemas.microsoft.com/office/powerpoint/2010/main" val="41239762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hf sldNum="0"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hyperlink" Target="https://gamma.app"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10303"/>
          </a:solidFill>
          <a:ln/>
        </p:spPr>
      </p:sp>
      <p:sp>
        <p:nvSpPr>
          <p:cNvPr id="3" name="Shape 1"/>
          <p:cNvSpPr/>
          <p:nvPr/>
        </p:nvSpPr>
        <p:spPr>
          <a:xfrm>
            <a:off x="0" y="0"/>
            <a:ext cx="14630400" cy="8229600"/>
          </a:xfrm>
          <a:prstGeom prst="rect">
            <a:avLst/>
          </a:prstGeom>
          <a:solidFill>
            <a:srgbClr val="212121"/>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64037" y="1542574"/>
            <a:ext cx="7415927" cy="3193971"/>
          </a:xfrm>
          <a:prstGeom prst="rect">
            <a:avLst/>
          </a:prstGeom>
          <a:noFill/>
          <a:ln/>
        </p:spPr>
        <p:txBody>
          <a:bodyPr wrap="square" rtlCol="0" anchor="t"/>
          <a:lstStyle/>
          <a:p>
            <a:pPr marL="0" indent="0">
              <a:lnSpc>
                <a:spcPts val="8384"/>
              </a:lnSpc>
              <a:buNone/>
            </a:pPr>
            <a:r>
              <a:rPr lang="en-US" sz="6707" kern="0" spc="-201" dirty="0">
                <a:solidFill>
                  <a:srgbClr val="FFFFFF"/>
                </a:solidFill>
                <a:latin typeface="Roboto Mono" pitchFamily="34" charset="0"/>
                <a:ea typeface="Roboto Mono" pitchFamily="34" charset="-122"/>
                <a:cs typeface="Roboto Mono" pitchFamily="34" charset="-120"/>
              </a:rPr>
              <a:t>Model Pembelajaran PJBL</a:t>
            </a:r>
            <a:endParaRPr lang="en-US" sz="6707" dirty="0"/>
          </a:p>
        </p:txBody>
      </p:sp>
      <p:sp>
        <p:nvSpPr>
          <p:cNvPr id="6" name="Text 3"/>
          <p:cNvSpPr/>
          <p:nvPr/>
        </p:nvSpPr>
        <p:spPr>
          <a:xfrm>
            <a:off x="864037" y="5106829"/>
            <a:ext cx="7415927" cy="1580198"/>
          </a:xfrm>
          <a:prstGeom prst="rect">
            <a:avLst/>
          </a:prstGeom>
          <a:noFill/>
          <a:ln/>
        </p:spPr>
        <p:txBody>
          <a:bodyPr wrap="square" rtlCol="0" anchor="t"/>
          <a:lstStyle/>
          <a:p>
            <a:pPr marL="0" indent="0">
              <a:lnSpc>
                <a:spcPts val="3110"/>
              </a:lnSpc>
              <a:buNone/>
            </a:pPr>
            <a:r>
              <a:rPr lang="en-US" sz="1944" kern="0" spc="-19" dirty="0">
                <a:solidFill>
                  <a:srgbClr val="E5E0DF"/>
                </a:solidFill>
                <a:latin typeface="Roboto" pitchFamily="34" charset="0"/>
                <a:ea typeface="Roboto" pitchFamily="34" charset="-122"/>
                <a:cs typeface="Roboto" pitchFamily="34" charset="-120"/>
              </a:rPr>
              <a:t>Model Pembelajaran Berbasis Proyek (Project-Based Learning atau PJBL) adalah pendekatan pembelajaran yang berpusat pada siswa, di mana siswa terlibat secara aktif dalam memecahkan masalah dan mengembangkan keterampilan abad 21 mereka.</a:t>
            </a:r>
            <a:endParaRPr lang="en-US" sz="1944"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10303"/>
          </a:solidFill>
          <a:ln/>
        </p:spPr>
      </p:sp>
      <p:sp>
        <p:nvSpPr>
          <p:cNvPr id="3" name="Shape 1"/>
          <p:cNvSpPr/>
          <p:nvPr/>
        </p:nvSpPr>
        <p:spPr>
          <a:xfrm>
            <a:off x="0" y="0"/>
            <a:ext cx="14630400" cy="8229600"/>
          </a:xfrm>
          <a:prstGeom prst="rect">
            <a:avLst/>
          </a:prstGeom>
          <a:solidFill>
            <a:srgbClr val="212121"/>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350437" y="2161223"/>
            <a:ext cx="7037546" cy="771525"/>
          </a:xfrm>
          <a:prstGeom prst="rect">
            <a:avLst/>
          </a:prstGeom>
          <a:noFill/>
          <a:ln/>
        </p:spPr>
        <p:txBody>
          <a:bodyPr wrap="none" rtlCol="0" anchor="t"/>
          <a:lstStyle/>
          <a:p>
            <a:pPr marL="0" indent="0">
              <a:lnSpc>
                <a:spcPts val="6075"/>
              </a:lnSpc>
              <a:buNone/>
            </a:pPr>
            <a:r>
              <a:rPr lang="en-US" sz="4860" kern="0" spc="-146" dirty="0">
                <a:solidFill>
                  <a:srgbClr val="FFFFFF"/>
                </a:solidFill>
                <a:latin typeface="Roboto Mono" pitchFamily="34" charset="0"/>
                <a:ea typeface="Roboto Mono" pitchFamily="34" charset="-122"/>
                <a:cs typeface="Roboto Mono" pitchFamily="34" charset="-120"/>
              </a:rPr>
              <a:t>Kesimpulan dan Saran</a:t>
            </a:r>
            <a:endParaRPr lang="en-US" sz="4860" dirty="0"/>
          </a:p>
        </p:txBody>
      </p:sp>
      <p:sp>
        <p:nvSpPr>
          <p:cNvPr id="6" name="Text 3"/>
          <p:cNvSpPr/>
          <p:nvPr/>
        </p:nvSpPr>
        <p:spPr>
          <a:xfrm>
            <a:off x="6350437" y="3303032"/>
            <a:ext cx="7415927" cy="2765346"/>
          </a:xfrm>
          <a:prstGeom prst="rect">
            <a:avLst/>
          </a:prstGeom>
          <a:noFill/>
          <a:ln/>
        </p:spPr>
        <p:txBody>
          <a:bodyPr wrap="square" rtlCol="0" anchor="t"/>
          <a:lstStyle/>
          <a:p>
            <a:pPr marL="0" indent="0">
              <a:lnSpc>
                <a:spcPts val="3110"/>
              </a:lnSpc>
              <a:buNone/>
            </a:pPr>
            <a:r>
              <a:rPr lang="en-US" sz="1944" kern="0" spc="-19" dirty="0">
                <a:solidFill>
                  <a:srgbClr val="E5E0DF"/>
                </a:solidFill>
                <a:latin typeface="Roboto" pitchFamily="34" charset="0"/>
                <a:ea typeface="Roboto" pitchFamily="34" charset="-122"/>
                <a:cs typeface="Roboto" pitchFamily="34" charset="-120"/>
              </a:rPr>
              <a:t>Model Pembelajaran Berbasis Proyek (PJBL) merupakan pendekatan yang berpusat pada siswa dan memfasilitasi pengembangan keterampilan abad 21. Meskipun terdapat beberapa tantangan, penerapan PJBL dapat meningkatkan motivasi, keterlibatan, dan pembelajaran bermakna bagi siswa. Guru perlu mempersiapkan dengan baik, mengelola waktu secara efektif, dan menggunakan penilaian yang komprehensif untuk mengoptimalkan manfaat PJBL.</a:t>
            </a:r>
            <a:endParaRPr lang="en-US" sz="1944" dirty="0"/>
          </a:p>
        </p:txBody>
      </p:sp>
      <p:pic>
        <p:nvPicPr>
          <p:cNvPr id="7"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10303"/>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162080" y="1295043"/>
            <a:ext cx="7792641" cy="1206579"/>
          </a:xfrm>
          <a:prstGeom prst="rect">
            <a:avLst/>
          </a:prstGeom>
          <a:noFill/>
          <a:ln/>
        </p:spPr>
        <p:txBody>
          <a:bodyPr wrap="square" rtlCol="0" anchor="t"/>
          <a:lstStyle/>
          <a:p>
            <a:pPr marL="0" indent="0">
              <a:lnSpc>
                <a:spcPts val="4751"/>
              </a:lnSpc>
              <a:buNone/>
            </a:pPr>
            <a:r>
              <a:rPr lang="en-US" sz="3801" kern="0" spc="-114" dirty="0">
                <a:solidFill>
                  <a:srgbClr val="FFFFFF"/>
                </a:solidFill>
                <a:latin typeface="Roboto Mono" pitchFamily="34" charset="0"/>
                <a:ea typeface="Roboto Mono" pitchFamily="34" charset="-122"/>
                <a:cs typeface="Roboto Mono" pitchFamily="34" charset="-120"/>
              </a:rPr>
              <a:t>Tujuan Penerapan Model Pembelajaran PJBL</a:t>
            </a:r>
            <a:endParaRPr lang="en-US" sz="3801" dirty="0"/>
          </a:p>
        </p:txBody>
      </p:sp>
      <p:sp>
        <p:nvSpPr>
          <p:cNvPr id="6" name="Shape 3"/>
          <p:cNvSpPr/>
          <p:nvPr/>
        </p:nvSpPr>
        <p:spPr>
          <a:xfrm>
            <a:off x="6162080" y="3008352"/>
            <a:ext cx="434340" cy="434340"/>
          </a:xfrm>
          <a:prstGeom prst="roundRect">
            <a:avLst>
              <a:gd name="adj" fmla="val 6668"/>
            </a:avLst>
          </a:prstGeom>
          <a:solidFill>
            <a:srgbClr val="404040"/>
          </a:solidFill>
          <a:ln/>
        </p:spPr>
      </p:sp>
      <p:sp>
        <p:nvSpPr>
          <p:cNvPr id="7" name="Text 4"/>
          <p:cNvSpPr/>
          <p:nvPr/>
        </p:nvSpPr>
        <p:spPr>
          <a:xfrm>
            <a:off x="6296620" y="3080742"/>
            <a:ext cx="165140" cy="289560"/>
          </a:xfrm>
          <a:prstGeom prst="rect">
            <a:avLst/>
          </a:prstGeom>
          <a:noFill/>
          <a:ln/>
        </p:spPr>
        <p:txBody>
          <a:bodyPr wrap="none" rtlCol="0" anchor="t"/>
          <a:lstStyle/>
          <a:p>
            <a:pPr marL="0" indent="0" algn="ctr">
              <a:lnSpc>
                <a:spcPts val="2280"/>
              </a:lnSpc>
              <a:buNone/>
            </a:pPr>
            <a:r>
              <a:rPr lang="en-US" sz="2280" kern="0" spc="-68" dirty="0">
                <a:solidFill>
                  <a:srgbClr val="E5E0DF"/>
                </a:solidFill>
                <a:latin typeface="Roboto Mono" pitchFamily="34" charset="0"/>
                <a:ea typeface="Roboto Mono" pitchFamily="34" charset="-122"/>
                <a:cs typeface="Roboto Mono" pitchFamily="34" charset="-120"/>
              </a:rPr>
              <a:t>1</a:t>
            </a:r>
            <a:endParaRPr lang="en-US" sz="2280" dirty="0"/>
          </a:p>
        </p:txBody>
      </p:sp>
      <p:sp>
        <p:nvSpPr>
          <p:cNvPr id="8" name="Text 5"/>
          <p:cNvSpPr/>
          <p:nvPr/>
        </p:nvSpPr>
        <p:spPr>
          <a:xfrm>
            <a:off x="6789420" y="3008352"/>
            <a:ext cx="4263033" cy="301585"/>
          </a:xfrm>
          <a:prstGeom prst="rect">
            <a:avLst/>
          </a:prstGeom>
          <a:noFill/>
          <a:ln/>
        </p:spPr>
        <p:txBody>
          <a:bodyPr wrap="none" rtlCol="0" anchor="t"/>
          <a:lstStyle/>
          <a:p>
            <a:pPr marL="0" indent="0">
              <a:lnSpc>
                <a:spcPts val="2375"/>
              </a:lnSpc>
              <a:buNone/>
            </a:pPr>
            <a:r>
              <a:rPr lang="en-US" sz="1900" kern="0" spc="-57" dirty="0">
                <a:solidFill>
                  <a:srgbClr val="E5E0DF"/>
                </a:solidFill>
                <a:latin typeface="Roboto Mono" pitchFamily="34" charset="0"/>
                <a:ea typeface="Roboto Mono" pitchFamily="34" charset="-122"/>
                <a:cs typeface="Roboto Mono" pitchFamily="34" charset="-120"/>
              </a:rPr>
              <a:t>Meningkatkan Keterlibatan Siswa</a:t>
            </a:r>
            <a:endParaRPr lang="en-US" sz="1900" dirty="0"/>
          </a:p>
        </p:txBody>
      </p:sp>
      <p:sp>
        <p:nvSpPr>
          <p:cNvPr id="9" name="Text 6"/>
          <p:cNvSpPr/>
          <p:nvPr/>
        </p:nvSpPr>
        <p:spPr>
          <a:xfrm>
            <a:off x="6789420" y="3425666"/>
            <a:ext cx="7165300" cy="617934"/>
          </a:xfrm>
          <a:prstGeom prst="rect">
            <a:avLst/>
          </a:prstGeom>
          <a:noFill/>
          <a:ln/>
        </p:spPr>
        <p:txBody>
          <a:bodyPr wrap="square" rtlCol="0" anchor="t"/>
          <a:lstStyle/>
          <a:p>
            <a:pPr marL="0" indent="0">
              <a:lnSpc>
                <a:spcPts val="2432"/>
              </a:lnSpc>
              <a:buNone/>
            </a:pPr>
            <a:r>
              <a:rPr lang="en-US" sz="1520" kern="0" spc="-15" dirty="0">
                <a:solidFill>
                  <a:srgbClr val="E5E0DF"/>
                </a:solidFill>
                <a:latin typeface="Roboto" pitchFamily="34" charset="0"/>
                <a:ea typeface="Roboto" pitchFamily="34" charset="-122"/>
                <a:cs typeface="Roboto" pitchFamily="34" charset="-120"/>
              </a:rPr>
              <a:t>PJBL mendorong siswa untuk terlibat secara aktif dalam proses pembelajaran melalui eksplorasi, kolaborasi, dan penyelesaian proyek.</a:t>
            </a:r>
            <a:endParaRPr lang="en-US" sz="1520" dirty="0"/>
          </a:p>
        </p:txBody>
      </p:sp>
      <p:sp>
        <p:nvSpPr>
          <p:cNvPr id="10" name="Shape 7"/>
          <p:cNvSpPr/>
          <p:nvPr/>
        </p:nvSpPr>
        <p:spPr>
          <a:xfrm>
            <a:off x="6162080" y="4453771"/>
            <a:ext cx="434340" cy="434340"/>
          </a:xfrm>
          <a:prstGeom prst="roundRect">
            <a:avLst>
              <a:gd name="adj" fmla="val 6668"/>
            </a:avLst>
          </a:prstGeom>
          <a:solidFill>
            <a:srgbClr val="404040"/>
          </a:solidFill>
          <a:ln/>
        </p:spPr>
      </p:sp>
      <p:sp>
        <p:nvSpPr>
          <p:cNvPr id="11" name="Text 8"/>
          <p:cNvSpPr/>
          <p:nvPr/>
        </p:nvSpPr>
        <p:spPr>
          <a:xfrm>
            <a:off x="6296620" y="4526161"/>
            <a:ext cx="165140" cy="289560"/>
          </a:xfrm>
          <a:prstGeom prst="rect">
            <a:avLst/>
          </a:prstGeom>
          <a:noFill/>
          <a:ln/>
        </p:spPr>
        <p:txBody>
          <a:bodyPr wrap="none" rtlCol="0" anchor="t"/>
          <a:lstStyle/>
          <a:p>
            <a:pPr marL="0" indent="0" algn="ctr">
              <a:lnSpc>
                <a:spcPts val="2280"/>
              </a:lnSpc>
              <a:buNone/>
            </a:pPr>
            <a:r>
              <a:rPr lang="en-US" sz="2280" kern="0" spc="-68" dirty="0">
                <a:solidFill>
                  <a:srgbClr val="E5E0DF"/>
                </a:solidFill>
                <a:latin typeface="Roboto Mono" pitchFamily="34" charset="0"/>
                <a:ea typeface="Roboto Mono" pitchFamily="34" charset="-122"/>
                <a:cs typeface="Roboto Mono" pitchFamily="34" charset="-120"/>
              </a:rPr>
              <a:t>2</a:t>
            </a:r>
            <a:endParaRPr lang="en-US" sz="2280" dirty="0"/>
          </a:p>
        </p:txBody>
      </p:sp>
      <p:sp>
        <p:nvSpPr>
          <p:cNvPr id="12" name="Text 9"/>
          <p:cNvSpPr/>
          <p:nvPr/>
        </p:nvSpPr>
        <p:spPr>
          <a:xfrm>
            <a:off x="6789420" y="4453771"/>
            <a:ext cx="4675584" cy="301585"/>
          </a:xfrm>
          <a:prstGeom prst="rect">
            <a:avLst/>
          </a:prstGeom>
          <a:noFill/>
          <a:ln/>
        </p:spPr>
        <p:txBody>
          <a:bodyPr wrap="none" rtlCol="0" anchor="t"/>
          <a:lstStyle/>
          <a:p>
            <a:pPr marL="0" indent="0">
              <a:lnSpc>
                <a:spcPts val="2375"/>
              </a:lnSpc>
              <a:buNone/>
            </a:pPr>
            <a:r>
              <a:rPr lang="en-US" sz="1900" kern="0" spc="-57" dirty="0">
                <a:solidFill>
                  <a:srgbClr val="E5E0DF"/>
                </a:solidFill>
                <a:latin typeface="Roboto Mono" pitchFamily="34" charset="0"/>
                <a:ea typeface="Roboto Mono" pitchFamily="34" charset="-122"/>
                <a:cs typeface="Roboto Mono" pitchFamily="34" charset="-120"/>
              </a:rPr>
              <a:t>Mengembangkan Keterampilan Abad 21</a:t>
            </a:r>
            <a:endParaRPr lang="en-US" sz="1900" dirty="0"/>
          </a:p>
        </p:txBody>
      </p:sp>
      <p:sp>
        <p:nvSpPr>
          <p:cNvPr id="13" name="Text 10"/>
          <p:cNvSpPr/>
          <p:nvPr/>
        </p:nvSpPr>
        <p:spPr>
          <a:xfrm>
            <a:off x="6789420" y="4871085"/>
            <a:ext cx="7165300" cy="617934"/>
          </a:xfrm>
          <a:prstGeom prst="rect">
            <a:avLst/>
          </a:prstGeom>
          <a:noFill/>
          <a:ln/>
        </p:spPr>
        <p:txBody>
          <a:bodyPr wrap="square" rtlCol="0" anchor="t"/>
          <a:lstStyle/>
          <a:p>
            <a:pPr marL="0" indent="0">
              <a:lnSpc>
                <a:spcPts val="2432"/>
              </a:lnSpc>
              <a:buNone/>
            </a:pPr>
            <a:r>
              <a:rPr lang="en-US" sz="1520" kern="0" spc="-15" dirty="0">
                <a:solidFill>
                  <a:srgbClr val="E5E0DF"/>
                </a:solidFill>
                <a:latin typeface="Roboto" pitchFamily="34" charset="0"/>
                <a:ea typeface="Roboto" pitchFamily="34" charset="-122"/>
                <a:cs typeface="Roboto" pitchFamily="34" charset="-120"/>
              </a:rPr>
              <a:t>Melalui PJBL, siswa dapat mengembangkan keterampilan seperti pemecahan masalah, berpikir kritis, komunikasi, dan kolaborasi.</a:t>
            </a:r>
            <a:endParaRPr lang="en-US" sz="1520" dirty="0"/>
          </a:p>
        </p:txBody>
      </p:sp>
      <p:sp>
        <p:nvSpPr>
          <p:cNvPr id="14" name="Shape 11"/>
          <p:cNvSpPr/>
          <p:nvPr/>
        </p:nvSpPr>
        <p:spPr>
          <a:xfrm>
            <a:off x="6162080" y="5899190"/>
            <a:ext cx="434340" cy="434340"/>
          </a:xfrm>
          <a:prstGeom prst="roundRect">
            <a:avLst>
              <a:gd name="adj" fmla="val 6668"/>
            </a:avLst>
          </a:prstGeom>
          <a:solidFill>
            <a:srgbClr val="404040"/>
          </a:solidFill>
          <a:ln/>
        </p:spPr>
      </p:sp>
      <p:sp>
        <p:nvSpPr>
          <p:cNvPr id="15" name="Text 12"/>
          <p:cNvSpPr/>
          <p:nvPr/>
        </p:nvSpPr>
        <p:spPr>
          <a:xfrm>
            <a:off x="6296620" y="5971580"/>
            <a:ext cx="165140" cy="289560"/>
          </a:xfrm>
          <a:prstGeom prst="rect">
            <a:avLst/>
          </a:prstGeom>
          <a:noFill/>
          <a:ln/>
        </p:spPr>
        <p:txBody>
          <a:bodyPr wrap="none" rtlCol="0" anchor="t"/>
          <a:lstStyle/>
          <a:p>
            <a:pPr marL="0" indent="0" algn="ctr">
              <a:lnSpc>
                <a:spcPts val="2280"/>
              </a:lnSpc>
              <a:buNone/>
            </a:pPr>
            <a:r>
              <a:rPr lang="en-US" sz="2280" kern="0" spc="-68" dirty="0">
                <a:solidFill>
                  <a:srgbClr val="E5E0DF"/>
                </a:solidFill>
                <a:latin typeface="Roboto Mono" pitchFamily="34" charset="0"/>
                <a:ea typeface="Roboto Mono" pitchFamily="34" charset="-122"/>
                <a:cs typeface="Roboto Mono" pitchFamily="34" charset="-120"/>
              </a:rPr>
              <a:t>3</a:t>
            </a:r>
            <a:endParaRPr lang="en-US" sz="2280" dirty="0"/>
          </a:p>
        </p:txBody>
      </p:sp>
      <p:sp>
        <p:nvSpPr>
          <p:cNvPr id="16" name="Text 13"/>
          <p:cNvSpPr/>
          <p:nvPr/>
        </p:nvSpPr>
        <p:spPr>
          <a:xfrm>
            <a:off x="6789420" y="5899190"/>
            <a:ext cx="3987998" cy="301585"/>
          </a:xfrm>
          <a:prstGeom prst="rect">
            <a:avLst/>
          </a:prstGeom>
          <a:noFill/>
          <a:ln/>
        </p:spPr>
        <p:txBody>
          <a:bodyPr wrap="none" rtlCol="0" anchor="t"/>
          <a:lstStyle/>
          <a:p>
            <a:pPr marL="0" indent="0">
              <a:lnSpc>
                <a:spcPts val="2375"/>
              </a:lnSpc>
              <a:buNone/>
            </a:pPr>
            <a:r>
              <a:rPr lang="en-US" sz="1900" kern="0" spc="-57" dirty="0">
                <a:solidFill>
                  <a:srgbClr val="E5E0DF"/>
                </a:solidFill>
                <a:latin typeface="Roboto Mono" pitchFamily="34" charset="0"/>
                <a:ea typeface="Roboto Mono" pitchFamily="34" charset="-122"/>
                <a:cs typeface="Roboto Mono" pitchFamily="34" charset="-120"/>
              </a:rPr>
              <a:t>Meningkatkan Motivasi Belajar</a:t>
            </a:r>
            <a:endParaRPr lang="en-US" sz="1900" dirty="0"/>
          </a:p>
        </p:txBody>
      </p:sp>
      <p:sp>
        <p:nvSpPr>
          <p:cNvPr id="17" name="Text 14"/>
          <p:cNvSpPr/>
          <p:nvPr/>
        </p:nvSpPr>
        <p:spPr>
          <a:xfrm>
            <a:off x="6789420" y="6316504"/>
            <a:ext cx="7165300" cy="617934"/>
          </a:xfrm>
          <a:prstGeom prst="rect">
            <a:avLst/>
          </a:prstGeom>
          <a:noFill/>
          <a:ln/>
        </p:spPr>
        <p:txBody>
          <a:bodyPr wrap="square" rtlCol="0" anchor="t"/>
          <a:lstStyle/>
          <a:p>
            <a:pPr marL="0" indent="0">
              <a:lnSpc>
                <a:spcPts val="2432"/>
              </a:lnSpc>
              <a:buNone/>
            </a:pPr>
            <a:r>
              <a:rPr lang="en-US" sz="1520" kern="0" spc="-15" dirty="0">
                <a:solidFill>
                  <a:srgbClr val="E5E0DF"/>
                </a:solidFill>
                <a:latin typeface="Roboto" pitchFamily="34" charset="0"/>
                <a:ea typeface="Roboto" pitchFamily="34" charset="-122"/>
                <a:cs typeface="Roboto" pitchFamily="34" charset="-120"/>
              </a:rPr>
              <a:t>Pembelajaran berbasis proyek membuat siswa lebih termotivasi karena mereka terlibat dalam proyek yang bermakna dan relevan dengan kehidupan nyata.</a:t>
            </a:r>
            <a:endParaRPr lang="en-US" sz="1520" dirty="0"/>
          </a:p>
        </p:txBody>
      </p:sp>
      <p:pic>
        <p:nvPicPr>
          <p:cNvPr id="18"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10303"/>
          </a:solidFill>
          <a:ln/>
        </p:spPr>
      </p:sp>
      <p:sp>
        <p:nvSpPr>
          <p:cNvPr id="3" name="Shape 1"/>
          <p:cNvSpPr/>
          <p:nvPr/>
        </p:nvSpPr>
        <p:spPr>
          <a:xfrm>
            <a:off x="0" y="0"/>
            <a:ext cx="14630400" cy="8229600"/>
          </a:xfrm>
          <a:prstGeom prst="rect">
            <a:avLst/>
          </a:prstGeom>
          <a:solidFill>
            <a:srgbClr val="212121"/>
          </a:solidFill>
          <a:ln/>
        </p:spPr>
      </p:sp>
      <p:sp>
        <p:nvSpPr>
          <p:cNvPr id="4" name="Text 2"/>
          <p:cNvSpPr/>
          <p:nvPr/>
        </p:nvSpPr>
        <p:spPr>
          <a:xfrm>
            <a:off x="864037" y="1619726"/>
            <a:ext cx="12902327" cy="1543050"/>
          </a:xfrm>
          <a:prstGeom prst="rect">
            <a:avLst/>
          </a:prstGeom>
          <a:noFill/>
          <a:ln/>
        </p:spPr>
        <p:txBody>
          <a:bodyPr wrap="square" rtlCol="0" anchor="t"/>
          <a:lstStyle/>
          <a:p>
            <a:pPr marL="0" indent="0">
              <a:lnSpc>
                <a:spcPts val="6075"/>
              </a:lnSpc>
              <a:buNone/>
            </a:pPr>
            <a:r>
              <a:rPr lang="en-US" sz="4860" kern="0" spc="-146" dirty="0">
                <a:solidFill>
                  <a:srgbClr val="FFFFFF"/>
                </a:solidFill>
                <a:latin typeface="Roboto Mono" pitchFamily="34" charset="0"/>
                <a:ea typeface="Roboto Mono" pitchFamily="34" charset="-122"/>
                <a:cs typeface="Roboto Mono" pitchFamily="34" charset="-120"/>
              </a:rPr>
              <a:t>Karakteristik Model Pembelajaran PJBL</a:t>
            </a:r>
            <a:endParaRPr lang="en-US" sz="4860" dirty="0"/>
          </a:p>
        </p:txBody>
      </p:sp>
      <p:sp>
        <p:nvSpPr>
          <p:cNvPr id="5" name="Text 3"/>
          <p:cNvSpPr/>
          <p:nvPr/>
        </p:nvSpPr>
        <p:spPr>
          <a:xfrm>
            <a:off x="864037" y="3779877"/>
            <a:ext cx="3342918" cy="385763"/>
          </a:xfrm>
          <a:prstGeom prst="rect">
            <a:avLst/>
          </a:prstGeom>
          <a:noFill/>
          <a:ln/>
        </p:spPr>
        <p:txBody>
          <a:bodyPr wrap="none" rtlCol="0" anchor="t"/>
          <a:lstStyle/>
          <a:p>
            <a:pPr marL="0" indent="0">
              <a:lnSpc>
                <a:spcPts val="3038"/>
              </a:lnSpc>
              <a:buNone/>
            </a:pPr>
            <a:r>
              <a:rPr lang="en-US" sz="2430" kern="0" spc="-73" dirty="0">
                <a:solidFill>
                  <a:srgbClr val="FFFFFF"/>
                </a:solidFill>
                <a:latin typeface="Roboto Mono" pitchFamily="34" charset="0"/>
                <a:ea typeface="Roboto Mono" pitchFamily="34" charset="-122"/>
                <a:cs typeface="Roboto Mono" pitchFamily="34" charset="-120"/>
              </a:rPr>
              <a:t>Berpusat pada Siswa</a:t>
            </a:r>
            <a:endParaRPr lang="en-US" sz="2430" dirty="0"/>
          </a:p>
        </p:txBody>
      </p:sp>
      <p:sp>
        <p:nvSpPr>
          <p:cNvPr id="6" name="Text 4"/>
          <p:cNvSpPr/>
          <p:nvPr/>
        </p:nvSpPr>
        <p:spPr>
          <a:xfrm>
            <a:off x="864037" y="4412456"/>
            <a:ext cx="3898821" cy="1580198"/>
          </a:xfrm>
          <a:prstGeom prst="rect">
            <a:avLst/>
          </a:prstGeom>
          <a:noFill/>
          <a:ln/>
        </p:spPr>
        <p:txBody>
          <a:bodyPr wrap="square" rtlCol="0" anchor="t"/>
          <a:lstStyle/>
          <a:p>
            <a:pPr marL="0" indent="0">
              <a:lnSpc>
                <a:spcPts val="3110"/>
              </a:lnSpc>
              <a:buNone/>
            </a:pPr>
            <a:r>
              <a:rPr lang="en-US" sz="1944" kern="0" spc="-19" dirty="0">
                <a:solidFill>
                  <a:srgbClr val="E5E0DF"/>
                </a:solidFill>
                <a:latin typeface="Roboto" pitchFamily="34" charset="0"/>
                <a:ea typeface="Roboto" pitchFamily="34" charset="-122"/>
                <a:cs typeface="Roboto" pitchFamily="34" charset="-120"/>
              </a:rPr>
              <a:t>PJBL menempatkan siswa sebagai pusat pembelajaran, di mana mereka aktif mencari, menganalisis, dan menerapkan pengetahuan.</a:t>
            </a:r>
            <a:endParaRPr lang="en-US" sz="1944" dirty="0"/>
          </a:p>
        </p:txBody>
      </p:sp>
      <p:sp>
        <p:nvSpPr>
          <p:cNvPr id="7" name="Text 5"/>
          <p:cNvSpPr/>
          <p:nvPr/>
        </p:nvSpPr>
        <p:spPr>
          <a:xfrm>
            <a:off x="5372695" y="3779877"/>
            <a:ext cx="3086100" cy="385763"/>
          </a:xfrm>
          <a:prstGeom prst="rect">
            <a:avLst/>
          </a:prstGeom>
          <a:noFill/>
          <a:ln/>
        </p:spPr>
        <p:txBody>
          <a:bodyPr wrap="none" rtlCol="0" anchor="t"/>
          <a:lstStyle/>
          <a:p>
            <a:pPr marL="0" indent="0">
              <a:lnSpc>
                <a:spcPts val="3038"/>
              </a:lnSpc>
              <a:buNone/>
            </a:pPr>
            <a:r>
              <a:rPr lang="en-US" sz="2430" kern="0" spc="-73" dirty="0">
                <a:solidFill>
                  <a:srgbClr val="FFFFFF"/>
                </a:solidFill>
                <a:latin typeface="Roboto Mono" pitchFamily="34" charset="0"/>
                <a:ea typeface="Roboto Mono" pitchFamily="34" charset="-122"/>
                <a:cs typeface="Roboto Mono" pitchFamily="34" charset="-120"/>
              </a:rPr>
              <a:t>Berbasis Proyek</a:t>
            </a:r>
            <a:endParaRPr lang="en-US" sz="2430" dirty="0"/>
          </a:p>
        </p:txBody>
      </p:sp>
      <p:sp>
        <p:nvSpPr>
          <p:cNvPr id="8" name="Text 6"/>
          <p:cNvSpPr/>
          <p:nvPr/>
        </p:nvSpPr>
        <p:spPr>
          <a:xfrm>
            <a:off x="5372695" y="4412456"/>
            <a:ext cx="3898821" cy="1975247"/>
          </a:xfrm>
          <a:prstGeom prst="rect">
            <a:avLst/>
          </a:prstGeom>
          <a:noFill/>
          <a:ln/>
        </p:spPr>
        <p:txBody>
          <a:bodyPr wrap="square" rtlCol="0" anchor="t"/>
          <a:lstStyle/>
          <a:p>
            <a:pPr marL="0" indent="0">
              <a:lnSpc>
                <a:spcPts val="3110"/>
              </a:lnSpc>
              <a:buNone/>
            </a:pPr>
            <a:r>
              <a:rPr lang="en-US" sz="1944" kern="0" spc="-19" dirty="0">
                <a:solidFill>
                  <a:srgbClr val="E5E0DF"/>
                </a:solidFill>
                <a:latin typeface="Roboto" pitchFamily="34" charset="0"/>
                <a:ea typeface="Roboto" pitchFamily="34" charset="-122"/>
                <a:cs typeface="Roboto" pitchFamily="34" charset="-120"/>
              </a:rPr>
              <a:t>Pembelajaran difokuskan pada pengembangan proyek yang nyata dan bermakna, yang melibatkan siswa dalam proses pemecahan masalah.</a:t>
            </a:r>
            <a:endParaRPr lang="en-US" sz="1944" dirty="0"/>
          </a:p>
        </p:txBody>
      </p:sp>
      <p:sp>
        <p:nvSpPr>
          <p:cNvPr id="9" name="Text 7"/>
          <p:cNvSpPr/>
          <p:nvPr/>
        </p:nvSpPr>
        <p:spPr>
          <a:xfrm>
            <a:off x="9881354" y="3779877"/>
            <a:ext cx="3086100" cy="385763"/>
          </a:xfrm>
          <a:prstGeom prst="rect">
            <a:avLst/>
          </a:prstGeom>
          <a:noFill/>
          <a:ln/>
        </p:spPr>
        <p:txBody>
          <a:bodyPr wrap="none" rtlCol="0" anchor="t"/>
          <a:lstStyle/>
          <a:p>
            <a:pPr marL="0" indent="0">
              <a:lnSpc>
                <a:spcPts val="3038"/>
              </a:lnSpc>
              <a:buNone/>
            </a:pPr>
            <a:r>
              <a:rPr lang="en-US" sz="2430" kern="0" spc="-73" dirty="0">
                <a:solidFill>
                  <a:srgbClr val="FFFFFF"/>
                </a:solidFill>
                <a:latin typeface="Roboto Mono" pitchFamily="34" charset="0"/>
                <a:ea typeface="Roboto Mono" pitchFamily="34" charset="-122"/>
                <a:cs typeface="Roboto Mono" pitchFamily="34" charset="-120"/>
              </a:rPr>
              <a:t>Interdisipliner</a:t>
            </a:r>
            <a:endParaRPr lang="en-US" sz="2430" dirty="0"/>
          </a:p>
        </p:txBody>
      </p:sp>
      <p:sp>
        <p:nvSpPr>
          <p:cNvPr id="10" name="Text 8"/>
          <p:cNvSpPr/>
          <p:nvPr/>
        </p:nvSpPr>
        <p:spPr>
          <a:xfrm>
            <a:off x="9881354" y="4412456"/>
            <a:ext cx="3898821" cy="1580198"/>
          </a:xfrm>
          <a:prstGeom prst="rect">
            <a:avLst/>
          </a:prstGeom>
          <a:noFill/>
          <a:ln/>
        </p:spPr>
        <p:txBody>
          <a:bodyPr wrap="square" rtlCol="0" anchor="t"/>
          <a:lstStyle/>
          <a:p>
            <a:pPr marL="0" indent="0">
              <a:lnSpc>
                <a:spcPts val="3110"/>
              </a:lnSpc>
              <a:buNone/>
            </a:pPr>
            <a:r>
              <a:rPr lang="en-US" sz="1944" kern="0" spc="-19" dirty="0">
                <a:solidFill>
                  <a:srgbClr val="E5E0DF"/>
                </a:solidFill>
                <a:latin typeface="Roboto" pitchFamily="34" charset="0"/>
                <a:ea typeface="Roboto" pitchFamily="34" charset="-122"/>
                <a:cs typeface="Roboto" pitchFamily="34" charset="-120"/>
              </a:rPr>
              <a:t>PJBL sering mengintegrasikan konsep dan keterampilan dari berbagai mata pelajaran untuk menyelesaikan proyek.</a:t>
            </a:r>
            <a:endParaRPr lang="en-US" sz="1944"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10303"/>
          </a:solidFill>
          <a:ln/>
        </p:spPr>
      </p:sp>
      <p:sp>
        <p:nvSpPr>
          <p:cNvPr id="3" name="Shape 1"/>
          <p:cNvSpPr/>
          <p:nvPr/>
        </p:nvSpPr>
        <p:spPr>
          <a:xfrm>
            <a:off x="0" y="0"/>
            <a:ext cx="14630400" cy="8229600"/>
          </a:xfrm>
          <a:prstGeom prst="rect">
            <a:avLst/>
          </a:prstGeom>
          <a:solidFill>
            <a:srgbClr val="212121"/>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171009" y="1001197"/>
            <a:ext cx="7774781" cy="1222772"/>
          </a:xfrm>
          <a:prstGeom prst="rect">
            <a:avLst/>
          </a:prstGeom>
          <a:noFill/>
          <a:ln/>
        </p:spPr>
        <p:txBody>
          <a:bodyPr wrap="square" rtlCol="0" anchor="t"/>
          <a:lstStyle/>
          <a:p>
            <a:pPr marL="0" indent="0">
              <a:lnSpc>
                <a:spcPts val="4814"/>
              </a:lnSpc>
              <a:buNone/>
            </a:pPr>
            <a:r>
              <a:rPr lang="en-US" sz="3851" kern="0" spc="-116" dirty="0">
                <a:solidFill>
                  <a:srgbClr val="FFFFFF"/>
                </a:solidFill>
                <a:latin typeface="Roboto Mono" pitchFamily="34" charset="0"/>
                <a:ea typeface="Roboto Mono" pitchFamily="34" charset="-122"/>
                <a:cs typeface="Roboto Mono" pitchFamily="34" charset="-120"/>
              </a:rPr>
              <a:t>Langkah-langkah Penerapan Model Pembelajaran PJBL</a:t>
            </a:r>
            <a:endParaRPr lang="en-US" sz="3851" dirty="0"/>
          </a:p>
        </p:txBody>
      </p:sp>
      <p:sp>
        <p:nvSpPr>
          <p:cNvPr id="6" name="Shape 3"/>
          <p:cNvSpPr/>
          <p:nvPr/>
        </p:nvSpPr>
        <p:spPr>
          <a:xfrm>
            <a:off x="6452949" y="2517338"/>
            <a:ext cx="22860" cy="4711065"/>
          </a:xfrm>
          <a:prstGeom prst="roundRect">
            <a:avLst>
              <a:gd name="adj" fmla="val 128364"/>
            </a:avLst>
          </a:prstGeom>
          <a:solidFill>
            <a:srgbClr val="595959"/>
          </a:solidFill>
          <a:ln/>
        </p:spPr>
      </p:sp>
      <p:sp>
        <p:nvSpPr>
          <p:cNvPr id="7" name="Shape 4"/>
          <p:cNvSpPr/>
          <p:nvPr/>
        </p:nvSpPr>
        <p:spPr>
          <a:xfrm>
            <a:off x="6661547" y="2945963"/>
            <a:ext cx="684609" cy="22860"/>
          </a:xfrm>
          <a:prstGeom prst="roundRect">
            <a:avLst>
              <a:gd name="adj" fmla="val 128364"/>
            </a:avLst>
          </a:prstGeom>
          <a:solidFill>
            <a:srgbClr val="595959"/>
          </a:solidFill>
          <a:ln/>
        </p:spPr>
      </p:sp>
      <p:sp>
        <p:nvSpPr>
          <p:cNvPr id="8" name="Shape 5"/>
          <p:cNvSpPr/>
          <p:nvPr/>
        </p:nvSpPr>
        <p:spPr>
          <a:xfrm>
            <a:off x="6244352" y="2737366"/>
            <a:ext cx="440055" cy="440055"/>
          </a:xfrm>
          <a:prstGeom prst="roundRect">
            <a:avLst>
              <a:gd name="adj" fmla="val 6668"/>
            </a:avLst>
          </a:prstGeom>
          <a:solidFill>
            <a:srgbClr val="404040"/>
          </a:solidFill>
          <a:ln/>
        </p:spPr>
      </p:sp>
      <p:sp>
        <p:nvSpPr>
          <p:cNvPr id="9" name="Text 6"/>
          <p:cNvSpPr/>
          <p:nvPr/>
        </p:nvSpPr>
        <p:spPr>
          <a:xfrm>
            <a:off x="6380678" y="2810589"/>
            <a:ext cx="167283" cy="293489"/>
          </a:xfrm>
          <a:prstGeom prst="rect">
            <a:avLst/>
          </a:prstGeom>
          <a:noFill/>
          <a:ln/>
        </p:spPr>
        <p:txBody>
          <a:bodyPr wrap="none" rtlCol="0" anchor="t"/>
          <a:lstStyle/>
          <a:p>
            <a:pPr marL="0" indent="0" algn="ctr">
              <a:lnSpc>
                <a:spcPts val="2311"/>
              </a:lnSpc>
              <a:buNone/>
            </a:pPr>
            <a:r>
              <a:rPr lang="en-US" sz="2311" kern="0" spc="-69" dirty="0">
                <a:solidFill>
                  <a:srgbClr val="E5E0DF"/>
                </a:solidFill>
                <a:latin typeface="Roboto Mono" pitchFamily="34" charset="0"/>
                <a:ea typeface="Roboto Mono" pitchFamily="34" charset="-122"/>
                <a:cs typeface="Roboto Mono" pitchFamily="34" charset="-120"/>
              </a:rPr>
              <a:t>1</a:t>
            </a:r>
            <a:endParaRPr lang="en-US" sz="2311" dirty="0"/>
          </a:p>
        </p:txBody>
      </p:sp>
      <p:sp>
        <p:nvSpPr>
          <p:cNvPr id="10" name="Text 7"/>
          <p:cNvSpPr/>
          <p:nvPr/>
        </p:nvSpPr>
        <p:spPr>
          <a:xfrm>
            <a:off x="7540228" y="2712958"/>
            <a:ext cx="2445306" cy="305633"/>
          </a:xfrm>
          <a:prstGeom prst="rect">
            <a:avLst/>
          </a:prstGeom>
          <a:noFill/>
          <a:ln/>
        </p:spPr>
        <p:txBody>
          <a:bodyPr wrap="none" rtlCol="0" anchor="t"/>
          <a:lstStyle/>
          <a:p>
            <a:pPr marL="0" indent="0" algn="l">
              <a:lnSpc>
                <a:spcPts val="2407"/>
              </a:lnSpc>
              <a:buNone/>
            </a:pPr>
            <a:r>
              <a:rPr lang="en-US" sz="1925" kern="0" spc="-58" dirty="0">
                <a:solidFill>
                  <a:srgbClr val="E5E0DF"/>
                </a:solidFill>
                <a:latin typeface="Roboto Mono" pitchFamily="34" charset="0"/>
                <a:ea typeface="Roboto Mono" pitchFamily="34" charset="-122"/>
                <a:cs typeface="Roboto Mono" pitchFamily="34" charset="-120"/>
              </a:rPr>
              <a:t>Penentuan Proyek</a:t>
            </a:r>
            <a:endParaRPr lang="en-US" sz="1925" dirty="0"/>
          </a:p>
        </p:txBody>
      </p:sp>
      <p:sp>
        <p:nvSpPr>
          <p:cNvPr id="11" name="Text 8"/>
          <p:cNvSpPr/>
          <p:nvPr/>
        </p:nvSpPr>
        <p:spPr>
          <a:xfrm>
            <a:off x="7540228" y="3135868"/>
            <a:ext cx="6405563" cy="625793"/>
          </a:xfrm>
          <a:prstGeom prst="rect">
            <a:avLst/>
          </a:prstGeom>
          <a:noFill/>
          <a:ln/>
        </p:spPr>
        <p:txBody>
          <a:bodyPr wrap="square" rtlCol="0" anchor="t"/>
          <a:lstStyle/>
          <a:p>
            <a:pPr marL="0" indent="0" algn="l">
              <a:lnSpc>
                <a:spcPts val="2465"/>
              </a:lnSpc>
              <a:buNone/>
            </a:pPr>
            <a:r>
              <a:rPr lang="en-US" sz="1540" kern="0" spc="-15" dirty="0">
                <a:solidFill>
                  <a:srgbClr val="E5E0DF"/>
                </a:solidFill>
                <a:latin typeface="Roboto" pitchFamily="34" charset="0"/>
                <a:ea typeface="Roboto" pitchFamily="34" charset="-122"/>
                <a:cs typeface="Roboto" pitchFamily="34" charset="-120"/>
              </a:rPr>
              <a:t>Guru dan siswa bersama-sama menentukan topik, tujuan, dan hasil yang diharapkan dari proyek.</a:t>
            </a:r>
            <a:endParaRPr lang="en-US" sz="1540" dirty="0"/>
          </a:p>
        </p:txBody>
      </p:sp>
      <p:sp>
        <p:nvSpPr>
          <p:cNvPr id="12" name="Shape 9"/>
          <p:cNvSpPr/>
          <p:nvPr/>
        </p:nvSpPr>
        <p:spPr>
          <a:xfrm>
            <a:off x="6661547" y="4581525"/>
            <a:ext cx="684609" cy="22860"/>
          </a:xfrm>
          <a:prstGeom prst="roundRect">
            <a:avLst>
              <a:gd name="adj" fmla="val 128364"/>
            </a:avLst>
          </a:prstGeom>
          <a:solidFill>
            <a:srgbClr val="595959"/>
          </a:solidFill>
          <a:ln/>
        </p:spPr>
      </p:sp>
      <p:sp>
        <p:nvSpPr>
          <p:cNvPr id="13" name="Shape 10"/>
          <p:cNvSpPr/>
          <p:nvPr/>
        </p:nvSpPr>
        <p:spPr>
          <a:xfrm>
            <a:off x="6244352" y="4372928"/>
            <a:ext cx="440055" cy="440055"/>
          </a:xfrm>
          <a:prstGeom prst="roundRect">
            <a:avLst>
              <a:gd name="adj" fmla="val 6668"/>
            </a:avLst>
          </a:prstGeom>
          <a:solidFill>
            <a:srgbClr val="404040"/>
          </a:solidFill>
          <a:ln/>
        </p:spPr>
      </p:sp>
      <p:sp>
        <p:nvSpPr>
          <p:cNvPr id="14" name="Text 11"/>
          <p:cNvSpPr/>
          <p:nvPr/>
        </p:nvSpPr>
        <p:spPr>
          <a:xfrm>
            <a:off x="6380678" y="4446151"/>
            <a:ext cx="167283" cy="293489"/>
          </a:xfrm>
          <a:prstGeom prst="rect">
            <a:avLst/>
          </a:prstGeom>
          <a:noFill/>
          <a:ln/>
        </p:spPr>
        <p:txBody>
          <a:bodyPr wrap="none" rtlCol="0" anchor="t"/>
          <a:lstStyle/>
          <a:p>
            <a:pPr marL="0" indent="0" algn="ctr">
              <a:lnSpc>
                <a:spcPts val="2311"/>
              </a:lnSpc>
              <a:buNone/>
            </a:pPr>
            <a:r>
              <a:rPr lang="en-US" sz="2311" kern="0" spc="-69" dirty="0">
                <a:solidFill>
                  <a:srgbClr val="E5E0DF"/>
                </a:solidFill>
                <a:latin typeface="Roboto Mono" pitchFamily="34" charset="0"/>
                <a:ea typeface="Roboto Mono" pitchFamily="34" charset="-122"/>
                <a:cs typeface="Roboto Mono" pitchFamily="34" charset="-120"/>
              </a:rPr>
              <a:t>2</a:t>
            </a:r>
            <a:endParaRPr lang="en-US" sz="2311" dirty="0"/>
          </a:p>
        </p:txBody>
      </p:sp>
      <p:sp>
        <p:nvSpPr>
          <p:cNvPr id="15" name="Text 12"/>
          <p:cNvSpPr/>
          <p:nvPr/>
        </p:nvSpPr>
        <p:spPr>
          <a:xfrm>
            <a:off x="7540228" y="4348520"/>
            <a:ext cx="2508290" cy="305633"/>
          </a:xfrm>
          <a:prstGeom prst="rect">
            <a:avLst/>
          </a:prstGeom>
          <a:noFill/>
          <a:ln/>
        </p:spPr>
        <p:txBody>
          <a:bodyPr wrap="none" rtlCol="0" anchor="t"/>
          <a:lstStyle/>
          <a:p>
            <a:pPr marL="0" indent="0" algn="l">
              <a:lnSpc>
                <a:spcPts val="2407"/>
              </a:lnSpc>
              <a:buNone/>
            </a:pPr>
            <a:r>
              <a:rPr lang="en-US" sz="1925" kern="0" spc="-58" dirty="0">
                <a:solidFill>
                  <a:srgbClr val="E5E0DF"/>
                </a:solidFill>
                <a:latin typeface="Roboto Mono" pitchFamily="34" charset="0"/>
                <a:ea typeface="Roboto Mono" pitchFamily="34" charset="-122"/>
                <a:cs typeface="Roboto Mono" pitchFamily="34" charset="-120"/>
              </a:rPr>
              <a:t>Perancangan Proyek</a:t>
            </a:r>
            <a:endParaRPr lang="en-US" sz="1925" dirty="0"/>
          </a:p>
        </p:txBody>
      </p:sp>
      <p:sp>
        <p:nvSpPr>
          <p:cNvPr id="16" name="Text 13"/>
          <p:cNvSpPr/>
          <p:nvPr/>
        </p:nvSpPr>
        <p:spPr>
          <a:xfrm>
            <a:off x="7540228" y="4771430"/>
            <a:ext cx="6405563" cy="625793"/>
          </a:xfrm>
          <a:prstGeom prst="rect">
            <a:avLst/>
          </a:prstGeom>
          <a:noFill/>
          <a:ln/>
        </p:spPr>
        <p:txBody>
          <a:bodyPr wrap="square" rtlCol="0" anchor="t"/>
          <a:lstStyle/>
          <a:p>
            <a:pPr marL="0" indent="0" algn="l">
              <a:lnSpc>
                <a:spcPts val="2465"/>
              </a:lnSpc>
              <a:buNone/>
            </a:pPr>
            <a:r>
              <a:rPr lang="en-US" sz="1540" kern="0" spc="-15" dirty="0">
                <a:solidFill>
                  <a:srgbClr val="E5E0DF"/>
                </a:solidFill>
                <a:latin typeface="Roboto" pitchFamily="34" charset="0"/>
                <a:ea typeface="Roboto" pitchFamily="34" charset="-122"/>
                <a:cs typeface="Roboto" pitchFamily="34" charset="-120"/>
              </a:rPr>
              <a:t>Siswa merancang rencana kerja, membagi tugas, dan menetapkan jadwal penyelesaian proyek.</a:t>
            </a:r>
            <a:endParaRPr lang="en-US" sz="1540" dirty="0"/>
          </a:p>
        </p:txBody>
      </p:sp>
      <p:sp>
        <p:nvSpPr>
          <p:cNvPr id="17" name="Shape 14"/>
          <p:cNvSpPr/>
          <p:nvPr/>
        </p:nvSpPr>
        <p:spPr>
          <a:xfrm>
            <a:off x="6661547" y="6217087"/>
            <a:ext cx="684609" cy="22860"/>
          </a:xfrm>
          <a:prstGeom prst="roundRect">
            <a:avLst>
              <a:gd name="adj" fmla="val 128364"/>
            </a:avLst>
          </a:prstGeom>
          <a:solidFill>
            <a:srgbClr val="595959"/>
          </a:solidFill>
          <a:ln/>
        </p:spPr>
      </p:sp>
      <p:sp>
        <p:nvSpPr>
          <p:cNvPr id="18" name="Shape 15"/>
          <p:cNvSpPr/>
          <p:nvPr/>
        </p:nvSpPr>
        <p:spPr>
          <a:xfrm>
            <a:off x="6244352" y="6008489"/>
            <a:ext cx="440055" cy="440055"/>
          </a:xfrm>
          <a:prstGeom prst="roundRect">
            <a:avLst>
              <a:gd name="adj" fmla="val 6668"/>
            </a:avLst>
          </a:prstGeom>
          <a:solidFill>
            <a:srgbClr val="404040"/>
          </a:solidFill>
          <a:ln/>
        </p:spPr>
      </p:sp>
      <p:sp>
        <p:nvSpPr>
          <p:cNvPr id="19" name="Text 16"/>
          <p:cNvSpPr/>
          <p:nvPr/>
        </p:nvSpPr>
        <p:spPr>
          <a:xfrm>
            <a:off x="6380678" y="6081713"/>
            <a:ext cx="167283" cy="293489"/>
          </a:xfrm>
          <a:prstGeom prst="rect">
            <a:avLst/>
          </a:prstGeom>
          <a:noFill/>
          <a:ln/>
        </p:spPr>
        <p:txBody>
          <a:bodyPr wrap="none" rtlCol="0" anchor="t"/>
          <a:lstStyle/>
          <a:p>
            <a:pPr marL="0" indent="0" algn="ctr">
              <a:lnSpc>
                <a:spcPts val="2311"/>
              </a:lnSpc>
              <a:buNone/>
            </a:pPr>
            <a:r>
              <a:rPr lang="en-US" sz="2311" kern="0" spc="-69" dirty="0">
                <a:solidFill>
                  <a:srgbClr val="E5E0DF"/>
                </a:solidFill>
                <a:latin typeface="Roboto Mono" pitchFamily="34" charset="0"/>
                <a:ea typeface="Roboto Mono" pitchFamily="34" charset="-122"/>
                <a:cs typeface="Roboto Mono" pitchFamily="34" charset="-120"/>
              </a:rPr>
              <a:t>3</a:t>
            </a:r>
            <a:endParaRPr lang="en-US" sz="2311" dirty="0"/>
          </a:p>
        </p:txBody>
      </p:sp>
      <p:sp>
        <p:nvSpPr>
          <p:cNvPr id="20" name="Text 17"/>
          <p:cNvSpPr/>
          <p:nvPr/>
        </p:nvSpPr>
        <p:spPr>
          <a:xfrm>
            <a:off x="7540228" y="5984081"/>
            <a:ext cx="2508290" cy="305633"/>
          </a:xfrm>
          <a:prstGeom prst="rect">
            <a:avLst/>
          </a:prstGeom>
          <a:noFill/>
          <a:ln/>
        </p:spPr>
        <p:txBody>
          <a:bodyPr wrap="none" rtlCol="0" anchor="t"/>
          <a:lstStyle/>
          <a:p>
            <a:pPr marL="0" indent="0" algn="l">
              <a:lnSpc>
                <a:spcPts val="2407"/>
              </a:lnSpc>
              <a:buNone/>
            </a:pPr>
            <a:r>
              <a:rPr lang="en-US" sz="1925" kern="0" spc="-58" dirty="0">
                <a:solidFill>
                  <a:srgbClr val="E5E0DF"/>
                </a:solidFill>
                <a:latin typeface="Roboto Mono" pitchFamily="34" charset="0"/>
                <a:ea typeface="Roboto Mono" pitchFamily="34" charset="-122"/>
                <a:cs typeface="Roboto Mono" pitchFamily="34" charset="-120"/>
              </a:rPr>
              <a:t>Pelaksanaan Proyek</a:t>
            </a:r>
            <a:endParaRPr lang="en-US" sz="1925" dirty="0"/>
          </a:p>
        </p:txBody>
      </p:sp>
      <p:sp>
        <p:nvSpPr>
          <p:cNvPr id="21" name="Text 18"/>
          <p:cNvSpPr/>
          <p:nvPr/>
        </p:nvSpPr>
        <p:spPr>
          <a:xfrm>
            <a:off x="7540228" y="6406991"/>
            <a:ext cx="6405563" cy="625793"/>
          </a:xfrm>
          <a:prstGeom prst="rect">
            <a:avLst/>
          </a:prstGeom>
          <a:noFill/>
          <a:ln/>
        </p:spPr>
        <p:txBody>
          <a:bodyPr wrap="square" rtlCol="0" anchor="t"/>
          <a:lstStyle/>
          <a:p>
            <a:pPr marL="0" indent="0" algn="l">
              <a:lnSpc>
                <a:spcPts val="2465"/>
              </a:lnSpc>
              <a:buNone/>
            </a:pPr>
            <a:r>
              <a:rPr lang="en-US" sz="1540" kern="0" spc="-15" dirty="0">
                <a:solidFill>
                  <a:srgbClr val="E5E0DF"/>
                </a:solidFill>
                <a:latin typeface="Roboto" pitchFamily="34" charset="0"/>
                <a:ea typeface="Roboto" pitchFamily="34" charset="-122"/>
                <a:cs typeface="Roboto" pitchFamily="34" charset="-120"/>
              </a:rPr>
              <a:t>Siswa melaksanakan proyek sesuai dengan rencana, melakukan penelitian, mengumpulkan data, dan menganalisis informasi.</a:t>
            </a:r>
            <a:endParaRPr lang="en-US" sz="154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10303"/>
          </a:solidFill>
          <a:ln/>
        </p:spPr>
      </p:sp>
      <p:sp>
        <p:nvSpPr>
          <p:cNvPr id="3" name="Shape 1"/>
          <p:cNvSpPr/>
          <p:nvPr/>
        </p:nvSpPr>
        <p:spPr>
          <a:xfrm>
            <a:off x="0" y="0"/>
            <a:ext cx="14630400" cy="8229600"/>
          </a:xfrm>
          <a:prstGeom prst="rect">
            <a:avLst/>
          </a:prstGeom>
          <a:solidFill>
            <a:srgbClr val="212121"/>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091238" y="1044535"/>
            <a:ext cx="7934325" cy="1080135"/>
          </a:xfrm>
          <a:prstGeom prst="rect">
            <a:avLst/>
          </a:prstGeom>
          <a:noFill/>
          <a:ln/>
        </p:spPr>
        <p:txBody>
          <a:bodyPr wrap="square" rtlCol="0" anchor="t"/>
          <a:lstStyle/>
          <a:p>
            <a:pPr marL="0" indent="0">
              <a:lnSpc>
                <a:spcPts val="4253"/>
              </a:lnSpc>
              <a:buNone/>
            </a:pPr>
            <a:r>
              <a:rPr lang="en-US" sz="3402" kern="0" spc="-102" dirty="0">
                <a:solidFill>
                  <a:srgbClr val="FFFFFF"/>
                </a:solidFill>
                <a:latin typeface="Roboto Mono" pitchFamily="34" charset="0"/>
                <a:ea typeface="Roboto Mono" pitchFamily="34" charset="-122"/>
                <a:cs typeface="Roboto Mono" pitchFamily="34" charset="-120"/>
              </a:rPr>
              <a:t>Peran Guru dalam Model Pembelajaran PJBL</a:t>
            </a:r>
            <a:endParaRPr lang="en-US" sz="3402" dirty="0"/>
          </a:p>
        </p:txBody>
      </p:sp>
      <p:pic>
        <p:nvPicPr>
          <p:cNvPr id="6" name="Image 1" descr="preencoded.png"/>
          <p:cNvPicPr>
            <a:picLocks noChangeAspect="1"/>
          </p:cNvPicPr>
          <p:nvPr/>
        </p:nvPicPr>
        <p:blipFill>
          <a:blip r:embed="rId4"/>
          <a:stretch>
            <a:fillRect/>
          </a:stretch>
        </p:blipFill>
        <p:spPr>
          <a:xfrm>
            <a:off x="6091238" y="2383869"/>
            <a:ext cx="431959" cy="431959"/>
          </a:xfrm>
          <a:prstGeom prst="rect">
            <a:avLst/>
          </a:prstGeom>
        </p:spPr>
      </p:pic>
      <p:sp>
        <p:nvSpPr>
          <p:cNvPr id="7" name="Text 3"/>
          <p:cNvSpPr/>
          <p:nvPr/>
        </p:nvSpPr>
        <p:spPr>
          <a:xfrm>
            <a:off x="6091238" y="2988588"/>
            <a:ext cx="2160270" cy="269915"/>
          </a:xfrm>
          <a:prstGeom prst="rect">
            <a:avLst/>
          </a:prstGeom>
          <a:noFill/>
          <a:ln/>
        </p:spPr>
        <p:txBody>
          <a:bodyPr wrap="none" rtlCol="0" anchor="t"/>
          <a:lstStyle/>
          <a:p>
            <a:pPr marL="0" indent="0" algn="l">
              <a:lnSpc>
                <a:spcPts val="2126"/>
              </a:lnSpc>
              <a:buNone/>
            </a:pPr>
            <a:r>
              <a:rPr lang="en-US" sz="1701" kern="0" spc="-51" dirty="0">
                <a:solidFill>
                  <a:srgbClr val="E5E0DF"/>
                </a:solidFill>
                <a:latin typeface="Roboto Mono" pitchFamily="34" charset="0"/>
                <a:ea typeface="Roboto Mono" pitchFamily="34" charset="-122"/>
                <a:cs typeface="Roboto Mono" pitchFamily="34" charset="-120"/>
              </a:rPr>
              <a:t>Fasilitator</a:t>
            </a:r>
            <a:endParaRPr lang="en-US" sz="1701" dirty="0"/>
          </a:p>
        </p:txBody>
      </p:sp>
      <p:sp>
        <p:nvSpPr>
          <p:cNvPr id="8" name="Text 4"/>
          <p:cNvSpPr/>
          <p:nvPr/>
        </p:nvSpPr>
        <p:spPr>
          <a:xfrm>
            <a:off x="6091238" y="3362087"/>
            <a:ext cx="7934325" cy="276582"/>
          </a:xfrm>
          <a:prstGeom prst="rect">
            <a:avLst/>
          </a:prstGeom>
          <a:noFill/>
          <a:ln/>
        </p:spPr>
        <p:txBody>
          <a:bodyPr wrap="none" rtlCol="0" anchor="t"/>
          <a:lstStyle/>
          <a:p>
            <a:pPr marL="0" indent="0" algn="l">
              <a:lnSpc>
                <a:spcPts val="2177"/>
              </a:lnSpc>
              <a:buNone/>
            </a:pPr>
            <a:r>
              <a:rPr lang="en-US" sz="1361" kern="0" spc="-14" dirty="0">
                <a:solidFill>
                  <a:srgbClr val="E5E0DF"/>
                </a:solidFill>
                <a:latin typeface="Roboto" pitchFamily="34" charset="0"/>
                <a:ea typeface="Roboto" pitchFamily="34" charset="-122"/>
                <a:cs typeface="Roboto" pitchFamily="34" charset="-120"/>
              </a:rPr>
              <a:t>Guru berperan sebagai fasilitator yang memandu dan mendukung siswa dalam proses pembelajaran.</a:t>
            </a:r>
            <a:endParaRPr lang="en-US" sz="1361" dirty="0"/>
          </a:p>
        </p:txBody>
      </p:sp>
      <p:pic>
        <p:nvPicPr>
          <p:cNvPr id="9" name="Image 2" descr="preencoded.png"/>
          <p:cNvPicPr>
            <a:picLocks noChangeAspect="1"/>
          </p:cNvPicPr>
          <p:nvPr/>
        </p:nvPicPr>
        <p:blipFill>
          <a:blip r:embed="rId5"/>
          <a:stretch>
            <a:fillRect/>
          </a:stretch>
        </p:blipFill>
        <p:spPr>
          <a:xfrm>
            <a:off x="6091238" y="4157067"/>
            <a:ext cx="431959" cy="431959"/>
          </a:xfrm>
          <a:prstGeom prst="rect">
            <a:avLst/>
          </a:prstGeom>
        </p:spPr>
      </p:pic>
      <p:sp>
        <p:nvSpPr>
          <p:cNvPr id="10" name="Text 5"/>
          <p:cNvSpPr/>
          <p:nvPr/>
        </p:nvSpPr>
        <p:spPr>
          <a:xfrm>
            <a:off x="6091238" y="4761786"/>
            <a:ext cx="2160270" cy="269915"/>
          </a:xfrm>
          <a:prstGeom prst="rect">
            <a:avLst/>
          </a:prstGeom>
          <a:noFill/>
          <a:ln/>
        </p:spPr>
        <p:txBody>
          <a:bodyPr wrap="none" rtlCol="0" anchor="t"/>
          <a:lstStyle/>
          <a:p>
            <a:pPr marL="0" indent="0" algn="l">
              <a:lnSpc>
                <a:spcPts val="2126"/>
              </a:lnSpc>
              <a:buNone/>
            </a:pPr>
            <a:r>
              <a:rPr lang="en-US" sz="1701" kern="0" spc="-51" dirty="0">
                <a:solidFill>
                  <a:srgbClr val="E5E0DF"/>
                </a:solidFill>
                <a:latin typeface="Roboto Mono" pitchFamily="34" charset="0"/>
                <a:ea typeface="Roboto Mono" pitchFamily="34" charset="-122"/>
                <a:cs typeface="Roboto Mono" pitchFamily="34" charset="-120"/>
              </a:rPr>
              <a:t>Inspirator</a:t>
            </a:r>
            <a:endParaRPr lang="en-US" sz="1701" dirty="0"/>
          </a:p>
        </p:txBody>
      </p:sp>
      <p:sp>
        <p:nvSpPr>
          <p:cNvPr id="11" name="Text 6"/>
          <p:cNvSpPr/>
          <p:nvPr/>
        </p:nvSpPr>
        <p:spPr>
          <a:xfrm>
            <a:off x="6091238" y="5135285"/>
            <a:ext cx="7934325" cy="276582"/>
          </a:xfrm>
          <a:prstGeom prst="rect">
            <a:avLst/>
          </a:prstGeom>
          <a:noFill/>
          <a:ln/>
        </p:spPr>
        <p:txBody>
          <a:bodyPr wrap="none" rtlCol="0" anchor="t"/>
          <a:lstStyle/>
          <a:p>
            <a:pPr marL="0" indent="0" algn="l">
              <a:lnSpc>
                <a:spcPts val="2177"/>
              </a:lnSpc>
              <a:buNone/>
            </a:pPr>
            <a:r>
              <a:rPr lang="en-US" sz="1361" kern="0" spc="-14" dirty="0">
                <a:solidFill>
                  <a:srgbClr val="E5E0DF"/>
                </a:solidFill>
                <a:latin typeface="Roboto" pitchFamily="34" charset="0"/>
                <a:ea typeface="Roboto" pitchFamily="34" charset="-122"/>
                <a:cs typeface="Roboto" pitchFamily="34" charset="-120"/>
              </a:rPr>
              <a:t>Guru memberikan inspirasi dan mendorong siswa untuk berpikir kreatif dalam mengembangkan proyek.</a:t>
            </a:r>
            <a:endParaRPr lang="en-US" sz="1361" dirty="0"/>
          </a:p>
        </p:txBody>
      </p:sp>
      <p:pic>
        <p:nvPicPr>
          <p:cNvPr id="12" name="Image 3" descr="preencoded.png"/>
          <p:cNvPicPr>
            <a:picLocks noChangeAspect="1"/>
          </p:cNvPicPr>
          <p:nvPr/>
        </p:nvPicPr>
        <p:blipFill>
          <a:blip r:embed="rId6"/>
          <a:stretch>
            <a:fillRect/>
          </a:stretch>
        </p:blipFill>
        <p:spPr>
          <a:xfrm>
            <a:off x="6091238" y="5930265"/>
            <a:ext cx="431959" cy="431959"/>
          </a:xfrm>
          <a:prstGeom prst="rect">
            <a:avLst/>
          </a:prstGeom>
        </p:spPr>
      </p:pic>
      <p:sp>
        <p:nvSpPr>
          <p:cNvPr id="13" name="Text 7"/>
          <p:cNvSpPr/>
          <p:nvPr/>
        </p:nvSpPr>
        <p:spPr>
          <a:xfrm>
            <a:off x="6091238" y="6534983"/>
            <a:ext cx="2160270" cy="269915"/>
          </a:xfrm>
          <a:prstGeom prst="rect">
            <a:avLst/>
          </a:prstGeom>
          <a:noFill/>
          <a:ln/>
        </p:spPr>
        <p:txBody>
          <a:bodyPr wrap="none" rtlCol="0" anchor="t"/>
          <a:lstStyle/>
          <a:p>
            <a:pPr marL="0" indent="0" algn="l">
              <a:lnSpc>
                <a:spcPts val="2126"/>
              </a:lnSpc>
              <a:buNone/>
            </a:pPr>
            <a:r>
              <a:rPr lang="en-US" sz="1701" kern="0" spc="-51" dirty="0">
                <a:solidFill>
                  <a:srgbClr val="E5E0DF"/>
                </a:solidFill>
                <a:latin typeface="Roboto Mono" pitchFamily="34" charset="0"/>
                <a:ea typeface="Roboto Mono" pitchFamily="34" charset="-122"/>
                <a:cs typeface="Roboto Mono" pitchFamily="34" charset="-120"/>
              </a:rPr>
              <a:t>Evaluator</a:t>
            </a:r>
            <a:endParaRPr lang="en-US" sz="1701" dirty="0"/>
          </a:p>
        </p:txBody>
      </p:sp>
      <p:sp>
        <p:nvSpPr>
          <p:cNvPr id="14" name="Text 8"/>
          <p:cNvSpPr/>
          <p:nvPr/>
        </p:nvSpPr>
        <p:spPr>
          <a:xfrm>
            <a:off x="6091238" y="6908482"/>
            <a:ext cx="7934325" cy="276582"/>
          </a:xfrm>
          <a:prstGeom prst="rect">
            <a:avLst/>
          </a:prstGeom>
          <a:noFill/>
          <a:ln/>
        </p:spPr>
        <p:txBody>
          <a:bodyPr wrap="none" rtlCol="0" anchor="t"/>
          <a:lstStyle/>
          <a:p>
            <a:pPr marL="0" indent="0" algn="l">
              <a:lnSpc>
                <a:spcPts val="2177"/>
              </a:lnSpc>
              <a:buNone/>
            </a:pPr>
            <a:r>
              <a:rPr lang="en-US" sz="1361" kern="0" spc="-14" dirty="0">
                <a:solidFill>
                  <a:srgbClr val="E5E0DF"/>
                </a:solidFill>
                <a:latin typeface="Roboto" pitchFamily="34" charset="0"/>
                <a:ea typeface="Roboto" pitchFamily="34" charset="-122"/>
                <a:cs typeface="Roboto" pitchFamily="34" charset="-120"/>
              </a:rPr>
              <a:t>Guru mengevaluasi proses dan hasil pembelajaran serta memberikan umpan balik yang konstruktif.</a:t>
            </a:r>
            <a:endParaRPr lang="en-US" sz="136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10303"/>
          </a:solidFill>
          <a:ln/>
        </p:spPr>
      </p:sp>
      <p:sp>
        <p:nvSpPr>
          <p:cNvPr id="3" name="Shape 1"/>
          <p:cNvSpPr/>
          <p:nvPr/>
        </p:nvSpPr>
        <p:spPr>
          <a:xfrm>
            <a:off x="0" y="0"/>
            <a:ext cx="14630400" cy="8229600"/>
          </a:xfrm>
          <a:prstGeom prst="rect">
            <a:avLst/>
          </a:prstGeom>
          <a:solidFill>
            <a:srgbClr val="212121"/>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604837" y="641628"/>
            <a:ext cx="7934325" cy="1080135"/>
          </a:xfrm>
          <a:prstGeom prst="rect">
            <a:avLst/>
          </a:prstGeom>
          <a:noFill/>
          <a:ln/>
        </p:spPr>
        <p:txBody>
          <a:bodyPr wrap="square" rtlCol="0" anchor="t"/>
          <a:lstStyle/>
          <a:p>
            <a:pPr marL="0" indent="0">
              <a:lnSpc>
                <a:spcPts val="4253"/>
              </a:lnSpc>
              <a:buNone/>
            </a:pPr>
            <a:r>
              <a:rPr lang="en-US" sz="3402" kern="0" spc="-102" dirty="0">
                <a:solidFill>
                  <a:srgbClr val="FFFFFF"/>
                </a:solidFill>
                <a:latin typeface="Roboto Mono" pitchFamily="34" charset="0"/>
                <a:ea typeface="Roboto Mono" pitchFamily="34" charset="-122"/>
                <a:cs typeface="Roboto Mono" pitchFamily="34" charset="-120"/>
              </a:rPr>
              <a:t>Peran Siswa dalam Model Pembelajaran PJBL</a:t>
            </a:r>
            <a:endParaRPr lang="en-US" sz="3402" dirty="0"/>
          </a:p>
        </p:txBody>
      </p:sp>
      <p:sp>
        <p:nvSpPr>
          <p:cNvPr id="6" name="Shape 3"/>
          <p:cNvSpPr/>
          <p:nvPr/>
        </p:nvSpPr>
        <p:spPr>
          <a:xfrm>
            <a:off x="604837" y="1980962"/>
            <a:ext cx="7934325" cy="1272183"/>
          </a:xfrm>
          <a:prstGeom prst="roundRect">
            <a:avLst>
              <a:gd name="adj" fmla="val 2038"/>
            </a:avLst>
          </a:prstGeom>
          <a:solidFill>
            <a:srgbClr val="404040"/>
          </a:solidFill>
          <a:ln/>
        </p:spPr>
      </p:sp>
      <p:sp>
        <p:nvSpPr>
          <p:cNvPr id="7" name="Text 4"/>
          <p:cNvSpPr/>
          <p:nvPr/>
        </p:nvSpPr>
        <p:spPr>
          <a:xfrm>
            <a:off x="777597" y="2153722"/>
            <a:ext cx="2160270" cy="269915"/>
          </a:xfrm>
          <a:prstGeom prst="rect">
            <a:avLst/>
          </a:prstGeom>
          <a:noFill/>
          <a:ln/>
        </p:spPr>
        <p:txBody>
          <a:bodyPr wrap="none" rtlCol="0" anchor="t"/>
          <a:lstStyle/>
          <a:p>
            <a:pPr marL="0" indent="0">
              <a:lnSpc>
                <a:spcPts val="2126"/>
              </a:lnSpc>
              <a:buNone/>
            </a:pPr>
            <a:r>
              <a:rPr lang="en-US" sz="1701" kern="0" spc="-51" dirty="0">
                <a:solidFill>
                  <a:srgbClr val="E5E0DF"/>
                </a:solidFill>
                <a:latin typeface="Roboto Mono" pitchFamily="34" charset="0"/>
                <a:ea typeface="Roboto Mono" pitchFamily="34" charset="-122"/>
                <a:cs typeface="Roboto Mono" pitchFamily="34" charset="-120"/>
              </a:rPr>
              <a:t>Aktif Belajar</a:t>
            </a:r>
            <a:endParaRPr lang="en-US" sz="1701" dirty="0"/>
          </a:p>
        </p:txBody>
      </p:sp>
      <p:sp>
        <p:nvSpPr>
          <p:cNvPr id="8" name="Text 5"/>
          <p:cNvSpPr/>
          <p:nvPr/>
        </p:nvSpPr>
        <p:spPr>
          <a:xfrm>
            <a:off x="777597" y="2527221"/>
            <a:ext cx="7588806" cy="553164"/>
          </a:xfrm>
          <a:prstGeom prst="rect">
            <a:avLst/>
          </a:prstGeom>
          <a:noFill/>
          <a:ln/>
        </p:spPr>
        <p:txBody>
          <a:bodyPr wrap="square" rtlCol="0" anchor="t"/>
          <a:lstStyle/>
          <a:p>
            <a:pPr marL="0" indent="0">
              <a:lnSpc>
                <a:spcPts val="2177"/>
              </a:lnSpc>
              <a:buNone/>
            </a:pPr>
            <a:r>
              <a:rPr lang="en-US" sz="1361" kern="0" spc="-14" dirty="0">
                <a:solidFill>
                  <a:srgbClr val="E5E0DF"/>
                </a:solidFill>
                <a:latin typeface="Roboto" pitchFamily="34" charset="0"/>
                <a:ea typeface="Roboto" pitchFamily="34" charset="-122"/>
                <a:cs typeface="Roboto" pitchFamily="34" charset="-120"/>
              </a:rPr>
              <a:t>Siswa terlibat secara aktif dalam proses pembelajaran, mulai dari perencanaan hingga penyelesaian proyek.</a:t>
            </a:r>
            <a:endParaRPr lang="en-US" sz="1361" dirty="0"/>
          </a:p>
        </p:txBody>
      </p:sp>
      <p:sp>
        <p:nvSpPr>
          <p:cNvPr id="9" name="Shape 6"/>
          <p:cNvSpPr/>
          <p:nvPr/>
        </p:nvSpPr>
        <p:spPr>
          <a:xfrm>
            <a:off x="604837" y="3425904"/>
            <a:ext cx="7934325" cy="1272183"/>
          </a:xfrm>
          <a:prstGeom prst="roundRect">
            <a:avLst>
              <a:gd name="adj" fmla="val 2038"/>
            </a:avLst>
          </a:prstGeom>
          <a:solidFill>
            <a:srgbClr val="404040"/>
          </a:solidFill>
          <a:ln/>
        </p:spPr>
      </p:sp>
      <p:sp>
        <p:nvSpPr>
          <p:cNvPr id="10" name="Text 7"/>
          <p:cNvSpPr/>
          <p:nvPr/>
        </p:nvSpPr>
        <p:spPr>
          <a:xfrm>
            <a:off x="777597" y="3598664"/>
            <a:ext cx="2160270" cy="269915"/>
          </a:xfrm>
          <a:prstGeom prst="rect">
            <a:avLst/>
          </a:prstGeom>
          <a:noFill/>
          <a:ln/>
        </p:spPr>
        <p:txBody>
          <a:bodyPr wrap="none" rtlCol="0" anchor="t"/>
          <a:lstStyle/>
          <a:p>
            <a:pPr marL="0" indent="0">
              <a:lnSpc>
                <a:spcPts val="2126"/>
              </a:lnSpc>
              <a:buNone/>
            </a:pPr>
            <a:r>
              <a:rPr lang="en-US" sz="1701" kern="0" spc="-51" dirty="0">
                <a:solidFill>
                  <a:srgbClr val="E5E0DF"/>
                </a:solidFill>
                <a:latin typeface="Roboto Mono" pitchFamily="34" charset="0"/>
                <a:ea typeface="Roboto Mono" pitchFamily="34" charset="-122"/>
                <a:cs typeface="Roboto Mono" pitchFamily="34" charset="-120"/>
              </a:rPr>
              <a:t>Kolaboratif</a:t>
            </a:r>
            <a:endParaRPr lang="en-US" sz="1701" dirty="0"/>
          </a:p>
        </p:txBody>
      </p:sp>
      <p:sp>
        <p:nvSpPr>
          <p:cNvPr id="11" name="Text 8"/>
          <p:cNvSpPr/>
          <p:nvPr/>
        </p:nvSpPr>
        <p:spPr>
          <a:xfrm>
            <a:off x="777597" y="3972163"/>
            <a:ext cx="7588806" cy="553164"/>
          </a:xfrm>
          <a:prstGeom prst="rect">
            <a:avLst/>
          </a:prstGeom>
          <a:noFill/>
          <a:ln/>
        </p:spPr>
        <p:txBody>
          <a:bodyPr wrap="square" rtlCol="0" anchor="t"/>
          <a:lstStyle/>
          <a:p>
            <a:pPr marL="0" indent="0">
              <a:lnSpc>
                <a:spcPts val="2177"/>
              </a:lnSpc>
              <a:buNone/>
            </a:pPr>
            <a:r>
              <a:rPr lang="en-US" sz="1361" kern="0" spc="-14" dirty="0">
                <a:solidFill>
                  <a:srgbClr val="E5E0DF"/>
                </a:solidFill>
                <a:latin typeface="Roboto" pitchFamily="34" charset="0"/>
                <a:ea typeface="Roboto" pitchFamily="34" charset="-122"/>
                <a:cs typeface="Roboto" pitchFamily="34" charset="-120"/>
              </a:rPr>
              <a:t>Siswa bekerja sama dalam tim untuk merancang, mengimplementasikan, dan mempresentasikan proyek mereka.</a:t>
            </a:r>
            <a:endParaRPr lang="en-US" sz="1361" dirty="0"/>
          </a:p>
        </p:txBody>
      </p:sp>
      <p:sp>
        <p:nvSpPr>
          <p:cNvPr id="12" name="Shape 9"/>
          <p:cNvSpPr/>
          <p:nvPr/>
        </p:nvSpPr>
        <p:spPr>
          <a:xfrm>
            <a:off x="604837" y="4870847"/>
            <a:ext cx="7934325" cy="1272183"/>
          </a:xfrm>
          <a:prstGeom prst="roundRect">
            <a:avLst>
              <a:gd name="adj" fmla="val 2038"/>
            </a:avLst>
          </a:prstGeom>
          <a:solidFill>
            <a:srgbClr val="404040"/>
          </a:solidFill>
          <a:ln/>
        </p:spPr>
      </p:sp>
      <p:sp>
        <p:nvSpPr>
          <p:cNvPr id="13" name="Text 10"/>
          <p:cNvSpPr/>
          <p:nvPr/>
        </p:nvSpPr>
        <p:spPr>
          <a:xfrm>
            <a:off x="777597" y="5043607"/>
            <a:ext cx="2160270" cy="269915"/>
          </a:xfrm>
          <a:prstGeom prst="rect">
            <a:avLst/>
          </a:prstGeom>
          <a:noFill/>
          <a:ln/>
        </p:spPr>
        <p:txBody>
          <a:bodyPr wrap="none" rtlCol="0" anchor="t"/>
          <a:lstStyle/>
          <a:p>
            <a:pPr marL="0" indent="0">
              <a:lnSpc>
                <a:spcPts val="2126"/>
              </a:lnSpc>
              <a:buNone/>
            </a:pPr>
            <a:r>
              <a:rPr lang="en-US" sz="1701" kern="0" spc="-51" dirty="0">
                <a:solidFill>
                  <a:srgbClr val="E5E0DF"/>
                </a:solidFill>
                <a:latin typeface="Roboto Mono" pitchFamily="34" charset="0"/>
                <a:ea typeface="Roboto Mono" pitchFamily="34" charset="-122"/>
                <a:cs typeface="Roboto Mono" pitchFamily="34" charset="-120"/>
              </a:rPr>
              <a:t>Kreatif</a:t>
            </a:r>
            <a:endParaRPr lang="en-US" sz="1701" dirty="0"/>
          </a:p>
        </p:txBody>
      </p:sp>
      <p:sp>
        <p:nvSpPr>
          <p:cNvPr id="14" name="Text 11"/>
          <p:cNvSpPr/>
          <p:nvPr/>
        </p:nvSpPr>
        <p:spPr>
          <a:xfrm>
            <a:off x="777597" y="5417106"/>
            <a:ext cx="7588806" cy="553164"/>
          </a:xfrm>
          <a:prstGeom prst="rect">
            <a:avLst/>
          </a:prstGeom>
          <a:noFill/>
          <a:ln/>
        </p:spPr>
        <p:txBody>
          <a:bodyPr wrap="square" rtlCol="0" anchor="t"/>
          <a:lstStyle/>
          <a:p>
            <a:pPr marL="0" indent="0">
              <a:lnSpc>
                <a:spcPts val="2177"/>
              </a:lnSpc>
              <a:buNone/>
            </a:pPr>
            <a:r>
              <a:rPr lang="en-US" sz="1361" kern="0" spc="-14" dirty="0">
                <a:solidFill>
                  <a:srgbClr val="E5E0DF"/>
                </a:solidFill>
                <a:latin typeface="Roboto" pitchFamily="34" charset="0"/>
                <a:ea typeface="Roboto" pitchFamily="34" charset="-122"/>
                <a:cs typeface="Roboto" pitchFamily="34" charset="-120"/>
              </a:rPr>
              <a:t>Siswa didorong untuk berpikir kreatif dan inovatif dalam memecahkan masalah dan mengembangkan proyek.</a:t>
            </a:r>
            <a:endParaRPr lang="en-US" sz="1361" dirty="0"/>
          </a:p>
        </p:txBody>
      </p:sp>
      <p:sp>
        <p:nvSpPr>
          <p:cNvPr id="15" name="Shape 12"/>
          <p:cNvSpPr/>
          <p:nvPr/>
        </p:nvSpPr>
        <p:spPr>
          <a:xfrm>
            <a:off x="604837" y="6315789"/>
            <a:ext cx="7934325" cy="1272183"/>
          </a:xfrm>
          <a:prstGeom prst="roundRect">
            <a:avLst>
              <a:gd name="adj" fmla="val 2038"/>
            </a:avLst>
          </a:prstGeom>
          <a:solidFill>
            <a:srgbClr val="404040"/>
          </a:solidFill>
          <a:ln/>
        </p:spPr>
      </p:sp>
      <p:sp>
        <p:nvSpPr>
          <p:cNvPr id="16" name="Text 13"/>
          <p:cNvSpPr/>
          <p:nvPr/>
        </p:nvSpPr>
        <p:spPr>
          <a:xfrm>
            <a:off x="777597" y="6488549"/>
            <a:ext cx="2160270" cy="269915"/>
          </a:xfrm>
          <a:prstGeom prst="rect">
            <a:avLst/>
          </a:prstGeom>
          <a:noFill/>
          <a:ln/>
        </p:spPr>
        <p:txBody>
          <a:bodyPr wrap="none" rtlCol="0" anchor="t"/>
          <a:lstStyle/>
          <a:p>
            <a:pPr marL="0" indent="0">
              <a:lnSpc>
                <a:spcPts val="2126"/>
              </a:lnSpc>
              <a:buNone/>
            </a:pPr>
            <a:r>
              <a:rPr lang="en-US" sz="1701" kern="0" spc="-51" dirty="0">
                <a:solidFill>
                  <a:srgbClr val="E5E0DF"/>
                </a:solidFill>
                <a:latin typeface="Roboto Mono" pitchFamily="34" charset="0"/>
                <a:ea typeface="Roboto Mono" pitchFamily="34" charset="-122"/>
                <a:cs typeface="Roboto Mono" pitchFamily="34" charset="-120"/>
              </a:rPr>
              <a:t>Mandiri</a:t>
            </a:r>
            <a:endParaRPr lang="en-US" sz="1701" dirty="0"/>
          </a:p>
        </p:txBody>
      </p:sp>
      <p:sp>
        <p:nvSpPr>
          <p:cNvPr id="17" name="Text 14"/>
          <p:cNvSpPr/>
          <p:nvPr/>
        </p:nvSpPr>
        <p:spPr>
          <a:xfrm>
            <a:off x="777597" y="6862048"/>
            <a:ext cx="7588806" cy="553164"/>
          </a:xfrm>
          <a:prstGeom prst="rect">
            <a:avLst/>
          </a:prstGeom>
          <a:noFill/>
          <a:ln/>
        </p:spPr>
        <p:txBody>
          <a:bodyPr wrap="square" rtlCol="0" anchor="t"/>
          <a:lstStyle/>
          <a:p>
            <a:pPr marL="0" indent="0">
              <a:lnSpc>
                <a:spcPts val="2177"/>
              </a:lnSpc>
              <a:buNone/>
            </a:pPr>
            <a:r>
              <a:rPr lang="en-US" sz="1361" kern="0" spc="-14" dirty="0">
                <a:solidFill>
                  <a:srgbClr val="E5E0DF"/>
                </a:solidFill>
                <a:latin typeface="Roboto" pitchFamily="34" charset="0"/>
                <a:ea typeface="Roboto" pitchFamily="34" charset="-122"/>
                <a:cs typeface="Roboto" pitchFamily="34" charset="-120"/>
              </a:rPr>
              <a:t>Siswa bertanggung jawab atas pembelajaran mereka sendiri dan mengambil inisiatif dalam menyelesaikan proyek.</a:t>
            </a:r>
            <a:endParaRPr lang="en-US" sz="136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10303"/>
          </a:solidFill>
          <a:ln/>
        </p:spPr>
      </p:sp>
      <p:sp>
        <p:nvSpPr>
          <p:cNvPr id="3" name="Shape 1"/>
          <p:cNvSpPr/>
          <p:nvPr/>
        </p:nvSpPr>
        <p:spPr>
          <a:xfrm>
            <a:off x="0" y="0"/>
            <a:ext cx="14630400" cy="8229600"/>
          </a:xfrm>
          <a:prstGeom prst="rect">
            <a:avLst/>
          </a:prstGeom>
          <a:solidFill>
            <a:srgbClr val="212121"/>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128147" y="1203722"/>
            <a:ext cx="7860506" cy="1146096"/>
          </a:xfrm>
          <a:prstGeom prst="rect">
            <a:avLst/>
          </a:prstGeom>
          <a:noFill/>
          <a:ln/>
        </p:spPr>
        <p:txBody>
          <a:bodyPr wrap="square" rtlCol="0" anchor="t"/>
          <a:lstStyle/>
          <a:p>
            <a:pPr marL="0" indent="0">
              <a:lnSpc>
                <a:spcPts val="4512"/>
              </a:lnSpc>
              <a:buNone/>
            </a:pPr>
            <a:r>
              <a:rPr lang="en-US" sz="3610" kern="0" spc="-108" dirty="0">
                <a:solidFill>
                  <a:srgbClr val="FFFFFF"/>
                </a:solidFill>
                <a:latin typeface="Roboto Mono" pitchFamily="34" charset="0"/>
                <a:ea typeface="Roboto Mono" pitchFamily="34" charset="-122"/>
                <a:cs typeface="Roboto Mono" pitchFamily="34" charset="-120"/>
              </a:rPr>
              <a:t>Kelebihan Model Pembelajaran PJBL</a:t>
            </a:r>
            <a:endParaRPr lang="en-US" sz="3610" dirty="0"/>
          </a:p>
        </p:txBody>
      </p:sp>
      <p:pic>
        <p:nvPicPr>
          <p:cNvPr id="6" name="Image 1" descr="preencoded.png"/>
          <p:cNvPicPr>
            <a:picLocks noChangeAspect="1"/>
          </p:cNvPicPr>
          <p:nvPr/>
        </p:nvPicPr>
        <p:blipFill>
          <a:blip r:embed="rId4"/>
          <a:stretch>
            <a:fillRect/>
          </a:stretch>
        </p:blipFill>
        <p:spPr>
          <a:xfrm>
            <a:off x="6128147" y="2624852"/>
            <a:ext cx="916900" cy="1466969"/>
          </a:xfrm>
          <a:prstGeom prst="rect">
            <a:avLst/>
          </a:prstGeom>
        </p:spPr>
      </p:pic>
      <p:sp>
        <p:nvSpPr>
          <p:cNvPr id="7" name="Text 3"/>
          <p:cNvSpPr/>
          <p:nvPr/>
        </p:nvSpPr>
        <p:spPr>
          <a:xfrm>
            <a:off x="7320082" y="2808208"/>
            <a:ext cx="2744033" cy="286464"/>
          </a:xfrm>
          <a:prstGeom prst="rect">
            <a:avLst/>
          </a:prstGeom>
          <a:noFill/>
          <a:ln/>
        </p:spPr>
        <p:txBody>
          <a:bodyPr wrap="none" rtlCol="0" anchor="t"/>
          <a:lstStyle/>
          <a:p>
            <a:pPr marL="0" indent="0" algn="l">
              <a:lnSpc>
                <a:spcPts val="2256"/>
              </a:lnSpc>
              <a:buNone/>
            </a:pPr>
            <a:r>
              <a:rPr lang="en-US" sz="1805" kern="0" spc="-54" dirty="0">
                <a:solidFill>
                  <a:srgbClr val="E5E0DF"/>
                </a:solidFill>
                <a:latin typeface="Roboto Mono" pitchFamily="34" charset="0"/>
                <a:ea typeface="Roboto Mono" pitchFamily="34" charset="-122"/>
                <a:cs typeface="Roboto Mono" pitchFamily="34" charset="-120"/>
              </a:rPr>
              <a:t>Meningkatkan Motivasi</a:t>
            </a:r>
            <a:endParaRPr lang="en-US" sz="1805" dirty="0"/>
          </a:p>
        </p:txBody>
      </p:sp>
      <p:sp>
        <p:nvSpPr>
          <p:cNvPr id="8" name="Text 4"/>
          <p:cNvSpPr/>
          <p:nvPr/>
        </p:nvSpPr>
        <p:spPr>
          <a:xfrm>
            <a:off x="7320082" y="3204686"/>
            <a:ext cx="6668572" cy="586740"/>
          </a:xfrm>
          <a:prstGeom prst="rect">
            <a:avLst/>
          </a:prstGeom>
          <a:noFill/>
          <a:ln/>
        </p:spPr>
        <p:txBody>
          <a:bodyPr wrap="square" rtlCol="0" anchor="t"/>
          <a:lstStyle/>
          <a:p>
            <a:pPr marL="0" indent="0" algn="l">
              <a:lnSpc>
                <a:spcPts val="2310"/>
              </a:lnSpc>
              <a:buNone/>
            </a:pPr>
            <a:r>
              <a:rPr lang="en-US" sz="1444" kern="0" spc="-14" dirty="0">
                <a:solidFill>
                  <a:srgbClr val="E5E0DF"/>
                </a:solidFill>
                <a:latin typeface="Roboto" pitchFamily="34" charset="0"/>
                <a:ea typeface="Roboto" pitchFamily="34" charset="-122"/>
                <a:cs typeface="Roboto" pitchFamily="34" charset="-120"/>
              </a:rPr>
              <a:t>Pembelajaran berbasis proyek meningkatkan motivasi siswa karena mereka terlibat dalam proyek yang bermakna dan relevan.</a:t>
            </a:r>
            <a:endParaRPr lang="en-US" sz="1444" dirty="0"/>
          </a:p>
        </p:txBody>
      </p:sp>
      <p:pic>
        <p:nvPicPr>
          <p:cNvPr id="9" name="Image 2" descr="preencoded.png"/>
          <p:cNvPicPr>
            <a:picLocks noChangeAspect="1"/>
          </p:cNvPicPr>
          <p:nvPr/>
        </p:nvPicPr>
        <p:blipFill>
          <a:blip r:embed="rId5"/>
          <a:stretch>
            <a:fillRect/>
          </a:stretch>
        </p:blipFill>
        <p:spPr>
          <a:xfrm>
            <a:off x="6128147" y="4091821"/>
            <a:ext cx="916900" cy="1466969"/>
          </a:xfrm>
          <a:prstGeom prst="rect">
            <a:avLst/>
          </a:prstGeom>
        </p:spPr>
      </p:pic>
      <p:sp>
        <p:nvSpPr>
          <p:cNvPr id="10" name="Text 5"/>
          <p:cNvSpPr/>
          <p:nvPr/>
        </p:nvSpPr>
        <p:spPr>
          <a:xfrm>
            <a:off x="7320082" y="4275177"/>
            <a:ext cx="4442579" cy="286464"/>
          </a:xfrm>
          <a:prstGeom prst="rect">
            <a:avLst/>
          </a:prstGeom>
          <a:noFill/>
          <a:ln/>
        </p:spPr>
        <p:txBody>
          <a:bodyPr wrap="none" rtlCol="0" anchor="t"/>
          <a:lstStyle/>
          <a:p>
            <a:pPr marL="0" indent="0" algn="l">
              <a:lnSpc>
                <a:spcPts val="2256"/>
              </a:lnSpc>
              <a:buNone/>
            </a:pPr>
            <a:r>
              <a:rPr lang="en-US" sz="1805" kern="0" spc="-54" dirty="0">
                <a:solidFill>
                  <a:srgbClr val="E5E0DF"/>
                </a:solidFill>
                <a:latin typeface="Roboto Mono" pitchFamily="34" charset="0"/>
                <a:ea typeface="Roboto Mono" pitchFamily="34" charset="-122"/>
                <a:cs typeface="Roboto Mono" pitchFamily="34" charset="-120"/>
              </a:rPr>
              <a:t>Mengembangkan Keterampilan Abad 21</a:t>
            </a:r>
            <a:endParaRPr lang="en-US" sz="1805" dirty="0"/>
          </a:p>
        </p:txBody>
      </p:sp>
      <p:sp>
        <p:nvSpPr>
          <p:cNvPr id="11" name="Text 6"/>
          <p:cNvSpPr/>
          <p:nvPr/>
        </p:nvSpPr>
        <p:spPr>
          <a:xfrm>
            <a:off x="7320082" y="4671655"/>
            <a:ext cx="6668572" cy="586740"/>
          </a:xfrm>
          <a:prstGeom prst="rect">
            <a:avLst/>
          </a:prstGeom>
          <a:noFill/>
          <a:ln/>
        </p:spPr>
        <p:txBody>
          <a:bodyPr wrap="square" rtlCol="0" anchor="t"/>
          <a:lstStyle/>
          <a:p>
            <a:pPr marL="0" indent="0" algn="l">
              <a:lnSpc>
                <a:spcPts val="2310"/>
              </a:lnSpc>
              <a:buNone/>
            </a:pPr>
            <a:r>
              <a:rPr lang="en-US" sz="1444" kern="0" spc="-14" dirty="0">
                <a:solidFill>
                  <a:srgbClr val="E5E0DF"/>
                </a:solidFill>
                <a:latin typeface="Roboto" pitchFamily="34" charset="0"/>
                <a:ea typeface="Roboto" pitchFamily="34" charset="-122"/>
                <a:cs typeface="Roboto" pitchFamily="34" charset="-120"/>
              </a:rPr>
              <a:t>PJBL memfasilitasi pengembangan keterampilan seperti berpikir kritis, pemecahan masalah, kolaborasi, dan komunikasi.</a:t>
            </a:r>
            <a:endParaRPr lang="en-US" sz="1444" dirty="0"/>
          </a:p>
        </p:txBody>
      </p:sp>
      <p:pic>
        <p:nvPicPr>
          <p:cNvPr id="12" name="Image 3" descr="preencoded.png"/>
          <p:cNvPicPr>
            <a:picLocks noChangeAspect="1"/>
          </p:cNvPicPr>
          <p:nvPr/>
        </p:nvPicPr>
        <p:blipFill>
          <a:blip r:embed="rId6"/>
          <a:stretch>
            <a:fillRect/>
          </a:stretch>
        </p:blipFill>
        <p:spPr>
          <a:xfrm>
            <a:off x="6128147" y="5558790"/>
            <a:ext cx="916900" cy="1466969"/>
          </a:xfrm>
          <a:prstGeom prst="rect">
            <a:avLst/>
          </a:prstGeom>
        </p:spPr>
      </p:pic>
      <p:sp>
        <p:nvSpPr>
          <p:cNvPr id="13" name="Text 7"/>
          <p:cNvSpPr/>
          <p:nvPr/>
        </p:nvSpPr>
        <p:spPr>
          <a:xfrm>
            <a:off x="7320082" y="5742146"/>
            <a:ext cx="4442579" cy="286464"/>
          </a:xfrm>
          <a:prstGeom prst="rect">
            <a:avLst/>
          </a:prstGeom>
          <a:noFill/>
          <a:ln/>
        </p:spPr>
        <p:txBody>
          <a:bodyPr wrap="none" rtlCol="0" anchor="t"/>
          <a:lstStyle/>
          <a:p>
            <a:pPr marL="0" indent="0" algn="l">
              <a:lnSpc>
                <a:spcPts val="2256"/>
              </a:lnSpc>
              <a:buNone/>
            </a:pPr>
            <a:r>
              <a:rPr lang="en-US" sz="1805" kern="0" spc="-54" dirty="0">
                <a:solidFill>
                  <a:srgbClr val="E5E0DF"/>
                </a:solidFill>
                <a:latin typeface="Roboto Mono" pitchFamily="34" charset="0"/>
                <a:ea typeface="Roboto Mono" pitchFamily="34" charset="-122"/>
                <a:cs typeface="Roboto Mono" pitchFamily="34" charset="-120"/>
              </a:rPr>
              <a:t>Mendorong Pembelajaran Kontekstual</a:t>
            </a:r>
            <a:endParaRPr lang="en-US" sz="1805" dirty="0"/>
          </a:p>
        </p:txBody>
      </p:sp>
      <p:sp>
        <p:nvSpPr>
          <p:cNvPr id="14" name="Text 8"/>
          <p:cNvSpPr/>
          <p:nvPr/>
        </p:nvSpPr>
        <p:spPr>
          <a:xfrm>
            <a:off x="7320082" y="6138624"/>
            <a:ext cx="6668572" cy="586740"/>
          </a:xfrm>
          <a:prstGeom prst="rect">
            <a:avLst/>
          </a:prstGeom>
          <a:noFill/>
          <a:ln/>
        </p:spPr>
        <p:txBody>
          <a:bodyPr wrap="square" rtlCol="0" anchor="t"/>
          <a:lstStyle/>
          <a:p>
            <a:pPr marL="0" indent="0" algn="l">
              <a:lnSpc>
                <a:spcPts val="2310"/>
              </a:lnSpc>
              <a:buNone/>
            </a:pPr>
            <a:r>
              <a:rPr lang="en-US" sz="1444" kern="0" spc="-14" dirty="0">
                <a:solidFill>
                  <a:srgbClr val="E5E0DF"/>
                </a:solidFill>
                <a:latin typeface="Roboto" pitchFamily="34" charset="0"/>
                <a:ea typeface="Roboto" pitchFamily="34" charset="-122"/>
                <a:cs typeface="Roboto" pitchFamily="34" charset="-120"/>
              </a:rPr>
              <a:t>Proyek-proyek yang dikembangkan terkait dengan situasi nyata, memungkinkan siswa untuk menerapkan pengetahuan dalam konteks yang bermakna.</a:t>
            </a:r>
            <a:endParaRPr lang="en-US" sz="1444" dirty="0"/>
          </a:p>
        </p:txBody>
      </p:sp>
      <p:pic>
        <p:nvPicPr>
          <p:cNvPr id="15" name="Image 4" descr="preencoded.png">
            <a:hlinkClick r:id="rId7"/>
          </p:cNvPr>
          <p:cNvPicPr>
            <a:picLocks noChangeAspect="1"/>
          </p:cNvPicPr>
          <p:nvPr/>
        </p:nvPicPr>
        <p:blipFill>
          <a:blip r:embed="rId8"/>
          <a:stretch>
            <a:fillRect/>
          </a:stretch>
        </p:blipFill>
        <p:spPr>
          <a:xfrm>
            <a:off x="12242153" y="7589520"/>
            <a:ext cx="2296807" cy="5486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10303"/>
          </a:solidFill>
          <a:ln/>
        </p:spPr>
      </p:sp>
      <p:sp>
        <p:nvSpPr>
          <p:cNvPr id="3" name="Shape 1"/>
          <p:cNvSpPr/>
          <p:nvPr/>
        </p:nvSpPr>
        <p:spPr>
          <a:xfrm>
            <a:off x="0" y="0"/>
            <a:ext cx="14630400" cy="8229600"/>
          </a:xfrm>
          <a:prstGeom prst="rect">
            <a:avLst/>
          </a:prstGeom>
          <a:solidFill>
            <a:srgbClr val="212121"/>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216610" y="1067991"/>
            <a:ext cx="7683579" cy="1303973"/>
          </a:xfrm>
          <a:prstGeom prst="rect">
            <a:avLst/>
          </a:prstGeom>
          <a:noFill/>
          <a:ln/>
        </p:spPr>
        <p:txBody>
          <a:bodyPr wrap="square" rtlCol="0" anchor="t"/>
          <a:lstStyle/>
          <a:p>
            <a:pPr marL="0" indent="0">
              <a:lnSpc>
                <a:spcPts val="5134"/>
              </a:lnSpc>
              <a:buNone/>
            </a:pPr>
            <a:r>
              <a:rPr lang="en-US" sz="4107" kern="0" spc="-123" dirty="0">
                <a:solidFill>
                  <a:srgbClr val="FFFFFF"/>
                </a:solidFill>
                <a:latin typeface="Roboto Mono" pitchFamily="34" charset="0"/>
                <a:ea typeface="Roboto Mono" pitchFamily="34" charset="-122"/>
                <a:cs typeface="Roboto Mono" pitchFamily="34" charset="-120"/>
              </a:rPr>
              <a:t>Tantangan Penerapan Model Pembelajaran PJBL</a:t>
            </a:r>
            <a:endParaRPr lang="en-US" sz="4107" dirty="0"/>
          </a:p>
        </p:txBody>
      </p:sp>
      <p:sp>
        <p:nvSpPr>
          <p:cNvPr id="6" name="Shape 3"/>
          <p:cNvSpPr/>
          <p:nvPr/>
        </p:nvSpPr>
        <p:spPr>
          <a:xfrm>
            <a:off x="6216610" y="2919532"/>
            <a:ext cx="469344" cy="469344"/>
          </a:xfrm>
          <a:prstGeom prst="roundRect">
            <a:avLst>
              <a:gd name="adj" fmla="val 6668"/>
            </a:avLst>
          </a:prstGeom>
          <a:solidFill>
            <a:srgbClr val="404040"/>
          </a:solidFill>
          <a:ln/>
        </p:spPr>
      </p:sp>
      <p:sp>
        <p:nvSpPr>
          <p:cNvPr id="7" name="Text 4"/>
          <p:cNvSpPr/>
          <p:nvPr/>
        </p:nvSpPr>
        <p:spPr>
          <a:xfrm>
            <a:off x="6361986" y="2997637"/>
            <a:ext cx="178475" cy="313015"/>
          </a:xfrm>
          <a:prstGeom prst="rect">
            <a:avLst/>
          </a:prstGeom>
          <a:noFill/>
          <a:ln/>
        </p:spPr>
        <p:txBody>
          <a:bodyPr wrap="none" rtlCol="0" anchor="t"/>
          <a:lstStyle/>
          <a:p>
            <a:pPr marL="0" indent="0" algn="ctr">
              <a:lnSpc>
                <a:spcPts val="2464"/>
              </a:lnSpc>
              <a:buNone/>
            </a:pPr>
            <a:r>
              <a:rPr lang="en-US" sz="2464" kern="0" spc="-74" dirty="0">
                <a:solidFill>
                  <a:srgbClr val="E5E0DF"/>
                </a:solidFill>
                <a:latin typeface="Roboto Mono" pitchFamily="34" charset="0"/>
                <a:ea typeface="Roboto Mono" pitchFamily="34" charset="-122"/>
                <a:cs typeface="Roboto Mono" pitchFamily="34" charset="-120"/>
              </a:rPr>
              <a:t>1</a:t>
            </a:r>
            <a:endParaRPr lang="en-US" sz="2464" dirty="0"/>
          </a:p>
        </p:txBody>
      </p:sp>
      <p:sp>
        <p:nvSpPr>
          <p:cNvPr id="8" name="Text 5"/>
          <p:cNvSpPr/>
          <p:nvPr/>
        </p:nvSpPr>
        <p:spPr>
          <a:xfrm>
            <a:off x="6894552" y="2919532"/>
            <a:ext cx="2607945" cy="325874"/>
          </a:xfrm>
          <a:prstGeom prst="rect">
            <a:avLst/>
          </a:prstGeom>
          <a:noFill/>
          <a:ln/>
        </p:spPr>
        <p:txBody>
          <a:bodyPr wrap="none" rtlCol="0" anchor="t"/>
          <a:lstStyle/>
          <a:p>
            <a:pPr marL="0" indent="0">
              <a:lnSpc>
                <a:spcPts val="2567"/>
              </a:lnSpc>
              <a:buNone/>
            </a:pPr>
            <a:r>
              <a:rPr lang="en-US" sz="2054" kern="0" spc="-62" dirty="0">
                <a:solidFill>
                  <a:srgbClr val="E5E0DF"/>
                </a:solidFill>
                <a:latin typeface="Roboto Mono" pitchFamily="34" charset="0"/>
                <a:ea typeface="Roboto Mono" pitchFamily="34" charset="-122"/>
                <a:cs typeface="Roboto Mono" pitchFamily="34" charset="-120"/>
              </a:rPr>
              <a:t>Manajemen Waktu</a:t>
            </a:r>
            <a:endParaRPr lang="en-US" sz="2054" dirty="0"/>
          </a:p>
        </p:txBody>
      </p:sp>
      <p:sp>
        <p:nvSpPr>
          <p:cNvPr id="9" name="Text 6"/>
          <p:cNvSpPr/>
          <p:nvPr/>
        </p:nvSpPr>
        <p:spPr>
          <a:xfrm>
            <a:off x="6894552" y="3370540"/>
            <a:ext cx="7005638" cy="667464"/>
          </a:xfrm>
          <a:prstGeom prst="rect">
            <a:avLst/>
          </a:prstGeom>
          <a:noFill/>
          <a:ln/>
        </p:spPr>
        <p:txBody>
          <a:bodyPr wrap="square" rtlCol="0" anchor="t"/>
          <a:lstStyle/>
          <a:p>
            <a:pPr marL="0" indent="0">
              <a:lnSpc>
                <a:spcPts val="2629"/>
              </a:lnSpc>
              <a:buNone/>
            </a:pPr>
            <a:r>
              <a:rPr lang="en-US" sz="1643" kern="0" spc="-16" dirty="0">
                <a:solidFill>
                  <a:srgbClr val="E5E0DF"/>
                </a:solidFill>
                <a:latin typeface="Roboto" pitchFamily="34" charset="0"/>
                <a:ea typeface="Roboto" pitchFamily="34" charset="-122"/>
                <a:cs typeface="Roboto" pitchFamily="34" charset="-120"/>
              </a:rPr>
              <a:t>Guru harus mampu mengelola waktu dengan baik agar proyek dapat diselesaikan tepat waktu.</a:t>
            </a:r>
            <a:endParaRPr lang="en-US" sz="1643" dirty="0"/>
          </a:p>
        </p:txBody>
      </p:sp>
      <p:sp>
        <p:nvSpPr>
          <p:cNvPr id="10" name="Shape 7"/>
          <p:cNvSpPr/>
          <p:nvPr/>
        </p:nvSpPr>
        <p:spPr>
          <a:xfrm>
            <a:off x="6216610" y="4481274"/>
            <a:ext cx="469344" cy="469344"/>
          </a:xfrm>
          <a:prstGeom prst="roundRect">
            <a:avLst>
              <a:gd name="adj" fmla="val 6668"/>
            </a:avLst>
          </a:prstGeom>
          <a:solidFill>
            <a:srgbClr val="404040"/>
          </a:solidFill>
          <a:ln/>
        </p:spPr>
      </p:sp>
      <p:sp>
        <p:nvSpPr>
          <p:cNvPr id="11" name="Text 8"/>
          <p:cNvSpPr/>
          <p:nvPr/>
        </p:nvSpPr>
        <p:spPr>
          <a:xfrm>
            <a:off x="6361986" y="4559379"/>
            <a:ext cx="178475" cy="313015"/>
          </a:xfrm>
          <a:prstGeom prst="rect">
            <a:avLst/>
          </a:prstGeom>
          <a:noFill/>
          <a:ln/>
        </p:spPr>
        <p:txBody>
          <a:bodyPr wrap="none" rtlCol="0" anchor="t"/>
          <a:lstStyle/>
          <a:p>
            <a:pPr marL="0" indent="0" algn="ctr">
              <a:lnSpc>
                <a:spcPts val="2464"/>
              </a:lnSpc>
              <a:buNone/>
            </a:pPr>
            <a:r>
              <a:rPr lang="en-US" sz="2464" kern="0" spc="-74" dirty="0">
                <a:solidFill>
                  <a:srgbClr val="E5E0DF"/>
                </a:solidFill>
                <a:latin typeface="Roboto Mono" pitchFamily="34" charset="0"/>
                <a:ea typeface="Roboto Mono" pitchFamily="34" charset="-122"/>
                <a:cs typeface="Roboto Mono" pitchFamily="34" charset="-120"/>
              </a:rPr>
              <a:t>2</a:t>
            </a:r>
            <a:endParaRPr lang="en-US" sz="2464" dirty="0"/>
          </a:p>
        </p:txBody>
      </p:sp>
      <p:sp>
        <p:nvSpPr>
          <p:cNvPr id="12" name="Text 9"/>
          <p:cNvSpPr/>
          <p:nvPr/>
        </p:nvSpPr>
        <p:spPr>
          <a:xfrm>
            <a:off x="6894552" y="4481274"/>
            <a:ext cx="3418999" cy="325874"/>
          </a:xfrm>
          <a:prstGeom prst="rect">
            <a:avLst/>
          </a:prstGeom>
          <a:noFill/>
          <a:ln/>
        </p:spPr>
        <p:txBody>
          <a:bodyPr wrap="none" rtlCol="0" anchor="t"/>
          <a:lstStyle/>
          <a:p>
            <a:pPr marL="0" indent="0">
              <a:lnSpc>
                <a:spcPts val="2567"/>
              </a:lnSpc>
              <a:buNone/>
            </a:pPr>
            <a:r>
              <a:rPr lang="en-US" sz="2054" kern="0" spc="-62" dirty="0">
                <a:solidFill>
                  <a:srgbClr val="E5E0DF"/>
                </a:solidFill>
                <a:latin typeface="Roboto Mono" pitchFamily="34" charset="0"/>
                <a:ea typeface="Roboto Mono" pitchFamily="34" charset="-122"/>
                <a:cs typeface="Roboto Mono" pitchFamily="34" charset="-120"/>
              </a:rPr>
              <a:t>Penilaian yang Kompleks</a:t>
            </a:r>
            <a:endParaRPr lang="en-US" sz="2054" dirty="0"/>
          </a:p>
        </p:txBody>
      </p:sp>
      <p:sp>
        <p:nvSpPr>
          <p:cNvPr id="13" name="Text 10"/>
          <p:cNvSpPr/>
          <p:nvPr/>
        </p:nvSpPr>
        <p:spPr>
          <a:xfrm>
            <a:off x="6894552" y="4932283"/>
            <a:ext cx="7005638" cy="667464"/>
          </a:xfrm>
          <a:prstGeom prst="rect">
            <a:avLst/>
          </a:prstGeom>
          <a:noFill/>
          <a:ln/>
        </p:spPr>
        <p:txBody>
          <a:bodyPr wrap="square" rtlCol="0" anchor="t"/>
          <a:lstStyle/>
          <a:p>
            <a:pPr marL="0" indent="0">
              <a:lnSpc>
                <a:spcPts val="2629"/>
              </a:lnSpc>
              <a:buNone/>
            </a:pPr>
            <a:r>
              <a:rPr lang="en-US" sz="1643" kern="0" spc="-16" dirty="0">
                <a:solidFill>
                  <a:srgbClr val="E5E0DF"/>
                </a:solidFill>
                <a:latin typeface="Roboto" pitchFamily="34" charset="0"/>
                <a:ea typeface="Roboto" pitchFamily="34" charset="-122"/>
                <a:cs typeface="Roboto" pitchFamily="34" charset="-120"/>
              </a:rPr>
              <a:t>Penilaian dalam PJBL membutuhkan metode yang lebih komprehensif untuk mengevaluasi proses dan hasil pembelajaran.</a:t>
            </a:r>
            <a:endParaRPr lang="en-US" sz="1643" dirty="0"/>
          </a:p>
        </p:txBody>
      </p:sp>
      <p:sp>
        <p:nvSpPr>
          <p:cNvPr id="14" name="Shape 11"/>
          <p:cNvSpPr/>
          <p:nvPr/>
        </p:nvSpPr>
        <p:spPr>
          <a:xfrm>
            <a:off x="6216610" y="6043017"/>
            <a:ext cx="469344" cy="469344"/>
          </a:xfrm>
          <a:prstGeom prst="roundRect">
            <a:avLst>
              <a:gd name="adj" fmla="val 6668"/>
            </a:avLst>
          </a:prstGeom>
          <a:solidFill>
            <a:srgbClr val="404040"/>
          </a:solidFill>
          <a:ln/>
        </p:spPr>
      </p:sp>
      <p:sp>
        <p:nvSpPr>
          <p:cNvPr id="15" name="Text 12"/>
          <p:cNvSpPr/>
          <p:nvPr/>
        </p:nvSpPr>
        <p:spPr>
          <a:xfrm>
            <a:off x="6361986" y="6121122"/>
            <a:ext cx="178475" cy="313015"/>
          </a:xfrm>
          <a:prstGeom prst="rect">
            <a:avLst/>
          </a:prstGeom>
          <a:noFill/>
          <a:ln/>
        </p:spPr>
        <p:txBody>
          <a:bodyPr wrap="none" rtlCol="0" anchor="t"/>
          <a:lstStyle/>
          <a:p>
            <a:pPr marL="0" indent="0" algn="ctr">
              <a:lnSpc>
                <a:spcPts val="2464"/>
              </a:lnSpc>
              <a:buNone/>
            </a:pPr>
            <a:r>
              <a:rPr lang="en-US" sz="2464" kern="0" spc="-74" dirty="0">
                <a:solidFill>
                  <a:srgbClr val="E5E0DF"/>
                </a:solidFill>
                <a:latin typeface="Roboto Mono" pitchFamily="34" charset="0"/>
                <a:ea typeface="Roboto Mono" pitchFamily="34" charset="-122"/>
                <a:cs typeface="Roboto Mono" pitchFamily="34" charset="-120"/>
              </a:rPr>
              <a:t>3</a:t>
            </a:r>
            <a:endParaRPr lang="en-US" sz="2464" dirty="0"/>
          </a:p>
        </p:txBody>
      </p:sp>
      <p:sp>
        <p:nvSpPr>
          <p:cNvPr id="16" name="Text 13"/>
          <p:cNvSpPr/>
          <p:nvPr/>
        </p:nvSpPr>
        <p:spPr>
          <a:xfrm>
            <a:off x="6894552" y="6043017"/>
            <a:ext cx="2973110" cy="325874"/>
          </a:xfrm>
          <a:prstGeom prst="rect">
            <a:avLst/>
          </a:prstGeom>
          <a:noFill/>
          <a:ln/>
        </p:spPr>
        <p:txBody>
          <a:bodyPr wrap="none" rtlCol="0" anchor="t"/>
          <a:lstStyle/>
          <a:p>
            <a:pPr marL="0" indent="0">
              <a:lnSpc>
                <a:spcPts val="2567"/>
              </a:lnSpc>
              <a:buNone/>
            </a:pPr>
            <a:r>
              <a:rPr lang="en-US" sz="2054" kern="0" spc="-62" dirty="0">
                <a:solidFill>
                  <a:srgbClr val="E5E0DF"/>
                </a:solidFill>
                <a:latin typeface="Roboto Mono" pitchFamily="34" charset="0"/>
                <a:ea typeface="Roboto Mono" pitchFamily="34" charset="-122"/>
                <a:cs typeface="Roboto Mono" pitchFamily="34" charset="-120"/>
              </a:rPr>
              <a:t>Perubahan Peran Guru</a:t>
            </a:r>
            <a:endParaRPr lang="en-US" sz="2054" dirty="0"/>
          </a:p>
        </p:txBody>
      </p:sp>
      <p:sp>
        <p:nvSpPr>
          <p:cNvPr id="17" name="Text 14"/>
          <p:cNvSpPr/>
          <p:nvPr/>
        </p:nvSpPr>
        <p:spPr>
          <a:xfrm>
            <a:off x="6894552" y="6494026"/>
            <a:ext cx="7005638" cy="667464"/>
          </a:xfrm>
          <a:prstGeom prst="rect">
            <a:avLst/>
          </a:prstGeom>
          <a:noFill/>
          <a:ln/>
        </p:spPr>
        <p:txBody>
          <a:bodyPr wrap="square" rtlCol="0" anchor="t"/>
          <a:lstStyle/>
          <a:p>
            <a:pPr marL="0" indent="0">
              <a:lnSpc>
                <a:spcPts val="2629"/>
              </a:lnSpc>
              <a:buNone/>
            </a:pPr>
            <a:r>
              <a:rPr lang="en-US" sz="1643" kern="0" spc="-16" dirty="0">
                <a:solidFill>
                  <a:srgbClr val="E5E0DF"/>
                </a:solidFill>
                <a:latin typeface="Roboto" pitchFamily="34" charset="0"/>
                <a:ea typeface="Roboto" pitchFamily="34" charset="-122"/>
                <a:cs typeface="Roboto" pitchFamily="34" charset="-120"/>
              </a:rPr>
              <a:t>Guru harus menyesuaikan perannya dari sumber informasi menjadi fasilitator dan pembimbing.</a:t>
            </a:r>
            <a:endParaRPr lang="en-US" sz="1643" dirty="0"/>
          </a:p>
        </p:txBody>
      </p:sp>
      <p:pic>
        <p:nvPicPr>
          <p:cNvPr id="18"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10303"/>
          </a:solidFill>
          <a:ln/>
        </p:spPr>
      </p:sp>
      <p:sp>
        <p:nvSpPr>
          <p:cNvPr id="3" name="Shape 1"/>
          <p:cNvSpPr/>
          <p:nvPr/>
        </p:nvSpPr>
        <p:spPr>
          <a:xfrm>
            <a:off x="0" y="0"/>
            <a:ext cx="14630400" cy="8229600"/>
          </a:xfrm>
          <a:prstGeom prst="rect">
            <a:avLst/>
          </a:prstGeom>
          <a:solidFill>
            <a:srgbClr val="212121"/>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680085" y="1458397"/>
            <a:ext cx="7783830" cy="1214676"/>
          </a:xfrm>
          <a:prstGeom prst="rect">
            <a:avLst/>
          </a:prstGeom>
          <a:noFill/>
          <a:ln/>
        </p:spPr>
        <p:txBody>
          <a:bodyPr wrap="square" rtlCol="0" anchor="t"/>
          <a:lstStyle/>
          <a:p>
            <a:pPr marL="0" indent="0">
              <a:lnSpc>
                <a:spcPts val="4782"/>
              </a:lnSpc>
              <a:buNone/>
            </a:pPr>
            <a:r>
              <a:rPr lang="en-US" sz="3826" kern="0" spc="-115" dirty="0">
                <a:solidFill>
                  <a:srgbClr val="FFFFFF"/>
                </a:solidFill>
                <a:latin typeface="Roboto Mono" pitchFamily="34" charset="0"/>
                <a:ea typeface="Roboto Mono" pitchFamily="34" charset="-122"/>
                <a:cs typeface="Roboto Mono" pitchFamily="34" charset="-120"/>
              </a:rPr>
              <a:t>Contoh Penerapan Model Pembelajaran PJBL</a:t>
            </a:r>
            <a:endParaRPr lang="en-US" sz="3826" dirty="0"/>
          </a:p>
        </p:txBody>
      </p:sp>
      <p:sp>
        <p:nvSpPr>
          <p:cNvPr id="6" name="Shape 3"/>
          <p:cNvSpPr/>
          <p:nvPr/>
        </p:nvSpPr>
        <p:spPr>
          <a:xfrm>
            <a:off x="680085" y="2964537"/>
            <a:ext cx="7783830" cy="3806547"/>
          </a:xfrm>
          <a:prstGeom prst="roundRect">
            <a:avLst>
              <a:gd name="adj" fmla="val 766"/>
            </a:avLst>
          </a:prstGeom>
          <a:noFill/>
          <a:ln w="7620">
            <a:solidFill>
              <a:srgbClr val="FFFFFF">
                <a:alpha val="24000"/>
              </a:srgbClr>
            </a:solidFill>
            <a:prstDash val="solid"/>
          </a:ln>
        </p:spPr>
      </p:sp>
      <p:sp>
        <p:nvSpPr>
          <p:cNvPr id="7" name="Shape 4"/>
          <p:cNvSpPr/>
          <p:nvPr/>
        </p:nvSpPr>
        <p:spPr>
          <a:xfrm>
            <a:off x="687705" y="2972157"/>
            <a:ext cx="7768590" cy="559237"/>
          </a:xfrm>
          <a:prstGeom prst="rect">
            <a:avLst/>
          </a:prstGeom>
          <a:solidFill>
            <a:srgbClr val="FFFFFF">
              <a:alpha val="4000"/>
            </a:srgbClr>
          </a:solidFill>
          <a:ln/>
        </p:spPr>
      </p:sp>
      <p:sp>
        <p:nvSpPr>
          <p:cNvPr id="8" name="Text 5"/>
          <p:cNvSpPr/>
          <p:nvPr/>
        </p:nvSpPr>
        <p:spPr>
          <a:xfrm>
            <a:off x="882015" y="3096339"/>
            <a:ext cx="3491865" cy="310872"/>
          </a:xfrm>
          <a:prstGeom prst="rect">
            <a:avLst/>
          </a:prstGeom>
          <a:noFill/>
          <a:ln/>
        </p:spPr>
        <p:txBody>
          <a:bodyPr wrap="none" rtlCol="0" anchor="t"/>
          <a:lstStyle/>
          <a:p>
            <a:pPr marL="0" indent="0">
              <a:lnSpc>
                <a:spcPts val="2448"/>
              </a:lnSpc>
              <a:buNone/>
            </a:pPr>
            <a:r>
              <a:rPr lang="en-US" sz="1530" kern="0" spc="-15" dirty="0">
                <a:solidFill>
                  <a:srgbClr val="E5E0DF"/>
                </a:solidFill>
                <a:latin typeface="Roboto" pitchFamily="34" charset="0"/>
                <a:ea typeface="Roboto" pitchFamily="34" charset="-122"/>
                <a:cs typeface="Roboto" pitchFamily="34" charset="-120"/>
              </a:rPr>
              <a:t>Mata Pelajaran</a:t>
            </a:r>
            <a:endParaRPr lang="en-US" sz="1530" dirty="0"/>
          </a:p>
        </p:txBody>
      </p:sp>
      <p:sp>
        <p:nvSpPr>
          <p:cNvPr id="9" name="Text 6"/>
          <p:cNvSpPr/>
          <p:nvPr/>
        </p:nvSpPr>
        <p:spPr>
          <a:xfrm>
            <a:off x="4770120" y="3096339"/>
            <a:ext cx="3491865" cy="310872"/>
          </a:xfrm>
          <a:prstGeom prst="rect">
            <a:avLst/>
          </a:prstGeom>
          <a:noFill/>
          <a:ln/>
        </p:spPr>
        <p:txBody>
          <a:bodyPr wrap="none" rtlCol="0" anchor="t"/>
          <a:lstStyle/>
          <a:p>
            <a:pPr marL="0" indent="0">
              <a:lnSpc>
                <a:spcPts val="2448"/>
              </a:lnSpc>
              <a:buNone/>
            </a:pPr>
            <a:r>
              <a:rPr lang="en-US" sz="1530" kern="0" spc="-15" dirty="0">
                <a:solidFill>
                  <a:srgbClr val="E5E0DF"/>
                </a:solidFill>
                <a:latin typeface="Roboto" pitchFamily="34" charset="0"/>
                <a:ea typeface="Roboto" pitchFamily="34" charset="-122"/>
                <a:cs typeface="Roboto" pitchFamily="34" charset="-120"/>
              </a:rPr>
              <a:t>Matematika</a:t>
            </a:r>
            <a:endParaRPr lang="en-US" sz="1530" dirty="0"/>
          </a:p>
        </p:txBody>
      </p:sp>
      <p:sp>
        <p:nvSpPr>
          <p:cNvPr id="10" name="Shape 7"/>
          <p:cNvSpPr/>
          <p:nvPr/>
        </p:nvSpPr>
        <p:spPr>
          <a:xfrm>
            <a:off x="687705" y="3531394"/>
            <a:ext cx="7768590" cy="559237"/>
          </a:xfrm>
          <a:prstGeom prst="rect">
            <a:avLst/>
          </a:prstGeom>
          <a:solidFill>
            <a:srgbClr val="000000">
              <a:alpha val="4000"/>
            </a:srgbClr>
          </a:solidFill>
          <a:ln/>
        </p:spPr>
      </p:sp>
      <p:sp>
        <p:nvSpPr>
          <p:cNvPr id="11" name="Text 8"/>
          <p:cNvSpPr/>
          <p:nvPr/>
        </p:nvSpPr>
        <p:spPr>
          <a:xfrm>
            <a:off x="882015" y="3655576"/>
            <a:ext cx="3491865" cy="310872"/>
          </a:xfrm>
          <a:prstGeom prst="rect">
            <a:avLst/>
          </a:prstGeom>
          <a:noFill/>
          <a:ln/>
        </p:spPr>
        <p:txBody>
          <a:bodyPr wrap="none" rtlCol="0" anchor="t"/>
          <a:lstStyle/>
          <a:p>
            <a:pPr marL="0" indent="0">
              <a:lnSpc>
                <a:spcPts val="2448"/>
              </a:lnSpc>
              <a:buNone/>
            </a:pPr>
            <a:r>
              <a:rPr lang="en-US" sz="1530" kern="0" spc="-15" dirty="0">
                <a:solidFill>
                  <a:srgbClr val="E5E0DF"/>
                </a:solidFill>
                <a:latin typeface="Roboto" pitchFamily="34" charset="0"/>
                <a:ea typeface="Roboto" pitchFamily="34" charset="-122"/>
                <a:cs typeface="Roboto" pitchFamily="34" charset="-120"/>
              </a:rPr>
              <a:t>Topik Proyek</a:t>
            </a:r>
            <a:endParaRPr lang="en-US" sz="1530" dirty="0"/>
          </a:p>
        </p:txBody>
      </p:sp>
      <p:sp>
        <p:nvSpPr>
          <p:cNvPr id="12" name="Text 9"/>
          <p:cNvSpPr/>
          <p:nvPr/>
        </p:nvSpPr>
        <p:spPr>
          <a:xfrm>
            <a:off x="4770120" y="3655576"/>
            <a:ext cx="3491865" cy="310872"/>
          </a:xfrm>
          <a:prstGeom prst="rect">
            <a:avLst/>
          </a:prstGeom>
          <a:noFill/>
          <a:ln/>
        </p:spPr>
        <p:txBody>
          <a:bodyPr wrap="none" rtlCol="0" anchor="t"/>
          <a:lstStyle/>
          <a:p>
            <a:pPr marL="0" indent="0">
              <a:lnSpc>
                <a:spcPts val="2448"/>
              </a:lnSpc>
              <a:buNone/>
            </a:pPr>
            <a:r>
              <a:rPr lang="en-US" sz="1530" kern="0" spc="-15" dirty="0">
                <a:solidFill>
                  <a:srgbClr val="E5E0DF"/>
                </a:solidFill>
                <a:latin typeface="Roboto" pitchFamily="34" charset="0"/>
                <a:ea typeface="Roboto" pitchFamily="34" charset="-122"/>
                <a:cs typeface="Roboto" pitchFamily="34" charset="-120"/>
              </a:rPr>
              <a:t>Perancangan Taman Bermain</a:t>
            </a:r>
            <a:endParaRPr lang="en-US" sz="1530" dirty="0"/>
          </a:p>
        </p:txBody>
      </p:sp>
      <p:sp>
        <p:nvSpPr>
          <p:cNvPr id="13" name="Shape 10"/>
          <p:cNvSpPr/>
          <p:nvPr/>
        </p:nvSpPr>
        <p:spPr>
          <a:xfrm>
            <a:off x="687705" y="4090630"/>
            <a:ext cx="7768590" cy="1491853"/>
          </a:xfrm>
          <a:prstGeom prst="rect">
            <a:avLst/>
          </a:prstGeom>
          <a:solidFill>
            <a:srgbClr val="FFFFFF">
              <a:alpha val="4000"/>
            </a:srgbClr>
          </a:solidFill>
          <a:ln/>
        </p:spPr>
      </p:sp>
      <p:sp>
        <p:nvSpPr>
          <p:cNvPr id="14" name="Text 11"/>
          <p:cNvSpPr/>
          <p:nvPr/>
        </p:nvSpPr>
        <p:spPr>
          <a:xfrm>
            <a:off x="882015" y="4214813"/>
            <a:ext cx="3491865" cy="310872"/>
          </a:xfrm>
          <a:prstGeom prst="rect">
            <a:avLst/>
          </a:prstGeom>
          <a:noFill/>
          <a:ln/>
        </p:spPr>
        <p:txBody>
          <a:bodyPr wrap="none" rtlCol="0" anchor="t"/>
          <a:lstStyle/>
          <a:p>
            <a:pPr marL="0" indent="0">
              <a:lnSpc>
                <a:spcPts val="2448"/>
              </a:lnSpc>
              <a:buNone/>
            </a:pPr>
            <a:r>
              <a:rPr lang="en-US" sz="1530" kern="0" spc="-15" dirty="0">
                <a:solidFill>
                  <a:srgbClr val="E5E0DF"/>
                </a:solidFill>
                <a:latin typeface="Roboto" pitchFamily="34" charset="0"/>
                <a:ea typeface="Roboto" pitchFamily="34" charset="-122"/>
                <a:cs typeface="Roboto" pitchFamily="34" charset="-120"/>
              </a:rPr>
              <a:t>Tujuan Pembelajaran</a:t>
            </a:r>
            <a:endParaRPr lang="en-US" sz="1530" dirty="0"/>
          </a:p>
        </p:txBody>
      </p:sp>
      <p:sp>
        <p:nvSpPr>
          <p:cNvPr id="15" name="Text 12"/>
          <p:cNvSpPr/>
          <p:nvPr/>
        </p:nvSpPr>
        <p:spPr>
          <a:xfrm>
            <a:off x="4770120" y="4214813"/>
            <a:ext cx="3491865" cy="1243489"/>
          </a:xfrm>
          <a:prstGeom prst="rect">
            <a:avLst/>
          </a:prstGeom>
          <a:noFill/>
          <a:ln/>
        </p:spPr>
        <p:txBody>
          <a:bodyPr wrap="square" rtlCol="0" anchor="t"/>
          <a:lstStyle/>
          <a:p>
            <a:pPr marL="0" indent="0">
              <a:lnSpc>
                <a:spcPts val="2448"/>
              </a:lnSpc>
              <a:buNone/>
            </a:pPr>
            <a:r>
              <a:rPr lang="en-US" sz="1530" kern="0" spc="-15" dirty="0">
                <a:solidFill>
                  <a:srgbClr val="E5E0DF"/>
                </a:solidFill>
                <a:latin typeface="Roboto" pitchFamily="34" charset="0"/>
                <a:ea typeface="Roboto" pitchFamily="34" charset="-122"/>
                <a:cs typeface="Roboto" pitchFamily="34" charset="-120"/>
              </a:rPr>
              <a:t>Menerapkan konsep matematika (geometri, pengukuran, dan perhitungan) dalam perancangan taman bermain yang ergonomis dan estetis.</a:t>
            </a:r>
            <a:endParaRPr lang="en-US" sz="1530" dirty="0"/>
          </a:p>
        </p:txBody>
      </p:sp>
      <p:sp>
        <p:nvSpPr>
          <p:cNvPr id="16" name="Shape 13"/>
          <p:cNvSpPr/>
          <p:nvPr/>
        </p:nvSpPr>
        <p:spPr>
          <a:xfrm>
            <a:off x="687705" y="5582483"/>
            <a:ext cx="7768590" cy="1180981"/>
          </a:xfrm>
          <a:prstGeom prst="rect">
            <a:avLst/>
          </a:prstGeom>
          <a:solidFill>
            <a:srgbClr val="000000">
              <a:alpha val="4000"/>
            </a:srgbClr>
          </a:solidFill>
          <a:ln/>
        </p:spPr>
      </p:sp>
      <p:sp>
        <p:nvSpPr>
          <p:cNvPr id="17" name="Text 14"/>
          <p:cNvSpPr/>
          <p:nvPr/>
        </p:nvSpPr>
        <p:spPr>
          <a:xfrm>
            <a:off x="882015" y="5706666"/>
            <a:ext cx="3491865" cy="310872"/>
          </a:xfrm>
          <a:prstGeom prst="rect">
            <a:avLst/>
          </a:prstGeom>
          <a:noFill/>
          <a:ln/>
        </p:spPr>
        <p:txBody>
          <a:bodyPr wrap="none" rtlCol="0" anchor="t"/>
          <a:lstStyle/>
          <a:p>
            <a:pPr marL="0" indent="0">
              <a:lnSpc>
                <a:spcPts val="2448"/>
              </a:lnSpc>
              <a:buNone/>
            </a:pPr>
            <a:r>
              <a:rPr lang="en-US" sz="1530" kern="0" spc="-15" dirty="0">
                <a:solidFill>
                  <a:srgbClr val="E5E0DF"/>
                </a:solidFill>
                <a:latin typeface="Roboto" pitchFamily="34" charset="0"/>
                <a:ea typeface="Roboto" pitchFamily="34" charset="-122"/>
                <a:cs typeface="Roboto" pitchFamily="34" charset="-120"/>
              </a:rPr>
              <a:t>Aktivitas Siswa</a:t>
            </a:r>
            <a:endParaRPr lang="en-US" sz="1530" dirty="0"/>
          </a:p>
        </p:txBody>
      </p:sp>
      <p:sp>
        <p:nvSpPr>
          <p:cNvPr id="18" name="Text 15"/>
          <p:cNvSpPr/>
          <p:nvPr/>
        </p:nvSpPr>
        <p:spPr>
          <a:xfrm>
            <a:off x="4770120" y="5706666"/>
            <a:ext cx="3491865" cy="932617"/>
          </a:xfrm>
          <a:prstGeom prst="rect">
            <a:avLst/>
          </a:prstGeom>
          <a:noFill/>
          <a:ln/>
        </p:spPr>
        <p:txBody>
          <a:bodyPr wrap="square" rtlCol="0" anchor="t"/>
          <a:lstStyle/>
          <a:p>
            <a:pPr marL="0" indent="0">
              <a:lnSpc>
                <a:spcPts val="2448"/>
              </a:lnSpc>
              <a:buNone/>
            </a:pPr>
            <a:r>
              <a:rPr lang="en-US" sz="1530" kern="0" spc="-15" dirty="0">
                <a:solidFill>
                  <a:srgbClr val="E5E0DF"/>
                </a:solidFill>
                <a:latin typeface="Roboto" pitchFamily="34" charset="0"/>
                <a:ea typeface="Roboto" pitchFamily="34" charset="-122"/>
                <a:cs typeface="Roboto" pitchFamily="34" charset="-120"/>
              </a:rPr>
              <a:t>Mengukur lahan, merancang tata letak taman, menghitung kebutuhan material, dan membuat model taman bermain.</a:t>
            </a:r>
            <a:endParaRPr lang="en-US" sz="153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TotalTime>
  <Words>600</Words>
  <Application>Microsoft Office PowerPoint</Application>
  <PresentationFormat>Custom</PresentationFormat>
  <Paragraphs>83</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Roboto</vt:lpstr>
      <vt:lpstr>Roboto Mono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desy eka muliani</cp:lastModifiedBy>
  <cp:revision>2</cp:revision>
  <cp:lastPrinted>2024-08-11T05:26:48Z</cp:lastPrinted>
  <dcterms:created xsi:type="dcterms:W3CDTF">2024-08-06T01:11:25Z</dcterms:created>
  <dcterms:modified xsi:type="dcterms:W3CDTF">2024-08-11T06:17:00Z</dcterms:modified>
</cp:coreProperties>
</file>