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38" r:id="rId2"/>
    <p:sldMasterId id="2147483790" r:id="rId3"/>
    <p:sldMasterId id="2147483809" r:id="rId4"/>
  </p:sldMasterIdLst>
  <p:sldIdLst>
    <p:sldId id="376" r:id="rId5"/>
    <p:sldId id="378" r:id="rId6"/>
    <p:sldId id="377" r:id="rId7"/>
    <p:sldId id="398" r:id="rId8"/>
    <p:sldId id="399" r:id="rId9"/>
    <p:sldId id="400" r:id="rId10"/>
    <p:sldId id="269" r:id="rId11"/>
    <p:sldId id="270" r:id="rId12"/>
    <p:sldId id="432" r:id="rId13"/>
    <p:sldId id="408" r:id="rId14"/>
    <p:sldId id="406" r:id="rId15"/>
    <p:sldId id="271" r:id="rId16"/>
    <p:sldId id="434" r:id="rId17"/>
    <p:sldId id="436" r:id="rId18"/>
    <p:sldId id="272" r:id="rId19"/>
    <p:sldId id="276" r:id="rId20"/>
    <p:sldId id="380" r:id="rId21"/>
    <p:sldId id="387" r:id="rId22"/>
    <p:sldId id="382" r:id="rId23"/>
    <p:sldId id="388" r:id="rId24"/>
    <p:sldId id="389" r:id="rId25"/>
    <p:sldId id="306" r:id="rId26"/>
    <p:sldId id="410" r:id="rId27"/>
    <p:sldId id="412" r:id="rId28"/>
    <p:sldId id="390" r:id="rId29"/>
    <p:sldId id="392" r:id="rId30"/>
    <p:sldId id="413" r:id="rId31"/>
    <p:sldId id="414" r:id="rId32"/>
    <p:sldId id="415" r:id="rId33"/>
    <p:sldId id="438" r:id="rId34"/>
    <p:sldId id="416" r:id="rId35"/>
    <p:sldId id="418" r:id="rId36"/>
    <p:sldId id="442" r:id="rId37"/>
    <p:sldId id="420" r:id="rId38"/>
    <p:sldId id="422" r:id="rId39"/>
    <p:sldId id="423" r:id="rId40"/>
    <p:sldId id="428" r:id="rId41"/>
    <p:sldId id="426" r:id="rId42"/>
    <p:sldId id="424" r:id="rId43"/>
    <p:sldId id="429" r:id="rId44"/>
    <p:sldId id="394" r:id="rId45"/>
    <p:sldId id="430" r:id="rId46"/>
    <p:sldId id="448" r:id="rId47"/>
    <p:sldId id="449" r:id="rId48"/>
    <p:sldId id="443" r:id="rId49"/>
    <p:sldId id="445" r:id="rId50"/>
    <p:sldId id="277" r:id="rId51"/>
    <p:sldId id="281" r:id="rId52"/>
    <p:sldId id="446" r:id="rId53"/>
    <p:sldId id="289" r:id="rId54"/>
    <p:sldId id="447" r:id="rId55"/>
    <p:sldId id="39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661CC-190E-4AA4-9542-8A6695D00B18}" v="739" dt="2020-11-06T14:57:28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f. Dr. Chanif Nurcholis, M.Si. (Ketua Senat)" userId="9b59208c-6e6d-4c94-92a8-266f53ed350e" providerId="ADAL" clId="{132661CC-190E-4AA4-9542-8A6695D00B18}"/>
    <pc:docChg chg="undo custSel mod addSld delSld modSld">
      <pc:chgData name="Prof. Dr. Chanif Nurcholis, M.Si. (Ketua Senat)" userId="9b59208c-6e6d-4c94-92a8-266f53ed350e" providerId="ADAL" clId="{132661CC-190E-4AA4-9542-8A6695D00B18}" dt="2020-11-06T15:13:08.699" v="9220" actId="26606"/>
      <pc:docMkLst>
        <pc:docMk/>
      </pc:docMkLst>
      <pc:sldChg chg="modSp mod">
        <pc:chgData name="Prof. Dr. Chanif Nurcholis, M.Si. (Ketua Senat)" userId="9b59208c-6e6d-4c94-92a8-266f53ed350e" providerId="ADAL" clId="{132661CC-190E-4AA4-9542-8A6695D00B18}" dt="2020-11-06T11:25:53.161" v="7951" actId="20577"/>
        <pc:sldMkLst>
          <pc:docMk/>
          <pc:sldMk cId="0" sldId="269"/>
        </pc:sldMkLst>
        <pc:spChg chg="mod">
          <ac:chgData name="Prof. Dr. Chanif Nurcholis, M.Si. (Ketua Senat)" userId="9b59208c-6e6d-4c94-92a8-266f53ed350e" providerId="ADAL" clId="{132661CC-190E-4AA4-9542-8A6695D00B18}" dt="2020-11-06T05:37:28.506" v="6326" actId="207"/>
          <ac:spMkLst>
            <pc:docMk/>
            <pc:sldMk cId="0" sldId="269"/>
            <ac:spMk id="6146" creationId="{00000000-0000-0000-0000-000000000000}"/>
          </ac:spMkLst>
        </pc:spChg>
        <pc:graphicFrameChg chg="mod">
          <ac:chgData name="Prof. Dr. Chanif Nurcholis, M.Si. (Ketua Senat)" userId="9b59208c-6e6d-4c94-92a8-266f53ed350e" providerId="ADAL" clId="{132661CC-190E-4AA4-9542-8A6695D00B18}" dt="2020-11-06T11:25:53.161" v="7951" actId="20577"/>
          <ac:graphicFrameMkLst>
            <pc:docMk/>
            <pc:sldMk cId="0" sldId="269"/>
            <ac:graphicFrameMk id="6149" creationId="{268CB76D-1B36-4C57-BA48-6E3332C78B74}"/>
          </ac:graphicFrameMkLst>
        </pc:graphicFrameChg>
      </pc:sldChg>
      <pc:sldChg chg="addSp delSp modSp mod delDesignElem">
        <pc:chgData name="Prof. Dr. Chanif Nurcholis, M.Si. (Ketua Senat)" userId="9b59208c-6e6d-4c94-92a8-266f53ed350e" providerId="ADAL" clId="{132661CC-190E-4AA4-9542-8A6695D00B18}" dt="2020-11-06T14:31:19.292" v="8244" actId="1582"/>
        <pc:sldMkLst>
          <pc:docMk/>
          <pc:sldMk cId="0" sldId="270"/>
        </pc:sldMkLst>
        <pc:spChg chg="mod">
          <ac:chgData name="Prof. Dr. Chanif Nurcholis, M.Si. (Ketua Senat)" userId="9b59208c-6e6d-4c94-92a8-266f53ed350e" providerId="ADAL" clId="{132661CC-190E-4AA4-9542-8A6695D00B18}" dt="2020-11-06T05:38:14.168" v="6330" actId="14100"/>
          <ac:spMkLst>
            <pc:docMk/>
            <pc:sldMk cId="0" sldId="270"/>
            <ac:spMk id="7170" creationId="{00000000-0000-0000-0000-000000000000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0" sldId="270"/>
            <ac:spMk id="7182" creationId="{6F66A575-7835-4400-BEDE-89F2EF034034}"/>
          </ac:spMkLst>
        </pc:spChg>
        <pc:graphicFrameChg chg="mod">
          <ac:chgData name="Prof. Dr. Chanif Nurcholis, M.Si. (Ketua Senat)" userId="9b59208c-6e6d-4c94-92a8-266f53ed350e" providerId="ADAL" clId="{132661CC-190E-4AA4-9542-8A6695D00B18}" dt="2020-11-06T14:31:19.292" v="8244" actId="1582"/>
          <ac:graphicFrameMkLst>
            <pc:docMk/>
            <pc:sldMk cId="0" sldId="270"/>
            <ac:graphicFrameMk id="7178" creationId="{06249968-EE5A-47EF-AA37-BFC8EEC53A5B}"/>
          </ac:graphicFrameMkLst>
        </pc:graphicFrameChg>
      </pc:sldChg>
      <pc:sldChg chg="addSp delSp modSp delDesignElem">
        <pc:chgData name="Prof. Dr. Chanif Nurcholis, M.Si. (Ketua Senat)" userId="9b59208c-6e6d-4c94-92a8-266f53ed350e" providerId="ADAL" clId="{132661CC-190E-4AA4-9542-8A6695D00B18}" dt="2020-11-06T11:32:34.837" v="7995" actId="20577"/>
        <pc:sldMkLst>
          <pc:docMk/>
          <pc:sldMk cId="0" sldId="271"/>
        </pc:sldMkLst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0" sldId="271"/>
            <ac:spMk id="74" creationId="{955A2079-FA98-4876-80F0-72364A7D2EA4}"/>
          </ac:spMkLst>
        </pc:spChg>
        <pc:graphicFrameChg chg="mod">
          <ac:chgData name="Prof. Dr. Chanif Nurcholis, M.Si. (Ketua Senat)" userId="9b59208c-6e6d-4c94-92a8-266f53ed350e" providerId="ADAL" clId="{132661CC-190E-4AA4-9542-8A6695D00B18}" dt="2020-11-06T11:32:34.837" v="7995" actId="20577"/>
          <ac:graphicFrameMkLst>
            <pc:docMk/>
            <pc:sldMk cId="0" sldId="271"/>
            <ac:graphicFrameMk id="8197" creationId="{A10894D6-901D-481A-9FEB-BA912F264130}"/>
          </ac:graphicFrameMkLst>
        </pc:graphicFrameChg>
      </pc:sldChg>
      <pc:sldChg chg="addSp delSp modSp mod delDesignElem">
        <pc:chgData name="Prof. Dr. Chanif Nurcholis, M.Si. (Ketua Senat)" userId="9b59208c-6e6d-4c94-92a8-266f53ed350e" providerId="ADAL" clId="{132661CC-190E-4AA4-9542-8A6695D00B18}" dt="2020-11-06T05:48:59.903" v="6424" actId="113"/>
        <pc:sldMkLst>
          <pc:docMk/>
          <pc:sldMk cId="0" sldId="272"/>
        </pc:sldMkLst>
        <pc:spChg chg="mod">
          <ac:chgData name="Prof. Dr. Chanif Nurcholis, M.Si. (Ketua Senat)" userId="9b59208c-6e6d-4c94-92a8-266f53ed350e" providerId="ADAL" clId="{132661CC-190E-4AA4-9542-8A6695D00B18}" dt="2020-11-06T05:48:59.903" v="6424" actId="113"/>
          <ac:spMkLst>
            <pc:docMk/>
            <pc:sldMk cId="0" sldId="272"/>
            <ac:spMk id="9218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48:22.138" v="6421" actId="255"/>
          <ac:spMkLst>
            <pc:docMk/>
            <pc:sldMk cId="0" sldId="272"/>
            <ac:spMk id="9219" creationId="{00000000-0000-0000-0000-000000000000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0" sldId="272"/>
            <ac:spMk id="9221" creationId="{7CB4857B-ED7C-444D-9F04-2F885114A1C2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0" sldId="272"/>
            <ac:spMk id="9222" creationId="{D18046FB-44EA-4FD8-A585-EA09A319B2D0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0" sldId="272"/>
            <ac:spMk id="9223" creationId="{479F5F2B-8B58-4140-AE6A-51F6C67B18D9}"/>
          </ac:spMkLst>
        </pc:spChg>
      </pc:sldChg>
      <pc:sldChg chg="modSp mod">
        <pc:chgData name="Prof. Dr. Chanif Nurcholis, M.Si. (Ketua Senat)" userId="9b59208c-6e6d-4c94-92a8-266f53ed350e" providerId="ADAL" clId="{132661CC-190E-4AA4-9542-8A6695D00B18}" dt="2020-11-06T14:35:45.177" v="8295" actId="207"/>
        <pc:sldMkLst>
          <pc:docMk/>
          <pc:sldMk cId="0" sldId="276"/>
        </pc:sldMkLst>
        <pc:spChg chg="mod">
          <ac:chgData name="Prof. Dr. Chanif Nurcholis, M.Si. (Ketua Senat)" userId="9b59208c-6e6d-4c94-92a8-266f53ed350e" providerId="ADAL" clId="{132661CC-190E-4AA4-9542-8A6695D00B18}" dt="2020-11-06T05:49:37.666" v="6427" actId="113"/>
          <ac:spMkLst>
            <pc:docMk/>
            <pc:sldMk cId="0" sldId="276"/>
            <ac:spMk id="2" creationId="{00000000-0000-0000-0000-000000000000}"/>
          </ac:spMkLst>
        </pc:spChg>
        <pc:graphicFrameChg chg="mod">
          <ac:chgData name="Prof. Dr. Chanif Nurcholis, M.Si. (Ketua Senat)" userId="9b59208c-6e6d-4c94-92a8-266f53ed350e" providerId="ADAL" clId="{132661CC-190E-4AA4-9542-8A6695D00B18}" dt="2020-11-06T14:35:45.177" v="8295" actId="207"/>
          <ac:graphicFrameMkLst>
            <pc:docMk/>
            <pc:sldMk cId="0" sldId="276"/>
            <ac:graphicFrameMk id="5" creationId="{7FA8218B-FAD6-44E8-AC8D-8B623FABF6B0}"/>
          </ac:graphicFrameMkLst>
        </pc:graphicFrameChg>
      </pc:sldChg>
      <pc:sldChg chg="addSp delSp modSp add mod">
        <pc:chgData name="Prof. Dr. Chanif Nurcholis, M.Si. (Ketua Senat)" userId="9b59208c-6e6d-4c94-92a8-266f53ed350e" providerId="ADAL" clId="{132661CC-190E-4AA4-9542-8A6695D00B18}" dt="2020-11-06T12:03:11.559" v="8113" actId="14100"/>
        <pc:sldMkLst>
          <pc:docMk/>
          <pc:sldMk cId="0" sldId="277"/>
        </pc:sldMkLst>
        <pc:spChg chg="add del mod">
          <ac:chgData name="Prof. Dr. Chanif Nurcholis, M.Si. (Ketua Senat)" userId="9b59208c-6e6d-4c94-92a8-266f53ed350e" providerId="ADAL" clId="{132661CC-190E-4AA4-9542-8A6695D00B18}" dt="2020-11-06T12:02:56.740" v="8109" actId="478"/>
          <ac:spMkLst>
            <pc:docMk/>
            <pc:sldMk cId="0" sldId="277"/>
            <ac:spMk id="3" creationId="{F333474B-2AD2-46E5-BF8B-FE1E261DA33A}"/>
          </ac:spMkLst>
        </pc:spChg>
        <pc:spChg chg="del mod">
          <ac:chgData name="Prof. Dr. Chanif Nurcholis, M.Si. (Ketua Senat)" userId="9b59208c-6e6d-4c94-92a8-266f53ed350e" providerId="ADAL" clId="{132661CC-190E-4AA4-9542-8A6695D00B18}" dt="2020-11-06T12:02:44.389" v="8108" actId="478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Prof. Dr. Chanif Nurcholis, M.Si. (Ketua Senat)" userId="9b59208c-6e6d-4c94-92a8-266f53ed350e" providerId="ADAL" clId="{132661CC-190E-4AA4-9542-8A6695D00B18}" dt="2020-11-06T12:03:11.559" v="8113" actId="14100"/>
          <ac:picMkLst>
            <pc:docMk/>
            <pc:sldMk cId="0" sldId="277"/>
            <ac:picMk id="9" creationId="{00000000-0000-0000-0000-000000000000}"/>
          </ac:picMkLst>
        </pc:picChg>
        <pc:picChg chg="del">
          <ac:chgData name="Prof. Dr. Chanif Nurcholis, M.Si. (Ketua Senat)" userId="9b59208c-6e6d-4c94-92a8-266f53ed350e" providerId="ADAL" clId="{132661CC-190E-4AA4-9542-8A6695D00B18}" dt="2020-11-06T12:02:32.878" v="8106" actId="21"/>
          <ac:picMkLst>
            <pc:docMk/>
            <pc:sldMk cId="0" sldId="277"/>
            <ac:picMk id="13" creationId="{00000000-0000-0000-0000-000000000000}"/>
          </ac:picMkLst>
        </pc:picChg>
      </pc:sldChg>
      <pc:sldChg chg="addSp delSp modSp add mod">
        <pc:chgData name="Prof. Dr. Chanif Nurcholis, M.Si. (Ketua Senat)" userId="9b59208c-6e6d-4c94-92a8-266f53ed350e" providerId="ADAL" clId="{132661CC-190E-4AA4-9542-8A6695D00B18}" dt="2020-11-06T12:03:34.567" v="8120" actId="14100"/>
        <pc:sldMkLst>
          <pc:docMk/>
          <pc:sldMk cId="0" sldId="281"/>
        </pc:sldMkLst>
        <pc:spChg chg="add del mod">
          <ac:chgData name="Prof. Dr. Chanif Nurcholis, M.Si. (Ketua Senat)" userId="9b59208c-6e6d-4c94-92a8-266f53ed350e" providerId="ADAL" clId="{132661CC-190E-4AA4-9542-8A6695D00B18}" dt="2020-11-06T12:03:24.072" v="8116" actId="478"/>
          <ac:spMkLst>
            <pc:docMk/>
            <pc:sldMk cId="0" sldId="281"/>
            <ac:spMk id="3" creationId="{D99DE995-DAC8-4509-8B2F-C7F141905903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12:03:21.135" v="8114" actId="478"/>
          <ac:spMkLst>
            <pc:docMk/>
            <pc:sldMk cId="0" sldId="281"/>
            <ac:spMk id="14" creationId="{00000000-0000-0000-0000-000000000000}"/>
          </ac:spMkLst>
        </pc:spChg>
        <pc:picChg chg="del">
          <ac:chgData name="Prof. Dr. Chanif Nurcholis, M.Si. (Ketua Senat)" userId="9b59208c-6e6d-4c94-92a8-266f53ed350e" providerId="ADAL" clId="{132661CC-190E-4AA4-9542-8A6695D00B18}" dt="2020-11-06T12:03:22.239" v="8115" actId="478"/>
          <ac:picMkLst>
            <pc:docMk/>
            <pc:sldMk cId="0" sldId="281"/>
            <ac:picMk id="13" creationId="{00000000-0000-0000-0000-000000000000}"/>
          </ac:picMkLst>
        </pc:picChg>
        <pc:picChg chg="mod">
          <ac:chgData name="Prof. Dr. Chanif Nurcholis, M.Si. (Ketua Senat)" userId="9b59208c-6e6d-4c94-92a8-266f53ed350e" providerId="ADAL" clId="{132661CC-190E-4AA4-9542-8A6695D00B18}" dt="2020-11-06T12:03:34.567" v="8120" actId="14100"/>
          <ac:picMkLst>
            <pc:docMk/>
            <pc:sldMk cId="0" sldId="281"/>
            <ac:picMk id="1026" creationId="{00000000-0000-0000-0000-000000000000}"/>
          </ac:picMkLst>
        </pc:picChg>
      </pc:sldChg>
      <pc:sldChg chg="add">
        <pc:chgData name="Prof. Dr. Chanif Nurcholis, M.Si. (Ketua Senat)" userId="9b59208c-6e6d-4c94-92a8-266f53ed350e" providerId="ADAL" clId="{132661CC-190E-4AA4-9542-8A6695D00B18}" dt="2020-11-06T13:06:37.352" v="8221"/>
        <pc:sldMkLst>
          <pc:docMk/>
          <pc:sldMk cId="131198317" sldId="289"/>
        </pc:sldMkLst>
      </pc:sldChg>
      <pc:sldChg chg="modSp mod">
        <pc:chgData name="Prof. Dr. Chanif Nurcholis, M.Si. (Ketua Senat)" userId="9b59208c-6e6d-4c94-92a8-266f53ed350e" providerId="ADAL" clId="{132661CC-190E-4AA4-9542-8A6695D00B18}" dt="2020-11-06T14:39:34.481" v="8362" actId="20577"/>
        <pc:sldMkLst>
          <pc:docMk/>
          <pc:sldMk cId="278147059" sldId="306"/>
        </pc:sldMkLst>
        <pc:spChg chg="mod">
          <ac:chgData name="Prof. Dr. Chanif Nurcholis, M.Si. (Ketua Senat)" userId="9b59208c-6e6d-4c94-92a8-266f53ed350e" providerId="ADAL" clId="{132661CC-190E-4AA4-9542-8A6695D00B18}" dt="2020-11-06T11:37:42.466" v="8022" actId="20577"/>
          <ac:spMkLst>
            <pc:docMk/>
            <pc:sldMk cId="278147059" sldId="306"/>
            <ac:spMk id="2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6:13:02.663" v="6655" actId="20577"/>
          <ac:spMkLst>
            <pc:docMk/>
            <pc:sldMk cId="278147059" sldId="306"/>
            <ac:spMk id="11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6:11:36.331" v="6636" actId="20577"/>
          <ac:spMkLst>
            <pc:docMk/>
            <pc:sldMk cId="278147059" sldId="306"/>
            <ac:spMk id="13" creationId="{7FFAC5CA-405F-48CA-A04F-4EA2FEC14479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4:39:34.481" v="8362" actId="20577"/>
          <ac:spMkLst>
            <pc:docMk/>
            <pc:sldMk cId="278147059" sldId="306"/>
            <ac:spMk id="21" creationId="{01F27544-5665-4BAF-90DB-6295CD04A63E}"/>
          </ac:spMkLst>
        </pc:spChg>
        <pc:cxnChg chg="mod">
          <ac:chgData name="Prof. Dr. Chanif Nurcholis, M.Si. (Ketua Senat)" userId="9b59208c-6e6d-4c94-92a8-266f53ed350e" providerId="ADAL" clId="{132661CC-190E-4AA4-9542-8A6695D00B18}" dt="2020-11-06T06:12:48.479" v="6648" actId="20577"/>
          <ac:cxnSpMkLst>
            <pc:docMk/>
            <pc:sldMk cId="278147059" sldId="306"/>
            <ac:cxnSpMk id="1027" creationId="{00000000-0000-0000-0000-000000000000}"/>
          </ac:cxnSpMkLst>
        </pc:cxnChg>
      </pc:sldChg>
      <pc:sldChg chg="addSp delSp modSp mod delDesignElem">
        <pc:chgData name="Prof. Dr. Chanif Nurcholis, M.Si. (Ketua Senat)" userId="9b59208c-6e6d-4c94-92a8-266f53ed350e" providerId="ADAL" clId="{132661CC-190E-4AA4-9542-8A6695D00B18}" dt="2020-11-06T11:22:52.492" v="7927" actId="26606"/>
        <pc:sldMkLst>
          <pc:docMk/>
          <pc:sldMk cId="2525992763" sldId="376"/>
        </pc:sldMkLst>
        <pc:spChg chg="mod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2" creationId="{48DC7C79-9C50-4F69-A4AA-B4F27BB838FC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3" creationId="{5C2CEF3B-B707-426A-9F13-5CF36B1E7625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5T21:55:23.615" v="51" actId="26606"/>
          <ac:spMkLst>
            <pc:docMk/>
            <pc:sldMk cId="2525992763" sldId="376"/>
            <ac:spMk id="46" creationId="{0B3B9DBC-97CC-4A18-B4A6-66E240292269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5T21:55:23.615" v="51" actId="26606"/>
          <ac:spMkLst>
            <pc:docMk/>
            <pc:sldMk cId="2525992763" sldId="376"/>
            <ac:spMk id="48" creationId="{F4492644-1D84-449E-94E4-5FC5C873D32E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5T21:55:23.615" v="51" actId="26606"/>
          <ac:spMkLst>
            <pc:docMk/>
            <pc:sldMk cId="2525992763" sldId="376"/>
            <ac:spMk id="50" creationId="{94EE1A74-DEBF-434E-8B5E-7AB296ECBE08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5T21:55:23.615" v="51" actId="26606"/>
          <ac:spMkLst>
            <pc:docMk/>
            <pc:sldMk cId="2525992763" sldId="376"/>
            <ac:spMk id="54" creationId="{8C7C4D4B-92D9-4FA4-A294-749E8574FF51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5T21:55:23.615" v="51" actId="26606"/>
          <ac:spMkLst>
            <pc:docMk/>
            <pc:sldMk cId="2525992763" sldId="376"/>
            <ac:spMk id="60" creationId="{BADA3358-2A3F-41B0-A458-6FD1DB3AF9BB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5T21:55:23.615" v="51" actId="26606"/>
          <ac:spMkLst>
            <pc:docMk/>
            <pc:sldMk cId="2525992763" sldId="376"/>
            <ac:spMk id="61" creationId="{E4737216-37B2-43AD-AB08-05BFCCEFC99E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5T21:55:23.602" v="50" actId="26606"/>
          <ac:spMkLst>
            <pc:docMk/>
            <pc:sldMk cId="2525992763" sldId="376"/>
            <ac:spMk id="66" creationId="{73A25D70-4A55-4F72-B9C5-A69CDBF4DB42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5T21:55:23.602" v="50" actId="26606"/>
          <ac:spMkLst>
            <pc:docMk/>
            <pc:sldMk cId="2525992763" sldId="376"/>
            <ac:spMk id="68" creationId="{54957100-6D8B-4161-9F2F-C0A949EC84C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5T21:55:23.602" v="50" actId="26606"/>
          <ac:spMkLst>
            <pc:docMk/>
            <pc:sldMk cId="2525992763" sldId="376"/>
            <ac:spMk id="70" creationId="{0BD8B065-EE51-4AE2-A94C-86249998FD7B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84" creationId="{C66F2F30-5DC0-44A0-BFA6-E12F46ED16DA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85" creationId="{85872F57-7F42-4F97-8391-DDC8D0054C03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86" creationId="{04DC2037-48A0-4F22-B9D4-8EAEBC780AB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87" creationId="{0006CBFD-ADA0-43D1-9332-9C34CA1C76E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88" creationId="{2B931666-F28F-45F3-A074-66D2272D580B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77" v="7926" actId="26606"/>
          <ac:spMkLst>
            <pc:docMk/>
            <pc:sldMk cId="2525992763" sldId="376"/>
            <ac:spMk id="93" creationId="{46F1F2C8-798B-4CCE-A851-94AFAF350BE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77" v="7926" actId="26606"/>
          <ac:spMkLst>
            <pc:docMk/>
            <pc:sldMk cId="2525992763" sldId="376"/>
            <ac:spMk id="95" creationId="{755E9CD0-04B0-4A3C-B291-AD913379C713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77" v="7926" actId="26606"/>
          <ac:spMkLst>
            <pc:docMk/>
            <pc:sldMk cId="2525992763" sldId="376"/>
            <ac:spMk id="97" creationId="{1DD8BF3B-6066-418C-8D1A-75C5E396FC0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77" v="7926" actId="26606"/>
          <ac:spMkLst>
            <pc:docMk/>
            <pc:sldMk cId="2525992763" sldId="376"/>
            <ac:spMk id="99" creationId="{80BC66F9-7A74-4286-AD22-1174052CC22C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77" v="7926" actId="26606"/>
          <ac:spMkLst>
            <pc:docMk/>
            <pc:sldMk cId="2525992763" sldId="376"/>
            <ac:spMk id="101" creationId="{D8142CC3-2B5C-48E6-9DF0-6C8ACBAF23EF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77" v="7926" actId="26606"/>
          <ac:spMkLst>
            <pc:docMk/>
            <pc:sldMk cId="2525992763" sldId="376"/>
            <ac:spMk id="105" creationId="{46A89C79-8EF3-4AF9-B3D9-59A883F41C83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77" v="7926" actId="26606"/>
          <ac:spMkLst>
            <pc:docMk/>
            <pc:sldMk cId="2525992763" sldId="376"/>
            <ac:spMk id="107" creationId="{EFE5CE34-4543-42E5-B82C-1F3D12422CD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22:52.477" v="7926" actId="26606"/>
          <ac:spMkLst>
            <pc:docMk/>
            <pc:sldMk cId="2525992763" sldId="376"/>
            <ac:spMk id="109" creationId="{72AF41FE-63D7-4695-81D2-66D2510E448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111" creationId="{D278ADA9-6383-4BDD-80D2-8899A402687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112" creationId="{484B7147-B0F6-40ED-B5A2-FF72BC8198B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113" creationId="{B36D2DE0-0628-4A9A-A59D-7BA8B5EB3022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114" creationId="{48E405C9-94BE-41DA-928C-DEC9A8550E9F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115" creationId="{D2091A72-D5BB-42AC-8FD3-F7747D90861E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22:52.492" v="7927" actId="26606"/>
          <ac:spMkLst>
            <pc:docMk/>
            <pc:sldMk cId="2525992763" sldId="376"/>
            <ac:spMk id="116" creationId="{6ED12BFC-A737-46AF-8411-481112D54B0C}"/>
          </ac:spMkLst>
        </pc:spChg>
        <pc:grpChg chg="add del">
          <ac:chgData name="Prof. Dr. Chanif Nurcholis, M.Si. (Ketua Senat)" userId="9b59208c-6e6d-4c94-92a8-266f53ed350e" providerId="ADAL" clId="{132661CC-190E-4AA4-9542-8A6695D00B18}" dt="2020-11-05T21:55:23.602" v="50" actId="26606"/>
          <ac:grpSpMkLst>
            <pc:docMk/>
            <pc:sldMk cId="2525992763" sldId="376"/>
            <ac:grpSpMk id="72" creationId="{18999293-B054-4B57-A26F-D04C2BB11338}"/>
          </ac:grpSpMkLst>
        </pc:grpChg>
        <pc:grpChg chg="add del">
          <ac:chgData name="Prof. Dr. Chanif Nurcholis, M.Si. (Ketua Senat)" userId="9b59208c-6e6d-4c94-92a8-266f53ed350e" providerId="ADAL" clId="{132661CC-190E-4AA4-9542-8A6695D00B18}" dt="2020-11-05T21:55:23.602" v="50" actId="26606"/>
          <ac:grpSpMkLst>
            <pc:docMk/>
            <pc:sldMk cId="2525992763" sldId="376"/>
            <ac:grpSpMk id="78" creationId="{761945C4-D997-42F3-B59A-984CF0066715}"/>
          </ac:grpSpMkLst>
        </pc:grpChg>
        <pc:cxnChg chg="add del">
          <ac:chgData name="Prof. Dr. Chanif Nurcholis, M.Si. (Ketua Senat)" userId="9b59208c-6e6d-4c94-92a8-266f53ed350e" providerId="ADAL" clId="{132661CC-190E-4AA4-9542-8A6695D00B18}" dt="2020-11-06T11:22:52.477" v="7926" actId="26606"/>
          <ac:cxnSpMkLst>
            <pc:docMk/>
            <pc:sldMk cId="2525992763" sldId="376"/>
            <ac:cxnSpMk id="103" creationId="{7B2D303B-3DD0-4319-9EAD-361847FEC71D}"/>
          </ac:cxnSpMkLst>
        </pc:cxnChg>
      </pc:sldChg>
      <pc:sldChg chg="addSp delSp modSp mod delDesignElem">
        <pc:chgData name="Prof. Dr. Chanif Nurcholis, M.Si. (Ketua Senat)" userId="9b59208c-6e6d-4c94-92a8-266f53ed350e" providerId="ADAL" clId="{132661CC-190E-4AA4-9542-8A6695D00B18}" dt="2020-11-06T05:35:31.147" v="6316"/>
        <pc:sldMkLst>
          <pc:docMk/>
          <pc:sldMk cId="671162856" sldId="377"/>
        </pc:sldMkLst>
        <pc:spChg chg="mod">
          <ac:chgData name="Prof. Dr. Chanif Nurcholis, M.Si. (Ketua Senat)" userId="9b59208c-6e6d-4c94-92a8-266f53ed350e" providerId="ADAL" clId="{132661CC-190E-4AA4-9542-8A6695D00B18}" dt="2020-11-05T21:57:56.209" v="67" actId="26606"/>
          <ac:spMkLst>
            <pc:docMk/>
            <pc:sldMk cId="671162856" sldId="377"/>
            <ac:spMk id="2" creationId="{8C799B7D-7735-415C-86B2-AD94321A9773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671162856" sldId="377"/>
            <ac:spMk id="33" creationId="{42285737-90EE-47DC-AC80-8AE156B11969}"/>
          </ac:spMkLst>
        </pc:spChg>
        <pc:grpChg chg="add del">
          <ac:chgData name="Prof. Dr. Chanif Nurcholis, M.Si. (Ketua Senat)" userId="9b59208c-6e6d-4c94-92a8-266f53ed350e" providerId="ADAL" clId="{132661CC-190E-4AA4-9542-8A6695D00B18}" dt="2020-11-06T03:28:48.736" v="5705"/>
          <ac:grpSpMkLst>
            <pc:docMk/>
            <pc:sldMk cId="671162856" sldId="377"/>
            <ac:grpSpMk id="35" creationId="{B57BDC17-F1B3-455F-BBF1-680AA1F25C06}"/>
          </ac:grpSpMkLst>
        </pc:grpChg>
        <pc:graphicFrameChg chg="mod modGraphic">
          <ac:chgData name="Prof. Dr. Chanif Nurcholis, M.Si. (Ketua Senat)" userId="9b59208c-6e6d-4c94-92a8-266f53ed350e" providerId="ADAL" clId="{132661CC-190E-4AA4-9542-8A6695D00B18}" dt="2020-11-06T05:35:31.147" v="6316"/>
          <ac:graphicFrameMkLst>
            <pc:docMk/>
            <pc:sldMk cId="671162856" sldId="377"/>
            <ac:graphicFrameMk id="28" creationId="{104EC131-D0B7-474C-9DEE-8CCD672BA0FD}"/>
          </ac:graphicFrameMkLst>
        </pc:graphicFrameChg>
      </pc:sldChg>
      <pc:sldChg chg="addSp delSp modSp delDesignElem">
        <pc:chgData name="Prof. Dr. Chanif Nurcholis, M.Si. (Ketua Senat)" userId="9b59208c-6e6d-4c94-92a8-266f53ed350e" providerId="ADAL" clId="{132661CC-190E-4AA4-9542-8A6695D00B18}" dt="2020-11-06T11:24:02.025" v="7933"/>
        <pc:sldMkLst>
          <pc:docMk/>
          <pc:sldMk cId="2592662052" sldId="378"/>
        </pc:sldMkLst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2592662052" sldId="378"/>
            <ac:spMk id="10" creationId="{6C4028FD-8BAA-4A19-BFDE-594D991B7552}"/>
          </ac:spMkLst>
        </pc:spChg>
        <pc:graphicFrameChg chg="mod">
          <ac:chgData name="Prof. Dr. Chanif Nurcholis, M.Si. (Ketua Senat)" userId="9b59208c-6e6d-4c94-92a8-266f53ed350e" providerId="ADAL" clId="{132661CC-190E-4AA4-9542-8A6695D00B18}" dt="2020-11-06T11:24:02.025" v="7933"/>
          <ac:graphicFrameMkLst>
            <pc:docMk/>
            <pc:sldMk cId="2592662052" sldId="378"/>
            <ac:graphicFrameMk id="5" creationId="{DCA834DD-CF62-4DB9-BF09-AA322178B6E8}"/>
          </ac:graphicFrameMkLst>
        </pc:graphicFrameChg>
      </pc:sldChg>
      <pc:sldChg chg="addSp delSp modSp mod">
        <pc:chgData name="Prof. Dr. Chanif Nurcholis, M.Si. (Ketua Senat)" userId="9b59208c-6e6d-4c94-92a8-266f53ed350e" providerId="ADAL" clId="{132661CC-190E-4AA4-9542-8A6695D00B18}" dt="2020-11-06T14:37:20.575" v="8318" actId="14100"/>
        <pc:sldMkLst>
          <pc:docMk/>
          <pc:sldMk cId="2142177820" sldId="380"/>
        </pc:sldMkLst>
        <pc:spChg chg="add mod">
          <ac:chgData name="Prof. Dr. Chanif Nurcholis, M.Si. (Ketua Senat)" userId="9b59208c-6e6d-4c94-92a8-266f53ed350e" providerId="ADAL" clId="{132661CC-190E-4AA4-9542-8A6695D00B18}" dt="2020-11-06T14:37:20.575" v="8318" actId="14100"/>
          <ac:spMkLst>
            <pc:docMk/>
            <pc:sldMk cId="2142177820" sldId="380"/>
            <ac:spMk id="54" creationId="{82A3DA9D-A67E-475B-8530-C4EEBA52FCF1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57:06.040" v="6486" actId="14100"/>
          <ac:spMkLst>
            <pc:docMk/>
            <pc:sldMk cId="2142177820" sldId="380"/>
            <ac:spMk id="63" creationId="{97791727-E0F4-4C08-AA82-5DB5DC1397EE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52:18.057" v="6457" actId="207"/>
          <ac:spMkLst>
            <pc:docMk/>
            <pc:sldMk cId="2142177820" sldId="380"/>
            <ac:spMk id="38917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1:34:26.030" v="8003" actId="1037"/>
          <ac:spMkLst>
            <pc:docMk/>
            <pc:sldMk cId="2142177820" sldId="380"/>
            <ac:spMk id="38921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56:43.446" v="6480" actId="14100"/>
          <ac:spMkLst>
            <pc:docMk/>
            <pc:sldMk cId="2142177820" sldId="380"/>
            <ac:spMk id="38926" creationId="{00000000-0000-0000-0000-000000000000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5:56:21.196" v="6475" actId="478"/>
          <ac:spMkLst>
            <pc:docMk/>
            <pc:sldMk cId="2142177820" sldId="380"/>
            <ac:spMk id="38927" creationId="{00000000-0000-0000-0000-000000000000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5:56:22.970" v="6476" actId="478"/>
          <ac:spMkLst>
            <pc:docMk/>
            <pc:sldMk cId="2142177820" sldId="380"/>
            <ac:spMk id="38928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1:34:34.906" v="8004" actId="14100"/>
          <ac:spMkLst>
            <pc:docMk/>
            <pc:sldMk cId="2142177820" sldId="380"/>
            <ac:spMk id="38930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1:34:39.154" v="8005" actId="1076"/>
          <ac:spMkLst>
            <pc:docMk/>
            <pc:sldMk cId="2142177820" sldId="380"/>
            <ac:spMk id="38935" creationId="{00000000-0000-0000-0000-000000000000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5:54:37.430" v="6474" actId="478"/>
          <ac:spMkLst>
            <pc:docMk/>
            <pc:sldMk cId="2142177820" sldId="380"/>
            <ac:spMk id="38938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1:34:06.340" v="8001" actId="20577"/>
          <ac:spMkLst>
            <pc:docMk/>
            <pc:sldMk cId="2142177820" sldId="380"/>
            <ac:spMk id="38940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1:34:44.128" v="8009" actId="1038"/>
          <ac:spMkLst>
            <pc:docMk/>
            <pc:sldMk cId="2142177820" sldId="380"/>
            <ac:spMk id="38941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56:35.474" v="6479" actId="1037"/>
          <ac:spMkLst>
            <pc:docMk/>
            <pc:sldMk cId="2142177820" sldId="380"/>
            <ac:spMk id="38943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53:30.113" v="6467" actId="1076"/>
          <ac:spMkLst>
            <pc:docMk/>
            <pc:sldMk cId="2142177820" sldId="380"/>
            <ac:spMk id="38949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53:34.328" v="6468" actId="14100"/>
          <ac:spMkLst>
            <pc:docMk/>
            <pc:sldMk cId="2142177820" sldId="380"/>
            <ac:spMk id="38951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54:03.519" v="6471" actId="14100"/>
          <ac:spMkLst>
            <pc:docMk/>
            <pc:sldMk cId="2142177820" sldId="380"/>
            <ac:spMk id="38953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53:46.375" v="6469" actId="14100"/>
          <ac:spMkLst>
            <pc:docMk/>
            <pc:sldMk cId="2142177820" sldId="380"/>
            <ac:spMk id="38954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52:11.163" v="6455" actId="207"/>
          <ac:spMkLst>
            <pc:docMk/>
            <pc:sldMk cId="2142177820" sldId="380"/>
            <ac:spMk id="38962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53:23.648" v="6466" actId="1035"/>
          <ac:spMkLst>
            <pc:docMk/>
            <pc:sldMk cId="2142177820" sldId="380"/>
            <ac:spMk id="38963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57:18.976" v="6488" actId="14100"/>
          <ac:spMkLst>
            <pc:docMk/>
            <pc:sldMk cId="2142177820" sldId="380"/>
            <ac:spMk id="38964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51:09.452" v="6453" actId="207"/>
          <ac:spMkLst>
            <pc:docMk/>
            <pc:sldMk cId="2142177820" sldId="380"/>
            <ac:spMk id="38970" creationId="{00000000-0000-0000-0000-000000000000}"/>
          </ac:spMkLst>
        </pc:spChg>
      </pc:sldChg>
      <pc:sldChg chg="modSp mod">
        <pc:chgData name="Prof. Dr. Chanif Nurcholis, M.Si. (Ketua Senat)" userId="9b59208c-6e6d-4c94-92a8-266f53ed350e" providerId="ADAL" clId="{132661CC-190E-4AA4-9542-8A6695D00B18}" dt="2020-11-06T11:36:06.223" v="8010" actId="208"/>
        <pc:sldMkLst>
          <pc:docMk/>
          <pc:sldMk cId="1708150865" sldId="382"/>
        </pc:sldMkLst>
        <pc:spChg chg="mod">
          <ac:chgData name="Prof. Dr. Chanif Nurcholis, M.Si. (Ketua Senat)" userId="9b59208c-6e6d-4c94-92a8-266f53ed350e" providerId="ADAL" clId="{132661CC-190E-4AA4-9542-8A6695D00B18}" dt="2020-11-06T06:05:36.209" v="6541" actId="207"/>
          <ac:spMkLst>
            <pc:docMk/>
            <pc:sldMk cId="1708150865" sldId="382"/>
            <ac:spMk id="26" creationId="{5084952D-FA67-4C72-B18B-00B4C7861003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6:04:47.906" v="6540" actId="207"/>
          <ac:spMkLst>
            <pc:docMk/>
            <pc:sldMk cId="1708150865" sldId="382"/>
            <ac:spMk id="27" creationId="{B301A23E-09D0-4C3F-969B-3F1BE95D94EE}"/>
          </ac:spMkLst>
        </pc:spChg>
        <pc:cxnChg chg="mod">
          <ac:chgData name="Prof. Dr. Chanif Nurcholis, M.Si. (Ketua Senat)" userId="9b59208c-6e6d-4c94-92a8-266f53ed350e" providerId="ADAL" clId="{132661CC-190E-4AA4-9542-8A6695D00B18}" dt="2020-11-06T11:36:06.223" v="8010" actId="208"/>
          <ac:cxnSpMkLst>
            <pc:docMk/>
            <pc:sldMk cId="1708150865" sldId="382"/>
            <ac:cxnSpMk id="15" creationId="{00000000-0000-0000-0000-000000000000}"/>
          </ac:cxnSpMkLst>
        </pc:cxnChg>
      </pc:sldChg>
      <pc:sldChg chg="del">
        <pc:chgData name="Prof. Dr. Chanif Nurcholis, M.Si. (Ketua Senat)" userId="9b59208c-6e6d-4c94-92a8-266f53ed350e" providerId="ADAL" clId="{132661CC-190E-4AA4-9542-8A6695D00B18}" dt="2020-11-06T03:23:22.355" v="5673" actId="47"/>
        <pc:sldMkLst>
          <pc:docMk/>
          <pc:sldMk cId="1369802905" sldId="384"/>
        </pc:sldMkLst>
      </pc:sldChg>
      <pc:sldChg chg="addSp delSp modSp mod delAnim modAnim">
        <pc:chgData name="Prof. Dr. Chanif Nurcholis, M.Si. (Ketua Senat)" userId="9b59208c-6e6d-4c94-92a8-266f53ed350e" providerId="ADAL" clId="{132661CC-190E-4AA4-9542-8A6695D00B18}" dt="2020-11-06T06:03:58.119" v="6539" actId="14100"/>
        <pc:sldMkLst>
          <pc:docMk/>
          <pc:sldMk cId="2933437456" sldId="387"/>
        </pc:sldMkLst>
        <pc:spChg chg="mod">
          <ac:chgData name="Prof. Dr. Chanif Nurcholis, M.Si. (Ketua Senat)" userId="9b59208c-6e6d-4c94-92a8-266f53ed350e" providerId="ADAL" clId="{132661CC-190E-4AA4-9542-8A6695D00B18}" dt="2020-11-06T06:02:20.722" v="6529" actId="1035"/>
          <ac:spMkLst>
            <pc:docMk/>
            <pc:sldMk cId="2933437456" sldId="387"/>
            <ac:spMk id="11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6:02:24.504" v="6531" actId="1036"/>
          <ac:spMkLst>
            <pc:docMk/>
            <pc:sldMk cId="2933437456" sldId="387"/>
            <ac:spMk id="22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6:00:00.648" v="6506" actId="14100"/>
          <ac:spMkLst>
            <pc:docMk/>
            <pc:sldMk cId="2933437456" sldId="387"/>
            <ac:spMk id="29" creationId="{4C46845B-48FC-436F-915D-AA96C88ACC7A}"/>
          </ac:spMkLst>
        </pc:spChg>
        <pc:spChg chg="add mod">
          <ac:chgData name="Prof. Dr. Chanif Nurcholis, M.Si. (Ketua Senat)" userId="9b59208c-6e6d-4c94-92a8-266f53ed350e" providerId="ADAL" clId="{132661CC-190E-4AA4-9542-8A6695D00B18}" dt="2020-11-06T06:01:09.239" v="6521" actId="1037"/>
          <ac:spMkLst>
            <pc:docMk/>
            <pc:sldMk cId="2933437456" sldId="387"/>
            <ac:spMk id="51" creationId="{D4443806-A2CF-4D01-BBC3-8248D795F58B}"/>
          </ac:spMkLst>
        </pc:spChg>
        <pc:grpChg chg="del">
          <ac:chgData name="Prof. Dr. Chanif Nurcholis, M.Si. (Ketua Senat)" userId="9b59208c-6e6d-4c94-92a8-266f53ed350e" providerId="ADAL" clId="{132661CC-190E-4AA4-9542-8A6695D00B18}" dt="2020-11-06T05:58:22.153" v="6496" actId="478"/>
          <ac:grpSpMkLst>
            <pc:docMk/>
            <pc:sldMk cId="2933437456" sldId="387"/>
            <ac:grpSpMk id="30" creationId="{E93F66CA-F979-46F4-A7EE-DA411A3485B0}"/>
          </ac:grpSpMkLst>
        </pc:grpChg>
        <pc:cxnChg chg="mod">
          <ac:chgData name="Prof. Dr. Chanif Nurcholis, M.Si. (Ketua Senat)" userId="9b59208c-6e6d-4c94-92a8-266f53ed350e" providerId="ADAL" clId="{132661CC-190E-4AA4-9542-8A6695D00B18}" dt="2020-11-06T05:58:11.769" v="6495" actId="208"/>
          <ac:cxnSpMkLst>
            <pc:docMk/>
            <pc:sldMk cId="2933437456" sldId="387"/>
            <ac:cxnSpMk id="19" creationId="{00000000-0000-0000-0000-000000000000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6:03:11.627" v="6535" actId="208"/>
          <ac:cxnSpMkLst>
            <pc:docMk/>
            <pc:sldMk cId="2933437456" sldId="387"/>
            <ac:cxnSpMk id="25" creationId="{00000000-0000-0000-0000-000000000000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5:58:59.223" v="6501" actId="14100"/>
          <ac:cxnSpMkLst>
            <pc:docMk/>
            <pc:sldMk cId="2933437456" sldId="387"/>
            <ac:cxnSpMk id="28" creationId="{64A50282-EA32-4E38-81B5-0F8B7EB1658D}"/>
          </ac:cxnSpMkLst>
        </pc:cxnChg>
        <pc:cxnChg chg="del topLvl">
          <ac:chgData name="Prof. Dr. Chanif Nurcholis, M.Si. (Ketua Senat)" userId="9b59208c-6e6d-4c94-92a8-266f53ed350e" providerId="ADAL" clId="{132661CC-190E-4AA4-9542-8A6695D00B18}" dt="2020-11-06T05:58:22.153" v="6496" actId="478"/>
          <ac:cxnSpMkLst>
            <pc:docMk/>
            <pc:sldMk cId="2933437456" sldId="387"/>
            <ac:cxnSpMk id="31" creationId="{FC29375C-6C4E-470F-83F0-C5BF7DCAC626}"/>
          </ac:cxnSpMkLst>
        </pc:cxnChg>
        <pc:cxnChg chg="topLvl">
          <ac:chgData name="Prof. Dr. Chanif Nurcholis, M.Si. (Ketua Senat)" userId="9b59208c-6e6d-4c94-92a8-266f53ed350e" providerId="ADAL" clId="{132661CC-190E-4AA4-9542-8A6695D00B18}" dt="2020-11-06T05:58:22.153" v="6496" actId="478"/>
          <ac:cxnSpMkLst>
            <pc:docMk/>
            <pc:sldMk cId="2933437456" sldId="387"/>
            <ac:cxnSpMk id="32" creationId="{4E3D5A40-5AD7-4C9F-B022-B8B8D6BDEDDE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6:02:31.623" v="6532" actId="14100"/>
          <ac:cxnSpMkLst>
            <pc:docMk/>
            <pc:sldMk cId="2933437456" sldId="387"/>
            <ac:cxnSpMk id="38" creationId="{AA96781E-F36D-44D9-869D-8A5381F2DEE8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5:58:06.479" v="6494" actId="14100"/>
          <ac:cxnSpMkLst>
            <pc:docMk/>
            <pc:sldMk cId="2933437456" sldId="387"/>
            <ac:cxnSpMk id="39" creationId="{299051DC-AFF7-4E2F-B8D8-310830CAE027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6:03:58.119" v="6539" actId="14100"/>
          <ac:cxnSpMkLst>
            <pc:docMk/>
            <pc:sldMk cId="2933437456" sldId="387"/>
            <ac:cxnSpMk id="47" creationId="{C6533658-FEA0-4D46-8A7A-CA6A723CB2E7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6:02:35.511" v="6533" actId="14100"/>
          <ac:cxnSpMkLst>
            <pc:docMk/>
            <pc:sldMk cId="2933437456" sldId="387"/>
            <ac:cxnSpMk id="48" creationId="{00000000-0000-0000-0000-000000000000}"/>
          </ac:cxnSpMkLst>
        </pc:cxnChg>
        <pc:cxnChg chg="add mod">
          <ac:chgData name="Prof. Dr. Chanif Nurcholis, M.Si. (Ketua Senat)" userId="9b59208c-6e6d-4c94-92a8-266f53ed350e" providerId="ADAL" clId="{132661CC-190E-4AA4-9542-8A6695D00B18}" dt="2020-11-06T05:58:49.122" v="6499" actId="1076"/>
          <ac:cxnSpMkLst>
            <pc:docMk/>
            <pc:sldMk cId="2933437456" sldId="387"/>
            <ac:cxnSpMk id="49" creationId="{915F4CC9-0772-4801-BC3A-032839D52252}"/>
          </ac:cxnSpMkLst>
        </pc:cxnChg>
        <pc:cxnChg chg="add mod">
          <ac:chgData name="Prof. Dr. Chanif Nurcholis, M.Si. (Ketua Senat)" userId="9b59208c-6e6d-4c94-92a8-266f53ed350e" providerId="ADAL" clId="{132661CC-190E-4AA4-9542-8A6695D00B18}" dt="2020-11-06T05:58:53.743" v="6500" actId="1076"/>
          <ac:cxnSpMkLst>
            <pc:docMk/>
            <pc:sldMk cId="2933437456" sldId="387"/>
            <ac:cxnSpMk id="50" creationId="{94DD0378-0263-48B9-9EDF-7E76F361BAFA}"/>
          </ac:cxnSpMkLst>
        </pc:cxnChg>
      </pc:sldChg>
      <pc:sldChg chg="addSp delSp delDesignElem">
        <pc:chgData name="Prof. Dr. Chanif Nurcholis, M.Si. (Ketua Senat)" userId="9b59208c-6e6d-4c94-92a8-266f53ed350e" providerId="ADAL" clId="{132661CC-190E-4AA4-9542-8A6695D00B18}" dt="2020-11-06T03:28:48.736" v="5705"/>
        <pc:sldMkLst>
          <pc:docMk/>
          <pc:sldMk cId="3537077989" sldId="388"/>
        </pc:sldMkLst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3537077989" sldId="388"/>
            <ac:spMk id="10" creationId="{955A2079-FA98-4876-80F0-72364A7D2EA4}"/>
          </ac:spMkLst>
        </pc:spChg>
      </pc:sldChg>
      <pc:sldChg chg="addSp delSp modSp mod delDesignElem">
        <pc:chgData name="Prof. Dr. Chanif Nurcholis, M.Si. (Ketua Senat)" userId="9b59208c-6e6d-4c94-92a8-266f53ed350e" providerId="ADAL" clId="{132661CC-190E-4AA4-9542-8A6695D00B18}" dt="2020-11-06T14:38:48.496" v="8345" actId="20577"/>
        <pc:sldMkLst>
          <pc:docMk/>
          <pc:sldMk cId="488993100" sldId="389"/>
        </pc:sldMkLst>
        <pc:spChg chg="mod">
          <ac:chgData name="Prof. Dr. Chanif Nurcholis, M.Si. (Ketua Senat)" userId="9b59208c-6e6d-4c94-92a8-266f53ed350e" providerId="ADAL" clId="{132661CC-190E-4AA4-9542-8A6695D00B18}" dt="2020-11-06T06:06:44.881" v="6546" actId="113"/>
          <ac:spMkLst>
            <pc:docMk/>
            <pc:sldMk cId="488993100" sldId="389"/>
            <ac:spMk id="2" creationId="{7290B6AD-DE35-4DDC-9179-E273C0443542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4:38:48.496" v="8345" actId="20577"/>
          <ac:spMkLst>
            <pc:docMk/>
            <pc:sldMk cId="488993100" sldId="389"/>
            <ac:spMk id="3" creationId="{991DD5BD-CA1D-479C-818D-D4ABFC8FBEEA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488993100" sldId="389"/>
            <ac:spMk id="17" creationId="{7CB4857B-ED7C-444D-9F04-2F885114A1C2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488993100" sldId="389"/>
            <ac:spMk id="19" creationId="{D18046FB-44EA-4FD8-A585-EA09A319B2D0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488993100" sldId="389"/>
            <ac:spMk id="21" creationId="{479F5F2B-8B58-4140-AE6A-51F6C67B18D9}"/>
          </ac:spMkLst>
        </pc:spChg>
      </pc:sldChg>
      <pc:sldChg chg="addSp delSp modSp mod delDesignElem">
        <pc:chgData name="Prof. Dr. Chanif Nurcholis, M.Si. (Ketua Senat)" userId="9b59208c-6e6d-4c94-92a8-266f53ed350e" providerId="ADAL" clId="{132661CC-190E-4AA4-9542-8A6695D00B18}" dt="2020-11-06T06:24:14.736" v="6713" actId="27636"/>
        <pc:sldMkLst>
          <pc:docMk/>
          <pc:sldMk cId="2975657313" sldId="390"/>
        </pc:sldMkLst>
        <pc:spChg chg="mod">
          <ac:chgData name="Prof. Dr. Chanif Nurcholis, M.Si. (Ketua Senat)" userId="9b59208c-6e6d-4c94-92a8-266f53ed350e" providerId="ADAL" clId="{132661CC-190E-4AA4-9542-8A6695D00B18}" dt="2020-11-06T03:48:32.167" v="5993" actId="26606"/>
          <ac:spMkLst>
            <pc:docMk/>
            <pc:sldMk cId="2975657313" sldId="390"/>
            <ac:spMk id="2" creationId="{085D6D95-E81E-4984-AB5D-B36FBF43BB13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6:24:14.736" v="6713" actId="27636"/>
          <ac:spMkLst>
            <pc:docMk/>
            <pc:sldMk cId="2975657313" sldId="390"/>
            <ac:spMk id="3" creationId="{74294C60-A75B-4940-A07E-97FE1F43F8AA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48:32.167" v="5993" actId="26606"/>
          <ac:spMkLst>
            <pc:docMk/>
            <pc:sldMk cId="2975657313" sldId="390"/>
            <ac:spMk id="16" creationId="{7CB4857B-ED7C-444D-9F04-2F885114A1C2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48:32.167" v="5993" actId="26606"/>
          <ac:spMkLst>
            <pc:docMk/>
            <pc:sldMk cId="2975657313" sldId="390"/>
            <ac:spMk id="17" creationId="{D18046FB-44EA-4FD8-A585-EA09A319B2D0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48:32.167" v="5993" actId="26606"/>
          <ac:spMkLst>
            <pc:docMk/>
            <pc:sldMk cId="2975657313" sldId="390"/>
            <ac:spMk id="18" creationId="{479F5F2B-8B58-4140-AE6A-51F6C67B18D9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48:32.153" v="5992" actId="26606"/>
          <ac:spMkLst>
            <pc:docMk/>
            <pc:sldMk cId="2975657313" sldId="390"/>
            <ac:spMk id="23" creationId="{4DA718D0-4865-4629-8134-44F68D41D57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48:32.153" v="5992" actId="26606"/>
          <ac:spMkLst>
            <pc:docMk/>
            <pc:sldMk cId="2975657313" sldId="390"/>
            <ac:spMk id="29" creationId="{CBC4F608-B4B8-48C3-9572-C0F061B1CD99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8:32.167" v="5993" actId="26606"/>
          <ac:spMkLst>
            <pc:docMk/>
            <pc:sldMk cId="2975657313" sldId="390"/>
            <ac:spMk id="31" creationId="{B775CD93-9DF2-48CB-9F57-1BCA9A46C7FA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8:32.167" v="5993" actId="26606"/>
          <ac:spMkLst>
            <pc:docMk/>
            <pc:sldMk cId="2975657313" sldId="390"/>
            <ac:spMk id="32" creationId="{6166C6D1-23AC-49C4-BA07-238E4E9F8CE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8:32.167" v="5993" actId="26606"/>
          <ac:spMkLst>
            <pc:docMk/>
            <pc:sldMk cId="2975657313" sldId="390"/>
            <ac:spMk id="33" creationId="{1C091803-41C2-48E0-9228-5148460C7479}"/>
          </ac:spMkLst>
        </pc:spChg>
        <pc:grpChg chg="add del">
          <ac:chgData name="Prof. Dr. Chanif Nurcholis, M.Si. (Ketua Senat)" userId="9b59208c-6e6d-4c94-92a8-266f53ed350e" providerId="ADAL" clId="{132661CC-190E-4AA4-9542-8A6695D00B18}" dt="2020-11-06T03:48:32.153" v="5992" actId="26606"/>
          <ac:grpSpMkLst>
            <pc:docMk/>
            <pc:sldMk cId="2975657313" sldId="390"/>
            <ac:grpSpMk id="25" creationId="{65167ED7-6315-43AB-B1B6-C326D5FD8F84}"/>
          </ac:grpSpMkLst>
        </pc:grpChg>
      </pc:sldChg>
      <pc:sldChg chg="addSp delSp modSp mod delDesignElem">
        <pc:chgData name="Prof. Dr. Chanif Nurcholis, M.Si. (Ketua Senat)" userId="9b59208c-6e6d-4c94-92a8-266f53ed350e" providerId="ADAL" clId="{132661CC-190E-4AA4-9542-8A6695D00B18}" dt="2020-11-06T11:42:46.005" v="8049" actId="6549"/>
        <pc:sldMkLst>
          <pc:docMk/>
          <pc:sldMk cId="1660648554" sldId="392"/>
        </pc:sldMkLst>
        <pc:spChg chg="mod">
          <ac:chgData name="Prof. Dr. Chanif Nurcholis, M.Si. (Ketua Senat)" userId="9b59208c-6e6d-4c94-92a8-266f53ed350e" providerId="ADAL" clId="{132661CC-190E-4AA4-9542-8A6695D00B18}" dt="2020-11-06T03:49:50.529" v="6003" actId="6549"/>
          <ac:spMkLst>
            <pc:docMk/>
            <pc:sldMk cId="1660648554" sldId="392"/>
            <ac:spMk id="2" creationId="{085D6D95-E81E-4984-AB5D-B36FBF43BB13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1:42:46.005" v="8049" actId="6549"/>
          <ac:spMkLst>
            <pc:docMk/>
            <pc:sldMk cId="1660648554" sldId="392"/>
            <ac:spMk id="3" creationId="{74294C60-A75B-4940-A07E-97FE1F43F8AA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1660648554" sldId="392"/>
            <ac:spMk id="8" creationId="{7CB4857B-ED7C-444D-9F04-2F885114A1C2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1660648554" sldId="392"/>
            <ac:spMk id="10" creationId="{D18046FB-44EA-4FD8-A585-EA09A319B2D0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1660648554" sldId="392"/>
            <ac:spMk id="12" creationId="{479F5F2B-8B58-4140-AE6A-51F6C67B18D9}"/>
          </ac:spMkLst>
        </pc:spChg>
      </pc:sldChg>
      <pc:sldChg chg="modSp mod">
        <pc:chgData name="Prof. Dr. Chanif Nurcholis, M.Si. (Ketua Senat)" userId="9b59208c-6e6d-4c94-92a8-266f53ed350e" providerId="ADAL" clId="{132661CC-190E-4AA4-9542-8A6695D00B18}" dt="2020-11-06T07:08:44.968" v="6968" actId="20577"/>
        <pc:sldMkLst>
          <pc:docMk/>
          <pc:sldMk cId="3950273031" sldId="394"/>
        </pc:sldMkLst>
        <pc:spChg chg="mod">
          <ac:chgData name="Prof. Dr. Chanif Nurcholis, M.Si. (Ketua Senat)" userId="9b59208c-6e6d-4c94-92a8-266f53ed350e" providerId="ADAL" clId="{132661CC-190E-4AA4-9542-8A6695D00B18}" dt="2020-11-06T04:03:56.542" v="6217" actId="6549"/>
          <ac:spMkLst>
            <pc:docMk/>
            <pc:sldMk cId="3950273031" sldId="394"/>
            <ac:spMk id="2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7:08:44.968" v="6968" actId="20577"/>
          <ac:spMkLst>
            <pc:docMk/>
            <pc:sldMk cId="3950273031" sldId="394"/>
            <ac:spMk id="9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7:08:19.675" v="6960" actId="207"/>
          <ac:spMkLst>
            <pc:docMk/>
            <pc:sldMk cId="3950273031" sldId="394"/>
            <ac:spMk id="26" creationId="{5084952D-FA67-4C72-B18B-00B4C7861003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7:08:09.081" v="6959" actId="207"/>
          <ac:spMkLst>
            <pc:docMk/>
            <pc:sldMk cId="3950273031" sldId="394"/>
            <ac:spMk id="27" creationId="{B301A23E-09D0-4C3F-969B-3F1BE95D94EE}"/>
          </ac:spMkLst>
        </pc:spChg>
        <pc:cxnChg chg="mod">
          <ac:chgData name="Prof. Dr. Chanif Nurcholis, M.Si. (Ketua Senat)" userId="9b59208c-6e6d-4c94-92a8-266f53ed350e" providerId="ADAL" clId="{132661CC-190E-4AA4-9542-8A6695D00B18}" dt="2020-11-06T07:08:44.968" v="6968" actId="20577"/>
          <ac:cxnSpMkLst>
            <pc:docMk/>
            <pc:sldMk cId="3950273031" sldId="394"/>
            <ac:cxnSpMk id="25" creationId="{00000000-0000-0000-0000-000000000000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7:08:44.968" v="6968" actId="20577"/>
          <ac:cxnSpMkLst>
            <pc:docMk/>
            <pc:sldMk cId="3950273031" sldId="394"/>
            <ac:cxnSpMk id="33" creationId="{8844DB06-8EB8-42C0-B944-58E1E1D0625C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7:08:44.968" v="6968" actId="20577"/>
          <ac:cxnSpMkLst>
            <pc:docMk/>
            <pc:sldMk cId="3950273031" sldId="394"/>
            <ac:cxnSpMk id="35" creationId="{91439EC5-C05D-46D9-8F16-72DEA1C2BDFD}"/>
          </ac:cxnSpMkLst>
        </pc:cxnChg>
      </pc:sldChg>
      <pc:sldChg chg="addSp delSp modSp add mod setBg delDesignElem">
        <pc:chgData name="Prof. Dr. Chanif Nurcholis, M.Si. (Ketua Senat)" userId="9b59208c-6e6d-4c94-92a8-266f53ed350e" providerId="ADAL" clId="{132661CC-190E-4AA4-9542-8A6695D00B18}" dt="2020-11-06T12:07:59.678" v="8132" actId="26606"/>
        <pc:sldMkLst>
          <pc:docMk/>
          <pc:sldMk cId="1123652371" sldId="397"/>
        </pc:sldMkLst>
        <pc:spChg chg="mod">
          <ac:chgData name="Prof. Dr. Chanif Nurcholis, M.Si. (Ketua Senat)" userId="9b59208c-6e6d-4c94-92a8-266f53ed350e" providerId="ADAL" clId="{132661CC-190E-4AA4-9542-8A6695D00B18}" dt="2020-11-06T12:07:59.678" v="8132" actId="26606"/>
          <ac:spMkLst>
            <pc:docMk/>
            <pc:sldMk cId="1123652371" sldId="397"/>
            <ac:spMk id="2" creationId="{89E1B26A-0DDC-4EAF-A4E8-4B9FDD1D5140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2:07:59.668" v="8131" actId="26606"/>
          <ac:spMkLst>
            <pc:docMk/>
            <pc:sldMk cId="1123652371" sldId="397"/>
            <ac:spMk id="7" creationId="{A7895A40-19A4-42D6-9D30-DBC1E8002635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12:07:10.715" v="8128"/>
          <ac:spMkLst>
            <pc:docMk/>
            <pc:sldMk cId="1123652371" sldId="397"/>
            <ac:spMk id="8" creationId="{C66F2F30-5DC0-44A0-BFA6-E12F46ED16DA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2:07:59.668" v="8131" actId="26606"/>
          <ac:spMkLst>
            <pc:docMk/>
            <pc:sldMk cId="1123652371" sldId="397"/>
            <ac:spMk id="9" creationId="{02F429C4-ABC9-46FC-818A-B5429CDE4A96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12:07:10.715" v="8128"/>
          <ac:spMkLst>
            <pc:docMk/>
            <pc:sldMk cId="1123652371" sldId="397"/>
            <ac:spMk id="10" creationId="{85872F57-7F42-4F97-8391-DDC8D0054C03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2:07:59.668" v="8131" actId="26606"/>
          <ac:spMkLst>
            <pc:docMk/>
            <pc:sldMk cId="1123652371" sldId="397"/>
            <ac:spMk id="11" creationId="{2CEF98E4-3709-4952-8F42-2305CCE34FA3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12:07:10.715" v="8128"/>
          <ac:spMkLst>
            <pc:docMk/>
            <pc:sldMk cId="1123652371" sldId="397"/>
            <ac:spMk id="12" creationId="{04DC2037-48A0-4F22-B9D4-8EAEBC780AB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2:07:59.668" v="8131" actId="26606"/>
          <ac:spMkLst>
            <pc:docMk/>
            <pc:sldMk cId="1123652371" sldId="397"/>
            <ac:spMk id="13" creationId="{F10BCCF5-D685-47FF-B675-647EAEB72C8E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12:07:10.715" v="8128"/>
          <ac:spMkLst>
            <pc:docMk/>
            <pc:sldMk cId="1123652371" sldId="397"/>
            <ac:spMk id="14" creationId="{0006CBFD-ADA0-43D1-9332-9C34CA1C76E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2:07:59.668" v="8131" actId="26606"/>
          <ac:spMkLst>
            <pc:docMk/>
            <pc:sldMk cId="1123652371" sldId="397"/>
            <ac:spMk id="15" creationId="{B0EE8A42-107A-4D4C-8D56-BBAE95C7FC0D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12:07:10.715" v="8128"/>
          <ac:spMkLst>
            <pc:docMk/>
            <pc:sldMk cId="1123652371" sldId="397"/>
            <ac:spMk id="16" creationId="{2B931666-F28F-45F3-A074-66D2272D580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2:07:59.678" v="8132" actId="26606"/>
          <ac:spMkLst>
            <pc:docMk/>
            <pc:sldMk cId="1123652371" sldId="397"/>
            <ac:spMk id="17" creationId="{879EECFE-814E-4B68-96A7-86A795BD22F7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2:07:59.678" v="8132" actId="26606"/>
          <ac:spMkLst>
            <pc:docMk/>
            <pc:sldMk cId="1123652371" sldId="397"/>
            <ac:spMk id="18" creationId="{06F847C8-7801-44D8-8CCA-CDBA7AD91A00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2:07:59.678" v="8132" actId="26606"/>
          <ac:spMkLst>
            <pc:docMk/>
            <pc:sldMk cId="1123652371" sldId="397"/>
            <ac:spMk id="19" creationId="{AF180F00-B4B2-4196-BB1C-ECD21B03F0A9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2:07:59.678" v="8132" actId="26606"/>
          <ac:spMkLst>
            <pc:docMk/>
            <pc:sldMk cId="1123652371" sldId="397"/>
            <ac:spMk id="20" creationId="{6E600F8C-C8F3-420C-9D3B-E1FBE7BAE481}"/>
          </ac:spMkLst>
        </pc:spChg>
        <pc:cxnChg chg="add">
          <ac:chgData name="Prof. Dr. Chanif Nurcholis, M.Si. (Ketua Senat)" userId="9b59208c-6e6d-4c94-92a8-266f53ed350e" providerId="ADAL" clId="{132661CC-190E-4AA4-9542-8A6695D00B18}" dt="2020-11-06T12:07:59.678" v="8132" actId="26606"/>
          <ac:cxnSpMkLst>
            <pc:docMk/>
            <pc:sldMk cId="1123652371" sldId="397"/>
            <ac:cxnSpMk id="21" creationId="{7AA55BF2-380C-4942-8AB1-55A6A52A35F8}"/>
          </ac:cxnSpMkLst>
        </pc:cxnChg>
      </pc:sldChg>
      <pc:sldChg chg="addSp delSp del delDesignElem">
        <pc:chgData name="Prof. Dr. Chanif Nurcholis, M.Si. (Ketua Senat)" userId="9b59208c-6e6d-4c94-92a8-266f53ed350e" providerId="ADAL" clId="{132661CC-190E-4AA4-9542-8A6695D00B18}" dt="2020-11-06T12:07:02.542" v="8125" actId="2696"/>
        <pc:sldMkLst>
          <pc:docMk/>
          <pc:sldMk cId="2542431309" sldId="397"/>
        </pc:sldMkLst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2542431309" sldId="397"/>
            <ac:spMk id="8" creationId="{C66F2F30-5DC0-44A0-BFA6-E12F46ED16DA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2542431309" sldId="397"/>
            <ac:spMk id="10" creationId="{85872F57-7F42-4F97-8391-DDC8D0054C03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2542431309" sldId="397"/>
            <ac:spMk id="12" creationId="{04DC2037-48A0-4F22-B9D4-8EAEBC780AB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2542431309" sldId="397"/>
            <ac:spMk id="14" creationId="{0006CBFD-ADA0-43D1-9332-9C34CA1C76E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48.736" v="5705"/>
          <ac:spMkLst>
            <pc:docMk/>
            <pc:sldMk cId="2542431309" sldId="397"/>
            <ac:spMk id="16" creationId="{2B931666-F28F-45F3-A074-66D2272D580B}"/>
          </ac:spMkLst>
        </pc:spChg>
      </pc:sldChg>
      <pc:sldChg chg="addSp delSp modSp new mod setBg delDesignElem">
        <pc:chgData name="Prof. Dr. Chanif Nurcholis, M.Si. (Ketua Senat)" userId="9b59208c-6e6d-4c94-92a8-266f53ed350e" providerId="ADAL" clId="{132661CC-190E-4AA4-9542-8A6695D00B18}" dt="2020-11-06T05:34:24.337" v="6311" actId="14100"/>
        <pc:sldMkLst>
          <pc:docMk/>
          <pc:sldMk cId="2752139186" sldId="398"/>
        </pc:sldMkLst>
        <pc:spChg chg="mod">
          <ac:chgData name="Prof. Dr. Chanif Nurcholis, M.Si. (Ketua Senat)" userId="9b59208c-6e6d-4c94-92a8-266f53ed350e" providerId="ADAL" clId="{132661CC-190E-4AA4-9542-8A6695D00B18}" dt="2020-11-06T05:34:24.337" v="6311" actId="14100"/>
          <ac:spMkLst>
            <pc:docMk/>
            <pc:sldMk cId="2752139186" sldId="398"/>
            <ac:spMk id="2" creationId="{A4E4F12E-8EC2-497A-9D29-14188ADC3488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34:07.612" v="6308" actId="113"/>
          <ac:spMkLst>
            <pc:docMk/>
            <pc:sldMk cId="2752139186" sldId="398"/>
            <ac:spMk id="3" creationId="{F792D20B-2FD3-40B1-BD63-B20452A5564B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04.518" v="5687" actId="26606"/>
          <ac:spMkLst>
            <pc:docMk/>
            <pc:sldMk cId="2752139186" sldId="398"/>
            <ac:spMk id="8" creationId="{DBF61EA3-B236-439E-9C0B-340980D56BEE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28:04.518" v="5687" actId="26606"/>
          <ac:spMkLst>
            <pc:docMk/>
            <pc:sldMk cId="2752139186" sldId="398"/>
            <ac:spMk id="14" creationId="{E659831F-0D9A-4C63-9EBB-8435B85A440F}"/>
          </ac:spMkLst>
        </pc:spChg>
        <pc:spChg chg="add del mod">
          <ac:chgData name="Prof. Dr. Chanif Nurcholis, M.Si. (Ketua Senat)" userId="9b59208c-6e6d-4c94-92a8-266f53ed350e" providerId="ADAL" clId="{132661CC-190E-4AA4-9542-8A6695D00B18}" dt="2020-11-06T05:34:07.612" v="6308" actId="113"/>
          <ac:spMkLst>
            <pc:docMk/>
            <pc:sldMk cId="2752139186" sldId="398"/>
            <ac:spMk id="32" creationId="{C54A3646-77FE-4862-96CE-45260829B18F}"/>
          </ac:spMkLst>
        </pc:spChg>
        <pc:spChg chg="add del mod">
          <ac:chgData name="Prof. Dr. Chanif Nurcholis, M.Si. (Ketua Senat)" userId="9b59208c-6e6d-4c94-92a8-266f53ed350e" providerId="ADAL" clId="{132661CC-190E-4AA4-9542-8A6695D00B18}" dt="2020-11-06T05:34:07.612" v="6308" actId="113"/>
          <ac:spMkLst>
            <pc:docMk/>
            <pc:sldMk cId="2752139186" sldId="398"/>
            <ac:spMk id="33" creationId="{700D0C16-8549-4373-8B7C-3555082CEA0B}"/>
          </ac:spMkLst>
        </pc:spChg>
        <pc:spChg chg="add del mod">
          <ac:chgData name="Prof. Dr. Chanif Nurcholis, M.Si. (Ketua Senat)" userId="9b59208c-6e6d-4c94-92a8-266f53ed350e" providerId="ADAL" clId="{132661CC-190E-4AA4-9542-8A6695D00B18}" dt="2020-11-06T05:34:07.612" v="6308" actId="113"/>
          <ac:spMkLst>
            <pc:docMk/>
            <pc:sldMk cId="2752139186" sldId="398"/>
            <ac:spMk id="35" creationId="{C7341777-0F86-4E1E-A07F-2076F00D04EC}"/>
          </ac:spMkLst>
        </pc:spChg>
        <pc:grpChg chg="add del">
          <ac:chgData name="Prof. Dr. Chanif Nurcholis, M.Si. (Ketua Senat)" userId="9b59208c-6e6d-4c94-92a8-266f53ed350e" providerId="ADAL" clId="{132661CC-190E-4AA4-9542-8A6695D00B18}" dt="2020-11-06T03:28:04.518" v="5687" actId="26606"/>
          <ac:grpSpMkLst>
            <pc:docMk/>
            <pc:sldMk cId="2752139186" sldId="398"/>
            <ac:grpSpMk id="10" creationId="{28FAF094-D087-493F-8DF9-A486C2D6BBAA}"/>
          </ac:grpSpMkLst>
        </pc:grpChg>
        <pc:grpChg chg="add del mod">
          <ac:chgData name="Prof. Dr. Chanif Nurcholis, M.Si. (Ketua Senat)" userId="9b59208c-6e6d-4c94-92a8-266f53ed350e" providerId="ADAL" clId="{132661CC-190E-4AA4-9542-8A6695D00B18}" dt="2020-11-06T05:34:07.612" v="6308" actId="113"/>
          <ac:grpSpMkLst>
            <pc:docMk/>
            <pc:sldMk cId="2752139186" sldId="398"/>
            <ac:grpSpMk id="34" creationId="{3F6FA249-9C10-48B9-9F72-1F333D8A9486}"/>
          </ac:grpSpMkLst>
        </pc:grpChg>
      </pc:sldChg>
      <pc:sldChg chg="addSp modSp new mod setBg">
        <pc:chgData name="Prof. Dr. Chanif Nurcholis, M.Si. (Ketua Senat)" userId="9b59208c-6e6d-4c94-92a8-266f53ed350e" providerId="ADAL" clId="{132661CC-190E-4AA4-9542-8A6695D00B18}" dt="2020-11-06T05:36:02.988" v="6320" actId="20577"/>
        <pc:sldMkLst>
          <pc:docMk/>
          <pc:sldMk cId="3304543025" sldId="399"/>
        </pc:sldMkLst>
        <pc:spChg chg="mod">
          <ac:chgData name="Prof. Dr. Chanif Nurcholis, M.Si. (Ketua Senat)" userId="9b59208c-6e6d-4c94-92a8-266f53ed350e" providerId="ADAL" clId="{132661CC-190E-4AA4-9542-8A6695D00B18}" dt="2020-11-06T03:29:34.159" v="5708" actId="26606"/>
          <ac:spMkLst>
            <pc:docMk/>
            <pc:sldMk cId="3304543025" sldId="399"/>
            <ac:spMk id="2" creationId="{F9416A72-8465-43E8-9BA9-94B357479E06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36:02.988" v="6320" actId="20577"/>
          <ac:spMkLst>
            <pc:docMk/>
            <pc:sldMk cId="3304543025" sldId="399"/>
            <ac:spMk id="3" creationId="{7F661458-1395-416D-9E2F-2B9C4A18F019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29:34.159" v="5708" actId="26606"/>
          <ac:spMkLst>
            <pc:docMk/>
            <pc:sldMk cId="3304543025" sldId="399"/>
            <ac:spMk id="8" creationId="{DBF61EA3-B236-439E-9C0B-340980D56BEE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29:34.159" v="5708" actId="26606"/>
          <ac:spMkLst>
            <pc:docMk/>
            <pc:sldMk cId="3304543025" sldId="399"/>
            <ac:spMk id="14" creationId="{E659831F-0D9A-4C63-9EBB-8435B85A440F}"/>
          </ac:spMkLst>
        </pc:spChg>
        <pc:grpChg chg="add">
          <ac:chgData name="Prof. Dr. Chanif Nurcholis, M.Si. (Ketua Senat)" userId="9b59208c-6e6d-4c94-92a8-266f53ed350e" providerId="ADAL" clId="{132661CC-190E-4AA4-9542-8A6695D00B18}" dt="2020-11-06T03:29:34.159" v="5708" actId="26606"/>
          <ac:grpSpMkLst>
            <pc:docMk/>
            <pc:sldMk cId="3304543025" sldId="399"/>
            <ac:grpSpMk id="10" creationId="{28FAF094-D087-493F-8DF9-A486C2D6BBAA}"/>
          </ac:grpSpMkLst>
        </pc:grpChg>
      </pc:sldChg>
      <pc:sldChg chg="addSp modSp new mod setBg">
        <pc:chgData name="Prof. Dr. Chanif Nurcholis, M.Si. (Ketua Senat)" userId="9b59208c-6e6d-4c94-92a8-266f53ed350e" providerId="ADAL" clId="{132661CC-190E-4AA4-9542-8A6695D00B18}" dt="2020-11-06T03:30:51.963" v="5712"/>
        <pc:sldMkLst>
          <pc:docMk/>
          <pc:sldMk cId="3742905121" sldId="400"/>
        </pc:sldMkLst>
        <pc:spChg chg="mod">
          <ac:chgData name="Prof. Dr. Chanif Nurcholis, M.Si. (Ketua Senat)" userId="9b59208c-6e6d-4c94-92a8-266f53ed350e" providerId="ADAL" clId="{132661CC-190E-4AA4-9542-8A6695D00B18}" dt="2020-11-06T03:29:41.294" v="5709" actId="26606"/>
          <ac:spMkLst>
            <pc:docMk/>
            <pc:sldMk cId="3742905121" sldId="400"/>
            <ac:spMk id="2" creationId="{A5FB4E1C-15A5-4F5D-A492-B9AB43614E5C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30:51.963" v="5712"/>
          <ac:spMkLst>
            <pc:docMk/>
            <pc:sldMk cId="3742905121" sldId="400"/>
            <ac:spMk id="3" creationId="{BD54E92D-FE11-4BB6-A5F3-771DB5883AB3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29:41.294" v="5709" actId="26606"/>
          <ac:spMkLst>
            <pc:docMk/>
            <pc:sldMk cId="3742905121" sldId="400"/>
            <ac:spMk id="8" creationId="{DBF61EA3-B236-439E-9C0B-340980D56BEE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29:41.294" v="5709" actId="26606"/>
          <ac:spMkLst>
            <pc:docMk/>
            <pc:sldMk cId="3742905121" sldId="400"/>
            <ac:spMk id="14" creationId="{E659831F-0D9A-4C63-9EBB-8435B85A440F}"/>
          </ac:spMkLst>
        </pc:spChg>
        <pc:grpChg chg="add">
          <ac:chgData name="Prof. Dr. Chanif Nurcholis, M.Si. (Ketua Senat)" userId="9b59208c-6e6d-4c94-92a8-266f53ed350e" providerId="ADAL" clId="{132661CC-190E-4AA4-9542-8A6695D00B18}" dt="2020-11-06T03:29:41.294" v="5709" actId="26606"/>
          <ac:grpSpMkLst>
            <pc:docMk/>
            <pc:sldMk cId="3742905121" sldId="400"/>
            <ac:grpSpMk id="10" creationId="{28FAF094-D087-493F-8DF9-A486C2D6BBAA}"/>
          </ac:grpSpMkLst>
        </pc:grpChg>
      </pc:sldChg>
      <pc:sldChg chg="addSp delSp modSp new del mod setBg">
        <pc:chgData name="Prof. Dr. Chanif Nurcholis, M.Si. (Ketua Senat)" userId="9b59208c-6e6d-4c94-92a8-266f53ed350e" providerId="ADAL" clId="{132661CC-190E-4AA4-9542-8A6695D00B18}" dt="2020-11-05T22:54:37.303" v="1517" actId="47"/>
        <pc:sldMkLst>
          <pc:docMk/>
          <pc:sldMk cId="3352586194" sldId="401"/>
        </pc:sldMkLst>
        <pc:spChg chg="mod">
          <ac:chgData name="Prof. Dr. Chanif Nurcholis, M.Si. (Ketua Senat)" userId="9b59208c-6e6d-4c94-92a8-266f53ed350e" providerId="ADAL" clId="{132661CC-190E-4AA4-9542-8A6695D00B18}" dt="2020-11-05T22:40:45.910" v="1389" actId="255"/>
          <ac:spMkLst>
            <pc:docMk/>
            <pc:sldMk cId="3352586194" sldId="401"/>
            <ac:spMk id="2" creationId="{A859FAB9-E334-4083-8FA4-27F49E86AF06}"/>
          </ac:spMkLst>
        </pc:spChg>
        <pc:spChg chg="del mod">
          <ac:chgData name="Prof. Dr. Chanif Nurcholis, M.Si. (Ketua Senat)" userId="9b59208c-6e6d-4c94-92a8-266f53ed350e" providerId="ADAL" clId="{132661CC-190E-4AA4-9542-8A6695D00B18}" dt="2020-11-05T22:40:03.019" v="1386" actId="26606"/>
          <ac:spMkLst>
            <pc:docMk/>
            <pc:sldMk cId="3352586194" sldId="401"/>
            <ac:spMk id="3" creationId="{E846B3A8-5EC9-4A9A-A1AA-2BF2E12AEC93}"/>
          </ac:spMkLst>
        </pc:spChg>
        <pc:spChg chg="add">
          <ac:chgData name="Prof. Dr. Chanif Nurcholis, M.Si. (Ketua Senat)" userId="9b59208c-6e6d-4c94-92a8-266f53ed350e" providerId="ADAL" clId="{132661CC-190E-4AA4-9542-8A6695D00B18}" dt="2020-11-05T22:40:03.019" v="1386" actId="26606"/>
          <ac:spMkLst>
            <pc:docMk/>
            <pc:sldMk cId="3352586194" sldId="401"/>
            <ac:spMk id="9" creationId="{D55CD764-972B-4CA5-A885-53E55C63E174}"/>
          </ac:spMkLst>
        </pc:spChg>
        <pc:spChg chg="add">
          <ac:chgData name="Prof. Dr. Chanif Nurcholis, M.Si. (Ketua Senat)" userId="9b59208c-6e6d-4c94-92a8-266f53ed350e" providerId="ADAL" clId="{132661CC-190E-4AA4-9542-8A6695D00B18}" dt="2020-11-05T22:40:03.019" v="1386" actId="26606"/>
          <ac:spMkLst>
            <pc:docMk/>
            <pc:sldMk cId="3352586194" sldId="401"/>
            <ac:spMk id="11" creationId="{34165AB3-7006-4430-BCE3-25476BE13322}"/>
          </ac:spMkLst>
        </pc:spChg>
        <pc:spChg chg="add">
          <ac:chgData name="Prof. Dr. Chanif Nurcholis, M.Si. (Ketua Senat)" userId="9b59208c-6e6d-4c94-92a8-266f53ed350e" providerId="ADAL" clId="{132661CC-190E-4AA4-9542-8A6695D00B18}" dt="2020-11-05T22:40:03.019" v="1386" actId="26606"/>
          <ac:spMkLst>
            <pc:docMk/>
            <pc:sldMk cId="3352586194" sldId="401"/>
            <ac:spMk id="35" creationId="{E3E51905-F374-4E1A-97CF-B741584B74D5}"/>
          </ac:spMkLst>
        </pc:spChg>
        <pc:grpChg chg="add">
          <ac:chgData name="Prof. Dr. Chanif Nurcholis, M.Si. (Ketua Senat)" userId="9b59208c-6e6d-4c94-92a8-266f53ed350e" providerId="ADAL" clId="{132661CC-190E-4AA4-9542-8A6695D00B18}" dt="2020-11-05T22:40:03.019" v="1386" actId="26606"/>
          <ac:grpSpMkLst>
            <pc:docMk/>
            <pc:sldMk cId="3352586194" sldId="401"/>
            <ac:grpSpMk id="13" creationId="{22725F33-435F-480E-996D-205671CDC409}"/>
          </ac:grpSpMkLst>
        </pc:grpChg>
        <pc:graphicFrameChg chg="add mod">
          <ac:chgData name="Prof. Dr. Chanif Nurcholis, M.Si. (Ketua Senat)" userId="9b59208c-6e6d-4c94-92a8-266f53ed350e" providerId="ADAL" clId="{132661CC-190E-4AA4-9542-8A6695D00B18}" dt="2020-11-05T22:41:27.761" v="1393" actId="14100"/>
          <ac:graphicFrameMkLst>
            <pc:docMk/>
            <pc:sldMk cId="3352586194" sldId="401"/>
            <ac:graphicFrameMk id="5" creationId="{A0D86059-8E78-4FB3-8776-8F033C4ED9CA}"/>
          </ac:graphicFrameMkLst>
        </pc:graphicFrameChg>
      </pc:sldChg>
      <pc:sldChg chg="modSp new del mod">
        <pc:chgData name="Prof. Dr. Chanif Nurcholis, M.Si. (Ketua Senat)" userId="9b59208c-6e6d-4c94-92a8-266f53ed350e" providerId="ADAL" clId="{132661CC-190E-4AA4-9542-8A6695D00B18}" dt="2020-11-05T22:54:40.528" v="1518" actId="47"/>
        <pc:sldMkLst>
          <pc:docMk/>
          <pc:sldMk cId="639522994" sldId="402"/>
        </pc:sldMkLst>
        <pc:spChg chg="mod">
          <ac:chgData name="Prof. Dr. Chanif Nurcholis, M.Si. (Ketua Senat)" userId="9b59208c-6e6d-4c94-92a8-266f53ed350e" providerId="ADAL" clId="{132661CC-190E-4AA4-9542-8A6695D00B18}" dt="2020-11-05T22:52:02.524" v="1505" actId="20577"/>
          <ac:spMkLst>
            <pc:docMk/>
            <pc:sldMk cId="639522994" sldId="402"/>
            <ac:spMk id="2" creationId="{A0DBDDA8-07E4-4348-A610-A7B268CD1684}"/>
          </ac:spMkLst>
        </pc:spChg>
        <pc:spChg chg="mod">
          <ac:chgData name="Prof. Dr. Chanif Nurcholis, M.Si. (Ketua Senat)" userId="9b59208c-6e6d-4c94-92a8-266f53ed350e" providerId="ADAL" clId="{132661CC-190E-4AA4-9542-8A6695D00B18}" dt="2020-11-05T22:47:31.374" v="1485" actId="20577"/>
          <ac:spMkLst>
            <pc:docMk/>
            <pc:sldMk cId="639522994" sldId="402"/>
            <ac:spMk id="3" creationId="{541CD060-BFEE-49DC-9391-662C856EAB52}"/>
          </ac:spMkLst>
        </pc:spChg>
      </pc:sldChg>
      <pc:sldChg chg="new del">
        <pc:chgData name="Prof. Dr. Chanif Nurcholis, M.Si. (Ketua Senat)" userId="9b59208c-6e6d-4c94-92a8-266f53ed350e" providerId="ADAL" clId="{132661CC-190E-4AA4-9542-8A6695D00B18}" dt="2020-11-05T22:52:28.849" v="1508" actId="47"/>
        <pc:sldMkLst>
          <pc:docMk/>
          <pc:sldMk cId="1711168895" sldId="403"/>
        </pc:sldMkLst>
      </pc:sldChg>
      <pc:sldChg chg="add del">
        <pc:chgData name="Prof. Dr. Chanif Nurcholis, M.Si. (Ketua Senat)" userId="9b59208c-6e6d-4c94-92a8-266f53ed350e" providerId="ADAL" clId="{132661CC-190E-4AA4-9542-8A6695D00B18}" dt="2020-11-05T22:54:32.290" v="1516" actId="47"/>
        <pc:sldMkLst>
          <pc:docMk/>
          <pc:sldMk cId="2961341331" sldId="404"/>
        </pc:sldMkLst>
      </pc:sldChg>
      <pc:sldChg chg="new del">
        <pc:chgData name="Prof. Dr. Chanif Nurcholis, M.Si. (Ketua Senat)" userId="9b59208c-6e6d-4c94-92a8-266f53ed350e" providerId="ADAL" clId="{132661CC-190E-4AA4-9542-8A6695D00B18}" dt="2020-11-05T22:53:03.767" v="1511" actId="47"/>
        <pc:sldMkLst>
          <pc:docMk/>
          <pc:sldMk cId="2218509523" sldId="405"/>
        </pc:sldMkLst>
      </pc:sldChg>
      <pc:sldChg chg="addSp modSp add mod setBg">
        <pc:chgData name="Prof. Dr. Chanif Nurcholis, M.Si. (Ketua Senat)" userId="9b59208c-6e6d-4c94-92a8-266f53ed350e" providerId="ADAL" clId="{132661CC-190E-4AA4-9542-8A6695D00B18}" dt="2020-11-06T05:44:44.445" v="6399" actId="122"/>
        <pc:sldMkLst>
          <pc:docMk/>
          <pc:sldMk cId="3350104345" sldId="406"/>
        </pc:sldMkLst>
        <pc:spChg chg="mod">
          <ac:chgData name="Prof. Dr. Chanif Nurcholis, M.Si. (Ketua Senat)" userId="9b59208c-6e6d-4c94-92a8-266f53ed350e" providerId="ADAL" clId="{132661CC-190E-4AA4-9542-8A6695D00B18}" dt="2020-11-06T05:44:44.445" v="6399" actId="122"/>
          <ac:spMkLst>
            <pc:docMk/>
            <pc:sldMk cId="3350104345" sldId="406"/>
            <ac:spMk id="2" creationId="{A0DBDDA8-07E4-4348-A610-A7B268CD1684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33:27.198" v="5715" actId="14100"/>
          <ac:spMkLst>
            <pc:docMk/>
            <pc:sldMk cId="3350104345" sldId="406"/>
            <ac:spMk id="3" creationId="{541CD060-BFEE-49DC-9391-662C856EAB52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33:13.517" v="5713" actId="26606"/>
          <ac:spMkLst>
            <pc:docMk/>
            <pc:sldMk cId="3350104345" sldId="406"/>
            <ac:spMk id="8" creationId="{C54A3646-77FE-4862-96CE-45260829B18F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33:13.517" v="5713" actId="26606"/>
          <ac:spMkLst>
            <pc:docMk/>
            <pc:sldMk cId="3350104345" sldId="406"/>
            <ac:spMk id="33" creationId="{700D0C16-8549-4373-8B7C-3555082CEA0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33:13.517" v="5713" actId="26606"/>
          <ac:spMkLst>
            <pc:docMk/>
            <pc:sldMk cId="3350104345" sldId="406"/>
            <ac:spMk id="35" creationId="{C7341777-0F86-4E1E-A07F-2076F00D04EC}"/>
          </ac:spMkLst>
        </pc:spChg>
        <pc:grpChg chg="add">
          <ac:chgData name="Prof. Dr. Chanif Nurcholis, M.Si. (Ketua Senat)" userId="9b59208c-6e6d-4c94-92a8-266f53ed350e" providerId="ADAL" clId="{132661CC-190E-4AA4-9542-8A6695D00B18}" dt="2020-11-06T03:33:13.517" v="5713" actId="26606"/>
          <ac:grpSpMkLst>
            <pc:docMk/>
            <pc:sldMk cId="3350104345" sldId="406"/>
            <ac:grpSpMk id="10" creationId="{3F6FA249-9C10-48B9-9F72-1F333D8A9486}"/>
          </ac:grpSpMkLst>
        </pc:grpChg>
      </pc:sldChg>
      <pc:sldChg chg="new del">
        <pc:chgData name="Prof. Dr. Chanif Nurcholis, M.Si. (Ketua Senat)" userId="9b59208c-6e6d-4c94-92a8-266f53ed350e" providerId="ADAL" clId="{132661CC-190E-4AA4-9542-8A6695D00B18}" dt="2020-11-05T22:54:19.733" v="1515" actId="47"/>
        <pc:sldMkLst>
          <pc:docMk/>
          <pc:sldMk cId="3044374949" sldId="407"/>
        </pc:sldMkLst>
      </pc:sldChg>
      <pc:sldChg chg="delSp modSp add mod setBg delDesignElem">
        <pc:chgData name="Prof. Dr. Chanif Nurcholis, M.Si. (Ketua Senat)" userId="9b59208c-6e6d-4c94-92a8-266f53ed350e" providerId="ADAL" clId="{132661CC-190E-4AA4-9542-8A6695D00B18}" dt="2020-11-06T11:31:39.014" v="7993" actId="255"/>
        <pc:sldMkLst>
          <pc:docMk/>
          <pc:sldMk cId="2432312907" sldId="408"/>
        </pc:sldMkLst>
        <pc:spChg chg="mod">
          <ac:chgData name="Prof. Dr. Chanif Nurcholis, M.Si. (Ketua Senat)" userId="9b59208c-6e6d-4c94-92a8-266f53ed350e" providerId="ADAL" clId="{132661CC-190E-4AA4-9542-8A6695D00B18}" dt="2020-11-06T11:31:39.014" v="7993" actId="255"/>
          <ac:spMkLst>
            <pc:docMk/>
            <pc:sldMk cId="2432312907" sldId="408"/>
            <ac:spMk id="2" creationId="{A859FAB9-E334-4083-8FA4-27F49E86AF06}"/>
          </ac:spMkLst>
        </pc:spChg>
        <pc:spChg chg="del">
          <ac:chgData name="Prof. Dr. Chanif Nurcholis, M.Si. (Ketua Senat)" userId="9b59208c-6e6d-4c94-92a8-266f53ed350e" providerId="ADAL" clId="{132661CC-190E-4AA4-9542-8A6695D00B18}" dt="2020-11-05T22:54:16.253" v="1514"/>
          <ac:spMkLst>
            <pc:docMk/>
            <pc:sldMk cId="2432312907" sldId="408"/>
            <ac:spMk id="9" creationId="{D55CD764-972B-4CA5-A885-53E55C63E174}"/>
          </ac:spMkLst>
        </pc:spChg>
        <pc:spChg chg="del">
          <ac:chgData name="Prof. Dr. Chanif Nurcholis, M.Si. (Ketua Senat)" userId="9b59208c-6e6d-4c94-92a8-266f53ed350e" providerId="ADAL" clId="{132661CC-190E-4AA4-9542-8A6695D00B18}" dt="2020-11-05T22:54:16.253" v="1514"/>
          <ac:spMkLst>
            <pc:docMk/>
            <pc:sldMk cId="2432312907" sldId="408"/>
            <ac:spMk id="11" creationId="{34165AB3-7006-4430-BCE3-25476BE13322}"/>
          </ac:spMkLst>
        </pc:spChg>
        <pc:spChg chg="del">
          <ac:chgData name="Prof. Dr. Chanif Nurcholis, M.Si. (Ketua Senat)" userId="9b59208c-6e6d-4c94-92a8-266f53ed350e" providerId="ADAL" clId="{132661CC-190E-4AA4-9542-8A6695D00B18}" dt="2020-11-05T22:54:16.253" v="1514"/>
          <ac:spMkLst>
            <pc:docMk/>
            <pc:sldMk cId="2432312907" sldId="408"/>
            <ac:spMk id="35" creationId="{E3E51905-F374-4E1A-97CF-B741584B74D5}"/>
          </ac:spMkLst>
        </pc:spChg>
        <pc:grpChg chg="del">
          <ac:chgData name="Prof. Dr. Chanif Nurcholis, M.Si. (Ketua Senat)" userId="9b59208c-6e6d-4c94-92a8-266f53ed350e" providerId="ADAL" clId="{132661CC-190E-4AA4-9542-8A6695D00B18}" dt="2020-11-05T22:54:16.253" v="1514"/>
          <ac:grpSpMkLst>
            <pc:docMk/>
            <pc:sldMk cId="2432312907" sldId="408"/>
            <ac:grpSpMk id="13" creationId="{22725F33-435F-480E-996D-205671CDC409}"/>
          </ac:grpSpMkLst>
        </pc:grpChg>
        <pc:graphicFrameChg chg="mod">
          <ac:chgData name="Prof. Dr. Chanif Nurcholis, M.Si. (Ketua Senat)" userId="9b59208c-6e6d-4c94-92a8-266f53ed350e" providerId="ADAL" clId="{132661CC-190E-4AA4-9542-8A6695D00B18}" dt="2020-11-06T11:31:16.622" v="7991" actId="1582"/>
          <ac:graphicFrameMkLst>
            <pc:docMk/>
            <pc:sldMk cId="2432312907" sldId="408"/>
            <ac:graphicFrameMk id="5" creationId="{A0D86059-8E78-4FB3-8776-8F033C4ED9CA}"/>
          </ac:graphicFrameMkLst>
        </pc:graphicFrameChg>
      </pc:sldChg>
      <pc:sldChg chg="modSp new del mod">
        <pc:chgData name="Prof. Dr. Chanif Nurcholis, M.Si. (Ketua Senat)" userId="9b59208c-6e6d-4c94-92a8-266f53ed350e" providerId="ADAL" clId="{132661CC-190E-4AA4-9542-8A6695D00B18}" dt="2020-11-06T03:25:21.438" v="5685" actId="47"/>
        <pc:sldMkLst>
          <pc:docMk/>
          <pc:sldMk cId="3149831440" sldId="409"/>
        </pc:sldMkLst>
        <pc:spChg chg="mod">
          <ac:chgData name="Prof. Dr. Chanif Nurcholis, M.Si. (Ketua Senat)" userId="9b59208c-6e6d-4c94-92a8-266f53ed350e" providerId="ADAL" clId="{132661CC-190E-4AA4-9542-8A6695D00B18}" dt="2020-11-05T22:55:22.945" v="1546" actId="20577"/>
          <ac:spMkLst>
            <pc:docMk/>
            <pc:sldMk cId="3149831440" sldId="409"/>
            <ac:spMk id="2" creationId="{E77FE29C-7C24-4317-862D-745C924C9BD2}"/>
          </ac:spMkLst>
        </pc:spChg>
        <pc:spChg chg="mod">
          <ac:chgData name="Prof. Dr. Chanif Nurcholis, M.Si. (Ketua Senat)" userId="9b59208c-6e6d-4c94-92a8-266f53ed350e" providerId="ADAL" clId="{132661CC-190E-4AA4-9542-8A6695D00B18}" dt="2020-11-05T23:00:31.347" v="1908" actId="20577"/>
          <ac:spMkLst>
            <pc:docMk/>
            <pc:sldMk cId="3149831440" sldId="409"/>
            <ac:spMk id="3" creationId="{204AAF56-32AE-4D92-93CB-3C8EFDD4706B}"/>
          </ac:spMkLst>
        </pc:spChg>
      </pc:sldChg>
      <pc:sldChg chg="addSp delSp modSp new mod setBg">
        <pc:chgData name="Prof. Dr. Chanif Nurcholis, M.Si. (Ketua Senat)" userId="9b59208c-6e6d-4c94-92a8-266f53ed350e" providerId="ADAL" clId="{132661CC-190E-4AA4-9542-8A6695D00B18}" dt="2020-11-06T03:55:56.992" v="6122" actId="6549"/>
        <pc:sldMkLst>
          <pc:docMk/>
          <pc:sldMk cId="978651963" sldId="410"/>
        </pc:sldMkLst>
        <pc:spChg chg="mod">
          <ac:chgData name="Prof. Dr. Chanif Nurcholis, M.Si. (Ketua Senat)" userId="9b59208c-6e6d-4c94-92a8-266f53ed350e" providerId="ADAL" clId="{132661CC-190E-4AA4-9542-8A6695D00B18}" dt="2020-11-06T03:49:15.846" v="5994" actId="26606"/>
          <ac:spMkLst>
            <pc:docMk/>
            <pc:sldMk cId="978651963" sldId="410"/>
            <ac:spMk id="2" creationId="{1541A86C-EA59-47F1-86EA-D1D5718DC374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55:56.992" v="6122" actId="6549"/>
          <ac:spMkLst>
            <pc:docMk/>
            <pc:sldMk cId="978651963" sldId="410"/>
            <ac:spMk id="3" creationId="{501C27C0-273D-4239-8DE2-EF64177EB13E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49:15.846" v="5994" actId="26606"/>
          <ac:spMkLst>
            <pc:docMk/>
            <pc:sldMk cId="978651963" sldId="410"/>
            <ac:spMk id="8" creationId="{4DA718D0-4865-4629-8134-44F68D41D57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49:15.846" v="5994" actId="26606"/>
          <ac:spMkLst>
            <pc:docMk/>
            <pc:sldMk cId="978651963" sldId="410"/>
            <ac:spMk id="14" creationId="{CBC4F608-B4B8-48C3-9572-C0F061B1CD99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9:15.846" v="5994" actId="26606"/>
          <ac:spMkLst>
            <pc:docMk/>
            <pc:sldMk cId="978651963" sldId="410"/>
            <ac:spMk id="19" creationId="{76EFD3D9-44F0-4267-BCC1-1613E79D827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9:15.846" v="5994" actId="26606"/>
          <ac:spMkLst>
            <pc:docMk/>
            <pc:sldMk cId="978651963" sldId="410"/>
            <ac:spMk id="21" creationId="{A779A851-95D6-41AF-937A-B0E4B7F6FA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9:15.846" v="5994" actId="26606"/>
          <ac:spMkLst>
            <pc:docMk/>
            <pc:sldMk cId="978651963" sldId="410"/>
            <ac:spMk id="23" creationId="{953FB2E7-B6CB-429C-81EB-D9516D6D5C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9:15.846" v="5994" actId="26606"/>
          <ac:spMkLst>
            <pc:docMk/>
            <pc:sldMk cId="978651963" sldId="410"/>
            <ac:spMk id="25" creationId="{2EC40DB1-B719-4A13-9A4D-0966B4B2786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9:15.846" v="5994" actId="26606"/>
          <ac:spMkLst>
            <pc:docMk/>
            <pc:sldMk cId="978651963" sldId="410"/>
            <ac:spMk id="27" creationId="{82211336-CFF3-412D-868A-6679C1004C45}"/>
          </ac:spMkLst>
        </pc:spChg>
        <pc:grpChg chg="add del">
          <ac:chgData name="Prof. Dr. Chanif Nurcholis, M.Si. (Ketua Senat)" userId="9b59208c-6e6d-4c94-92a8-266f53ed350e" providerId="ADAL" clId="{132661CC-190E-4AA4-9542-8A6695D00B18}" dt="2020-11-06T03:49:15.846" v="5994" actId="26606"/>
          <ac:grpSpMkLst>
            <pc:docMk/>
            <pc:sldMk cId="978651963" sldId="410"/>
            <ac:grpSpMk id="10" creationId="{65167ED7-6315-43AB-B1B6-C326D5FD8F84}"/>
          </ac:grpSpMkLst>
        </pc:grpChg>
      </pc:sldChg>
      <pc:sldChg chg="new del">
        <pc:chgData name="Prof. Dr. Chanif Nurcholis, M.Si. (Ketua Senat)" userId="9b59208c-6e6d-4c94-92a8-266f53ed350e" providerId="ADAL" clId="{132661CC-190E-4AA4-9542-8A6695D00B18}" dt="2020-11-05T23:30:20.512" v="3265" actId="47"/>
        <pc:sldMkLst>
          <pc:docMk/>
          <pc:sldMk cId="4229368954" sldId="411"/>
        </pc:sldMkLst>
      </pc:sldChg>
      <pc:sldChg chg="addSp delSp modSp add mod setBg">
        <pc:chgData name="Prof. Dr. Chanif Nurcholis, M.Si. (Ketua Senat)" userId="9b59208c-6e6d-4c94-92a8-266f53ed350e" providerId="ADAL" clId="{132661CC-190E-4AA4-9542-8A6695D00B18}" dt="2020-11-06T11:40:44.399" v="8043" actId="6549"/>
        <pc:sldMkLst>
          <pc:docMk/>
          <pc:sldMk cId="3069513313" sldId="412"/>
        </pc:sldMkLst>
        <pc:spChg chg="mod">
          <ac:chgData name="Prof. Dr. Chanif Nurcholis, M.Si. (Ketua Senat)" userId="9b59208c-6e6d-4c94-92a8-266f53ed350e" providerId="ADAL" clId="{132661CC-190E-4AA4-9542-8A6695D00B18}" dt="2020-11-06T03:49:31.185" v="5995" actId="26606"/>
          <ac:spMkLst>
            <pc:docMk/>
            <pc:sldMk cId="3069513313" sldId="412"/>
            <ac:spMk id="2" creationId="{1541A86C-EA59-47F1-86EA-D1D5718DC374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1:40:44.399" v="8043" actId="6549"/>
          <ac:spMkLst>
            <pc:docMk/>
            <pc:sldMk cId="3069513313" sldId="412"/>
            <ac:spMk id="3" creationId="{501C27C0-273D-4239-8DE2-EF64177EB13E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49:31.185" v="5995" actId="26606"/>
          <ac:spMkLst>
            <pc:docMk/>
            <pc:sldMk cId="3069513313" sldId="412"/>
            <ac:spMk id="8" creationId="{DBF61EA3-B236-439E-9C0B-340980D56BEE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3:49:31.185" v="5995" actId="26606"/>
          <ac:spMkLst>
            <pc:docMk/>
            <pc:sldMk cId="3069513313" sldId="412"/>
            <ac:spMk id="14" creationId="{E659831F-0D9A-4C63-9EBB-8435B85A440F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9:31.185" v="5995" actId="26606"/>
          <ac:spMkLst>
            <pc:docMk/>
            <pc:sldMk cId="3069513313" sldId="412"/>
            <ac:spMk id="19" creationId="{76EFD3D9-44F0-4267-BCC1-1613E79D827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9:31.185" v="5995" actId="26606"/>
          <ac:spMkLst>
            <pc:docMk/>
            <pc:sldMk cId="3069513313" sldId="412"/>
            <ac:spMk id="21" creationId="{A779A851-95D6-41AF-937A-B0E4B7F6FA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9:31.185" v="5995" actId="26606"/>
          <ac:spMkLst>
            <pc:docMk/>
            <pc:sldMk cId="3069513313" sldId="412"/>
            <ac:spMk id="23" creationId="{953FB2E7-B6CB-429C-81EB-D9516D6D5C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9:31.185" v="5995" actId="26606"/>
          <ac:spMkLst>
            <pc:docMk/>
            <pc:sldMk cId="3069513313" sldId="412"/>
            <ac:spMk id="25" creationId="{2EC40DB1-B719-4A13-9A4D-0966B4B2786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49:31.185" v="5995" actId="26606"/>
          <ac:spMkLst>
            <pc:docMk/>
            <pc:sldMk cId="3069513313" sldId="412"/>
            <ac:spMk id="27" creationId="{82211336-CFF3-412D-868A-6679C1004C45}"/>
          </ac:spMkLst>
        </pc:spChg>
        <pc:grpChg chg="add del">
          <ac:chgData name="Prof. Dr. Chanif Nurcholis, M.Si. (Ketua Senat)" userId="9b59208c-6e6d-4c94-92a8-266f53ed350e" providerId="ADAL" clId="{132661CC-190E-4AA4-9542-8A6695D00B18}" dt="2020-11-06T03:49:31.185" v="5995" actId="26606"/>
          <ac:grpSpMkLst>
            <pc:docMk/>
            <pc:sldMk cId="3069513313" sldId="412"/>
            <ac:grpSpMk id="10" creationId="{28FAF094-D087-493F-8DF9-A486C2D6BBAA}"/>
          </ac:grpSpMkLst>
        </pc:grpChg>
      </pc:sldChg>
      <pc:sldChg chg="addSp modSp new mod setBg">
        <pc:chgData name="Prof. Dr. Chanif Nurcholis, M.Si. (Ketua Senat)" userId="9b59208c-6e6d-4c94-92a8-266f53ed350e" providerId="ADAL" clId="{132661CC-190E-4AA4-9542-8A6695D00B18}" dt="2020-11-06T03:50:09.268" v="6004" actId="26606"/>
        <pc:sldMkLst>
          <pc:docMk/>
          <pc:sldMk cId="3816429552" sldId="413"/>
        </pc:sldMkLst>
        <pc:spChg chg="mod">
          <ac:chgData name="Prof. Dr. Chanif Nurcholis, M.Si. (Ketua Senat)" userId="9b59208c-6e6d-4c94-92a8-266f53ed350e" providerId="ADAL" clId="{132661CC-190E-4AA4-9542-8A6695D00B18}" dt="2020-11-06T03:50:09.268" v="6004" actId="26606"/>
          <ac:spMkLst>
            <pc:docMk/>
            <pc:sldMk cId="3816429552" sldId="413"/>
            <ac:spMk id="2" creationId="{F77B9B2C-13E7-44F8-AFF7-9DA21C4C49E5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50:09.268" v="6004" actId="26606"/>
          <ac:spMkLst>
            <pc:docMk/>
            <pc:sldMk cId="3816429552" sldId="413"/>
            <ac:spMk id="3" creationId="{E9526A4B-B91F-4F09-B998-4D07FEBA95E9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09.268" v="6004" actId="26606"/>
          <ac:spMkLst>
            <pc:docMk/>
            <pc:sldMk cId="3816429552" sldId="413"/>
            <ac:spMk id="8" creationId="{76EFD3D9-44F0-4267-BCC1-1613E79D827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09.268" v="6004" actId="26606"/>
          <ac:spMkLst>
            <pc:docMk/>
            <pc:sldMk cId="3816429552" sldId="413"/>
            <ac:spMk id="10" creationId="{A779A851-95D6-41AF-937A-B0E4B7F6FA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09.268" v="6004" actId="26606"/>
          <ac:spMkLst>
            <pc:docMk/>
            <pc:sldMk cId="3816429552" sldId="413"/>
            <ac:spMk id="12" creationId="{953FB2E7-B6CB-429C-81EB-D9516D6D5C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09.268" v="6004" actId="26606"/>
          <ac:spMkLst>
            <pc:docMk/>
            <pc:sldMk cId="3816429552" sldId="413"/>
            <ac:spMk id="14" creationId="{2EC40DB1-B719-4A13-9A4D-0966B4B2786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09.268" v="6004" actId="26606"/>
          <ac:spMkLst>
            <pc:docMk/>
            <pc:sldMk cId="3816429552" sldId="413"/>
            <ac:spMk id="16" creationId="{82211336-CFF3-412D-868A-6679C1004C45}"/>
          </ac:spMkLst>
        </pc:spChg>
      </pc:sldChg>
      <pc:sldChg chg="addSp modSp new mod setBg">
        <pc:chgData name="Prof. Dr. Chanif Nurcholis, M.Si. (Ketua Senat)" userId="9b59208c-6e6d-4c94-92a8-266f53ed350e" providerId="ADAL" clId="{132661CC-190E-4AA4-9542-8A6695D00B18}" dt="2020-11-06T03:59:10.697" v="6143" actId="20577"/>
        <pc:sldMkLst>
          <pc:docMk/>
          <pc:sldMk cId="1849866013" sldId="414"/>
        </pc:sldMkLst>
        <pc:spChg chg="mod">
          <ac:chgData name="Prof. Dr. Chanif Nurcholis, M.Si. (Ketua Senat)" userId="9b59208c-6e6d-4c94-92a8-266f53ed350e" providerId="ADAL" clId="{132661CC-190E-4AA4-9542-8A6695D00B18}" dt="2020-11-06T03:59:10.697" v="6143" actId="20577"/>
          <ac:spMkLst>
            <pc:docMk/>
            <pc:sldMk cId="1849866013" sldId="414"/>
            <ac:spMk id="2" creationId="{D08A7B5C-5180-4388-9BF5-1A2B1C6CAC9F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50:23.889" v="6005" actId="26606"/>
          <ac:spMkLst>
            <pc:docMk/>
            <pc:sldMk cId="1849866013" sldId="414"/>
            <ac:spMk id="3" creationId="{B539E735-87EE-424E-954E-2FF5DECDD26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23.889" v="6005" actId="26606"/>
          <ac:spMkLst>
            <pc:docMk/>
            <pc:sldMk cId="1849866013" sldId="414"/>
            <ac:spMk id="8" creationId="{76EFD3D9-44F0-4267-BCC1-1613E79D827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23.889" v="6005" actId="26606"/>
          <ac:spMkLst>
            <pc:docMk/>
            <pc:sldMk cId="1849866013" sldId="414"/>
            <ac:spMk id="10" creationId="{A779A851-95D6-41AF-937A-B0E4B7F6FA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23.889" v="6005" actId="26606"/>
          <ac:spMkLst>
            <pc:docMk/>
            <pc:sldMk cId="1849866013" sldId="414"/>
            <ac:spMk id="12" creationId="{953FB2E7-B6CB-429C-81EB-D9516D6D5C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23.889" v="6005" actId="26606"/>
          <ac:spMkLst>
            <pc:docMk/>
            <pc:sldMk cId="1849866013" sldId="414"/>
            <ac:spMk id="14" creationId="{2EC40DB1-B719-4A13-9A4D-0966B4B2786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23.889" v="6005" actId="26606"/>
          <ac:spMkLst>
            <pc:docMk/>
            <pc:sldMk cId="1849866013" sldId="414"/>
            <ac:spMk id="16" creationId="{82211336-CFF3-412D-868A-6679C1004C45}"/>
          </ac:spMkLst>
        </pc:spChg>
      </pc:sldChg>
      <pc:sldChg chg="addSp delSp modSp new mod setBg">
        <pc:chgData name="Prof. Dr. Chanif Nurcholis, M.Si. (Ketua Senat)" userId="9b59208c-6e6d-4c94-92a8-266f53ed350e" providerId="ADAL" clId="{132661CC-190E-4AA4-9542-8A6695D00B18}" dt="2020-11-06T11:49:03.039" v="8072" actId="6549"/>
        <pc:sldMkLst>
          <pc:docMk/>
          <pc:sldMk cId="2320894767" sldId="415"/>
        </pc:sldMkLst>
        <pc:spChg chg="mod">
          <ac:chgData name="Prof. Dr. Chanif Nurcholis, M.Si. (Ketua Senat)" userId="9b59208c-6e6d-4c94-92a8-266f53ed350e" providerId="ADAL" clId="{132661CC-190E-4AA4-9542-8A6695D00B18}" dt="2020-11-06T06:31:09.935" v="6716" actId="20577"/>
          <ac:spMkLst>
            <pc:docMk/>
            <pc:sldMk cId="2320894767" sldId="415"/>
            <ac:spMk id="2" creationId="{7F09A529-FB3B-4EE8-BE48-A93C33B5023B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1:49:03.039" v="8072" actId="6549"/>
          <ac:spMkLst>
            <pc:docMk/>
            <pc:sldMk cId="2320894767" sldId="415"/>
            <ac:spMk id="3" creationId="{DEDFF9CC-9619-4ECF-B2CC-3777DAE24AEA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4:02:16.816" v="6157" actId="26606"/>
          <ac:spMkLst>
            <pc:docMk/>
            <pc:sldMk cId="2320894767" sldId="415"/>
            <ac:spMk id="8" creationId="{76EFD3D9-44F0-4267-BCC1-1613E79D827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4:02:16.816" v="6157" actId="26606"/>
          <ac:spMkLst>
            <pc:docMk/>
            <pc:sldMk cId="2320894767" sldId="415"/>
            <ac:spMk id="10" creationId="{A779A851-95D6-41AF-937A-B0E4B7F6FA8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4:02:16.816" v="6157" actId="26606"/>
          <ac:spMkLst>
            <pc:docMk/>
            <pc:sldMk cId="2320894767" sldId="415"/>
            <ac:spMk id="12" creationId="{953FB2E7-B6CB-429C-81EB-D9516D6D5C8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4:02:16.816" v="6157" actId="26606"/>
          <ac:spMkLst>
            <pc:docMk/>
            <pc:sldMk cId="2320894767" sldId="415"/>
            <ac:spMk id="14" creationId="{2EC40DB1-B719-4A13-9A4D-0966B4B27866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4:02:16.816" v="6157" actId="26606"/>
          <ac:spMkLst>
            <pc:docMk/>
            <pc:sldMk cId="2320894767" sldId="415"/>
            <ac:spMk id="16" creationId="{82211336-CFF3-412D-868A-6679C1004C45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4:02:16.816" v="6157" actId="26606"/>
          <ac:spMkLst>
            <pc:docMk/>
            <pc:sldMk cId="2320894767" sldId="415"/>
            <ac:spMk id="21" creationId="{827B839B-9ADE-406B-8590-F1CAEDED45A1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4:02:16.816" v="6157" actId="26606"/>
          <ac:spMkLst>
            <pc:docMk/>
            <pc:sldMk cId="2320894767" sldId="415"/>
            <ac:spMk id="23" creationId="{CFE45BF0-46DB-408C-B5F7-7B11716805D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4:02:16.816" v="6157" actId="26606"/>
          <ac:spMkLst>
            <pc:docMk/>
            <pc:sldMk cId="2320894767" sldId="415"/>
            <ac:spMk id="25" creationId="{2AEBC8F2-97B1-41B4-93F1-2D289E197FBA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4:02:16.816" v="6157" actId="26606"/>
          <ac:spMkLst>
            <pc:docMk/>
            <pc:sldMk cId="2320894767" sldId="415"/>
            <ac:spMk id="27" creationId="{472E3A19-F5D5-48FC-BB9C-48C2F68F598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4:02:16.816" v="6157" actId="26606"/>
          <ac:spMkLst>
            <pc:docMk/>
            <pc:sldMk cId="2320894767" sldId="415"/>
            <ac:spMk id="29" creationId="{7A62E32F-BB65-43A8-8EB5-92346890E549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4:02:16.816" v="6157" actId="26606"/>
          <ac:spMkLst>
            <pc:docMk/>
            <pc:sldMk cId="2320894767" sldId="415"/>
            <ac:spMk id="31" creationId="{14E91B64-9FCC-451E-AFB4-A827D6329367}"/>
          </ac:spMkLst>
        </pc:spChg>
      </pc:sldChg>
      <pc:sldChg chg="addSp modSp new mod setBg">
        <pc:chgData name="Prof. Dr. Chanif Nurcholis, M.Si. (Ketua Senat)" userId="9b59208c-6e6d-4c94-92a8-266f53ed350e" providerId="ADAL" clId="{132661CC-190E-4AA4-9542-8A6695D00B18}" dt="2020-11-06T06:31:22.081" v="6719" actId="20577"/>
        <pc:sldMkLst>
          <pc:docMk/>
          <pc:sldMk cId="2217700157" sldId="416"/>
        </pc:sldMkLst>
        <pc:spChg chg="mod">
          <ac:chgData name="Prof. Dr. Chanif Nurcholis, M.Si. (Ketua Senat)" userId="9b59208c-6e6d-4c94-92a8-266f53ed350e" providerId="ADAL" clId="{132661CC-190E-4AA4-9542-8A6695D00B18}" dt="2020-11-06T06:31:22.081" v="6719" actId="20577"/>
          <ac:spMkLst>
            <pc:docMk/>
            <pc:sldMk cId="2217700157" sldId="416"/>
            <ac:spMk id="2" creationId="{9CEB0E15-7613-46B4-B211-77470B1FCCBC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50:42.277" v="6007" actId="26606"/>
          <ac:spMkLst>
            <pc:docMk/>
            <pc:sldMk cId="2217700157" sldId="416"/>
            <ac:spMk id="3" creationId="{FEFA955A-2292-4012-A1D9-2B47776AB74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42.277" v="6007" actId="26606"/>
          <ac:spMkLst>
            <pc:docMk/>
            <pc:sldMk cId="2217700157" sldId="416"/>
            <ac:spMk id="8" creationId="{76EFD3D9-44F0-4267-BCC1-1613E79D827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42.277" v="6007" actId="26606"/>
          <ac:spMkLst>
            <pc:docMk/>
            <pc:sldMk cId="2217700157" sldId="416"/>
            <ac:spMk id="10" creationId="{A779A851-95D6-41AF-937A-B0E4B7F6FA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42.277" v="6007" actId="26606"/>
          <ac:spMkLst>
            <pc:docMk/>
            <pc:sldMk cId="2217700157" sldId="416"/>
            <ac:spMk id="12" creationId="{953FB2E7-B6CB-429C-81EB-D9516D6D5C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42.277" v="6007" actId="26606"/>
          <ac:spMkLst>
            <pc:docMk/>
            <pc:sldMk cId="2217700157" sldId="416"/>
            <ac:spMk id="14" creationId="{2EC40DB1-B719-4A13-9A4D-0966B4B2786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42.277" v="6007" actId="26606"/>
          <ac:spMkLst>
            <pc:docMk/>
            <pc:sldMk cId="2217700157" sldId="416"/>
            <ac:spMk id="16" creationId="{82211336-CFF3-412D-868A-6679C1004C45}"/>
          </ac:spMkLst>
        </pc:spChg>
      </pc:sldChg>
      <pc:sldChg chg="new del">
        <pc:chgData name="Prof. Dr. Chanif Nurcholis, M.Si. (Ketua Senat)" userId="9b59208c-6e6d-4c94-92a8-266f53ed350e" providerId="ADAL" clId="{132661CC-190E-4AA4-9542-8A6695D00B18}" dt="2020-11-06T00:26:55.946" v="4431" actId="47"/>
        <pc:sldMkLst>
          <pc:docMk/>
          <pc:sldMk cId="3322289014" sldId="417"/>
        </pc:sldMkLst>
      </pc:sldChg>
      <pc:sldChg chg="addSp modSp add mod setBg">
        <pc:chgData name="Prof. Dr. Chanif Nurcholis, M.Si. (Ketua Senat)" userId="9b59208c-6e6d-4c94-92a8-266f53ed350e" providerId="ADAL" clId="{132661CC-190E-4AA4-9542-8A6695D00B18}" dt="2020-11-06T06:18:16.655" v="6689" actId="14100"/>
        <pc:sldMkLst>
          <pc:docMk/>
          <pc:sldMk cId="3227183132" sldId="418"/>
        </pc:sldMkLst>
        <pc:spChg chg="mod">
          <ac:chgData name="Prof. Dr. Chanif Nurcholis, M.Si. (Ketua Senat)" userId="9b59208c-6e6d-4c94-92a8-266f53ed350e" providerId="ADAL" clId="{132661CC-190E-4AA4-9542-8A6695D00B18}" dt="2020-11-06T03:50:55.816" v="6008" actId="26606"/>
          <ac:spMkLst>
            <pc:docMk/>
            <pc:sldMk cId="3227183132" sldId="418"/>
            <ac:spMk id="2" creationId="{9CEB0E15-7613-46B4-B211-77470B1FCCBC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6:18:16.655" v="6689" actId="14100"/>
          <ac:spMkLst>
            <pc:docMk/>
            <pc:sldMk cId="3227183132" sldId="418"/>
            <ac:spMk id="3" creationId="{FEFA955A-2292-4012-A1D9-2B47776AB74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55.816" v="6008" actId="26606"/>
          <ac:spMkLst>
            <pc:docMk/>
            <pc:sldMk cId="3227183132" sldId="418"/>
            <ac:spMk id="8" creationId="{76EFD3D9-44F0-4267-BCC1-1613E79D827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55.816" v="6008" actId="26606"/>
          <ac:spMkLst>
            <pc:docMk/>
            <pc:sldMk cId="3227183132" sldId="418"/>
            <ac:spMk id="10" creationId="{A779A851-95D6-41AF-937A-B0E4B7F6FA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55.816" v="6008" actId="26606"/>
          <ac:spMkLst>
            <pc:docMk/>
            <pc:sldMk cId="3227183132" sldId="418"/>
            <ac:spMk id="12" creationId="{953FB2E7-B6CB-429C-81EB-D9516D6D5C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55.816" v="6008" actId="26606"/>
          <ac:spMkLst>
            <pc:docMk/>
            <pc:sldMk cId="3227183132" sldId="418"/>
            <ac:spMk id="14" creationId="{2EC40DB1-B719-4A13-9A4D-0966B4B2786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55.816" v="6008" actId="26606"/>
          <ac:spMkLst>
            <pc:docMk/>
            <pc:sldMk cId="3227183132" sldId="418"/>
            <ac:spMk id="16" creationId="{82211336-CFF3-412D-868A-6679C1004C45}"/>
          </ac:spMkLst>
        </pc:spChg>
      </pc:sldChg>
      <pc:sldChg chg="new del">
        <pc:chgData name="Prof. Dr. Chanif Nurcholis, M.Si. (Ketua Senat)" userId="9b59208c-6e6d-4c94-92a8-266f53ed350e" providerId="ADAL" clId="{132661CC-190E-4AA4-9542-8A6695D00B18}" dt="2020-11-06T02:11:37.352" v="4493" actId="47"/>
        <pc:sldMkLst>
          <pc:docMk/>
          <pc:sldMk cId="1395444937" sldId="419"/>
        </pc:sldMkLst>
      </pc:sldChg>
      <pc:sldChg chg="addSp modSp add mod setBg">
        <pc:chgData name="Prof. Dr. Chanif Nurcholis, M.Si. (Ketua Senat)" userId="9b59208c-6e6d-4c94-92a8-266f53ed350e" providerId="ADAL" clId="{132661CC-190E-4AA4-9542-8A6695D00B18}" dt="2020-11-06T03:50:59.205" v="6009" actId="26606"/>
        <pc:sldMkLst>
          <pc:docMk/>
          <pc:sldMk cId="2103750203" sldId="420"/>
        </pc:sldMkLst>
        <pc:spChg chg="mod">
          <ac:chgData name="Prof. Dr. Chanif Nurcholis, M.Si. (Ketua Senat)" userId="9b59208c-6e6d-4c94-92a8-266f53ed350e" providerId="ADAL" clId="{132661CC-190E-4AA4-9542-8A6695D00B18}" dt="2020-11-06T03:50:59.205" v="6009" actId="26606"/>
          <ac:spMkLst>
            <pc:docMk/>
            <pc:sldMk cId="2103750203" sldId="420"/>
            <ac:spMk id="2" creationId="{9CEB0E15-7613-46B4-B211-77470B1FCCBC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50:59.205" v="6009" actId="26606"/>
          <ac:spMkLst>
            <pc:docMk/>
            <pc:sldMk cId="2103750203" sldId="420"/>
            <ac:spMk id="3" creationId="{FEFA955A-2292-4012-A1D9-2B47776AB74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59.205" v="6009" actId="26606"/>
          <ac:spMkLst>
            <pc:docMk/>
            <pc:sldMk cId="2103750203" sldId="420"/>
            <ac:spMk id="8" creationId="{76EFD3D9-44F0-4267-BCC1-1613E79D827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59.205" v="6009" actId="26606"/>
          <ac:spMkLst>
            <pc:docMk/>
            <pc:sldMk cId="2103750203" sldId="420"/>
            <ac:spMk id="10" creationId="{A779A851-95D6-41AF-937A-B0E4B7F6FA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59.205" v="6009" actId="26606"/>
          <ac:spMkLst>
            <pc:docMk/>
            <pc:sldMk cId="2103750203" sldId="420"/>
            <ac:spMk id="12" creationId="{953FB2E7-B6CB-429C-81EB-D9516D6D5C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59.205" v="6009" actId="26606"/>
          <ac:spMkLst>
            <pc:docMk/>
            <pc:sldMk cId="2103750203" sldId="420"/>
            <ac:spMk id="14" creationId="{2EC40DB1-B719-4A13-9A4D-0966B4B2786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0:59.205" v="6009" actId="26606"/>
          <ac:spMkLst>
            <pc:docMk/>
            <pc:sldMk cId="2103750203" sldId="420"/>
            <ac:spMk id="16" creationId="{82211336-CFF3-412D-868A-6679C1004C45}"/>
          </ac:spMkLst>
        </pc:spChg>
      </pc:sldChg>
      <pc:sldChg chg="new del">
        <pc:chgData name="Prof. Dr. Chanif Nurcholis, M.Si. (Ketua Senat)" userId="9b59208c-6e6d-4c94-92a8-266f53ed350e" providerId="ADAL" clId="{132661CC-190E-4AA4-9542-8A6695D00B18}" dt="2020-11-06T02:14:35.577" v="4544" actId="47"/>
        <pc:sldMkLst>
          <pc:docMk/>
          <pc:sldMk cId="2924940918" sldId="421"/>
        </pc:sldMkLst>
      </pc:sldChg>
      <pc:sldChg chg="addSp modSp add mod setBg">
        <pc:chgData name="Prof. Dr. Chanif Nurcholis, M.Si. (Ketua Senat)" userId="9b59208c-6e6d-4c94-92a8-266f53ed350e" providerId="ADAL" clId="{132661CC-190E-4AA4-9542-8A6695D00B18}" dt="2020-11-06T03:51:06.909" v="6010" actId="26606"/>
        <pc:sldMkLst>
          <pc:docMk/>
          <pc:sldMk cId="1510511354" sldId="422"/>
        </pc:sldMkLst>
        <pc:spChg chg="mod">
          <ac:chgData name="Prof. Dr. Chanif Nurcholis, M.Si. (Ketua Senat)" userId="9b59208c-6e6d-4c94-92a8-266f53ed350e" providerId="ADAL" clId="{132661CC-190E-4AA4-9542-8A6695D00B18}" dt="2020-11-06T03:51:06.909" v="6010" actId="26606"/>
          <ac:spMkLst>
            <pc:docMk/>
            <pc:sldMk cId="1510511354" sldId="422"/>
            <ac:spMk id="2" creationId="{9CEB0E15-7613-46B4-B211-77470B1FCCBC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51:06.909" v="6010" actId="26606"/>
          <ac:spMkLst>
            <pc:docMk/>
            <pc:sldMk cId="1510511354" sldId="422"/>
            <ac:spMk id="3" creationId="{FEFA955A-2292-4012-A1D9-2B47776AB74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06.909" v="6010" actId="26606"/>
          <ac:spMkLst>
            <pc:docMk/>
            <pc:sldMk cId="1510511354" sldId="422"/>
            <ac:spMk id="8" creationId="{76EFD3D9-44F0-4267-BCC1-1613E79D827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06.909" v="6010" actId="26606"/>
          <ac:spMkLst>
            <pc:docMk/>
            <pc:sldMk cId="1510511354" sldId="422"/>
            <ac:spMk id="10" creationId="{A779A851-95D6-41AF-937A-B0E4B7F6FA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06.909" v="6010" actId="26606"/>
          <ac:spMkLst>
            <pc:docMk/>
            <pc:sldMk cId="1510511354" sldId="422"/>
            <ac:spMk id="12" creationId="{953FB2E7-B6CB-429C-81EB-D9516D6D5C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06.909" v="6010" actId="26606"/>
          <ac:spMkLst>
            <pc:docMk/>
            <pc:sldMk cId="1510511354" sldId="422"/>
            <ac:spMk id="14" creationId="{2EC40DB1-B719-4A13-9A4D-0966B4B2786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06.909" v="6010" actId="26606"/>
          <ac:spMkLst>
            <pc:docMk/>
            <pc:sldMk cId="1510511354" sldId="422"/>
            <ac:spMk id="16" creationId="{82211336-CFF3-412D-868A-6679C1004C45}"/>
          </ac:spMkLst>
        </pc:spChg>
      </pc:sldChg>
      <pc:sldChg chg="addSp modSp new mod setBg">
        <pc:chgData name="Prof. Dr. Chanif Nurcholis, M.Si. (Ketua Senat)" userId="9b59208c-6e6d-4c94-92a8-266f53ed350e" providerId="ADAL" clId="{132661CC-190E-4AA4-9542-8A6695D00B18}" dt="2020-11-06T03:51:11.216" v="6011" actId="26606"/>
        <pc:sldMkLst>
          <pc:docMk/>
          <pc:sldMk cId="3458479113" sldId="423"/>
        </pc:sldMkLst>
        <pc:spChg chg="mod">
          <ac:chgData name="Prof. Dr. Chanif Nurcholis, M.Si. (Ketua Senat)" userId="9b59208c-6e6d-4c94-92a8-266f53ed350e" providerId="ADAL" clId="{132661CC-190E-4AA4-9542-8A6695D00B18}" dt="2020-11-06T03:51:11.216" v="6011" actId="26606"/>
          <ac:spMkLst>
            <pc:docMk/>
            <pc:sldMk cId="3458479113" sldId="423"/>
            <ac:spMk id="2" creationId="{808FDA5A-DF0B-411C-B45A-EE86875C48AC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51:11.216" v="6011" actId="26606"/>
          <ac:spMkLst>
            <pc:docMk/>
            <pc:sldMk cId="3458479113" sldId="423"/>
            <ac:spMk id="3" creationId="{16E7D2F1-F6E1-4571-BC2B-8370C3E57C37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11.216" v="6011" actId="26606"/>
          <ac:spMkLst>
            <pc:docMk/>
            <pc:sldMk cId="3458479113" sldId="423"/>
            <ac:spMk id="8" creationId="{76EFD3D9-44F0-4267-BCC1-1613E79D827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11.216" v="6011" actId="26606"/>
          <ac:spMkLst>
            <pc:docMk/>
            <pc:sldMk cId="3458479113" sldId="423"/>
            <ac:spMk id="10" creationId="{A779A851-95D6-41AF-937A-B0E4B7F6FA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11.216" v="6011" actId="26606"/>
          <ac:spMkLst>
            <pc:docMk/>
            <pc:sldMk cId="3458479113" sldId="423"/>
            <ac:spMk id="12" creationId="{953FB2E7-B6CB-429C-81EB-D9516D6D5C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11.216" v="6011" actId="26606"/>
          <ac:spMkLst>
            <pc:docMk/>
            <pc:sldMk cId="3458479113" sldId="423"/>
            <ac:spMk id="14" creationId="{2EC40DB1-B719-4A13-9A4D-0966B4B2786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11.216" v="6011" actId="26606"/>
          <ac:spMkLst>
            <pc:docMk/>
            <pc:sldMk cId="3458479113" sldId="423"/>
            <ac:spMk id="16" creationId="{82211336-CFF3-412D-868A-6679C1004C45}"/>
          </ac:spMkLst>
        </pc:spChg>
      </pc:sldChg>
      <pc:sldChg chg="addSp modSp add mod setBg">
        <pc:chgData name="Prof. Dr. Chanif Nurcholis, M.Si. (Ketua Senat)" userId="9b59208c-6e6d-4c94-92a8-266f53ed350e" providerId="ADAL" clId="{132661CC-190E-4AA4-9542-8A6695D00B18}" dt="2020-11-06T06:32:19.498" v="6725" actId="20577"/>
        <pc:sldMkLst>
          <pc:docMk/>
          <pc:sldMk cId="3307823385" sldId="424"/>
        </pc:sldMkLst>
        <pc:spChg chg="mod">
          <ac:chgData name="Prof. Dr. Chanif Nurcholis, M.Si. (Ketua Senat)" userId="9b59208c-6e6d-4c94-92a8-266f53ed350e" providerId="ADAL" clId="{132661CC-190E-4AA4-9542-8A6695D00B18}" dt="2020-11-06T06:32:19.498" v="6725" actId="20577"/>
          <ac:spMkLst>
            <pc:docMk/>
            <pc:sldMk cId="3307823385" sldId="424"/>
            <ac:spMk id="2" creationId="{9CEB0E15-7613-46B4-B211-77470B1FCCBC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51:32.184" v="6014" actId="26606"/>
          <ac:spMkLst>
            <pc:docMk/>
            <pc:sldMk cId="3307823385" sldId="424"/>
            <ac:spMk id="3" creationId="{FEFA955A-2292-4012-A1D9-2B47776AB74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32.184" v="6014" actId="26606"/>
          <ac:spMkLst>
            <pc:docMk/>
            <pc:sldMk cId="3307823385" sldId="424"/>
            <ac:spMk id="8" creationId="{827B839B-9ADE-406B-8590-F1CAEDED45A1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32.184" v="6014" actId="26606"/>
          <ac:spMkLst>
            <pc:docMk/>
            <pc:sldMk cId="3307823385" sldId="424"/>
            <ac:spMk id="10" creationId="{CFE45BF0-46DB-408C-B5F7-7B11716805D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32.184" v="6014" actId="26606"/>
          <ac:spMkLst>
            <pc:docMk/>
            <pc:sldMk cId="3307823385" sldId="424"/>
            <ac:spMk id="12" creationId="{2AEBC8F2-97B1-41B4-93F1-2D289E197FBA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32.184" v="6014" actId="26606"/>
          <ac:spMkLst>
            <pc:docMk/>
            <pc:sldMk cId="3307823385" sldId="424"/>
            <ac:spMk id="14" creationId="{472E3A19-F5D5-48FC-BB9C-48C2F68F598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32.184" v="6014" actId="26606"/>
          <ac:spMkLst>
            <pc:docMk/>
            <pc:sldMk cId="3307823385" sldId="424"/>
            <ac:spMk id="16" creationId="{7A62E32F-BB65-43A8-8EB5-92346890E549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32.184" v="6014" actId="26606"/>
          <ac:spMkLst>
            <pc:docMk/>
            <pc:sldMk cId="3307823385" sldId="424"/>
            <ac:spMk id="18" creationId="{14E91B64-9FCC-451E-AFB4-A827D6329367}"/>
          </ac:spMkLst>
        </pc:spChg>
      </pc:sldChg>
      <pc:sldChg chg="modSp add del mod">
        <pc:chgData name="Prof. Dr. Chanif Nurcholis, M.Si. (Ketua Senat)" userId="9b59208c-6e6d-4c94-92a8-266f53ed350e" providerId="ADAL" clId="{132661CC-190E-4AA4-9542-8A6695D00B18}" dt="2020-11-06T02:24:23.717" v="4674" actId="2696"/>
        <pc:sldMkLst>
          <pc:docMk/>
          <pc:sldMk cId="3714454546" sldId="424"/>
        </pc:sldMkLst>
        <pc:spChg chg="mod">
          <ac:chgData name="Prof. Dr. Chanif Nurcholis, M.Si. (Ketua Senat)" userId="9b59208c-6e6d-4c94-92a8-266f53ed350e" providerId="ADAL" clId="{132661CC-190E-4AA4-9542-8A6695D00B18}" dt="2020-11-06T00:25:57.725" v="4414" actId="20577"/>
          <ac:spMkLst>
            <pc:docMk/>
            <pc:sldMk cId="3714454546" sldId="424"/>
            <ac:spMk id="2" creationId="{9CEB0E15-7613-46B4-B211-77470B1FCCBC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0:26:06.226" v="4421" actId="6549"/>
          <ac:spMkLst>
            <pc:docMk/>
            <pc:sldMk cId="3714454546" sldId="424"/>
            <ac:spMk id="3" creationId="{FEFA955A-2292-4012-A1D9-2B47776AB74B}"/>
          </ac:spMkLst>
        </pc:spChg>
      </pc:sldChg>
      <pc:sldChg chg="new del">
        <pc:chgData name="Prof. Dr. Chanif Nurcholis, M.Si. (Ketua Senat)" userId="9b59208c-6e6d-4c94-92a8-266f53ed350e" providerId="ADAL" clId="{132661CC-190E-4AA4-9542-8A6695D00B18}" dt="2020-11-06T02:24:29.016" v="4676" actId="47"/>
        <pc:sldMkLst>
          <pc:docMk/>
          <pc:sldMk cId="148969504" sldId="425"/>
        </pc:sldMkLst>
      </pc:sldChg>
      <pc:sldChg chg="addSp modSp add mod setBg">
        <pc:chgData name="Prof. Dr. Chanif Nurcholis, M.Si. (Ketua Senat)" userId="9b59208c-6e6d-4c94-92a8-266f53ed350e" providerId="ADAL" clId="{132661CC-190E-4AA4-9542-8A6695D00B18}" dt="2020-11-06T07:31:18.467" v="7809" actId="6549"/>
        <pc:sldMkLst>
          <pc:docMk/>
          <pc:sldMk cId="2651867792" sldId="426"/>
        </pc:sldMkLst>
        <pc:spChg chg="mod">
          <ac:chgData name="Prof. Dr. Chanif Nurcholis, M.Si. (Ketua Senat)" userId="9b59208c-6e6d-4c94-92a8-266f53ed350e" providerId="ADAL" clId="{132661CC-190E-4AA4-9542-8A6695D00B18}" dt="2020-11-06T06:32:11.588" v="6722" actId="20577"/>
          <ac:spMkLst>
            <pc:docMk/>
            <pc:sldMk cId="2651867792" sldId="426"/>
            <ac:spMk id="2" creationId="{9CEB0E15-7613-46B4-B211-77470B1FCCBC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7:31:18.467" v="7809" actId="6549"/>
          <ac:spMkLst>
            <pc:docMk/>
            <pc:sldMk cId="2651867792" sldId="426"/>
            <ac:spMk id="3" creationId="{FEFA955A-2292-4012-A1D9-2B47776AB74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24.432" v="6013" actId="26606"/>
          <ac:spMkLst>
            <pc:docMk/>
            <pc:sldMk cId="2651867792" sldId="426"/>
            <ac:spMk id="8" creationId="{827B839B-9ADE-406B-8590-F1CAEDED45A1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24.432" v="6013" actId="26606"/>
          <ac:spMkLst>
            <pc:docMk/>
            <pc:sldMk cId="2651867792" sldId="426"/>
            <ac:spMk id="10" creationId="{CFE45BF0-46DB-408C-B5F7-7B11716805D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24.432" v="6013" actId="26606"/>
          <ac:spMkLst>
            <pc:docMk/>
            <pc:sldMk cId="2651867792" sldId="426"/>
            <ac:spMk id="12" creationId="{2AEBC8F2-97B1-41B4-93F1-2D289E197FBA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24.432" v="6013" actId="26606"/>
          <ac:spMkLst>
            <pc:docMk/>
            <pc:sldMk cId="2651867792" sldId="426"/>
            <ac:spMk id="14" creationId="{472E3A19-F5D5-48FC-BB9C-48C2F68F598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24.432" v="6013" actId="26606"/>
          <ac:spMkLst>
            <pc:docMk/>
            <pc:sldMk cId="2651867792" sldId="426"/>
            <ac:spMk id="16" creationId="{7A62E32F-BB65-43A8-8EB5-92346890E549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51:24.432" v="6013" actId="26606"/>
          <ac:spMkLst>
            <pc:docMk/>
            <pc:sldMk cId="2651867792" sldId="426"/>
            <ac:spMk id="18" creationId="{14E91B64-9FCC-451E-AFB4-A827D6329367}"/>
          </ac:spMkLst>
        </pc:spChg>
      </pc:sldChg>
      <pc:sldChg chg="new del">
        <pc:chgData name="Prof. Dr. Chanif Nurcholis, M.Si. (Ketua Senat)" userId="9b59208c-6e6d-4c94-92a8-266f53ed350e" providerId="ADAL" clId="{132661CC-190E-4AA4-9542-8A6695D00B18}" dt="2020-11-06T02:29:02.914" v="4693" actId="47"/>
        <pc:sldMkLst>
          <pc:docMk/>
          <pc:sldMk cId="2498390165" sldId="427"/>
        </pc:sldMkLst>
      </pc:sldChg>
      <pc:sldChg chg="addSp delSp modSp add mod setBg">
        <pc:chgData name="Prof. Dr. Chanif Nurcholis, M.Si. (Ketua Senat)" userId="9b59208c-6e6d-4c94-92a8-266f53ed350e" providerId="ADAL" clId="{132661CC-190E-4AA4-9542-8A6695D00B18}" dt="2020-11-06T11:52:52.109" v="8075" actId="26606"/>
        <pc:sldMkLst>
          <pc:docMk/>
          <pc:sldMk cId="1377986965" sldId="428"/>
        </pc:sldMkLst>
        <pc:spChg chg="mod">
          <ac:chgData name="Prof. Dr. Chanif Nurcholis, M.Si. (Ketua Senat)" userId="9b59208c-6e6d-4c94-92a8-266f53ed350e" providerId="ADAL" clId="{132661CC-190E-4AA4-9542-8A6695D00B18}" dt="2020-11-06T11:52:52.109" v="8075" actId="26606"/>
          <ac:spMkLst>
            <pc:docMk/>
            <pc:sldMk cId="1377986965" sldId="428"/>
            <ac:spMk id="2" creationId="{9CEB0E15-7613-46B4-B211-77470B1FCCBC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1:52:52.109" v="8075" actId="26606"/>
          <ac:spMkLst>
            <pc:docMk/>
            <pc:sldMk cId="1377986965" sldId="428"/>
            <ac:spMk id="3" creationId="{FEFA955A-2292-4012-A1D9-2B47776AB74B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2:52.109" v="8075" actId="26606"/>
          <ac:spMkLst>
            <pc:docMk/>
            <pc:sldMk cId="1377986965" sldId="428"/>
            <ac:spMk id="8" creationId="{827B839B-9ADE-406B-8590-F1CAEDED45A1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2:52.109" v="8075" actId="26606"/>
          <ac:spMkLst>
            <pc:docMk/>
            <pc:sldMk cId="1377986965" sldId="428"/>
            <ac:spMk id="10" creationId="{CFE45BF0-46DB-408C-B5F7-7B11716805D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2:52.109" v="8075" actId="26606"/>
          <ac:spMkLst>
            <pc:docMk/>
            <pc:sldMk cId="1377986965" sldId="428"/>
            <ac:spMk id="12" creationId="{2AEBC8F2-97B1-41B4-93F1-2D289E197FBA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2:52.109" v="8075" actId="26606"/>
          <ac:spMkLst>
            <pc:docMk/>
            <pc:sldMk cId="1377986965" sldId="428"/>
            <ac:spMk id="14" creationId="{472E3A19-F5D5-48FC-BB9C-48C2F68F598B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2:52.109" v="8075" actId="26606"/>
          <ac:spMkLst>
            <pc:docMk/>
            <pc:sldMk cId="1377986965" sldId="428"/>
            <ac:spMk id="16" creationId="{7A62E32F-BB65-43A8-8EB5-92346890E549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2:52.109" v="8075" actId="26606"/>
          <ac:spMkLst>
            <pc:docMk/>
            <pc:sldMk cId="1377986965" sldId="428"/>
            <ac:spMk id="18" creationId="{14E91B64-9FCC-451E-AFB4-A827D6329367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2:52.109" v="8075" actId="26606"/>
          <ac:spMkLst>
            <pc:docMk/>
            <pc:sldMk cId="1377986965" sldId="428"/>
            <ac:spMk id="23" creationId="{907EF6B7-1338-4443-8C46-6A318D952DF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2:52.109" v="8075" actId="26606"/>
          <ac:spMkLst>
            <pc:docMk/>
            <pc:sldMk cId="1377986965" sldId="428"/>
            <ac:spMk id="25" creationId="{DAAE4CDD-124C-4DCF-9584-B6033B545DD5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2:52.109" v="8075" actId="26606"/>
          <ac:spMkLst>
            <pc:docMk/>
            <pc:sldMk cId="1377986965" sldId="428"/>
            <ac:spMk id="27" creationId="{081E4A58-353D-44AE-B2FC-2A74E2E400F7}"/>
          </ac:spMkLst>
        </pc:spChg>
      </pc:sldChg>
      <pc:sldChg chg="addSp delSp modSp new mod setBg delDesignElem">
        <pc:chgData name="Prof. Dr. Chanif Nurcholis, M.Si. (Ketua Senat)" userId="9b59208c-6e6d-4c94-92a8-266f53ed350e" providerId="ADAL" clId="{132661CC-190E-4AA4-9542-8A6695D00B18}" dt="2020-11-06T11:55:25.636" v="8082" actId="26606"/>
        <pc:sldMkLst>
          <pc:docMk/>
          <pc:sldMk cId="2839869767" sldId="429"/>
        </pc:sldMkLst>
        <pc:spChg chg="mod">
          <ac:chgData name="Prof. Dr. Chanif Nurcholis, M.Si. (Ketua Senat)" userId="9b59208c-6e6d-4c94-92a8-266f53ed350e" providerId="ADAL" clId="{132661CC-190E-4AA4-9542-8A6695D00B18}" dt="2020-11-06T07:29:43.935" v="7805" actId="26606"/>
          <ac:spMkLst>
            <pc:docMk/>
            <pc:sldMk cId="2839869767" sldId="429"/>
            <ac:spMk id="2" creationId="{E18EA7EE-C6AE-4805-8642-193B12B7F415}"/>
          </ac:spMkLst>
        </pc:spChg>
        <pc:spChg chg="del mod">
          <ac:chgData name="Prof. Dr. Chanif Nurcholis, M.Si. (Ketua Senat)" userId="9b59208c-6e6d-4c94-92a8-266f53ed350e" providerId="ADAL" clId="{132661CC-190E-4AA4-9542-8A6695D00B18}" dt="2020-11-06T07:29:43.935" v="7805" actId="26606"/>
          <ac:spMkLst>
            <pc:docMk/>
            <pc:sldMk cId="2839869767" sldId="429"/>
            <ac:spMk id="3" creationId="{B86FAD98-465C-4393-AEB7-D1779DA2A4A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7:29:43.935" v="7805" actId="26606"/>
          <ac:spMkLst>
            <pc:docMk/>
            <pc:sldMk cId="2839869767" sldId="429"/>
            <ac:spMk id="8" creationId="{76EFD3D9-44F0-4267-BCC1-1613E79D827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7:29:43.935" v="7805" actId="26606"/>
          <ac:spMkLst>
            <pc:docMk/>
            <pc:sldMk cId="2839869767" sldId="429"/>
            <ac:spMk id="10" creationId="{A779A851-95D6-41AF-937A-B0E4B7F6FA8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7:29:43.935" v="7805" actId="26606"/>
          <ac:spMkLst>
            <pc:docMk/>
            <pc:sldMk cId="2839869767" sldId="429"/>
            <ac:spMk id="12" creationId="{953FB2E7-B6CB-429C-81EB-D9516D6D5C8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7:29:43.935" v="7805" actId="26606"/>
          <ac:spMkLst>
            <pc:docMk/>
            <pc:sldMk cId="2839869767" sldId="429"/>
            <ac:spMk id="14" creationId="{2EC40DB1-B719-4A13-9A4D-0966B4B27866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7:29:43.935" v="7805" actId="26606"/>
          <ac:spMkLst>
            <pc:docMk/>
            <pc:sldMk cId="2839869767" sldId="429"/>
            <ac:spMk id="16" creationId="{82211336-CFF3-412D-868A-6679C1004C45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3:54.655" v="8077"/>
          <ac:spMkLst>
            <pc:docMk/>
            <pc:sldMk cId="2839869767" sldId="429"/>
            <ac:spMk id="22" creationId="{3A5B4632-C963-4296-86F0-79AA9EA5AE98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5:04.502" v="8079" actId="26606"/>
          <ac:spMkLst>
            <pc:docMk/>
            <pc:sldMk cId="2839869767" sldId="429"/>
            <ac:spMk id="23" creationId="{ED55A19D-297C-4231-AD1F-08EF9B4AA8F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5:04.502" v="8079" actId="26606"/>
          <ac:spMkLst>
            <pc:docMk/>
            <pc:sldMk cId="2839869767" sldId="429"/>
            <ac:spMk id="25" creationId="{EBAB6C56-3D38-4923-996E-BD474BBB91E9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5:04.502" v="8079" actId="26606"/>
          <ac:spMkLst>
            <pc:docMk/>
            <pc:sldMk cId="2839869767" sldId="429"/>
            <ac:spMk id="27" creationId="{20CD21DB-082D-417D-A5AB-FC838AF9D94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5:25.624" v="8081" actId="26606"/>
          <ac:spMkLst>
            <pc:docMk/>
            <pc:sldMk cId="2839869767" sldId="429"/>
            <ac:spMk id="29" creationId="{AF2A46FC-A8BE-4771-BE51-D9123E91856E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5:25.636" v="8082" actId="26606"/>
          <ac:spMkLst>
            <pc:docMk/>
            <pc:sldMk cId="2839869767" sldId="429"/>
            <ac:spMk id="31" creationId="{DE00DB52-3455-4E2F-867B-A6D0516E175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5:25.636" v="8082" actId="26606"/>
          <ac:spMkLst>
            <pc:docMk/>
            <pc:sldMk cId="2839869767" sldId="429"/>
            <ac:spMk id="32" creationId="{46D6306C-ED4F-4AAE-B4A5-EEA6AFAD726E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5:25.636" v="8082" actId="26606"/>
          <ac:spMkLst>
            <pc:docMk/>
            <pc:sldMk cId="2839869767" sldId="429"/>
            <ac:spMk id="33" creationId="{9E914C83-E0D8-4953-92D5-169D28CB43AE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5:25.636" v="8082" actId="26606"/>
          <ac:spMkLst>
            <pc:docMk/>
            <pc:sldMk cId="2839869767" sldId="429"/>
            <ac:spMk id="34" creationId="{0EC5361D-F897-4856-B945-0455A365EB2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5:25.636" v="8082" actId="26606"/>
          <ac:spMkLst>
            <pc:docMk/>
            <pc:sldMk cId="2839869767" sldId="429"/>
            <ac:spMk id="35" creationId="{3512E083-F550-46AF-8490-767ECFD00CB7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5:25.636" v="8082" actId="26606"/>
          <ac:spMkLst>
            <pc:docMk/>
            <pc:sldMk cId="2839869767" sldId="429"/>
            <ac:spMk id="36" creationId="{4508C0C5-2268-42B5-B3C8-4D0899E05F8C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5:25.636" v="8082" actId="26606"/>
          <ac:spMkLst>
            <pc:docMk/>
            <pc:sldMk cId="2839869767" sldId="429"/>
            <ac:spMk id="37" creationId="{141ACBDB-38F8-4B34-8183-BD95B4E55A62}"/>
          </ac:spMkLst>
        </pc:spChg>
        <pc:graphicFrameChg chg="add">
          <ac:chgData name="Prof. Dr. Chanif Nurcholis, M.Si. (Ketua Senat)" userId="9b59208c-6e6d-4c94-92a8-266f53ed350e" providerId="ADAL" clId="{132661CC-190E-4AA4-9542-8A6695D00B18}" dt="2020-11-06T07:29:43.935" v="7805" actId="26606"/>
          <ac:graphicFrameMkLst>
            <pc:docMk/>
            <pc:sldMk cId="2839869767" sldId="429"/>
            <ac:graphicFrameMk id="18" creationId="{884B6A77-8BAF-422F-90FE-EB2F4A21A639}"/>
          </ac:graphicFrameMkLst>
        </pc:graphicFrameChg>
      </pc:sldChg>
      <pc:sldChg chg="addSp delSp modSp add mod setBg setClrOvrMap">
        <pc:chgData name="Prof. Dr. Chanif Nurcholis, M.Si. (Ketua Senat)" userId="9b59208c-6e6d-4c94-92a8-266f53ed350e" providerId="ADAL" clId="{132661CC-190E-4AA4-9542-8A6695D00B18}" dt="2020-11-06T14:58:19.488" v="8661" actId="6549"/>
        <pc:sldMkLst>
          <pc:docMk/>
          <pc:sldMk cId="934741375" sldId="430"/>
        </pc:sldMkLst>
        <pc:spChg chg="mod">
          <ac:chgData name="Prof. Dr. Chanif Nurcholis, M.Si. (Ketua Senat)" userId="9b59208c-6e6d-4c94-92a8-266f53ed350e" providerId="ADAL" clId="{132661CC-190E-4AA4-9542-8A6695D00B18}" dt="2020-11-06T11:56:02.384" v="8088" actId="20577"/>
          <ac:spMkLst>
            <pc:docMk/>
            <pc:sldMk cId="934741375" sldId="430"/>
            <ac:spMk id="2" creationId="{065C6715-7A49-4148-91D6-359172176AA7}"/>
          </ac:spMkLst>
        </pc:spChg>
        <pc:spChg chg="del mod">
          <ac:chgData name="Prof. Dr. Chanif Nurcholis, M.Si. (Ketua Senat)" userId="9b59208c-6e6d-4c94-92a8-266f53ed350e" providerId="ADAL" clId="{132661CC-190E-4AA4-9542-8A6695D00B18}" dt="2020-11-06T06:39:56.549" v="6940" actId="26606"/>
          <ac:spMkLst>
            <pc:docMk/>
            <pc:sldMk cId="934741375" sldId="430"/>
            <ac:spMk id="3" creationId="{346145C0-B333-41ED-BC7D-E71566FA4CAB}"/>
          </ac:spMkLst>
        </pc:spChg>
        <pc:spChg chg="add mod">
          <ac:chgData name="Prof. Dr. Chanif Nurcholis, M.Si. (Ketua Senat)" userId="9b59208c-6e6d-4c94-92a8-266f53ed350e" providerId="ADAL" clId="{132661CC-190E-4AA4-9542-8A6695D00B18}" dt="2020-11-06T14:58:19.488" v="8661" actId="6549"/>
          <ac:spMkLst>
            <pc:docMk/>
            <pc:sldMk cId="934741375" sldId="430"/>
            <ac:spMk id="4" creationId="{BC3BFDF5-0257-430A-8124-D07068B6221C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6:41:30.366" v="6943" actId="26606"/>
          <ac:spMkLst>
            <pc:docMk/>
            <pc:sldMk cId="934741375" sldId="430"/>
            <ac:spMk id="9" creationId="{3A5B4632-C963-4296-86F0-79AA9EA5AE98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6:41:30.366" v="6943" actId="26606"/>
          <ac:spMkLst>
            <pc:docMk/>
            <pc:sldMk cId="934741375" sldId="430"/>
            <ac:spMk id="14" creationId="{0671A8AE-40A1-4631-A6B8-581AFF065482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6:41:30.366" v="6943" actId="26606"/>
          <ac:spMkLst>
            <pc:docMk/>
            <pc:sldMk cId="934741375" sldId="430"/>
            <ac:spMk id="16" creationId="{AB58EF07-17C2-48CF-ABB0-EEF1F17CB8F0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6:41:30.366" v="6943" actId="26606"/>
          <ac:spMkLst>
            <pc:docMk/>
            <pc:sldMk cId="934741375" sldId="430"/>
            <ac:spMk id="18" creationId="{AF2F604E-43BE-4DC3-B983-E071523364F8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6:41:30.366" v="6943" actId="26606"/>
          <ac:spMkLst>
            <pc:docMk/>
            <pc:sldMk cId="934741375" sldId="430"/>
            <ac:spMk id="20" creationId="{08C9B587-E65E-4B52-B37C-ABEBB6E87928}"/>
          </ac:spMkLst>
        </pc:spChg>
        <pc:graphicFrameChg chg="add mod">
          <ac:chgData name="Prof. Dr. Chanif Nurcholis, M.Si. (Ketua Senat)" userId="9b59208c-6e6d-4c94-92a8-266f53ed350e" providerId="ADAL" clId="{132661CC-190E-4AA4-9542-8A6695D00B18}" dt="2020-11-06T11:55:48.948" v="8084" actId="20577"/>
          <ac:graphicFrameMkLst>
            <pc:docMk/>
            <pc:sldMk cId="934741375" sldId="430"/>
            <ac:graphicFrameMk id="5" creationId="{E90D2DD7-62EC-496B-8394-F625D8ADDAD1}"/>
          </ac:graphicFrameMkLst>
        </pc:graphicFrameChg>
      </pc:sldChg>
      <pc:sldChg chg="modSp new del mod">
        <pc:chgData name="Prof. Dr. Chanif Nurcholis, M.Si. (Ketua Senat)" userId="9b59208c-6e6d-4c94-92a8-266f53ed350e" providerId="ADAL" clId="{132661CC-190E-4AA4-9542-8A6695D00B18}" dt="2020-11-06T04:04:58.409" v="6219" actId="2696"/>
        <pc:sldMkLst>
          <pc:docMk/>
          <pc:sldMk cId="3961842471" sldId="430"/>
        </pc:sldMkLst>
        <pc:spChg chg="mod">
          <ac:chgData name="Prof. Dr. Chanif Nurcholis, M.Si. (Ketua Senat)" userId="9b59208c-6e6d-4c94-92a8-266f53ed350e" providerId="ADAL" clId="{132661CC-190E-4AA4-9542-8A6695D00B18}" dt="2020-11-06T03:51:55.459" v="6022" actId="20577"/>
          <ac:spMkLst>
            <pc:docMk/>
            <pc:sldMk cId="3961842471" sldId="430"/>
            <ac:spMk id="2" creationId="{065C6715-7A49-4148-91D6-359172176AA7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54:20.331" v="6121"/>
          <ac:spMkLst>
            <pc:docMk/>
            <pc:sldMk cId="3961842471" sldId="430"/>
            <ac:spMk id="3" creationId="{346145C0-B333-41ED-BC7D-E71566FA4CAB}"/>
          </ac:spMkLst>
        </pc:spChg>
      </pc:sldChg>
      <pc:sldChg chg="new del">
        <pc:chgData name="Prof. Dr. Chanif Nurcholis, M.Si. (Ketua Senat)" userId="9b59208c-6e6d-4c94-92a8-266f53ed350e" providerId="ADAL" clId="{132661CC-190E-4AA4-9542-8A6695D00B18}" dt="2020-11-06T03:15:11.420" v="5514" actId="47"/>
        <pc:sldMkLst>
          <pc:docMk/>
          <pc:sldMk cId="1674891772" sldId="431"/>
        </pc:sldMkLst>
      </pc:sldChg>
      <pc:sldChg chg="new del">
        <pc:chgData name="Prof. Dr. Chanif Nurcholis, M.Si. (Ketua Senat)" userId="9b59208c-6e6d-4c94-92a8-266f53ed350e" providerId="ADAL" clId="{132661CC-190E-4AA4-9542-8A6695D00B18}" dt="2020-11-06T03:16:57.638" v="5518" actId="47"/>
        <pc:sldMkLst>
          <pc:docMk/>
          <pc:sldMk cId="2007420039" sldId="431"/>
        </pc:sldMkLst>
      </pc:sldChg>
      <pc:sldChg chg="addSp delSp modSp add mod delAnim modAnim">
        <pc:chgData name="Prof. Dr. Chanif Nurcholis, M.Si. (Ketua Senat)" userId="9b59208c-6e6d-4c94-92a8-266f53ed350e" providerId="ADAL" clId="{132661CC-190E-4AA4-9542-8A6695D00B18}" dt="2020-11-06T11:28:06.286" v="7980" actId="6549"/>
        <pc:sldMkLst>
          <pc:docMk/>
          <pc:sldMk cId="3592571301" sldId="432"/>
        </pc:sldMkLst>
        <pc:spChg chg="mod">
          <ac:chgData name="Prof. Dr. Chanif Nurcholis, M.Si. (Ketua Senat)" userId="9b59208c-6e6d-4c94-92a8-266f53ed350e" providerId="ADAL" clId="{132661CC-190E-4AA4-9542-8A6695D00B18}" dt="2020-11-06T05:39:16.536" v="6338" actId="1076"/>
          <ac:spMkLst>
            <pc:docMk/>
            <pc:sldMk cId="3592571301" sldId="432"/>
            <ac:spMk id="2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19:14.744" v="5616" actId="14100"/>
          <ac:spMkLst>
            <pc:docMk/>
            <pc:sldMk cId="3592571301" sldId="432"/>
            <ac:spMk id="4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17:47.916" v="5569" actId="6549"/>
          <ac:spMkLst>
            <pc:docMk/>
            <pc:sldMk cId="3592571301" sldId="432"/>
            <ac:spMk id="6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19:37.325" v="5633" actId="6549"/>
          <ac:spMkLst>
            <pc:docMk/>
            <pc:sldMk cId="3592571301" sldId="432"/>
            <ac:spMk id="8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19:46.374" v="5641" actId="20577"/>
          <ac:spMkLst>
            <pc:docMk/>
            <pc:sldMk cId="3592571301" sldId="432"/>
            <ac:spMk id="10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40:59.849" v="6345" actId="1076"/>
          <ac:spMkLst>
            <pc:docMk/>
            <pc:sldMk cId="3592571301" sldId="432"/>
            <ac:spMk id="11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41:05.040" v="6346" actId="1076"/>
          <ac:spMkLst>
            <pc:docMk/>
            <pc:sldMk cId="3592571301" sldId="432"/>
            <ac:spMk id="22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41:44.383" v="6348" actId="20577"/>
          <ac:spMkLst>
            <pc:docMk/>
            <pc:sldMk cId="3592571301" sldId="432"/>
            <ac:spMk id="23" creationId="{00000000-0000-0000-0000-000000000000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3:18:10.040" v="5572" actId="478"/>
          <ac:spMkLst>
            <pc:docMk/>
            <pc:sldMk cId="3592571301" sldId="432"/>
            <ac:spMk id="24" creationId="{4D6D9889-BDC7-427E-8781-CB41B17B9DD1}"/>
          </ac:spMkLst>
        </pc:spChg>
        <pc:spChg chg="add mod">
          <ac:chgData name="Prof. Dr. Chanif Nurcholis, M.Si. (Ketua Senat)" userId="9b59208c-6e6d-4c94-92a8-266f53ed350e" providerId="ADAL" clId="{132661CC-190E-4AA4-9542-8A6695D00B18}" dt="2020-11-06T11:28:06.286" v="7980" actId="6549"/>
          <ac:spMkLst>
            <pc:docMk/>
            <pc:sldMk cId="3592571301" sldId="432"/>
            <ac:spMk id="24" creationId="{AC3B93DF-1AE0-4690-9FFB-1D6959E151DD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3:18:15.224" v="5574" actId="478"/>
          <ac:spMkLst>
            <pc:docMk/>
            <pc:sldMk cId="3592571301" sldId="432"/>
            <ac:spMk id="27" creationId="{C160660A-7C32-4244-A8A0-F20044BEEF12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3:19:56.381" v="5650" actId="6549"/>
          <ac:spMkLst>
            <pc:docMk/>
            <pc:sldMk cId="3592571301" sldId="432"/>
            <ac:spMk id="29" creationId="{4C46845B-48FC-436F-915D-AA96C88ACC7A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3:18:07.377" v="5571" actId="478"/>
          <ac:spMkLst>
            <pc:docMk/>
            <pc:sldMk cId="3592571301" sldId="432"/>
            <ac:spMk id="33" creationId="{ABE30827-FD4A-4AFD-B806-0E5A74F93F4A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3:18:03.611" v="5570" actId="478"/>
          <ac:spMkLst>
            <pc:docMk/>
            <pc:sldMk cId="3592571301" sldId="432"/>
            <ac:spMk id="34" creationId="{AD21AF7F-D7FD-4AC5-825D-2447747C4BAA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3:18:18.679" v="5575" actId="478"/>
          <ac:spMkLst>
            <pc:docMk/>
            <pc:sldMk cId="3592571301" sldId="432"/>
            <ac:spMk id="35" creationId="{9EDCFE93-D219-4FAF-954F-28C27D749986}"/>
          </ac:spMkLst>
        </pc:spChg>
        <pc:grpChg chg="del">
          <ac:chgData name="Prof. Dr. Chanif Nurcholis, M.Si. (Ketua Senat)" userId="9b59208c-6e6d-4c94-92a8-266f53ed350e" providerId="ADAL" clId="{132661CC-190E-4AA4-9542-8A6695D00B18}" dt="2020-11-06T05:40:25.171" v="6339" actId="478"/>
          <ac:grpSpMkLst>
            <pc:docMk/>
            <pc:sldMk cId="3592571301" sldId="432"/>
            <ac:grpSpMk id="30" creationId="{E93F66CA-F979-46F4-A7EE-DA411A3485B0}"/>
          </ac:grpSpMkLst>
        </pc:grpChg>
        <pc:cxnChg chg="mod">
          <ac:chgData name="Prof. Dr. Chanif Nurcholis, M.Si. (Ketua Senat)" userId="9b59208c-6e6d-4c94-92a8-266f53ed350e" providerId="ADAL" clId="{132661CC-190E-4AA4-9542-8A6695D00B18}" dt="2020-11-06T05:41:23.396" v="6347" actId="208"/>
          <ac:cxnSpMkLst>
            <pc:docMk/>
            <pc:sldMk cId="3592571301" sldId="432"/>
            <ac:cxnSpMk id="19" creationId="{00000000-0000-0000-0000-000000000000}"/>
          </ac:cxnSpMkLst>
        </pc:cxnChg>
        <pc:cxnChg chg="add mod">
          <ac:chgData name="Prof. Dr. Chanif Nurcholis, M.Si. (Ketua Senat)" userId="9b59208c-6e6d-4c94-92a8-266f53ed350e" providerId="ADAL" clId="{132661CC-190E-4AA4-9542-8A6695D00B18}" dt="2020-11-06T05:40:56.368" v="6344" actId="1076"/>
          <ac:cxnSpMkLst>
            <pc:docMk/>
            <pc:sldMk cId="3592571301" sldId="432"/>
            <ac:cxnSpMk id="20" creationId="{99FA647F-009B-4E1C-9EB9-BD0DB54187FC}"/>
          </ac:cxnSpMkLst>
        </pc:cxnChg>
        <pc:cxnChg chg="add mod">
          <ac:chgData name="Prof. Dr. Chanif Nurcholis, M.Si. (Ketua Senat)" userId="9b59208c-6e6d-4c94-92a8-266f53ed350e" providerId="ADAL" clId="{132661CC-190E-4AA4-9542-8A6695D00B18}" dt="2020-11-06T05:40:53.248" v="6343" actId="1076"/>
          <ac:cxnSpMkLst>
            <pc:docMk/>
            <pc:sldMk cId="3592571301" sldId="432"/>
            <ac:cxnSpMk id="21" creationId="{C04CAA7E-0B95-4FDF-A1C1-00BA70E93D09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3:19:14.744" v="5616" actId="14100"/>
          <ac:cxnSpMkLst>
            <pc:docMk/>
            <pc:sldMk cId="3592571301" sldId="432"/>
            <ac:cxnSpMk id="25" creationId="{00000000-0000-0000-0000-000000000000}"/>
          </ac:cxnSpMkLst>
        </pc:cxnChg>
        <pc:cxnChg chg="del mod">
          <ac:chgData name="Prof. Dr. Chanif Nurcholis, M.Si. (Ketua Senat)" userId="9b59208c-6e6d-4c94-92a8-266f53ed350e" providerId="ADAL" clId="{132661CC-190E-4AA4-9542-8A6695D00B18}" dt="2020-11-06T03:18:12.922" v="5573" actId="478"/>
          <ac:cxnSpMkLst>
            <pc:docMk/>
            <pc:sldMk cId="3592571301" sldId="432"/>
            <ac:cxnSpMk id="26" creationId="{9F630B95-FB37-402F-B61E-C5A697D0088C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5:40:35.042" v="6340" actId="14100"/>
          <ac:cxnSpMkLst>
            <pc:docMk/>
            <pc:sldMk cId="3592571301" sldId="432"/>
            <ac:cxnSpMk id="28" creationId="{64A50282-EA32-4E38-81B5-0F8B7EB1658D}"/>
          </ac:cxnSpMkLst>
        </pc:cxnChg>
        <pc:cxnChg chg="del topLvl">
          <ac:chgData name="Prof. Dr. Chanif Nurcholis, M.Si. (Ketua Senat)" userId="9b59208c-6e6d-4c94-92a8-266f53ed350e" providerId="ADAL" clId="{132661CC-190E-4AA4-9542-8A6695D00B18}" dt="2020-11-06T05:40:25.171" v="6339" actId="478"/>
          <ac:cxnSpMkLst>
            <pc:docMk/>
            <pc:sldMk cId="3592571301" sldId="432"/>
            <ac:cxnSpMk id="31" creationId="{FC29375C-6C4E-470F-83F0-C5BF7DCAC626}"/>
          </ac:cxnSpMkLst>
        </pc:cxnChg>
        <pc:cxnChg chg="topLvl">
          <ac:chgData name="Prof. Dr. Chanif Nurcholis, M.Si. (Ketua Senat)" userId="9b59208c-6e6d-4c94-92a8-266f53ed350e" providerId="ADAL" clId="{132661CC-190E-4AA4-9542-8A6695D00B18}" dt="2020-11-06T05:40:25.171" v="6339" actId="478"/>
          <ac:cxnSpMkLst>
            <pc:docMk/>
            <pc:sldMk cId="3592571301" sldId="432"/>
            <ac:cxnSpMk id="32" creationId="{4E3D5A40-5AD7-4C9F-B022-B8B8D6BDEDDE}"/>
          </ac:cxnSpMkLst>
        </pc:cxnChg>
      </pc:sldChg>
      <pc:sldChg chg="delSp modSp add del mod setBg delDesignElem">
        <pc:chgData name="Prof. Dr. Chanif Nurcholis, M.Si. (Ketua Senat)" userId="9b59208c-6e6d-4c94-92a8-266f53ed350e" providerId="ADAL" clId="{132661CC-190E-4AA4-9542-8A6695D00B18}" dt="2020-11-06T03:15:21.152" v="5515" actId="47"/>
        <pc:sldMkLst>
          <pc:docMk/>
          <pc:sldMk cId="4082619056" sldId="432"/>
        </pc:sldMkLst>
        <pc:spChg chg="mod">
          <ac:chgData name="Prof. Dr. Chanif Nurcholis, M.Si. (Ketua Senat)" userId="9b59208c-6e6d-4c94-92a8-266f53ed350e" providerId="ADAL" clId="{132661CC-190E-4AA4-9542-8A6695D00B18}" dt="2020-11-06T03:12:56.794" v="5471" actId="20577"/>
          <ac:spMkLst>
            <pc:docMk/>
            <pc:sldMk cId="4082619056" sldId="432"/>
            <ac:spMk id="2" creationId="{085D6D95-E81E-4984-AB5D-B36FBF43BB13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3:11:27.121" v="5435"/>
          <ac:spMkLst>
            <pc:docMk/>
            <pc:sldMk cId="4082619056" sldId="432"/>
            <ac:spMk id="16" creationId="{7CB4857B-ED7C-444D-9F04-2F885114A1C2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3:11:27.121" v="5435"/>
          <ac:spMkLst>
            <pc:docMk/>
            <pc:sldMk cId="4082619056" sldId="432"/>
            <ac:spMk id="17" creationId="{D18046FB-44EA-4FD8-A585-EA09A319B2D0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3:11:27.121" v="5435"/>
          <ac:spMkLst>
            <pc:docMk/>
            <pc:sldMk cId="4082619056" sldId="432"/>
            <ac:spMk id="18" creationId="{479F5F2B-8B58-4140-AE6A-51F6C67B18D9}"/>
          </ac:spMkLst>
        </pc:spChg>
      </pc:sldChg>
      <pc:sldChg chg="new del">
        <pc:chgData name="Prof. Dr. Chanif Nurcholis, M.Si. (Ketua Senat)" userId="9b59208c-6e6d-4c94-92a8-266f53ed350e" providerId="ADAL" clId="{132661CC-190E-4AA4-9542-8A6695D00B18}" dt="2020-11-06T03:22:27.257" v="5672" actId="47"/>
        <pc:sldMkLst>
          <pc:docMk/>
          <pc:sldMk cId="3537800559" sldId="433"/>
        </pc:sldMkLst>
      </pc:sldChg>
      <pc:sldChg chg="addSp delSp modSp add mod delAnim">
        <pc:chgData name="Prof. Dr. Chanif Nurcholis, M.Si. (Ketua Senat)" userId="9b59208c-6e6d-4c94-92a8-266f53ed350e" providerId="ADAL" clId="{132661CC-190E-4AA4-9542-8A6695D00B18}" dt="2020-11-06T05:47:07.496" v="6415" actId="14100"/>
        <pc:sldMkLst>
          <pc:docMk/>
          <pc:sldMk cId="3520807753" sldId="434"/>
        </pc:sldMkLst>
        <pc:spChg chg="mod">
          <ac:chgData name="Prof. Dr. Chanif Nurcholis, M.Si. (Ketua Senat)" userId="9b59208c-6e6d-4c94-92a8-266f53ed350e" providerId="ADAL" clId="{132661CC-190E-4AA4-9542-8A6695D00B18}" dt="2020-11-06T05:46:48.048" v="6411" actId="1076"/>
          <ac:spMkLst>
            <pc:docMk/>
            <pc:sldMk cId="3520807753" sldId="434"/>
            <ac:spMk id="11" creationId="{00000000-0000-0000-0000-000000000000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05:46:52" v="6412" actId="1076"/>
          <ac:spMkLst>
            <pc:docMk/>
            <pc:sldMk cId="3520807753" sldId="434"/>
            <ac:spMk id="22" creationId="{00000000-0000-0000-0000-000000000000}"/>
          </ac:spMkLst>
        </pc:spChg>
        <pc:grpChg chg="del">
          <ac:chgData name="Prof. Dr. Chanif Nurcholis, M.Si. (Ketua Senat)" userId="9b59208c-6e6d-4c94-92a8-266f53ed350e" providerId="ADAL" clId="{132661CC-190E-4AA4-9542-8A6695D00B18}" dt="2020-11-06T05:46:16.447" v="6405" actId="478"/>
          <ac:grpSpMkLst>
            <pc:docMk/>
            <pc:sldMk cId="3520807753" sldId="434"/>
            <ac:grpSpMk id="30" creationId="{E93F66CA-F979-46F4-A7EE-DA411A3485B0}"/>
          </ac:grpSpMkLst>
        </pc:grpChg>
        <pc:cxnChg chg="mod">
          <ac:chgData name="Prof. Dr. Chanif Nurcholis, M.Si. (Ketua Senat)" userId="9b59208c-6e6d-4c94-92a8-266f53ed350e" providerId="ADAL" clId="{132661CC-190E-4AA4-9542-8A6695D00B18}" dt="2020-11-06T05:46:06.797" v="6404" actId="208"/>
          <ac:cxnSpMkLst>
            <pc:docMk/>
            <pc:sldMk cId="3520807753" sldId="434"/>
            <ac:cxnSpMk id="19" creationId="{00000000-0000-0000-0000-000000000000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5:46:42.392" v="6410" actId="14100"/>
          <ac:cxnSpMkLst>
            <pc:docMk/>
            <pc:sldMk cId="3520807753" sldId="434"/>
            <ac:cxnSpMk id="28" creationId="{64A50282-EA32-4E38-81B5-0F8B7EB1658D}"/>
          </ac:cxnSpMkLst>
        </pc:cxnChg>
        <pc:cxnChg chg="del topLvl">
          <ac:chgData name="Prof. Dr. Chanif Nurcholis, M.Si. (Ketua Senat)" userId="9b59208c-6e6d-4c94-92a8-266f53ed350e" providerId="ADAL" clId="{132661CC-190E-4AA4-9542-8A6695D00B18}" dt="2020-11-06T05:46:16.447" v="6405" actId="478"/>
          <ac:cxnSpMkLst>
            <pc:docMk/>
            <pc:sldMk cId="3520807753" sldId="434"/>
            <ac:cxnSpMk id="31" creationId="{FC29375C-6C4E-470F-83F0-C5BF7DCAC626}"/>
          </ac:cxnSpMkLst>
        </pc:cxnChg>
        <pc:cxnChg chg="topLvl">
          <ac:chgData name="Prof. Dr. Chanif Nurcholis, M.Si. (Ketua Senat)" userId="9b59208c-6e6d-4c94-92a8-266f53ed350e" providerId="ADAL" clId="{132661CC-190E-4AA4-9542-8A6695D00B18}" dt="2020-11-06T05:46:16.447" v="6405" actId="478"/>
          <ac:cxnSpMkLst>
            <pc:docMk/>
            <pc:sldMk cId="3520807753" sldId="434"/>
            <ac:cxnSpMk id="32" creationId="{4E3D5A40-5AD7-4C9F-B022-B8B8D6BDEDDE}"/>
          </ac:cxnSpMkLst>
        </pc:cxnChg>
        <pc:cxnChg chg="add mod">
          <ac:chgData name="Prof. Dr. Chanif Nurcholis, M.Si. (Ketua Senat)" userId="9b59208c-6e6d-4c94-92a8-266f53ed350e" providerId="ADAL" clId="{132661CC-190E-4AA4-9542-8A6695D00B18}" dt="2020-11-06T05:46:35.800" v="6409" actId="1076"/>
          <ac:cxnSpMkLst>
            <pc:docMk/>
            <pc:sldMk cId="3520807753" sldId="434"/>
            <ac:cxnSpMk id="36" creationId="{643B9E46-AAD8-442C-A6D0-C63AAE492296}"/>
          </ac:cxnSpMkLst>
        </pc:cxnChg>
        <pc:cxnChg chg="add mod">
          <ac:chgData name="Prof. Dr. Chanif Nurcholis, M.Si. (Ketua Senat)" userId="9b59208c-6e6d-4c94-92a8-266f53ed350e" providerId="ADAL" clId="{132661CC-190E-4AA4-9542-8A6695D00B18}" dt="2020-11-06T05:46:32.289" v="6408" actId="1076"/>
          <ac:cxnSpMkLst>
            <pc:docMk/>
            <pc:sldMk cId="3520807753" sldId="434"/>
            <ac:cxnSpMk id="37" creationId="{EAA7BFCE-693F-4223-B25E-E4B01FB60646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5:47:07.496" v="6415" actId="14100"/>
          <ac:cxnSpMkLst>
            <pc:docMk/>
            <pc:sldMk cId="3520807753" sldId="434"/>
            <ac:cxnSpMk id="38" creationId="{AA96781E-F36D-44D9-869D-8A5381F2DEE8}"/>
          </ac:cxnSpMkLst>
        </pc:cxnChg>
        <pc:cxnChg chg="mod">
          <ac:chgData name="Prof. Dr. Chanif Nurcholis, M.Si. (Ketua Senat)" userId="9b59208c-6e6d-4c94-92a8-266f53ed350e" providerId="ADAL" clId="{132661CC-190E-4AA4-9542-8A6695D00B18}" dt="2020-11-06T05:47:02.504" v="6414" actId="14100"/>
          <ac:cxnSpMkLst>
            <pc:docMk/>
            <pc:sldMk cId="3520807753" sldId="434"/>
            <ac:cxnSpMk id="48" creationId="{00000000-0000-0000-0000-000000000000}"/>
          </ac:cxnSpMkLst>
        </pc:cxnChg>
      </pc:sldChg>
      <pc:sldChg chg="new del">
        <pc:chgData name="Prof. Dr. Chanif Nurcholis, M.Si. (Ketua Senat)" userId="9b59208c-6e6d-4c94-92a8-266f53ed350e" providerId="ADAL" clId="{132661CC-190E-4AA4-9542-8A6695D00B18}" dt="2020-11-06T03:25:17.646" v="5684" actId="47"/>
        <pc:sldMkLst>
          <pc:docMk/>
          <pc:sldMk cId="350246593" sldId="435"/>
        </pc:sldMkLst>
      </pc:sldChg>
      <pc:sldChg chg="addSp modSp add mod setBg">
        <pc:chgData name="Prof. Dr. Chanif Nurcholis, M.Si. (Ketua Senat)" userId="9b59208c-6e6d-4c94-92a8-266f53ed350e" providerId="ADAL" clId="{132661CC-190E-4AA4-9542-8A6695D00B18}" dt="2020-11-06T14:32:13.063" v="8257" actId="20577"/>
        <pc:sldMkLst>
          <pc:docMk/>
          <pc:sldMk cId="513890628" sldId="436"/>
        </pc:sldMkLst>
        <pc:spChg chg="mod">
          <ac:chgData name="Prof. Dr. Chanif Nurcholis, M.Si. (Ketua Senat)" userId="9b59208c-6e6d-4c94-92a8-266f53ed350e" providerId="ADAL" clId="{132661CC-190E-4AA4-9542-8A6695D00B18}" dt="2020-11-06T03:35:29.267" v="5745" actId="26606"/>
          <ac:spMkLst>
            <pc:docMk/>
            <pc:sldMk cId="513890628" sldId="436"/>
            <ac:spMk id="2" creationId="{E77FE29C-7C24-4317-862D-745C924C9BD2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4:32:13.063" v="8257" actId="20577"/>
          <ac:spMkLst>
            <pc:docMk/>
            <pc:sldMk cId="513890628" sldId="436"/>
            <ac:spMk id="3" creationId="{204AAF56-32AE-4D92-93CB-3C8EFDD4706B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35:29.267" v="5745" actId="26606"/>
          <ac:spMkLst>
            <pc:docMk/>
            <pc:sldMk cId="513890628" sldId="436"/>
            <ac:spMk id="8" creationId="{DBF61EA3-B236-439E-9C0B-340980D56BEE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3:35:29.267" v="5745" actId="26606"/>
          <ac:spMkLst>
            <pc:docMk/>
            <pc:sldMk cId="513890628" sldId="436"/>
            <ac:spMk id="14" creationId="{E659831F-0D9A-4C63-9EBB-8435B85A440F}"/>
          </ac:spMkLst>
        </pc:spChg>
        <pc:grpChg chg="add">
          <ac:chgData name="Prof. Dr. Chanif Nurcholis, M.Si. (Ketua Senat)" userId="9b59208c-6e6d-4c94-92a8-266f53ed350e" providerId="ADAL" clId="{132661CC-190E-4AA4-9542-8A6695D00B18}" dt="2020-11-06T03:35:29.267" v="5745" actId="26606"/>
          <ac:grpSpMkLst>
            <pc:docMk/>
            <pc:sldMk cId="513890628" sldId="436"/>
            <ac:grpSpMk id="10" creationId="{28FAF094-D087-493F-8DF9-A486C2D6BBAA}"/>
          </ac:grpSpMkLst>
        </pc:grpChg>
      </pc:sldChg>
      <pc:sldChg chg="new del">
        <pc:chgData name="Prof. Dr. Chanif Nurcholis, M.Si. (Ketua Senat)" userId="9b59208c-6e6d-4c94-92a8-266f53ed350e" providerId="ADAL" clId="{132661CC-190E-4AA4-9542-8A6695D00B18}" dt="2020-11-06T04:00:50.515" v="6153" actId="47"/>
        <pc:sldMkLst>
          <pc:docMk/>
          <pc:sldMk cId="1010926439" sldId="437"/>
        </pc:sldMkLst>
      </pc:sldChg>
      <pc:sldChg chg="addSp delSp modSp add mod setBg delDesignElem">
        <pc:chgData name="Prof. Dr. Chanif Nurcholis, M.Si. (Ketua Senat)" userId="9b59208c-6e6d-4c94-92a8-266f53ed350e" providerId="ADAL" clId="{132661CC-190E-4AA4-9542-8A6695D00B18}" dt="2020-11-06T11:51:07.869" v="8073" actId="11"/>
        <pc:sldMkLst>
          <pc:docMk/>
          <pc:sldMk cId="1918594653" sldId="438"/>
        </pc:sldMkLst>
        <pc:spChg chg="mod">
          <ac:chgData name="Prof. Dr. Chanif Nurcholis, M.Si. (Ketua Senat)" userId="9b59208c-6e6d-4c94-92a8-266f53ed350e" providerId="ADAL" clId="{132661CC-190E-4AA4-9542-8A6695D00B18}" dt="2020-11-06T04:02:44.421" v="6190" actId="20577"/>
          <ac:spMkLst>
            <pc:docMk/>
            <pc:sldMk cId="1918594653" sldId="438"/>
            <ac:spMk id="2" creationId="{7F09A529-FB3B-4EE8-BE48-A93C33B5023B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1:51:07.869" v="8073" actId="11"/>
          <ac:spMkLst>
            <pc:docMk/>
            <pc:sldMk cId="1918594653" sldId="438"/>
            <ac:spMk id="3" creationId="{DEDFF9CC-9619-4ECF-B2CC-3777DAE24AEA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4:02:33.314" v="6158" actId="26606"/>
          <ac:spMkLst>
            <pc:docMk/>
            <pc:sldMk cId="1918594653" sldId="438"/>
            <ac:spMk id="5" creationId="{827B839B-9ADE-406B-8590-F1CAEDED45A1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4:02:33.314" v="6158" actId="26606"/>
          <ac:spMkLst>
            <pc:docMk/>
            <pc:sldMk cId="1918594653" sldId="438"/>
            <ac:spMk id="6" creationId="{CFE45BF0-46DB-408C-B5F7-7B11716805D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4:02:33.314" v="6158" actId="26606"/>
          <ac:spMkLst>
            <pc:docMk/>
            <pc:sldMk cId="1918594653" sldId="438"/>
            <ac:spMk id="7" creationId="{2AEBC8F2-97B1-41B4-93F1-2D289E197FBA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4:00:46.799" v="6152"/>
          <ac:spMkLst>
            <pc:docMk/>
            <pc:sldMk cId="1918594653" sldId="438"/>
            <ac:spMk id="8" creationId="{76EFD3D9-44F0-4267-BCC1-1613E79D827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4:02:33.314" v="6158" actId="26606"/>
          <ac:spMkLst>
            <pc:docMk/>
            <pc:sldMk cId="1918594653" sldId="438"/>
            <ac:spMk id="9" creationId="{472E3A19-F5D5-48FC-BB9C-48C2F68F598B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4:00:46.799" v="6152"/>
          <ac:spMkLst>
            <pc:docMk/>
            <pc:sldMk cId="1918594653" sldId="438"/>
            <ac:spMk id="10" creationId="{A779A851-95D6-41AF-937A-B0E4B7F6FA8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4:02:33.314" v="6158" actId="26606"/>
          <ac:spMkLst>
            <pc:docMk/>
            <pc:sldMk cId="1918594653" sldId="438"/>
            <ac:spMk id="11" creationId="{7A62E32F-BB65-43A8-8EB5-92346890E549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4:00:46.799" v="6152"/>
          <ac:spMkLst>
            <pc:docMk/>
            <pc:sldMk cId="1918594653" sldId="438"/>
            <ac:spMk id="12" creationId="{953FB2E7-B6CB-429C-81EB-D9516D6D5C8D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4:00:46.799" v="6152"/>
          <ac:spMkLst>
            <pc:docMk/>
            <pc:sldMk cId="1918594653" sldId="438"/>
            <ac:spMk id="14" creationId="{2EC40DB1-B719-4A13-9A4D-0966B4B27866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4:00:46.799" v="6152"/>
          <ac:spMkLst>
            <pc:docMk/>
            <pc:sldMk cId="1918594653" sldId="438"/>
            <ac:spMk id="16" creationId="{82211336-CFF3-412D-868A-6679C1004C45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04:02:33.314" v="6158" actId="26606"/>
          <ac:spMkLst>
            <pc:docMk/>
            <pc:sldMk cId="1918594653" sldId="438"/>
            <ac:spMk id="18" creationId="{14E91B64-9FCC-451E-AFB4-A827D6329367}"/>
          </ac:spMkLst>
        </pc:spChg>
      </pc:sldChg>
      <pc:sldChg chg="new del">
        <pc:chgData name="Prof. Dr. Chanif Nurcholis, M.Si. (Ketua Senat)" userId="9b59208c-6e6d-4c94-92a8-266f53ed350e" providerId="ADAL" clId="{132661CC-190E-4AA4-9542-8A6695D00B18}" dt="2020-11-06T06:16:09.226" v="6666" actId="47"/>
        <pc:sldMkLst>
          <pc:docMk/>
          <pc:sldMk cId="987463234" sldId="439"/>
        </pc:sldMkLst>
      </pc:sldChg>
      <pc:sldChg chg="new del">
        <pc:chgData name="Prof. Dr. Chanif Nurcholis, M.Si. (Ketua Senat)" userId="9b59208c-6e6d-4c94-92a8-266f53ed350e" providerId="ADAL" clId="{132661CC-190E-4AA4-9542-8A6695D00B18}" dt="2020-11-06T04:05:06.730" v="6221" actId="47"/>
        <pc:sldMkLst>
          <pc:docMk/>
          <pc:sldMk cId="1279776713" sldId="439"/>
        </pc:sldMkLst>
      </pc:sldChg>
      <pc:sldChg chg="delSp add del setBg delDesignElem">
        <pc:chgData name="Prof. Dr. Chanif Nurcholis, M.Si. (Ketua Senat)" userId="9b59208c-6e6d-4c94-92a8-266f53ed350e" providerId="ADAL" clId="{132661CC-190E-4AA4-9542-8A6695D00B18}" dt="2020-11-06T06:19:15.043" v="6693" actId="47"/>
        <pc:sldMkLst>
          <pc:docMk/>
          <pc:sldMk cId="3310407406" sldId="440"/>
        </pc:sldMkLst>
        <pc:spChg chg="del">
          <ac:chgData name="Prof. Dr. Chanif Nurcholis, M.Si. (Ketua Senat)" userId="9b59208c-6e6d-4c94-92a8-266f53ed350e" providerId="ADAL" clId="{132661CC-190E-4AA4-9542-8A6695D00B18}" dt="2020-11-06T06:15:23.311" v="6661"/>
          <ac:spMkLst>
            <pc:docMk/>
            <pc:sldMk cId="3310407406" sldId="440"/>
            <ac:spMk id="8" creationId="{76EFD3D9-44F0-4267-BCC1-1613E79D8274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23.311" v="6661"/>
          <ac:spMkLst>
            <pc:docMk/>
            <pc:sldMk cId="3310407406" sldId="440"/>
            <ac:spMk id="10" creationId="{A779A851-95D6-41AF-937A-B0E4B7F6FA8D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23.311" v="6661"/>
          <ac:spMkLst>
            <pc:docMk/>
            <pc:sldMk cId="3310407406" sldId="440"/>
            <ac:spMk id="12" creationId="{953FB2E7-B6CB-429C-81EB-D9516D6D5C8D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23.311" v="6661"/>
          <ac:spMkLst>
            <pc:docMk/>
            <pc:sldMk cId="3310407406" sldId="440"/>
            <ac:spMk id="14" creationId="{2EC40DB1-B719-4A13-9A4D-0966B4B27866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23.311" v="6661"/>
          <ac:spMkLst>
            <pc:docMk/>
            <pc:sldMk cId="3310407406" sldId="440"/>
            <ac:spMk id="16" creationId="{82211336-CFF3-412D-868A-6679C1004C45}"/>
          </ac:spMkLst>
        </pc:spChg>
      </pc:sldChg>
      <pc:sldChg chg="delSp add del setBg delDesignElem">
        <pc:chgData name="Prof. Dr. Chanif Nurcholis, M.Si. (Ketua Senat)" userId="9b59208c-6e6d-4c94-92a8-266f53ed350e" providerId="ADAL" clId="{132661CC-190E-4AA4-9542-8A6695D00B18}" dt="2020-11-06T06:19:12.175" v="6692" actId="47"/>
        <pc:sldMkLst>
          <pc:docMk/>
          <pc:sldMk cId="1818369013" sldId="441"/>
        </pc:sldMkLst>
        <pc:spChg chg="del">
          <ac:chgData name="Prof. Dr. Chanif Nurcholis, M.Si. (Ketua Senat)" userId="9b59208c-6e6d-4c94-92a8-266f53ed350e" providerId="ADAL" clId="{132661CC-190E-4AA4-9542-8A6695D00B18}" dt="2020-11-06T06:15:26.040" v="6663"/>
          <ac:spMkLst>
            <pc:docMk/>
            <pc:sldMk cId="1818369013" sldId="441"/>
            <ac:spMk id="8" creationId="{76EFD3D9-44F0-4267-BCC1-1613E79D8274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26.040" v="6663"/>
          <ac:spMkLst>
            <pc:docMk/>
            <pc:sldMk cId="1818369013" sldId="441"/>
            <ac:spMk id="10" creationId="{A779A851-95D6-41AF-937A-B0E4B7F6FA8D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26.040" v="6663"/>
          <ac:spMkLst>
            <pc:docMk/>
            <pc:sldMk cId="1818369013" sldId="441"/>
            <ac:spMk id="12" creationId="{953FB2E7-B6CB-429C-81EB-D9516D6D5C8D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26.040" v="6663"/>
          <ac:spMkLst>
            <pc:docMk/>
            <pc:sldMk cId="1818369013" sldId="441"/>
            <ac:spMk id="14" creationId="{2EC40DB1-B719-4A13-9A4D-0966B4B27866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26.040" v="6663"/>
          <ac:spMkLst>
            <pc:docMk/>
            <pc:sldMk cId="1818369013" sldId="441"/>
            <ac:spMk id="16" creationId="{82211336-CFF3-412D-868A-6679C1004C45}"/>
          </ac:spMkLst>
        </pc:spChg>
      </pc:sldChg>
      <pc:sldChg chg="addSp delSp modSp add mod setBg delDesignElem">
        <pc:chgData name="Prof. Dr. Chanif Nurcholis, M.Si. (Ketua Senat)" userId="9b59208c-6e6d-4c94-92a8-266f53ed350e" providerId="ADAL" clId="{132661CC-190E-4AA4-9542-8A6695D00B18}" dt="2020-11-06T11:52:06.467" v="8074" actId="26606"/>
        <pc:sldMkLst>
          <pc:docMk/>
          <pc:sldMk cId="3298303889" sldId="442"/>
        </pc:sldMkLst>
        <pc:spChg chg="mod">
          <ac:chgData name="Prof. Dr. Chanif Nurcholis, M.Si. (Ketua Senat)" userId="9b59208c-6e6d-4c94-92a8-266f53ed350e" providerId="ADAL" clId="{132661CC-190E-4AA4-9542-8A6695D00B18}" dt="2020-11-06T11:52:06.467" v="8074" actId="26606"/>
          <ac:spMkLst>
            <pc:docMk/>
            <pc:sldMk cId="3298303889" sldId="442"/>
            <ac:spMk id="2" creationId="{9CEB0E15-7613-46B4-B211-77470B1FCCBC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1:52:06.467" v="8074" actId="26606"/>
          <ac:spMkLst>
            <pc:docMk/>
            <pc:sldMk cId="3298303889" sldId="442"/>
            <ac:spMk id="3" creationId="{FEFA955A-2292-4012-A1D9-2B47776AB74B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6:17:45.576" v="6684" actId="26606"/>
          <ac:spMkLst>
            <pc:docMk/>
            <pc:sldMk cId="3298303889" sldId="442"/>
            <ac:spMk id="5" creationId="{1C799903-48D5-4A31-A1A2-541072D9771E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6:17:45.576" v="6684" actId="26606"/>
          <ac:spMkLst>
            <pc:docMk/>
            <pc:sldMk cId="3298303889" sldId="442"/>
            <ac:spMk id="6" creationId="{8EFFF109-FC58-4FD3-BE05-9775A1310F55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6:17:45.576" v="6684" actId="26606"/>
          <ac:spMkLst>
            <pc:docMk/>
            <pc:sldMk cId="3298303889" sldId="442"/>
            <ac:spMk id="7" creationId="{E1B96AD6-92A9-4273-A62B-96A1C3E0BA95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40.736" v="6665"/>
          <ac:spMkLst>
            <pc:docMk/>
            <pc:sldMk cId="3298303889" sldId="442"/>
            <ac:spMk id="8" creationId="{76EFD3D9-44F0-4267-BCC1-1613E79D827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6:17:45.576" v="6684" actId="26606"/>
          <ac:spMkLst>
            <pc:docMk/>
            <pc:sldMk cId="3298303889" sldId="442"/>
            <ac:spMk id="9" creationId="{463EEC44-1BA3-44ED-81FC-A644B04B2A44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40.736" v="6665"/>
          <ac:spMkLst>
            <pc:docMk/>
            <pc:sldMk cId="3298303889" sldId="442"/>
            <ac:spMk id="10" creationId="{A779A851-95D6-41AF-937A-B0E4B7F6FA8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6:19:44.805" v="6695"/>
          <ac:spMkLst>
            <pc:docMk/>
            <pc:sldMk cId="3298303889" sldId="442"/>
            <ac:spMk id="11" creationId="{59A309A7-1751-4ABE-A3C1-EEC40366AD89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40.736" v="6665"/>
          <ac:spMkLst>
            <pc:docMk/>
            <pc:sldMk cId="3298303889" sldId="442"/>
            <ac:spMk id="12" creationId="{953FB2E7-B6CB-429C-81EB-D9516D6D5C8D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40.736" v="6665"/>
          <ac:spMkLst>
            <pc:docMk/>
            <pc:sldMk cId="3298303889" sldId="442"/>
            <ac:spMk id="14" creationId="{2EC40DB1-B719-4A13-9A4D-0966B4B27866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2:06.467" v="8074" actId="26606"/>
          <ac:spMkLst>
            <pc:docMk/>
            <pc:sldMk cId="3298303889" sldId="442"/>
            <ac:spMk id="15" creationId="{DAF1966E-FD40-4A4A-B61B-C4DF7FA05F06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06:15:40.736" v="6665"/>
          <ac:spMkLst>
            <pc:docMk/>
            <pc:sldMk cId="3298303889" sldId="442"/>
            <ac:spMk id="16" creationId="{82211336-CFF3-412D-868A-6679C1004C45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2:06.467" v="8074" actId="26606"/>
          <ac:spMkLst>
            <pc:docMk/>
            <pc:sldMk cId="3298303889" sldId="442"/>
            <ac:spMk id="17" creationId="{047BFA19-D45E-416B-A404-7AF2F3F27017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6:19:44.805" v="6695"/>
          <ac:spMkLst>
            <pc:docMk/>
            <pc:sldMk cId="3298303889" sldId="442"/>
            <ac:spMk id="18" creationId="{967D8EB6-EAE1-4F9C-B398-83321E28720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2:06.467" v="8074" actId="26606"/>
          <ac:spMkLst>
            <pc:docMk/>
            <pc:sldMk cId="3298303889" sldId="442"/>
            <ac:spMk id="19" creationId="{8E0105E7-23DB-4CF2-8258-FF47C7620F6E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1:52:06.467" v="8074" actId="26606"/>
          <ac:spMkLst>
            <pc:docMk/>
            <pc:sldMk cId="3298303889" sldId="442"/>
            <ac:spMk id="20" creationId="{074B4F7D-14B2-478B-8BF5-01E4E0C5D263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6:20:52.103" v="6703" actId="26606"/>
          <ac:spMkLst>
            <pc:docMk/>
            <pc:sldMk cId="3298303889" sldId="442"/>
            <ac:spMk id="23" creationId="{3A5B4632-C963-4296-86F0-79AA9EA5AE98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2:06.467" v="8074" actId="26606"/>
          <ac:spMkLst>
            <pc:docMk/>
            <pc:sldMk cId="3298303889" sldId="442"/>
            <ac:spMk id="25" creationId="{907EF6B7-1338-4443-8C46-6A318D952DF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6:20:37.196" v="6701" actId="26606"/>
          <ac:spMkLst>
            <pc:docMk/>
            <pc:sldMk cId="3298303889" sldId="442"/>
            <ac:spMk id="26" creationId="{D55CD764-972B-4CA5-A885-53E55C63E174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2:06.467" v="8074" actId="26606"/>
          <ac:spMkLst>
            <pc:docMk/>
            <pc:sldMk cId="3298303889" sldId="442"/>
            <ac:spMk id="27" creationId="{DAAE4CDD-124C-4DCF-9584-B6033B545DD5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6:20:37.196" v="6701" actId="26606"/>
          <ac:spMkLst>
            <pc:docMk/>
            <pc:sldMk cId="3298303889" sldId="442"/>
            <ac:spMk id="28" creationId="{34165AB3-7006-4430-BCE3-25476BE13322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1:52:06.467" v="8074" actId="26606"/>
          <ac:spMkLst>
            <pc:docMk/>
            <pc:sldMk cId="3298303889" sldId="442"/>
            <ac:spMk id="29" creationId="{081E4A58-353D-44AE-B2FC-2A74E2E400F7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6:20:37.196" v="6701" actId="26606"/>
          <ac:spMkLst>
            <pc:docMk/>
            <pc:sldMk cId="3298303889" sldId="442"/>
            <ac:spMk id="52" creationId="{E3E51905-F374-4E1A-97CF-B741584B74D5}"/>
          </ac:spMkLst>
        </pc:spChg>
        <pc:grpChg chg="add del">
          <ac:chgData name="Prof. Dr. Chanif Nurcholis, M.Si. (Ketua Senat)" userId="9b59208c-6e6d-4c94-92a8-266f53ed350e" providerId="ADAL" clId="{132661CC-190E-4AA4-9542-8A6695D00B18}" dt="2020-11-06T06:20:37.196" v="6701" actId="26606"/>
          <ac:grpSpMkLst>
            <pc:docMk/>
            <pc:sldMk cId="3298303889" sldId="442"/>
            <ac:grpSpMk id="30" creationId="{22725F33-435F-480E-996D-205671CDC409}"/>
          </ac:grpSpMkLst>
        </pc:grpChg>
        <pc:graphicFrameChg chg="add del">
          <ac:chgData name="Prof. Dr. Chanif Nurcholis, M.Si. (Ketua Senat)" userId="9b59208c-6e6d-4c94-92a8-266f53ed350e" providerId="ADAL" clId="{132661CC-190E-4AA4-9542-8A6695D00B18}" dt="2020-11-06T06:20:37.196" v="6701" actId="26606"/>
          <ac:graphicFrameMkLst>
            <pc:docMk/>
            <pc:sldMk cId="3298303889" sldId="442"/>
            <ac:graphicFrameMk id="22" creationId="{A26C6521-4227-4826-9906-17A517578606}"/>
          </ac:graphicFrameMkLst>
        </pc:graphicFrameChg>
        <pc:graphicFrameChg chg="add del">
          <ac:chgData name="Prof. Dr. Chanif Nurcholis, M.Si. (Ketua Senat)" userId="9b59208c-6e6d-4c94-92a8-266f53ed350e" providerId="ADAL" clId="{132661CC-190E-4AA4-9542-8A6695D00B18}" dt="2020-11-06T06:20:52.103" v="6703" actId="26606"/>
          <ac:graphicFrameMkLst>
            <pc:docMk/>
            <pc:sldMk cId="3298303889" sldId="442"/>
            <ac:graphicFrameMk id="24" creationId="{44AE4B94-BD3C-4ABA-82F9-68117A3BC6CD}"/>
          </ac:graphicFrameMkLst>
        </pc:graphicFrameChg>
        <pc:picChg chg="add del">
          <ac:chgData name="Prof. Dr. Chanif Nurcholis, M.Si. (Ketua Senat)" userId="9b59208c-6e6d-4c94-92a8-266f53ed350e" providerId="ADAL" clId="{132661CC-190E-4AA4-9542-8A6695D00B18}" dt="2020-11-06T06:19:49.396" v="6696" actId="478"/>
          <ac:picMkLst>
            <pc:docMk/>
            <pc:sldMk cId="3298303889" sldId="442"/>
            <ac:picMk id="13" creationId="{21244CED-8458-49D2-82FF-E82065730484}"/>
          </ac:picMkLst>
        </pc:picChg>
      </pc:sldChg>
      <pc:sldChg chg="addSp delSp modSp new mod setBg">
        <pc:chgData name="Prof. Dr. Chanif Nurcholis, M.Si. (Ketua Senat)" userId="9b59208c-6e6d-4c94-92a8-266f53ed350e" providerId="ADAL" clId="{132661CC-190E-4AA4-9542-8A6695D00B18}" dt="2020-11-06T13:23:02.226" v="8238" actId="14100"/>
        <pc:sldMkLst>
          <pc:docMk/>
          <pc:sldMk cId="2748596876" sldId="443"/>
        </pc:sldMkLst>
        <pc:spChg chg="mod">
          <ac:chgData name="Prof. Dr. Chanif Nurcholis, M.Si. (Ketua Senat)" userId="9b59208c-6e6d-4c94-92a8-266f53ed350e" providerId="ADAL" clId="{132661CC-190E-4AA4-9542-8A6695D00B18}" dt="2020-11-06T13:22:42.373" v="8236" actId="27636"/>
          <ac:spMkLst>
            <pc:docMk/>
            <pc:sldMk cId="2748596876" sldId="443"/>
            <ac:spMk id="2" creationId="{01CAC9C3-76C9-4460-B1E0-9534D6D397A8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3:23:02.226" v="8238" actId="14100"/>
          <ac:spMkLst>
            <pc:docMk/>
            <pc:sldMk cId="2748596876" sldId="443"/>
            <ac:spMk id="3" creationId="{5BEDB468-63A9-469C-A760-14E6AD563C74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7:25:23.285" v="7802" actId="26606"/>
          <ac:spMkLst>
            <pc:docMk/>
            <pc:sldMk cId="2748596876" sldId="443"/>
            <ac:spMk id="8" creationId="{85016AEC-0320-4ED0-8ECB-FE11DDDFE17A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7:25:23.285" v="7802" actId="26606"/>
          <ac:spMkLst>
            <pc:docMk/>
            <pc:sldMk cId="2748596876" sldId="443"/>
            <ac:spMk id="10" creationId="{D3CDB30C-1F82-41E6-A067-831D6E89184F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7:25:23.285" v="7802" actId="26606"/>
          <ac:spMkLst>
            <pc:docMk/>
            <pc:sldMk cId="2748596876" sldId="443"/>
            <ac:spMk id="12" creationId="{2DDA86DD-F997-4F66-A87C-5B58AB6D19EC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07:25:23.285" v="7802" actId="26606"/>
          <ac:spMkLst>
            <pc:docMk/>
            <pc:sldMk cId="2748596876" sldId="443"/>
            <ac:spMk id="14" creationId="{D241B827-437E-40A3-A732-669230D6A5BC}"/>
          </ac:spMkLst>
        </pc:spChg>
        <pc:picChg chg="add">
          <ac:chgData name="Prof. Dr. Chanif Nurcholis, M.Si. (Ketua Senat)" userId="9b59208c-6e6d-4c94-92a8-266f53ed350e" providerId="ADAL" clId="{132661CC-190E-4AA4-9542-8A6695D00B18}" dt="2020-11-06T07:25:23.298" v="7803" actId="26606"/>
          <ac:picMkLst>
            <pc:docMk/>
            <pc:sldMk cId="2748596876" sldId="443"/>
            <ac:picMk id="7" creationId="{99555C63-9671-405A-840A-BC319936837F}"/>
          </ac:picMkLst>
        </pc:picChg>
      </pc:sldChg>
      <pc:sldChg chg="modSp new del">
        <pc:chgData name="Prof. Dr. Chanif Nurcholis, M.Si. (Ketua Senat)" userId="9b59208c-6e6d-4c94-92a8-266f53ed350e" providerId="ADAL" clId="{132661CC-190E-4AA4-9542-8A6695D00B18}" dt="2020-11-06T12:00:24.020" v="8102" actId="47"/>
        <pc:sldMkLst>
          <pc:docMk/>
          <pc:sldMk cId="4275010720" sldId="444"/>
        </pc:sldMkLst>
        <pc:graphicFrameChg chg="mod">
          <ac:chgData name="Prof. Dr. Chanif Nurcholis, M.Si. (Ketua Senat)" userId="9b59208c-6e6d-4c94-92a8-266f53ed350e" providerId="ADAL" clId="{132661CC-190E-4AA4-9542-8A6695D00B18}" dt="2020-11-06T11:59:38.334" v="8097" actId="14100"/>
          <ac:graphicFrameMkLst>
            <pc:docMk/>
            <pc:sldMk cId="4275010720" sldId="444"/>
            <ac:graphicFrameMk id="2" creationId="{5FFB61B4-5DCE-4F20-A18A-B9DF221B8E4C}"/>
          </ac:graphicFrameMkLst>
        </pc:graphicFrameChg>
      </pc:sldChg>
      <pc:sldChg chg="addSp modSp new mod">
        <pc:chgData name="Prof. Dr. Chanif Nurcholis, M.Si. (Ketua Senat)" userId="9b59208c-6e6d-4c94-92a8-266f53ed350e" providerId="ADAL" clId="{132661CC-190E-4AA4-9542-8A6695D00B18}" dt="2020-11-06T12:00:20.848" v="8101" actId="962"/>
        <pc:sldMkLst>
          <pc:docMk/>
          <pc:sldMk cId="3146838795" sldId="445"/>
        </pc:sldMkLst>
        <pc:picChg chg="add mod">
          <ac:chgData name="Prof. Dr. Chanif Nurcholis, M.Si. (Ketua Senat)" userId="9b59208c-6e6d-4c94-92a8-266f53ed350e" providerId="ADAL" clId="{132661CC-190E-4AA4-9542-8A6695D00B18}" dt="2020-11-06T12:00:20.848" v="8101" actId="962"/>
          <ac:picMkLst>
            <pc:docMk/>
            <pc:sldMk cId="3146838795" sldId="445"/>
            <ac:picMk id="3" creationId="{A27E0FD6-72D8-41A4-A438-94B2342E718F}"/>
          </ac:picMkLst>
        </pc:picChg>
      </pc:sldChg>
      <pc:sldChg chg="new del">
        <pc:chgData name="Prof. Dr. Chanif Nurcholis, M.Si. (Ketua Senat)" userId="9b59208c-6e6d-4c94-92a8-266f53ed350e" providerId="ADAL" clId="{132661CC-190E-4AA4-9542-8A6695D00B18}" dt="2020-11-06T12:02:19.515" v="8105" actId="47"/>
        <pc:sldMkLst>
          <pc:docMk/>
          <pc:sldMk cId="2833807232" sldId="446"/>
        </pc:sldMkLst>
      </pc:sldChg>
      <pc:sldChg chg="addSp modSp new">
        <pc:chgData name="Prof. Dr. Chanif Nurcholis, M.Si. (Ketua Senat)" userId="9b59208c-6e6d-4c94-92a8-266f53ed350e" providerId="ADAL" clId="{132661CC-190E-4AA4-9542-8A6695D00B18}" dt="2020-11-06T12:05:51.215" v="8124" actId="14100"/>
        <pc:sldMkLst>
          <pc:docMk/>
          <pc:sldMk cId="4279650984" sldId="446"/>
        </pc:sldMkLst>
        <pc:graphicFrameChg chg="add mod">
          <ac:chgData name="Prof. Dr. Chanif Nurcholis, M.Si. (Ketua Senat)" userId="9b59208c-6e6d-4c94-92a8-266f53ed350e" providerId="ADAL" clId="{132661CC-190E-4AA4-9542-8A6695D00B18}" dt="2020-11-06T12:05:51.215" v="8124" actId="14100"/>
          <ac:graphicFrameMkLst>
            <pc:docMk/>
            <pc:sldMk cId="4279650984" sldId="446"/>
            <ac:graphicFrameMk id="2" creationId="{F8048685-AA3E-4B01-A034-685360C1D9F5}"/>
          </ac:graphicFrameMkLst>
        </pc:graphicFrameChg>
      </pc:sldChg>
      <pc:sldChg chg="addSp delSp modSp new mod setBg">
        <pc:chgData name="Prof. Dr. Chanif Nurcholis, M.Si. (Ketua Senat)" userId="9b59208c-6e6d-4c94-92a8-266f53ed350e" providerId="ADAL" clId="{132661CC-190E-4AA4-9542-8A6695D00B18}" dt="2020-11-06T13:21:51.490" v="8232" actId="26606"/>
        <pc:sldMkLst>
          <pc:docMk/>
          <pc:sldMk cId="1710511384" sldId="447"/>
        </pc:sldMkLst>
        <pc:spChg chg="add del mod">
          <ac:chgData name="Prof. Dr. Chanif Nurcholis, M.Si. (Ketua Senat)" userId="9b59208c-6e6d-4c94-92a8-266f53ed350e" providerId="ADAL" clId="{132661CC-190E-4AA4-9542-8A6695D00B18}" dt="2020-11-06T13:20:37.307" v="8227" actId="478"/>
          <ac:spMkLst>
            <pc:docMk/>
            <pc:sldMk cId="1710511384" sldId="447"/>
            <ac:spMk id="2" creationId="{DDE3C56C-A51B-42DF-AC80-0970A265BD37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3:21:51.481" v="8231" actId="26606"/>
          <ac:spMkLst>
            <pc:docMk/>
            <pc:sldMk cId="1710511384" sldId="447"/>
            <ac:spMk id="9" creationId="{42A4FC2C-047E-45A5-965D-8E1E3BF09BC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3:21:51.490" v="8232" actId="26606"/>
          <ac:spMkLst>
            <pc:docMk/>
            <pc:sldMk cId="1710511384" sldId="447"/>
            <ac:spMk id="11" creationId="{CB44330D-EA18-4254-AA95-EB49948539B8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3:21:51.490" v="8232" actId="26606"/>
          <ac:spMkLst>
            <pc:docMk/>
            <pc:sldMk cId="1710511384" sldId="447"/>
            <ac:spMk id="12" creationId="{32BC26D8-82FB-445E-AA49-62A77D7C1EE0}"/>
          </ac:spMkLst>
        </pc:spChg>
        <pc:picChg chg="add mod">
          <ac:chgData name="Prof. Dr. Chanif Nurcholis, M.Si. (Ketua Senat)" userId="9b59208c-6e6d-4c94-92a8-266f53ed350e" providerId="ADAL" clId="{132661CC-190E-4AA4-9542-8A6695D00B18}" dt="2020-11-06T13:21:51.490" v="8232" actId="26606"/>
          <ac:picMkLst>
            <pc:docMk/>
            <pc:sldMk cId="1710511384" sldId="447"/>
            <ac:picMk id="4" creationId="{B4AE8A9D-8653-4185-BCB3-99087DAEB77D}"/>
          </ac:picMkLst>
        </pc:picChg>
      </pc:sldChg>
      <pc:sldChg chg="new del">
        <pc:chgData name="Prof. Dr. Chanif Nurcholis, M.Si. (Ketua Senat)" userId="9b59208c-6e6d-4c94-92a8-266f53ed350e" providerId="ADAL" clId="{132661CC-190E-4AA4-9542-8A6695D00B18}" dt="2020-11-06T13:06:39.861" v="8222" actId="47"/>
        <pc:sldMkLst>
          <pc:docMk/>
          <pc:sldMk cId="2008334179" sldId="447"/>
        </pc:sldMkLst>
      </pc:sldChg>
      <pc:sldChg chg="new del">
        <pc:chgData name="Prof. Dr. Chanif Nurcholis, M.Si. (Ketua Senat)" userId="9b59208c-6e6d-4c94-92a8-266f53ed350e" providerId="ADAL" clId="{132661CC-190E-4AA4-9542-8A6695D00B18}" dt="2020-11-06T12:07:14.140" v="8129" actId="47"/>
        <pc:sldMkLst>
          <pc:docMk/>
          <pc:sldMk cId="3688184869" sldId="447"/>
        </pc:sldMkLst>
      </pc:sldChg>
      <pc:sldChg chg="addSp delSp modSp new mod setBg setClrOvrMap">
        <pc:chgData name="Prof. Dr. Chanif Nurcholis, M.Si. (Ketua Senat)" userId="9b59208c-6e6d-4c94-92a8-266f53ed350e" providerId="ADAL" clId="{132661CC-190E-4AA4-9542-8A6695D00B18}" dt="2020-11-06T15:13:08.699" v="9220" actId="26606"/>
        <pc:sldMkLst>
          <pc:docMk/>
          <pc:sldMk cId="1778966472" sldId="448"/>
        </pc:sldMkLst>
        <pc:spChg chg="mod ord">
          <ac:chgData name="Prof. Dr. Chanif Nurcholis, M.Si. (Ketua Senat)" userId="9b59208c-6e6d-4c94-92a8-266f53ed350e" providerId="ADAL" clId="{132661CC-190E-4AA4-9542-8A6695D00B18}" dt="2020-11-06T15:13:08.699" v="9220" actId="26606"/>
          <ac:spMkLst>
            <pc:docMk/>
            <pc:sldMk cId="1778966472" sldId="448"/>
            <ac:spMk id="2" creationId="{7712AFD1-FC69-45A6-968D-B22130903832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14:43:06.430" v="8375"/>
          <ac:spMkLst>
            <pc:docMk/>
            <pc:sldMk cId="1778966472" sldId="448"/>
            <ac:spMk id="3" creationId="{720E9BC6-5476-44BA-AF80-F7388B6096BE}"/>
          </ac:spMkLst>
        </pc:spChg>
        <pc:spChg chg="del">
          <ac:chgData name="Prof. Dr. Chanif Nurcholis, M.Si. (Ketua Senat)" userId="9b59208c-6e6d-4c94-92a8-266f53ed350e" providerId="ADAL" clId="{132661CC-190E-4AA4-9542-8A6695D00B18}" dt="2020-11-06T14:43:58.200" v="8376"/>
          <ac:spMkLst>
            <pc:docMk/>
            <pc:sldMk cId="1778966472" sldId="448"/>
            <ac:spMk id="4" creationId="{7FEFD731-B3F8-41AD-8757-795E2A8A5407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4:48:26.633" v="8470" actId="26606"/>
          <ac:spMkLst>
            <pc:docMk/>
            <pc:sldMk cId="1778966472" sldId="448"/>
            <ac:spMk id="73" creationId="{6234BCC6-39B9-47D9-8BF8-C665401AE23C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4:48:26.633" v="8470" actId="26606"/>
          <ac:spMkLst>
            <pc:docMk/>
            <pc:sldMk cId="1778966472" sldId="448"/>
            <ac:spMk id="75" creationId="{72A9CE9D-DAC3-40AF-B504-78A64A909F9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4:48:26.633" v="8470" actId="26606"/>
          <ac:spMkLst>
            <pc:docMk/>
            <pc:sldMk cId="1778966472" sldId="448"/>
            <ac:spMk id="77" creationId="{506D7452-6CDE-4381-86CE-07B2459383D5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4:48:26.633" v="8470" actId="26606"/>
          <ac:spMkLst>
            <pc:docMk/>
            <pc:sldMk cId="1778966472" sldId="448"/>
            <ac:spMk id="79" creationId="{762DA937-8B55-4317-BD32-98D7AF30E39E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4:48:26.633" v="8470" actId="26606"/>
          <ac:spMkLst>
            <pc:docMk/>
            <pc:sldMk cId="1778966472" sldId="448"/>
            <ac:spMk id="81" creationId="{C52EE5A8-045B-4D39-8ED1-513334085EEC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4:50:54.762" v="8476" actId="26606"/>
          <ac:spMkLst>
            <pc:docMk/>
            <pc:sldMk cId="1778966472" sldId="448"/>
            <ac:spMk id="83" creationId="{4B2B1C70-BF3F-41BD-871B-63D8F911F77B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4:48:26.618" v="8469" actId="26606"/>
          <ac:spMkLst>
            <pc:docMk/>
            <pc:sldMk cId="1778966472" sldId="448"/>
            <ac:spMk id="137" creationId="{27BDFED6-6E33-4606-AFE2-886ADB1C018E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4:48:26.618" v="8469" actId="26606"/>
          <ac:spMkLst>
            <pc:docMk/>
            <pc:sldMk cId="1778966472" sldId="448"/>
            <ac:spMk id="139" creationId="{890DEF05-784E-4B61-89E4-04C4ECF4E5A0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5:13:08.699" v="9220" actId="26606"/>
          <ac:spMkLst>
            <pc:docMk/>
            <pc:sldMk cId="1778966472" sldId="448"/>
            <ac:spMk id="145" creationId="{99F1FFA9-D672-408C-9220-ADEEC6ABDD09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5:13:08.683" v="9219" actId="26606"/>
          <ac:spMkLst>
            <pc:docMk/>
            <pc:sldMk cId="1778966472" sldId="448"/>
            <ac:spMk id="192" creationId="{231BF440-39FA-4087-84CC-2EEC0BBDAF29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5:13:08.683" v="9219" actId="26606"/>
          <ac:spMkLst>
            <pc:docMk/>
            <pc:sldMk cId="1778966472" sldId="448"/>
            <ac:spMk id="193" creationId="{F04E4CBA-303B-48BD-8451-C2701CB0EEBF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5:13:08.683" v="9219" actId="26606"/>
          <ac:spMkLst>
            <pc:docMk/>
            <pc:sldMk cId="1778966472" sldId="448"/>
            <ac:spMk id="194" creationId="{F6CA58B3-AFCC-4A40-9882-50D5080879B0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5:13:08.683" v="9219" actId="26606"/>
          <ac:spMkLst>
            <pc:docMk/>
            <pc:sldMk cId="1778966472" sldId="448"/>
            <ac:spMk id="195" creationId="{75C56826-D4E5-42ED-8529-079651CB3005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5:13:08.683" v="9219" actId="26606"/>
          <ac:spMkLst>
            <pc:docMk/>
            <pc:sldMk cId="1778966472" sldId="448"/>
            <ac:spMk id="196" creationId="{82095FCE-EF05-4443-B97A-85DEE3A5CA17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5:13:08.683" v="9219" actId="26606"/>
          <ac:spMkLst>
            <pc:docMk/>
            <pc:sldMk cId="1778966472" sldId="448"/>
            <ac:spMk id="197" creationId="{CA00AE6B-AA30-4CF8-BA6F-339B780AD76C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4:49:36.096" v="8473" actId="26606"/>
          <ac:spMkLst>
            <pc:docMk/>
            <pc:sldMk cId="1778966472" sldId="448"/>
            <ac:spMk id="2054" creationId="{8ABFE404-8D65-4573-A3EF-6DF477936BA3}"/>
          </ac:spMkLst>
        </pc:spChg>
        <pc:spChg chg="add mod ord">
          <ac:chgData name="Prof. Dr. Chanif Nurcholis, M.Si. (Ketua Senat)" userId="9b59208c-6e6d-4c94-92a8-266f53ed350e" providerId="ADAL" clId="{132661CC-190E-4AA4-9542-8A6695D00B18}" dt="2020-11-06T15:13:08.699" v="9220" actId="26606"/>
          <ac:spMkLst>
            <pc:docMk/>
            <pc:sldMk cId="1778966472" sldId="448"/>
            <ac:spMk id="2056" creationId="{61638261-92A6-4F5B-A4AA-355E741991BD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4:50:54.762" v="8476" actId="26606"/>
          <ac:spMkLst>
            <pc:docMk/>
            <pc:sldMk cId="1778966472" sldId="448"/>
            <ac:spMk id="2058" creationId="{6D731904-7733-45B0-902C-289497204C19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4:50:54.762" v="8476" actId="26606"/>
          <ac:spMkLst>
            <pc:docMk/>
            <pc:sldMk cId="1778966472" sldId="448"/>
            <ac:spMk id="2059" creationId="{504E6397-35D7-4AEC-9DA9-B7F6B12B88A5}"/>
          </ac:spMkLst>
        </pc:spChg>
        <pc:spChg chg="add del">
          <ac:chgData name="Prof. Dr. Chanif Nurcholis, M.Si. (Ketua Senat)" userId="9b59208c-6e6d-4c94-92a8-266f53ed350e" providerId="ADAL" clId="{132661CC-190E-4AA4-9542-8A6695D00B18}" dt="2020-11-06T14:50:54.762" v="8476" actId="26606"/>
          <ac:spMkLst>
            <pc:docMk/>
            <pc:sldMk cId="1778966472" sldId="448"/>
            <ac:spMk id="2060" creationId="{62C5A04F-2AEB-4631-8314-A8B812E1EC8E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5:13:08.699" v="9220" actId="26606"/>
          <ac:spMkLst>
            <pc:docMk/>
            <pc:sldMk cId="1778966472" sldId="448"/>
            <ac:spMk id="2061" creationId="{F4F2FC05-7D27-410F-BDA9-ADF4831368C7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5:13:08.699" v="9220" actId="26606"/>
          <ac:spMkLst>
            <pc:docMk/>
            <pc:sldMk cId="1778966472" sldId="448"/>
            <ac:spMk id="2062" creationId="{9080D120-BD54-46E1-BA37-82F5E8089E90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5:13:08.699" v="9220" actId="26606"/>
          <ac:spMkLst>
            <pc:docMk/>
            <pc:sldMk cId="1778966472" sldId="448"/>
            <ac:spMk id="2063" creationId="{81D83946-74FA-498A-AC80-9926F041B5C5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5:13:08.699" v="9220" actId="26606"/>
          <ac:spMkLst>
            <pc:docMk/>
            <pc:sldMk cId="1778966472" sldId="448"/>
            <ac:spMk id="2064" creationId="{5060D983-8B52-443A-8183-2A1DE05618B5}"/>
          </ac:spMkLst>
        </pc:spChg>
        <pc:picChg chg="add mod ord">
          <ac:chgData name="Prof. Dr. Chanif Nurcholis, M.Si. (Ketua Senat)" userId="9b59208c-6e6d-4c94-92a8-266f53ed350e" providerId="ADAL" clId="{132661CC-190E-4AA4-9542-8A6695D00B18}" dt="2020-11-06T15:13:08.699" v="9220" actId="26606"/>
          <ac:picMkLst>
            <pc:docMk/>
            <pc:sldMk cId="1778966472" sldId="448"/>
            <ac:picMk id="2050" creationId="{CB67963B-67DE-4516-BCA1-63544598DD9B}"/>
          </ac:picMkLst>
        </pc:picChg>
        <pc:picChg chg="add mod">
          <ac:chgData name="Prof. Dr. Chanif Nurcholis, M.Si. (Ketua Senat)" userId="9b59208c-6e6d-4c94-92a8-266f53ed350e" providerId="ADAL" clId="{132661CC-190E-4AA4-9542-8A6695D00B18}" dt="2020-11-06T15:13:08.699" v="9220" actId="26606"/>
          <ac:picMkLst>
            <pc:docMk/>
            <pc:sldMk cId="1778966472" sldId="448"/>
            <ac:picMk id="2052" creationId="{AD26BC42-0145-4B54-A1FB-7B39C5552D84}"/>
          </ac:picMkLst>
        </pc:picChg>
        <pc:cxnChg chg="add del">
          <ac:chgData name="Prof. Dr. Chanif Nurcholis, M.Si. (Ketua Senat)" userId="9b59208c-6e6d-4c94-92a8-266f53ed350e" providerId="ADAL" clId="{132661CC-190E-4AA4-9542-8A6695D00B18}" dt="2020-11-06T14:48:26.618" v="8469" actId="26606"/>
          <ac:cxnSpMkLst>
            <pc:docMk/>
            <pc:sldMk cId="1778966472" sldId="448"/>
            <ac:cxnSpMk id="141" creationId="{C41BAEC7-F7B0-4224-8B18-8F74B7D87F0B}"/>
          </ac:cxnSpMkLst>
        </pc:cxnChg>
        <pc:cxnChg chg="add del">
          <ac:chgData name="Prof. Dr. Chanif Nurcholis, M.Si. (Ketua Senat)" userId="9b59208c-6e6d-4c94-92a8-266f53ed350e" providerId="ADAL" clId="{132661CC-190E-4AA4-9542-8A6695D00B18}" dt="2020-11-06T14:49:36.096" v="8473" actId="26606"/>
          <ac:cxnSpMkLst>
            <pc:docMk/>
            <pc:sldMk cId="1778966472" sldId="448"/>
            <ac:cxnSpMk id="2055" creationId="{AF5191F1-A1C8-4AEE-8007-DF304E42B15E}"/>
          </ac:cxnSpMkLst>
        </pc:cxnChg>
      </pc:sldChg>
      <pc:sldChg chg="addSp modSp new mod setBg">
        <pc:chgData name="Prof. Dr. Chanif Nurcholis, M.Si. (Ketua Senat)" userId="9b59208c-6e6d-4c94-92a8-266f53ed350e" providerId="ADAL" clId="{132661CC-190E-4AA4-9542-8A6695D00B18}" dt="2020-11-06T15:11:16.405" v="9217" actId="20577"/>
        <pc:sldMkLst>
          <pc:docMk/>
          <pc:sldMk cId="647038073" sldId="449"/>
        </pc:sldMkLst>
        <pc:spChg chg="mod">
          <ac:chgData name="Prof. Dr. Chanif Nurcholis, M.Si. (Ketua Senat)" userId="9b59208c-6e6d-4c94-92a8-266f53ed350e" providerId="ADAL" clId="{132661CC-190E-4AA4-9542-8A6695D00B18}" dt="2020-11-06T15:10:17.730" v="9212" actId="26606"/>
          <ac:spMkLst>
            <pc:docMk/>
            <pc:sldMk cId="647038073" sldId="449"/>
            <ac:spMk id="2" creationId="{A4F3DA3B-1075-4985-9C07-E0B1E20E8245}"/>
          </ac:spMkLst>
        </pc:spChg>
        <pc:spChg chg="mod">
          <ac:chgData name="Prof. Dr. Chanif Nurcholis, M.Si. (Ketua Senat)" userId="9b59208c-6e6d-4c94-92a8-266f53ed350e" providerId="ADAL" clId="{132661CC-190E-4AA4-9542-8A6695D00B18}" dt="2020-11-06T15:11:16.405" v="9217" actId="20577"/>
          <ac:spMkLst>
            <pc:docMk/>
            <pc:sldMk cId="647038073" sldId="449"/>
            <ac:spMk id="3" creationId="{6B81211C-45A9-4D93-9083-47B77D5EF5D6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5:10:17.730" v="9212" actId="26606"/>
          <ac:spMkLst>
            <pc:docMk/>
            <pc:sldMk cId="647038073" sldId="449"/>
            <ac:spMk id="8" creationId="{02D886F1-CB4A-4FC1-AAA7-9402B0D0DDDD}"/>
          </ac:spMkLst>
        </pc:spChg>
        <pc:spChg chg="add">
          <ac:chgData name="Prof. Dr. Chanif Nurcholis, M.Si. (Ketua Senat)" userId="9b59208c-6e6d-4c94-92a8-266f53ed350e" providerId="ADAL" clId="{132661CC-190E-4AA4-9542-8A6695D00B18}" dt="2020-11-06T15:10:17.730" v="9212" actId="26606"/>
          <ac:spMkLst>
            <pc:docMk/>
            <pc:sldMk cId="647038073" sldId="449"/>
            <ac:spMk id="10" creationId="{762B7B97-C3EE-4AEE-A61F-AFA873FE2FCA}"/>
          </ac:spMkLst>
        </pc:spChg>
      </pc:sldChg>
    </pc:docChg>
  </pc:docChgLst>
  <pc:docChgLst>
    <pc:chgData name="Prof. Dr. Chanif Nurcholis, M.Si. (Ketua Senat)" userId="9b59208c-6e6d-4c94-92a8-266f53ed350e" providerId="ADAL" clId="{82DDAB0C-9B19-47F3-8581-799D0163CF8F}"/>
    <pc:docChg chg="modSld">
      <pc:chgData name="Prof. Dr. Chanif Nurcholis, M.Si. (Ketua Senat)" userId="9b59208c-6e6d-4c94-92a8-266f53ed350e" providerId="ADAL" clId="{82DDAB0C-9B19-47F3-8581-799D0163CF8F}" dt="2020-10-25T12:28:16.254" v="0" actId="20577"/>
      <pc:docMkLst>
        <pc:docMk/>
      </pc:docMkLst>
      <pc:sldChg chg="modSp mod">
        <pc:chgData name="Prof. Dr. Chanif Nurcholis, M.Si. (Ketua Senat)" userId="9b59208c-6e6d-4c94-92a8-266f53ed350e" providerId="ADAL" clId="{82DDAB0C-9B19-47F3-8581-799D0163CF8F}" dt="2020-10-25T12:28:16.254" v="0" actId="20577"/>
        <pc:sldMkLst>
          <pc:docMk/>
          <pc:sldMk cId="4080059394" sldId="372"/>
        </pc:sldMkLst>
        <pc:spChg chg="mod">
          <ac:chgData name="Prof. Dr. Chanif Nurcholis, M.Si. (Ketua Senat)" userId="9b59208c-6e6d-4c94-92a8-266f53ed350e" providerId="ADAL" clId="{82DDAB0C-9B19-47F3-8581-799D0163CF8F}" dt="2020-10-25T12:28:16.254" v="0" actId="20577"/>
          <ac:spMkLst>
            <pc:docMk/>
            <pc:sldMk cId="4080059394" sldId="372"/>
            <ac:spMk id="13318" creationId="{00000000-0000-0000-0000-000000000000}"/>
          </ac:spMkLst>
        </pc:spChg>
      </pc:sldChg>
    </pc:docChg>
  </pc:docChgLst>
  <pc:docChgLst>
    <pc:chgData name="Prof. Dr. Chanif Nurcholis, M.Si. (Ketua Senat)" userId="9b59208c-6e6d-4c94-92a8-266f53ed350e" providerId="ADAL" clId="{271304A4-26FE-4B4F-B43F-57806B22C9E5}"/>
    <pc:docChg chg="undo custSel mod addSld delSld modSld">
      <pc:chgData name="Prof. Dr. Chanif Nurcholis, M.Si. (Ketua Senat)" userId="9b59208c-6e6d-4c94-92a8-266f53ed350e" providerId="ADAL" clId="{271304A4-26FE-4B4F-B43F-57806B22C9E5}" dt="2020-10-27T16:10:08.490" v="418" actId="26606"/>
      <pc:docMkLst>
        <pc:docMk/>
      </pc:docMkLst>
      <pc:sldChg chg="modSp del">
        <pc:chgData name="Prof. Dr. Chanif Nurcholis, M.Si. (Ketua Senat)" userId="9b59208c-6e6d-4c94-92a8-266f53ed350e" providerId="ADAL" clId="{271304A4-26FE-4B4F-B43F-57806B22C9E5}" dt="2020-10-25T12:32:15.346" v="64" actId="47"/>
        <pc:sldMkLst>
          <pc:docMk/>
          <pc:sldMk cId="0" sldId="257"/>
        </pc:sldMkLst>
        <pc:spChg chg="mod">
          <ac:chgData name="Prof. Dr. Chanif Nurcholis, M.Si. (Ketua Senat)" userId="9b59208c-6e6d-4c94-92a8-266f53ed350e" providerId="ADAL" clId="{271304A4-26FE-4B4F-B43F-57806B22C9E5}" dt="2020-10-25T12:31:11.317" v="59" actId="6549"/>
          <ac:spMkLst>
            <pc:docMk/>
            <pc:sldMk cId="0" sldId="257"/>
            <ac:spMk id="50184" creationId="{00000000-0000-0000-0000-000000000000}"/>
          </ac:spMkLst>
        </pc:spChg>
      </pc:sldChg>
      <pc:sldChg chg="modSp del">
        <pc:chgData name="Prof. Dr. Chanif Nurcholis, M.Si. (Ketua Senat)" userId="9b59208c-6e6d-4c94-92a8-266f53ed350e" providerId="ADAL" clId="{271304A4-26FE-4B4F-B43F-57806B22C9E5}" dt="2020-10-27T15:57:41.516" v="316" actId="47"/>
        <pc:sldMkLst>
          <pc:docMk/>
          <pc:sldMk cId="0" sldId="268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268"/>
            <ac:spMk id="5122" creationId="{00000000-0000-0000-0000-000000000000}"/>
          </ac:spMkLst>
        </pc:spChg>
      </pc:sldChg>
      <pc:sldChg chg="addSp delSp modSp mod setBg">
        <pc:chgData name="Prof. Dr. Chanif Nurcholis, M.Si. (Ketua Senat)" userId="9b59208c-6e6d-4c94-92a8-266f53ed350e" providerId="ADAL" clId="{271304A4-26FE-4B4F-B43F-57806B22C9E5}" dt="2020-10-27T15:53:59.981" v="239" actId="26606"/>
        <pc:sldMkLst>
          <pc:docMk/>
          <pc:sldMk cId="0" sldId="269"/>
        </pc:sldMkLst>
        <pc:spChg chg="add">
          <ac:chgData name="Prof. Dr. Chanif Nurcholis, M.Si. (Ketua Senat)" userId="9b59208c-6e6d-4c94-92a8-266f53ed350e" providerId="ADAL" clId="{271304A4-26FE-4B4F-B43F-57806B22C9E5}" dt="2020-10-27T15:53:59.981" v="239" actId="26606"/>
          <ac:spMkLst>
            <pc:docMk/>
            <pc:sldMk cId="0" sldId="269"/>
            <ac:spMk id="73" creationId="{2F56F8EA-3356-4455-9899-320874F6E465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5:53:59.981" v="239" actId="26606"/>
          <ac:spMkLst>
            <pc:docMk/>
            <pc:sldMk cId="0" sldId="269"/>
            <ac:spMk id="6146" creationId="{00000000-0000-0000-0000-000000000000}"/>
          </ac:spMkLst>
        </pc:spChg>
        <pc:spChg chg="del mod">
          <ac:chgData name="Prof. Dr. Chanif Nurcholis, M.Si. (Ketua Senat)" userId="9b59208c-6e6d-4c94-92a8-266f53ed350e" providerId="ADAL" clId="{271304A4-26FE-4B4F-B43F-57806B22C9E5}" dt="2020-10-27T15:53:59.981" v="239" actId="26606"/>
          <ac:spMkLst>
            <pc:docMk/>
            <pc:sldMk cId="0" sldId="269"/>
            <ac:spMk id="6147" creationId="{00000000-0000-0000-0000-000000000000}"/>
          </ac:spMkLst>
        </pc:spChg>
        <pc:graphicFrameChg chg="add">
          <ac:chgData name="Prof. Dr. Chanif Nurcholis, M.Si. (Ketua Senat)" userId="9b59208c-6e6d-4c94-92a8-266f53ed350e" providerId="ADAL" clId="{271304A4-26FE-4B4F-B43F-57806B22C9E5}" dt="2020-10-27T15:53:59.981" v="239" actId="26606"/>
          <ac:graphicFrameMkLst>
            <pc:docMk/>
            <pc:sldMk cId="0" sldId="269"/>
            <ac:graphicFrameMk id="6149" creationId="{268CB76D-1B36-4C57-BA48-6E3332C78B74}"/>
          </ac:graphicFrameMkLst>
        </pc:graphicFrameChg>
      </pc:sldChg>
      <pc:sldChg chg="addSp delSp modSp mod setBg">
        <pc:chgData name="Prof. Dr. Chanif Nurcholis, M.Si. (Ketua Senat)" userId="9b59208c-6e6d-4c94-92a8-266f53ed350e" providerId="ADAL" clId="{271304A4-26FE-4B4F-B43F-57806B22C9E5}" dt="2020-10-27T15:56:25.775" v="312" actId="20577"/>
        <pc:sldMkLst>
          <pc:docMk/>
          <pc:sldMk cId="0" sldId="270"/>
        </pc:sldMkLst>
        <pc:spChg chg="add del">
          <ac:chgData name="Prof. Dr. Chanif Nurcholis, M.Si. (Ketua Senat)" userId="9b59208c-6e6d-4c94-92a8-266f53ed350e" providerId="ADAL" clId="{271304A4-26FE-4B4F-B43F-57806B22C9E5}" dt="2020-10-27T15:54:34.030" v="241" actId="26606"/>
          <ac:spMkLst>
            <pc:docMk/>
            <pc:sldMk cId="0" sldId="270"/>
            <ac:spMk id="73" creationId="{42285737-90EE-47DC-AC80-8AE156B11969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5:55:44.655" v="248" actId="26606"/>
          <ac:spMkLst>
            <pc:docMk/>
            <pc:sldMk cId="0" sldId="270"/>
            <ac:spMk id="79" creationId="{FB5B0058-AF13-4859-B429-4EDDE2A26F7F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5:55:44.655" v="248" actId="26606"/>
          <ac:spMkLst>
            <pc:docMk/>
            <pc:sldMk cId="0" sldId="270"/>
            <ac:spMk id="81" creationId="{D84C2E9E-0B5D-4B5F-9A1F-70EBDCE39034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5:55:44.655" v="248" actId="26606"/>
          <ac:spMkLst>
            <pc:docMk/>
            <pc:sldMk cId="0" sldId="270"/>
            <ac:spMk id="7170" creationId="{00000000-0000-0000-0000-000000000000}"/>
          </ac:spMkLst>
        </pc:spChg>
        <pc:spChg chg="add del mod">
          <ac:chgData name="Prof. Dr. Chanif Nurcholis, M.Si. (Ketua Senat)" userId="9b59208c-6e6d-4c94-92a8-266f53ed350e" providerId="ADAL" clId="{271304A4-26FE-4B4F-B43F-57806B22C9E5}" dt="2020-10-27T15:54:43.372" v="244" actId="26606"/>
          <ac:spMkLst>
            <pc:docMk/>
            <pc:sldMk cId="0" sldId="270"/>
            <ac:spMk id="7171" creationId="{00000000-0000-0000-0000-000000000000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5:44.655" v="248" actId="26606"/>
          <ac:spMkLst>
            <pc:docMk/>
            <pc:sldMk cId="0" sldId="270"/>
            <ac:spMk id="7177" creationId="{2F56F8EA-3356-4455-9899-320874F6E465}"/>
          </ac:spMkLst>
        </pc:spChg>
        <pc:grpChg chg="add del">
          <ac:chgData name="Prof. Dr. Chanif Nurcholis, M.Si. (Ketua Senat)" userId="9b59208c-6e6d-4c94-92a8-266f53ed350e" providerId="ADAL" clId="{271304A4-26FE-4B4F-B43F-57806B22C9E5}" dt="2020-10-27T15:54:34.030" v="241" actId="26606"/>
          <ac:grpSpMkLst>
            <pc:docMk/>
            <pc:sldMk cId="0" sldId="270"/>
            <ac:grpSpMk id="75" creationId="{B57BDC17-F1B3-455F-BBF1-680AA1F25C06}"/>
          </ac:grpSpMkLst>
        </pc:grpChg>
        <pc:graphicFrameChg chg="add del">
          <ac:chgData name="Prof. Dr. Chanif Nurcholis, M.Si. (Ketua Senat)" userId="9b59208c-6e6d-4c94-92a8-266f53ed350e" providerId="ADAL" clId="{271304A4-26FE-4B4F-B43F-57806B22C9E5}" dt="2020-10-27T15:54:34.030" v="241" actId="26606"/>
          <ac:graphicFrameMkLst>
            <pc:docMk/>
            <pc:sldMk cId="0" sldId="270"/>
            <ac:graphicFrameMk id="7173" creationId="{1E59BC85-0161-409B-AA26-65CCE29E78C1}"/>
          </ac:graphicFrameMkLst>
        </pc:graphicFrameChg>
        <pc:graphicFrameChg chg="add del">
          <ac:chgData name="Prof. Dr. Chanif Nurcholis, M.Si. (Ketua Senat)" userId="9b59208c-6e6d-4c94-92a8-266f53ed350e" providerId="ADAL" clId="{271304A4-26FE-4B4F-B43F-57806B22C9E5}" dt="2020-10-27T15:54:43.335" v="243" actId="26606"/>
          <ac:graphicFrameMkLst>
            <pc:docMk/>
            <pc:sldMk cId="0" sldId="270"/>
            <ac:graphicFrameMk id="7175" creationId="{8DD3064A-6040-472B-BFA1-2C6084FCCA27}"/>
          </ac:graphicFrameMkLst>
        </pc:graphicFrameChg>
        <pc:graphicFrameChg chg="add mod">
          <ac:chgData name="Prof. Dr. Chanif Nurcholis, M.Si. (Ketua Senat)" userId="9b59208c-6e6d-4c94-92a8-266f53ed350e" providerId="ADAL" clId="{271304A4-26FE-4B4F-B43F-57806B22C9E5}" dt="2020-10-27T15:56:25.775" v="312" actId="20577"/>
          <ac:graphicFrameMkLst>
            <pc:docMk/>
            <pc:sldMk cId="0" sldId="270"/>
            <ac:graphicFrameMk id="7178" creationId="{06249968-EE5A-47EF-AA37-BFC8EEC53A5B}"/>
          </ac:graphicFrameMkLst>
        </pc:graphicFrameChg>
      </pc:sldChg>
      <pc:sldChg chg="addSp delSp modSp mod setBg">
        <pc:chgData name="Prof. Dr. Chanif Nurcholis, M.Si. (Ketua Senat)" userId="9b59208c-6e6d-4c94-92a8-266f53ed350e" providerId="ADAL" clId="{271304A4-26FE-4B4F-B43F-57806B22C9E5}" dt="2020-10-27T16:03:25.643" v="384" actId="20577"/>
        <pc:sldMkLst>
          <pc:docMk/>
          <pc:sldMk cId="0" sldId="271"/>
        </pc:sldMkLst>
        <pc:spChg chg="add">
          <ac:chgData name="Prof. Dr. Chanif Nurcholis, M.Si. (Ketua Senat)" userId="9b59208c-6e6d-4c94-92a8-266f53ed350e" providerId="ADAL" clId="{271304A4-26FE-4B4F-B43F-57806B22C9E5}" dt="2020-10-27T16:01:57.283" v="344" actId="26606"/>
          <ac:spMkLst>
            <pc:docMk/>
            <pc:sldMk cId="0" sldId="271"/>
            <ac:spMk id="73" creationId="{D55CD764-972B-4CA5-A885-53E55C63E174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1:57.283" v="344" actId="26606"/>
          <ac:spMkLst>
            <pc:docMk/>
            <pc:sldMk cId="0" sldId="271"/>
            <ac:spMk id="75" creationId="{34165AB3-7006-4430-BCE3-25476BE13322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1:57.283" v="344" actId="26606"/>
          <ac:spMkLst>
            <pc:docMk/>
            <pc:sldMk cId="0" sldId="271"/>
            <ac:spMk id="99" creationId="{E3E51905-F374-4E1A-97CF-B741584B74D5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6:01:57.283" v="344" actId="26606"/>
          <ac:spMkLst>
            <pc:docMk/>
            <pc:sldMk cId="0" sldId="271"/>
            <ac:spMk id="8194" creationId="{00000000-0000-0000-0000-000000000000}"/>
          </ac:spMkLst>
        </pc:spChg>
        <pc:spChg chg="del mod">
          <ac:chgData name="Prof. Dr. Chanif Nurcholis, M.Si. (Ketua Senat)" userId="9b59208c-6e6d-4c94-92a8-266f53ed350e" providerId="ADAL" clId="{271304A4-26FE-4B4F-B43F-57806B22C9E5}" dt="2020-10-27T16:01:57.283" v="344" actId="26606"/>
          <ac:spMkLst>
            <pc:docMk/>
            <pc:sldMk cId="0" sldId="271"/>
            <ac:spMk id="8195" creationId="{00000000-0000-0000-0000-000000000000}"/>
          </ac:spMkLst>
        </pc:spChg>
        <pc:grpChg chg="add">
          <ac:chgData name="Prof. Dr. Chanif Nurcholis, M.Si. (Ketua Senat)" userId="9b59208c-6e6d-4c94-92a8-266f53ed350e" providerId="ADAL" clId="{271304A4-26FE-4B4F-B43F-57806B22C9E5}" dt="2020-10-27T16:01:57.283" v="344" actId="26606"/>
          <ac:grpSpMkLst>
            <pc:docMk/>
            <pc:sldMk cId="0" sldId="271"/>
            <ac:grpSpMk id="77" creationId="{11999B20-6058-4C55-882E-A1FB050B69DD}"/>
          </ac:grpSpMkLst>
        </pc:grpChg>
        <pc:graphicFrameChg chg="add mod">
          <ac:chgData name="Prof. Dr. Chanif Nurcholis, M.Si. (Ketua Senat)" userId="9b59208c-6e6d-4c94-92a8-266f53ed350e" providerId="ADAL" clId="{271304A4-26FE-4B4F-B43F-57806B22C9E5}" dt="2020-10-27T16:03:25.643" v="384" actId="20577"/>
          <ac:graphicFrameMkLst>
            <pc:docMk/>
            <pc:sldMk cId="0" sldId="271"/>
            <ac:graphicFrameMk id="8197" creationId="{A10894D6-901D-481A-9FEB-BA912F264130}"/>
          </ac:graphicFrameMkLst>
        </pc:graphicFrameChg>
      </pc:sldChg>
      <pc:sldChg chg="addSp modSp mod setBg">
        <pc:chgData name="Prof. Dr. Chanif Nurcholis, M.Si. (Ketua Senat)" userId="9b59208c-6e6d-4c94-92a8-266f53ed350e" providerId="ADAL" clId="{271304A4-26FE-4B4F-B43F-57806B22C9E5}" dt="2020-10-27T16:07:08.433" v="397"/>
        <pc:sldMkLst>
          <pc:docMk/>
          <pc:sldMk cId="0" sldId="272"/>
        </pc:sldMkLst>
        <pc:spChg chg="add">
          <ac:chgData name="Prof. Dr. Chanif Nurcholis, M.Si. (Ketua Senat)" userId="9b59208c-6e6d-4c94-92a8-266f53ed350e" providerId="ADAL" clId="{271304A4-26FE-4B4F-B43F-57806B22C9E5}" dt="2020-10-27T16:04:33.995" v="385" actId="26606"/>
          <ac:spMkLst>
            <pc:docMk/>
            <pc:sldMk cId="0" sldId="272"/>
            <ac:spMk id="72" creationId="{081EA652-8C6A-4E69-BEB9-170809474553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4:33.995" v="385" actId="26606"/>
          <ac:spMkLst>
            <pc:docMk/>
            <pc:sldMk cId="0" sldId="272"/>
            <ac:spMk id="74" creationId="{5298780A-33B9-4EA2-8F67-DE68AD62841B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4:33.995" v="385" actId="26606"/>
          <ac:spMkLst>
            <pc:docMk/>
            <pc:sldMk cId="0" sldId="272"/>
            <ac:spMk id="76" creationId="{7F488E8B-4E1E-4402-8935-D4E6C02615C7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6:04:33.995" v="385" actId="26606"/>
          <ac:spMkLst>
            <pc:docMk/>
            <pc:sldMk cId="0" sldId="272"/>
            <ac:spMk id="9218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6:07:08.433" v="397"/>
          <ac:spMkLst>
            <pc:docMk/>
            <pc:sldMk cId="0" sldId="272"/>
            <ac:spMk id="9219" creationId="{00000000-0000-0000-0000-000000000000}"/>
          </ac:spMkLst>
        </pc:spChg>
        <pc:cxnChg chg="add">
          <ac:chgData name="Prof. Dr. Chanif Nurcholis, M.Si. (Ketua Senat)" userId="9b59208c-6e6d-4c94-92a8-266f53ed350e" providerId="ADAL" clId="{271304A4-26FE-4B4F-B43F-57806B22C9E5}" dt="2020-10-27T16:04:33.995" v="385" actId="26606"/>
          <ac:cxnSpMkLst>
            <pc:docMk/>
            <pc:sldMk cId="0" sldId="272"/>
            <ac:cxnSpMk id="78" creationId="{23AAC9B5-8015-485C-ACF9-A750390E9A56}"/>
          </ac:cxnSpMkLst>
        </pc:cxnChg>
      </pc:sldChg>
      <pc:sldChg chg="addSp delSp modSp mod setBg setClrOvrMap">
        <pc:chgData name="Prof. Dr. Chanif Nurcholis, M.Si. (Ketua Senat)" userId="9b59208c-6e6d-4c94-92a8-266f53ed350e" providerId="ADAL" clId="{271304A4-26FE-4B4F-B43F-57806B22C9E5}" dt="2020-10-27T16:09:14.196" v="415" actId="26606"/>
        <pc:sldMkLst>
          <pc:docMk/>
          <pc:sldMk cId="0" sldId="275"/>
        </pc:sldMkLst>
        <pc:spChg chg="add del">
          <ac:chgData name="Prof. Dr. Chanif Nurcholis, M.Si. (Ketua Senat)" userId="9b59208c-6e6d-4c94-92a8-266f53ed350e" providerId="ADAL" clId="{271304A4-26FE-4B4F-B43F-57806B22C9E5}" dt="2020-10-27T16:07:39.856" v="399" actId="26606"/>
          <ac:spMkLst>
            <pc:docMk/>
            <pc:sldMk cId="0" sldId="275"/>
            <ac:spMk id="71" creationId="{081EA652-8C6A-4E69-BEB9-170809474553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7:39.856" v="399" actId="26606"/>
          <ac:spMkLst>
            <pc:docMk/>
            <pc:sldMk cId="0" sldId="275"/>
            <ac:spMk id="73" creationId="{5298780A-33B9-4EA2-8F67-DE68AD62841B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7:39.856" v="399" actId="26606"/>
          <ac:spMkLst>
            <pc:docMk/>
            <pc:sldMk cId="0" sldId="275"/>
            <ac:spMk id="75" creationId="{7F488E8B-4E1E-4402-8935-D4E6C02615C7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9:14.196" v="415" actId="26606"/>
          <ac:spMkLst>
            <pc:docMk/>
            <pc:sldMk cId="0" sldId="275"/>
            <ac:spMk id="79" creationId="{7F488E8B-4E1E-4402-8935-D4E6C02615C7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8:46.216" v="410" actId="26606"/>
          <ac:spMkLst>
            <pc:docMk/>
            <pc:sldMk cId="0" sldId="275"/>
            <ac:spMk id="142" creationId="{2CB6C291-6CAF-46DF-ACFF-AADF0FD03F58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9:04.536" v="412" actId="26606"/>
          <ac:spMkLst>
            <pc:docMk/>
            <pc:sldMk cId="0" sldId="275"/>
            <ac:spMk id="146" creationId="{7B4CA2D6-8008-4CEE-8D65-E6BE5477FC69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9:14.196" v="415" actId="26606"/>
          <ac:spMkLst>
            <pc:docMk/>
            <pc:sldMk cId="0" sldId="275"/>
            <ac:spMk id="148" creationId="{4795A2E2-224B-4FA0-B323-9E61AD30697F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6:09:14.196" v="415" actId="26606"/>
          <ac:spMkLst>
            <pc:docMk/>
            <pc:sldMk cId="0" sldId="275"/>
            <ac:spMk id="9218" creationId="{00000000-0000-0000-0000-000000000000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8:08.488" v="407" actId="26606"/>
          <ac:spMkLst>
            <pc:docMk/>
            <pc:sldMk cId="0" sldId="275"/>
            <ac:spMk id="9220" creationId="{081EA652-8C6A-4E69-BEB9-170809474553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8:08.488" v="407" actId="26606"/>
          <ac:spMkLst>
            <pc:docMk/>
            <pc:sldMk cId="0" sldId="275"/>
            <ac:spMk id="9221" creationId="{5298780A-33B9-4EA2-8F67-DE68AD62841B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8:08.488" v="407" actId="26606"/>
          <ac:spMkLst>
            <pc:docMk/>
            <pc:sldMk cId="0" sldId="275"/>
            <ac:spMk id="9222" creationId="{7F488E8B-4E1E-4402-8935-D4E6C02615C7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9:14.196" v="415" actId="26606"/>
          <ac:spMkLst>
            <pc:docMk/>
            <pc:sldMk cId="0" sldId="275"/>
            <ac:spMk id="9224" creationId="{081EA652-8C6A-4E69-BEB9-170809474553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9:14.196" v="415" actId="26606"/>
          <ac:spMkLst>
            <pc:docMk/>
            <pc:sldMk cId="0" sldId="275"/>
            <ac:spMk id="9225" creationId="{5298780A-33B9-4EA2-8F67-DE68AD62841B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9:04.536" v="412" actId="26606"/>
          <ac:spMkLst>
            <pc:docMk/>
            <pc:sldMk cId="0" sldId="275"/>
            <ac:spMk id="9227" creationId="{7264F718-7FAC-4056-9FA9-A603EC682FE7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9:04.536" v="412" actId="26606"/>
          <ac:spMkLst>
            <pc:docMk/>
            <pc:sldMk cId="0" sldId="275"/>
            <ac:spMk id="9228" creationId="{AAD98D1C-F2EB-49D5-899B-086F7E26FCAF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9:14.185" v="414" actId="26606"/>
          <ac:spMkLst>
            <pc:docMk/>
            <pc:sldMk cId="0" sldId="275"/>
            <ac:spMk id="9230" creationId="{AD21898E-86C0-4C8A-A76C-DF33E844C87A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6:09:14.185" v="414" actId="26606"/>
          <ac:spMkLst>
            <pc:docMk/>
            <pc:sldMk cId="0" sldId="275"/>
            <ac:spMk id="9231" creationId="{5C8F04BD-D093-45D0-B54C-50FDB308B4EE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9:14.196" v="415" actId="26606"/>
          <ac:spMkLst>
            <pc:docMk/>
            <pc:sldMk cId="0" sldId="275"/>
            <ac:spMk id="9233" creationId="{EA67B5B4-3A24-436E-B663-1B2EBFF8A0CD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9:14.196" v="415" actId="26606"/>
          <ac:spMkLst>
            <pc:docMk/>
            <pc:sldMk cId="0" sldId="275"/>
            <ac:spMk id="9234" creationId="{987FDF89-C993-41F4-A1B8-DBAFF16008A9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9:14.196" v="415" actId="26606"/>
          <ac:spMkLst>
            <pc:docMk/>
            <pc:sldMk cId="0" sldId="275"/>
            <ac:spMk id="9235" creationId="{9FA64B84-CE2D-4179-B018-A71AC174C71C}"/>
          </ac:spMkLst>
        </pc:spChg>
        <pc:picChg chg="add del">
          <ac:chgData name="Prof. Dr. Chanif Nurcholis, M.Si. (Ketua Senat)" userId="9b59208c-6e6d-4c94-92a8-266f53ed350e" providerId="ADAL" clId="{271304A4-26FE-4B4F-B43F-57806B22C9E5}" dt="2020-10-27T16:08:46.216" v="410" actId="26606"/>
          <ac:picMkLst>
            <pc:docMk/>
            <pc:sldMk cId="0" sldId="275"/>
            <ac:picMk id="144" creationId="{63C11A00-A2A3-417C-B33D-DC753ED7C3BB}"/>
          </ac:picMkLst>
        </pc:picChg>
        <pc:cxnChg chg="add del">
          <ac:chgData name="Prof. Dr. Chanif Nurcholis, M.Si. (Ketua Senat)" userId="9b59208c-6e6d-4c94-92a8-266f53ed350e" providerId="ADAL" clId="{271304A4-26FE-4B4F-B43F-57806B22C9E5}" dt="2020-10-27T16:07:39.856" v="399" actId="26606"/>
          <ac:cxnSpMkLst>
            <pc:docMk/>
            <pc:sldMk cId="0" sldId="275"/>
            <ac:cxnSpMk id="77" creationId="{23AAC9B5-8015-485C-ACF9-A750390E9A56}"/>
          </ac:cxnSpMkLst>
        </pc:cxnChg>
        <pc:cxnChg chg="add del">
          <ac:chgData name="Prof. Dr. Chanif Nurcholis, M.Si. (Ketua Senat)" userId="9b59208c-6e6d-4c94-92a8-266f53ed350e" providerId="ADAL" clId="{271304A4-26FE-4B4F-B43F-57806B22C9E5}" dt="2020-10-27T16:09:14.196" v="415" actId="26606"/>
          <ac:cxnSpMkLst>
            <pc:docMk/>
            <pc:sldMk cId="0" sldId="275"/>
            <ac:cxnSpMk id="81" creationId="{23AAC9B5-8015-485C-ACF9-A750390E9A56}"/>
          </ac:cxnSpMkLst>
        </pc:cxnChg>
      </pc:sldChg>
      <pc:sldChg chg="addSp delSp modSp mod setBg">
        <pc:chgData name="Prof. Dr. Chanif Nurcholis, M.Si. (Ketua Senat)" userId="9b59208c-6e6d-4c94-92a8-266f53ed350e" providerId="ADAL" clId="{271304A4-26FE-4B4F-B43F-57806B22C9E5}" dt="2020-10-27T16:09:23.101" v="416" actId="26606"/>
        <pc:sldMkLst>
          <pc:docMk/>
          <pc:sldMk cId="0" sldId="276"/>
        </pc:sldMkLst>
        <pc:spChg chg="mod">
          <ac:chgData name="Prof. Dr. Chanif Nurcholis, M.Si. (Ketua Senat)" userId="9b59208c-6e6d-4c94-92a8-266f53ed350e" providerId="ADAL" clId="{271304A4-26FE-4B4F-B43F-57806B22C9E5}" dt="2020-10-27T16:09:23.101" v="416" actId="26606"/>
          <ac:spMkLst>
            <pc:docMk/>
            <pc:sldMk cId="0" sldId="276"/>
            <ac:spMk id="2" creationId="{00000000-0000-0000-0000-000000000000}"/>
          </ac:spMkLst>
        </pc:spChg>
        <pc:spChg chg="del mod">
          <ac:chgData name="Prof. Dr. Chanif Nurcholis, M.Si. (Ketua Senat)" userId="9b59208c-6e6d-4c94-92a8-266f53ed350e" providerId="ADAL" clId="{271304A4-26FE-4B4F-B43F-57806B22C9E5}" dt="2020-10-27T16:09:23.101" v="416" actId="26606"/>
          <ac:spMkLst>
            <pc:docMk/>
            <pc:sldMk cId="0" sldId="276"/>
            <ac:spMk id="3" creationId="{00000000-0000-0000-0000-000000000000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9:23.101" v="416" actId="26606"/>
          <ac:spMkLst>
            <pc:docMk/>
            <pc:sldMk cId="0" sldId="276"/>
            <ac:spMk id="9" creationId="{2F56F8EA-3356-4455-9899-320874F6E465}"/>
          </ac:spMkLst>
        </pc:spChg>
        <pc:graphicFrameChg chg="add">
          <ac:chgData name="Prof. Dr. Chanif Nurcholis, M.Si. (Ketua Senat)" userId="9b59208c-6e6d-4c94-92a8-266f53ed350e" providerId="ADAL" clId="{271304A4-26FE-4B4F-B43F-57806B22C9E5}" dt="2020-10-27T16:09:23.101" v="416" actId="26606"/>
          <ac:graphicFrameMkLst>
            <pc:docMk/>
            <pc:sldMk cId="0" sldId="276"/>
            <ac:graphicFrameMk id="5" creationId="{7FA8218B-FAD6-44E8-AC8D-8B623FABF6B0}"/>
          </ac:graphicFrameMkLst>
        </pc:graphicFrameChg>
      </pc:sldChg>
      <pc:sldChg chg="addSp modSp mod setBg">
        <pc:chgData name="Prof. Dr. Chanif Nurcholis, M.Si. (Ketua Senat)" userId="9b59208c-6e6d-4c94-92a8-266f53ed350e" providerId="ADAL" clId="{271304A4-26FE-4B4F-B43F-57806B22C9E5}" dt="2020-10-27T16:09:34.220" v="417" actId="26606"/>
        <pc:sldMkLst>
          <pc:docMk/>
          <pc:sldMk cId="0" sldId="277"/>
        </pc:sldMkLst>
        <pc:spChg chg="add">
          <ac:chgData name="Prof. Dr. Chanif Nurcholis, M.Si. (Ketua Senat)" userId="9b59208c-6e6d-4c94-92a8-266f53ed350e" providerId="ADAL" clId="{271304A4-26FE-4B4F-B43F-57806B22C9E5}" dt="2020-10-27T16:09:34.220" v="417" actId="26606"/>
          <ac:spMkLst>
            <pc:docMk/>
            <pc:sldMk cId="0" sldId="277"/>
            <ac:spMk id="135" creationId="{884769FE-1656-422F-86E1-8C1B16C27BE1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9:34.220" v="417" actId="26606"/>
          <ac:spMkLst>
            <pc:docMk/>
            <pc:sldMk cId="0" sldId="277"/>
            <ac:spMk id="137" creationId="{CB249F6D-244F-494A-98B9-5CC7413C4FB9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9:34.220" v="417" actId="26606"/>
          <ac:spMkLst>
            <pc:docMk/>
            <pc:sldMk cId="0" sldId="277"/>
            <ac:spMk id="139" creationId="{506C536E-6ECA-4211-AF8C-A2671C484DA7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9:34.220" v="417" actId="26606"/>
          <ac:spMkLst>
            <pc:docMk/>
            <pc:sldMk cId="0" sldId="277"/>
            <ac:spMk id="141" creationId="{AEAA70EA-2201-4F5D-AF08-58CFF851CCCD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6:09:34.220" v="417" actId="26606"/>
          <ac:spMkLst>
            <pc:docMk/>
            <pc:sldMk cId="0" sldId="277"/>
            <ac:spMk id="11267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6:09:34.220" v="417" actId="26606"/>
          <ac:spMkLst>
            <pc:docMk/>
            <pc:sldMk cId="0" sldId="277"/>
            <ac:spMk id="12290" creationId="{00000000-0000-0000-0000-000000000000}"/>
          </ac:spMkLst>
        </pc:spChg>
      </pc:sldChg>
      <pc:sldChg chg="addSp modSp mod setBg setClrOvrMap">
        <pc:chgData name="Prof. Dr. Chanif Nurcholis, M.Si. (Ketua Senat)" userId="9b59208c-6e6d-4c94-92a8-266f53ed350e" providerId="ADAL" clId="{271304A4-26FE-4B4F-B43F-57806B22C9E5}" dt="2020-10-27T16:10:08.490" v="418" actId="26606"/>
        <pc:sldMkLst>
          <pc:docMk/>
          <pc:sldMk cId="0" sldId="278"/>
        </pc:sldMkLst>
        <pc:spChg chg="mod">
          <ac:chgData name="Prof. Dr. Chanif Nurcholis, M.Si. (Ketua Senat)" userId="9b59208c-6e6d-4c94-92a8-266f53ed350e" providerId="ADAL" clId="{271304A4-26FE-4B4F-B43F-57806B22C9E5}" dt="2020-10-27T16:10:08.490" v="418" actId="26606"/>
          <ac:spMkLst>
            <pc:docMk/>
            <pc:sldMk cId="0" sldId="278"/>
            <ac:spMk id="2" creationId="{00000000-0000-0000-0000-000000000000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10:08.490" v="418" actId="26606"/>
          <ac:spMkLst>
            <pc:docMk/>
            <pc:sldMk cId="0" sldId="278"/>
            <ac:spMk id="72" creationId="{AD21898E-86C0-4C8A-A76C-DF33E844C87A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10:08.490" v="418" actId="26606"/>
          <ac:spMkLst>
            <pc:docMk/>
            <pc:sldMk cId="0" sldId="278"/>
            <ac:spMk id="74" creationId="{5C8F04BD-D093-45D0-B54C-50FDB308B4EE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6:10:08.490" v="418" actId="26606"/>
          <ac:spMkLst>
            <pc:docMk/>
            <pc:sldMk cId="0" sldId="278"/>
            <ac:spMk id="12291" creationId="{00000000-0000-0000-0000-000000000000}"/>
          </ac:spMkLst>
        </pc:spChg>
      </pc:sldChg>
      <pc:sldChg chg="modSp mod">
        <pc:chgData name="Prof. Dr. Chanif Nurcholis, M.Si. (Ketua Senat)" userId="9b59208c-6e6d-4c94-92a8-266f53ed350e" providerId="ADAL" clId="{271304A4-26FE-4B4F-B43F-57806B22C9E5}" dt="2020-10-25T12:33:11.585" v="75" actId="27636"/>
        <pc:sldMkLst>
          <pc:docMk/>
          <pc:sldMk cId="0" sldId="280"/>
        </pc:sldMkLst>
        <pc:spChg chg="mod">
          <ac:chgData name="Prof. Dr. Chanif Nurcholis, M.Si. (Ketua Senat)" userId="9b59208c-6e6d-4c94-92a8-266f53ed350e" providerId="ADAL" clId="{271304A4-26FE-4B4F-B43F-57806B22C9E5}" dt="2020-10-25T12:33:11.585" v="75" actId="27636"/>
          <ac:spMkLst>
            <pc:docMk/>
            <pc:sldMk cId="0" sldId="280"/>
            <ac:spMk id="14338" creationId="{00000000-0000-0000-0000-000000000000}"/>
          </ac:spMkLst>
        </pc:spChg>
      </pc:sldChg>
      <pc:sldChg chg="modSp mod">
        <pc:chgData name="Prof. Dr. Chanif Nurcholis, M.Si. (Ketua Senat)" userId="9b59208c-6e6d-4c94-92a8-266f53ed350e" providerId="ADAL" clId="{271304A4-26FE-4B4F-B43F-57806B22C9E5}" dt="2020-10-27T15:53:19.162" v="238"/>
        <pc:sldMkLst>
          <pc:docMk/>
          <pc:sldMk cId="0" sldId="282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282"/>
            <ac:spMk id="16386" creationId="{00000000-0000-0000-0000-000000000000}"/>
          </ac:spMkLst>
        </pc:spChg>
      </pc:sldChg>
      <pc:sldChg chg="modSp mod">
        <pc:chgData name="Prof. Dr. Chanif Nurcholis, M.Si. (Ketua Senat)" userId="9b59208c-6e6d-4c94-92a8-266f53ed350e" providerId="ADAL" clId="{271304A4-26FE-4B4F-B43F-57806B22C9E5}" dt="2020-10-25T12:33:11.648" v="78" actId="27636"/>
        <pc:sldMkLst>
          <pc:docMk/>
          <pc:sldMk cId="0" sldId="285"/>
        </pc:sldMkLst>
        <pc:spChg chg="mod">
          <ac:chgData name="Prof. Dr. Chanif Nurcholis, M.Si. (Ketua Senat)" userId="9b59208c-6e6d-4c94-92a8-266f53ed350e" providerId="ADAL" clId="{271304A4-26FE-4B4F-B43F-57806B22C9E5}" dt="2020-10-25T12:33:11.648" v="78" actId="27636"/>
          <ac:spMkLst>
            <pc:docMk/>
            <pc:sldMk cId="0" sldId="285"/>
            <ac:spMk id="5122" creationId="{00000000-0000-0000-0000-000000000000}"/>
          </ac:spMkLst>
        </pc:spChg>
      </pc:sldChg>
      <pc:sldChg chg="modSp">
        <pc:chgData name="Prof. Dr. Chanif Nurcholis, M.Si. (Ketua Senat)" userId="9b59208c-6e6d-4c94-92a8-266f53ed350e" providerId="ADAL" clId="{271304A4-26FE-4B4F-B43F-57806B22C9E5}" dt="2020-10-27T15:53:19.162" v="238"/>
        <pc:sldMkLst>
          <pc:docMk/>
          <pc:sldMk cId="0" sldId="286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286"/>
            <ac:spMk id="6146" creationId="{00000000-0000-0000-0000-000000000000}"/>
          </ac:spMkLst>
        </pc:spChg>
      </pc:sldChg>
      <pc:sldChg chg="modSp mod">
        <pc:chgData name="Prof. Dr. Chanif Nurcholis, M.Si. (Ketua Senat)" userId="9b59208c-6e6d-4c94-92a8-266f53ed350e" providerId="ADAL" clId="{271304A4-26FE-4B4F-B43F-57806B22C9E5}" dt="2020-10-27T15:53:19.162" v="238"/>
        <pc:sldMkLst>
          <pc:docMk/>
          <pc:sldMk cId="0" sldId="293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293"/>
            <ac:spMk id="7170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12:33:11.663" v="79" actId="27636"/>
          <ac:spMkLst>
            <pc:docMk/>
            <pc:sldMk cId="0" sldId="293"/>
            <ac:spMk id="80899" creationId="{00000000-0000-0000-0000-000000000000}"/>
          </ac:spMkLst>
        </pc:spChg>
      </pc:sldChg>
      <pc:sldChg chg="modSp mod">
        <pc:chgData name="Prof. Dr. Chanif Nurcholis, M.Si. (Ketua Senat)" userId="9b59208c-6e6d-4c94-92a8-266f53ed350e" providerId="ADAL" clId="{271304A4-26FE-4B4F-B43F-57806B22C9E5}" dt="2020-10-27T15:53:19.162" v="238"/>
        <pc:sldMkLst>
          <pc:docMk/>
          <pc:sldMk cId="0" sldId="294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294"/>
            <ac:spMk id="204802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12:33:11.682" v="80" actId="27636"/>
          <ac:spMkLst>
            <pc:docMk/>
            <pc:sldMk cId="0" sldId="294"/>
            <ac:spMk id="204803" creationId="{00000000-0000-0000-0000-000000000000}"/>
          </ac:spMkLst>
        </pc:spChg>
      </pc:sldChg>
      <pc:sldChg chg="modSp">
        <pc:chgData name="Prof. Dr. Chanif Nurcholis, M.Si. (Ketua Senat)" userId="9b59208c-6e6d-4c94-92a8-266f53ed350e" providerId="ADAL" clId="{271304A4-26FE-4B4F-B43F-57806B22C9E5}" dt="2020-10-27T15:53:19.162" v="238"/>
        <pc:sldMkLst>
          <pc:docMk/>
          <pc:sldMk cId="0" sldId="299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299"/>
            <ac:spMk id="223234" creationId="{00000000-0000-0000-0000-000000000000}"/>
          </ac:spMkLst>
        </pc:spChg>
      </pc:sldChg>
      <pc:sldChg chg="modSp">
        <pc:chgData name="Prof. Dr. Chanif Nurcholis, M.Si. (Ketua Senat)" userId="9b59208c-6e6d-4c94-92a8-266f53ed350e" providerId="ADAL" clId="{271304A4-26FE-4B4F-B43F-57806B22C9E5}" dt="2020-10-27T15:53:19.162" v="238"/>
        <pc:sldMkLst>
          <pc:docMk/>
          <pc:sldMk cId="0" sldId="352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352"/>
            <ac:spMk id="7170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352"/>
            <ac:spMk id="7171" creationId="{00000000-0000-0000-0000-000000000000}"/>
          </ac:spMkLst>
        </pc:spChg>
      </pc:sldChg>
      <pc:sldChg chg="modSp mod">
        <pc:chgData name="Prof. Dr. Chanif Nurcholis, M.Si. (Ketua Senat)" userId="9b59208c-6e6d-4c94-92a8-266f53ed350e" providerId="ADAL" clId="{271304A4-26FE-4B4F-B43F-57806B22C9E5}" dt="2020-10-27T15:53:19.162" v="238"/>
        <pc:sldMkLst>
          <pc:docMk/>
          <pc:sldMk cId="0" sldId="353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353"/>
            <ac:spMk id="6146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353"/>
            <ac:spMk id="8195" creationId="{00000000-0000-0000-0000-000000000000}"/>
          </ac:spMkLst>
        </pc:spChg>
      </pc:sldChg>
      <pc:sldChg chg="modSp mod">
        <pc:chgData name="Prof. Dr. Chanif Nurcholis, M.Si. (Ketua Senat)" userId="9b59208c-6e6d-4c94-92a8-266f53ed350e" providerId="ADAL" clId="{271304A4-26FE-4B4F-B43F-57806B22C9E5}" dt="2020-10-27T15:53:19.162" v="238"/>
        <pc:sldMkLst>
          <pc:docMk/>
          <pc:sldMk cId="0" sldId="354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354"/>
            <ac:spMk id="7170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354"/>
            <ac:spMk id="9219" creationId="{00000000-0000-0000-0000-000000000000}"/>
          </ac:spMkLst>
        </pc:spChg>
      </pc:sldChg>
      <pc:sldChg chg="modSp mod">
        <pc:chgData name="Prof. Dr. Chanif Nurcholis, M.Si. (Ketua Senat)" userId="9b59208c-6e6d-4c94-92a8-266f53ed350e" providerId="ADAL" clId="{271304A4-26FE-4B4F-B43F-57806B22C9E5}" dt="2020-10-27T15:53:19.162" v="238"/>
        <pc:sldMkLst>
          <pc:docMk/>
          <pc:sldMk cId="0" sldId="356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356"/>
            <ac:spMk id="11266" creationId="{00000000-0000-0000-0000-000000000000}"/>
          </ac:spMkLst>
        </pc:spChg>
      </pc:sldChg>
      <pc:sldChg chg="modSp">
        <pc:chgData name="Prof. Dr. Chanif Nurcholis, M.Si. (Ketua Senat)" userId="9b59208c-6e6d-4c94-92a8-266f53ed350e" providerId="ADAL" clId="{271304A4-26FE-4B4F-B43F-57806B22C9E5}" dt="2020-10-27T15:53:19.162" v="238"/>
        <pc:sldMkLst>
          <pc:docMk/>
          <pc:sldMk cId="0" sldId="357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357"/>
            <ac:spMk id="12290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0" sldId="357"/>
            <ac:spMk id="12291" creationId="{00000000-0000-0000-0000-000000000000}"/>
          </ac:spMkLst>
        </pc:spChg>
      </pc:sldChg>
      <pc:sldChg chg="modSp mod">
        <pc:chgData name="Prof. Dr. Chanif Nurcholis, M.Si. (Ketua Senat)" userId="9b59208c-6e6d-4c94-92a8-266f53ed350e" providerId="ADAL" clId="{271304A4-26FE-4B4F-B43F-57806B22C9E5}" dt="2020-10-27T15:53:19.162" v="238"/>
        <pc:sldMkLst>
          <pc:docMk/>
          <pc:sldMk cId="242371137" sldId="359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242371137" sldId="359"/>
            <ac:spMk id="15362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12:33:11.607" v="76" actId="27636"/>
          <ac:spMkLst>
            <pc:docMk/>
            <pc:sldMk cId="242371137" sldId="359"/>
            <ac:spMk id="80899" creationId="{00000000-0000-0000-0000-000000000000}"/>
          </ac:spMkLst>
        </pc:spChg>
      </pc:sldChg>
      <pc:sldChg chg="modSp mod">
        <pc:chgData name="Prof. Dr. Chanif Nurcholis, M.Si. (Ketua Senat)" userId="9b59208c-6e6d-4c94-92a8-266f53ed350e" providerId="ADAL" clId="{271304A4-26FE-4B4F-B43F-57806B22C9E5}" dt="2020-10-27T15:53:19.162" v="238"/>
        <pc:sldMkLst>
          <pc:docMk/>
          <pc:sldMk cId="2932293228" sldId="365"/>
        </pc:sldMkLst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2932293228" sldId="365"/>
            <ac:spMk id="2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5:53:19.162" v="238"/>
          <ac:spMkLst>
            <pc:docMk/>
            <pc:sldMk cId="2932293228" sldId="365"/>
            <ac:spMk id="3" creationId="{00000000-0000-0000-0000-000000000000}"/>
          </ac:spMkLst>
        </pc:spChg>
      </pc:sldChg>
      <pc:sldChg chg="addSp delSp modSp mod">
        <pc:chgData name="Prof. Dr. Chanif Nurcholis, M.Si. (Ketua Senat)" userId="9b59208c-6e6d-4c94-92a8-266f53ed350e" providerId="ADAL" clId="{271304A4-26FE-4B4F-B43F-57806B22C9E5}" dt="2020-10-25T23:54:00.571" v="194" actId="208"/>
        <pc:sldMkLst>
          <pc:docMk/>
          <pc:sldMk cId="694406632" sldId="370"/>
        </pc:sldMkLst>
        <pc:spChg chg="add mod">
          <ac:chgData name="Prof. Dr. Chanif Nurcholis, M.Si. (Ketua Senat)" userId="9b59208c-6e6d-4c94-92a8-266f53ed350e" providerId="ADAL" clId="{271304A4-26FE-4B4F-B43F-57806B22C9E5}" dt="2020-10-25T23:50:53.837" v="148" actId="1038"/>
          <ac:spMkLst>
            <pc:docMk/>
            <pc:sldMk cId="694406632" sldId="370"/>
            <ac:spMk id="2" creationId="{49360ED6-09C8-4649-9635-9485A28FB333}"/>
          </ac:spMkLst>
        </pc:spChg>
        <pc:spChg chg="add mod">
          <ac:chgData name="Prof. Dr. Chanif Nurcholis, M.Si. (Ketua Senat)" userId="9b59208c-6e6d-4c94-92a8-266f53ed350e" providerId="ADAL" clId="{271304A4-26FE-4B4F-B43F-57806B22C9E5}" dt="2020-10-25T23:48:14.140" v="128" actId="1035"/>
          <ac:spMkLst>
            <pc:docMk/>
            <pc:sldMk cId="694406632" sldId="370"/>
            <ac:spMk id="61" creationId="{E2EBAD1C-379F-4DC2-AE8A-D15C20457034}"/>
          </ac:spMkLst>
        </pc:spChg>
        <pc:spChg chg="add mod">
          <ac:chgData name="Prof. Dr. Chanif Nurcholis, M.Si. (Ketua Senat)" userId="9b59208c-6e6d-4c94-92a8-266f53ed350e" providerId="ADAL" clId="{271304A4-26FE-4B4F-B43F-57806B22C9E5}" dt="2020-10-25T23:48:49.790" v="132" actId="14100"/>
          <ac:spMkLst>
            <pc:docMk/>
            <pc:sldMk cId="694406632" sldId="370"/>
            <ac:spMk id="62" creationId="{60F68BE5-46B9-42B3-A377-1EFEB1C2E28B}"/>
          </ac:spMkLst>
        </pc:spChg>
        <pc:spChg chg="add mod">
          <ac:chgData name="Prof. Dr. Chanif Nurcholis, M.Si. (Ketua Senat)" userId="9b59208c-6e6d-4c94-92a8-266f53ed350e" providerId="ADAL" clId="{271304A4-26FE-4B4F-B43F-57806B22C9E5}" dt="2020-10-25T23:49:27.374" v="143" actId="14100"/>
          <ac:spMkLst>
            <pc:docMk/>
            <pc:sldMk cId="694406632" sldId="370"/>
            <ac:spMk id="63" creationId="{97791727-E0F4-4C08-AA82-5DB5DC1397EE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23:46:20.821" v="112" actId="1036"/>
          <ac:spMkLst>
            <pc:docMk/>
            <pc:sldMk cId="694406632" sldId="370"/>
            <ac:spMk id="38920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23:47:17.327" v="121" actId="14100"/>
          <ac:spMkLst>
            <pc:docMk/>
            <pc:sldMk cId="694406632" sldId="370"/>
            <ac:spMk id="38930" creationId="{00000000-0000-0000-0000-000000000000}"/>
          </ac:spMkLst>
        </pc:spChg>
        <pc:spChg chg="del">
          <ac:chgData name="Prof. Dr. Chanif Nurcholis, M.Si. (Ketua Senat)" userId="9b59208c-6e6d-4c94-92a8-266f53ed350e" providerId="ADAL" clId="{271304A4-26FE-4B4F-B43F-57806B22C9E5}" dt="2020-10-25T23:46:42.004" v="116" actId="478"/>
          <ac:spMkLst>
            <pc:docMk/>
            <pc:sldMk cId="694406632" sldId="370"/>
            <ac:spMk id="38931" creationId="{00000000-0000-0000-0000-000000000000}"/>
          </ac:spMkLst>
        </pc:spChg>
        <pc:spChg chg="del">
          <ac:chgData name="Prof. Dr. Chanif Nurcholis, M.Si. (Ketua Senat)" userId="9b59208c-6e6d-4c94-92a8-266f53ed350e" providerId="ADAL" clId="{271304A4-26FE-4B4F-B43F-57806B22C9E5}" dt="2020-10-25T23:46:58.058" v="117" actId="478"/>
          <ac:spMkLst>
            <pc:docMk/>
            <pc:sldMk cId="694406632" sldId="370"/>
            <ac:spMk id="38932" creationId="{00000000-0000-0000-0000-000000000000}"/>
          </ac:spMkLst>
        </pc:spChg>
        <pc:spChg chg="del">
          <ac:chgData name="Prof. Dr. Chanif Nurcholis, M.Si. (Ketua Senat)" userId="9b59208c-6e6d-4c94-92a8-266f53ed350e" providerId="ADAL" clId="{271304A4-26FE-4B4F-B43F-57806B22C9E5}" dt="2020-10-25T23:46:28.921" v="113" actId="478"/>
          <ac:spMkLst>
            <pc:docMk/>
            <pc:sldMk cId="694406632" sldId="370"/>
            <ac:spMk id="38933" creationId="{00000000-0000-0000-0000-000000000000}"/>
          </ac:spMkLst>
        </pc:spChg>
        <pc:spChg chg="del">
          <ac:chgData name="Prof. Dr. Chanif Nurcholis, M.Si. (Ketua Senat)" userId="9b59208c-6e6d-4c94-92a8-266f53ed350e" providerId="ADAL" clId="{271304A4-26FE-4B4F-B43F-57806B22C9E5}" dt="2020-10-25T23:46:32.483" v="114" actId="478"/>
          <ac:spMkLst>
            <pc:docMk/>
            <pc:sldMk cId="694406632" sldId="370"/>
            <ac:spMk id="38934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23:47:26.679" v="122" actId="14100"/>
          <ac:spMkLst>
            <pc:docMk/>
            <pc:sldMk cId="694406632" sldId="370"/>
            <ac:spMk id="38935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23:53:25.095" v="182" actId="14100"/>
          <ac:spMkLst>
            <pc:docMk/>
            <pc:sldMk cId="694406632" sldId="370"/>
            <ac:spMk id="38938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23:53:21.383" v="181" actId="1076"/>
          <ac:spMkLst>
            <pc:docMk/>
            <pc:sldMk cId="694406632" sldId="370"/>
            <ac:spMk id="38940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23:47:52.815" v="124" actId="14100"/>
          <ac:spMkLst>
            <pc:docMk/>
            <pc:sldMk cId="694406632" sldId="370"/>
            <ac:spMk id="38946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23:48:11.583" v="126" actId="14100"/>
          <ac:spMkLst>
            <pc:docMk/>
            <pc:sldMk cId="694406632" sldId="370"/>
            <ac:spMk id="38947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23:45:55.290" v="106" actId="14100"/>
          <ac:spMkLst>
            <pc:docMk/>
            <pc:sldMk cId="694406632" sldId="370"/>
            <ac:spMk id="38951" creationId="{00000000-0000-0000-0000-000000000000}"/>
          </ac:spMkLst>
        </pc:spChg>
        <pc:spChg chg="del">
          <ac:chgData name="Prof. Dr. Chanif Nurcholis, M.Si. (Ketua Senat)" userId="9b59208c-6e6d-4c94-92a8-266f53ed350e" providerId="ADAL" clId="{271304A4-26FE-4B4F-B43F-57806B22C9E5}" dt="2020-10-25T23:45:48.540" v="105" actId="478"/>
          <ac:spMkLst>
            <pc:docMk/>
            <pc:sldMk cId="694406632" sldId="370"/>
            <ac:spMk id="38952" creationId="{00000000-0000-0000-0000-000000000000}"/>
          </ac:spMkLst>
        </pc:spChg>
        <pc:spChg chg="del">
          <ac:chgData name="Prof. Dr. Chanif Nurcholis, M.Si. (Ketua Senat)" userId="9b59208c-6e6d-4c94-92a8-266f53ed350e" providerId="ADAL" clId="{271304A4-26FE-4B4F-B43F-57806B22C9E5}" dt="2020-10-25T23:51:53.176" v="149" actId="478"/>
          <ac:spMkLst>
            <pc:docMk/>
            <pc:sldMk cId="694406632" sldId="370"/>
            <ac:spMk id="38955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23:54:00.571" v="194" actId="208"/>
          <ac:spMkLst>
            <pc:docMk/>
            <pc:sldMk cId="694406632" sldId="370"/>
            <ac:spMk id="38963" creationId="{00000000-0000-0000-0000-000000000000}"/>
          </ac:spMkLst>
        </pc:spChg>
        <pc:spChg chg="del">
          <ac:chgData name="Prof. Dr. Chanif Nurcholis, M.Si. (Ketua Senat)" userId="9b59208c-6e6d-4c94-92a8-266f53ed350e" providerId="ADAL" clId="{271304A4-26FE-4B4F-B43F-57806B22C9E5}" dt="2020-10-25T23:48:26.192" v="129" actId="478"/>
          <ac:spMkLst>
            <pc:docMk/>
            <pc:sldMk cId="694406632" sldId="370"/>
            <ac:spMk id="38965" creationId="{00000000-0000-0000-0000-000000000000}"/>
          </ac:spMkLst>
        </pc:spChg>
        <pc:spChg chg="del">
          <ac:chgData name="Prof. Dr. Chanif Nurcholis, M.Si. (Ketua Senat)" userId="9b59208c-6e6d-4c94-92a8-266f53ed350e" providerId="ADAL" clId="{271304A4-26FE-4B4F-B43F-57806B22C9E5}" dt="2020-10-25T23:46:36.035" v="115" actId="478"/>
          <ac:spMkLst>
            <pc:docMk/>
            <pc:sldMk cId="694406632" sldId="370"/>
            <ac:spMk id="38966" creationId="{00000000-0000-0000-0000-000000000000}"/>
          </ac:spMkLst>
        </pc:spChg>
        <pc:spChg chg="mod">
          <ac:chgData name="Prof. Dr. Chanif Nurcholis, M.Si. (Ketua Senat)" userId="9b59208c-6e6d-4c94-92a8-266f53ed350e" providerId="ADAL" clId="{271304A4-26FE-4B4F-B43F-57806B22C9E5}" dt="2020-10-25T23:44:52.498" v="91" actId="20577"/>
          <ac:spMkLst>
            <pc:docMk/>
            <pc:sldMk cId="694406632" sldId="370"/>
            <ac:spMk id="38970" creationId="{00000000-0000-0000-0000-000000000000}"/>
          </ac:spMkLst>
        </pc:spChg>
      </pc:sldChg>
      <pc:sldChg chg="del">
        <pc:chgData name="Prof. Dr. Chanif Nurcholis, M.Si. (Ketua Senat)" userId="9b59208c-6e6d-4c94-92a8-266f53ed350e" providerId="ADAL" clId="{271304A4-26FE-4B4F-B43F-57806B22C9E5}" dt="2020-10-27T16:00:19.195" v="333" actId="47"/>
        <pc:sldMkLst>
          <pc:docMk/>
          <pc:sldMk cId="4080059394" sldId="372"/>
        </pc:sldMkLst>
      </pc:sldChg>
      <pc:sldChg chg="del">
        <pc:chgData name="Prof. Dr. Chanif Nurcholis, M.Si. (Ketua Senat)" userId="9b59208c-6e6d-4c94-92a8-266f53ed350e" providerId="ADAL" clId="{271304A4-26FE-4B4F-B43F-57806B22C9E5}" dt="2020-10-25T23:54:46.775" v="195" actId="47"/>
        <pc:sldMkLst>
          <pc:docMk/>
          <pc:sldMk cId="1186582522" sldId="374"/>
        </pc:sldMkLst>
      </pc:sldChg>
      <pc:sldChg chg="new del">
        <pc:chgData name="Prof. Dr. Chanif Nurcholis, M.Si. (Ketua Senat)" userId="9b59208c-6e6d-4c94-92a8-266f53ed350e" providerId="ADAL" clId="{271304A4-26FE-4B4F-B43F-57806B22C9E5}" dt="2020-10-25T12:32:17.122" v="65" actId="47"/>
        <pc:sldMkLst>
          <pc:docMk/>
          <pc:sldMk cId="3292104928" sldId="375"/>
        </pc:sldMkLst>
      </pc:sldChg>
      <pc:sldChg chg="addSp delSp modSp new mod setBg setClrOvrMap">
        <pc:chgData name="Prof. Dr. Chanif Nurcholis, M.Si. (Ketua Senat)" userId="9b59208c-6e6d-4c94-92a8-266f53ed350e" providerId="ADAL" clId="{271304A4-26FE-4B4F-B43F-57806B22C9E5}" dt="2020-10-27T15:52:45.088" v="237" actId="26606"/>
        <pc:sldMkLst>
          <pc:docMk/>
          <pc:sldMk cId="2525992763" sldId="376"/>
        </pc:sldMkLst>
        <pc:spChg chg="mod ord">
          <ac:chgData name="Prof. Dr. Chanif Nurcholis, M.Si. (Ketua Senat)" userId="9b59208c-6e6d-4c94-92a8-266f53ed350e" providerId="ADAL" clId="{271304A4-26FE-4B4F-B43F-57806B22C9E5}" dt="2020-10-27T15:52:45.088" v="237" actId="26606"/>
          <ac:spMkLst>
            <pc:docMk/>
            <pc:sldMk cId="2525992763" sldId="376"/>
            <ac:spMk id="2" creationId="{48DC7C79-9C50-4F69-A4AA-B4F27BB838FC}"/>
          </ac:spMkLst>
        </pc:spChg>
        <pc:spChg chg="mod">
          <ac:chgData name="Prof. Dr. Chanif Nurcholis, M.Si. (Ketua Senat)" userId="9b59208c-6e6d-4c94-92a8-266f53ed350e" providerId="ADAL" clId="{271304A4-26FE-4B4F-B43F-57806B22C9E5}" dt="2020-10-27T15:52:45.088" v="237" actId="26606"/>
          <ac:spMkLst>
            <pc:docMk/>
            <pc:sldMk cId="2525992763" sldId="376"/>
            <ac:spMk id="3" creationId="{5C2CEF3B-B707-426A-9F13-5CF36B1E7625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1:49.704" v="200" actId="26606"/>
          <ac:spMkLst>
            <pc:docMk/>
            <pc:sldMk cId="2525992763" sldId="376"/>
            <ac:spMk id="8" creationId="{4522B21E-B2B9-4C72-9A71-C87EFD137480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1:49.704" v="200" actId="26606"/>
          <ac:spMkLst>
            <pc:docMk/>
            <pc:sldMk cId="2525992763" sldId="376"/>
            <ac:spMk id="10" creationId="{5EB7D2A2-F448-44D4-938C-DC84CBCB3B1E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1:49.704" v="200" actId="26606"/>
          <ac:spMkLst>
            <pc:docMk/>
            <pc:sldMk cId="2525992763" sldId="376"/>
            <ac:spMk id="12" creationId="{871AEA07-1E14-44B4-8E55-64EF049CD66F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1:41.533" v="197" actId="26606"/>
          <ac:spMkLst>
            <pc:docMk/>
            <pc:sldMk cId="2525992763" sldId="376"/>
            <ac:spMk id="19" creationId="{FB5B0058-AF13-4859-B429-4EDDE2A26F7F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1:41.533" v="197" actId="26606"/>
          <ac:spMkLst>
            <pc:docMk/>
            <pc:sldMk cId="2525992763" sldId="376"/>
            <ac:spMk id="21" creationId="{81BD432D-FAB3-4B5D-BF27-4DA7C75B3238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1:49.692" v="199" actId="26606"/>
          <ac:spMkLst>
            <pc:docMk/>
            <pc:sldMk cId="2525992763" sldId="376"/>
            <ac:spMk id="24" creationId="{053FB2EE-284F-4C87-AB3D-BBF87A9FAB97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45.088" v="237" actId="26606"/>
          <ac:spMkLst>
            <pc:docMk/>
            <pc:sldMk cId="2525992763" sldId="376"/>
            <ac:spMk id="29" creationId="{C29501E6-A978-4A61-9689-9085AF97A53A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45.088" v="237" actId="26606"/>
          <ac:spMkLst>
            <pc:docMk/>
            <pc:sldMk cId="2525992763" sldId="376"/>
            <ac:spMk id="30" creationId="{6F5A5072-7B47-4D32-B52A-4EBBF590B8A5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45.088" v="237" actId="26606"/>
          <ac:spMkLst>
            <pc:docMk/>
            <pc:sldMk cId="2525992763" sldId="376"/>
            <ac:spMk id="31" creationId="{9715DAF0-AE1B-46C9-8A6B-DB2AA05AB91D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45.088" v="237" actId="26606"/>
          <ac:spMkLst>
            <pc:docMk/>
            <pc:sldMk cId="2525992763" sldId="376"/>
            <ac:spMk id="32" creationId="{6016219D-510E-4184-9090-6D5578A87BD1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45.088" v="237" actId="26606"/>
          <ac:spMkLst>
            <pc:docMk/>
            <pc:sldMk cId="2525992763" sldId="376"/>
            <ac:spMk id="33" creationId="{AFF4A713-7B75-4B21-90D7-5AB19547C728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45.088" v="237" actId="26606"/>
          <ac:spMkLst>
            <pc:docMk/>
            <pc:sldMk cId="2525992763" sldId="376"/>
            <ac:spMk id="34" creationId="{DC631C0B-6DA6-4E57-8231-CE32B3434A7E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33.787" v="234" actId="26606"/>
          <ac:spMkLst>
            <pc:docMk/>
            <pc:sldMk cId="2525992763" sldId="376"/>
            <ac:spMk id="39" creationId="{0B3B9DBC-97CC-4A18-B4A6-66E240292269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33.787" v="234" actId="26606"/>
          <ac:spMkLst>
            <pc:docMk/>
            <pc:sldMk cId="2525992763" sldId="376"/>
            <ac:spMk id="41" creationId="{F4492644-1D84-449E-94E4-5FC5C873D32E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33.787" v="234" actId="26606"/>
          <ac:spMkLst>
            <pc:docMk/>
            <pc:sldMk cId="2525992763" sldId="376"/>
            <ac:spMk id="43" creationId="{94EE1A74-DEBF-434E-8B5E-7AB296ECBE08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33.787" v="234" actId="26606"/>
          <ac:spMkLst>
            <pc:docMk/>
            <pc:sldMk cId="2525992763" sldId="376"/>
            <ac:spMk id="45" creationId="{8C7C4D4B-92D9-4FA4-A294-749E8574FF51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33.787" v="234" actId="26606"/>
          <ac:spMkLst>
            <pc:docMk/>
            <pc:sldMk cId="2525992763" sldId="376"/>
            <ac:spMk id="47" creationId="{BADA3358-2A3F-41B0-A458-6FD1DB3AF9BB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33.787" v="234" actId="26606"/>
          <ac:spMkLst>
            <pc:docMk/>
            <pc:sldMk cId="2525992763" sldId="376"/>
            <ac:spMk id="49" creationId="{E4737216-37B2-43AD-AB08-05BFCCEFC99E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45.076" v="236" actId="26606"/>
          <ac:spMkLst>
            <pc:docMk/>
            <pc:sldMk cId="2525992763" sldId="376"/>
            <ac:spMk id="51" creationId="{2A8AA5BC-4F7A-4226-8F99-6D824B226A97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2:45.076" v="236" actId="26606"/>
          <ac:spMkLst>
            <pc:docMk/>
            <pc:sldMk cId="2525992763" sldId="376"/>
            <ac:spMk id="52" creationId="{3E5445C6-DD42-4979-86FF-03730E8C6DB0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5:52:45.088" v="237" actId="26606"/>
          <ac:spMkLst>
            <pc:docMk/>
            <pc:sldMk cId="2525992763" sldId="376"/>
            <ac:spMk id="55" creationId="{2A8AA5BC-4F7A-4226-8F99-6D824B226A97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5:52:45.088" v="237" actId="26606"/>
          <ac:spMkLst>
            <pc:docMk/>
            <pc:sldMk cId="2525992763" sldId="376"/>
            <ac:spMk id="57" creationId="{5BC87C3E-1040-4EE4-9BDB-9537F7A1B335}"/>
          </ac:spMkLst>
        </pc:spChg>
        <pc:grpChg chg="add del">
          <ac:chgData name="Prof. Dr. Chanif Nurcholis, M.Si. (Ketua Senat)" userId="9b59208c-6e6d-4c94-92a8-266f53ed350e" providerId="ADAL" clId="{271304A4-26FE-4B4F-B43F-57806B22C9E5}" dt="2020-10-27T15:51:49.692" v="199" actId="26606"/>
          <ac:grpSpMkLst>
            <pc:docMk/>
            <pc:sldMk cId="2525992763" sldId="376"/>
            <ac:grpSpMk id="27" creationId="{D2C4BFA1-2075-4901-9E24-E41D1FDD51FD}"/>
          </ac:grpSpMkLst>
        </pc:grpChg>
        <pc:cxnChg chg="add del">
          <ac:chgData name="Prof. Dr. Chanif Nurcholis, M.Si. (Ketua Senat)" userId="9b59208c-6e6d-4c94-92a8-266f53ed350e" providerId="ADAL" clId="{271304A4-26FE-4B4F-B43F-57806B22C9E5}" dt="2020-10-27T15:51:49.704" v="200" actId="26606"/>
          <ac:cxnSpMkLst>
            <pc:docMk/>
            <pc:sldMk cId="2525992763" sldId="376"/>
            <ac:cxnSpMk id="14" creationId="{F7C8EA93-3210-4C62-99E9-153C275E3A87}"/>
          </ac:cxnSpMkLst>
        </pc:cxnChg>
        <pc:cxnChg chg="add del">
          <ac:chgData name="Prof. Dr. Chanif Nurcholis, M.Si. (Ketua Senat)" userId="9b59208c-6e6d-4c94-92a8-266f53ed350e" providerId="ADAL" clId="{271304A4-26FE-4B4F-B43F-57806B22C9E5}" dt="2020-10-27T15:51:41.533" v="197" actId="26606"/>
          <ac:cxnSpMkLst>
            <pc:docMk/>
            <pc:sldMk cId="2525992763" sldId="376"/>
            <ac:cxnSpMk id="23" creationId="{E6D6B450-4278-45B8-88C7-C061710E3C7E}"/>
          </ac:cxnSpMkLst>
        </pc:cxnChg>
        <pc:cxnChg chg="add del">
          <ac:chgData name="Prof. Dr. Chanif Nurcholis, M.Si. (Ketua Senat)" userId="9b59208c-6e6d-4c94-92a8-266f53ed350e" providerId="ADAL" clId="{271304A4-26FE-4B4F-B43F-57806B22C9E5}" dt="2020-10-27T15:51:41.533" v="197" actId="26606"/>
          <ac:cxnSpMkLst>
            <pc:docMk/>
            <pc:sldMk cId="2525992763" sldId="376"/>
            <ac:cxnSpMk id="25" creationId="{74234A4C-A256-4139-A5F4-27078F0D6796}"/>
          </ac:cxnSpMkLst>
        </pc:cxnChg>
        <pc:cxnChg chg="add del">
          <ac:chgData name="Prof. Dr. Chanif Nurcholis, M.Si. (Ketua Senat)" userId="9b59208c-6e6d-4c94-92a8-266f53ed350e" providerId="ADAL" clId="{271304A4-26FE-4B4F-B43F-57806B22C9E5}" dt="2020-10-27T15:52:45.076" v="236" actId="26606"/>
          <ac:cxnSpMkLst>
            <pc:docMk/>
            <pc:sldMk cId="2525992763" sldId="376"/>
            <ac:cxnSpMk id="53" creationId="{45000665-DFC7-417E-8FD7-516A0F15C975}"/>
          </ac:cxnSpMkLst>
        </pc:cxnChg>
        <pc:cxnChg chg="add">
          <ac:chgData name="Prof. Dr. Chanif Nurcholis, M.Si. (Ketua Senat)" userId="9b59208c-6e6d-4c94-92a8-266f53ed350e" providerId="ADAL" clId="{271304A4-26FE-4B4F-B43F-57806B22C9E5}" dt="2020-10-27T15:52:45.088" v="237" actId="26606"/>
          <ac:cxnSpMkLst>
            <pc:docMk/>
            <pc:sldMk cId="2525992763" sldId="376"/>
            <ac:cxnSpMk id="56" creationId="{911DBBF1-3229-4BD9-B3D1-B4CA571E7431}"/>
          </ac:cxnSpMkLst>
        </pc:cxnChg>
        <pc:cxnChg chg="add">
          <ac:chgData name="Prof. Dr. Chanif Nurcholis, M.Si. (Ketua Senat)" userId="9b59208c-6e6d-4c94-92a8-266f53ed350e" providerId="ADAL" clId="{271304A4-26FE-4B4F-B43F-57806B22C9E5}" dt="2020-10-27T15:52:45.088" v="237" actId="26606"/>
          <ac:cxnSpMkLst>
            <pc:docMk/>
            <pc:sldMk cId="2525992763" sldId="376"/>
            <ac:cxnSpMk id="58" creationId="{42CDBECE-872A-4C73-9DC1-BB4E805E2CF5}"/>
          </ac:cxnSpMkLst>
        </pc:cxnChg>
        <pc:cxnChg chg="add">
          <ac:chgData name="Prof. Dr. Chanif Nurcholis, M.Si. (Ketua Senat)" userId="9b59208c-6e6d-4c94-92a8-266f53ed350e" providerId="ADAL" clId="{271304A4-26FE-4B4F-B43F-57806B22C9E5}" dt="2020-10-27T15:52:45.088" v="237" actId="26606"/>
          <ac:cxnSpMkLst>
            <pc:docMk/>
            <pc:sldMk cId="2525992763" sldId="376"/>
            <ac:cxnSpMk id="59" creationId="{F5CD5A0B-CDD7-427C-AA42-2EECFDFA1811}"/>
          </ac:cxnSpMkLst>
        </pc:cxnChg>
      </pc:sldChg>
      <pc:sldChg chg="addSp delSp modSp new mod setBg setClrOvrMap">
        <pc:chgData name="Prof. Dr. Chanif Nurcholis, M.Si. (Ketua Senat)" userId="9b59208c-6e6d-4c94-92a8-266f53ed350e" providerId="ADAL" clId="{271304A4-26FE-4B4F-B43F-57806B22C9E5}" dt="2020-10-27T15:59:43.585" v="329" actId="26606"/>
        <pc:sldMkLst>
          <pc:docMk/>
          <pc:sldMk cId="671162856" sldId="377"/>
        </pc:sldMkLst>
        <pc:spChg chg="mod">
          <ac:chgData name="Prof. Dr. Chanif Nurcholis, M.Si. (Ketua Senat)" userId="9b59208c-6e6d-4c94-92a8-266f53ed350e" providerId="ADAL" clId="{271304A4-26FE-4B4F-B43F-57806B22C9E5}" dt="2020-10-27T15:59:43.585" v="329" actId="26606"/>
          <ac:spMkLst>
            <pc:docMk/>
            <pc:sldMk cId="671162856" sldId="377"/>
            <ac:spMk id="2" creationId="{8C799B7D-7735-415C-86B2-AD94321A9773}"/>
          </ac:spMkLst>
        </pc:spChg>
        <pc:spChg chg="add del mod">
          <ac:chgData name="Prof. Dr. Chanif Nurcholis, M.Si. (Ketua Senat)" userId="9b59208c-6e6d-4c94-92a8-266f53ed350e" providerId="ADAL" clId="{271304A4-26FE-4B4F-B43F-57806B22C9E5}" dt="2020-10-27T15:59:43.585" v="329" actId="26606"/>
          <ac:spMkLst>
            <pc:docMk/>
            <pc:sldMk cId="671162856" sldId="377"/>
            <ac:spMk id="3" creationId="{BCE07145-BAAC-4C04-8A54-DAA6F46E098D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7:56.689" v="318" actId="26606"/>
          <ac:spMkLst>
            <pc:docMk/>
            <pc:sldMk cId="671162856" sldId="377"/>
            <ac:spMk id="8" creationId="{E8A8EAB8-D2FF-444D-B34B-7D32F106AD0E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8:04.075" v="320" actId="26606"/>
          <ac:spMkLst>
            <pc:docMk/>
            <pc:sldMk cId="671162856" sldId="377"/>
            <ac:spMk id="9" creationId="{2F56F8EA-3356-4455-9899-320874F6E465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8:09.447" v="324" actId="26606"/>
          <ac:spMkLst>
            <pc:docMk/>
            <pc:sldMk cId="671162856" sldId="377"/>
            <ac:spMk id="13" creationId="{5C8908E2-EE49-44D2-9428-A28D2312A8D5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8:09.447" v="324" actId="26606"/>
          <ac:spMkLst>
            <pc:docMk/>
            <pc:sldMk cId="671162856" sldId="377"/>
            <ac:spMk id="14" creationId="{4FEFA667-DE58-4745-9E9D-C6E61CB06A03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8:09.447" v="324" actId="26606"/>
          <ac:spMkLst>
            <pc:docMk/>
            <pc:sldMk cId="671162856" sldId="377"/>
            <ac:spMk id="16" creationId="{ED888B23-07FA-482A-96DF-47E31AF1A603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8:09.447" v="324" actId="26606"/>
          <ac:spMkLst>
            <pc:docMk/>
            <pc:sldMk cId="671162856" sldId="377"/>
            <ac:spMk id="19" creationId="{BCE07145-BAAC-4C04-8A54-DAA6F46E098D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9:43.564" v="328" actId="26606"/>
          <ac:spMkLst>
            <pc:docMk/>
            <pc:sldMk cId="671162856" sldId="377"/>
            <ac:spMk id="23" creationId="{4038CB10-1F5C-4D54-9DF7-12586DE5B007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9:43.564" v="328" actId="26606"/>
          <ac:spMkLst>
            <pc:docMk/>
            <pc:sldMk cId="671162856" sldId="377"/>
            <ac:spMk id="24" creationId="{73ED6512-6858-4552-B699-9A97FE9A4EA2}"/>
          </ac:spMkLst>
        </pc:spChg>
        <pc:spChg chg="add del">
          <ac:chgData name="Prof. Dr. Chanif Nurcholis, M.Si. (Ketua Senat)" userId="9b59208c-6e6d-4c94-92a8-266f53ed350e" providerId="ADAL" clId="{271304A4-26FE-4B4F-B43F-57806B22C9E5}" dt="2020-10-27T15:59:43.564" v="328" actId="26606"/>
          <ac:spMkLst>
            <pc:docMk/>
            <pc:sldMk cId="671162856" sldId="377"/>
            <ac:spMk id="25" creationId="{BCE07145-BAAC-4C04-8A54-DAA6F46E098D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5:59:43.585" v="329" actId="26606"/>
          <ac:spMkLst>
            <pc:docMk/>
            <pc:sldMk cId="671162856" sldId="377"/>
            <ac:spMk id="27" creationId="{2F56F8EA-3356-4455-9899-320874F6E465}"/>
          </ac:spMkLst>
        </pc:spChg>
        <pc:grpChg chg="add del">
          <ac:chgData name="Prof. Dr. Chanif Nurcholis, M.Si. (Ketua Senat)" userId="9b59208c-6e6d-4c94-92a8-266f53ed350e" providerId="ADAL" clId="{271304A4-26FE-4B4F-B43F-57806B22C9E5}" dt="2020-10-27T15:58:09.447" v="324" actId="26606"/>
          <ac:grpSpMkLst>
            <pc:docMk/>
            <pc:sldMk cId="671162856" sldId="377"/>
            <ac:grpSpMk id="15" creationId="{53CA3DAA-08BB-476F-9793-941CFAEA5E61}"/>
          </ac:grpSpMkLst>
        </pc:grpChg>
        <pc:graphicFrameChg chg="add del">
          <ac:chgData name="Prof. Dr. Chanif Nurcholis, M.Si. (Ketua Senat)" userId="9b59208c-6e6d-4c94-92a8-266f53ed350e" providerId="ADAL" clId="{271304A4-26FE-4B4F-B43F-57806B22C9E5}" dt="2020-10-27T15:58:04.075" v="320" actId="26606"/>
          <ac:graphicFrameMkLst>
            <pc:docMk/>
            <pc:sldMk cId="671162856" sldId="377"/>
            <ac:graphicFrameMk id="5" creationId="{104EC131-D0B7-474C-9DEE-8CCD672BA0FD}"/>
          </ac:graphicFrameMkLst>
        </pc:graphicFrameChg>
        <pc:graphicFrameChg chg="add del">
          <ac:chgData name="Prof. Dr. Chanif Nurcholis, M.Si. (Ketua Senat)" userId="9b59208c-6e6d-4c94-92a8-266f53ed350e" providerId="ADAL" clId="{271304A4-26FE-4B4F-B43F-57806B22C9E5}" dt="2020-10-27T15:58:05.531" v="322" actId="26606"/>
          <ac:graphicFrameMkLst>
            <pc:docMk/>
            <pc:sldMk cId="671162856" sldId="377"/>
            <ac:graphicFrameMk id="11" creationId="{EA785BE1-2FD2-44FC-B7BE-2525D6298524}"/>
          </ac:graphicFrameMkLst>
        </pc:graphicFrameChg>
        <pc:graphicFrameChg chg="add del">
          <ac:chgData name="Prof. Dr. Chanif Nurcholis, M.Si. (Ketua Senat)" userId="9b59208c-6e6d-4c94-92a8-266f53ed350e" providerId="ADAL" clId="{271304A4-26FE-4B4F-B43F-57806B22C9E5}" dt="2020-10-27T15:59:12.970" v="326" actId="26606"/>
          <ac:graphicFrameMkLst>
            <pc:docMk/>
            <pc:sldMk cId="671162856" sldId="377"/>
            <ac:graphicFrameMk id="21" creationId="{83D1AF24-5F07-44C8-A2A2-96B4F5481A4B}"/>
          </ac:graphicFrameMkLst>
        </pc:graphicFrameChg>
        <pc:graphicFrameChg chg="add">
          <ac:chgData name="Prof. Dr. Chanif Nurcholis, M.Si. (Ketua Senat)" userId="9b59208c-6e6d-4c94-92a8-266f53ed350e" providerId="ADAL" clId="{271304A4-26FE-4B4F-B43F-57806B22C9E5}" dt="2020-10-27T15:59:43.585" v="329" actId="26606"/>
          <ac:graphicFrameMkLst>
            <pc:docMk/>
            <pc:sldMk cId="671162856" sldId="377"/>
            <ac:graphicFrameMk id="28" creationId="{104EC131-D0B7-474C-9DEE-8CCD672BA0FD}"/>
          </ac:graphicFrameMkLst>
        </pc:graphicFrameChg>
        <pc:picChg chg="add del">
          <ac:chgData name="Prof. Dr. Chanif Nurcholis, M.Si. (Ketua Senat)" userId="9b59208c-6e6d-4c94-92a8-266f53ed350e" providerId="ADAL" clId="{271304A4-26FE-4B4F-B43F-57806B22C9E5}" dt="2020-10-27T15:59:12.970" v="326" actId="26606"/>
          <ac:picMkLst>
            <pc:docMk/>
            <pc:sldMk cId="671162856" sldId="377"/>
            <ac:picMk id="6" creationId="{EADCD939-F51A-4C9D-B130-DF59DBDB2036}"/>
          </ac:picMkLst>
        </pc:picChg>
        <pc:cxnChg chg="add del">
          <ac:chgData name="Prof. Dr. Chanif Nurcholis, M.Si. (Ketua Senat)" userId="9b59208c-6e6d-4c94-92a8-266f53ed350e" providerId="ADAL" clId="{271304A4-26FE-4B4F-B43F-57806B22C9E5}" dt="2020-10-27T15:57:56.689" v="318" actId="26606"/>
          <ac:cxnSpMkLst>
            <pc:docMk/>
            <pc:sldMk cId="671162856" sldId="377"/>
            <ac:cxnSpMk id="10" creationId="{067633D1-6EE6-4118-B9F0-B363477BEE7A}"/>
          </ac:cxnSpMkLst>
        </pc:cxnChg>
        <pc:cxnChg chg="add del">
          <ac:chgData name="Prof. Dr. Chanif Nurcholis, M.Si. (Ketua Senat)" userId="9b59208c-6e6d-4c94-92a8-266f53ed350e" providerId="ADAL" clId="{271304A4-26FE-4B4F-B43F-57806B22C9E5}" dt="2020-10-27T15:57:56.689" v="318" actId="26606"/>
          <ac:cxnSpMkLst>
            <pc:docMk/>
            <pc:sldMk cId="671162856" sldId="377"/>
            <ac:cxnSpMk id="12" creationId="{4AD7FFC6-42A9-49CB-B5E9-B3F6B038331B}"/>
          </ac:cxnSpMkLst>
        </pc:cxnChg>
      </pc:sldChg>
      <pc:sldChg chg="addSp delSp modSp new mod setBg">
        <pc:chgData name="Prof. Dr. Chanif Nurcholis, M.Si. (Ketua Senat)" userId="9b59208c-6e6d-4c94-92a8-266f53ed350e" providerId="ADAL" clId="{271304A4-26FE-4B4F-B43F-57806B22C9E5}" dt="2020-10-27T16:01:01.383" v="343" actId="20577"/>
        <pc:sldMkLst>
          <pc:docMk/>
          <pc:sldMk cId="2592662052" sldId="378"/>
        </pc:sldMkLst>
        <pc:spChg chg="mod">
          <ac:chgData name="Prof. Dr. Chanif Nurcholis, M.Si. (Ketua Senat)" userId="9b59208c-6e6d-4c94-92a8-266f53ed350e" providerId="ADAL" clId="{271304A4-26FE-4B4F-B43F-57806B22C9E5}" dt="2020-10-27T16:00:34.568" v="334" actId="26606"/>
          <ac:spMkLst>
            <pc:docMk/>
            <pc:sldMk cId="2592662052" sldId="378"/>
            <ac:spMk id="2" creationId="{37E4F56E-CCE4-48D2-A823-6C18A76FE4BE}"/>
          </ac:spMkLst>
        </pc:spChg>
        <pc:spChg chg="del mod">
          <ac:chgData name="Prof. Dr. Chanif Nurcholis, M.Si. (Ketua Senat)" userId="9b59208c-6e6d-4c94-92a8-266f53ed350e" providerId="ADAL" clId="{271304A4-26FE-4B4F-B43F-57806B22C9E5}" dt="2020-10-27T16:00:34.568" v="334" actId="26606"/>
          <ac:spMkLst>
            <pc:docMk/>
            <pc:sldMk cId="2592662052" sldId="378"/>
            <ac:spMk id="3" creationId="{6133070F-011B-44DC-9EFE-D7427EF1B2C1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0:34.568" v="334" actId="26606"/>
          <ac:spMkLst>
            <pc:docMk/>
            <pc:sldMk cId="2592662052" sldId="378"/>
            <ac:spMk id="9" creationId="{D55CD764-972B-4CA5-A885-53E55C63E174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0:34.568" v="334" actId="26606"/>
          <ac:spMkLst>
            <pc:docMk/>
            <pc:sldMk cId="2592662052" sldId="378"/>
            <ac:spMk id="11" creationId="{34165AB3-7006-4430-BCE3-25476BE13322}"/>
          </ac:spMkLst>
        </pc:spChg>
        <pc:spChg chg="add">
          <ac:chgData name="Prof. Dr. Chanif Nurcholis, M.Si. (Ketua Senat)" userId="9b59208c-6e6d-4c94-92a8-266f53ed350e" providerId="ADAL" clId="{271304A4-26FE-4B4F-B43F-57806B22C9E5}" dt="2020-10-27T16:00:34.568" v="334" actId="26606"/>
          <ac:spMkLst>
            <pc:docMk/>
            <pc:sldMk cId="2592662052" sldId="378"/>
            <ac:spMk id="35" creationId="{E3E51905-F374-4E1A-97CF-B741584B74D5}"/>
          </ac:spMkLst>
        </pc:spChg>
        <pc:grpChg chg="add">
          <ac:chgData name="Prof. Dr. Chanif Nurcholis, M.Si. (Ketua Senat)" userId="9b59208c-6e6d-4c94-92a8-266f53ed350e" providerId="ADAL" clId="{271304A4-26FE-4B4F-B43F-57806B22C9E5}" dt="2020-10-27T16:00:34.568" v="334" actId="26606"/>
          <ac:grpSpMkLst>
            <pc:docMk/>
            <pc:sldMk cId="2592662052" sldId="378"/>
            <ac:grpSpMk id="13" creationId="{22725F33-435F-480E-996D-205671CDC409}"/>
          </ac:grpSpMkLst>
        </pc:grpChg>
        <pc:graphicFrameChg chg="add mod">
          <ac:chgData name="Prof. Dr. Chanif Nurcholis, M.Si. (Ketua Senat)" userId="9b59208c-6e6d-4c94-92a8-266f53ed350e" providerId="ADAL" clId="{271304A4-26FE-4B4F-B43F-57806B22C9E5}" dt="2020-10-27T16:01:01.383" v="343" actId="20577"/>
          <ac:graphicFrameMkLst>
            <pc:docMk/>
            <pc:sldMk cId="2592662052" sldId="378"/>
            <ac:graphicFrameMk id="5" creationId="{DCA834DD-CF62-4DB9-BF09-AA322178B6E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59543-0E84-44AE-9BF7-93432BF62AF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12BEFE0-8309-4EA9-857E-2612903FE09D}">
      <dgm:prSet/>
      <dgm:spPr/>
      <dgm:t>
        <a:bodyPr/>
        <a:lstStyle/>
        <a:p>
          <a:r>
            <a:rPr lang="id-ID" dirty="0"/>
            <a:t>K</a:t>
          </a:r>
          <a:r>
            <a:rPr lang="en-US" dirty="0"/>
            <a:t>UMPULAN BEBERAPA KK</a:t>
          </a:r>
        </a:p>
      </dgm:t>
    </dgm:pt>
    <dgm:pt modelId="{B310656B-8FEF-4CB7-AC3E-56EBA57EBBAD}" type="parTrans" cxnId="{118A4321-B406-4C79-913E-EE6D8F30E703}">
      <dgm:prSet/>
      <dgm:spPr/>
      <dgm:t>
        <a:bodyPr/>
        <a:lstStyle/>
        <a:p>
          <a:endParaRPr lang="en-US"/>
        </a:p>
      </dgm:t>
    </dgm:pt>
    <dgm:pt modelId="{93D99A03-9D37-48EB-88FF-8C7822C54CE5}" type="sibTrans" cxnId="{118A4321-B406-4C79-913E-EE6D8F30E703}">
      <dgm:prSet/>
      <dgm:spPr/>
      <dgm:t>
        <a:bodyPr/>
        <a:lstStyle/>
        <a:p>
          <a:endParaRPr lang="en-US"/>
        </a:p>
      </dgm:t>
    </dgm:pt>
    <dgm:pt modelId="{BC130266-2ABD-4182-967B-62D555959B77}">
      <dgm:prSet/>
      <dgm:spPr/>
      <dgm:t>
        <a:bodyPr/>
        <a:lstStyle/>
        <a:p>
          <a:r>
            <a:rPr lang="id-ID" dirty="0"/>
            <a:t>KOMUNITAS</a:t>
          </a:r>
          <a:r>
            <a:rPr lang="en-US" dirty="0"/>
            <a:t> OTONOM</a:t>
          </a:r>
        </a:p>
      </dgm:t>
    </dgm:pt>
    <dgm:pt modelId="{1A1EAC3A-B7D0-4ED6-A923-A01B87CB6449}" type="parTrans" cxnId="{465E427C-83E6-4A68-A5F0-15F942594789}">
      <dgm:prSet/>
      <dgm:spPr/>
      <dgm:t>
        <a:bodyPr/>
        <a:lstStyle/>
        <a:p>
          <a:endParaRPr lang="en-US"/>
        </a:p>
      </dgm:t>
    </dgm:pt>
    <dgm:pt modelId="{A398556B-15EA-4E63-BE79-B0DAA813B739}" type="sibTrans" cxnId="{465E427C-83E6-4A68-A5F0-15F942594789}">
      <dgm:prSet/>
      <dgm:spPr/>
      <dgm:t>
        <a:bodyPr/>
        <a:lstStyle/>
        <a:p>
          <a:endParaRPr lang="en-US"/>
        </a:p>
      </dgm:t>
    </dgm:pt>
    <dgm:pt modelId="{753D1D2F-C14A-4070-BDAF-CC37657A3CB2}">
      <dgm:prSet/>
      <dgm:spPr/>
      <dgm:t>
        <a:bodyPr/>
        <a:lstStyle/>
        <a:p>
          <a:r>
            <a:rPr lang="id-ID" dirty="0"/>
            <a:t>KERAJAAN BESAR </a:t>
          </a:r>
          <a:r>
            <a:rPr lang="en-US" dirty="0"/>
            <a:t>MENUNDUKKAN</a:t>
          </a:r>
        </a:p>
      </dgm:t>
    </dgm:pt>
    <dgm:pt modelId="{6AC2CCB0-A39C-4730-9E3E-6AF8D6C4B46C}" type="parTrans" cxnId="{3D450FFC-3295-40BC-A4A5-4E8473D709A9}">
      <dgm:prSet/>
      <dgm:spPr/>
      <dgm:t>
        <a:bodyPr/>
        <a:lstStyle/>
        <a:p>
          <a:endParaRPr lang="en-US"/>
        </a:p>
      </dgm:t>
    </dgm:pt>
    <dgm:pt modelId="{71B2FE6E-3211-43CA-A721-5215BCD892F3}" type="sibTrans" cxnId="{3D450FFC-3295-40BC-A4A5-4E8473D709A9}">
      <dgm:prSet/>
      <dgm:spPr/>
      <dgm:t>
        <a:bodyPr/>
        <a:lstStyle/>
        <a:p>
          <a:endParaRPr lang="en-US"/>
        </a:p>
      </dgm:t>
    </dgm:pt>
    <dgm:pt modelId="{7380400D-E098-409D-89D3-1525E89D1627}">
      <dgm:prSet/>
      <dgm:spPr/>
      <dgm:t>
        <a:bodyPr/>
        <a:lstStyle/>
        <a:p>
          <a:r>
            <a:rPr lang="en-US" dirty="0"/>
            <a:t>BELANDA MENGESKPLOITASI LALU MENGAKUI SBG RECHTSPERSOON</a:t>
          </a:r>
        </a:p>
      </dgm:t>
    </dgm:pt>
    <dgm:pt modelId="{71319499-3899-4E78-94F2-E898280D1211}" type="parTrans" cxnId="{B9499EE6-5A79-4351-8A8A-46BBC43E56A7}">
      <dgm:prSet/>
      <dgm:spPr/>
      <dgm:t>
        <a:bodyPr/>
        <a:lstStyle/>
        <a:p>
          <a:endParaRPr lang="en-US"/>
        </a:p>
      </dgm:t>
    </dgm:pt>
    <dgm:pt modelId="{BC044061-6647-4414-8DC7-FEC63B2ED5CC}" type="sibTrans" cxnId="{B9499EE6-5A79-4351-8A8A-46BBC43E56A7}">
      <dgm:prSet/>
      <dgm:spPr/>
      <dgm:t>
        <a:bodyPr/>
        <a:lstStyle/>
        <a:p>
          <a:endParaRPr lang="en-US"/>
        </a:p>
      </dgm:t>
    </dgm:pt>
    <dgm:pt modelId="{2B730099-C327-496C-825A-E5F783F717BE}">
      <dgm:prSet/>
      <dgm:spPr/>
      <dgm:t>
        <a:bodyPr/>
        <a:lstStyle/>
        <a:p>
          <a:r>
            <a:rPr lang="en-US" dirty="0"/>
            <a:t>JEPANG: MOBILISASI DAN KONTROL</a:t>
          </a:r>
        </a:p>
      </dgm:t>
    </dgm:pt>
    <dgm:pt modelId="{EBBA330A-6AE2-42B9-BBE7-5346EFDF3A60}" type="parTrans" cxnId="{09DF307C-9C5C-4491-A002-86108793444F}">
      <dgm:prSet/>
      <dgm:spPr/>
      <dgm:t>
        <a:bodyPr/>
        <a:lstStyle/>
        <a:p>
          <a:endParaRPr lang="en-US"/>
        </a:p>
      </dgm:t>
    </dgm:pt>
    <dgm:pt modelId="{EAC410BF-BF82-453E-B59C-51BBC36FED8A}" type="sibTrans" cxnId="{09DF307C-9C5C-4491-A002-86108793444F}">
      <dgm:prSet/>
      <dgm:spPr/>
      <dgm:t>
        <a:bodyPr/>
        <a:lstStyle/>
        <a:p>
          <a:endParaRPr lang="en-US"/>
        </a:p>
      </dgm:t>
    </dgm:pt>
    <dgm:pt modelId="{D2C606D9-088C-4604-B6A2-ECECF1D276E4}">
      <dgm:prSet/>
      <dgm:spPr/>
      <dgm:t>
        <a:bodyPr/>
        <a:lstStyle/>
        <a:p>
          <a:r>
            <a:rPr lang="en-US" dirty="0"/>
            <a:t>NKRI: MENJADIKAN SBG KORPORATISME NEGARA</a:t>
          </a:r>
        </a:p>
      </dgm:t>
    </dgm:pt>
    <dgm:pt modelId="{DFBAA64D-CD33-4C1F-982D-F5926D6F5E57}" type="parTrans" cxnId="{8D21A0D6-8E61-4C4B-9065-3E2700573D46}">
      <dgm:prSet/>
      <dgm:spPr/>
      <dgm:t>
        <a:bodyPr/>
        <a:lstStyle/>
        <a:p>
          <a:endParaRPr lang="en-US"/>
        </a:p>
      </dgm:t>
    </dgm:pt>
    <dgm:pt modelId="{F7808317-7C5E-463F-A7DC-0E24E27169E2}" type="sibTrans" cxnId="{8D21A0D6-8E61-4C4B-9065-3E2700573D46}">
      <dgm:prSet/>
      <dgm:spPr/>
      <dgm:t>
        <a:bodyPr/>
        <a:lstStyle/>
        <a:p>
          <a:endParaRPr lang="en-US"/>
        </a:p>
      </dgm:t>
    </dgm:pt>
    <dgm:pt modelId="{5ADE9127-81C9-49B2-A7B5-9979EC0C3618}" type="pres">
      <dgm:prSet presAssocID="{C3459543-0E84-44AE-9BF7-93432BF62AF6}" presName="Name0" presStyleCnt="0">
        <dgm:presLayoutVars>
          <dgm:dir/>
          <dgm:resizeHandles val="exact"/>
        </dgm:presLayoutVars>
      </dgm:prSet>
      <dgm:spPr/>
    </dgm:pt>
    <dgm:pt modelId="{51B4A528-FC07-428C-9989-08F7270743BF}" type="pres">
      <dgm:prSet presAssocID="{212BEFE0-8309-4EA9-857E-2612903FE09D}" presName="node" presStyleLbl="node1" presStyleIdx="0" presStyleCnt="6">
        <dgm:presLayoutVars>
          <dgm:bulletEnabled val="1"/>
        </dgm:presLayoutVars>
      </dgm:prSet>
      <dgm:spPr/>
    </dgm:pt>
    <dgm:pt modelId="{63372E5F-CF82-4BBC-BB95-309EF9135110}" type="pres">
      <dgm:prSet presAssocID="{93D99A03-9D37-48EB-88FF-8C7822C54CE5}" presName="sibTrans" presStyleLbl="sibTrans1D1" presStyleIdx="0" presStyleCnt="5"/>
      <dgm:spPr/>
    </dgm:pt>
    <dgm:pt modelId="{1F208AF5-1DB4-431B-AED1-AD25F4111F18}" type="pres">
      <dgm:prSet presAssocID="{93D99A03-9D37-48EB-88FF-8C7822C54CE5}" presName="connectorText" presStyleLbl="sibTrans1D1" presStyleIdx="0" presStyleCnt="5"/>
      <dgm:spPr/>
    </dgm:pt>
    <dgm:pt modelId="{BD65C9A6-37C5-4E8B-81D1-F6617A5D7125}" type="pres">
      <dgm:prSet presAssocID="{BC130266-2ABD-4182-967B-62D555959B77}" presName="node" presStyleLbl="node1" presStyleIdx="1" presStyleCnt="6">
        <dgm:presLayoutVars>
          <dgm:bulletEnabled val="1"/>
        </dgm:presLayoutVars>
      </dgm:prSet>
      <dgm:spPr/>
    </dgm:pt>
    <dgm:pt modelId="{F2065548-1A92-48C6-87C4-156753823846}" type="pres">
      <dgm:prSet presAssocID="{A398556B-15EA-4E63-BE79-B0DAA813B739}" presName="sibTrans" presStyleLbl="sibTrans1D1" presStyleIdx="1" presStyleCnt="5"/>
      <dgm:spPr/>
    </dgm:pt>
    <dgm:pt modelId="{88A8CDAE-A1B4-40AF-A640-C27513F2004B}" type="pres">
      <dgm:prSet presAssocID="{A398556B-15EA-4E63-BE79-B0DAA813B739}" presName="connectorText" presStyleLbl="sibTrans1D1" presStyleIdx="1" presStyleCnt="5"/>
      <dgm:spPr/>
    </dgm:pt>
    <dgm:pt modelId="{CBE97236-997B-448C-9D21-B061FF57794A}" type="pres">
      <dgm:prSet presAssocID="{753D1D2F-C14A-4070-BDAF-CC37657A3CB2}" presName="node" presStyleLbl="node1" presStyleIdx="2" presStyleCnt="6">
        <dgm:presLayoutVars>
          <dgm:bulletEnabled val="1"/>
        </dgm:presLayoutVars>
      </dgm:prSet>
      <dgm:spPr/>
    </dgm:pt>
    <dgm:pt modelId="{7942F47A-154D-4F1E-9000-BE45F602E147}" type="pres">
      <dgm:prSet presAssocID="{71B2FE6E-3211-43CA-A721-5215BCD892F3}" presName="sibTrans" presStyleLbl="sibTrans1D1" presStyleIdx="2" presStyleCnt="5"/>
      <dgm:spPr/>
    </dgm:pt>
    <dgm:pt modelId="{B9F7E94D-3426-4177-955B-C8A0BE966990}" type="pres">
      <dgm:prSet presAssocID="{71B2FE6E-3211-43CA-A721-5215BCD892F3}" presName="connectorText" presStyleLbl="sibTrans1D1" presStyleIdx="2" presStyleCnt="5"/>
      <dgm:spPr/>
    </dgm:pt>
    <dgm:pt modelId="{A819F3FA-503D-482D-BCF7-3F4A540D6A6F}" type="pres">
      <dgm:prSet presAssocID="{7380400D-E098-409D-89D3-1525E89D1627}" presName="node" presStyleLbl="node1" presStyleIdx="3" presStyleCnt="6">
        <dgm:presLayoutVars>
          <dgm:bulletEnabled val="1"/>
        </dgm:presLayoutVars>
      </dgm:prSet>
      <dgm:spPr/>
    </dgm:pt>
    <dgm:pt modelId="{DD668333-102D-4238-9491-D7ED23F044CE}" type="pres">
      <dgm:prSet presAssocID="{BC044061-6647-4414-8DC7-FEC63B2ED5CC}" presName="sibTrans" presStyleLbl="sibTrans1D1" presStyleIdx="3" presStyleCnt="5"/>
      <dgm:spPr/>
    </dgm:pt>
    <dgm:pt modelId="{633E495B-FBB9-4FA3-8D6D-C304E7902EAE}" type="pres">
      <dgm:prSet presAssocID="{BC044061-6647-4414-8DC7-FEC63B2ED5CC}" presName="connectorText" presStyleLbl="sibTrans1D1" presStyleIdx="3" presStyleCnt="5"/>
      <dgm:spPr/>
    </dgm:pt>
    <dgm:pt modelId="{BCCBDC65-B1EF-482F-BA40-5517ED98167C}" type="pres">
      <dgm:prSet presAssocID="{2B730099-C327-496C-825A-E5F783F717BE}" presName="node" presStyleLbl="node1" presStyleIdx="4" presStyleCnt="6">
        <dgm:presLayoutVars>
          <dgm:bulletEnabled val="1"/>
        </dgm:presLayoutVars>
      </dgm:prSet>
      <dgm:spPr/>
    </dgm:pt>
    <dgm:pt modelId="{68095DEE-93F6-4262-B0FE-C6591FBFF27E}" type="pres">
      <dgm:prSet presAssocID="{EAC410BF-BF82-453E-B59C-51BBC36FED8A}" presName="sibTrans" presStyleLbl="sibTrans1D1" presStyleIdx="4" presStyleCnt="5"/>
      <dgm:spPr/>
    </dgm:pt>
    <dgm:pt modelId="{C50BFE2E-AB92-465F-8156-070EA42ED51C}" type="pres">
      <dgm:prSet presAssocID="{EAC410BF-BF82-453E-B59C-51BBC36FED8A}" presName="connectorText" presStyleLbl="sibTrans1D1" presStyleIdx="4" presStyleCnt="5"/>
      <dgm:spPr/>
    </dgm:pt>
    <dgm:pt modelId="{EAB7525C-7CC0-470A-A2EA-FEAC6D951B56}" type="pres">
      <dgm:prSet presAssocID="{D2C606D9-088C-4604-B6A2-ECECF1D276E4}" presName="node" presStyleLbl="node1" presStyleIdx="5" presStyleCnt="6">
        <dgm:presLayoutVars>
          <dgm:bulletEnabled val="1"/>
        </dgm:presLayoutVars>
      </dgm:prSet>
      <dgm:spPr/>
    </dgm:pt>
  </dgm:ptLst>
  <dgm:cxnLst>
    <dgm:cxn modelId="{8C374005-D801-49AA-8616-C73B268FA868}" type="presOf" srcId="{212BEFE0-8309-4EA9-857E-2612903FE09D}" destId="{51B4A528-FC07-428C-9989-08F7270743BF}" srcOrd="0" destOrd="0" presId="urn:microsoft.com/office/officeart/2016/7/layout/RepeatingBendingProcessNew"/>
    <dgm:cxn modelId="{28E9F208-54F8-45AA-9C4D-FEF7014D11C4}" type="presOf" srcId="{BC130266-2ABD-4182-967B-62D555959B77}" destId="{BD65C9A6-37C5-4E8B-81D1-F6617A5D7125}" srcOrd="0" destOrd="0" presId="urn:microsoft.com/office/officeart/2016/7/layout/RepeatingBendingProcessNew"/>
    <dgm:cxn modelId="{0FBB7F0E-FAC4-4910-A37F-1CA26E194926}" type="presOf" srcId="{2B730099-C327-496C-825A-E5F783F717BE}" destId="{BCCBDC65-B1EF-482F-BA40-5517ED98167C}" srcOrd="0" destOrd="0" presId="urn:microsoft.com/office/officeart/2016/7/layout/RepeatingBendingProcessNew"/>
    <dgm:cxn modelId="{8584FF1E-0FFF-46FD-B307-75BA1E470DF2}" type="presOf" srcId="{C3459543-0E84-44AE-9BF7-93432BF62AF6}" destId="{5ADE9127-81C9-49B2-A7B5-9979EC0C3618}" srcOrd="0" destOrd="0" presId="urn:microsoft.com/office/officeart/2016/7/layout/RepeatingBendingProcessNew"/>
    <dgm:cxn modelId="{ED981D21-580F-49AE-9738-81F97DB4DD01}" type="presOf" srcId="{93D99A03-9D37-48EB-88FF-8C7822C54CE5}" destId="{1F208AF5-1DB4-431B-AED1-AD25F4111F18}" srcOrd="1" destOrd="0" presId="urn:microsoft.com/office/officeart/2016/7/layout/RepeatingBendingProcessNew"/>
    <dgm:cxn modelId="{118A4321-B406-4C79-913E-EE6D8F30E703}" srcId="{C3459543-0E84-44AE-9BF7-93432BF62AF6}" destId="{212BEFE0-8309-4EA9-857E-2612903FE09D}" srcOrd="0" destOrd="0" parTransId="{B310656B-8FEF-4CB7-AC3E-56EBA57EBBAD}" sibTransId="{93D99A03-9D37-48EB-88FF-8C7822C54CE5}"/>
    <dgm:cxn modelId="{5C17F235-6082-42AF-A689-F61F9E149558}" type="presOf" srcId="{EAC410BF-BF82-453E-B59C-51BBC36FED8A}" destId="{C50BFE2E-AB92-465F-8156-070EA42ED51C}" srcOrd="1" destOrd="0" presId="urn:microsoft.com/office/officeart/2016/7/layout/RepeatingBendingProcessNew"/>
    <dgm:cxn modelId="{E8352C36-E579-4FAA-801E-ACFD6015CDFF}" type="presOf" srcId="{7380400D-E098-409D-89D3-1525E89D1627}" destId="{A819F3FA-503D-482D-BCF7-3F4A540D6A6F}" srcOrd="0" destOrd="0" presId="urn:microsoft.com/office/officeart/2016/7/layout/RepeatingBendingProcessNew"/>
    <dgm:cxn modelId="{205FEF3D-213D-4E03-84A0-93ED90AE4E5D}" type="presOf" srcId="{93D99A03-9D37-48EB-88FF-8C7822C54CE5}" destId="{63372E5F-CF82-4BBC-BB95-309EF9135110}" srcOrd="0" destOrd="0" presId="urn:microsoft.com/office/officeart/2016/7/layout/RepeatingBendingProcessNew"/>
    <dgm:cxn modelId="{2C223A43-EBE8-41C8-BDA5-40890565644B}" type="presOf" srcId="{71B2FE6E-3211-43CA-A721-5215BCD892F3}" destId="{B9F7E94D-3426-4177-955B-C8A0BE966990}" srcOrd="1" destOrd="0" presId="urn:microsoft.com/office/officeart/2016/7/layout/RepeatingBendingProcessNew"/>
    <dgm:cxn modelId="{1D2EB748-1D70-444E-A883-2D77636D2585}" type="presOf" srcId="{71B2FE6E-3211-43CA-A721-5215BCD892F3}" destId="{7942F47A-154D-4F1E-9000-BE45F602E147}" srcOrd="0" destOrd="0" presId="urn:microsoft.com/office/officeart/2016/7/layout/RepeatingBendingProcessNew"/>
    <dgm:cxn modelId="{B081C44F-F903-4465-B2E7-BF3B856E3BAC}" type="presOf" srcId="{BC044061-6647-4414-8DC7-FEC63B2ED5CC}" destId="{633E495B-FBB9-4FA3-8D6D-C304E7902EAE}" srcOrd="1" destOrd="0" presId="urn:microsoft.com/office/officeart/2016/7/layout/RepeatingBendingProcessNew"/>
    <dgm:cxn modelId="{ED82956F-7229-4279-8D68-15A516724F46}" type="presOf" srcId="{EAC410BF-BF82-453E-B59C-51BBC36FED8A}" destId="{68095DEE-93F6-4262-B0FE-C6591FBFF27E}" srcOrd="0" destOrd="0" presId="urn:microsoft.com/office/officeart/2016/7/layout/RepeatingBendingProcessNew"/>
    <dgm:cxn modelId="{09DF307C-9C5C-4491-A002-86108793444F}" srcId="{C3459543-0E84-44AE-9BF7-93432BF62AF6}" destId="{2B730099-C327-496C-825A-E5F783F717BE}" srcOrd="4" destOrd="0" parTransId="{EBBA330A-6AE2-42B9-BBE7-5346EFDF3A60}" sibTransId="{EAC410BF-BF82-453E-B59C-51BBC36FED8A}"/>
    <dgm:cxn modelId="{465E427C-83E6-4A68-A5F0-15F942594789}" srcId="{C3459543-0E84-44AE-9BF7-93432BF62AF6}" destId="{BC130266-2ABD-4182-967B-62D555959B77}" srcOrd="1" destOrd="0" parTransId="{1A1EAC3A-B7D0-4ED6-A923-A01B87CB6449}" sibTransId="{A398556B-15EA-4E63-BE79-B0DAA813B739}"/>
    <dgm:cxn modelId="{6835E58F-CAA5-4C00-A3EA-C2F82949F5F4}" type="presOf" srcId="{BC044061-6647-4414-8DC7-FEC63B2ED5CC}" destId="{DD668333-102D-4238-9491-D7ED23F044CE}" srcOrd="0" destOrd="0" presId="urn:microsoft.com/office/officeart/2016/7/layout/RepeatingBendingProcessNew"/>
    <dgm:cxn modelId="{5258BAAD-D8F3-490F-8443-BD373BBF2522}" type="presOf" srcId="{A398556B-15EA-4E63-BE79-B0DAA813B739}" destId="{88A8CDAE-A1B4-40AF-A640-C27513F2004B}" srcOrd="1" destOrd="0" presId="urn:microsoft.com/office/officeart/2016/7/layout/RepeatingBendingProcessNew"/>
    <dgm:cxn modelId="{7D95FBCF-F61C-49B8-8214-CDE8A480A7D1}" type="presOf" srcId="{753D1D2F-C14A-4070-BDAF-CC37657A3CB2}" destId="{CBE97236-997B-448C-9D21-B061FF57794A}" srcOrd="0" destOrd="0" presId="urn:microsoft.com/office/officeart/2016/7/layout/RepeatingBendingProcessNew"/>
    <dgm:cxn modelId="{8D21A0D6-8E61-4C4B-9065-3E2700573D46}" srcId="{C3459543-0E84-44AE-9BF7-93432BF62AF6}" destId="{D2C606D9-088C-4604-B6A2-ECECF1D276E4}" srcOrd="5" destOrd="0" parTransId="{DFBAA64D-CD33-4C1F-982D-F5926D6F5E57}" sibTransId="{F7808317-7C5E-463F-A7DC-0E24E27169E2}"/>
    <dgm:cxn modelId="{00653FDB-9D90-4D90-9324-3A4F8C5A9926}" type="presOf" srcId="{D2C606D9-088C-4604-B6A2-ECECF1D276E4}" destId="{EAB7525C-7CC0-470A-A2EA-FEAC6D951B56}" srcOrd="0" destOrd="0" presId="urn:microsoft.com/office/officeart/2016/7/layout/RepeatingBendingProcessNew"/>
    <dgm:cxn modelId="{374205E3-740F-457D-B8F8-CA9DA1E08DF5}" type="presOf" srcId="{A398556B-15EA-4E63-BE79-B0DAA813B739}" destId="{F2065548-1A92-48C6-87C4-156753823846}" srcOrd="0" destOrd="0" presId="urn:microsoft.com/office/officeart/2016/7/layout/RepeatingBendingProcessNew"/>
    <dgm:cxn modelId="{B9499EE6-5A79-4351-8A8A-46BBC43E56A7}" srcId="{C3459543-0E84-44AE-9BF7-93432BF62AF6}" destId="{7380400D-E098-409D-89D3-1525E89D1627}" srcOrd="3" destOrd="0" parTransId="{71319499-3899-4E78-94F2-E898280D1211}" sibTransId="{BC044061-6647-4414-8DC7-FEC63B2ED5CC}"/>
    <dgm:cxn modelId="{3D450FFC-3295-40BC-A4A5-4E8473D709A9}" srcId="{C3459543-0E84-44AE-9BF7-93432BF62AF6}" destId="{753D1D2F-C14A-4070-BDAF-CC37657A3CB2}" srcOrd="2" destOrd="0" parTransId="{6AC2CCB0-A39C-4730-9E3E-6AF8D6C4B46C}" sibTransId="{71B2FE6E-3211-43CA-A721-5215BCD892F3}"/>
    <dgm:cxn modelId="{857C4B6C-F9C5-4C07-A3BC-72D92076745E}" type="presParOf" srcId="{5ADE9127-81C9-49B2-A7B5-9979EC0C3618}" destId="{51B4A528-FC07-428C-9989-08F7270743BF}" srcOrd="0" destOrd="0" presId="urn:microsoft.com/office/officeart/2016/7/layout/RepeatingBendingProcessNew"/>
    <dgm:cxn modelId="{9BDC8946-CA78-4FD4-A2B6-F929BB0EFC1E}" type="presParOf" srcId="{5ADE9127-81C9-49B2-A7B5-9979EC0C3618}" destId="{63372E5F-CF82-4BBC-BB95-309EF9135110}" srcOrd="1" destOrd="0" presId="urn:microsoft.com/office/officeart/2016/7/layout/RepeatingBendingProcessNew"/>
    <dgm:cxn modelId="{0D8862A9-647D-452B-A784-1ABE7DB41E15}" type="presParOf" srcId="{63372E5F-CF82-4BBC-BB95-309EF9135110}" destId="{1F208AF5-1DB4-431B-AED1-AD25F4111F18}" srcOrd="0" destOrd="0" presId="urn:microsoft.com/office/officeart/2016/7/layout/RepeatingBendingProcessNew"/>
    <dgm:cxn modelId="{674233DA-B1BF-4E26-A1C2-9E6EAF7DDCED}" type="presParOf" srcId="{5ADE9127-81C9-49B2-A7B5-9979EC0C3618}" destId="{BD65C9A6-37C5-4E8B-81D1-F6617A5D7125}" srcOrd="2" destOrd="0" presId="urn:microsoft.com/office/officeart/2016/7/layout/RepeatingBendingProcessNew"/>
    <dgm:cxn modelId="{07BFB594-2C4F-4F79-AC8D-8BB376D4B20B}" type="presParOf" srcId="{5ADE9127-81C9-49B2-A7B5-9979EC0C3618}" destId="{F2065548-1A92-48C6-87C4-156753823846}" srcOrd="3" destOrd="0" presId="urn:microsoft.com/office/officeart/2016/7/layout/RepeatingBendingProcessNew"/>
    <dgm:cxn modelId="{08FD8974-3994-4DD4-8A2C-DC403924F0A8}" type="presParOf" srcId="{F2065548-1A92-48C6-87C4-156753823846}" destId="{88A8CDAE-A1B4-40AF-A640-C27513F2004B}" srcOrd="0" destOrd="0" presId="urn:microsoft.com/office/officeart/2016/7/layout/RepeatingBendingProcessNew"/>
    <dgm:cxn modelId="{AF627459-ED3B-4084-AB2D-C7A951171F4C}" type="presParOf" srcId="{5ADE9127-81C9-49B2-A7B5-9979EC0C3618}" destId="{CBE97236-997B-448C-9D21-B061FF57794A}" srcOrd="4" destOrd="0" presId="urn:microsoft.com/office/officeart/2016/7/layout/RepeatingBendingProcessNew"/>
    <dgm:cxn modelId="{07B1295A-462D-412C-BD37-B05D7F4A21DA}" type="presParOf" srcId="{5ADE9127-81C9-49B2-A7B5-9979EC0C3618}" destId="{7942F47A-154D-4F1E-9000-BE45F602E147}" srcOrd="5" destOrd="0" presId="urn:microsoft.com/office/officeart/2016/7/layout/RepeatingBendingProcessNew"/>
    <dgm:cxn modelId="{08BE990D-9AA5-4E03-B32A-F60169E01295}" type="presParOf" srcId="{7942F47A-154D-4F1E-9000-BE45F602E147}" destId="{B9F7E94D-3426-4177-955B-C8A0BE966990}" srcOrd="0" destOrd="0" presId="urn:microsoft.com/office/officeart/2016/7/layout/RepeatingBendingProcessNew"/>
    <dgm:cxn modelId="{4EB70A5A-0D06-41F8-AB3B-0E16B4609309}" type="presParOf" srcId="{5ADE9127-81C9-49B2-A7B5-9979EC0C3618}" destId="{A819F3FA-503D-482D-BCF7-3F4A540D6A6F}" srcOrd="6" destOrd="0" presId="urn:microsoft.com/office/officeart/2016/7/layout/RepeatingBendingProcessNew"/>
    <dgm:cxn modelId="{D66E4755-4D7F-42F4-9A21-B2563AAF2872}" type="presParOf" srcId="{5ADE9127-81C9-49B2-A7B5-9979EC0C3618}" destId="{DD668333-102D-4238-9491-D7ED23F044CE}" srcOrd="7" destOrd="0" presId="urn:microsoft.com/office/officeart/2016/7/layout/RepeatingBendingProcessNew"/>
    <dgm:cxn modelId="{4F72AB8C-9A85-4877-AE86-8AAC5BEE6EC2}" type="presParOf" srcId="{DD668333-102D-4238-9491-D7ED23F044CE}" destId="{633E495B-FBB9-4FA3-8D6D-C304E7902EAE}" srcOrd="0" destOrd="0" presId="urn:microsoft.com/office/officeart/2016/7/layout/RepeatingBendingProcessNew"/>
    <dgm:cxn modelId="{39DEB01C-CE0F-4765-8068-46302868DADF}" type="presParOf" srcId="{5ADE9127-81C9-49B2-A7B5-9979EC0C3618}" destId="{BCCBDC65-B1EF-482F-BA40-5517ED98167C}" srcOrd="8" destOrd="0" presId="urn:microsoft.com/office/officeart/2016/7/layout/RepeatingBendingProcessNew"/>
    <dgm:cxn modelId="{4B155F0D-DEE4-46BB-94BE-DE575200A6F9}" type="presParOf" srcId="{5ADE9127-81C9-49B2-A7B5-9979EC0C3618}" destId="{68095DEE-93F6-4262-B0FE-C6591FBFF27E}" srcOrd="9" destOrd="0" presId="urn:microsoft.com/office/officeart/2016/7/layout/RepeatingBendingProcessNew"/>
    <dgm:cxn modelId="{6767B71F-47C4-414B-A3A1-BD8BFBE333F4}" type="presParOf" srcId="{68095DEE-93F6-4262-B0FE-C6591FBFF27E}" destId="{C50BFE2E-AB92-465F-8156-070EA42ED51C}" srcOrd="0" destOrd="0" presId="urn:microsoft.com/office/officeart/2016/7/layout/RepeatingBendingProcessNew"/>
    <dgm:cxn modelId="{4045C649-630C-4879-8120-EB3E36B1321C}" type="presParOf" srcId="{5ADE9127-81C9-49B2-A7B5-9979EC0C3618}" destId="{EAB7525C-7CC0-470A-A2EA-FEAC6D951B56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D71DAE-4B65-4DBD-A1BA-BCADD9A862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D5C976-637B-49DE-A96C-B32EAA8CC4D8}">
      <dgm:prSet/>
      <dgm:spPr/>
      <dgm:t>
        <a:bodyPr/>
        <a:lstStyle/>
        <a:p>
          <a:r>
            <a:rPr lang="en-US"/>
            <a:t>HAK ASAL-USUL </a:t>
          </a:r>
        </a:p>
      </dgm:t>
    </dgm:pt>
    <dgm:pt modelId="{DD5D1DD0-EB76-45C1-80E4-9A46F932D8B7}" type="parTrans" cxnId="{E0DC49DD-815F-4BD7-B6DD-FC797B8121A3}">
      <dgm:prSet/>
      <dgm:spPr/>
      <dgm:t>
        <a:bodyPr/>
        <a:lstStyle/>
        <a:p>
          <a:endParaRPr lang="en-US"/>
        </a:p>
      </dgm:t>
    </dgm:pt>
    <dgm:pt modelId="{9250EDD3-AC7D-4266-B4C8-232277F93C60}" type="sibTrans" cxnId="{E0DC49DD-815F-4BD7-B6DD-FC797B8121A3}">
      <dgm:prSet/>
      <dgm:spPr/>
      <dgm:t>
        <a:bodyPr/>
        <a:lstStyle/>
        <a:p>
          <a:endParaRPr lang="en-US"/>
        </a:p>
      </dgm:t>
    </dgm:pt>
    <dgm:pt modelId="{0EAC2BC9-417E-4B8F-AF49-5159F550627B}">
      <dgm:prSet/>
      <dgm:spPr/>
      <dgm:t>
        <a:bodyPr/>
        <a:lstStyle/>
        <a:p>
          <a:r>
            <a:rPr lang="en-US" dirty="0"/>
            <a:t>DESA BIASA 						10</a:t>
          </a:r>
        </a:p>
      </dgm:t>
    </dgm:pt>
    <dgm:pt modelId="{F0627D0C-C50D-418C-BE5D-D73824518278}" type="parTrans" cxnId="{F726ECEE-0AF2-4A4D-A54F-E0BE1CBB5DD0}">
      <dgm:prSet/>
      <dgm:spPr/>
      <dgm:t>
        <a:bodyPr/>
        <a:lstStyle/>
        <a:p>
          <a:endParaRPr lang="en-US"/>
        </a:p>
      </dgm:t>
    </dgm:pt>
    <dgm:pt modelId="{B3E9E9E5-C2F9-443E-8719-F20B4A77F0DD}" type="sibTrans" cxnId="{F726ECEE-0AF2-4A4D-A54F-E0BE1CBB5DD0}">
      <dgm:prSet/>
      <dgm:spPr/>
      <dgm:t>
        <a:bodyPr/>
        <a:lstStyle/>
        <a:p>
          <a:endParaRPr lang="en-US"/>
        </a:p>
      </dgm:t>
    </dgm:pt>
    <dgm:pt modelId="{0A6F1C8D-EB0D-4B2C-8C54-72748BDEFC67}">
      <dgm:prSet/>
      <dgm:spPr/>
      <dgm:t>
        <a:bodyPr/>
        <a:lstStyle/>
        <a:p>
          <a:r>
            <a:rPr lang="en-US" dirty="0"/>
            <a:t>DESA ADAT 						 8 	</a:t>
          </a:r>
        </a:p>
      </dgm:t>
    </dgm:pt>
    <dgm:pt modelId="{712A66CD-E604-4BE7-BF45-C7813FC9AD41}" type="parTrans" cxnId="{3840C7C1-542F-425F-B3D8-4E8528646B60}">
      <dgm:prSet/>
      <dgm:spPr/>
      <dgm:t>
        <a:bodyPr/>
        <a:lstStyle/>
        <a:p>
          <a:endParaRPr lang="en-US"/>
        </a:p>
      </dgm:t>
    </dgm:pt>
    <dgm:pt modelId="{40330C37-6AB4-4925-A9CB-F20DFC93128D}" type="sibTrans" cxnId="{3840C7C1-542F-425F-B3D8-4E8528646B60}">
      <dgm:prSet/>
      <dgm:spPr/>
      <dgm:t>
        <a:bodyPr/>
        <a:lstStyle/>
        <a:p>
          <a:endParaRPr lang="en-US"/>
        </a:p>
      </dgm:t>
    </dgm:pt>
    <dgm:pt modelId="{DA12A6E4-759E-4F1E-842E-3283122CF727}">
      <dgm:prSet/>
      <dgm:spPr/>
      <dgm:t>
        <a:bodyPr/>
        <a:lstStyle/>
        <a:p>
          <a:r>
            <a:rPr lang="en-US"/>
            <a:t>LOKAL SKALA DESA </a:t>
          </a:r>
        </a:p>
      </dgm:t>
    </dgm:pt>
    <dgm:pt modelId="{118BA8B6-9DDA-49BC-A561-10441A069280}" type="parTrans" cxnId="{2B4EC086-7607-4A49-B400-9D5171928DBD}">
      <dgm:prSet/>
      <dgm:spPr/>
      <dgm:t>
        <a:bodyPr/>
        <a:lstStyle/>
        <a:p>
          <a:endParaRPr lang="en-US"/>
        </a:p>
      </dgm:t>
    </dgm:pt>
    <dgm:pt modelId="{A831E6D0-6767-404A-B392-4D13D5A487A9}" type="sibTrans" cxnId="{2B4EC086-7607-4A49-B400-9D5171928DBD}">
      <dgm:prSet/>
      <dgm:spPr/>
      <dgm:t>
        <a:bodyPr/>
        <a:lstStyle/>
        <a:p>
          <a:endParaRPr lang="en-US"/>
        </a:p>
      </dgm:t>
    </dgm:pt>
    <dgm:pt modelId="{28CE706D-C8E3-4687-8C85-3FAE96BF9AA2}">
      <dgm:prSet/>
      <dgm:spPr/>
      <dgm:t>
        <a:bodyPr/>
        <a:lstStyle/>
        <a:p>
          <a:r>
            <a:rPr lang="en-US" dirty="0"/>
            <a:t>PEMERINTAHAN 					21</a:t>
          </a:r>
        </a:p>
      </dgm:t>
    </dgm:pt>
    <dgm:pt modelId="{13610D2B-7CB7-4861-86AC-000D969BF0F8}" type="parTrans" cxnId="{73BFD7C5-539A-4DF3-B08E-AE28CA7394F1}">
      <dgm:prSet/>
      <dgm:spPr/>
      <dgm:t>
        <a:bodyPr/>
        <a:lstStyle/>
        <a:p>
          <a:endParaRPr lang="en-US"/>
        </a:p>
      </dgm:t>
    </dgm:pt>
    <dgm:pt modelId="{321FDA63-FD7E-4DB4-B155-8BDD3D12DAD4}" type="sibTrans" cxnId="{73BFD7C5-539A-4DF3-B08E-AE28CA7394F1}">
      <dgm:prSet/>
      <dgm:spPr/>
      <dgm:t>
        <a:bodyPr/>
        <a:lstStyle/>
        <a:p>
          <a:endParaRPr lang="en-US"/>
        </a:p>
      </dgm:t>
    </dgm:pt>
    <dgm:pt modelId="{2CCD58FD-7712-48F7-BB89-B3428508BD86}">
      <dgm:prSet/>
      <dgm:spPr/>
      <dgm:t>
        <a:bodyPr/>
        <a:lstStyle/>
        <a:p>
          <a:r>
            <a:rPr lang="en-US"/>
            <a:t>PEMBANGUNAN </a:t>
          </a:r>
        </a:p>
      </dgm:t>
    </dgm:pt>
    <dgm:pt modelId="{C797EDCC-FE1A-47E5-963F-3480DEE7C46E}" type="parTrans" cxnId="{334607C2-D50A-4FA9-94B3-F2E6A2BAAFAD}">
      <dgm:prSet/>
      <dgm:spPr/>
      <dgm:t>
        <a:bodyPr/>
        <a:lstStyle/>
        <a:p>
          <a:endParaRPr lang="en-US"/>
        </a:p>
      </dgm:t>
    </dgm:pt>
    <dgm:pt modelId="{AAAE2ADE-FFDF-475C-821F-79C24108F111}" type="sibTrans" cxnId="{334607C2-D50A-4FA9-94B3-F2E6A2BAAFAD}">
      <dgm:prSet/>
      <dgm:spPr/>
      <dgm:t>
        <a:bodyPr/>
        <a:lstStyle/>
        <a:p>
          <a:endParaRPr lang="en-US"/>
        </a:p>
      </dgm:t>
    </dgm:pt>
    <dgm:pt modelId="{3C1518BE-3968-414A-94A1-095ABFCD82A4}">
      <dgm:prSet/>
      <dgm:spPr/>
      <dgm:t>
        <a:bodyPr/>
        <a:lstStyle/>
        <a:p>
          <a:r>
            <a:rPr lang="en-US" dirty="0"/>
            <a:t>PELAYANAN DASAR 					15</a:t>
          </a:r>
        </a:p>
      </dgm:t>
    </dgm:pt>
    <dgm:pt modelId="{8F15B850-7E7A-405A-A125-C7D1577CBDA0}" type="parTrans" cxnId="{B879FF84-00A1-4B80-98F0-FA5B0073869A}">
      <dgm:prSet/>
      <dgm:spPr/>
      <dgm:t>
        <a:bodyPr/>
        <a:lstStyle/>
        <a:p>
          <a:endParaRPr lang="en-US"/>
        </a:p>
      </dgm:t>
    </dgm:pt>
    <dgm:pt modelId="{4BE3CC98-4E35-4E11-9EC5-AC4921AFE6B2}" type="sibTrans" cxnId="{B879FF84-00A1-4B80-98F0-FA5B0073869A}">
      <dgm:prSet/>
      <dgm:spPr/>
      <dgm:t>
        <a:bodyPr/>
        <a:lstStyle/>
        <a:p>
          <a:endParaRPr lang="en-US"/>
        </a:p>
      </dgm:t>
    </dgm:pt>
    <dgm:pt modelId="{0DF4CA63-9870-4C3E-B3FD-7D894F276423}">
      <dgm:prSet/>
      <dgm:spPr/>
      <dgm:t>
        <a:bodyPr/>
        <a:lstStyle/>
        <a:p>
          <a:r>
            <a:rPr lang="en-US" dirty="0"/>
            <a:t>SARPRAS 						14</a:t>
          </a:r>
        </a:p>
      </dgm:t>
    </dgm:pt>
    <dgm:pt modelId="{86104145-8E47-40C0-BE9E-232BBD179844}" type="parTrans" cxnId="{F34D50A5-2B59-4DFD-ABF3-849D449EDA32}">
      <dgm:prSet/>
      <dgm:spPr/>
      <dgm:t>
        <a:bodyPr/>
        <a:lstStyle/>
        <a:p>
          <a:endParaRPr lang="en-US"/>
        </a:p>
      </dgm:t>
    </dgm:pt>
    <dgm:pt modelId="{0FB146DD-56A4-4306-A8EC-966683C567A1}" type="sibTrans" cxnId="{F34D50A5-2B59-4DFD-ABF3-849D449EDA32}">
      <dgm:prSet/>
      <dgm:spPr/>
      <dgm:t>
        <a:bodyPr/>
        <a:lstStyle/>
        <a:p>
          <a:endParaRPr lang="en-US"/>
        </a:p>
      </dgm:t>
    </dgm:pt>
    <dgm:pt modelId="{100AAFDB-784D-4771-8281-831718621F63}">
      <dgm:prSet/>
      <dgm:spPr/>
      <dgm:t>
        <a:bodyPr/>
        <a:lstStyle/>
        <a:p>
          <a:r>
            <a:rPr lang="en-US" dirty="0"/>
            <a:t>PENGEMBANGAN EKONOMI 				19</a:t>
          </a:r>
        </a:p>
      </dgm:t>
    </dgm:pt>
    <dgm:pt modelId="{74C0DD32-8EF9-4453-B98C-E77F72651E07}" type="parTrans" cxnId="{6A649A5A-7A84-4802-8D2D-C4A3F2C41893}">
      <dgm:prSet/>
      <dgm:spPr/>
      <dgm:t>
        <a:bodyPr/>
        <a:lstStyle/>
        <a:p>
          <a:endParaRPr lang="en-US"/>
        </a:p>
      </dgm:t>
    </dgm:pt>
    <dgm:pt modelId="{E8360528-A5D9-4317-BC67-C34B55EF73B2}" type="sibTrans" cxnId="{6A649A5A-7A84-4802-8D2D-C4A3F2C41893}">
      <dgm:prSet/>
      <dgm:spPr/>
      <dgm:t>
        <a:bodyPr/>
        <a:lstStyle/>
        <a:p>
          <a:endParaRPr lang="en-US"/>
        </a:p>
      </dgm:t>
    </dgm:pt>
    <dgm:pt modelId="{013779B0-B4FC-4C25-8C28-BAE70749D4F3}">
      <dgm:prSet/>
      <dgm:spPr/>
      <dgm:t>
        <a:bodyPr/>
        <a:lstStyle/>
        <a:p>
          <a:r>
            <a:rPr lang="en-US" dirty="0"/>
            <a:t>PEMANFAATAN SDA DAN LINGKUNGAN 		 0</a:t>
          </a:r>
        </a:p>
      </dgm:t>
    </dgm:pt>
    <dgm:pt modelId="{94B66E74-C2CB-4C1D-9462-5D61A554AFB0}" type="parTrans" cxnId="{BE975F6A-C3BE-4FD9-B51D-A1E1CFE957C0}">
      <dgm:prSet/>
      <dgm:spPr/>
      <dgm:t>
        <a:bodyPr/>
        <a:lstStyle/>
        <a:p>
          <a:endParaRPr lang="en-US"/>
        </a:p>
      </dgm:t>
    </dgm:pt>
    <dgm:pt modelId="{F2059600-866B-4FF3-B5BF-94B22E988722}" type="sibTrans" cxnId="{BE975F6A-C3BE-4FD9-B51D-A1E1CFE957C0}">
      <dgm:prSet/>
      <dgm:spPr/>
      <dgm:t>
        <a:bodyPr/>
        <a:lstStyle/>
        <a:p>
          <a:endParaRPr lang="en-US"/>
        </a:p>
      </dgm:t>
    </dgm:pt>
    <dgm:pt modelId="{F8C15EFA-C7D0-432A-A380-E7C3A11E234A}">
      <dgm:prSet/>
      <dgm:spPr/>
      <dgm:t>
        <a:bodyPr/>
        <a:lstStyle/>
        <a:p>
          <a:r>
            <a:rPr lang="en-US" dirty="0"/>
            <a:t>KEMASYARAKATAN					 4</a:t>
          </a:r>
        </a:p>
      </dgm:t>
    </dgm:pt>
    <dgm:pt modelId="{68633702-9A8D-42EE-8FCC-085FDDFB2C9C}" type="parTrans" cxnId="{7202FD67-3F36-4183-8F19-F4433D572537}">
      <dgm:prSet/>
      <dgm:spPr/>
      <dgm:t>
        <a:bodyPr/>
        <a:lstStyle/>
        <a:p>
          <a:endParaRPr lang="en-US"/>
        </a:p>
      </dgm:t>
    </dgm:pt>
    <dgm:pt modelId="{42E8B362-77D0-43E9-9737-B7DD6E01D95C}" type="sibTrans" cxnId="{7202FD67-3F36-4183-8F19-F4433D572537}">
      <dgm:prSet/>
      <dgm:spPr/>
      <dgm:t>
        <a:bodyPr/>
        <a:lstStyle/>
        <a:p>
          <a:endParaRPr lang="en-US"/>
        </a:p>
      </dgm:t>
    </dgm:pt>
    <dgm:pt modelId="{83DE93FF-63BB-49AC-B802-7D68827931C2}">
      <dgm:prSet/>
      <dgm:spPr/>
      <dgm:t>
        <a:bodyPr/>
        <a:lstStyle/>
        <a:p>
          <a:r>
            <a:rPr lang="en-ID" dirty="0"/>
            <a:t>PEMBERDAYAAN MASYARAKAT DESA			26</a:t>
          </a:r>
          <a:endParaRPr lang="en-US" dirty="0"/>
        </a:p>
      </dgm:t>
    </dgm:pt>
    <dgm:pt modelId="{80DDDB95-00A2-4C82-89C4-2BA8B202340F}" type="parTrans" cxnId="{27205956-B3DE-436F-BA81-167E3903EB39}">
      <dgm:prSet/>
      <dgm:spPr/>
      <dgm:t>
        <a:bodyPr/>
        <a:lstStyle/>
        <a:p>
          <a:endParaRPr lang="en-US"/>
        </a:p>
      </dgm:t>
    </dgm:pt>
    <dgm:pt modelId="{63F89EA8-D649-4708-BA0F-CC88AFBD583A}" type="sibTrans" cxnId="{27205956-B3DE-436F-BA81-167E3903EB39}">
      <dgm:prSet/>
      <dgm:spPr/>
      <dgm:t>
        <a:bodyPr/>
        <a:lstStyle/>
        <a:p>
          <a:endParaRPr lang="en-US"/>
        </a:p>
      </dgm:t>
    </dgm:pt>
    <dgm:pt modelId="{9D2C1D6B-C11E-4161-BBB1-4F4F10D9B0BB}">
      <dgm:prSet/>
      <dgm:spPr/>
      <dgm:t>
        <a:bodyPr/>
        <a:lstStyle/>
        <a:p>
          <a:endParaRPr lang="en-US" dirty="0"/>
        </a:p>
      </dgm:t>
    </dgm:pt>
    <dgm:pt modelId="{271EC911-4879-42EB-9C83-22287E34A140}" type="parTrans" cxnId="{A65057B9-0281-4E1F-A724-8F344E4489B7}">
      <dgm:prSet/>
      <dgm:spPr/>
      <dgm:t>
        <a:bodyPr/>
        <a:lstStyle/>
        <a:p>
          <a:endParaRPr lang="en-ID"/>
        </a:p>
      </dgm:t>
    </dgm:pt>
    <dgm:pt modelId="{52CB7D4F-6F36-4348-BDBD-044765CA2CC8}" type="sibTrans" cxnId="{A65057B9-0281-4E1F-A724-8F344E4489B7}">
      <dgm:prSet/>
      <dgm:spPr/>
      <dgm:t>
        <a:bodyPr/>
        <a:lstStyle/>
        <a:p>
          <a:endParaRPr lang="en-ID"/>
        </a:p>
      </dgm:t>
    </dgm:pt>
    <dgm:pt modelId="{26842ACA-B2B8-42F0-A78C-F8A5B2F331B7}" type="pres">
      <dgm:prSet presAssocID="{67D71DAE-4B65-4DBD-A1BA-BCADD9A862F0}" presName="linear" presStyleCnt="0">
        <dgm:presLayoutVars>
          <dgm:dir/>
          <dgm:animLvl val="lvl"/>
          <dgm:resizeHandles val="exact"/>
        </dgm:presLayoutVars>
      </dgm:prSet>
      <dgm:spPr/>
    </dgm:pt>
    <dgm:pt modelId="{FD7715A2-95A1-4338-912C-72D81DB163BF}" type="pres">
      <dgm:prSet presAssocID="{61D5C976-637B-49DE-A96C-B32EAA8CC4D8}" presName="parentLin" presStyleCnt="0"/>
      <dgm:spPr/>
    </dgm:pt>
    <dgm:pt modelId="{8C65A866-767B-403C-900D-0C5969156A7C}" type="pres">
      <dgm:prSet presAssocID="{61D5C976-637B-49DE-A96C-B32EAA8CC4D8}" presName="parentLeftMargin" presStyleLbl="node1" presStyleIdx="0" presStyleCnt="2"/>
      <dgm:spPr/>
    </dgm:pt>
    <dgm:pt modelId="{829F8D85-DF00-4ECD-B370-D748AA522325}" type="pres">
      <dgm:prSet presAssocID="{61D5C976-637B-49DE-A96C-B32EAA8CC4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CCB2DB9-D19E-4428-9648-C0BB0559EED9}" type="pres">
      <dgm:prSet presAssocID="{61D5C976-637B-49DE-A96C-B32EAA8CC4D8}" presName="negativeSpace" presStyleCnt="0"/>
      <dgm:spPr/>
    </dgm:pt>
    <dgm:pt modelId="{E83959B1-4F7E-4967-8705-A830D1BCD7AC}" type="pres">
      <dgm:prSet presAssocID="{61D5C976-637B-49DE-A96C-B32EAA8CC4D8}" presName="childText" presStyleLbl="conFgAcc1" presStyleIdx="0" presStyleCnt="2" custScaleY="175065">
        <dgm:presLayoutVars>
          <dgm:bulletEnabled val="1"/>
        </dgm:presLayoutVars>
      </dgm:prSet>
      <dgm:spPr/>
    </dgm:pt>
    <dgm:pt modelId="{D97A7F62-9C2B-4553-9ECA-FAA66C6BD742}" type="pres">
      <dgm:prSet presAssocID="{9250EDD3-AC7D-4266-B4C8-232277F93C60}" presName="spaceBetweenRectangles" presStyleCnt="0"/>
      <dgm:spPr/>
    </dgm:pt>
    <dgm:pt modelId="{8FA57AE8-6066-496B-9EFB-6C9A1254D738}" type="pres">
      <dgm:prSet presAssocID="{DA12A6E4-759E-4F1E-842E-3283122CF727}" presName="parentLin" presStyleCnt="0"/>
      <dgm:spPr/>
    </dgm:pt>
    <dgm:pt modelId="{6531AF8D-B06F-492D-AF99-A4B46DE7151F}" type="pres">
      <dgm:prSet presAssocID="{DA12A6E4-759E-4F1E-842E-3283122CF727}" presName="parentLeftMargin" presStyleLbl="node1" presStyleIdx="0" presStyleCnt="2"/>
      <dgm:spPr/>
    </dgm:pt>
    <dgm:pt modelId="{3D79C9D7-A91A-4A7C-8CD4-7C0D9F304D3E}" type="pres">
      <dgm:prSet presAssocID="{DA12A6E4-759E-4F1E-842E-3283122CF72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3E09242-90D3-431A-9478-8F435BB3AC6D}" type="pres">
      <dgm:prSet presAssocID="{DA12A6E4-759E-4F1E-842E-3283122CF727}" presName="negativeSpace" presStyleCnt="0"/>
      <dgm:spPr/>
    </dgm:pt>
    <dgm:pt modelId="{473AD4D5-9DD1-4779-8417-2DB0522F3E67}" type="pres">
      <dgm:prSet presAssocID="{DA12A6E4-759E-4F1E-842E-3283122CF727}" presName="childText" presStyleLbl="conFgAcc1" presStyleIdx="1" presStyleCnt="2" custScaleY="139101">
        <dgm:presLayoutVars>
          <dgm:bulletEnabled val="1"/>
        </dgm:presLayoutVars>
      </dgm:prSet>
      <dgm:spPr/>
    </dgm:pt>
  </dgm:ptLst>
  <dgm:cxnLst>
    <dgm:cxn modelId="{E7F03520-180C-4E82-AF49-DA6817797DAB}" type="presOf" srcId="{013779B0-B4FC-4C25-8C28-BAE70749D4F3}" destId="{473AD4D5-9DD1-4779-8417-2DB0522F3E67}" srcOrd="0" destOrd="5" presId="urn:microsoft.com/office/officeart/2005/8/layout/list1"/>
    <dgm:cxn modelId="{88A2AC28-AD69-4B33-8D0B-5DAEB698E7F7}" type="presOf" srcId="{61D5C976-637B-49DE-A96C-B32EAA8CC4D8}" destId="{8C65A866-767B-403C-900D-0C5969156A7C}" srcOrd="0" destOrd="0" presId="urn:microsoft.com/office/officeart/2005/8/layout/list1"/>
    <dgm:cxn modelId="{27205956-B3DE-436F-BA81-167E3903EB39}" srcId="{DA12A6E4-759E-4F1E-842E-3283122CF727}" destId="{83DE93FF-63BB-49AC-B802-7D68827931C2}" srcOrd="3" destOrd="0" parTransId="{80DDDB95-00A2-4C82-89C4-2BA8B202340F}" sibTransId="{63F89EA8-D649-4708-BA0F-CC88AFBD583A}"/>
    <dgm:cxn modelId="{6A649A5A-7A84-4802-8D2D-C4A3F2C41893}" srcId="{2CCD58FD-7712-48F7-BB89-B3428508BD86}" destId="{100AAFDB-784D-4771-8281-831718621F63}" srcOrd="2" destOrd="0" parTransId="{74C0DD32-8EF9-4453-B98C-E77F72651E07}" sibTransId="{E8360528-A5D9-4317-BC67-C34B55EF73B2}"/>
    <dgm:cxn modelId="{7202FD67-3F36-4183-8F19-F4433D572537}" srcId="{DA12A6E4-759E-4F1E-842E-3283122CF727}" destId="{F8C15EFA-C7D0-432A-A380-E7C3A11E234A}" srcOrd="2" destOrd="0" parTransId="{68633702-9A8D-42EE-8FCC-085FDDFB2C9C}" sibTransId="{42E8B362-77D0-43E9-9737-B7DD6E01D95C}"/>
    <dgm:cxn modelId="{BE975F6A-C3BE-4FD9-B51D-A1E1CFE957C0}" srcId="{2CCD58FD-7712-48F7-BB89-B3428508BD86}" destId="{013779B0-B4FC-4C25-8C28-BAE70749D4F3}" srcOrd="3" destOrd="0" parTransId="{94B66E74-C2CB-4C1D-9462-5D61A554AFB0}" sibTransId="{F2059600-866B-4FF3-B5BF-94B22E988722}"/>
    <dgm:cxn modelId="{86F4D275-8EEA-4AD0-AA66-62C776EFCD50}" type="presOf" srcId="{0A6F1C8D-EB0D-4B2C-8C54-72748BDEFC67}" destId="{E83959B1-4F7E-4967-8705-A830D1BCD7AC}" srcOrd="0" destOrd="2" presId="urn:microsoft.com/office/officeart/2005/8/layout/list1"/>
    <dgm:cxn modelId="{B879FF84-00A1-4B80-98F0-FA5B0073869A}" srcId="{2CCD58FD-7712-48F7-BB89-B3428508BD86}" destId="{3C1518BE-3968-414A-94A1-095ABFCD82A4}" srcOrd="0" destOrd="0" parTransId="{8F15B850-7E7A-405A-A125-C7D1577CBDA0}" sibTransId="{4BE3CC98-4E35-4E11-9EC5-AC4921AFE6B2}"/>
    <dgm:cxn modelId="{BF4D3686-34C3-4659-A03B-FB5765C1DA7C}" type="presOf" srcId="{67D71DAE-4B65-4DBD-A1BA-BCADD9A862F0}" destId="{26842ACA-B2B8-42F0-A78C-F8A5B2F331B7}" srcOrd="0" destOrd="0" presId="urn:microsoft.com/office/officeart/2005/8/layout/list1"/>
    <dgm:cxn modelId="{2B4EC086-7607-4A49-B400-9D5171928DBD}" srcId="{67D71DAE-4B65-4DBD-A1BA-BCADD9A862F0}" destId="{DA12A6E4-759E-4F1E-842E-3283122CF727}" srcOrd="1" destOrd="0" parTransId="{118BA8B6-9DDA-49BC-A561-10441A069280}" sibTransId="{A831E6D0-6767-404A-B392-4D13D5A487A9}"/>
    <dgm:cxn modelId="{E35975A4-2212-488B-9FB7-A5A1554755BC}" type="presOf" srcId="{61D5C976-637B-49DE-A96C-B32EAA8CC4D8}" destId="{829F8D85-DF00-4ECD-B370-D748AA522325}" srcOrd="1" destOrd="0" presId="urn:microsoft.com/office/officeart/2005/8/layout/list1"/>
    <dgm:cxn modelId="{F34D50A5-2B59-4DFD-ABF3-849D449EDA32}" srcId="{2CCD58FD-7712-48F7-BB89-B3428508BD86}" destId="{0DF4CA63-9870-4C3E-B3FD-7D894F276423}" srcOrd="1" destOrd="0" parTransId="{86104145-8E47-40C0-BE9E-232BBD179844}" sibTransId="{0FB146DD-56A4-4306-A8EC-966683C567A1}"/>
    <dgm:cxn modelId="{58B6CDA7-5699-45B7-AAD2-53053073F914}" type="presOf" srcId="{2CCD58FD-7712-48F7-BB89-B3428508BD86}" destId="{473AD4D5-9DD1-4779-8417-2DB0522F3E67}" srcOrd="0" destOrd="1" presId="urn:microsoft.com/office/officeart/2005/8/layout/list1"/>
    <dgm:cxn modelId="{FA63D2AB-1F4A-475B-AB3B-663FA7FE874F}" type="presOf" srcId="{9D2C1D6B-C11E-4161-BBB1-4F4F10D9B0BB}" destId="{E83959B1-4F7E-4967-8705-A830D1BCD7AC}" srcOrd="0" destOrd="0" presId="urn:microsoft.com/office/officeart/2005/8/layout/list1"/>
    <dgm:cxn modelId="{8D02C0AE-E430-402A-B4A6-E9D6472816D2}" type="presOf" srcId="{83DE93FF-63BB-49AC-B802-7D68827931C2}" destId="{473AD4D5-9DD1-4779-8417-2DB0522F3E67}" srcOrd="0" destOrd="7" presId="urn:microsoft.com/office/officeart/2005/8/layout/list1"/>
    <dgm:cxn modelId="{FF7BEFB2-B195-4C48-82C0-1991EFAF1C4E}" type="presOf" srcId="{0EAC2BC9-417E-4B8F-AF49-5159F550627B}" destId="{E83959B1-4F7E-4967-8705-A830D1BCD7AC}" srcOrd="0" destOrd="1" presId="urn:microsoft.com/office/officeart/2005/8/layout/list1"/>
    <dgm:cxn modelId="{A65057B9-0281-4E1F-A724-8F344E4489B7}" srcId="{61D5C976-637B-49DE-A96C-B32EAA8CC4D8}" destId="{9D2C1D6B-C11E-4161-BBB1-4F4F10D9B0BB}" srcOrd="0" destOrd="0" parTransId="{271EC911-4879-42EB-9C83-22287E34A140}" sibTransId="{52CB7D4F-6F36-4348-BDBD-044765CA2CC8}"/>
    <dgm:cxn modelId="{8DCE2EBC-77FC-449C-B276-1D3948980CD6}" type="presOf" srcId="{DA12A6E4-759E-4F1E-842E-3283122CF727}" destId="{6531AF8D-B06F-492D-AF99-A4B46DE7151F}" srcOrd="0" destOrd="0" presId="urn:microsoft.com/office/officeart/2005/8/layout/list1"/>
    <dgm:cxn modelId="{3840C7C1-542F-425F-B3D8-4E8528646B60}" srcId="{61D5C976-637B-49DE-A96C-B32EAA8CC4D8}" destId="{0A6F1C8D-EB0D-4B2C-8C54-72748BDEFC67}" srcOrd="2" destOrd="0" parTransId="{712A66CD-E604-4BE7-BF45-C7813FC9AD41}" sibTransId="{40330C37-6AB4-4925-A9CB-F20DFC93128D}"/>
    <dgm:cxn modelId="{334607C2-D50A-4FA9-94B3-F2E6A2BAAFAD}" srcId="{DA12A6E4-759E-4F1E-842E-3283122CF727}" destId="{2CCD58FD-7712-48F7-BB89-B3428508BD86}" srcOrd="1" destOrd="0" parTransId="{C797EDCC-FE1A-47E5-963F-3480DEE7C46E}" sibTransId="{AAAE2ADE-FFDF-475C-821F-79C24108F111}"/>
    <dgm:cxn modelId="{73BFD7C5-539A-4DF3-B08E-AE28CA7394F1}" srcId="{DA12A6E4-759E-4F1E-842E-3283122CF727}" destId="{28CE706D-C8E3-4687-8C85-3FAE96BF9AA2}" srcOrd="0" destOrd="0" parTransId="{13610D2B-7CB7-4861-86AC-000D969BF0F8}" sibTransId="{321FDA63-FD7E-4DB4-B155-8BDD3D12DAD4}"/>
    <dgm:cxn modelId="{07EA42CA-90CD-42AA-9E29-459D9B2F6943}" type="presOf" srcId="{F8C15EFA-C7D0-432A-A380-E7C3A11E234A}" destId="{473AD4D5-9DD1-4779-8417-2DB0522F3E67}" srcOrd="0" destOrd="6" presId="urn:microsoft.com/office/officeart/2005/8/layout/list1"/>
    <dgm:cxn modelId="{E0831CCF-E3FE-4F66-937F-6D116095FED4}" type="presOf" srcId="{3C1518BE-3968-414A-94A1-095ABFCD82A4}" destId="{473AD4D5-9DD1-4779-8417-2DB0522F3E67}" srcOrd="0" destOrd="2" presId="urn:microsoft.com/office/officeart/2005/8/layout/list1"/>
    <dgm:cxn modelId="{9D5433D9-DD42-4276-8E4D-B4B57F127660}" type="presOf" srcId="{100AAFDB-784D-4771-8281-831718621F63}" destId="{473AD4D5-9DD1-4779-8417-2DB0522F3E67}" srcOrd="0" destOrd="4" presId="urn:microsoft.com/office/officeart/2005/8/layout/list1"/>
    <dgm:cxn modelId="{0CFA62DC-E4B0-4A3E-8394-45CBA34547B9}" type="presOf" srcId="{28CE706D-C8E3-4687-8C85-3FAE96BF9AA2}" destId="{473AD4D5-9DD1-4779-8417-2DB0522F3E67}" srcOrd="0" destOrd="0" presId="urn:microsoft.com/office/officeart/2005/8/layout/list1"/>
    <dgm:cxn modelId="{E0DC49DD-815F-4BD7-B6DD-FC797B8121A3}" srcId="{67D71DAE-4B65-4DBD-A1BA-BCADD9A862F0}" destId="{61D5C976-637B-49DE-A96C-B32EAA8CC4D8}" srcOrd="0" destOrd="0" parTransId="{DD5D1DD0-EB76-45C1-80E4-9A46F932D8B7}" sibTransId="{9250EDD3-AC7D-4266-B4C8-232277F93C60}"/>
    <dgm:cxn modelId="{3F696DDE-E7FC-43E8-A858-5517E8856504}" type="presOf" srcId="{DA12A6E4-759E-4F1E-842E-3283122CF727}" destId="{3D79C9D7-A91A-4A7C-8CD4-7C0D9F304D3E}" srcOrd="1" destOrd="0" presId="urn:microsoft.com/office/officeart/2005/8/layout/list1"/>
    <dgm:cxn modelId="{507CFEE9-43D8-4E57-B587-07B9A7E48078}" type="presOf" srcId="{0DF4CA63-9870-4C3E-B3FD-7D894F276423}" destId="{473AD4D5-9DD1-4779-8417-2DB0522F3E67}" srcOrd="0" destOrd="3" presId="urn:microsoft.com/office/officeart/2005/8/layout/list1"/>
    <dgm:cxn modelId="{F726ECEE-0AF2-4A4D-A54F-E0BE1CBB5DD0}" srcId="{61D5C976-637B-49DE-A96C-B32EAA8CC4D8}" destId="{0EAC2BC9-417E-4B8F-AF49-5159F550627B}" srcOrd="1" destOrd="0" parTransId="{F0627D0C-C50D-418C-BE5D-D73824518278}" sibTransId="{B3E9E9E5-C2F9-443E-8719-F20B4A77F0DD}"/>
    <dgm:cxn modelId="{88C32FC3-7A83-4E4D-B905-B44E729FE4A1}" type="presParOf" srcId="{26842ACA-B2B8-42F0-A78C-F8A5B2F331B7}" destId="{FD7715A2-95A1-4338-912C-72D81DB163BF}" srcOrd="0" destOrd="0" presId="urn:microsoft.com/office/officeart/2005/8/layout/list1"/>
    <dgm:cxn modelId="{3DFDD74D-BD04-4BA1-97D1-608DA0E1EBF7}" type="presParOf" srcId="{FD7715A2-95A1-4338-912C-72D81DB163BF}" destId="{8C65A866-767B-403C-900D-0C5969156A7C}" srcOrd="0" destOrd="0" presId="urn:microsoft.com/office/officeart/2005/8/layout/list1"/>
    <dgm:cxn modelId="{8F672024-73EC-47F3-88B2-5EE2ABF32491}" type="presParOf" srcId="{FD7715A2-95A1-4338-912C-72D81DB163BF}" destId="{829F8D85-DF00-4ECD-B370-D748AA522325}" srcOrd="1" destOrd="0" presId="urn:microsoft.com/office/officeart/2005/8/layout/list1"/>
    <dgm:cxn modelId="{9C449D89-BB9D-422B-BA9D-68607DB3372E}" type="presParOf" srcId="{26842ACA-B2B8-42F0-A78C-F8A5B2F331B7}" destId="{7CCB2DB9-D19E-4428-9648-C0BB0559EED9}" srcOrd="1" destOrd="0" presId="urn:microsoft.com/office/officeart/2005/8/layout/list1"/>
    <dgm:cxn modelId="{4143BF12-1B12-4FAC-9DEF-FFA6ADB132A7}" type="presParOf" srcId="{26842ACA-B2B8-42F0-A78C-F8A5B2F331B7}" destId="{E83959B1-4F7E-4967-8705-A830D1BCD7AC}" srcOrd="2" destOrd="0" presId="urn:microsoft.com/office/officeart/2005/8/layout/list1"/>
    <dgm:cxn modelId="{C8A8353A-47BE-4335-AF98-8F4B9111451B}" type="presParOf" srcId="{26842ACA-B2B8-42F0-A78C-F8A5B2F331B7}" destId="{D97A7F62-9C2B-4553-9ECA-FAA66C6BD742}" srcOrd="3" destOrd="0" presId="urn:microsoft.com/office/officeart/2005/8/layout/list1"/>
    <dgm:cxn modelId="{0C0C44EE-086E-4CAD-9FAF-070AD06B48A9}" type="presParOf" srcId="{26842ACA-B2B8-42F0-A78C-F8A5B2F331B7}" destId="{8FA57AE8-6066-496B-9EFB-6C9A1254D738}" srcOrd="4" destOrd="0" presId="urn:microsoft.com/office/officeart/2005/8/layout/list1"/>
    <dgm:cxn modelId="{D1BB6693-492D-4AAE-82B0-716FF9BD276A}" type="presParOf" srcId="{8FA57AE8-6066-496B-9EFB-6C9A1254D738}" destId="{6531AF8D-B06F-492D-AF99-A4B46DE7151F}" srcOrd="0" destOrd="0" presId="urn:microsoft.com/office/officeart/2005/8/layout/list1"/>
    <dgm:cxn modelId="{AB06FF52-5DB5-4428-809E-5B639777555C}" type="presParOf" srcId="{8FA57AE8-6066-496B-9EFB-6C9A1254D738}" destId="{3D79C9D7-A91A-4A7C-8CD4-7C0D9F304D3E}" srcOrd="1" destOrd="0" presId="urn:microsoft.com/office/officeart/2005/8/layout/list1"/>
    <dgm:cxn modelId="{3D1AC685-F2E6-4920-BB24-BC8EC6976D5B}" type="presParOf" srcId="{26842ACA-B2B8-42F0-A78C-F8A5B2F331B7}" destId="{F3E09242-90D3-431A-9478-8F435BB3AC6D}" srcOrd="5" destOrd="0" presId="urn:microsoft.com/office/officeart/2005/8/layout/list1"/>
    <dgm:cxn modelId="{8BD3EF76-C245-41EF-A960-5DF464E7194A}" type="presParOf" srcId="{26842ACA-B2B8-42F0-A78C-F8A5B2F331B7}" destId="{473AD4D5-9DD1-4779-8417-2DB0522F3E6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060F7C-00E2-4E73-98FD-7BA42C1E164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E3997-1743-49C4-B974-F63061DBDF9A}">
      <dgm:prSet/>
      <dgm:spPr/>
      <dgm:t>
        <a:bodyPr/>
        <a:lstStyle/>
        <a:p>
          <a:r>
            <a:rPr lang="id-ID" dirty="0"/>
            <a:t>INISIATIF </a:t>
          </a:r>
          <a:r>
            <a:rPr lang="en-US" dirty="0"/>
            <a:t>T</a:t>
          </a:r>
          <a:r>
            <a:rPr lang="id-ID" dirty="0"/>
            <a:t>OKOH</a:t>
          </a:r>
          <a:endParaRPr lang="en-US" dirty="0"/>
        </a:p>
      </dgm:t>
    </dgm:pt>
    <dgm:pt modelId="{10DF3EF0-B619-4F7E-BD00-581A1B1F87D7}" type="parTrans" cxnId="{594CB407-D692-4486-88FF-FC10DB2841AC}">
      <dgm:prSet/>
      <dgm:spPr/>
      <dgm:t>
        <a:bodyPr/>
        <a:lstStyle/>
        <a:p>
          <a:endParaRPr lang="en-US"/>
        </a:p>
      </dgm:t>
    </dgm:pt>
    <dgm:pt modelId="{47FD9F50-D338-4CA5-AEC1-C32AFC04B7A3}" type="sibTrans" cxnId="{594CB407-D692-4486-88FF-FC10DB2841AC}">
      <dgm:prSet/>
      <dgm:spPr/>
      <dgm:t>
        <a:bodyPr/>
        <a:lstStyle/>
        <a:p>
          <a:endParaRPr lang="en-US"/>
        </a:p>
      </dgm:t>
    </dgm:pt>
    <dgm:pt modelId="{F1922A90-04E1-4A46-88EB-3907109C9E75}">
      <dgm:prSet/>
      <dgm:spPr/>
      <dgm:t>
        <a:bodyPr/>
        <a:lstStyle/>
        <a:p>
          <a:r>
            <a:rPr lang="id-ID" dirty="0"/>
            <a:t>MEMBENTUK KOMUNITAS</a:t>
          </a:r>
          <a:endParaRPr lang="en-US" dirty="0"/>
        </a:p>
      </dgm:t>
    </dgm:pt>
    <dgm:pt modelId="{991F702F-5C3F-4ED2-9A96-60424C2EED72}" type="parTrans" cxnId="{8C3631A7-6A7C-491A-BD2E-FFD1071F5488}">
      <dgm:prSet/>
      <dgm:spPr/>
      <dgm:t>
        <a:bodyPr/>
        <a:lstStyle/>
        <a:p>
          <a:endParaRPr lang="en-US"/>
        </a:p>
      </dgm:t>
    </dgm:pt>
    <dgm:pt modelId="{C56D4D1F-DD25-493E-BFD0-596E0190D2B9}" type="sibTrans" cxnId="{8C3631A7-6A7C-491A-BD2E-FFD1071F5488}">
      <dgm:prSet/>
      <dgm:spPr/>
      <dgm:t>
        <a:bodyPr/>
        <a:lstStyle/>
        <a:p>
          <a:endParaRPr lang="en-US"/>
        </a:p>
      </dgm:t>
    </dgm:pt>
    <dgm:pt modelId="{AD9264F1-C2DF-42AE-852F-27ADCFB36D12}">
      <dgm:prSet/>
      <dgm:spPr/>
      <dgm:t>
        <a:bodyPr/>
        <a:lstStyle/>
        <a:p>
          <a:r>
            <a:rPr lang="id-ID" dirty="0"/>
            <a:t>SELF GOVERNING COMMUNITY </a:t>
          </a:r>
          <a:endParaRPr lang="en-US" dirty="0"/>
        </a:p>
      </dgm:t>
    </dgm:pt>
    <dgm:pt modelId="{F49CD76C-4D16-4E99-9EB9-C4899DA1A0E4}" type="parTrans" cxnId="{C68FA380-549D-4F29-A942-EDFDF1400463}">
      <dgm:prSet/>
      <dgm:spPr/>
      <dgm:t>
        <a:bodyPr/>
        <a:lstStyle/>
        <a:p>
          <a:endParaRPr lang="en-US"/>
        </a:p>
      </dgm:t>
    </dgm:pt>
    <dgm:pt modelId="{11FBB2A1-D639-4394-B97E-66D288FF433A}" type="sibTrans" cxnId="{C68FA380-549D-4F29-A942-EDFDF1400463}">
      <dgm:prSet/>
      <dgm:spPr/>
      <dgm:t>
        <a:bodyPr/>
        <a:lstStyle/>
        <a:p>
          <a:endParaRPr lang="en-US"/>
        </a:p>
      </dgm:t>
    </dgm:pt>
    <dgm:pt modelId="{8AB92739-F8B3-420D-A2A6-04FB77047328}" type="pres">
      <dgm:prSet presAssocID="{FE060F7C-00E2-4E73-98FD-7BA42C1E1649}" presName="vert0" presStyleCnt="0">
        <dgm:presLayoutVars>
          <dgm:dir/>
          <dgm:animOne val="branch"/>
          <dgm:animLvl val="lvl"/>
        </dgm:presLayoutVars>
      </dgm:prSet>
      <dgm:spPr/>
    </dgm:pt>
    <dgm:pt modelId="{5A65AADC-5718-4995-891F-0B620CAFC844}" type="pres">
      <dgm:prSet presAssocID="{1BEE3997-1743-49C4-B974-F63061DBDF9A}" presName="thickLine" presStyleLbl="alignNode1" presStyleIdx="0" presStyleCnt="3"/>
      <dgm:spPr/>
    </dgm:pt>
    <dgm:pt modelId="{ACDB645C-6143-4CDC-9473-8ADC6C7D9CB1}" type="pres">
      <dgm:prSet presAssocID="{1BEE3997-1743-49C4-B974-F63061DBDF9A}" presName="horz1" presStyleCnt="0"/>
      <dgm:spPr/>
    </dgm:pt>
    <dgm:pt modelId="{9BF6BF2E-7D46-4719-84F2-F0965C694632}" type="pres">
      <dgm:prSet presAssocID="{1BEE3997-1743-49C4-B974-F63061DBDF9A}" presName="tx1" presStyleLbl="revTx" presStyleIdx="0" presStyleCnt="3"/>
      <dgm:spPr/>
    </dgm:pt>
    <dgm:pt modelId="{BE931A1E-5ABB-4EA5-86F0-2B11C423C245}" type="pres">
      <dgm:prSet presAssocID="{1BEE3997-1743-49C4-B974-F63061DBDF9A}" presName="vert1" presStyleCnt="0"/>
      <dgm:spPr/>
    </dgm:pt>
    <dgm:pt modelId="{352D4AE9-D50A-4EF9-8136-DB09BDBD9EA1}" type="pres">
      <dgm:prSet presAssocID="{F1922A90-04E1-4A46-88EB-3907109C9E75}" presName="thickLine" presStyleLbl="alignNode1" presStyleIdx="1" presStyleCnt="3"/>
      <dgm:spPr/>
    </dgm:pt>
    <dgm:pt modelId="{BDFFF630-7D9C-4236-ACCC-A8207EA9EE73}" type="pres">
      <dgm:prSet presAssocID="{F1922A90-04E1-4A46-88EB-3907109C9E75}" presName="horz1" presStyleCnt="0"/>
      <dgm:spPr/>
    </dgm:pt>
    <dgm:pt modelId="{7799CE02-65A2-4037-A6D9-8ECF03DB516B}" type="pres">
      <dgm:prSet presAssocID="{F1922A90-04E1-4A46-88EB-3907109C9E75}" presName="tx1" presStyleLbl="revTx" presStyleIdx="1" presStyleCnt="3"/>
      <dgm:spPr/>
    </dgm:pt>
    <dgm:pt modelId="{518798E5-6E30-489F-ABE6-C17824031142}" type="pres">
      <dgm:prSet presAssocID="{F1922A90-04E1-4A46-88EB-3907109C9E75}" presName="vert1" presStyleCnt="0"/>
      <dgm:spPr/>
    </dgm:pt>
    <dgm:pt modelId="{C80352E8-21C4-42C6-A90F-F127F235B76F}" type="pres">
      <dgm:prSet presAssocID="{AD9264F1-C2DF-42AE-852F-27ADCFB36D12}" presName="thickLine" presStyleLbl="alignNode1" presStyleIdx="2" presStyleCnt="3"/>
      <dgm:spPr/>
    </dgm:pt>
    <dgm:pt modelId="{626EF5EF-9607-493F-8B5D-32CE61EFE661}" type="pres">
      <dgm:prSet presAssocID="{AD9264F1-C2DF-42AE-852F-27ADCFB36D12}" presName="horz1" presStyleCnt="0"/>
      <dgm:spPr/>
    </dgm:pt>
    <dgm:pt modelId="{8DA56DB5-8EDB-4B4E-935A-4372A27AB563}" type="pres">
      <dgm:prSet presAssocID="{AD9264F1-C2DF-42AE-852F-27ADCFB36D12}" presName="tx1" presStyleLbl="revTx" presStyleIdx="2" presStyleCnt="3"/>
      <dgm:spPr/>
    </dgm:pt>
    <dgm:pt modelId="{8FD654CD-B328-4D83-84AA-2AABD1CCB491}" type="pres">
      <dgm:prSet presAssocID="{AD9264F1-C2DF-42AE-852F-27ADCFB36D12}" presName="vert1" presStyleCnt="0"/>
      <dgm:spPr/>
    </dgm:pt>
  </dgm:ptLst>
  <dgm:cxnLst>
    <dgm:cxn modelId="{651B2902-261C-4C68-A64B-91B120417778}" type="presOf" srcId="{F1922A90-04E1-4A46-88EB-3907109C9E75}" destId="{7799CE02-65A2-4037-A6D9-8ECF03DB516B}" srcOrd="0" destOrd="0" presId="urn:microsoft.com/office/officeart/2008/layout/LinedList"/>
    <dgm:cxn modelId="{594CB407-D692-4486-88FF-FC10DB2841AC}" srcId="{FE060F7C-00E2-4E73-98FD-7BA42C1E1649}" destId="{1BEE3997-1743-49C4-B974-F63061DBDF9A}" srcOrd="0" destOrd="0" parTransId="{10DF3EF0-B619-4F7E-BD00-581A1B1F87D7}" sibTransId="{47FD9F50-D338-4CA5-AEC1-C32AFC04B7A3}"/>
    <dgm:cxn modelId="{6FF80238-8621-4B5E-8A6D-F2CD276E60FD}" type="presOf" srcId="{1BEE3997-1743-49C4-B974-F63061DBDF9A}" destId="{9BF6BF2E-7D46-4719-84F2-F0965C694632}" srcOrd="0" destOrd="0" presId="urn:microsoft.com/office/officeart/2008/layout/LinedList"/>
    <dgm:cxn modelId="{C68FA380-549D-4F29-A942-EDFDF1400463}" srcId="{FE060F7C-00E2-4E73-98FD-7BA42C1E1649}" destId="{AD9264F1-C2DF-42AE-852F-27ADCFB36D12}" srcOrd="2" destOrd="0" parTransId="{F49CD76C-4D16-4E99-9EB9-C4899DA1A0E4}" sibTransId="{11FBB2A1-D639-4394-B97E-66D288FF433A}"/>
    <dgm:cxn modelId="{8C3631A7-6A7C-491A-BD2E-FFD1071F5488}" srcId="{FE060F7C-00E2-4E73-98FD-7BA42C1E1649}" destId="{F1922A90-04E1-4A46-88EB-3907109C9E75}" srcOrd="1" destOrd="0" parTransId="{991F702F-5C3F-4ED2-9A96-60424C2EED72}" sibTransId="{C56D4D1F-DD25-493E-BFD0-596E0190D2B9}"/>
    <dgm:cxn modelId="{12D7AFC1-0FDE-4939-9102-8B07E0DF5050}" type="presOf" srcId="{AD9264F1-C2DF-42AE-852F-27ADCFB36D12}" destId="{8DA56DB5-8EDB-4B4E-935A-4372A27AB563}" srcOrd="0" destOrd="0" presId="urn:microsoft.com/office/officeart/2008/layout/LinedList"/>
    <dgm:cxn modelId="{5913F7E1-AFF4-4314-BF80-FE4BC06CC215}" type="presOf" srcId="{FE060F7C-00E2-4E73-98FD-7BA42C1E1649}" destId="{8AB92739-F8B3-420D-A2A6-04FB77047328}" srcOrd="0" destOrd="0" presId="urn:microsoft.com/office/officeart/2008/layout/LinedList"/>
    <dgm:cxn modelId="{7203947B-1CFA-4C9F-B090-5BC9C84DE91E}" type="presParOf" srcId="{8AB92739-F8B3-420D-A2A6-04FB77047328}" destId="{5A65AADC-5718-4995-891F-0B620CAFC844}" srcOrd="0" destOrd="0" presId="urn:microsoft.com/office/officeart/2008/layout/LinedList"/>
    <dgm:cxn modelId="{E952D99D-76B7-40E9-9A18-E9EDFB16BA0A}" type="presParOf" srcId="{8AB92739-F8B3-420D-A2A6-04FB77047328}" destId="{ACDB645C-6143-4CDC-9473-8ADC6C7D9CB1}" srcOrd="1" destOrd="0" presId="urn:microsoft.com/office/officeart/2008/layout/LinedList"/>
    <dgm:cxn modelId="{C50C4BE6-3CA9-487F-B44F-244A5CE83E30}" type="presParOf" srcId="{ACDB645C-6143-4CDC-9473-8ADC6C7D9CB1}" destId="{9BF6BF2E-7D46-4719-84F2-F0965C694632}" srcOrd="0" destOrd="0" presId="urn:microsoft.com/office/officeart/2008/layout/LinedList"/>
    <dgm:cxn modelId="{E361367A-7787-4471-9646-573AB884DBD0}" type="presParOf" srcId="{ACDB645C-6143-4CDC-9473-8ADC6C7D9CB1}" destId="{BE931A1E-5ABB-4EA5-86F0-2B11C423C245}" srcOrd="1" destOrd="0" presId="urn:microsoft.com/office/officeart/2008/layout/LinedList"/>
    <dgm:cxn modelId="{A3930699-2A67-4E20-9D28-12E1FC39AF9B}" type="presParOf" srcId="{8AB92739-F8B3-420D-A2A6-04FB77047328}" destId="{352D4AE9-D50A-4EF9-8136-DB09BDBD9EA1}" srcOrd="2" destOrd="0" presId="urn:microsoft.com/office/officeart/2008/layout/LinedList"/>
    <dgm:cxn modelId="{11A6BE9E-9B99-44C7-91F4-D667C277A606}" type="presParOf" srcId="{8AB92739-F8B3-420D-A2A6-04FB77047328}" destId="{BDFFF630-7D9C-4236-ACCC-A8207EA9EE73}" srcOrd="3" destOrd="0" presId="urn:microsoft.com/office/officeart/2008/layout/LinedList"/>
    <dgm:cxn modelId="{960157F5-608F-4D7F-9308-BAE4E9984852}" type="presParOf" srcId="{BDFFF630-7D9C-4236-ACCC-A8207EA9EE73}" destId="{7799CE02-65A2-4037-A6D9-8ECF03DB516B}" srcOrd="0" destOrd="0" presId="urn:microsoft.com/office/officeart/2008/layout/LinedList"/>
    <dgm:cxn modelId="{B53C169E-9E49-4C91-93E7-2C05BF60ACBD}" type="presParOf" srcId="{BDFFF630-7D9C-4236-ACCC-A8207EA9EE73}" destId="{518798E5-6E30-489F-ABE6-C17824031142}" srcOrd="1" destOrd="0" presId="urn:microsoft.com/office/officeart/2008/layout/LinedList"/>
    <dgm:cxn modelId="{5543D346-E6DA-4574-825F-1CF6AA4474FD}" type="presParOf" srcId="{8AB92739-F8B3-420D-A2A6-04FB77047328}" destId="{C80352E8-21C4-42C6-A90F-F127F235B76F}" srcOrd="4" destOrd="0" presId="urn:microsoft.com/office/officeart/2008/layout/LinedList"/>
    <dgm:cxn modelId="{AC35A404-133B-43FD-8ABE-48CD444030AD}" type="presParOf" srcId="{8AB92739-F8B3-420D-A2A6-04FB77047328}" destId="{626EF5EF-9607-493F-8B5D-32CE61EFE661}" srcOrd="5" destOrd="0" presId="urn:microsoft.com/office/officeart/2008/layout/LinedList"/>
    <dgm:cxn modelId="{BE5A10CA-D539-4A8C-9232-C008D5862D1A}" type="presParOf" srcId="{626EF5EF-9607-493F-8B5D-32CE61EFE661}" destId="{8DA56DB5-8EDB-4B4E-935A-4372A27AB563}" srcOrd="0" destOrd="0" presId="urn:microsoft.com/office/officeart/2008/layout/LinedList"/>
    <dgm:cxn modelId="{3718B95E-6B24-4DB3-B3B4-6BF9B41BCE14}" type="presParOf" srcId="{626EF5EF-9607-493F-8B5D-32CE61EFE661}" destId="{8FD654CD-B328-4D83-84AA-2AABD1CCB4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BDB4A-54C8-4BAA-91D3-1E96AE5BF2A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CC0E78-71BB-4C0B-B62A-EF08DBCFC387}">
      <dgm:prSet/>
      <dgm:spPr/>
      <dgm:t>
        <a:bodyPr/>
        <a:lstStyle/>
        <a:p>
          <a:r>
            <a:rPr lang="id-ID" dirty="0"/>
            <a:t>DITUNDUKKAN</a:t>
          </a:r>
          <a:r>
            <a:rPr lang="en-US" dirty="0"/>
            <a:t>:</a:t>
          </a:r>
        </a:p>
        <a:p>
          <a:r>
            <a:rPr lang="en-US" dirty="0"/>
            <a:t>- KK MEMBAYAR UPETI</a:t>
          </a:r>
        </a:p>
        <a:p>
          <a:r>
            <a:rPr lang="en-US" dirty="0"/>
            <a:t>- KK DIPAKSA MENJADI PRAJURIT</a:t>
          </a:r>
        </a:p>
      </dgm:t>
    </dgm:pt>
    <dgm:pt modelId="{75D05789-0E64-467B-9C8B-19BC361BB78D}" type="parTrans" cxnId="{EFE3193C-F304-45E7-BD9D-A3BCF7F94FF8}">
      <dgm:prSet/>
      <dgm:spPr/>
      <dgm:t>
        <a:bodyPr/>
        <a:lstStyle/>
        <a:p>
          <a:endParaRPr lang="en-US"/>
        </a:p>
      </dgm:t>
    </dgm:pt>
    <dgm:pt modelId="{7C43CD02-BDF9-41EB-AC79-9B28EEAB686E}" type="sibTrans" cxnId="{EFE3193C-F304-45E7-BD9D-A3BCF7F94FF8}">
      <dgm:prSet/>
      <dgm:spPr/>
      <dgm:t>
        <a:bodyPr/>
        <a:lstStyle/>
        <a:p>
          <a:endParaRPr lang="en-US"/>
        </a:p>
      </dgm:t>
    </dgm:pt>
    <dgm:pt modelId="{C428243B-3FAB-4703-9D9A-B7736F7264E5}">
      <dgm:prSet/>
      <dgm:spPr/>
      <dgm:t>
        <a:bodyPr/>
        <a:lstStyle/>
        <a:p>
          <a:r>
            <a:rPr lang="id-ID" dirty="0"/>
            <a:t>DESA YANG DEKAT DG ISTANA </a:t>
          </a:r>
          <a:r>
            <a:rPr lang="en-US" dirty="0"/>
            <a:t>HILANG.</a:t>
          </a:r>
        </a:p>
        <a:p>
          <a:r>
            <a:rPr lang="en-US" dirty="0"/>
            <a:t>YANG JAUH DARI ISTANA TETAP OTONOM </a:t>
          </a:r>
          <a:r>
            <a:rPr lang="id-ID" dirty="0"/>
            <a:t> </a:t>
          </a:r>
          <a:endParaRPr lang="en-US" dirty="0"/>
        </a:p>
      </dgm:t>
    </dgm:pt>
    <dgm:pt modelId="{7957A8DD-2E44-4E23-9FFB-E6C8C2D36176}" type="parTrans" cxnId="{27C462A1-6B65-4FF5-A3DF-74C7E8A4064C}">
      <dgm:prSet/>
      <dgm:spPr/>
      <dgm:t>
        <a:bodyPr/>
        <a:lstStyle/>
        <a:p>
          <a:endParaRPr lang="en-US"/>
        </a:p>
      </dgm:t>
    </dgm:pt>
    <dgm:pt modelId="{E0E0C1A8-513E-44DA-ACFE-7DA5AC66E96F}" type="sibTrans" cxnId="{27C462A1-6B65-4FF5-A3DF-74C7E8A4064C}">
      <dgm:prSet/>
      <dgm:spPr/>
      <dgm:t>
        <a:bodyPr/>
        <a:lstStyle/>
        <a:p>
          <a:endParaRPr lang="en-US"/>
        </a:p>
      </dgm:t>
    </dgm:pt>
    <dgm:pt modelId="{14E12A0F-32A9-4AA4-8BAC-CAE175F5B29E}" type="pres">
      <dgm:prSet presAssocID="{77DBDB4A-54C8-4BAA-91D3-1E96AE5BF2A9}" presName="linear" presStyleCnt="0">
        <dgm:presLayoutVars>
          <dgm:animLvl val="lvl"/>
          <dgm:resizeHandles val="exact"/>
        </dgm:presLayoutVars>
      </dgm:prSet>
      <dgm:spPr/>
    </dgm:pt>
    <dgm:pt modelId="{EF6BCB57-F1CE-4B6D-973F-970D6CAC67D4}" type="pres">
      <dgm:prSet presAssocID="{3DCC0E78-71BB-4C0B-B62A-EF08DBCFC38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12E1C9-F221-4FD4-BA55-FC4E69A81B7A}" type="pres">
      <dgm:prSet presAssocID="{7C43CD02-BDF9-41EB-AC79-9B28EEAB686E}" presName="spacer" presStyleCnt="0"/>
      <dgm:spPr/>
    </dgm:pt>
    <dgm:pt modelId="{A05FD628-9376-4081-A5D8-492191C50D62}" type="pres">
      <dgm:prSet presAssocID="{C428243B-3FAB-4703-9D9A-B7736F7264E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AD1141B-412D-4886-8584-0EC7E2642764}" type="presOf" srcId="{77DBDB4A-54C8-4BAA-91D3-1E96AE5BF2A9}" destId="{14E12A0F-32A9-4AA4-8BAC-CAE175F5B29E}" srcOrd="0" destOrd="0" presId="urn:microsoft.com/office/officeart/2005/8/layout/vList2"/>
    <dgm:cxn modelId="{EFE3193C-F304-45E7-BD9D-A3BCF7F94FF8}" srcId="{77DBDB4A-54C8-4BAA-91D3-1E96AE5BF2A9}" destId="{3DCC0E78-71BB-4C0B-B62A-EF08DBCFC387}" srcOrd="0" destOrd="0" parTransId="{75D05789-0E64-467B-9C8B-19BC361BB78D}" sibTransId="{7C43CD02-BDF9-41EB-AC79-9B28EEAB686E}"/>
    <dgm:cxn modelId="{1197885A-97D5-4907-B6F6-67E22B7FCB27}" type="presOf" srcId="{3DCC0E78-71BB-4C0B-B62A-EF08DBCFC387}" destId="{EF6BCB57-F1CE-4B6D-973F-970D6CAC67D4}" srcOrd="0" destOrd="0" presId="urn:microsoft.com/office/officeart/2005/8/layout/vList2"/>
    <dgm:cxn modelId="{F45C0B99-CD5D-4481-86E8-87E00D39F3B9}" type="presOf" srcId="{C428243B-3FAB-4703-9D9A-B7736F7264E5}" destId="{A05FD628-9376-4081-A5D8-492191C50D62}" srcOrd="0" destOrd="0" presId="urn:microsoft.com/office/officeart/2005/8/layout/vList2"/>
    <dgm:cxn modelId="{27C462A1-6B65-4FF5-A3DF-74C7E8A4064C}" srcId="{77DBDB4A-54C8-4BAA-91D3-1E96AE5BF2A9}" destId="{C428243B-3FAB-4703-9D9A-B7736F7264E5}" srcOrd="1" destOrd="0" parTransId="{7957A8DD-2E44-4E23-9FFB-E6C8C2D36176}" sibTransId="{E0E0C1A8-513E-44DA-ACFE-7DA5AC66E96F}"/>
    <dgm:cxn modelId="{CCD1E401-AE24-4BE8-8A34-3EB517136A47}" type="presParOf" srcId="{14E12A0F-32A9-4AA4-8BAC-CAE175F5B29E}" destId="{EF6BCB57-F1CE-4B6D-973F-970D6CAC67D4}" srcOrd="0" destOrd="0" presId="urn:microsoft.com/office/officeart/2005/8/layout/vList2"/>
    <dgm:cxn modelId="{FFBBAE2F-70CE-404B-B034-ADDF1A2EB551}" type="presParOf" srcId="{14E12A0F-32A9-4AA4-8BAC-CAE175F5B29E}" destId="{9112E1C9-F221-4FD4-BA55-FC4E69A81B7A}" srcOrd="1" destOrd="0" presId="urn:microsoft.com/office/officeart/2005/8/layout/vList2"/>
    <dgm:cxn modelId="{10BC54AC-9572-4EF7-B617-671E27F44772}" type="presParOf" srcId="{14E12A0F-32A9-4AA4-8BAC-CAE175F5B29E}" destId="{A05FD628-9376-4081-A5D8-492191C50D6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EDEBB-66BC-4003-AD8D-E6D5E3EAAAA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D194FB-BC0B-4030-B0CF-2DA6A9F07F88}">
      <dgm:prSet/>
      <dgm:spPr/>
      <dgm:t>
        <a:bodyPr/>
        <a:lstStyle/>
        <a:p>
          <a:r>
            <a:rPr lang="id-ID"/>
            <a:t>TAHAP I</a:t>
          </a:r>
          <a:r>
            <a:rPr lang="en-US"/>
            <a:t> (VOC: 1602-1800)</a:t>
          </a:r>
        </a:p>
      </dgm:t>
    </dgm:pt>
    <dgm:pt modelId="{0FEA968C-2F4E-4016-BB01-D54573E4480E}" type="parTrans" cxnId="{B303CF33-7FC4-4AB0-93F7-B0620555631E}">
      <dgm:prSet/>
      <dgm:spPr/>
      <dgm:t>
        <a:bodyPr/>
        <a:lstStyle/>
        <a:p>
          <a:endParaRPr lang="en-US"/>
        </a:p>
      </dgm:t>
    </dgm:pt>
    <dgm:pt modelId="{8665E6AF-8946-4204-B5CD-15D2F2F42874}" type="sibTrans" cxnId="{B303CF33-7FC4-4AB0-93F7-B0620555631E}">
      <dgm:prSet/>
      <dgm:spPr/>
      <dgm:t>
        <a:bodyPr/>
        <a:lstStyle/>
        <a:p>
          <a:endParaRPr lang="en-US"/>
        </a:p>
      </dgm:t>
    </dgm:pt>
    <dgm:pt modelId="{FCC1B46B-7164-41EB-95CD-BAC1B304A103}">
      <dgm:prSet/>
      <dgm:spPr/>
      <dgm:t>
        <a:bodyPr/>
        <a:lstStyle/>
        <a:p>
          <a:r>
            <a:rPr lang="en-US" dirty="0"/>
            <a:t>DITUNDUKKAN MELALUI RAJA, BUPATI, DEMANG, DAN LURAH</a:t>
          </a:r>
        </a:p>
      </dgm:t>
    </dgm:pt>
    <dgm:pt modelId="{D1F5E568-1AE9-41A0-8C74-020E41EE5CA1}" type="parTrans" cxnId="{F23B8C1E-C433-4474-B108-BB7162B7AF44}">
      <dgm:prSet/>
      <dgm:spPr/>
      <dgm:t>
        <a:bodyPr/>
        <a:lstStyle/>
        <a:p>
          <a:endParaRPr lang="en-US"/>
        </a:p>
      </dgm:t>
    </dgm:pt>
    <dgm:pt modelId="{0482A538-3119-44BA-B11C-881C29AD0F93}" type="sibTrans" cxnId="{F23B8C1E-C433-4474-B108-BB7162B7AF44}">
      <dgm:prSet/>
      <dgm:spPr>
        <a:ln w="28575"/>
      </dgm:spPr>
      <dgm:t>
        <a:bodyPr/>
        <a:lstStyle/>
        <a:p>
          <a:endParaRPr lang="en-US"/>
        </a:p>
      </dgm:t>
    </dgm:pt>
    <dgm:pt modelId="{638EB9A2-C7E2-45D1-A6A0-D580707A7BE0}">
      <dgm:prSet/>
      <dgm:spPr/>
      <dgm:t>
        <a:bodyPr/>
        <a:lstStyle/>
        <a:p>
          <a:r>
            <a:rPr lang="id-ID" dirty="0"/>
            <a:t>TAHAP II</a:t>
          </a:r>
          <a:r>
            <a:rPr lang="en-US" dirty="0"/>
            <a:t> (HINDIA BELANDA: 1800-1905)</a:t>
          </a:r>
        </a:p>
      </dgm:t>
    </dgm:pt>
    <dgm:pt modelId="{4F59FC41-19CD-4A48-8592-946D0CF35EF9}" type="parTrans" cxnId="{8238D8CF-17EF-412A-9527-9B7B15A5BACD}">
      <dgm:prSet/>
      <dgm:spPr/>
      <dgm:t>
        <a:bodyPr/>
        <a:lstStyle/>
        <a:p>
          <a:endParaRPr lang="en-US"/>
        </a:p>
      </dgm:t>
    </dgm:pt>
    <dgm:pt modelId="{97CE252F-CEDE-45A3-9675-E62F1847FBE9}" type="sibTrans" cxnId="{8238D8CF-17EF-412A-9527-9B7B15A5BACD}">
      <dgm:prSet/>
      <dgm:spPr>
        <a:ln w="28575"/>
      </dgm:spPr>
      <dgm:t>
        <a:bodyPr/>
        <a:lstStyle/>
        <a:p>
          <a:endParaRPr lang="en-US"/>
        </a:p>
      </dgm:t>
    </dgm:pt>
    <dgm:pt modelId="{0A4F444D-9893-401A-92FF-B02C11D2C757}">
      <dgm:prSet/>
      <dgm:spPr/>
      <dgm:t>
        <a:bodyPr/>
        <a:lstStyle/>
        <a:p>
          <a:r>
            <a:rPr lang="en-US" dirty="0"/>
            <a:t>DIKONTROL</a:t>
          </a:r>
        </a:p>
        <a:p>
          <a:r>
            <a:rPr lang="en-US" dirty="0"/>
            <a:t>DIEKSPLOITASI (TANAM PAKSA) </a:t>
          </a:r>
        </a:p>
      </dgm:t>
    </dgm:pt>
    <dgm:pt modelId="{909B7479-22EE-4CE5-8FB7-7A0FC3A6E47F}" type="parTrans" cxnId="{0857AAC4-5170-4245-9BA5-A490F989C21F}">
      <dgm:prSet/>
      <dgm:spPr/>
      <dgm:t>
        <a:bodyPr/>
        <a:lstStyle/>
        <a:p>
          <a:endParaRPr lang="en-US"/>
        </a:p>
      </dgm:t>
    </dgm:pt>
    <dgm:pt modelId="{306480F8-94B4-43DC-9DAE-B20C068F8B11}" type="sibTrans" cxnId="{0857AAC4-5170-4245-9BA5-A490F989C21F}">
      <dgm:prSet/>
      <dgm:spPr>
        <a:ln w="28575"/>
      </dgm:spPr>
      <dgm:t>
        <a:bodyPr/>
        <a:lstStyle/>
        <a:p>
          <a:endParaRPr lang="en-US"/>
        </a:p>
      </dgm:t>
    </dgm:pt>
    <dgm:pt modelId="{0DF0A581-709B-4B21-B4FC-59B79F85F940}">
      <dgm:prSet/>
      <dgm:spPr/>
      <dgm:t>
        <a:bodyPr/>
        <a:lstStyle/>
        <a:p>
          <a:r>
            <a:rPr lang="id-ID" dirty="0"/>
            <a:t>TAHAP III</a:t>
          </a:r>
          <a:r>
            <a:rPr lang="en-US" dirty="0"/>
            <a:t> (HINDIA BELANDA: 1906-1942)</a:t>
          </a:r>
        </a:p>
      </dgm:t>
    </dgm:pt>
    <dgm:pt modelId="{FA8FCE95-5864-4BD3-A5FB-652EBA64A14E}" type="parTrans" cxnId="{0861C376-5B91-45A4-B0AD-726C6365567F}">
      <dgm:prSet/>
      <dgm:spPr/>
      <dgm:t>
        <a:bodyPr/>
        <a:lstStyle/>
        <a:p>
          <a:endParaRPr lang="en-US"/>
        </a:p>
      </dgm:t>
    </dgm:pt>
    <dgm:pt modelId="{4968BC49-A54F-4CDC-94D8-E3C14B5FF367}" type="sibTrans" cxnId="{0861C376-5B91-45A4-B0AD-726C6365567F}">
      <dgm:prSet/>
      <dgm:spPr>
        <a:ln w="28575"/>
      </dgm:spPr>
      <dgm:t>
        <a:bodyPr/>
        <a:lstStyle/>
        <a:p>
          <a:endParaRPr lang="en-US"/>
        </a:p>
      </dgm:t>
    </dgm:pt>
    <dgm:pt modelId="{C826BABB-12E0-4B5A-B85D-6C77E159ACB4}">
      <dgm:prSet/>
      <dgm:spPr/>
      <dgm:t>
        <a:bodyPr/>
        <a:lstStyle/>
        <a:p>
          <a:r>
            <a:rPr lang="id-ID" dirty="0"/>
            <a:t>DIAKUI SEBAGAI BADAN HUKUM (</a:t>
          </a:r>
          <a:r>
            <a:rPr lang="en-US" dirty="0"/>
            <a:t>INLANDSCHE GEMEENTE )</a:t>
          </a:r>
        </a:p>
      </dgm:t>
    </dgm:pt>
    <dgm:pt modelId="{70501E49-3ECB-4B99-9261-87D72E665B5D}" type="parTrans" cxnId="{03F4DEC9-AD8F-4542-ACE5-492A65F5F9CD}">
      <dgm:prSet/>
      <dgm:spPr/>
      <dgm:t>
        <a:bodyPr/>
        <a:lstStyle/>
        <a:p>
          <a:endParaRPr lang="en-US"/>
        </a:p>
      </dgm:t>
    </dgm:pt>
    <dgm:pt modelId="{CF3A7255-654C-43B9-BC35-9B4588E8EC61}" type="sibTrans" cxnId="{03F4DEC9-AD8F-4542-ACE5-492A65F5F9CD}">
      <dgm:prSet/>
      <dgm:spPr>
        <a:ln w="28575"/>
      </dgm:spPr>
      <dgm:t>
        <a:bodyPr/>
        <a:lstStyle/>
        <a:p>
          <a:endParaRPr lang="en-US"/>
        </a:p>
      </dgm:t>
    </dgm:pt>
    <dgm:pt modelId="{B2BD8386-83C3-491E-8700-47694C30BB4F}">
      <dgm:prSet/>
      <dgm:spPr/>
      <dgm:t>
        <a:bodyPr/>
        <a:lstStyle/>
        <a:p>
          <a:r>
            <a:rPr lang="en-US" dirty="0"/>
            <a:t>OTONOMI ASLINYA HILANG KARENA SUDAH DIATUR DG HUKUM POSITIF (IGO 1906, S. 83/1906, S. 212/1907)</a:t>
          </a:r>
        </a:p>
      </dgm:t>
    </dgm:pt>
    <dgm:pt modelId="{2E4925DE-E66B-4DDF-B345-C5C00213EE69}" type="parTrans" cxnId="{CDB76661-6096-414D-AAD6-082D2F260CA6}">
      <dgm:prSet/>
      <dgm:spPr/>
      <dgm:t>
        <a:bodyPr/>
        <a:lstStyle/>
        <a:p>
          <a:endParaRPr lang="en-US"/>
        </a:p>
      </dgm:t>
    </dgm:pt>
    <dgm:pt modelId="{741A27DB-2541-46CD-85F4-98D6EE3C938B}" type="sibTrans" cxnId="{CDB76661-6096-414D-AAD6-082D2F260CA6}">
      <dgm:prSet/>
      <dgm:spPr/>
      <dgm:t>
        <a:bodyPr/>
        <a:lstStyle/>
        <a:p>
          <a:endParaRPr lang="en-US"/>
        </a:p>
      </dgm:t>
    </dgm:pt>
    <dgm:pt modelId="{F6BAD540-69BE-4EB0-92BF-479183C4986B}" type="pres">
      <dgm:prSet presAssocID="{1C3EDEBB-66BC-4003-AD8D-E6D5E3EAAAA0}" presName="Name0" presStyleCnt="0">
        <dgm:presLayoutVars>
          <dgm:dir/>
          <dgm:resizeHandles val="exact"/>
        </dgm:presLayoutVars>
      </dgm:prSet>
      <dgm:spPr/>
    </dgm:pt>
    <dgm:pt modelId="{AA0B7363-829C-42F7-9981-B8D50987EE9A}" type="pres">
      <dgm:prSet presAssocID="{8FD194FB-BC0B-4030-B0CF-2DA6A9F07F88}" presName="node" presStyleLbl="node1" presStyleIdx="0" presStyleCnt="7">
        <dgm:presLayoutVars>
          <dgm:bulletEnabled val="1"/>
        </dgm:presLayoutVars>
      </dgm:prSet>
      <dgm:spPr/>
    </dgm:pt>
    <dgm:pt modelId="{D142B0FA-5BE2-4D18-8414-BCD0CD4983FB}" type="pres">
      <dgm:prSet presAssocID="{8665E6AF-8946-4204-B5CD-15D2F2F42874}" presName="sibTrans" presStyleLbl="sibTrans1D1" presStyleIdx="0" presStyleCnt="6"/>
      <dgm:spPr/>
    </dgm:pt>
    <dgm:pt modelId="{904F5875-3270-4B89-8060-897B52ED4E6A}" type="pres">
      <dgm:prSet presAssocID="{8665E6AF-8946-4204-B5CD-15D2F2F42874}" presName="connectorText" presStyleLbl="sibTrans1D1" presStyleIdx="0" presStyleCnt="6"/>
      <dgm:spPr/>
    </dgm:pt>
    <dgm:pt modelId="{768085D3-06BA-4A9F-8589-79F256F2114A}" type="pres">
      <dgm:prSet presAssocID="{FCC1B46B-7164-41EB-95CD-BAC1B304A103}" presName="node" presStyleLbl="node1" presStyleIdx="1" presStyleCnt="7">
        <dgm:presLayoutVars>
          <dgm:bulletEnabled val="1"/>
        </dgm:presLayoutVars>
      </dgm:prSet>
      <dgm:spPr/>
    </dgm:pt>
    <dgm:pt modelId="{EA805E62-BE3A-4DBE-B747-BAC4190AEB64}" type="pres">
      <dgm:prSet presAssocID="{0482A538-3119-44BA-B11C-881C29AD0F93}" presName="sibTrans" presStyleLbl="sibTrans1D1" presStyleIdx="1" presStyleCnt="6"/>
      <dgm:spPr/>
    </dgm:pt>
    <dgm:pt modelId="{AC77553F-FC81-44B6-9FCD-AD6A89D09CFB}" type="pres">
      <dgm:prSet presAssocID="{0482A538-3119-44BA-B11C-881C29AD0F93}" presName="connectorText" presStyleLbl="sibTrans1D1" presStyleIdx="1" presStyleCnt="6"/>
      <dgm:spPr/>
    </dgm:pt>
    <dgm:pt modelId="{F6B98F1C-6630-411C-B80F-6C034EEA375A}" type="pres">
      <dgm:prSet presAssocID="{638EB9A2-C7E2-45D1-A6A0-D580707A7BE0}" presName="node" presStyleLbl="node1" presStyleIdx="2" presStyleCnt="7">
        <dgm:presLayoutVars>
          <dgm:bulletEnabled val="1"/>
        </dgm:presLayoutVars>
      </dgm:prSet>
      <dgm:spPr/>
    </dgm:pt>
    <dgm:pt modelId="{8BF9D4CD-4E52-4817-8786-E0A0B743E7A7}" type="pres">
      <dgm:prSet presAssocID="{97CE252F-CEDE-45A3-9675-E62F1847FBE9}" presName="sibTrans" presStyleLbl="sibTrans1D1" presStyleIdx="2" presStyleCnt="6"/>
      <dgm:spPr/>
    </dgm:pt>
    <dgm:pt modelId="{00725783-71C7-4B79-AA3F-FDCE5444C55B}" type="pres">
      <dgm:prSet presAssocID="{97CE252F-CEDE-45A3-9675-E62F1847FBE9}" presName="connectorText" presStyleLbl="sibTrans1D1" presStyleIdx="2" presStyleCnt="6"/>
      <dgm:spPr/>
    </dgm:pt>
    <dgm:pt modelId="{066BFFD3-6E23-4FB6-A583-5968DF7202BA}" type="pres">
      <dgm:prSet presAssocID="{0A4F444D-9893-401A-92FF-B02C11D2C757}" presName="node" presStyleLbl="node1" presStyleIdx="3" presStyleCnt="7">
        <dgm:presLayoutVars>
          <dgm:bulletEnabled val="1"/>
        </dgm:presLayoutVars>
      </dgm:prSet>
      <dgm:spPr/>
    </dgm:pt>
    <dgm:pt modelId="{756023C3-0BFD-456C-BAE1-C36A0C449950}" type="pres">
      <dgm:prSet presAssocID="{306480F8-94B4-43DC-9DAE-B20C068F8B11}" presName="sibTrans" presStyleLbl="sibTrans1D1" presStyleIdx="3" presStyleCnt="6"/>
      <dgm:spPr/>
    </dgm:pt>
    <dgm:pt modelId="{DB29A24E-83E5-407C-BFAF-936D439B692B}" type="pres">
      <dgm:prSet presAssocID="{306480F8-94B4-43DC-9DAE-B20C068F8B11}" presName="connectorText" presStyleLbl="sibTrans1D1" presStyleIdx="3" presStyleCnt="6"/>
      <dgm:spPr/>
    </dgm:pt>
    <dgm:pt modelId="{16BD8A74-E1D8-49C6-8653-1537EB826947}" type="pres">
      <dgm:prSet presAssocID="{0DF0A581-709B-4B21-B4FC-59B79F85F940}" presName="node" presStyleLbl="node1" presStyleIdx="4" presStyleCnt="7">
        <dgm:presLayoutVars>
          <dgm:bulletEnabled val="1"/>
        </dgm:presLayoutVars>
      </dgm:prSet>
      <dgm:spPr/>
    </dgm:pt>
    <dgm:pt modelId="{87515618-1533-4ACB-A7CC-8D704E2BC834}" type="pres">
      <dgm:prSet presAssocID="{4968BC49-A54F-4CDC-94D8-E3C14B5FF367}" presName="sibTrans" presStyleLbl="sibTrans1D1" presStyleIdx="4" presStyleCnt="6"/>
      <dgm:spPr/>
    </dgm:pt>
    <dgm:pt modelId="{68F992A2-FC49-48DD-B018-0E518B4D5E3E}" type="pres">
      <dgm:prSet presAssocID="{4968BC49-A54F-4CDC-94D8-E3C14B5FF367}" presName="connectorText" presStyleLbl="sibTrans1D1" presStyleIdx="4" presStyleCnt="6"/>
      <dgm:spPr/>
    </dgm:pt>
    <dgm:pt modelId="{04BD8531-A020-4D0C-9990-2935BD54199B}" type="pres">
      <dgm:prSet presAssocID="{C826BABB-12E0-4B5A-B85D-6C77E159ACB4}" presName="node" presStyleLbl="node1" presStyleIdx="5" presStyleCnt="7">
        <dgm:presLayoutVars>
          <dgm:bulletEnabled val="1"/>
        </dgm:presLayoutVars>
      </dgm:prSet>
      <dgm:spPr/>
    </dgm:pt>
    <dgm:pt modelId="{2C95F70A-E4A7-4E35-A048-69B22E1AFFFC}" type="pres">
      <dgm:prSet presAssocID="{CF3A7255-654C-43B9-BC35-9B4588E8EC61}" presName="sibTrans" presStyleLbl="sibTrans1D1" presStyleIdx="5" presStyleCnt="6"/>
      <dgm:spPr/>
    </dgm:pt>
    <dgm:pt modelId="{58C49E4F-2E90-4729-987B-EE5C3B72467F}" type="pres">
      <dgm:prSet presAssocID="{CF3A7255-654C-43B9-BC35-9B4588E8EC61}" presName="connectorText" presStyleLbl="sibTrans1D1" presStyleIdx="5" presStyleCnt="6"/>
      <dgm:spPr/>
    </dgm:pt>
    <dgm:pt modelId="{FFCB08CE-34CA-42AB-8147-DDD6D16F2AE5}" type="pres">
      <dgm:prSet presAssocID="{B2BD8386-83C3-491E-8700-47694C30BB4F}" presName="node" presStyleLbl="node1" presStyleIdx="6" presStyleCnt="7">
        <dgm:presLayoutVars>
          <dgm:bulletEnabled val="1"/>
        </dgm:presLayoutVars>
      </dgm:prSet>
      <dgm:spPr/>
    </dgm:pt>
  </dgm:ptLst>
  <dgm:cxnLst>
    <dgm:cxn modelId="{4B0A8B05-FE00-4F61-8A6F-015A8EA34599}" type="presOf" srcId="{0482A538-3119-44BA-B11C-881C29AD0F93}" destId="{EA805E62-BE3A-4DBE-B747-BAC4190AEB64}" srcOrd="0" destOrd="0" presId="urn:microsoft.com/office/officeart/2016/7/layout/RepeatingBendingProcessNew"/>
    <dgm:cxn modelId="{7F484706-080B-49DE-A61F-6E0B4D2BEA70}" type="presOf" srcId="{97CE252F-CEDE-45A3-9675-E62F1847FBE9}" destId="{8BF9D4CD-4E52-4817-8786-E0A0B743E7A7}" srcOrd="0" destOrd="0" presId="urn:microsoft.com/office/officeart/2016/7/layout/RepeatingBendingProcessNew"/>
    <dgm:cxn modelId="{7CD64C0E-2F0E-4C98-BB73-82FD3FE1D5C0}" type="presOf" srcId="{306480F8-94B4-43DC-9DAE-B20C068F8B11}" destId="{DB29A24E-83E5-407C-BFAF-936D439B692B}" srcOrd="1" destOrd="0" presId="urn:microsoft.com/office/officeart/2016/7/layout/RepeatingBendingProcessNew"/>
    <dgm:cxn modelId="{41E0EE1B-425C-45E7-A1AB-6BAC107EDFBB}" type="presOf" srcId="{0482A538-3119-44BA-B11C-881C29AD0F93}" destId="{AC77553F-FC81-44B6-9FCD-AD6A89D09CFB}" srcOrd="1" destOrd="0" presId="urn:microsoft.com/office/officeart/2016/7/layout/RepeatingBendingProcessNew"/>
    <dgm:cxn modelId="{F23B8C1E-C433-4474-B108-BB7162B7AF44}" srcId="{1C3EDEBB-66BC-4003-AD8D-E6D5E3EAAAA0}" destId="{FCC1B46B-7164-41EB-95CD-BAC1B304A103}" srcOrd="1" destOrd="0" parTransId="{D1F5E568-1AE9-41A0-8C74-020E41EE5CA1}" sibTransId="{0482A538-3119-44BA-B11C-881C29AD0F93}"/>
    <dgm:cxn modelId="{B303CF33-7FC4-4AB0-93F7-B0620555631E}" srcId="{1C3EDEBB-66BC-4003-AD8D-E6D5E3EAAAA0}" destId="{8FD194FB-BC0B-4030-B0CF-2DA6A9F07F88}" srcOrd="0" destOrd="0" parTransId="{0FEA968C-2F4E-4016-BB01-D54573E4480E}" sibTransId="{8665E6AF-8946-4204-B5CD-15D2F2F42874}"/>
    <dgm:cxn modelId="{9ABF8043-6D9E-4B88-929E-04F8C2F1C9E8}" type="presOf" srcId="{CF3A7255-654C-43B9-BC35-9B4588E8EC61}" destId="{2C95F70A-E4A7-4E35-A048-69B22E1AFFFC}" srcOrd="0" destOrd="0" presId="urn:microsoft.com/office/officeart/2016/7/layout/RepeatingBendingProcessNew"/>
    <dgm:cxn modelId="{AA20294E-E479-4147-890C-6B2E7A60A962}" type="presOf" srcId="{B2BD8386-83C3-491E-8700-47694C30BB4F}" destId="{FFCB08CE-34CA-42AB-8147-DDD6D16F2AE5}" srcOrd="0" destOrd="0" presId="urn:microsoft.com/office/officeart/2016/7/layout/RepeatingBendingProcessNew"/>
    <dgm:cxn modelId="{CDB76661-6096-414D-AAD6-082D2F260CA6}" srcId="{1C3EDEBB-66BC-4003-AD8D-E6D5E3EAAAA0}" destId="{B2BD8386-83C3-491E-8700-47694C30BB4F}" srcOrd="6" destOrd="0" parTransId="{2E4925DE-E66B-4DDF-B345-C5C00213EE69}" sibTransId="{741A27DB-2541-46CD-85F4-98D6EE3C938B}"/>
    <dgm:cxn modelId="{17822B6D-073F-420F-A096-9415387C808D}" type="presOf" srcId="{4968BC49-A54F-4CDC-94D8-E3C14B5FF367}" destId="{87515618-1533-4ACB-A7CC-8D704E2BC834}" srcOrd="0" destOrd="0" presId="urn:microsoft.com/office/officeart/2016/7/layout/RepeatingBendingProcessNew"/>
    <dgm:cxn modelId="{8C9A886D-7F5C-4525-850A-D12F06B6255E}" type="presOf" srcId="{C826BABB-12E0-4B5A-B85D-6C77E159ACB4}" destId="{04BD8531-A020-4D0C-9990-2935BD54199B}" srcOrd="0" destOrd="0" presId="urn:microsoft.com/office/officeart/2016/7/layout/RepeatingBendingProcessNew"/>
    <dgm:cxn modelId="{3343446F-BB10-4C0E-9747-133B87C9FA58}" type="presOf" srcId="{FCC1B46B-7164-41EB-95CD-BAC1B304A103}" destId="{768085D3-06BA-4A9F-8589-79F256F2114A}" srcOrd="0" destOrd="0" presId="urn:microsoft.com/office/officeart/2016/7/layout/RepeatingBendingProcessNew"/>
    <dgm:cxn modelId="{0861C376-5B91-45A4-B0AD-726C6365567F}" srcId="{1C3EDEBB-66BC-4003-AD8D-E6D5E3EAAAA0}" destId="{0DF0A581-709B-4B21-B4FC-59B79F85F940}" srcOrd="4" destOrd="0" parTransId="{FA8FCE95-5864-4BD3-A5FB-652EBA64A14E}" sibTransId="{4968BC49-A54F-4CDC-94D8-E3C14B5FF367}"/>
    <dgm:cxn modelId="{66EC9D78-F0DF-45EF-9AB2-6ED9428668F5}" type="presOf" srcId="{306480F8-94B4-43DC-9DAE-B20C068F8B11}" destId="{756023C3-0BFD-456C-BAE1-C36A0C449950}" srcOrd="0" destOrd="0" presId="urn:microsoft.com/office/officeart/2016/7/layout/RepeatingBendingProcessNew"/>
    <dgm:cxn modelId="{DA4A4A7D-0813-4BD7-B689-82E7674FBDCC}" type="presOf" srcId="{4968BC49-A54F-4CDC-94D8-E3C14B5FF367}" destId="{68F992A2-FC49-48DD-B018-0E518B4D5E3E}" srcOrd="1" destOrd="0" presId="urn:microsoft.com/office/officeart/2016/7/layout/RepeatingBendingProcessNew"/>
    <dgm:cxn modelId="{48584D87-C24A-4852-A68D-7B2A11F28493}" type="presOf" srcId="{638EB9A2-C7E2-45D1-A6A0-D580707A7BE0}" destId="{F6B98F1C-6630-411C-B80F-6C034EEA375A}" srcOrd="0" destOrd="0" presId="urn:microsoft.com/office/officeart/2016/7/layout/RepeatingBendingProcessNew"/>
    <dgm:cxn modelId="{EF8899AA-C336-4DF2-A259-B9F39488B408}" type="presOf" srcId="{8665E6AF-8946-4204-B5CD-15D2F2F42874}" destId="{904F5875-3270-4B89-8060-897B52ED4E6A}" srcOrd="1" destOrd="0" presId="urn:microsoft.com/office/officeart/2016/7/layout/RepeatingBendingProcessNew"/>
    <dgm:cxn modelId="{802CA9B5-7047-49FA-8126-758192A8B7B1}" type="presOf" srcId="{0DF0A581-709B-4B21-B4FC-59B79F85F940}" destId="{16BD8A74-E1D8-49C6-8653-1537EB826947}" srcOrd="0" destOrd="0" presId="urn:microsoft.com/office/officeart/2016/7/layout/RepeatingBendingProcessNew"/>
    <dgm:cxn modelId="{C83F75BB-A379-4C40-A466-F1E26A523AEE}" type="presOf" srcId="{8FD194FB-BC0B-4030-B0CF-2DA6A9F07F88}" destId="{AA0B7363-829C-42F7-9981-B8D50987EE9A}" srcOrd="0" destOrd="0" presId="urn:microsoft.com/office/officeart/2016/7/layout/RepeatingBendingProcessNew"/>
    <dgm:cxn modelId="{0857AAC4-5170-4245-9BA5-A490F989C21F}" srcId="{1C3EDEBB-66BC-4003-AD8D-E6D5E3EAAAA0}" destId="{0A4F444D-9893-401A-92FF-B02C11D2C757}" srcOrd="3" destOrd="0" parTransId="{909B7479-22EE-4CE5-8FB7-7A0FC3A6E47F}" sibTransId="{306480F8-94B4-43DC-9DAE-B20C068F8B11}"/>
    <dgm:cxn modelId="{03F4DEC9-AD8F-4542-ACE5-492A65F5F9CD}" srcId="{1C3EDEBB-66BC-4003-AD8D-E6D5E3EAAAA0}" destId="{C826BABB-12E0-4B5A-B85D-6C77E159ACB4}" srcOrd="5" destOrd="0" parTransId="{70501E49-3ECB-4B99-9261-87D72E665B5D}" sibTransId="{CF3A7255-654C-43B9-BC35-9B4588E8EC61}"/>
    <dgm:cxn modelId="{253F98CA-DA3F-413A-81E1-AD733A9AEBF6}" type="presOf" srcId="{8665E6AF-8946-4204-B5CD-15D2F2F42874}" destId="{D142B0FA-5BE2-4D18-8414-BCD0CD4983FB}" srcOrd="0" destOrd="0" presId="urn:microsoft.com/office/officeart/2016/7/layout/RepeatingBendingProcessNew"/>
    <dgm:cxn modelId="{8238D8CF-17EF-412A-9527-9B7B15A5BACD}" srcId="{1C3EDEBB-66BC-4003-AD8D-E6D5E3EAAAA0}" destId="{638EB9A2-C7E2-45D1-A6A0-D580707A7BE0}" srcOrd="2" destOrd="0" parTransId="{4F59FC41-19CD-4A48-8592-946D0CF35EF9}" sibTransId="{97CE252F-CEDE-45A3-9675-E62F1847FBE9}"/>
    <dgm:cxn modelId="{F215B1D0-56AD-488F-99A8-46523AE8EF4A}" type="presOf" srcId="{CF3A7255-654C-43B9-BC35-9B4588E8EC61}" destId="{58C49E4F-2E90-4729-987B-EE5C3B72467F}" srcOrd="1" destOrd="0" presId="urn:microsoft.com/office/officeart/2016/7/layout/RepeatingBendingProcessNew"/>
    <dgm:cxn modelId="{BE38A6F8-DC7F-4A3B-81E0-0471E94E30F1}" type="presOf" srcId="{97CE252F-CEDE-45A3-9675-E62F1847FBE9}" destId="{00725783-71C7-4B79-AA3F-FDCE5444C55B}" srcOrd="1" destOrd="0" presId="urn:microsoft.com/office/officeart/2016/7/layout/RepeatingBendingProcessNew"/>
    <dgm:cxn modelId="{1B54F5FB-1414-434F-A542-E7ECF9EB3939}" type="presOf" srcId="{1C3EDEBB-66BC-4003-AD8D-E6D5E3EAAAA0}" destId="{F6BAD540-69BE-4EB0-92BF-479183C4986B}" srcOrd="0" destOrd="0" presId="urn:microsoft.com/office/officeart/2016/7/layout/RepeatingBendingProcessNew"/>
    <dgm:cxn modelId="{811A8EFF-493F-417F-AC43-704AD10BF408}" type="presOf" srcId="{0A4F444D-9893-401A-92FF-B02C11D2C757}" destId="{066BFFD3-6E23-4FB6-A583-5968DF7202BA}" srcOrd="0" destOrd="0" presId="urn:microsoft.com/office/officeart/2016/7/layout/RepeatingBendingProcessNew"/>
    <dgm:cxn modelId="{9B3D2C9C-718F-48CF-9639-6D1D35074C55}" type="presParOf" srcId="{F6BAD540-69BE-4EB0-92BF-479183C4986B}" destId="{AA0B7363-829C-42F7-9981-B8D50987EE9A}" srcOrd="0" destOrd="0" presId="urn:microsoft.com/office/officeart/2016/7/layout/RepeatingBendingProcessNew"/>
    <dgm:cxn modelId="{2B4E0BEA-4ABA-4A94-96E2-66AC54362743}" type="presParOf" srcId="{F6BAD540-69BE-4EB0-92BF-479183C4986B}" destId="{D142B0FA-5BE2-4D18-8414-BCD0CD4983FB}" srcOrd="1" destOrd="0" presId="urn:microsoft.com/office/officeart/2016/7/layout/RepeatingBendingProcessNew"/>
    <dgm:cxn modelId="{6F07C257-A792-469E-83C4-7696ECBC960C}" type="presParOf" srcId="{D142B0FA-5BE2-4D18-8414-BCD0CD4983FB}" destId="{904F5875-3270-4B89-8060-897B52ED4E6A}" srcOrd="0" destOrd="0" presId="urn:microsoft.com/office/officeart/2016/7/layout/RepeatingBendingProcessNew"/>
    <dgm:cxn modelId="{FDDA429A-BC07-4C36-B782-96EFB312D6E2}" type="presParOf" srcId="{F6BAD540-69BE-4EB0-92BF-479183C4986B}" destId="{768085D3-06BA-4A9F-8589-79F256F2114A}" srcOrd="2" destOrd="0" presId="urn:microsoft.com/office/officeart/2016/7/layout/RepeatingBendingProcessNew"/>
    <dgm:cxn modelId="{AD1424F3-2909-43AB-A881-76591869FBE9}" type="presParOf" srcId="{F6BAD540-69BE-4EB0-92BF-479183C4986B}" destId="{EA805E62-BE3A-4DBE-B747-BAC4190AEB64}" srcOrd="3" destOrd="0" presId="urn:microsoft.com/office/officeart/2016/7/layout/RepeatingBendingProcessNew"/>
    <dgm:cxn modelId="{3303C7CB-6547-461B-A9BB-1914791D610E}" type="presParOf" srcId="{EA805E62-BE3A-4DBE-B747-BAC4190AEB64}" destId="{AC77553F-FC81-44B6-9FCD-AD6A89D09CFB}" srcOrd="0" destOrd="0" presId="urn:microsoft.com/office/officeart/2016/7/layout/RepeatingBendingProcessNew"/>
    <dgm:cxn modelId="{EAF0EB3B-C2A1-4295-927C-A7650D9F1B95}" type="presParOf" srcId="{F6BAD540-69BE-4EB0-92BF-479183C4986B}" destId="{F6B98F1C-6630-411C-B80F-6C034EEA375A}" srcOrd="4" destOrd="0" presId="urn:microsoft.com/office/officeart/2016/7/layout/RepeatingBendingProcessNew"/>
    <dgm:cxn modelId="{4F43C850-71FD-4A99-994C-17D4F7990FCB}" type="presParOf" srcId="{F6BAD540-69BE-4EB0-92BF-479183C4986B}" destId="{8BF9D4CD-4E52-4817-8786-E0A0B743E7A7}" srcOrd="5" destOrd="0" presId="urn:microsoft.com/office/officeart/2016/7/layout/RepeatingBendingProcessNew"/>
    <dgm:cxn modelId="{4B193126-1D87-4B82-B195-C57B74429BD0}" type="presParOf" srcId="{8BF9D4CD-4E52-4817-8786-E0A0B743E7A7}" destId="{00725783-71C7-4B79-AA3F-FDCE5444C55B}" srcOrd="0" destOrd="0" presId="urn:microsoft.com/office/officeart/2016/7/layout/RepeatingBendingProcessNew"/>
    <dgm:cxn modelId="{9CA58E13-95F0-4BE7-83CF-6B56E03A4DA9}" type="presParOf" srcId="{F6BAD540-69BE-4EB0-92BF-479183C4986B}" destId="{066BFFD3-6E23-4FB6-A583-5968DF7202BA}" srcOrd="6" destOrd="0" presId="urn:microsoft.com/office/officeart/2016/7/layout/RepeatingBendingProcessNew"/>
    <dgm:cxn modelId="{45DA4840-CFB5-45B3-8796-7B1CEE078394}" type="presParOf" srcId="{F6BAD540-69BE-4EB0-92BF-479183C4986B}" destId="{756023C3-0BFD-456C-BAE1-C36A0C449950}" srcOrd="7" destOrd="0" presId="urn:microsoft.com/office/officeart/2016/7/layout/RepeatingBendingProcessNew"/>
    <dgm:cxn modelId="{21A5F7D7-369B-44D4-8972-5841A0BB44F2}" type="presParOf" srcId="{756023C3-0BFD-456C-BAE1-C36A0C449950}" destId="{DB29A24E-83E5-407C-BFAF-936D439B692B}" srcOrd="0" destOrd="0" presId="urn:microsoft.com/office/officeart/2016/7/layout/RepeatingBendingProcessNew"/>
    <dgm:cxn modelId="{C6DDEF48-92E0-4449-A4B5-86EC574C8BF2}" type="presParOf" srcId="{F6BAD540-69BE-4EB0-92BF-479183C4986B}" destId="{16BD8A74-E1D8-49C6-8653-1537EB826947}" srcOrd="8" destOrd="0" presId="urn:microsoft.com/office/officeart/2016/7/layout/RepeatingBendingProcessNew"/>
    <dgm:cxn modelId="{CFED7C80-257B-4BA0-92BB-70BC979AA3E2}" type="presParOf" srcId="{F6BAD540-69BE-4EB0-92BF-479183C4986B}" destId="{87515618-1533-4ACB-A7CC-8D704E2BC834}" srcOrd="9" destOrd="0" presId="urn:microsoft.com/office/officeart/2016/7/layout/RepeatingBendingProcessNew"/>
    <dgm:cxn modelId="{27847A07-C0F4-4D76-B409-E42E65BE3CCC}" type="presParOf" srcId="{87515618-1533-4ACB-A7CC-8D704E2BC834}" destId="{68F992A2-FC49-48DD-B018-0E518B4D5E3E}" srcOrd="0" destOrd="0" presId="urn:microsoft.com/office/officeart/2016/7/layout/RepeatingBendingProcessNew"/>
    <dgm:cxn modelId="{B8A41325-3AAE-4CCE-8113-43BDCFADAC56}" type="presParOf" srcId="{F6BAD540-69BE-4EB0-92BF-479183C4986B}" destId="{04BD8531-A020-4D0C-9990-2935BD54199B}" srcOrd="10" destOrd="0" presId="urn:microsoft.com/office/officeart/2016/7/layout/RepeatingBendingProcessNew"/>
    <dgm:cxn modelId="{2073C222-CC9A-4C1D-BB77-BBA3B0699FC3}" type="presParOf" srcId="{F6BAD540-69BE-4EB0-92BF-479183C4986B}" destId="{2C95F70A-E4A7-4E35-A048-69B22E1AFFFC}" srcOrd="11" destOrd="0" presId="urn:microsoft.com/office/officeart/2016/7/layout/RepeatingBendingProcessNew"/>
    <dgm:cxn modelId="{9CC6BEDD-14B2-42DB-8F25-91B11D4E6883}" type="presParOf" srcId="{2C95F70A-E4A7-4E35-A048-69B22E1AFFFC}" destId="{58C49E4F-2E90-4729-987B-EE5C3B72467F}" srcOrd="0" destOrd="0" presId="urn:microsoft.com/office/officeart/2016/7/layout/RepeatingBendingProcessNew"/>
    <dgm:cxn modelId="{28368B6B-A523-4FA7-895D-A4149E3F8AAA}" type="presParOf" srcId="{F6BAD540-69BE-4EB0-92BF-479183C4986B}" destId="{FFCB08CE-34CA-42AB-8147-DDD6D16F2AE5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BF4E73-464C-40F1-A25E-304EC9CEFAB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0A32EE-3DDA-4F2A-BDCB-0E1BC1DEDB1C}">
      <dgm:prSet custT="1"/>
      <dgm:spPr>
        <a:solidFill>
          <a:srgbClr val="C00000"/>
        </a:solidFill>
      </dgm:spPr>
      <dgm:t>
        <a:bodyPr/>
        <a:lstStyle/>
        <a:p>
          <a:r>
            <a:rPr lang="en-US" sz="1600" dirty="0"/>
            <a:t>REVENUE INSTRUCTION 1814 ZAMAN RAFFLES MENGILANGKAN OTONOMI PENGISAN KEPALA DESA: DARI TURUN TEMURUN MENJADI DIPILIH LANGSUNG</a:t>
          </a:r>
        </a:p>
      </dgm:t>
    </dgm:pt>
    <dgm:pt modelId="{5C2496F3-A65B-4B4F-9270-7CC554432766}" type="parTrans" cxnId="{14E309E2-152E-483E-836E-F9855B2A952D}">
      <dgm:prSet/>
      <dgm:spPr/>
      <dgm:t>
        <a:bodyPr/>
        <a:lstStyle/>
        <a:p>
          <a:endParaRPr lang="en-US"/>
        </a:p>
      </dgm:t>
    </dgm:pt>
    <dgm:pt modelId="{DDD0F17B-EE7F-48DE-90CD-5C4E890A52AC}" type="sibTrans" cxnId="{14E309E2-152E-483E-836E-F9855B2A952D}">
      <dgm:prSet/>
      <dgm:spPr>
        <a:ln w="38100"/>
      </dgm:spPr>
      <dgm:t>
        <a:bodyPr/>
        <a:lstStyle/>
        <a:p>
          <a:endParaRPr lang="en-US"/>
        </a:p>
      </dgm:t>
    </dgm:pt>
    <dgm:pt modelId="{11371552-DD96-490B-88BA-94F3780EB2A8}">
      <dgm:prSet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ID" sz="1600" dirty="0"/>
            <a:t>HIR 1848 MENGHILANGKAN OTONOMI DESA DALAM MENJAGA KEAMANAN DAN PERADILAN ADAT </a:t>
          </a:r>
          <a:endParaRPr lang="en-US" sz="1600" dirty="0"/>
        </a:p>
      </dgm:t>
    </dgm:pt>
    <dgm:pt modelId="{BF26827A-912E-48C4-A2E6-1A35B743498B}" type="parTrans" cxnId="{7FC0AA0A-AF42-4F55-ACE1-99F94AF19D11}">
      <dgm:prSet/>
      <dgm:spPr/>
      <dgm:t>
        <a:bodyPr/>
        <a:lstStyle/>
        <a:p>
          <a:endParaRPr lang="en-US"/>
        </a:p>
      </dgm:t>
    </dgm:pt>
    <dgm:pt modelId="{1FB91B8C-0054-4691-BF8B-502A0F96EB13}" type="sibTrans" cxnId="{7FC0AA0A-AF42-4F55-ACE1-99F94AF19D11}">
      <dgm:prSet/>
      <dgm:spPr>
        <a:ln w="38100"/>
      </dgm:spPr>
      <dgm:t>
        <a:bodyPr/>
        <a:lstStyle/>
        <a:p>
          <a:endParaRPr lang="en-US"/>
        </a:p>
      </dgm:t>
    </dgm:pt>
    <dgm:pt modelId="{074160B7-63BB-447C-A0AC-495CFC276DA4}">
      <dgm:prSet custT="1"/>
      <dgm:spPr>
        <a:solidFill>
          <a:srgbClr val="002060"/>
        </a:solidFill>
      </dgm:spPr>
      <dgm:t>
        <a:bodyPr/>
        <a:lstStyle/>
        <a:p>
          <a:r>
            <a:rPr lang="en-ID" sz="1600" dirty="0"/>
            <a:t>RR 1854 PASAL 71 MENGHILANGKAN STATUS PEMERINTAHAN DESA YANG OTONOM KARENA DITEMPATKAN DI BAWAH KONTROL LANGSUNG RESIDEN </a:t>
          </a:r>
          <a:endParaRPr lang="en-US" sz="1600" dirty="0"/>
        </a:p>
      </dgm:t>
    </dgm:pt>
    <dgm:pt modelId="{108DCE6F-9725-499B-9F70-BF048ED9C35A}" type="parTrans" cxnId="{3B6016E2-EC1C-4C62-B0A0-70A83DD76D49}">
      <dgm:prSet/>
      <dgm:spPr/>
      <dgm:t>
        <a:bodyPr/>
        <a:lstStyle/>
        <a:p>
          <a:endParaRPr lang="en-US"/>
        </a:p>
      </dgm:t>
    </dgm:pt>
    <dgm:pt modelId="{3F989519-1DBF-4BA0-8691-FA9D244089EA}" type="sibTrans" cxnId="{3B6016E2-EC1C-4C62-B0A0-70A83DD76D49}">
      <dgm:prSet/>
      <dgm:spPr>
        <a:ln w="38100"/>
      </dgm:spPr>
      <dgm:t>
        <a:bodyPr/>
        <a:lstStyle/>
        <a:p>
          <a:endParaRPr lang="en-US"/>
        </a:p>
      </dgm:t>
    </dgm:pt>
    <dgm:pt modelId="{EAE47906-2C70-40ED-87BA-462B7722FCCD}">
      <dgm:prSet/>
      <dgm:spPr>
        <a:solidFill>
          <a:srgbClr val="FF0000"/>
        </a:solidFill>
      </dgm:spPr>
      <dgm:t>
        <a:bodyPr/>
        <a:lstStyle/>
        <a:p>
          <a:r>
            <a:rPr lang="en-ID" dirty="0"/>
            <a:t>IGO 1906 </a:t>
          </a:r>
          <a:r>
            <a:rPr lang="en-ID" i="1" dirty="0"/>
            <a:t>JO</a:t>
          </a:r>
          <a:r>
            <a:rPr lang="en-ID" dirty="0"/>
            <a:t>. ORDONANSI RUMAH TANGGA DESA THN 1906 (STBL 83/1906)  </a:t>
          </a:r>
          <a:r>
            <a:rPr lang="en-ID" i="1" dirty="0"/>
            <a:t>JO</a:t>
          </a:r>
          <a:r>
            <a:rPr lang="en-ID" dirty="0"/>
            <a:t>. ORDONANSI PEMILIHAN LURAH THN 1907 (STBL. 212/1907) MENGGANTI OTONOMI ASLI MENJADI OTONOMI ALA EROPA </a:t>
          </a:r>
          <a:endParaRPr lang="en-US" dirty="0"/>
        </a:p>
      </dgm:t>
    </dgm:pt>
    <dgm:pt modelId="{B2A4938F-7713-45CC-BC4E-86CCB7014506}" type="parTrans" cxnId="{A77EDEA6-0AA6-46D7-B9D9-8FCCAD33402A}">
      <dgm:prSet/>
      <dgm:spPr/>
      <dgm:t>
        <a:bodyPr/>
        <a:lstStyle/>
        <a:p>
          <a:endParaRPr lang="en-US"/>
        </a:p>
      </dgm:t>
    </dgm:pt>
    <dgm:pt modelId="{0026760F-5643-48C2-B0BC-F656AB89B7D0}" type="sibTrans" cxnId="{A77EDEA6-0AA6-46D7-B9D9-8FCCAD33402A}">
      <dgm:prSet/>
      <dgm:spPr/>
      <dgm:t>
        <a:bodyPr/>
        <a:lstStyle/>
        <a:p>
          <a:endParaRPr lang="en-US"/>
        </a:p>
      </dgm:t>
    </dgm:pt>
    <dgm:pt modelId="{B80818B4-57EE-4E4C-A954-1A0D0CA13EB4}" type="pres">
      <dgm:prSet presAssocID="{35BF4E73-464C-40F1-A25E-304EC9CEFABA}" presName="Name0" presStyleCnt="0">
        <dgm:presLayoutVars>
          <dgm:dir/>
          <dgm:resizeHandles val="exact"/>
        </dgm:presLayoutVars>
      </dgm:prSet>
      <dgm:spPr/>
    </dgm:pt>
    <dgm:pt modelId="{39FD09A6-31D0-40DE-A465-0CA7B1D17809}" type="pres">
      <dgm:prSet presAssocID="{9A0A32EE-3DDA-4F2A-BDCB-0E1BC1DEDB1C}" presName="node" presStyleLbl="node1" presStyleIdx="0" presStyleCnt="4" custScaleY="138058">
        <dgm:presLayoutVars>
          <dgm:bulletEnabled val="1"/>
        </dgm:presLayoutVars>
      </dgm:prSet>
      <dgm:spPr/>
    </dgm:pt>
    <dgm:pt modelId="{0C7F7088-018D-4C46-A976-C0A64FF44F8B}" type="pres">
      <dgm:prSet presAssocID="{DDD0F17B-EE7F-48DE-90CD-5C4E890A52AC}" presName="sibTrans" presStyleLbl="sibTrans1D1" presStyleIdx="0" presStyleCnt="3"/>
      <dgm:spPr/>
    </dgm:pt>
    <dgm:pt modelId="{88161EB0-CAA4-459E-9DB2-D3F985BA643F}" type="pres">
      <dgm:prSet presAssocID="{DDD0F17B-EE7F-48DE-90CD-5C4E890A52AC}" presName="connectorText" presStyleLbl="sibTrans1D1" presStyleIdx="0" presStyleCnt="3"/>
      <dgm:spPr/>
    </dgm:pt>
    <dgm:pt modelId="{9E5790B6-8114-46AF-B06C-AF9BAA91BB43}" type="pres">
      <dgm:prSet presAssocID="{11371552-DD96-490B-88BA-94F3780EB2A8}" presName="node" presStyleLbl="node1" presStyleIdx="1" presStyleCnt="4" custScaleY="138058">
        <dgm:presLayoutVars>
          <dgm:bulletEnabled val="1"/>
        </dgm:presLayoutVars>
      </dgm:prSet>
      <dgm:spPr/>
    </dgm:pt>
    <dgm:pt modelId="{C81A6D77-9681-4FCA-ABF7-2E38B1F0F5F2}" type="pres">
      <dgm:prSet presAssocID="{1FB91B8C-0054-4691-BF8B-502A0F96EB13}" presName="sibTrans" presStyleLbl="sibTrans1D1" presStyleIdx="1" presStyleCnt="3"/>
      <dgm:spPr/>
    </dgm:pt>
    <dgm:pt modelId="{A68E8F07-7924-489F-A3F7-DFD43D36EEBB}" type="pres">
      <dgm:prSet presAssocID="{1FB91B8C-0054-4691-BF8B-502A0F96EB13}" presName="connectorText" presStyleLbl="sibTrans1D1" presStyleIdx="1" presStyleCnt="3"/>
      <dgm:spPr/>
    </dgm:pt>
    <dgm:pt modelId="{2BA093DB-D09D-4A94-9B0B-3E710C0E356E}" type="pres">
      <dgm:prSet presAssocID="{074160B7-63BB-447C-A0AC-495CFC276DA4}" presName="node" presStyleLbl="node1" presStyleIdx="2" presStyleCnt="4" custScaleY="166042">
        <dgm:presLayoutVars>
          <dgm:bulletEnabled val="1"/>
        </dgm:presLayoutVars>
      </dgm:prSet>
      <dgm:spPr/>
    </dgm:pt>
    <dgm:pt modelId="{79188AD1-7396-47C3-B718-6EDF1CD37F8D}" type="pres">
      <dgm:prSet presAssocID="{3F989519-1DBF-4BA0-8691-FA9D244089EA}" presName="sibTrans" presStyleLbl="sibTrans1D1" presStyleIdx="2" presStyleCnt="3"/>
      <dgm:spPr/>
    </dgm:pt>
    <dgm:pt modelId="{C2F4B8F4-E544-45D1-8FB3-37DCB260B0D9}" type="pres">
      <dgm:prSet presAssocID="{3F989519-1DBF-4BA0-8691-FA9D244089EA}" presName="connectorText" presStyleLbl="sibTrans1D1" presStyleIdx="2" presStyleCnt="3"/>
      <dgm:spPr/>
    </dgm:pt>
    <dgm:pt modelId="{B74C530B-EEC2-4AF9-943E-92924854758C}" type="pres">
      <dgm:prSet presAssocID="{EAE47906-2C70-40ED-87BA-462B7722FCCD}" presName="node" presStyleLbl="node1" presStyleIdx="3" presStyleCnt="4" custScaleY="171595">
        <dgm:presLayoutVars>
          <dgm:bulletEnabled val="1"/>
        </dgm:presLayoutVars>
      </dgm:prSet>
      <dgm:spPr/>
    </dgm:pt>
  </dgm:ptLst>
  <dgm:cxnLst>
    <dgm:cxn modelId="{48769F04-EEBD-49C9-83AF-21AE381628D1}" type="presOf" srcId="{3F989519-1DBF-4BA0-8691-FA9D244089EA}" destId="{79188AD1-7396-47C3-B718-6EDF1CD37F8D}" srcOrd="0" destOrd="0" presId="urn:microsoft.com/office/officeart/2016/7/layout/RepeatingBendingProcessNew"/>
    <dgm:cxn modelId="{7FC0AA0A-AF42-4F55-ACE1-99F94AF19D11}" srcId="{35BF4E73-464C-40F1-A25E-304EC9CEFABA}" destId="{11371552-DD96-490B-88BA-94F3780EB2A8}" srcOrd="1" destOrd="0" parTransId="{BF26827A-912E-48C4-A2E6-1A35B743498B}" sibTransId="{1FB91B8C-0054-4691-BF8B-502A0F96EB13}"/>
    <dgm:cxn modelId="{5468802E-1E83-449E-A1A5-199DF727282A}" type="presOf" srcId="{1FB91B8C-0054-4691-BF8B-502A0F96EB13}" destId="{A68E8F07-7924-489F-A3F7-DFD43D36EEBB}" srcOrd="1" destOrd="0" presId="urn:microsoft.com/office/officeart/2016/7/layout/RepeatingBendingProcessNew"/>
    <dgm:cxn modelId="{43033E32-7D7C-4135-9CE5-44739EDF9B49}" type="presOf" srcId="{DDD0F17B-EE7F-48DE-90CD-5C4E890A52AC}" destId="{88161EB0-CAA4-459E-9DB2-D3F985BA643F}" srcOrd="1" destOrd="0" presId="urn:microsoft.com/office/officeart/2016/7/layout/RepeatingBendingProcessNew"/>
    <dgm:cxn modelId="{59FD6F69-C22C-4E61-8E4C-878A62ED81DE}" type="presOf" srcId="{EAE47906-2C70-40ED-87BA-462B7722FCCD}" destId="{B74C530B-EEC2-4AF9-943E-92924854758C}" srcOrd="0" destOrd="0" presId="urn:microsoft.com/office/officeart/2016/7/layout/RepeatingBendingProcessNew"/>
    <dgm:cxn modelId="{BC7017A0-9989-4DF3-A136-1789C773F395}" type="presOf" srcId="{11371552-DD96-490B-88BA-94F3780EB2A8}" destId="{9E5790B6-8114-46AF-B06C-AF9BAA91BB43}" srcOrd="0" destOrd="0" presId="urn:microsoft.com/office/officeart/2016/7/layout/RepeatingBendingProcessNew"/>
    <dgm:cxn modelId="{E35B27A3-41F9-49A7-A9E7-BFA4F88DDA43}" type="presOf" srcId="{9A0A32EE-3DDA-4F2A-BDCB-0E1BC1DEDB1C}" destId="{39FD09A6-31D0-40DE-A465-0CA7B1D17809}" srcOrd="0" destOrd="0" presId="urn:microsoft.com/office/officeart/2016/7/layout/RepeatingBendingProcessNew"/>
    <dgm:cxn modelId="{A77EDEA6-0AA6-46D7-B9D9-8FCCAD33402A}" srcId="{35BF4E73-464C-40F1-A25E-304EC9CEFABA}" destId="{EAE47906-2C70-40ED-87BA-462B7722FCCD}" srcOrd="3" destOrd="0" parTransId="{B2A4938F-7713-45CC-BC4E-86CCB7014506}" sibTransId="{0026760F-5643-48C2-B0BC-F656AB89B7D0}"/>
    <dgm:cxn modelId="{487743AC-F49A-45ED-867A-46C96D1A04B5}" type="presOf" srcId="{35BF4E73-464C-40F1-A25E-304EC9CEFABA}" destId="{B80818B4-57EE-4E4C-A954-1A0D0CA13EB4}" srcOrd="0" destOrd="0" presId="urn:microsoft.com/office/officeart/2016/7/layout/RepeatingBendingProcessNew"/>
    <dgm:cxn modelId="{DBEC20B4-9E03-4B95-B593-5507C45466DC}" type="presOf" srcId="{1FB91B8C-0054-4691-BF8B-502A0F96EB13}" destId="{C81A6D77-9681-4FCA-ABF7-2E38B1F0F5F2}" srcOrd="0" destOrd="0" presId="urn:microsoft.com/office/officeart/2016/7/layout/RepeatingBendingProcessNew"/>
    <dgm:cxn modelId="{68DACBE1-46E6-49CE-ADBB-AA4537B7E14B}" type="presOf" srcId="{DDD0F17B-EE7F-48DE-90CD-5C4E890A52AC}" destId="{0C7F7088-018D-4C46-A976-C0A64FF44F8B}" srcOrd="0" destOrd="0" presId="urn:microsoft.com/office/officeart/2016/7/layout/RepeatingBendingProcessNew"/>
    <dgm:cxn modelId="{14E309E2-152E-483E-836E-F9855B2A952D}" srcId="{35BF4E73-464C-40F1-A25E-304EC9CEFABA}" destId="{9A0A32EE-3DDA-4F2A-BDCB-0E1BC1DEDB1C}" srcOrd="0" destOrd="0" parTransId="{5C2496F3-A65B-4B4F-9270-7CC554432766}" sibTransId="{DDD0F17B-EE7F-48DE-90CD-5C4E890A52AC}"/>
    <dgm:cxn modelId="{3B6016E2-EC1C-4C62-B0A0-70A83DD76D49}" srcId="{35BF4E73-464C-40F1-A25E-304EC9CEFABA}" destId="{074160B7-63BB-447C-A0AC-495CFC276DA4}" srcOrd="2" destOrd="0" parTransId="{108DCE6F-9725-499B-9F70-BF048ED9C35A}" sibTransId="{3F989519-1DBF-4BA0-8691-FA9D244089EA}"/>
    <dgm:cxn modelId="{0DD9CCE2-0190-4C54-A6C8-7DC53980F937}" type="presOf" srcId="{074160B7-63BB-447C-A0AC-495CFC276DA4}" destId="{2BA093DB-D09D-4A94-9B0B-3E710C0E356E}" srcOrd="0" destOrd="0" presId="urn:microsoft.com/office/officeart/2016/7/layout/RepeatingBendingProcessNew"/>
    <dgm:cxn modelId="{2BB8DFF5-028D-4483-949B-8808451D7796}" type="presOf" srcId="{3F989519-1DBF-4BA0-8691-FA9D244089EA}" destId="{C2F4B8F4-E544-45D1-8FB3-37DCB260B0D9}" srcOrd="1" destOrd="0" presId="urn:microsoft.com/office/officeart/2016/7/layout/RepeatingBendingProcessNew"/>
    <dgm:cxn modelId="{2720B6FA-964E-444F-A22F-19BCC7E80E72}" type="presParOf" srcId="{B80818B4-57EE-4E4C-A954-1A0D0CA13EB4}" destId="{39FD09A6-31D0-40DE-A465-0CA7B1D17809}" srcOrd="0" destOrd="0" presId="urn:microsoft.com/office/officeart/2016/7/layout/RepeatingBendingProcessNew"/>
    <dgm:cxn modelId="{C3A03BD5-5CBE-4AA1-97F5-FD91B42B0CEF}" type="presParOf" srcId="{B80818B4-57EE-4E4C-A954-1A0D0CA13EB4}" destId="{0C7F7088-018D-4C46-A976-C0A64FF44F8B}" srcOrd="1" destOrd="0" presId="urn:microsoft.com/office/officeart/2016/7/layout/RepeatingBendingProcessNew"/>
    <dgm:cxn modelId="{AB25EAF6-13B9-45F4-8BD6-14A5ECDF425E}" type="presParOf" srcId="{0C7F7088-018D-4C46-A976-C0A64FF44F8B}" destId="{88161EB0-CAA4-459E-9DB2-D3F985BA643F}" srcOrd="0" destOrd="0" presId="urn:microsoft.com/office/officeart/2016/7/layout/RepeatingBendingProcessNew"/>
    <dgm:cxn modelId="{E5240F92-6A5F-4282-B4FC-E64ACC577947}" type="presParOf" srcId="{B80818B4-57EE-4E4C-A954-1A0D0CA13EB4}" destId="{9E5790B6-8114-46AF-B06C-AF9BAA91BB43}" srcOrd="2" destOrd="0" presId="urn:microsoft.com/office/officeart/2016/7/layout/RepeatingBendingProcessNew"/>
    <dgm:cxn modelId="{32E86562-D138-4A6B-AE9D-236EF10ACB35}" type="presParOf" srcId="{B80818B4-57EE-4E4C-A954-1A0D0CA13EB4}" destId="{C81A6D77-9681-4FCA-ABF7-2E38B1F0F5F2}" srcOrd="3" destOrd="0" presId="urn:microsoft.com/office/officeart/2016/7/layout/RepeatingBendingProcessNew"/>
    <dgm:cxn modelId="{BE8DE4A0-2E15-4BE4-8ABA-F107B013DD82}" type="presParOf" srcId="{C81A6D77-9681-4FCA-ABF7-2E38B1F0F5F2}" destId="{A68E8F07-7924-489F-A3F7-DFD43D36EEBB}" srcOrd="0" destOrd="0" presId="urn:microsoft.com/office/officeart/2016/7/layout/RepeatingBendingProcessNew"/>
    <dgm:cxn modelId="{E6A01E37-2C29-47F9-BA1F-66DDE033F6F3}" type="presParOf" srcId="{B80818B4-57EE-4E4C-A954-1A0D0CA13EB4}" destId="{2BA093DB-D09D-4A94-9B0B-3E710C0E356E}" srcOrd="4" destOrd="0" presId="urn:microsoft.com/office/officeart/2016/7/layout/RepeatingBendingProcessNew"/>
    <dgm:cxn modelId="{A7F906F5-94D1-40A3-848B-F187626E1E70}" type="presParOf" srcId="{B80818B4-57EE-4E4C-A954-1A0D0CA13EB4}" destId="{79188AD1-7396-47C3-B718-6EDF1CD37F8D}" srcOrd="5" destOrd="0" presId="urn:microsoft.com/office/officeart/2016/7/layout/RepeatingBendingProcessNew"/>
    <dgm:cxn modelId="{B8920714-B2DB-40FF-9CD3-ACC8BEBCD54E}" type="presParOf" srcId="{79188AD1-7396-47C3-B718-6EDF1CD37F8D}" destId="{C2F4B8F4-E544-45D1-8FB3-37DCB260B0D9}" srcOrd="0" destOrd="0" presId="urn:microsoft.com/office/officeart/2016/7/layout/RepeatingBendingProcessNew"/>
    <dgm:cxn modelId="{CA5E7B16-664F-413F-9295-84F3F6C65D98}" type="presParOf" srcId="{B80818B4-57EE-4E4C-A954-1A0D0CA13EB4}" destId="{B74C530B-EEC2-4AF9-943E-92924854758C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6DE9FD-0D6A-40E1-B4A6-44185363CE5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3AB5D0-AB89-4469-9C41-42A371A1B867}">
      <dgm:prSet/>
      <dgm:spPr/>
      <dgm:t>
        <a:bodyPr/>
        <a:lstStyle/>
        <a:p>
          <a:r>
            <a:rPr lang="en-US" dirty="0"/>
            <a:t>DIJADIKAN AGEN PUSAT DAN DIKONTROL KETAT </a:t>
          </a:r>
        </a:p>
      </dgm:t>
    </dgm:pt>
    <dgm:pt modelId="{ED0E81BD-1D5F-49BD-A714-BA0232264989}" type="parTrans" cxnId="{9A5D8E4F-EA6B-4EB5-A05A-C1A90C313530}">
      <dgm:prSet/>
      <dgm:spPr/>
      <dgm:t>
        <a:bodyPr/>
        <a:lstStyle/>
        <a:p>
          <a:endParaRPr lang="en-US"/>
        </a:p>
      </dgm:t>
    </dgm:pt>
    <dgm:pt modelId="{E3AEC3F6-01D8-4EAF-A520-4DE8843B082C}" type="sibTrans" cxnId="{9A5D8E4F-EA6B-4EB5-A05A-C1A90C313530}">
      <dgm:prSet/>
      <dgm:spPr/>
      <dgm:t>
        <a:bodyPr/>
        <a:lstStyle/>
        <a:p>
          <a:endParaRPr lang="en-US"/>
        </a:p>
      </dgm:t>
    </dgm:pt>
    <dgm:pt modelId="{AC5CCA21-A5F3-4AA0-97E2-711A5E51927D}">
      <dgm:prSet/>
      <dgm:spPr/>
      <dgm:t>
        <a:bodyPr/>
        <a:lstStyle/>
        <a:p>
          <a:r>
            <a:rPr lang="en-US" dirty="0"/>
            <a:t>DIATUR MENGIKUTI POLA M</a:t>
          </a:r>
          <a:r>
            <a:rPr lang="id-ID" dirty="0"/>
            <a:t>ILITER</a:t>
          </a:r>
          <a:endParaRPr lang="en-US" dirty="0"/>
        </a:p>
      </dgm:t>
    </dgm:pt>
    <dgm:pt modelId="{DDA91501-8F8B-4472-A540-8CBFB47D5D1A}" type="parTrans" cxnId="{96BB9B34-ED3C-44EC-B066-26CC7F864C8D}">
      <dgm:prSet/>
      <dgm:spPr/>
      <dgm:t>
        <a:bodyPr/>
        <a:lstStyle/>
        <a:p>
          <a:endParaRPr lang="en-US"/>
        </a:p>
      </dgm:t>
    </dgm:pt>
    <dgm:pt modelId="{FD3936D6-9FB0-4D95-90F6-CC26ADFC34DA}" type="sibTrans" cxnId="{96BB9B34-ED3C-44EC-B066-26CC7F864C8D}">
      <dgm:prSet/>
      <dgm:spPr/>
      <dgm:t>
        <a:bodyPr/>
        <a:lstStyle/>
        <a:p>
          <a:endParaRPr lang="en-US"/>
        </a:p>
      </dgm:t>
    </dgm:pt>
    <dgm:pt modelId="{77DA3B00-F4B8-4EA1-9FF0-697F37DB4E71}">
      <dgm:prSet/>
      <dgm:spPr/>
      <dgm:t>
        <a:bodyPr/>
        <a:lstStyle/>
        <a:p>
          <a:r>
            <a:rPr lang="id-ID" dirty="0"/>
            <a:t>DIBENTUK </a:t>
          </a:r>
          <a:r>
            <a:rPr lang="en-US" dirty="0"/>
            <a:t>RW</a:t>
          </a:r>
          <a:r>
            <a:rPr lang="id-ID" dirty="0"/>
            <a:t> (AZA) DAN</a:t>
          </a:r>
          <a:r>
            <a:rPr lang="en-US" dirty="0"/>
            <a:t> RT</a:t>
          </a:r>
          <a:r>
            <a:rPr lang="id-ID" dirty="0"/>
            <a:t>  (TONARIGUMI)</a:t>
          </a:r>
          <a:r>
            <a:rPr lang="en-US" dirty="0"/>
            <a:t>, HEIHO, FUJINGKAI, DLL. </a:t>
          </a:r>
        </a:p>
      </dgm:t>
    </dgm:pt>
    <dgm:pt modelId="{8E17E142-7C45-4BD5-8807-3FDED770A48B}" type="parTrans" cxnId="{87D788D9-F73A-485F-8D74-D0B7490B6E72}">
      <dgm:prSet/>
      <dgm:spPr/>
      <dgm:t>
        <a:bodyPr/>
        <a:lstStyle/>
        <a:p>
          <a:endParaRPr lang="en-US"/>
        </a:p>
      </dgm:t>
    </dgm:pt>
    <dgm:pt modelId="{F9373BB2-5921-43F6-9C67-FB8A54FDF1D8}" type="sibTrans" cxnId="{87D788D9-F73A-485F-8D74-D0B7490B6E72}">
      <dgm:prSet/>
      <dgm:spPr/>
      <dgm:t>
        <a:bodyPr/>
        <a:lstStyle/>
        <a:p>
          <a:endParaRPr lang="en-US"/>
        </a:p>
      </dgm:t>
    </dgm:pt>
    <dgm:pt modelId="{DD5065E4-42C2-41AA-B07B-752927100F20}">
      <dgm:prSet/>
      <dgm:spPr/>
      <dgm:t>
        <a:bodyPr/>
        <a:lstStyle/>
        <a:p>
          <a:r>
            <a:rPr lang="en-US" dirty="0"/>
            <a:t>DIJADIKAN ALAT MENG</a:t>
          </a:r>
          <a:r>
            <a:rPr lang="id-ID" dirty="0"/>
            <a:t>ONTROL DAN </a:t>
          </a:r>
          <a:r>
            <a:rPr lang="en-US" dirty="0"/>
            <a:t>MEM</a:t>
          </a:r>
          <a:r>
            <a:rPr lang="id-ID" dirty="0"/>
            <a:t>OBILISIR </a:t>
          </a:r>
          <a:r>
            <a:rPr lang="en-US" dirty="0"/>
            <a:t>RAKYAT </a:t>
          </a:r>
          <a:r>
            <a:rPr lang="id-ID" dirty="0"/>
            <a:t>UTK PERANG ASIA TIMUR RAYA</a:t>
          </a:r>
          <a:endParaRPr lang="en-US" dirty="0"/>
        </a:p>
      </dgm:t>
    </dgm:pt>
    <dgm:pt modelId="{C628ACC5-C040-4E5C-B43F-291E00F07F7F}" type="parTrans" cxnId="{35313B28-CBC4-42AD-A94E-A5334F77A69E}">
      <dgm:prSet/>
      <dgm:spPr/>
      <dgm:t>
        <a:bodyPr/>
        <a:lstStyle/>
        <a:p>
          <a:endParaRPr lang="en-US"/>
        </a:p>
      </dgm:t>
    </dgm:pt>
    <dgm:pt modelId="{DAC71ED5-1FC5-47B6-88AB-7FCB019361DF}" type="sibTrans" cxnId="{35313B28-CBC4-42AD-A94E-A5334F77A69E}">
      <dgm:prSet/>
      <dgm:spPr/>
      <dgm:t>
        <a:bodyPr/>
        <a:lstStyle/>
        <a:p>
          <a:endParaRPr lang="en-US"/>
        </a:p>
      </dgm:t>
    </dgm:pt>
    <dgm:pt modelId="{5F7165FF-1910-4FB3-A304-20D2B3C61ABE}" type="pres">
      <dgm:prSet presAssocID="{F66DE9FD-0D6A-40E1-B4A6-44185363CE50}" presName="linear" presStyleCnt="0">
        <dgm:presLayoutVars>
          <dgm:animLvl val="lvl"/>
          <dgm:resizeHandles val="exact"/>
        </dgm:presLayoutVars>
      </dgm:prSet>
      <dgm:spPr/>
    </dgm:pt>
    <dgm:pt modelId="{A9C626EE-94AA-40CE-BB63-4D295276AF97}" type="pres">
      <dgm:prSet presAssocID="{E23AB5D0-AB89-4469-9C41-42A371A1B86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E32791-9E82-433E-81E3-5386D58E58EC}" type="pres">
      <dgm:prSet presAssocID="{E3AEC3F6-01D8-4EAF-A520-4DE8843B082C}" presName="spacer" presStyleCnt="0"/>
      <dgm:spPr/>
    </dgm:pt>
    <dgm:pt modelId="{C3B26190-9A4A-42EC-909B-4222CD821E68}" type="pres">
      <dgm:prSet presAssocID="{AC5CCA21-A5F3-4AA0-97E2-711A5E51927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606BFD-053E-4595-89D1-796771612D11}" type="pres">
      <dgm:prSet presAssocID="{FD3936D6-9FB0-4D95-90F6-CC26ADFC34DA}" presName="spacer" presStyleCnt="0"/>
      <dgm:spPr/>
    </dgm:pt>
    <dgm:pt modelId="{01EE5711-639A-4C24-B965-3B22E727EEF3}" type="pres">
      <dgm:prSet presAssocID="{77DA3B00-F4B8-4EA1-9FF0-697F37DB4E7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4D97D0F-6AE5-413F-BDFD-0700E16D44D4}" type="pres">
      <dgm:prSet presAssocID="{F9373BB2-5921-43F6-9C67-FB8A54FDF1D8}" presName="spacer" presStyleCnt="0"/>
      <dgm:spPr/>
    </dgm:pt>
    <dgm:pt modelId="{849832E1-79F1-42EB-87E8-3FF06086F8B3}" type="pres">
      <dgm:prSet presAssocID="{DD5065E4-42C2-41AA-B07B-752927100F2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E3D2107-4D42-4136-BAD9-995F6C0CF72F}" type="presOf" srcId="{77DA3B00-F4B8-4EA1-9FF0-697F37DB4E71}" destId="{01EE5711-639A-4C24-B965-3B22E727EEF3}" srcOrd="0" destOrd="0" presId="urn:microsoft.com/office/officeart/2005/8/layout/vList2"/>
    <dgm:cxn modelId="{E1830D12-C70E-41C2-9DDE-F2AA392EA6DF}" type="presOf" srcId="{AC5CCA21-A5F3-4AA0-97E2-711A5E51927D}" destId="{C3B26190-9A4A-42EC-909B-4222CD821E68}" srcOrd="0" destOrd="0" presId="urn:microsoft.com/office/officeart/2005/8/layout/vList2"/>
    <dgm:cxn modelId="{35313B28-CBC4-42AD-A94E-A5334F77A69E}" srcId="{F66DE9FD-0D6A-40E1-B4A6-44185363CE50}" destId="{DD5065E4-42C2-41AA-B07B-752927100F20}" srcOrd="3" destOrd="0" parTransId="{C628ACC5-C040-4E5C-B43F-291E00F07F7F}" sibTransId="{DAC71ED5-1FC5-47B6-88AB-7FCB019361DF}"/>
    <dgm:cxn modelId="{96BB9B34-ED3C-44EC-B066-26CC7F864C8D}" srcId="{F66DE9FD-0D6A-40E1-B4A6-44185363CE50}" destId="{AC5CCA21-A5F3-4AA0-97E2-711A5E51927D}" srcOrd="1" destOrd="0" parTransId="{DDA91501-8F8B-4472-A540-8CBFB47D5D1A}" sibTransId="{FD3936D6-9FB0-4D95-90F6-CC26ADFC34DA}"/>
    <dgm:cxn modelId="{8DD30C35-2660-471A-819E-3B3507623839}" type="presOf" srcId="{DD5065E4-42C2-41AA-B07B-752927100F20}" destId="{849832E1-79F1-42EB-87E8-3FF06086F8B3}" srcOrd="0" destOrd="0" presId="urn:microsoft.com/office/officeart/2005/8/layout/vList2"/>
    <dgm:cxn modelId="{9A5D8E4F-EA6B-4EB5-A05A-C1A90C313530}" srcId="{F66DE9FD-0D6A-40E1-B4A6-44185363CE50}" destId="{E23AB5D0-AB89-4469-9C41-42A371A1B867}" srcOrd="0" destOrd="0" parTransId="{ED0E81BD-1D5F-49BD-A714-BA0232264989}" sibTransId="{E3AEC3F6-01D8-4EAF-A520-4DE8843B082C}"/>
    <dgm:cxn modelId="{BB372E6C-1B95-4E8D-808F-0E520BB3205C}" type="presOf" srcId="{F66DE9FD-0D6A-40E1-B4A6-44185363CE50}" destId="{5F7165FF-1910-4FB3-A304-20D2B3C61ABE}" srcOrd="0" destOrd="0" presId="urn:microsoft.com/office/officeart/2005/8/layout/vList2"/>
    <dgm:cxn modelId="{84E350D8-57CC-4FFF-9BD7-F8E5379D7872}" type="presOf" srcId="{E23AB5D0-AB89-4469-9C41-42A371A1B867}" destId="{A9C626EE-94AA-40CE-BB63-4D295276AF97}" srcOrd="0" destOrd="0" presId="urn:microsoft.com/office/officeart/2005/8/layout/vList2"/>
    <dgm:cxn modelId="{87D788D9-F73A-485F-8D74-D0B7490B6E72}" srcId="{F66DE9FD-0D6A-40E1-B4A6-44185363CE50}" destId="{77DA3B00-F4B8-4EA1-9FF0-697F37DB4E71}" srcOrd="2" destOrd="0" parTransId="{8E17E142-7C45-4BD5-8807-3FDED770A48B}" sibTransId="{F9373BB2-5921-43F6-9C67-FB8A54FDF1D8}"/>
    <dgm:cxn modelId="{4836DD6E-CFD6-4E28-ADB9-BA6F2E54D0A2}" type="presParOf" srcId="{5F7165FF-1910-4FB3-A304-20D2B3C61ABE}" destId="{A9C626EE-94AA-40CE-BB63-4D295276AF97}" srcOrd="0" destOrd="0" presId="urn:microsoft.com/office/officeart/2005/8/layout/vList2"/>
    <dgm:cxn modelId="{C4F91E64-FD98-4145-85B1-CE8E6B04D805}" type="presParOf" srcId="{5F7165FF-1910-4FB3-A304-20D2B3C61ABE}" destId="{EFE32791-9E82-433E-81E3-5386D58E58EC}" srcOrd="1" destOrd="0" presId="urn:microsoft.com/office/officeart/2005/8/layout/vList2"/>
    <dgm:cxn modelId="{8896BA06-682C-4985-9969-568B8683394D}" type="presParOf" srcId="{5F7165FF-1910-4FB3-A304-20D2B3C61ABE}" destId="{C3B26190-9A4A-42EC-909B-4222CD821E68}" srcOrd="2" destOrd="0" presId="urn:microsoft.com/office/officeart/2005/8/layout/vList2"/>
    <dgm:cxn modelId="{69F219AD-79F3-49A3-9BC4-072227800306}" type="presParOf" srcId="{5F7165FF-1910-4FB3-A304-20D2B3C61ABE}" destId="{47606BFD-053E-4595-89D1-796771612D11}" srcOrd="3" destOrd="0" presId="urn:microsoft.com/office/officeart/2005/8/layout/vList2"/>
    <dgm:cxn modelId="{1C971876-4B23-4581-ABD9-93AFAC2EFD0F}" type="presParOf" srcId="{5F7165FF-1910-4FB3-A304-20D2B3C61ABE}" destId="{01EE5711-639A-4C24-B965-3B22E727EEF3}" srcOrd="4" destOrd="0" presId="urn:microsoft.com/office/officeart/2005/8/layout/vList2"/>
    <dgm:cxn modelId="{5FCEDE5C-F3E2-4796-AEDF-903C798520A4}" type="presParOf" srcId="{5F7165FF-1910-4FB3-A304-20D2B3C61ABE}" destId="{64D97D0F-6AE5-413F-BDFD-0700E16D44D4}" srcOrd="5" destOrd="0" presId="urn:microsoft.com/office/officeart/2005/8/layout/vList2"/>
    <dgm:cxn modelId="{12ACB7CB-16E2-4C56-9F8E-36AD6FDAA2F6}" type="presParOf" srcId="{5F7165FF-1910-4FB3-A304-20D2B3C61ABE}" destId="{849832E1-79F1-42EB-87E8-3FF06086F8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32A09A-93F9-4344-A153-146ADC149F8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061BBC-B01A-488E-93C7-6E8B30887C2F}">
      <dgm:prSet/>
      <dgm:spPr/>
      <dgm:t>
        <a:bodyPr/>
        <a:lstStyle/>
        <a:p>
          <a:r>
            <a:rPr lang="en-US" dirty="0"/>
            <a:t>OSAMU SEIREI NO. 27/1942 JO. NO. 7/1944 </a:t>
          </a:r>
        </a:p>
        <a:p>
          <a:r>
            <a:rPr lang="en-US" dirty="0">
              <a:solidFill>
                <a:srgbClr val="002060"/>
              </a:solidFill>
            </a:rPr>
            <a:t>COPY PASTE </a:t>
          </a:r>
        </a:p>
      </dgm:t>
    </dgm:pt>
    <dgm:pt modelId="{C06BA526-B593-4AE9-87F0-09B4B105B164}" type="parTrans" cxnId="{1EFC4EF8-012C-407E-ADA9-C1DB25DC60FD}">
      <dgm:prSet/>
      <dgm:spPr/>
      <dgm:t>
        <a:bodyPr/>
        <a:lstStyle/>
        <a:p>
          <a:endParaRPr lang="en-US"/>
        </a:p>
      </dgm:t>
    </dgm:pt>
    <dgm:pt modelId="{59F977F1-8573-47C6-9082-8F2DDACCCF92}" type="sibTrans" cxnId="{1EFC4EF8-012C-407E-ADA9-C1DB25DC60FD}">
      <dgm:prSet/>
      <dgm:spPr>
        <a:ln w="38100">
          <a:solidFill>
            <a:srgbClr val="FF0000"/>
          </a:solidFill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6020649E-B614-44B6-AFFA-EB0DD4934962}">
      <dgm:prSet/>
      <dgm:spPr/>
      <dgm:t>
        <a:bodyPr/>
        <a:lstStyle/>
        <a:p>
          <a:r>
            <a:rPr lang="en-US" dirty="0"/>
            <a:t>UU No. 5/1979 jo. UU No. 22/1999 jo. UU No. 32/2004 jo. UU No. 16 </a:t>
          </a:r>
          <a:r>
            <a:rPr lang="en-US" dirty="0" err="1"/>
            <a:t>Tahun</a:t>
          </a:r>
          <a:r>
            <a:rPr lang="en-US" dirty="0"/>
            <a:t> 2014</a:t>
          </a:r>
        </a:p>
      </dgm:t>
    </dgm:pt>
    <dgm:pt modelId="{44F0B7D9-829B-4D88-ABD5-2D3B21C0A5CA}" type="parTrans" cxnId="{9B9A9AF7-B11F-4789-9A4E-A2E3B1B7EE68}">
      <dgm:prSet/>
      <dgm:spPr/>
      <dgm:t>
        <a:bodyPr/>
        <a:lstStyle/>
        <a:p>
          <a:endParaRPr lang="en-US"/>
        </a:p>
      </dgm:t>
    </dgm:pt>
    <dgm:pt modelId="{76D62734-2D08-4ADD-8F3D-B0954B7DC838}" type="sibTrans" cxnId="{9B9A9AF7-B11F-4789-9A4E-A2E3B1B7EE68}">
      <dgm:prSet/>
      <dgm:spPr/>
      <dgm:t>
        <a:bodyPr/>
        <a:lstStyle/>
        <a:p>
          <a:endParaRPr lang="en-US"/>
        </a:p>
      </dgm:t>
    </dgm:pt>
    <dgm:pt modelId="{A0394FCF-888E-4C22-B93E-079D35529677}" type="pres">
      <dgm:prSet presAssocID="{6732A09A-93F9-4344-A153-146ADC149F87}" presName="Name0" presStyleCnt="0">
        <dgm:presLayoutVars>
          <dgm:dir/>
          <dgm:resizeHandles val="exact"/>
        </dgm:presLayoutVars>
      </dgm:prSet>
      <dgm:spPr/>
    </dgm:pt>
    <dgm:pt modelId="{91F9DAE7-17EF-4C3D-A2E3-6A49FBE2ACA2}" type="pres">
      <dgm:prSet presAssocID="{4D061BBC-B01A-488E-93C7-6E8B30887C2F}" presName="node" presStyleLbl="node1" presStyleIdx="0" presStyleCnt="2">
        <dgm:presLayoutVars>
          <dgm:bulletEnabled val="1"/>
        </dgm:presLayoutVars>
      </dgm:prSet>
      <dgm:spPr/>
    </dgm:pt>
    <dgm:pt modelId="{5625308B-5D66-4B95-9598-6330F10CAA3C}" type="pres">
      <dgm:prSet presAssocID="{59F977F1-8573-47C6-9082-8F2DDACCCF92}" presName="sibTrans" presStyleLbl="sibTrans1D1" presStyleIdx="0" presStyleCnt="1"/>
      <dgm:spPr/>
    </dgm:pt>
    <dgm:pt modelId="{5FBBF35B-1670-4974-BF00-203195D46D38}" type="pres">
      <dgm:prSet presAssocID="{59F977F1-8573-47C6-9082-8F2DDACCCF92}" presName="connectorText" presStyleLbl="sibTrans1D1" presStyleIdx="0" presStyleCnt="1"/>
      <dgm:spPr/>
    </dgm:pt>
    <dgm:pt modelId="{E1444153-5C0E-423F-B801-F0C811F707E1}" type="pres">
      <dgm:prSet presAssocID="{6020649E-B614-44B6-AFFA-EB0DD4934962}" presName="node" presStyleLbl="node1" presStyleIdx="1" presStyleCnt="2">
        <dgm:presLayoutVars>
          <dgm:bulletEnabled val="1"/>
        </dgm:presLayoutVars>
      </dgm:prSet>
      <dgm:spPr/>
    </dgm:pt>
  </dgm:ptLst>
  <dgm:cxnLst>
    <dgm:cxn modelId="{9883F20E-6171-4207-AB33-8830B86C4E92}" type="presOf" srcId="{6732A09A-93F9-4344-A153-146ADC149F87}" destId="{A0394FCF-888E-4C22-B93E-079D35529677}" srcOrd="0" destOrd="0" presId="urn:microsoft.com/office/officeart/2016/7/layout/RepeatingBendingProcessNew"/>
    <dgm:cxn modelId="{2606D12D-5236-4A3F-8968-4337E32AA3F2}" type="presOf" srcId="{59F977F1-8573-47C6-9082-8F2DDACCCF92}" destId="{5FBBF35B-1670-4974-BF00-203195D46D38}" srcOrd="1" destOrd="0" presId="urn:microsoft.com/office/officeart/2016/7/layout/RepeatingBendingProcessNew"/>
    <dgm:cxn modelId="{93A43E52-97D3-4425-9A10-20A6B6B7A6F1}" type="presOf" srcId="{6020649E-B614-44B6-AFFA-EB0DD4934962}" destId="{E1444153-5C0E-423F-B801-F0C811F707E1}" srcOrd="0" destOrd="0" presId="urn:microsoft.com/office/officeart/2016/7/layout/RepeatingBendingProcessNew"/>
    <dgm:cxn modelId="{FF5C0E72-342D-46ED-B5F6-D2FA96D9E56D}" type="presOf" srcId="{4D061BBC-B01A-488E-93C7-6E8B30887C2F}" destId="{91F9DAE7-17EF-4C3D-A2E3-6A49FBE2ACA2}" srcOrd="0" destOrd="0" presId="urn:microsoft.com/office/officeart/2016/7/layout/RepeatingBendingProcessNew"/>
    <dgm:cxn modelId="{AFABF98E-DDFF-4A5A-A1D8-240ACE34232F}" type="presOf" srcId="{59F977F1-8573-47C6-9082-8F2DDACCCF92}" destId="{5625308B-5D66-4B95-9598-6330F10CAA3C}" srcOrd="0" destOrd="0" presId="urn:microsoft.com/office/officeart/2016/7/layout/RepeatingBendingProcessNew"/>
    <dgm:cxn modelId="{9B9A9AF7-B11F-4789-9A4E-A2E3B1B7EE68}" srcId="{6732A09A-93F9-4344-A153-146ADC149F87}" destId="{6020649E-B614-44B6-AFFA-EB0DD4934962}" srcOrd="1" destOrd="0" parTransId="{44F0B7D9-829B-4D88-ABD5-2D3B21C0A5CA}" sibTransId="{76D62734-2D08-4ADD-8F3D-B0954B7DC838}"/>
    <dgm:cxn modelId="{1EFC4EF8-012C-407E-ADA9-C1DB25DC60FD}" srcId="{6732A09A-93F9-4344-A153-146ADC149F87}" destId="{4D061BBC-B01A-488E-93C7-6E8B30887C2F}" srcOrd="0" destOrd="0" parTransId="{C06BA526-B593-4AE9-87F0-09B4B105B164}" sibTransId="{59F977F1-8573-47C6-9082-8F2DDACCCF92}"/>
    <dgm:cxn modelId="{9EBE6914-D13C-41FB-8B47-1FA7304FAFF2}" type="presParOf" srcId="{A0394FCF-888E-4C22-B93E-079D35529677}" destId="{91F9DAE7-17EF-4C3D-A2E3-6A49FBE2ACA2}" srcOrd="0" destOrd="0" presId="urn:microsoft.com/office/officeart/2016/7/layout/RepeatingBendingProcessNew"/>
    <dgm:cxn modelId="{4857CC2C-E7C1-4D05-A0BC-D9C6D44840EC}" type="presParOf" srcId="{A0394FCF-888E-4C22-B93E-079D35529677}" destId="{5625308B-5D66-4B95-9598-6330F10CAA3C}" srcOrd="1" destOrd="0" presId="urn:microsoft.com/office/officeart/2016/7/layout/RepeatingBendingProcessNew"/>
    <dgm:cxn modelId="{7A3F99BE-7490-4E79-9312-6DB2D87CFC56}" type="presParOf" srcId="{5625308B-5D66-4B95-9598-6330F10CAA3C}" destId="{5FBBF35B-1670-4974-BF00-203195D46D38}" srcOrd="0" destOrd="0" presId="urn:microsoft.com/office/officeart/2016/7/layout/RepeatingBendingProcessNew"/>
    <dgm:cxn modelId="{48FDE133-447E-498C-8F23-82144A9F687B}" type="presParOf" srcId="{A0394FCF-888E-4C22-B93E-079D35529677}" destId="{E1444153-5C0E-423F-B801-F0C811F707E1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7B93B9-1E2E-4B86-A8C5-FFB1799310F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45A7E8-505C-4B9B-BCCD-CE80058AFD9E}">
      <dgm:prSet custT="1"/>
      <dgm:spPr/>
      <dgm:t>
        <a:bodyPr/>
        <a:lstStyle/>
        <a:p>
          <a:r>
            <a:rPr lang="en-US" sz="2400"/>
            <a:t>UU    		= 2 </a:t>
          </a:r>
        </a:p>
      </dgm:t>
    </dgm:pt>
    <dgm:pt modelId="{364F9D71-1259-4D5C-A19A-8705A980A45C}" type="parTrans" cxnId="{B338166A-4CD3-4C74-89CB-12EA6430212A}">
      <dgm:prSet/>
      <dgm:spPr/>
      <dgm:t>
        <a:bodyPr/>
        <a:lstStyle/>
        <a:p>
          <a:endParaRPr lang="en-US"/>
        </a:p>
      </dgm:t>
    </dgm:pt>
    <dgm:pt modelId="{47E30FC5-EC0E-47A2-8255-574095389688}" type="sibTrans" cxnId="{B338166A-4CD3-4C74-89CB-12EA6430212A}">
      <dgm:prSet/>
      <dgm:spPr/>
      <dgm:t>
        <a:bodyPr/>
        <a:lstStyle/>
        <a:p>
          <a:endParaRPr lang="en-US"/>
        </a:p>
      </dgm:t>
    </dgm:pt>
    <dgm:pt modelId="{6FC26E9C-74B2-4F21-B67B-DD4D3E3606D3}">
      <dgm:prSet custT="1"/>
      <dgm:spPr/>
      <dgm:t>
        <a:bodyPr/>
        <a:lstStyle/>
        <a:p>
          <a:r>
            <a:rPr lang="en-US" sz="2400" dirty="0"/>
            <a:t>PP		= 2</a:t>
          </a:r>
        </a:p>
      </dgm:t>
    </dgm:pt>
    <dgm:pt modelId="{466378F4-6E90-4424-815B-86808CD52B4A}" type="parTrans" cxnId="{C4CA83AB-AF8C-4D4E-8636-B82AF68A3B22}">
      <dgm:prSet/>
      <dgm:spPr/>
      <dgm:t>
        <a:bodyPr/>
        <a:lstStyle/>
        <a:p>
          <a:endParaRPr lang="en-US"/>
        </a:p>
      </dgm:t>
    </dgm:pt>
    <dgm:pt modelId="{02C2937F-51DB-4705-A50F-2D080151195C}" type="sibTrans" cxnId="{C4CA83AB-AF8C-4D4E-8636-B82AF68A3B22}">
      <dgm:prSet/>
      <dgm:spPr/>
      <dgm:t>
        <a:bodyPr/>
        <a:lstStyle/>
        <a:p>
          <a:endParaRPr lang="en-US"/>
        </a:p>
      </dgm:t>
    </dgm:pt>
    <dgm:pt modelId="{5291CDEF-EA82-4D52-8AE6-B0BA8B754ACE}">
      <dgm:prSet custT="1"/>
      <dgm:spPr/>
      <dgm:t>
        <a:bodyPr/>
        <a:lstStyle/>
        <a:p>
          <a:r>
            <a:rPr lang="en-US" sz="2400"/>
            <a:t>Permendagri 	= 27</a:t>
          </a:r>
        </a:p>
      </dgm:t>
    </dgm:pt>
    <dgm:pt modelId="{92994249-D66F-495D-8CB5-81A4F32D1AE6}" type="parTrans" cxnId="{7078B95A-6357-4A29-BB58-AD84D6DAB3DA}">
      <dgm:prSet/>
      <dgm:spPr/>
      <dgm:t>
        <a:bodyPr/>
        <a:lstStyle/>
        <a:p>
          <a:endParaRPr lang="en-US"/>
        </a:p>
      </dgm:t>
    </dgm:pt>
    <dgm:pt modelId="{C5949D95-DD0A-4490-804E-F95B1346E593}" type="sibTrans" cxnId="{7078B95A-6357-4A29-BB58-AD84D6DAB3DA}">
      <dgm:prSet/>
      <dgm:spPr/>
      <dgm:t>
        <a:bodyPr/>
        <a:lstStyle/>
        <a:p>
          <a:endParaRPr lang="en-US"/>
        </a:p>
      </dgm:t>
    </dgm:pt>
    <dgm:pt modelId="{22CE3BEF-FFAC-45F7-86AB-06677BBF23CE}">
      <dgm:prSet custT="1"/>
      <dgm:spPr/>
      <dgm:t>
        <a:bodyPr/>
        <a:lstStyle/>
        <a:p>
          <a:r>
            <a:rPr lang="en-US" sz="2400" dirty="0" err="1"/>
            <a:t>Permendes</a:t>
          </a:r>
          <a:r>
            <a:rPr lang="en-US" sz="2400" dirty="0"/>
            <a:t> PDTT	= 32 </a:t>
          </a:r>
        </a:p>
      </dgm:t>
    </dgm:pt>
    <dgm:pt modelId="{FC44587E-33E4-4AEA-9F70-DD620FEAD80F}" type="parTrans" cxnId="{F5A73EEC-B5D8-45FF-B8D6-63A5A6B1DFE1}">
      <dgm:prSet/>
      <dgm:spPr/>
      <dgm:t>
        <a:bodyPr/>
        <a:lstStyle/>
        <a:p>
          <a:endParaRPr lang="en-US"/>
        </a:p>
      </dgm:t>
    </dgm:pt>
    <dgm:pt modelId="{8AA66B60-BCF3-4E6D-9311-3DB88E40CFC9}" type="sibTrans" cxnId="{F5A73EEC-B5D8-45FF-B8D6-63A5A6B1DFE1}">
      <dgm:prSet/>
      <dgm:spPr/>
      <dgm:t>
        <a:bodyPr/>
        <a:lstStyle/>
        <a:p>
          <a:endParaRPr lang="en-US"/>
        </a:p>
      </dgm:t>
    </dgm:pt>
    <dgm:pt modelId="{3EB6B59C-FF9A-47CB-ACDD-9BF092D2A397}">
      <dgm:prSet custT="1"/>
      <dgm:spPr/>
      <dgm:t>
        <a:bodyPr/>
        <a:lstStyle/>
        <a:p>
          <a:r>
            <a:rPr lang="en-US" sz="2400" dirty="0"/>
            <a:t>PMK 		= 2 </a:t>
          </a:r>
        </a:p>
      </dgm:t>
    </dgm:pt>
    <dgm:pt modelId="{80E92B2F-B9DB-4D46-A12F-E56081EC7EF1}" type="parTrans" cxnId="{CA485F45-79CB-457F-9512-2872DB631E7C}">
      <dgm:prSet/>
      <dgm:spPr/>
      <dgm:t>
        <a:bodyPr/>
        <a:lstStyle/>
        <a:p>
          <a:endParaRPr lang="en-ID"/>
        </a:p>
      </dgm:t>
    </dgm:pt>
    <dgm:pt modelId="{303576A1-2C57-4D0D-BA89-790A1B9CAB87}" type="sibTrans" cxnId="{CA485F45-79CB-457F-9512-2872DB631E7C}">
      <dgm:prSet/>
      <dgm:spPr/>
      <dgm:t>
        <a:bodyPr/>
        <a:lstStyle/>
        <a:p>
          <a:endParaRPr lang="en-ID"/>
        </a:p>
      </dgm:t>
    </dgm:pt>
    <dgm:pt modelId="{C5EFD374-793D-4AC8-BBE2-C8E21D3C14CF}" type="pres">
      <dgm:prSet presAssocID="{687B93B9-1E2E-4B86-A8C5-FFB1799310F0}" presName="linear" presStyleCnt="0">
        <dgm:presLayoutVars>
          <dgm:dir/>
          <dgm:animLvl val="lvl"/>
          <dgm:resizeHandles val="exact"/>
        </dgm:presLayoutVars>
      </dgm:prSet>
      <dgm:spPr/>
    </dgm:pt>
    <dgm:pt modelId="{827B9F21-D802-441B-A08E-271094356AC8}" type="pres">
      <dgm:prSet presAssocID="{A745A7E8-505C-4B9B-BCCD-CE80058AFD9E}" presName="parentLin" presStyleCnt="0"/>
      <dgm:spPr/>
    </dgm:pt>
    <dgm:pt modelId="{E69C5DB8-CF0C-45D1-AD2F-A9C46DE77359}" type="pres">
      <dgm:prSet presAssocID="{A745A7E8-505C-4B9B-BCCD-CE80058AFD9E}" presName="parentLeftMargin" presStyleLbl="node1" presStyleIdx="0" presStyleCnt="5"/>
      <dgm:spPr/>
    </dgm:pt>
    <dgm:pt modelId="{63976072-0E5E-451B-87CB-54CD64743FAB}" type="pres">
      <dgm:prSet presAssocID="{A745A7E8-505C-4B9B-BCCD-CE80058AFD9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6B45A06-FEFF-4010-9CFE-9D6745DB9E5B}" type="pres">
      <dgm:prSet presAssocID="{A745A7E8-505C-4B9B-BCCD-CE80058AFD9E}" presName="negativeSpace" presStyleCnt="0"/>
      <dgm:spPr/>
    </dgm:pt>
    <dgm:pt modelId="{9F5E89EE-6235-44B0-B8E4-7C38026FA50F}" type="pres">
      <dgm:prSet presAssocID="{A745A7E8-505C-4B9B-BCCD-CE80058AFD9E}" presName="childText" presStyleLbl="conFgAcc1" presStyleIdx="0" presStyleCnt="5">
        <dgm:presLayoutVars>
          <dgm:bulletEnabled val="1"/>
        </dgm:presLayoutVars>
      </dgm:prSet>
      <dgm:spPr/>
    </dgm:pt>
    <dgm:pt modelId="{195749C6-ADE6-4777-A4FD-EED4FE470891}" type="pres">
      <dgm:prSet presAssocID="{47E30FC5-EC0E-47A2-8255-574095389688}" presName="spaceBetweenRectangles" presStyleCnt="0"/>
      <dgm:spPr/>
    </dgm:pt>
    <dgm:pt modelId="{EF411832-5966-487A-9CCE-5941F0FA72CA}" type="pres">
      <dgm:prSet presAssocID="{6FC26E9C-74B2-4F21-B67B-DD4D3E3606D3}" presName="parentLin" presStyleCnt="0"/>
      <dgm:spPr/>
    </dgm:pt>
    <dgm:pt modelId="{6D75907B-6FAF-4F6C-BD28-F9601DBA0615}" type="pres">
      <dgm:prSet presAssocID="{6FC26E9C-74B2-4F21-B67B-DD4D3E3606D3}" presName="parentLeftMargin" presStyleLbl="node1" presStyleIdx="0" presStyleCnt="5"/>
      <dgm:spPr/>
    </dgm:pt>
    <dgm:pt modelId="{9506E037-2F7F-4316-A8B2-5DFA99945985}" type="pres">
      <dgm:prSet presAssocID="{6FC26E9C-74B2-4F21-B67B-DD4D3E3606D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D0CB8CF-CFA5-46EF-BB89-D5ADD59E052E}" type="pres">
      <dgm:prSet presAssocID="{6FC26E9C-74B2-4F21-B67B-DD4D3E3606D3}" presName="negativeSpace" presStyleCnt="0"/>
      <dgm:spPr/>
    </dgm:pt>
    <dgm:pt modelId="{93B42537-EF3E-4660-8B29-1E43B8B42C9B}" type="pres">
      <dgm:prSet presAssocID="{6FC26E9C-74B2-4F21-B67B-DD4D3E3606D3}" presName="childText" presStyleLbl="conFgAcc1" presStyleIdx="1" presStyleCnt="5">
        <dgm:presLayoutVars>
          <dgm:bulletEnabled val="1"/>
        </dgm:presLayoutVars>
      </dgm:prSet>
      <dgm:spPr/>
    </dgm:pt>
    <dgm:pt modelId="{C0EAF1CB-1D9F-4ADE-A608-122DED2F5B6E}" type="pres">
      <dgm:prSet presAssocID="{02C2937F-51DB-4705-A50F-2D080151195C}" presName="spaceBetweenRectangles" presStyleCnt="0"/>
      <dgm:spPr/>
    </dgm:pt>
    <dgm:pt modelId="{76E47760-CF64-4AD9-B38B-D5F801D6FCEB}" type="pres">
      <dgm:prSet presAssocID="{5291CDEF-EA82-4D52-8AE6-B0BA8B754ACE}" presName="parentLin" presStyleCnt="0"/>
      <dgm:spPr/>
    </dgm:pt>
    <dgm:pt modelId="{A5C25A41-17C6-48B0-8536-81ED95BDAC62}" type="pres">
      <dgm:prSet presAssocID="{5291CDEF-EA82-4D52-8AE6-B0BA8B754ACE}" presName="parentLeftMargin" presStyleLbl="node1" presStyleIdx="1" presStyleCnt="5"/>
      <dgm:spPr/>
    </dgm:pt>
    <dgm:pt modelId="{635E9F2B-3DCC-479B-86FF-3D4E0A5A8928}" type="pres">
      <dgm:prSet presAssocID="{5291CDEF-EA82-4D52-8AE6-B0BA8B754A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283F194-0961-4C56-B420-25B57816CC57}" type="pres">
      <dgm:prSet presAssocID="{5291CDEF-EA82-4D52-8AE6-B0BA8B754ACE}" presName="negativeSpace" presStyleCnt="0"/>
      <dgm:spPr/>
    </dgm:pt>
    <dgm:pt modelId="{CA40235C-A503-419C-A83C-947D0F13BD90}" type="pres">
      <dgm:prSet presAssocID="{5291CDEF-EA82-4D52-8AE6-B0BA8B754ACE}" presName="childText" presStyleLbl="conFgAcc1" presStyleIdx="2" presStyleCnt="5">
        <dgm:presLayoutVars>
          <dgm:bulletEnabled val="1"/>
        </dgm:presLayoutVars>
      </dgm:prSet>
      <dgm:spPr/>
    </dgm:pt>
    <dgm:pt modelId="{E6385D85-49D8-4691-90D9-83612519AF52}" type="pres">
      <dgm:prSet presAssocID="{C5949D95-DD0A-4490-804E-F95B1346E593}" presName="spaceBetweenRectangles" presStyleCnt="0"/>
      <dgm:spPr/>
    </dgm:pt>
    <dgm:pt modelId="{0E4432BC-2012-45F8-ADD0-A2F45B415369}" type="pres">
      <dgm:prSet presAssocID="{22CE3BEF-FFAC-45F7-86AB-06677BBF23CE}" presName="parentLin" presStyleCnt="0"/>
      <dgm:spPr/>
    </dgm:pt>
    <dgm:pt modelId="{327C6E43-A941-492C-9474-BF6E6CFFA27F}" type="pres">
      <dgm:prSet presAssocID="{22CE3BEF-FFAC-45F7-86AB-06677BBF23CE}" presName="parentLeftMargin" presStyleLbl="node1" presStyleIdx="2" presStyleCnt="5"/>
      <dgm:spPr/>
    </dgm:pt>
    <dgm:pt modelId="{98445B1C-9876-463B-B7BD-E68888A73665}" type="pres">
      <dgm:prSet presAssocID="{22CE3BEF-FFAC-45F7-86AB-06677BBF23C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8923DF-9AAB-43EA-B837-2DEE6EC976FF}" type="pres">
      <dgm:prSet presAssocID="{22CE3BEF-FFAC-45F7-86AB-06677BBF23CE}" presName="negativeSpace" presStyleCnt="0"/>
      <dgm:spPr/>
    </dgm:pt>
    <dgm:pt modelId="{011E1566-2474-4869-A766-C69D74BB0DDE}" type="pres">
      <dgm:prSet presAssocID="{22CE3BEF-FFAC-45F7-86AB-06677BBF23CE}" presName="childText" presStyleLbl="conFgAcc1" presStyleIdx="3" presStyleCnt="5">
        <dgm:presLayoutVars>
          <dgm:bulletEnabled val="1"/>
        </dgm:presLayoutVars>
      </dgm:prSet>
      <dgm:spPr/>
    </dgm:pt>
    <dgm:pt modelId="{F5901BD8-AAC8-4448-890E-672A3873D5C1}" type="pres">
      <dgm:prSet presAssocID="{8AA66B60-BCF3-4E6D-9311-3DB88E40CFC9}" presName="spaceBetweenRectangles" presStyleCnt="0"/>
      <dgm:spPr/>
    </dgm:pt>
    <dgm:pt modelId="{2F5528EF-9314-444D-8751-8321A21DA400}" type="pres">
      <dgm:prSet presAssocID="{3EB6B59C-FF9A-47CB-ACDD-9BF092D2A397}" presName="parentLin" presStyleCnt="0"/>
      <dgm:spPr/>
    </dgm:pt>
    <dgm:pt modelId="{65C6FCBC-EAA4-442D-BF07-2CC1C57E8CFB}" type="pres">
      <dgm:prSet presAssocID="{3EB6B59C-FF9A-47CB-ACDD-9BF092D2A397}" presName="parentLeftMargin" presStyleLbl="node1" presStyleIdx="3" presStyleCnt="5"/>
      <dgm:spPr/>
    </dgm:pt>
    <dgm:pt modelId="{3106F7ED-CA5C-495D-8FB7-9C62C23D4CAC}" type="pres">
      <dgm:prSet presAssocID="{3EB6B59C-FF9A-47CB-ACDD-9BF092D2A39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AF6079E-2C1F-422F-8588-0893E9FC91E6}" type="pres">
      <dgm:prSet presAssocID="{3EB6B59C-FF9A-47CB-ACDD-9BF092D2A397}" presName="negativeSpace" presStyleCnt="0"/>
      <dgm:spPr/>
    </dgm:pt>
    <dgm:pt modelId="{7ED3B039-E07B-430D-A33E-CCCAE3FF97AB}" type="pres">
      <dgm:prSet presAssocID="{3EB6B59C-FF9A-47CB-ACDD-9BF092D2A39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494051B-FC84-4A6F-B323-67D10EFFDC24}" type="presOf" srcId="{5291CDEF-EA82-4D52-8AE6-B0BA8B754ACE}" destId="{635E9F2B-3DCC-479B-86FF-3D4E0A5A8928}" srcOrd="1" destOrd="0" presId="urn:microsoft.com/office/officeart/2005/8/layout/list1"/>
    <dgm:cxn modelId="{9459EA2C-8A90-48BF-B41A-FCC0467EDF73}" type="presOf" srcId="{5291CDEF-EA82-4D52-8AE6-B0BA8B754ACE}" destId="{A5C25A41-17C6-48B0-8536-81ED95BDAC62}" srcOrd="0" destOrd="0" presId="urn:microsoft.com/office/officeart/2005/8/layout/list1"/>
    <dgm:cxn modelId="{CA485F45-79CB-457F-9512-2872DB631E7C}" srcId="{687B93B9-1E2E-4B86-A8C5-FFB1799310F0}" destId="{3EB6B59C-FF9A-47CB-ACDD-9BF092D2A397}" srcOrd="4" destOrd="0" parTransId="{80E92B2F-B9DB-4D46-A12F-E56081EC7EF1}" sibTransId="{303576A1-2C57-4D0D-BA89-790A1B9CAB87}"/>
    <dgm:cxn modelId="{7078B95A-6357-4A29-BB58-AD84D6DAB3DA}" srcId="{687B93B9-1E2E-4B86-A8C5-FFB1799310F0}" destId="{5291CDEF-EA82-4D52-8AE6-B0BA8B754ACE}" srcOrd="2" destOrd="0" parTransId="{92994249-D66F-495D-8CB5-81A4F32D1AE6}" sibTransId="{C5949D95-DD0A-4490-804E-F95B1346E593}"/>
    <dgm:cxn modelId="{DA93BC5C-D2CF-45FF-A6ED-920FBBABECA3}" type="presOf" srcId="{A745A7E8-505C-4B9B-BCCD-CE80058AFD9E}" destId="{E69C5DB8-CF0C-45D1-AD2F-A9C46DE77359}" srcOrd="0" destOrd="0" presId="urn:microsoft.com/office/officeart/2005/8/layout/list1"/>
    <dgm:cxn modelId="{B338166A-4CD3-4C74-89CB-12EA6430212A}" srcId="{687B93B9-1E2E-4B86-A8C5-FFB1799310F0}" destId="{A745A7E8-505C-4B9B-BCCD-CE80058AFD9E}" srcOrd="0" destOrd="0" parTransId="{364F9D71-1259-4D5C-A19A-8705A980A45C}" sibTransId="{47E30FC5-EC0E-47A2-8255-574095389688}"/>
    <dgm:cxn modelId="{4AA22388-52EA-48E3-A6A0-B6E776556736}" type="presOf" srcId="{6FC26E9C-74B2-4F21-B67B-DD4D3E3606D3}" destId="{9506E037-2F7F-4316-A8B2-5DFA99945985}" srcOrd="1" destOrd="0" presId="urn:microsoft.com/office/officeart/2005/8/layout/list1"/>
    <dgm:cxn modelId="{0F51BFA6-F76D-4B96-83A9-66CD2909FE94}" type="presOf" srcId="{22CE3BEF-FFAC-45F7-86AB-06677BBF23CE}" destId="{98445B1C-9876-463B-B7BD-E68888A73665}" srcOrd="1" destOrd="0" presId="urn:microsoft.com/office/officeart/2005/8/layout/list1"/>
    <dgm:cxn modelId="{19B560AA-3765-4307-85C0-CD0B9C2FB948}" type="presOf" srcId="{22CE3BEF-FFAC-45F7-86AB-06677BBF23CE}" destId="{327C6E43-A941-492C-9474-BF6E6CFFA27F}" srcOrd="0" destOrd="0" presId="urn:microsoft.com/office/officeart/2005/8/layout/list1"/>
    <dgm:cxn modelId="{C4CA83AB-AF8C-4D4E-8636-B82AF68A3B22}" srcId="{687B93B9-1E2E-4B86-A8C5-FFB1799310F0}" destId="{6FC26E9C-74B2-4F21-B67B-DD4D3E3606D3}" srcOrd="1" destOrd="0" parTransId="{466378F4-6E90-4424-815B-86808CD52B4A}" sibTransId="{02C2937F-51DB-4705-A50F-2D080151195C}"/>
    <dgm:cxn modelId="{59E7E4B9-66AD-419B-B62C-998627BB3AA2}" type="presOf" srcId="{687B93B9-1E2E-4B86-A8C5-FFB1799310F0}" destId="{C5EFD374-793D-4AC8-BBE2-C8E21D3C14CF}" srcOrd="0" destOrd="0" presId="urn:microsoft.com/office/officeart/2005/8/layout/list1"/>
    <dgm:cxn modelId="{AEFDAEC0-3E2F-4A09-AE5B-91B0F5A5C5F6}" type="presOf" srcId="{6FC26E9C-74B2-4F21-B67B-DD4D3E3606D3}" destId="{6D75907B-6FAF-4F6C-BD28-F9601DBA0615}" srcOrd="0" destOrd="0" presId="urn:microsoft.com/office/officeart/2005/8/layout/list1"/>
    <dgm:cxn modelId="{69CCB0C9-558F-47C8-8805-49B27688C522}" type="presOf" srcId="{3EB6B59C-FF9A-47CB-ACDD-9BF092D2A397}" destId="{3106F7ED-CA5C-495D-8FB7-9C62C23D4CAC}" srcOrd="1" destOrd="0" presId="urn:microsoft.com/office/officeart/2005/8/layout/list1"/>
    <dgm:cxn modelId="{D952BAD8-42BB-4415-AE8C-CE7AB01720DC}" type="presOf" srcId="{A745A7E8-505C-4B9B-BCCD-CE80058AFD9E}" destId="{63976072-0E5E-451B-87CB-54CD64743FAB}" srcOrd="1" destOrd="0" presId="urn:microsoft.com/office/officeart/2005/8/layout/list1"/>
    <dgm:cxn modelId="{F5A73EEC-B5D8-45FF-B8D6-63A5A6B1DFE1}" srcId="{687B93B9-1E2E-4B86-A8C5-FFB1799310F0}" destId="{22CE3BEF-FFAC-45F7-86AB-06677BBF23CE}" srcOrd="3" destOrd="0" parTransId="{FC44587E-33E4-4AEA-9F70-DD620FEAD80F}" sibTransId="{8AA66B60-BCF3-4E6D-9311-3DB88E40CFC9}"/>
    <dgm:cxn modelId="{75BA78F4-CBA6-46DE-9DC6-7234D1B6DF98}" type="presOf" srcId="{3EB6B59C-FF9A-47CB-ACDD-9BF092D2A397}" destId="{65C6FCBC-EAA4-442D-BF07-2CC1C57E8CFB}" srcOrd="0" destOrd="0" presId="urn:microsoft.com/office/officeart/2005/8/layout/list1"/>
    <dgm:cxn modelId="{816A8D49-B446-4BAD-A9DC-CC32BBC6D9F7}" type="presParOf" srcId="{C5EFD374-793D-4AC8-BBE2-C8E21D3C14CF}" destId="{827B9F21-D802-441B-A08E-271094356AC8}" srcOrd="0" destOrd="0" presId="urn:microsoft.com/office/officeart/2005/8/layout/list1"/>
    <dgm:cxn modelId="{6BDFE368-69AD-4BE0-98F6-4A8B5BC85F5B}" type="presParOf" srcId="{827B9F21-D802-441B-A08E-271094356AC8}" destId="{E69C5DB8-CF0C-45D1-AD2F-A9C46DE77359}" srcOrd="0" destOrd="0" presId="urn:microsoft.com/office/officeart/2005/8/layout/list1"/>
    <dgm:cxn modelId="{41BA09D1-8C0F-43B8-A8DB-C414339B0215}" type="presParOf" srcId="{827B9F21-D802-441B-A08E-271094356AC8}" destId="{63976072-0E5E-451B-87CB-54CD64743FAB}" srcOrd="1" destOrd="0" presId="urn:microsoft.com/office/officeart/2005/8/layout/list1"/>
    <dgm:cxn modelId="{D8E07A06-908C-4EAC-8CA1-B575086C3E73}" type="presParOf" srcId="{C5EFD374-793D-4AC8-BBE2-C8E21D3C14CF}" destId="{06B45A06-FEFF-4010-9CFE-9D6745DB9E5B}" srcOrd="1" destOrd="0" presId="urn:microsoft.com/office/officeart/2005/8/layout/list1"/>
    <dgm:cxn modelId="{3E74959B-FFCB-4AB1-B71C-7C86377E4BBA}" type="presParOf" srcId="{C5EFD374-793D-4AC8-BBE2-C8E21D3C14CF}" destId="{9F5E89EE-6235-44B0-B8E4-7C38026FA50F}" srcOrd="2" destOrd="0" presId="urn:microsoft.com/office/officeart/2005/8/layout/list1"/>
    <dgm:cxn modelId="{B4ABEA33-294F-44B6-96A7-8F4A168F9D27}" type="presParOf" srcId="{C5EFD374-793D-4AC8-BBE2-C8E21D3C14CF}" destId="{195749C6-ADE6-4777-A4FD-EED4FE470891}" srcOrd="3" destOrd="0" presId="urn:microsoft.com/office/officeart/2005/8/layout/list1"/>
    <dgm:cxn modelId="{6A7E6449-3B8F-4C0A-880E-7540FF2BB0F7}" type="presParOf" srcId="{C5EFD374-793D-4AC8-BBE2-C8E21D3C14CF}" destId="{EF411832-5966-487A-9CCE-5941F0FA72CA}" srcOrd="4" destOrd="0" presId="urn:microsoft.com/office/officeart/2005/8/layout/list1"/>
    <dgm:cxn modelId="{96168DC4-243E-4BC3-ADF6-E0EC52573AA8}" type="presParOf" srcId="{EF411832-5966-487A-9CCE-5941F0FA72CA}" destId="{6D75907B-6FAF-4F6C-BD28-F9601DBA0615}" srcOrd="0" destOrd="0" presId="urn:microsoft.com/office/officeart/2005/8/layout/list1"/>
    <dgm:cxn modelId="{CDAF8EFC-712A-41ED-A7A6-91A9020272B1}" type="presParOf" srcId="{EF411832-5966-487A-9CCE-5941F0FA72CA}" destId="{9506E037-2F7F-4316-A8B2-5DFA99945985}" srcOrd="1" destOrd="0" presId="urn:microsoft.com/office/officeart/2005/8/layout/list1"/>
    <dgm:cxn modelId="{83D74C6C-C975-442E-8460-3661710BF286}" type="presParOf" srcId="{C5EFD374-793D-4AC8-BBE2-C8E21D3C14CF}" destId="{6D0CB8CF-CFA5-46EF-BB89-D5ADD59E052E}" srcOrd="5" destOrd="0" presId="urn:microsoft.com/office/officeart/2005/8/layout/list1"/>
    <dgm:cxn modelId="{4DAD2AB8-6A8A-426E-A8B3-AD495EAB7528}" type="presParOf" srcId="{C5EFD374-793D-4AC8-BBE2-C8E21D3C14CF}" destId="{93B42537-EF3E-4660-8B29-1E43B8B42C9B}" srcOrd="6" destOrd="0" presId="urn:microsoft.com/office/officeart/2005/8/layout/list1"/>
    <dgm:cxn modelId="{8A4C9E83-05BA-4CE2-B396-EEBFF4593115}" type="presParOf" srcId="{C5EFD374-793D-4AC8-BBE2-C8E21D3C14CF}" destId="{C0EAF1CB-1D9F-4ADE-A608-122DED2F5B6E}" srcOrd="7" destOrd="0" presId="urn:microsoft.com/office/officeart/2005/8/layout/list1"/>
    <dgm:cxn modelId="{CC7A45C7-D609-40E5-8154-A18C02637D97}" type="presParOf" srcId="{C5EFD374-793D-4AC8-BBE2-C8E21D3C14CF}" destId="{76E47760-CF64-4AD9-B38B-D5F801D6FCEB}" srcOrd="8" destOrd="0" presId="urn:microsoft.com/office/officeart/2005/8/layout/list1"/>
    <dgm:cxn modelId="{CF235726-9D20-4270-AE76-43A4DF0EE722}" type="presParOf" srcId="{76E47760-CF64-4AD9-B38B-D5F801D6FCEB}" destId="{A5C25A41-17C6-48B0-8536-81ED95BDAC62}" srcOrd="0" destOrd="0" presId="urn:microsoft.com/office/officeart/2005/8/layout/list1"/>
    <dgm:cxn modelId="{339C56AD-86AA-4CDF-A26F-0BCE0FDFBEA7}" type="presParOf" srcId="{76E47760-CF64-4AD9-B38B-D5F801D6FCEB}" destId="{635E9F2B-3DCC-479B-86FF-3D4E0A5A8928}" srcOrd="1" destOrd="0" presId="urn:microsoft.com/office/officeart/2005/8/layout/list1"/>
    <dgm:cxn modelId="{1E535624-9BE1-422F-A66A-90A89DDD7D37}" type="presParOf" srcId="{C5EFD374-793D-4AC8-BBE2-C8E21D3C14CF}" destId="{7283F194-0961-4C56-B420-25B57816CC57}" srcOrd="9" destOrd="0" presId="urn:microsoft.com/office/officeart/2005/8/layout/list1"/>
    <dgm:cxn modelId="{24496DFC-F506-4227-98D1-16E39203438D}" type="presParOf" srcId="{C5EFD374-793D-4AC8-BBE2-C8E21D3C14CF}" destId="{CA40235C-A503-419C-A83C-947D0F13BD90}" srcOrd="10" destOrd="0" presId="urn:microsoft.com/office/officeart/2005/8/layout/list1"/>
    <dgm:cxn modelId="{4F4A9A8C-383C-4017-9799-B491AD9D6163}" type="presParOf" srcId="{C5EFD374-793D-4AC8-BBE2-C8E21D3C14CF}" destId="{E6385D85-49D8-4691-90D9-83612519AF52}" srcOrd="11" destOrd="0" presId="urn:microsoft.com/office/officeart/2005/8/layout/list1"/>
    <dgm:cxn modelId="{F0F737D3-67F3-45FD-92DB-0B12A853AC21}" type="presParOf" srcId="{C5EFD374-793D-4AC8-BBE2-C8E21D3C14CF}" destId="{0E4432BC-2012-45F8-ADD0-A2F45B415369}" srcOrd="12" destOrd="0" presId="urn:microsoft.com/office/officeart/2005/8/layout/list1"/>
    <dgm:cxn modelId="{8CE2DA2D-3635-4666-B04E-8FAFADBC7361}" type="presParOf" srcId="{0E4432BC-2012-45F8-ADD0-A2F45B415369}" destId="{327C6E43-A941-492C-9474-BF6E6CFFA27F}" srcOrd="0" destOrd="0" presId="urn:microsoft.com/office/officeart/2005/8/layout/list1"/>
    <dgm:cxn modelId="{A174D141-1D8A-48A3-A38A-E4F2AD3CA37D}" type="presParOf" srcId="{0E4432BC-2012-45F8-ADD0-A2F45B415369}" destId="{98445B1C-9876-463B-B7BD-E68888A73665}" srcOrd="1" destOrd="0" presId="urn:microsoft.com/office/officeart/2005/8/layout/list1"/>
    <dgm:cxn modelId="{B9BBB319-31C3-4B6D-8643-D0C3AB69D58A}" type="presParOf" srcId="{C5EFD374-793D-4AC8-BBE2-C8E21D3C14CF}" destId="{EB8923DF-9AAB-43EA-B837-2DEE6EC976FF}" srcOrd="13" destOrd="0" presId="urn:microsoft.com/office/officeart/2005/8/layout/list1"/>
    <dgm:cxn modelId="{4E933DD9-C819-46F0-8D81-5E8791A9D1E6}" type="presParOf" srcId="{C5EFD374-793D-4AC8-BBE2-C8E21D3C14CF}" destId="{011E1566-2474-4869-A766-C69D74BB0DDE}" srcOrd="14" destOrd="0" presId="urn:microsoft.com/office/officeart/2005/8/layout/list1"/>
    <dgm:cxn modelId="{1CAFA6F2-8C17-4F8D-ACEF-F84FBD63235E}" type="presParOf" srcId="{C5EFD374-793D-4AC8-BBE2-C8E21D3C14CF}" destId="{F5901BD8-AAC8-4448-890E-672A3873D5C1}" srcOrd="15" destOrd="0" presId="urn:microsoft.com/office/officeart/2005/8/layout/list1"/>
    <dgm:cxn modelId="{2CA7E5BF-DA7C-4103-AE17-38FE5788B451}" type="presParOf" srcId="{C5EFD374-793D-4AC8-BBE2-C8E21D3C14CF}" destId="{2F5528EF-9314-444D-8751-8321A21DA400}" srcOrd="16" destOrd="0" presId="urn:microsoft.com/office/officeart/2005/8/layout/list1"/>
    <dgm:cxn modelId="{4FA9ABDA-1BCE-40FB-97BC-300711A261F1}" type="presParOf" srcId="{2F5528EF-9314-444D-8751-8321A21DA400}" destId="{65C6FCBC-EAA4-442D-BF07-2CC1C57E8CFB}" srcOrd="0" destOrd="0" presId="urn:microsoft.com/office/officeart/2005/8/layout/list1"/>
    <dgm:cxn modelId="{38490025-579B-49F0-98E2-65C6E6E1C78C}" type="presParOf" srcId="{2F5528EF-9314-444D-8751-8321A21DA400}" destId="{3106F7ED-CA5C-495D-8FB7-9C62C23D4CAC}" srcOrd="1" destOrd="0" presId="urn:microsoft.com/office/officeart/2005/8/layout/list1"/>
    <dgm:cxn modelId="{EB1952DC-496B-4F66-A241-34FA96874B63}" type="presParOf" srcId="{C5EFD374-793D-4AC8-BBE2-C8E21D3C14CF}" destId="{6AF6079E-2C1F-422F-8588-0893E9FC91E6}" srcOrd="17" destOrd="0" presId="urn:microsoft.com/office/officeart/2005/8/layout/list1"/>
    <dgm:cxn modelId="{8AD9C822-789B-4B3E-B0B7-C219A3ED7772}" type="presParOf" srcId="{C5EFD374-793D-4AC8-BBE2-C8E21D3C14CF}" destId="{7ED3B039-E07B-430D-A33E-CCCAE3FF97A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B27460-CE21-4240-B7E4-E58494F7E9B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6CA484-33AC-409B-8A1D-F736A60B9CB5}">
      <dgm:prSet/>
      <dgm:spPr/>
      <dgm:t>
        <a:bodyPr/>
        <a:lstStyle/>
        <a:p>
          <a:r>
            <a:rPr lang="en-ID"/>
            <a:t>Pengorganisasian melalui pembentukan dan fasilitasi kader pembangunan dan pemberdayaan masyarakat; </a:t>
          </a:r>
          <a:endParaRPr lang="en-US"/>
        </a:p>
      </dgm:t>
    </dgm:pt>
    <dgm:pt modelId="{9A6A21B4-E21B-4B40-B486-CAC7D8F38DE9}" type="parTrans" cxnId="{F3A00B2E-9559-4AD5-9A03-B39DA2FD1DA1}">
      <dgm:prSet/>
      <dgm:spPr/>
      <dgm:t>
        <a:bodyPr/>
        <a:lstStyle/>
        <a:p>
          <a:endParaRPr lang="en-US"/>
        </a:p>
      </dgm:t>
    </dgm:pt>
    <dgm:pt modelId="{C70E02A9-302A-479E-8207-B10041D1D03C}" type="sibTrans" cxnId="{F3A00B2E-9559-4AD5-9A03-B39DA2FD1DA1}">
      <dgm:prSet/>
      <dgm:spPr/>
      <dgm:t>
        <a:bodyPr/>
        <a:lstStyle/>
        <a:p>
          <a:endParaRPr lang="en-US"/>
        </a:p>
      </dgm:t>
    </dgm:pt>
    <dgm:pt modelId="{1065E8A9-16A4-47B4-A7ED-6F46391B9819}">
      <dgm:prSet/>
      <dgm:spPr/>
      <dgm:t>
        <a:bodyPr/>
        <a:lstStyle/>
        <a:p>
          <a:r>
            <a:rPr lang="en-ID"/>
            <a:t>Peningkatan kapasitas melalui pelatihan usaha ekonomi desa; </a:t>
          </a:r>
          <a:endParaRPr lang="en-US"/>
        </a:p>
      </dgm:t>
    </dgm:pt>
    <dgm:pt modelId="{1C060E0D-ECB0-4AD6-B5CB-9866E5025430}" type="parTrans" cxnId="{6B047F5A-1EFF-4EDD-B507-21502EE55ED2}">
      <dgm:prSet/>
      <dgm:spPr/>
      <dgm:t>
        <a:bodyPr/>
        <a:lstStyle/>
        <a:p>
          <a:endParaRPr lang="en-US"/>
        </a:p>
      </dgm:t>
    </dgm:pt>
    <dgm:pt modelId="{B3A69CE7-7E61-41DA-A151-C7AA52B6CA72}" type="sibTrans" cxnId="{6B047F5A-1EFF-4EDD-B507-21502EE55ED2}">
      <dgm:prSet/>
      <dgm:spPr/>
      <dgm:t>
        <a:bodyPr/>
        <a:lstStyle/>
        <a:p>
          <a:endParaRPr lang="en-US"/>
        </a:p>
      </dgm:t>
    </dgm:pt>
    <dgm:pt modelId="{4ECACC5F-812B-4498-A377-20B177AE71B2}">
      <dgm:prSet/>
      <dgm:spPr/>
      <dgm:t>
        <a:bodyPr/>
        <a:lstStyle/>
        <a:p>
          <a:r>
            <a:rPr lang="en-ID"/>
            <a:t>Pendayagunaan teknologi tepat guna; dan </a:t>
          </a:r>
          <a:endParaRPr lang="en-US"/>
        </a:p>
      </dgm:t>
    </dgm:pt>
    <dgm:pt modelId="{B8C2B5B5-67E5-44F1-B4EF-6D4E707F9137}" type="parTrans" cxnId="{5EEE9660-9940-4F04-AEC4-45D745A977E3}">
      <dgm:prSet/>
      <dgm:spPr/>
      <dgm:t>
        <a:bodyPr/>
        <a:lstStyle/>
        <a:p>
          <a:endParaRPr lang="en-US"/>
        </a:p>
      </dgm:t>
    </dgm:pt>
    <dgm:pt modelId="{2F7AA971-65EA-41F7-8A95-C9C3737E9958}" type="sibTrans" cxnId="{5EEE9660-9940-4F04-AEC4-45D745A977E3}">
      <dgm:prSet/>
      <dgm:spPr/>
      <dgm:t>
        <a:bodyPr/>
        <a:lstStyle/>
        <a:p>
          <a:endParaRPr lang="en-US"/>
        </a:p>
      </dgm:t>
    </dgm:pt>
    <dgm:pt modelId="{8BC57272-5385-49DB-A7F5-86748552B157}">
      <dgm:prSet/>
      <dgm:spPr/>
      <dgm:t>
        <a:bodyPr/>
        <a:lstStyle/>
        <a:p>
          <a:r>
            <a:rPr lang="en-ID"/>
            <a:t>Peningkatan kapasitas masyarakat melalui: </a:t>
          </a:r>
          <a:endParaRPr lang="en-US"/>
        </a:p>
      </dgm:t>
    </dgm:pt>
    <dgm:pt modelId="{A9B996C3-4C3C-4277-A209-F8ACA62BE1BA}" type="parTrans" cxnId="{71FE77F4-2C85-4344-9B47-9846928E99DB}">
      <dgm:prSet/>
      <dgm:spPr/>
      <dgm:t>
        <a:bodyPr/>
        <a:lstStyle/>
        <a:p>
          <a:endParaRPr lang="en-US"/>
        </a:p>
      </dgm:t>
    </dgm:pt>
    <dgm:pt modelId="{723AB42D-345A-4BFF-ADB1-BAAB1FE6FC4E}" type="sibTrans" cxnId="{71FE77F4-2C85-4344-9B47-9846928E99DB}">
      <dgm:prSet/>
      <dgm:spPr/>
      <dgm:t>
        <a:bodyPr/>
        <a:lstStyle/>
        <a:p>
          <a:endParaRPr lang="en-US"/>
        </a:p>
      </dgm:t>
    </dgm:pt>
    <dgm:pt modelId="{1BB5AFDA-5C69-4A29-AE79-6A1C17147913}">
      <dgm:prSet/>
      <dgm:spPr/>
      <dgm:t>
        <a:bodyPr/>
        <a:lstStyle/>
        <a:p>
          <a:r>
            <a:rPr lang="en-ID"/>
            <a:t>kader pemberdayaan masyarakat desa; </a:t>
          </a:r>
          <a:endParaRPr lang="en-US"/>
        </a:p>
      </dgm:t>
    </dgm:pt>
    <dgm:pt modelId="{A0F56F7F-6D4A-4EE3-B6B5-93A98E2BEB4C}" type="parTrans" cxnId="{9E96DF01-54B1-4EB4-8A0D-56CE4BA5BDDB}">
      <dgm:prSet/>
      <dgm:spPr/>
      <dgm:t>
        <a:bodyPr/>
        <a:lstStyle/>
        <a:p>
          <a:endParaRPr lang="en-US"/>
        </a:p>
      </dgm:t>
    </dgm:pt>
    <dgm:pt modelId="{77B19B09-9BC3-4F2E-8BF8-2DD87E5C2D82}" type="sibTrans" cxnId="{9E96DF01-54B1-4EB4-8A0D-56CE4BA5BDDB}">
      <dgm:prSet/>
      <dgm:spPr/>
      <dgm:t>
        <a:bodyPr/>
        <a:lstStyle/>
        <a:p>
          <a:endParaRPr lang="en-US"/>
        </a:p>
      </dgm:t>
    </dgm:pt>
    <dgm:pt modelId="{416397DA-8418-4A9E-936C-C71B7BA517FC}">
      <dgm:prSet/>
      <dgm:spPr/>
      <dgm:t>
        <a:bodyPr/>
        <a:lstStyle/>
        <a:p>
          <a:r>
            <a:rPr lang="en-ID"/>
            <a:t>kelompok usaha ekonomi produktif; </a:t>
          </a:r>
          <a:endParaRPr lang="en-US"/>
        </a:p>
      </dgm:t>
    </dgm:pt>
    <dgm:pt modelId="{EFA58E60-C659-40FE-B70C-0D852F18C35C}" type="parTrans" cxnId="{68EEBA32-6A50-4871-87B2-1E352FAB663B}">
      <dgm:prSet/>
      <dgm:spPr/>
      <dgm:t>
        <a:bodyPr/>
        <a:lstStyle/>
        <a:p>
          <a:endParaRPr lang="en-US"/>
        </a:p>
      </dgm:t>
    </dgm:pt>
    <dgm:pt modelId="{D150E09D-E294-4049-8199-5CB6469F2BE7}" type="sibTrans" cxnId="{68EEBA32-6A50-4871-87B2-1E352FAB663B}">
      <dgm:prSet/>
      <dgm:spPr/>
      <dgm:t>
        <a:bodyPr/>
        <a:lstStyle/>
        <a:p>
          <a:endParaRPr lang="en-US"/>
        </a:p>
      </dgm:t>
    </dgm:pt>
    <dgm:pt modelId="{037444FF-E46C-4F4F-9AC2-86BD53DD75EB}">
      <dgm:prSet/>
      <dgm:spPr/>
      <dgm:t>
        <a:bodyPr/>
        <a:lstStyle/>
        <a:p>
          <a:r>
            <a:rPr lang="en-ID"/>
            <a:t>kelompok perempuan; </a:t>
          </a:r>
          <a:endParaRPr lang="en-US"/>
        </a:p>
      </dgm:t>
    </dgm:pt>
    <dgm:pt modelId="{8C780B9B-E516-4BC9-9063-5834584C7721}" type="parTrans" cxnId="{980413B2-590A-48DF-88B1-AE93D865BF89}">
      <dgm:prSet/>
      <dgm:spPr/>
      <dgm:t>
        <a:bodyPr/>
        <a:lstStyle/>
        <a:p>
          <a:endParaRPr lang="en-US"/>
        </a:p>
      </dgm:t>
    </dgm:pt>
    <dgm:pt modelId="{FB58A043-7FB4-4D16-B1C3-00DB8BED7097}" type="sibTrans" cxnId="{980413B2-590A-48DF-88B1-AE93D865BF89}">
      <dgm:prSet/>
      <dgm:spPr/>
      <dgm:t>
        <a:bodyPr/>
        <a:lstStyle/>
        <a:p>
          <a:endParaRPr lang="en-US"/>
        </a:p>
      </dgm:t>
    </dgm:pt>
    <dgm:pt modelId="{73F0F86E-D647-41F6-9FC9-D79290FBEA2E}">
      <dgm:prSet/>
      <dgm:spPr/>
      <dgm:t>
        <a:bodyPr/>
        <a:lstStyle/>
        <a:p>
          <a:r>
            <a:rPr lang="en-ID"/>
            <a:t>kelompok tani; </a:t>
          </a:r>
          <a:endParaRPr lang="en-US"/>
        </a:p>
      </dgm:t>
    </dgm:pt>
    <dgm:pt modelId="{FBAE3944-1646-4C73-9615-1A153510A6F2}" type="parTrans" cxnId="{889E7A28-D0A5-43E1-A585-23559E053589}">
      <dgm:prSet/>
      <dgm:spPr/>
      <dgm:t>
        <a:bodyPr/>
        <a:lstStyle/>
        <a:p>
          <a:endParaRPr lang="en-US"/>
        </a:p>
      </dgm:t>
    </dgm:pt>
    <dgm:pt modelId="{B250B279-36E8-4D12-972D-054546CD257D}" type="sibTrans" cxnId="{889E7A28-D0A5-43E1-A585-23559E053589}">
      <dgm:prSet/>
      <dgm:spPr/>
      <dgm:t>
        <a:bodyPr/>
        <a:lstStyle/>
        <a:p>
          <a:endParaRPr lang="en-US"/>
        </a:p>
      </dgm:t>
    </dgm:pt>
    <dgm:pt modelId="{940A9C51-FFFD-4E59-975A-440BF2B79FAA}">
      <dgm:prSet/>
      <dgm:spPr/>
      <dgm:t>
        <a:bodyPr/>
        <a:lstStyle/>
        <a:p>
          <a:r>
            <a:rPr lang="en-ID"/>
            <a:t>kelompok masyarakat miskin; </a:t>
          </a:r>
          <a:endParaRPr lang="en-US"/>
        </a:p>
      </dgm:t>
    </dgm:pt>
    <dgm:pt modelId="{C153D35F-D97C-4C1D-91A4-D05F0E765906}" type="parTrans" cxnId="{596604EC-1E61-4C47-B092-38CFFC6C32D7}">
      <dgm:prSet/>
      <dgm:spPr/>
      <dgm:t>
        <a:bodyPr/>
        <a:lstStyle/>
        <a:p>
          <a:endParaRPr lang="en-US"/>
        </a:p>
      </dgm:t>
    </dgm:pt>
    <dgm:pt modelId="{CD5F6D96-23D3-41CE-BC2D-60634ED0C99A}" type="sibTrans" cxnId="{596604EC-1E61-4C47-B092-38CFFC6C32D7}">
      <dgm:prSet/>
      <dgm:spPr/>
      <dgm:t>
        <a:bodyPr/>
        <a:lstStyle/>
        <a:p>
          <a:endParaRPr lang="en-US"/>
        </a:p>
      </dgm:t>
    </dgm:pt>
    <dgm:pt modelId="{EA3FCBC2-E940-4BD6-886D-2B597CBC2AE3}">
      <dgm:prSet/>
      <dgm:spPr/>
      <dgm:t>
        <a:bodyPr/>
        <a:lstStyle/>
        <a:p>
          <a:r>
            <a:rPr lang="en-ID"/>
            <a:t>kelompok nelayan; </a:t>
          </a:r>
          <a:endParaRPr lang="en-US"/>
        </a:p>
      </dgm:t>
    </dgm:pt>
    <dgm:pt modelId="{A6BDD43B-6FCC-4B97-8157-48C3A802413C}" type="parTrans" cxnId="{0D595F64-7854-4B1F-9B3F-29F73A374AD3}">
      <dgm:prSet/>
      <dgm:spPr/>
      <dgm:t>
        <a:bodyPr/>
        <a:lstStyle/>
        <a:p>
          <a:endParaRPr lang="en-US"/>
        </a:p>
      </dgm:t>
    </dgm:pt>
    <dgm:pt modelId="{1F9A2415-614B-41C7-8BB0-A482D52F7335}" type="sibTrans" cxnId="{0D595F64-7854-4B1F-9B3F-29F73A374AD3}">
      <dgm:prSet/>
      <dgm:spPr/>
      <dgm:t>
        <a:bodyPr/>
        <a:lstStyle/>
        <a:p>
          <a:endParaRPr lang="en-US"/>
        </a:p>
      </dgm:t>
    </dgm:pt>
    <dgm:pt modelId="{278084D0-C0EA-4B89-9CE9-3D776D6D0E7D}">
      <dgm:prSet/>
      <dgm:spPr/>
      <dgm:t>
        <a:bodyPr/>
        <a:lstStyle/>
        <a:p>
          <a:r>
            <a:rPr lang="en-ID"/>
            <a:t>kelompok pengrajin; </a:t>
          </a:r>
          <a:endParaRPr lang="en-US"/>
        </a:p>
      </dgm:t>
    </dgm:pt>
    <dgm:pt modelId="{2EA1CE1E-512A-4B01-B4B2-580E18E17822}" type="parTrans" cxnId="{3581E6E2-FC37-4702-9E5E-F5AF03D38FCE}">
      <dgm:prSet/>
      <dgm:spPr/>
      <dgm:t>
        <a:bodyPr/>
        <a:lstStyle/>
        <a:p>
          <a:endParaRPr lang="en-US"/>
        </a:p>
      </dgm:t>
    </dgm:pt>
    <dgm:pt modelId="{C442FDFC-167B-4D6F-B017-BBB4A2A9066A}" type="sibTrans" cxnId="{3581E6E2-FC37-4702-9E5E-F5AF03D38FCE}">
      <dgm:prSet/>
      <dgm:spPr/>
      <dgm:t>
        <a:bodyPr/>
        <a:lstStyle/>
        <a:p>
          <a:endParaRPr lang="en-US"/>
        </a:p>
      </dgm:t>
    </dgm:pt>
    <dgm:pt modelId="{E17C518D-BF15-406B-8766-FCB7D1CA6D88}">
      <dgm:prSet/>
      <dgm:spPr/>
      <dgm:t>
        <a:bodyPr/>
        <a:lstStyle/>
        <a:p>
          <a:r>
            <a:rPr lang="en-ID"/>
            <a:t>kelompok pemerhati dan perlindungan anak; </a:t>
          </a:r>
          <a:endParaRPr lang="en-US"/>
        </a:p>
      </dgm:t>
    </dgm:pt>
    <dgm:pt modelId="{0C7FF204-C024-4742-A571-E64970B55FB1}" type="parTrans" cxnId="{387A350B-E2D2-424B-8D6B-8F650D194F89}">
      <dgm:prSet/>
      <dgm:spPr/>
      <dgm:t>
        <a:bodyPr/>
        <a:lstStyle/>
        <a:p>
          <a:endParaRPr lang="en-US"/>
        </a:p>
      </dgm:t>
    </dgm:pt>
    <dgm:pt modelId="{DD7C8FD6-E55F-49B8-8218-A4697E35A806}" type="sibTrans" cxnId="{387A350B-E2D2-424B-8D6B-8F650D194F89}">
      <dgm:prSet/>
      <dgm:spPr/>
      <dgm:t>
        <a:bodyPr/>
        <a:lstStyle/>
        <a:p>
          <a:endParaRPr lang="en-US"/>
        </a:p>
      </dgm:t>
    </dgm:pt>
    <dgm:pt modelId="{793A75D1-7ECA-4D28-A48B-970B1643E7D1}">
      <dgm:prSet/>
      <dgm:spPr/>
      <dgm:t>
        <a:bodyPr/>
        <a:lstStyle/>
        <a:p>
          <a:r>
            <a:rPr lang="en-ID"/>
            <a:t>kelompok pemuda; </a:t>
          </a:r>
          <a:endParaRPr lang="en-US"/>
        </a:p>
      </dgm:t>
    </dgm:pt>
    <dgm:pt modelId="{9DDC2FEB-3492-415E-B44C-18B109F1565B}" type="parTrans" cxnId="{80A16C7B-4C38-42D0-A385-03F55A2BD5EB}">
      <dgm:prSet/>
      <dgm:spPr/>
      <dgm:t>
        <a:bodyPr/>
        <a:lstStyle/>
        <a:p>
          <a:endParaRPr lang="en-US"/>
        </a:p>
      </dgm:t>
    </dgm:pt>
    <dgm:pt modelId="{280EFEDD-4BD4-459D-92DC-78CAF74025CA}" type="sibTrans" cxnId="{80A16C7B-4C38-42D0-A385-03F55A2BD5EB}">
      <dgm:prSet/>
      <dgm:spPr/>
      <dgm:t>
        <a:bodyPr/>
        <a:lstStyle/>
        <a:p>
          <a:endParaRPr lang="en-US"/>
        </a:p>
      </dgm:t>
    </dgm:pt>
    <dgm:pt modelId="{816717AE-F12E-4364-8D9E-1587F7651A4A}">
      <dgm:prSet/>
      <dgm:spPr/>
      <dgm:t>
        <a:bodyPr/>
        <a:lstStyle/>
        <a:p>
          <a:r>
            <a:rPr lang="en-ID"/>
            <a:t>kelompok lain sesuai kondisi desa.</a:t>
          </a:r>
          <a:endParaRPr lang="en-US"/>
        </a:p>
      </dgm:t>
    </dgm:pt>
    <dgm:pt modelId="{6FAB8216-1052-4FF6-B670-8139D7A96C88}" type="parTrans" cxnId="{FC2FB385-B5D8-4A00-A43F-9D6EB086113C}">
      <dgm:prSet/>
      <dgm:spPr/>
      <dgm:t>
        <a:bodyPr/>
        <a:lstStyle/>
        <a:p>
          <a:endParaRPr lang="en-US"/>
        </a:p>
      </dgm:t>
    </dgm:pt>
    <dgm:pt modelId="{069D44A4-43EB-4868-BDA3-FBC54320A2A9}" type="sibTrans" cxnId="{FC2FB385-B5D8-4A00-A43F-9D6EB086113C}">
      <dgm:prSet/>
      <dgm:spPr/>
      <dgm:t>
        <a:bodyPr/>
        <a:lstStyle/>
        <a:p>
          <a:endParaRPr lang="en-US"/>
        </a:p>
      </dgm:t>
    </dgm:pt>
    <dgm:pt modelId="{F1975584-2203-46E7-A1AA-DA124E8F24B5}" type="pres">
      <dgm:prSet presAssocID="{EFB27460-CE21-4240-B7E4-E58494F7E9B3}" presName="linear" presStyleCnt="0">
        <dgm:presLayoutVars>
          <dgm:animLvl val="lvl"/>
          <dgm:resizeHandles val="exact"/>
        </dgm:presLayoutVars>
      </dgm:prSet>
      <dgm:spPr/>
    </dgm:pt>
    <dgm:pt modelId="{79A1B898-B632-439A-ADDE-46C037C8D840}" type="pres">
      <dgm:prSet presAssocID="{7A6CA484-33AC-409B-8A1D-F736A60B9CB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DB293C-3CA8-4193-9274-A59CD806D5EF}" type="pres">
      <dgm:prSet presAssocID="{C70E02A9-302A-479E-8207-B10041D1D03C}" presName="spacer" presStyleCnt="0"/>
      <dgm:spPr/>
    </dgm:pt>
    <dgm:pt modelId="{FAAA5F42-46E1-4AC4-8692-9F258B34EC25}" type="pres">
      <dgm:prSet presAssocID="{1065E8A9-16A4-47B4-A7ED-6F46391B981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5A0871-914E-4B4A-9465-F51AB8341DAC}" type="pres">
      <dgm:prSet presAssocID="{B3A69CE7-7E61-41DA-A151-C7AA52B6CA72}" presName="spacer" presStyleCnt="0"/>
      <dgm:spPr/>
    </dgm:pt>
    <dgm:pt modelId="{4C8EDEBA-579F-43AA-A14D-794EA848D0A2}" type="pres">
      <dgm:prSet presAssocID="{4ECACC5F-812B-4498-A377-20B177AE71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6A292E-DBFB-4482-A609-AE32E64B6247}" type="pres">
      <dgm:prSet presAssocID="{2F7AA971-65EA-41F7-8A95-C9C3737E9958}" presName="spacer" presStyleCnt="0"/>
      <dgm:spPr/>
    </dgm:pt>
    <dgm:pt modelId="{BB81C159-34CB-43C9-B411-6A4D786BF3DE}" type="pres">
      <dgm:prSet presAssocID="{8BC57272-5385-49DB-A7F5-86748552B15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ED94AAC-F0AF-4ADB-9AD6-3D5E2F367958}" type="pres">
      <dgm:prSet presAssocID="{8BC57272-5385-49DB-A7F5-86748552B15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E96DF01-54B1-4EB4-8A0D-56CE4BA5BDDB}" srcId="{8BC57272-5385-49DB-A7F5-86748552B157}" destId="{1BB5AFDA-5C69-4A29-AE79-6A1C17147913}" srcOrd="0" destOrd="0" parTransId="{A0F56F7F-6D4A-4EE3-B6B5-93A98E2BEB4C}" sibTransId="{77B19B09-9BC3-4F2E-8BF8-2DD87E5C2D82}"/>
    <dgm:cxn modelId="{84D3C608-76F6-4710-BCEF-0451B24D829D}" type="presOf" srcId="{037444FF-E46C-4F4F-9AC2-86BD53DD75EB}" destId="{DED94AAC-F0AF-4ADB-9AD6-3D5E2F367958}" srcOrd="0" destOrd="2" presId="urn:microsoft.com/office/officeart/2005/8/layout/vList2"/>
    <dgm:cxn modelId="{387A350B-E2D2-424B-8D6B-8F650D194F89}" srcId="{8BC57272-5385-49DB-A7F5-86748552B157}" destId="{E17C518D-BF15-406B-8766-FCB7D1CA6D88}" srcOrd="7" destOrd="0" parTransId="{0C7FF204-C024-4742-A571-E64970B55FB1}" sibTransId="{DD7C8FD6-E55F-49B8-8218-A4697E35A806}"/>
    <dgm:cxn modelId="{889E7A28-D0A5-43E1-A585-23559E053589}" srcId="{8BC57272-5385-49DB-A7F5-86748552B157}" destId="{73F0F86E-D647-41F6-9FC9-D79290FBEA2E}" srcOrd="3" destOrd="0" parTransId="{FBAE3944-1646-4C73-9615-1A153510A6F2}" sibTransId="{B250B279-36E8-4D12-972D-054546CD257D}"/>
    <dgm:cxn modelId="{F3A00B2E-9559-4AD5-9A03-B39DA2FD1DA1}" srcId="{EFB27460-CE21-4240-B7E4-E58494F7E9B3}" destId="{7A6CA484-33AC-409B-8A1D-F736A60B9CB5}" srcOrd="0" destOrd="0" parTransId="{9A6A21B4-E21B-4B40-B486-CAC7D8F38DE9}" sibTransId="{C70E02A9-302A-479E-8207-B10041D1D03C}"/>
    <dgm:cxn modelId="{68EEBA32-6A50-4871-87B2-1E352FAB663B}" srcId="{8BC57272-5385-49DB-A7F5-86748552B157}" destId="{416397DA-8418-4A9E-936C-C71B7BA517FC}" srcOrd="1" destOrd="0" parTransId="{EFA58E60-C659-40FE-B70C-0D852F18C35C}" sibTransId="{D150E09D-E294-4049-8199-5CB6469F2BE7}"/>
    <dgm:cxn modelId="{352F1D3E-4BF9-4E0A-B5ED-EED70DD62F46}" type="presOf" srcId="{4ECACC5F-812B-4498-A377-20B177AE71B2}" destId="{4C8EDEBA-579F-43AA-A14D-794EA848D0A2}" srcOrd="0" destOrd="0" presId="urn:microsoft.com/office/officeart/2005/8/layout/vList2"/>
    <dgm:cxn modelId="{56A77047-34D9-4E62-922F-375F63E2F7CF}" type="presOf" srcId="{EFB27460-CE21-4240-B7E4-E58494F7E9B3}" destId="{F1975584-2203-46E7-A1AA-DA124E8F24B5}" srcOrd="0" destOrd="0" presId="urn:microsoft.com/office/officeart/2005/8/layout/vList2"/>
    <dgm:cxn modelId="{1D2D834B-762D-4DDC-A552-717DBE0B39D6}" type="presOf" srcId="{73F0F86E-D647-41F6-9FC9-D79290FBEA2E}" destId="{DED94AAC-F0AF-4ADB-9AD6-3D5E2F367958}" srcOrd="0" destOrd="3" presId="urn:microsoft.com/office/officeart/2005/8/layout/vList2"/>
    <dgm:cxn modelId="{6B047F5A-1EFF-4EDD-B507-21502EE55ED2}" srcId="{EFB27460-CE21-4240-B7E4-E58494F7E9B3}" destId="{1065E8A9-16A4-47B4-A7ED-6F46391B9819}" srcOrd="1" destOrd="0" parTransId="{1C060E0D-ECB0-4AD6-B5CB-9866E5025430}" sibTransId="{B3A69CE7-7E61-41DA-A151-C7AA52B6CA72}"/>
    <dgm:cxn modelId="{5EEE9660-9940-4F04-AEC4-45D745A977E3}" srcId="{EFB27460-CE21-4240-B7E4-E58494F7E9B3}" destId="{4ECACC5F-812B-4498-A377-20B177AE71B2}" srcOrd="2" destOrd="0" parTransId="{B8C2B5B5-67E5-44F1-B4EF-6D4E707F9137}" sibTransId="{2F7AA971-65EA-41F7-8A95-C9C3737E9958}"/>
    <dgm:cxn modelId="{0D595F64-7854-4B1F-9B3F-29F73A374AD3}" srcId="{8BC57272-5385-49DB-A7F5-86748552B157}" destId="{EA3FCBC2-E940-4BD6-886D-2B597CBC2AE3}" srcOrd="5" destOrd="0" parTransId="{A6BDD43B-6FCC-4B97-8157-48C3A802413C}" sibTransId="{1F9A2415-614B-41C7-8BB0-A482D52F7335}"/>
    <dgm:cxn modelId="{5C168B70-D5DD-4186-AA5C-0973504EAB71}" type="presOf" srcId="{1065E8A9-16A4-47B4-A7ED-6F46391B9819}" destId="{FAAA5F42-46E1-4AC4-8692-9F258B34EC25}" srcOrd="0" destOrd="0" presId="urn:microsoft.com/office/officeart/2005/8/layout/vList2"/>
    <dgm:cxn modelId="{A4392478-D0E5-4D79-ADBE-A186D1AA847D}" type="presOf" srcId="{816717AE-F12E-4364-8D9E-1587F7651A4A}" destId="{DED94AAC-F0AF-4ADB-9AD6-3D5E2F367958}" srcOrd="0" destOrd="9" presId="urn:microsoft.com/office/officeart/2005/8/layout/vList2"/>
    <dgm:cxn modelId="{80A16C7B-4C38-42D0-A385-03F55A2BD5EB}" srcId="{8BC57272-5385-49DB-A7F5-86748552B157}" destId="{793A75D1-7ECA-4D28-A48B-970B1643E7D1}" srcOrd="8" destOrd="0" parTransId="{9DDC2FEB-3492-415E-B44C-18B109F1565B}" sibTransId="{280EFEDD-4BD4-459D-92DC-78CAF74025CA}"/>
    <dgm:cxn modelId="{FC2FB385-B5D8-4A00-A43F-9D6EB086113C}" srcId="{8BC57272-5385-49DB-A7F5-86748552B157}" destId="{816717AE-F12E-4364-8D9E-1587F7651A4A}" srcOrd="9" destOrd="0" parTransId="{6FAB8216-1052-4FF6-B670-8139D7A96C88}" sibTransId="{069D44A4-43EB-4868-BDA3-FBC54320A2A9}"/>
    <dgm:cxn modelId="{9D33A18E-B874-4834-95D5-1D8190F082F2}" type="presOf" srcId="{278084D0-C0EA-4B89-9CE9-3D776D6D0E7D}" destId="{DED94AAC-F0AF-4ADB-9AD6-3D5E2F367958}" srcOrd="0" destOrd="6" presId="urn:microsoft.com/office/officeart/2005/8/layout/vList2"/>
    <dgm:cxn modelId="{A8155EA6-85F6-4097-995B-551CAEB4F2F4}" type="presOf" srcId="{8BC57272-5385-49DB-A7F5-86748552B157}" destId="{BB81C159-34CB-43C9-B411-6A4D786BF3DE}" srcOrd="0" destOrd="0" presId="urn:microsoft.com/office/officeart/2005/8/layout/vList2"/>
    <dgm:cxn modelId="{980413B2-590A-48DF-88B1-AE93D865BF89}" srcId="{8BC57272-5385-49DB-A7F5-86748552B157}" destId="{037444FF-E46C-4F4F-9AC2-86BD53DD75EB}" srcOrd="2" destOrd="0" parTransId="{8C780B9B-E516-4BC9-9063-5834584C7721}" sibTransId="{FB58A043-7FB4-4D16-B1C3-00DB8BED7097}"/>
    <dgm:cxn modelId="{B8A587B8-ECC0-48A1-98B6-A829EA35FB86}" type="presOf" srcId="{EA3FCBC2-E940-4BD6-886D-2B597CBC2AE3}" destId="{DED94AAC-F0AF-4ADB-9AD6-3D5E2F367958}" srcOrd="0" destOrd="5" presId="urn:microsoft.com/office/officeart/2005/8/layout/vList2"/>
    <dgm:cxn modelId="{E4D08FBD-0466-4044-A0BE-D90D8741F6C3}" type="presOf" srcId="{940A9C51-FFFD-4E59-975A-440BF2B79FAA}" destId="{DED94AAC-F0AF-4ADB-9AD6-3D5E2F367958}" srcOrd="0" destOrd="4" presId="urn:microsoft.com/office/officeart/2005/8/layout/vList2"/>
    <dgm:cxn modelId="{EE9550E0-5ABB-4B99-BA0E-8AB6304B1731}" type="presOf" srcId="{7A6CA484-33AC-409B-8A1D-F736A60B9CB5}" destId="{79A1B898-B632-439A-ADDE-46C037C8D840}" srcOrd="0" destOrd="0" presId="urn:microsoft.com/office/officeart/2005/8/layout/vList2"/>
    <dgm:cxn modelId="{3581E6E2-FC37-4702-9E5E-F5AF03D38FCE}" srcId="{8BC57272-5385-49DB-A7F5-86748552B157}" destId="{278084D0-C0EA-4B89-9CE9-3D776D6D0E7D}" srcOrd="6" destOrd="0" parTransId="{2EA1CE1E-512A-4B01-B4B2-580E18E17822}" sibTransId="{C442FDFC-167B-4D6F-B017-BBB4A2A9066A}"/>
    <dgm:cxn modelId="{F3FE44E3-5489-4198-B6F9-43806E200E8D}" type="presOf" srcId="{793A75D1-7ECA-4D28-A48B-970B1643E7D1}" destId="{DED94AAC-F0AF-4ADB-9AD6-3D5E2F367958}" srcOrd="0" destOrd="8" presId="urn:microsoft.com/office/officeart/2005/8/layout/vList2"/>
    <dgm:cxn modelId="{596604EC-1E61-4C47-B092-38CFFC6C32D7}" srcId="{8BC57272-5385-49DB-A7F5-86748552B157}" destId="{940A9C51-FFFD-4E59-975A-440BF2B79FAA}" srcOrd="4" destOrd="0" parTransId="{C153D35F-D97C-4C1D-91A4-D05F0E765906}" sibTransId="{CD5F6D96-23D3-41CE-BC2D-60634ED0C99A}"/>
    <dgm:cxn modelId="{56DE65EC-40EC-4050-A649-CE149BEAB37A}" type="presOf" srcId="{1BB5AFDA-5C69-4A29-AE79-6A1C17147913}" destId="{DED94AAC-F0AF-4ADB-9AD6-3D5E2F367958}" srcOrd="0" destOrd="0" presId="urn:microsoft.com/office/officeart/2005/8/layout/vList2"/>
    <dgm:cxn modelId="{F510E5ED-416B-45A1-B433-72054EF0CC4E}" type="presOf" srcId="{E17C518D-BF15-406B-8766-FCB7D1CA6D88}" destId="{DED94AAC-F0AF-4ADB-9AD6-3D5E2F367958}" srcOrd="0" destOrd="7" presId="urn:microsoft.com/office/officeart/2005/8/layout/vList2"/>
    <dgm:cxn modelId="{71FE77F4-2C85-4344-9B47-9846928E99DB}" srcId="{EFB27460-CE21-4240-B7E4-E58494F7E9B3}" destId="{8BC57272-5385-49DB-A7F5-86748552B157}" srcOrd="3" destOrd="0" parTransId="{A9B996C3-4C3C-4277-A209-F8ACA62BE1BA}" sibTransId="{723AB42D-345A-4BFF-ADB1-BAAB1FE6FC4E}"/>
    <dgm:cxn modelId="{57C70CFA-8B74-406C-8C73-C62C4D52B437}" type="presOf" srcId="{416397DA-8418-4A9E-936C-C71B7BA517FC}" destId="{DED94AAC-F0AF-4ADB-9AD6-3D5E2F367958}" srcOrd="0" destOrd="1" presId="urn:microsoft.com/office/officeart/2005/8/layout/vList2"/>
    <dgm:cxn modelId="{51E63756-DCDE-4EC1-8B77-E478AB6DA758}" type="presParOf" srcId="{F1975584-2203-46E7-A1AA-DA124E8F24B5}" destId="{79A1B898-B632-439A-ADDE-46C037C8D840}" srcOrd="0" destOrd="0" presId="urn:microsoft.com/office/officeart/2005/8/layout/vList2"/>
    <dgm:cxn modelId="{40B53033-DEB4-45A6-BFE6-CB04EE6C4E40}" type="presParOf" srcId="{F1975584-2203-46E7-A1AA-DA124E8F24B5}" destId="{A0DB293C-3CA8-4193-9274-A59CD806D5EF}" srcOrd="1" destOrd="0" presId="urn:microsoft.com/office/officeart/2005/8/layout/vList2"/>
    <dgm:cxn modelId="{31A158E8-2EDB-4F5C-B926-EF8A975CEA72}" type="presParOf" srcId="{F1975584-2203-46E7-A1AA-DA124E8F24B5}" destId="{FAAA5F42-46E1-4AC4-8692-9F258B34EC25}" srcOrd="2" destOrd="0" presId="urn:microsoft.com/office/officeart/2005/8/layout/vList2"/>
    <dgm:cxn modelId="{012EB8F4-7C39-4658-A389-6E768276EE43}" type="presParOf" srcId="{F1975584-2203-46E7-A1AA-DA124E8F24B5}" destId="{695A0871-914E-4B4A-9465-F51AB8341DAC}" srcOrd="3" destOrd="0" presId="urn:microsoft.com/office/officeart/2005/8/layout/vList2"/>
    <dgm:cxn modelId="{B35EB7D6-271A-4898-815B-01E9BC2230FB}" type="presParOf" srcId="{F1975584-2203-46E7-A1AA-DA124E8F24B5}" destId="{4C8EDEBA-579F-43AA-A14D-794EA848D0A2}" srcOrd="4" destOrd="0" presId="urn:microsoft.com/office/officeart/2005/8/layout/vList2"/>
    <dgm:cxn modelId="{A155B9CF-0E0C-4E71-A76E-467059BAF1CC}" type="presParOf" srcId="{F1975584-2203-46E7-A1AA-DA124E8F24B5}" destId="{016A292E-DBFB-4482-A609-AE32E64B6247}" srcOrd="5" destOrd="0" presId="urn:microsoft.com/office/officeart/2005/8/layout/vList2"/>
    <dgm:cxn modelId="{2413ADF8-B787-4084-87D1-1439D8184C77}" type="presParOf" srcId="{F1975584-2203-46E7-A1AA-DA124E8F24B5}" destId="{BB81C159-34CB-43C9-B411-6A4D786BF3DE}" srcOrd="6" destOrd="0" presId="urn:microsoft.com/office/officeart/2005/8/layout/vList2"/>
    <dgm:cxn modelId="{1A9D9740-9925-40EB-9C6F-409E98A5A65D}" type="presParOf" srcId="{F1975584-2203-46E7-A1AA-DA124E8F24B5}" destId="{DED94AAC-F0AF-4ADB-9AD6-3D5E2F36795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72E5F-CF82-4BBC-BB95-309EF9135110}">
      <dsp:nvSpPr>
        <dsp:cNvPr id="0" name=""/>
        <dsp:cNvSpPr/>
      </dsp:nvSpPr>
      <dsp:spPr>
        <a:xfrm>
          <a:off x="2247072" y="735589"/>
          <a:ext cx="485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7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6810" y="778729"/>
        <a:ext cx="25793" cy="5158"/>
      </dsp:txXfrm>
    </dsp:sp>
    <dsp:sp modelId="{51B4A528-FC07-428C-9989-08F7270743BF}">
      <dsp:nvSpPr>
        <dsp:cNvPr id="0" name=""/>
        <dsp:cNvSpPr/>
      </dsp:nvSpPr>
      <dsp:spPr>
        <a:xfrm>
          <a:off x="5958" y="108434"/>
          <a:ext cx="2242914" cy="13457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05" tIns="115364" rIns="109905" bIns="11536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K</a:t>
          </a:r>
          <a:r>
            <a:rPr lang="en-US" sz="1700" kern="1200" dirty="0"/>
            <a:t>UMPULAN BEBERAPA KK</a:t>
          </a:r>
        </a:p>
      </dsp:txBody>
      <dsp:txXfrm>
        <a:off x="5958" y="108434"/>
        <a:ext cx="2242914" cy="1345748"/>
      </dsp:txXfrm>
    </dsp:sp>
    <dsp:sp modelId="{F2065548-1A92-48C6-87C4-156753823846}">
      <dsp:nvSpPr>
        <dsp:cNvPr id="0" name=""/>
        <dsp:cNvSpPr/>
      </dsp:nvSpPr>
      <dsp:spPr>
        <a:xfrm>
          <a:off x="5005857" y="735589"/>
          <a:ext cx="485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7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5595" y="778729"/>
        <a:ext cx="25793" cy="5158"/>
      </dsp:txXfrm>
    </dsp:sp>
    <dsp:sp modelId="{BD65C9A6-37C5-4E8B-81D1-F6617A5D7125}">
      <dsp:nvSpPr>
        <dsp:cNvPr id="0" name=""/>
        <dsp:cNvSpPr/>
      </dsp:nvSpPr>
      <dsp:spPr>
        <a:xfrm>
          <a:off x="2764742" y="108434"/>
          <a:ext cx="2242914" cy="13457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05" tIns="115364" rIns="109905" bIns="11536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KOMUNITAS</a:t>
          </a:r>
          <a:r>
            <a:rPr lang="en-US" sz="1700" kern="1200" dirty="0"/>
            <a:t> OTONOM</a:t>
          </a:r>
        </a:p>
      </dsp:txBody>
      <dsp:txXfrm>
        <a:off x="2764742" y="108434"/>
        <a:ext cx="2242914" cy="1345748"/>
      </dsp:txXfrm>
    </dsp:sp>
    <dsp:sp modelId="{7942F47A-154D-4F1E-9000-BE45F602E147}">
      <dsp:nvSpPr>
        <dsp:cNvPr id="0" name=""/>
        <dsp:cNvSpPr/>
      </dsp:nvSpPr>
      <dsp:spPr>
        <a:xfrm>
          <a:off x="1127415" y="1452383"/>
          <a:ext cx="5517569" cy="485270"/>
        </a:xfrm>
        <a:custGeom>
          <a:avLst/>
          <a:gdLst/>
          <a:ahLst/>
          <a:cxnLst/>
          <a:rect l="0" t="0" r="0" b="0"/>
          <a:pathLst>
            <a:path>
              <a:moveTo>
                <a:pt x="5517569" y="0"/>
              </a:moveTo>
              <a:lnTo>
                <a:pt x="5517569" y="259735"/>
              </a:lnTo>
              <a:lnTo>
                <a:pt x="0" y="259735"/>
              </a:lnTo>
              <a:lnTo>
                <a:pt x="0" y="48527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7659" y="1692439"/>
        <a:ext cx="277081" cy="5158"/>
      </dsp:txXfrm>
    </dsp:sp>
    <dsp:sp modelId="{CBE97236-997B-448C-9D21-B061FF57794A}">
      <dsp:nvSpPr>
        <dsp:cNvPr id="0" name=""/>
        <dsp:cNvSpPr/>
      </dsp:nvSpPr>
      <dsp:spPr>
        <a:xfrm>
          <a:off x="5523527" y="108434"/>
          <a:ext cx="2242914" cy="13457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05" tIns="115364" rIns="109905" bIns="11536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KERAJAAN BESAR </a:t>
          </a:r>
          <a:r>
            <a:rPr lang="en-US" sz="1700" kern="1200" dirty="0"/>
            <a:t>MENUNDUKKAN</a:t>
          </a:r>
        </a:p>
      </dsp:txBody>
      <dsp:txXfrm>
        <a:off x="5523527" y="108434"/>
        <a:ext cx="2242914" cy="1345748"/>
      </dsp:txXfrm>
    </dsp:sp>
    <dsp:sp modelId="{DD668333-102D-4238-9491-D7ED23F044CE}">
      <dsp:nvSpPr>
        <dsp:cNvPr id="0" name=""/>
        <dsp:cNvSpPr/>
      </dsp:nvSpPr>
      <dsp:spPr>
        <a:xfrm>
          <a:off x="2247072" y="2597207"/>
          <a:ext cx="485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7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6810" y="2640348"/>
        <a:ext cx="25793" cy="5158"/>
      </dsp:txXfrm>
    </dsp:sp>
    <dsp:sp modelId="{A819F3FA-503D-482D-BCF7-3F4A540D6A6F}">
      <dsp:nvSpPr>
        <dsp:cNvPr id="0" name=""/>
        <dsp:cNvSpPr/>
      </dsp:nvSpPr>
      <dsp:spPr>
        <a:xfrm>
          <a:off x="5958" y="1970053"/>
          <a:ext cx="2242914" cy="13457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05" tIns="115364" rIns="109905" bIns="11536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BELANDA MENGESKPLOITASI LALU MENGAKUI SBG RECHTSPERSOON</a:t>
          </a:r>
        </a:p>
      </dsp:txBody>
      <dsp:txXfrm>
        <a:off x="5958" y="1970053"/>
        <a:ext cx="2242914" cy="1345748"/>
      </dsp:txXfrm>
    </dsp:sp>
    <dsp:sp modelId="{68095DEE-93F6-4262-B0FE-C6591FBFF27E}">
      <dsp:nvSpPr>
        <dsp:cNvPr id="0" name=""/>
        <dsp:cNvSpPr/>
      </dsp:nvSpPr>
      <dsp:spPr>
        <a:xfrm>
          <a:off x="5005857" y="2597207"/>
          <a:ext cx="485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7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5595" y="2640348"/>
        <a:ext cx="25793" cy="5158"/>
      </dsp:txXfrm>
    </dsp:sp>
    <dsp:sp modelId="{BCCBDC65-B1EF-482F-BA40-5517ED98167C}">
      <dsp:nvSpPr>
        <dsp:cNvPr id="0" name=""/>
        <dsp:cNvSpPr/>
      </dsp:nvSpPr>
      <dsp:spPr>
        <a:xfrm>
          <a:off x="2764742" y="1970053"/>
          <a:ext cx="2242914" cy="13457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05" tIns="115364" rIns="109905" bIns="11536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JEPANG: MOBILISASI DAN KONTROL</a:t>
          </a:r>
        </a:p>
      </dsp:txBody>
      <dsp:txXfrm>
        <a:off x="2764742" y="1970053"/>
        <a:ext cx="2242914" cy="1345748"/>
      </dsp:txXfrm>
    </dsp:sp>
    <dsp:sp modelId="{EAB7525C-7CC0-470A-A2EA-FEAC6D951B56}">
      <dsp:nvSpPr>
        <dsp:cNvPr id="0" name=""/>
        <dsp:cNvSpPr/>
      </dsp:nvSpPr>
      <dsp:spPr>
        <a:xfrm>
          <a:off x="5523527" y="1970053"/>
          <a:ext cx="2242914" cy="13457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05" tIns="115364" rIns="109905" bIns="11536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NKRI: MENJADIKAN SBG KORPORATISME NEGARA</a:t>
          </a:r>
        </a:p>
      </dsp:txBody>
      <dsp:txXfrm>
        <a:off x="5523527" y="1970053"/>
        <a:ext cx="2242914" cy="13457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959B1-4F7E-4967-8705-A830D1BCD7AC}">
      <dsp:nvSpPr>
        <dsp:cNvPr id="0" name=""/>
        <dsp:cNvSpPr/>
      </dsp:nvSpPr>
      <dsp:spPr>
        <a:xfrm>
          <a:off x="0" y="225247"/>
          <a:ext cx="5867399" cy="20072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375" tIns="291592" rIns="45537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DESA BIASA 						10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DESA ADAT 						 8 	</a:t>
          </a:r>
        </a:p>
      </dsp:txBody>
      <dsp:txXfrm>
        <a:off x="0" y="225247"/>
        <a:ext cx="5867399" cy="2007295"/>
      </dsp:txXfrm>
    </dsp:sp>
    <dsp:sp modelId="{829F8D85-DF00-4ECD-B370-D748AA522325}">
      <dsp:nvSpPr>
        <dsp:cNvPr id="0" name=""/>
        <dsp:cNvSpPr/>
      </dsp:nvSpPr>
      <dsp:spPr>
        <a:xfrm>
          <a:off x="293369" y="18607"/>
          <a:ext cx="4107179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242" tIns="0" rIns="1552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HAK ASAL-USUL </a:t>
          </a:r>
        </a:p>
      </dsp:txBody>
      <dsp:txXfrm>
        <a:off x="313544" y="38782"/>
        <a:ext cx="4066829" cy="372929"/>
      </dsp:txXfrm>
    </dsp:sp>
    <dsp:sp modelId="{473AD4D5-9DD1-4779-8417-2DB0522F3E67}">
      <dsp:nvSpPr>
        <dsp:cNvPr id="0" name=""/>
        <dsp:cNvSpPr/>
      </dsp:nvSpPr>
      <dsp:spPr>
        <a:xfrm>
          <a:off x="0" y="2514783"/>
          <a:ext cx="5867399" cy="2821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375" tIns="291592" rIns="45537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PEMERINTAHAN 					21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PEMBANGUNAN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PELAYANAN DASAR 					15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SARPRAS 						14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PENGEMBANGAN EKONOMI 				19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PEMANFAATAN SDA DAN LINGKUNGAN 		 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KEMASYARAKATAN					 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400" kern="1200" dirty="0"/>
            <a:t>PEMBERDAYAAN MASYARAKAT DESA			26</a:t>
          </a:r>
          <a:endParaRPr lang="en-US" sz="1400" kern="1200" dirty="0"/>
        </a:p>
      </dsp:txBody>
      <dsp:txXfrm>
        <a:off x="0" y="2514783"/>
        <a:ext cx="5867399" cy="2821802"/>
      </dsp:txXfrm>
    </dsp:sp>
    <dsp:sp modelId="{3D79C9D7-A91A-4A7C-8CD4-7C0D9F304D3E}">
      <dsp:nvSpPr>
        <dsp:cNvPr id="0" name=""/>
        <dsp:cNvSpPr/>
      </dsp:nvSpPr>
      <dsp:spPr>
        <a:xfrm>
          <a:off x="293369" y="2308143"/>
          <a:ext cx="4107179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242" tIns="0" rIns="1552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LOKAL SKALA DESA </a:t>
          </a:r>
        </a:p>
      </dsp:txBody>
      <dsp:txXfrm>
        <a:off x="313544" y="2328318"/>
        <a:ext cx="4066829" cy="372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AADC-5718-4995-891F-0B620CAFC844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6BF2E-7D46-4719-84F2-F0965C694632}">
      <dsp:nvSpPr>
        <dsp:cNvPr id="0" name=""/>
        <dsp:cNvSpPr/>
      </dsp:nvSpPr>
      <dsp:spPr>
        <a:xfrm>
          <a:off x="0" y="2492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700" kern="1200" dirty="0"/>
            <a:t>INISIATIF </a:t>
          </a:r>
          <a:r>
            <a:rPr lang="en-US" sz="4700" kern="1200" dirty="0"/>
            <a:t>T</a:t>
          </a:r>
          <a:r>
            <a:rPr lang="id-ID" sz="4700" kern="1200" dirty="0"/>
            <a:t>OKOH</a:t>
          </a:r>
          <a:endParaRPr lang="en-US" sz="4700" kern="1200" dirty="0"/>
        </a:p>
      </dsp:txBody>
      <dsp:txXfrm>
        <a:off x="0" y="2492"/>
        <a:ext cx="4869656" cy="1700138"/>
      </dsp:txXfrm>
    </dsp:sp>
    <dsp:sp modelId="{352D4AE9-D50A-4EF9-8136-DB09BDBD9EA1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9CE02-65A2-4037-A6D9-8ECF03DB516B}">
      <dsp:nvSpPr>
        <dsp:cNvPr id="0" name=""/>
        <dsp:cNvSpPr/>
      </dsp:nvSpPr>
      <dsp:spPr>
        <a:xfrm>
          <a:off x="0" y="1702630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700" kern="1200" dirty="0"/>
            <a:t>MEMBENTUK KOMUNITAS</a:t>
          </a:r>
          <a:endParaRPr lang="en-US" sz="4700" kern="1200" dirty="0"/>
        </a:p>
      </dsp:txBody>
      <dsp:txXfrm>
        <a:off x="0" y="1702630"/>
        <a:ext cx="4869656" cy="1700138"/>
      </dsp:txXfrm>
    </dsp:sp>
    <dsp:sp modelId="{C80352E8-21C4-42C6-A90F-F127F235B76F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56DB5-8EDB-4B4E-935A-4372A27AB563}">
      <dsp:nvSpPr>
        <dsp:cNvPr id="0" name=""/>
        <dsp:cNvSpPr/>
      </dsp:nvSpPr>
      <dsp:spPr>
        <a:xfrm>
          <a:off x="0" y="3402769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700" kern="1200" dirty="0"/>
            <a:t>SELF GOVERNING COMMUNITY </a:t>
          </a:r>
          <a:endParaRPr lang="en-US" sz="4700" kern="1200" dirty="0"/>
        </a:p>
      </dsp:txBody>
      <dsp:txXfrm>
        <a:off x="0" y="3402769"/>
        <a:ext cx="4869656" cy="1700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BCB57-F1CE-4B6D-973F-970D6CAC67D4}">
      <dsp:nvSpPr>
        <dsp:cNvPr id="0" name=""/>
        <dsp:cNvSpPr/>
      </dsp:nvSpPr>
      <dsp:spPr>
        <a:xfrm>
          <a:off x="0" y="4824"/>
          <a:ext cx="5934942" cy="269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/>
            <a:t>DITUNDUKKAN</a:t>
          </a:r>
          <a:r>
            <a:rPr lang="en-US" sz="3600" kern="1200" dirty="0"/>
            <a:t>: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- KK MEMBAYAR UPETI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- KK DIPAKSA MENJADI PRAJURIT</a:t>
          </a:r>
        </a:p>
      </dsp:txBody>
      <dsp:txXfrm>
        <a:off x="131592" y="136416"/>
        <a:ext cx="5671758" cy="2432496"/>
      </dsp:txXfrm>
    </dsp:sp>
    <dsp:sp modelId="{A05FD628-9376-4081-A5D8-492191C50D62}">
      <dsp:nvSpPr>
        <dsp:cNvPr id="0" name=""/>
        <dsp:cNvSpPr/>
      </dsp:nvSpPr>
      <dsp:spPr>
        <a:xfrm>
          <a:off x="0" y="2804183"/>
          <a:ext cx="5934942" cy="2695680"/>
        </a:xfrm>
        <a:prstGeom prst="round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/>
            <a:t>DESA YANG DEKAT DG ISTANA </a:t>
          </a:r>
          <a:r>
            <a:rPr lang="en-US" sz="3600" kern="1200" dirty="0"/>
            <a:t>HILANG.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YANG JAUH DARI ISTANA TETAP OTONOM </a:t>
          </a:r>
          <a:r>
            <a:rPr lang="id-ID" sz="3600" kern="1200" dirty="0"/>
            <a:t> </a:t>
          </a:r>
          <a:endParaRPr lang="en-US" sz="3600" kern="1200" dirty="0"/>
        </a:p>
      </dsp:txBody>
      <dsp:txXfrm>
        <a:off x="131592" y="2935775"/>
        <a:ext cx="5671758" cy="2432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2B0FA-5BE2-4D18-8414-BCD0CD4983FB}">
      <dsp:nvSpPr>
        <dsp:cNvPr id="0" name=""/>
        <dsp:cNvSpPr/>
      </dsp:nvSpPr>
      <dsp:spPr>
        <a:xfrm>
          <a:off x="2758636" y="606370"/>
          <a:ext cx="468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32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0326" y="649596"/>
        <a:ext cx="24946" cy="4989"/>
      </dsp:txXfrm>
    </dsp:sp>
    <dsp:sp modelId="{AA0B7363-829C-42F7-9981-B8D50987EE9A}">
      <dsp:nvSpPr>
        <dsp:cNvPr id="0" name=""/>
        <dsp:cNvSpPr/>
      </dsp:nvSpPr>
      <dsp:spPr>
        <a:xfrm>
          <a:off x="591192" y="1317"/>
          <a:ext cx="2169244" cy="1301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5" tIns="111575" rIns="106295" bIns="111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/>
            <a:t>TAHAP I</a:t>
          </a:r>
          <a:r>
            <a:rPr lang="en-US" sz="1500" kern="1200"/>
            <a:t> (VOC: 1602-1800)</a:t>
          </a:r>
        </a:p>
      </dsp:txBody>
      <dsp:txXfrm>
        <a:off x="591192" y="1317"/>
        <a:ext cx="2169244" cy="1301546"/>
      </dsp:txXfrm>
    </dsp:sp>
    <dsp:sp modelId="{EA805E62-BE3A-4DBE-B747-BAC4190AEB64}">
      <dsp:nvSpPr>
        <dsp:cNvPr id="0" name=""/>
        <dsp:cNvSpPr/>
      </dsp:nvSpPr>
      <dsp:spPr>
        <a:xfrm>
          <a:off x="1675814" y="1301064"/>
          <a:ext cx="2668170" cy="468326"/>
        </a:xfrm>
        <a:custGeom>
          <a:avLst/>
          <a:gdLst/>
          <a:ahLst/>
          <a:cxnLst/>
          <a:rect l="0" t="0" r="0" b="0"/>
          <a:pathLst>
            <a:path>
              <a:moveTo>
                <a:pt x="2668170" y="0"/>
              </a:moveTo>
              <a:lnTo>
                <a:pt x="2668170" y="251263"/>
              </a:lnTo>
              <a:lnTo>
                <a:pt x="0" y="251263"/>
              </a:lnTo>
              <a:lnTo>
                <a:pt x="0" y="468326"/>
              </a:lnTo>
            </a:path>
          </a:pathLst>
        </a:custGeom>
        <a:noFill/>
        <a:ln w="28575" cap="flat" cmpd="sng" algn="ctr">
          <a:solidFill>
            <a:scrgbClr r="0" g="0" b="0">
              <a:shade val="6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2039" y="1532732"/>
        <a:ext cx="135720" cy="4989"/>
      </dsp:txXfrm>
    </dsp:sp>
    <dsp:sp modelId="{768085D3-06BA-4A9F-8589-79F256F2114A}">
      <dsp:nvSpPr>
        <dsp:cNvPr id="0" name=""/>
        <dsp:cNvSpPr/>
      </dsp:nvSpPr>
      <dsp:spPr>
        <a:xfrm>
          <a:off x="3259363" y="1317"/>
          <a:ext cx="2169244" cy="1301546"/>
        </a:xfrm>
        <a:prstGeom prst="rect">
          <a:avLst/>
        </a:prstGeom>
        <a:solidFill>
          <a:schemeClr val="accent5">
            <a:hueOff val="2564635"/>
            <a:satOff val="-916"/>
            <a:lumOff val="1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5" tIns="111575" rIns="106295" bIns="111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DITUNDUKKAN MELALUI RAJA, BUPATI, DEMANG, DAN LURAH</a:t>
          </a:r>
        </a:p>
      </dsp:txBody>
      <dsp:txXfrm>
        <a:off x="3259363" y="1317"/>
        <a:ext cx="2169244" cy="1301546"/>
      </dsp:txXfrm>
    </dsp:sp>
    <dsp:sp modelId="{8BF9D4CD-4E52-4817-8786-E0A0B743E7A7}">
      <dsp:nvSpPr>
        <dsp:cNvPr id="0" name=""/>
        <dsp:cNvSpPr/>
      </dsp:nvSpPr>
      <dsp:spPr>
        <a:xfrm>
          <a:off x="2758636" y="2406843"/>
          <a:ext cx="468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326" y="45720"/>
              </a:lnTo>
            </a:path>
          </a:pathLst>
        </a:custGeom>
        <a:noFill/>
        <a:ln w="28575" cap="flat" cmpd="sng" algn="ctr">
          <a:solidFill>
            <a:scrgbClr r="0" g="0" b="0">
              <a:shade val="6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0326" y="2450068"/>
        <a:ext cx="24946" cy="4989"/>
      </dsp:txXfrm>
    </dsp:sp>
    <dsp:sp modelId="{F6B98F1C-6630-411C-B80F-6C034EEA375A}">
      <dsp:nvSpPr>
        <dsp:cNvPr id="0" name=""/>
        <dsp:cNvSpPr/>
      </dsp:nvSpPr>
      <dsp:spPr>
        <a:xfrm>
          <a:off x="591192" y="1801790"/>
          <a:ext cx="2169244" cy="1301546"/>
        </a:xfrm>
        <a:prstGeom prst="rect">
          <a:avLst/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5" tIns="111575" rIns="106295" bIns="111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TAHAP II</a:t>
          </a:r>
          <a:r>
            <a:rPr lang="en-US" sz="1500" kern="1200" dirty="0"/>
            <a:t> (HINDIA BELANDA: 1800-1905)</a:t>
          </a:r>
        </a:p>
      </dsp:txBody>
      <dsp:txXfrm>
        <a:off x="591192" y="1801790"/>
        <a:ext cx="2169244" cy="1301546"/>
      </dsp:txXfrm>
    </dsp:sp>
    <dsp:sp modelId="{756023C3-0BFD-456C-BAE1-C36A0C449950}">
      <dsp:nvSpPr>
        <dsp:cNvPr id="0" name=""/>
        <dsp:cNvSpPr/>
      </dsp:nvSpPr>
      <dsp:spPr>
        <a:xfrm>
          <a:off x="1675814" y="3101536"/>
          <a:ext cx="2668170" cy="468326"/>
        </a:xfrm>
        <a:custGeom>
          <a:avLst/>
          <a:gdLst/>
          <a:ahLst/>
          <a:cxnLst/>
          <a:rect l="0" t="0" r="0" b="0"/>
          <a:pathLst>
            <a:path>
              <a:moveTo>
                <a:pt x="2668170" y="0"/>
              </a:moveTo>
              <a:lnTo>
                <a:pt x="2668170" y="251263"/>
              </a:lnTo>
              <a:lnTo>
                <a:pt x="0" y="251263"/>
              </a:lnTo>
              <a:lnTo>
                <a:pt x="0" y="468326"/>
              </a:lnTo>
            </a:path>
          </a:pathLst>
        </a:custGeom>
        <a:noFill/>
        <a:ln w="28575" cap="flat" cmpd="sng" algn="ctr">
          <a:solidFill>
            <a:scrgbClr r="0" g="0" b="0">
              <a:shade val="6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2039" y="3333205"/>
        <a:ext cx="135720" cy="4989"/>
      </dsp:txXfrm>
    </dsp:sp>
    <dsp:sp modelId="{066BFFD3-6E23-4FB6-A583-5968DF7202BA}">
      <dsp:nvSpPr>
        <dsp:cNvPr id="0" name=""/>
        <dsp:cNvSpPr/>
      </dsp:nvSpPr>
      <dsp:spPr>
        <a:xfrm>
          <a:off x="3259363" y="1801790"/>
          <a:ext cx="2169244" cy="1301546"/>
        </a:xfrm>
        <a:prstGeom prst="rect">
          <a:avLst/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5" tIns="111575" rIns="106295" bIns="111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DIKONTROL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DIEKSPLOITASI (TANAM PAKSA) </a:t>
          </a:r>
        </a:p>
      </dsp:txBody>
      <dsp:txXfrm>
        <a:off x="3259363" y="1801790"/>
        <a:ext cx="2169244" cy="1301546"/>
      </dsp:txXfrm>
    </dsp:sp>
    <dsp:sp modelId="{87515618-1533-4ACB-A7CC-8D704E2BC834}">
      <dsp:nvSpPr>
        <dsp:cNvPr id="0" name=""/>
        <dsp:cNvSpPr/>
      </dsp:nvSpPr>
      <dsp:spPr>
        <a:xfrm>
          <a:off x="2758636" y="4207316"/>
          <a:ext cx="468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326" y="45720"/>
              </a:lnTo>
            </a:path>
          </a:pathLst>
        </a:custGeom>
        <a:noFill/>
        <a:ln w="28575" cap="flat" cmpd="sng" algn="ctr">
          <a:solidFill>
            <a:scrgbClr r="0" g="0" b="0">
              <a:shade val="6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0326" y="4250541"/>
        <a:ext cx="24946" cy="4989"/>
      </dsp:txXfrm>
    </dsp:sp>
    <dsp:sp modelId="{16BD8A74-E1D8-49C6-8653-1537EB826947}">
      <dsp:nvSpPr>
        <dsp:cNvPr id="0" name=""/>
        <dsp:cNvSpPr/>
      </dsp:nvSpPr>
      <dsp:spPr>
        <a:xfrm>
          <a:off x="591192" y="3602263"/>
          <a:ext cx="2169244" cy="1301546"/>
        </a:xfrm>
        <a:prstGeom prst="rect">
          <a:avLst/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5" tIns="111575" rIns="106295" bIns="111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TAHAP III</a:t>
          </a:r>
          <a:r>
            <a:rPr lang="en-US" sz="1500" kern="1200" dirty="0"/>
            <a:t> (HINDIA BELANDA: 1906-1942)</a:t>
          </a:r>
        </a:p>
      </dsp:txBody>
      <dsp:txXfrm>
        <a:off x="591192" y="3602263"/>
        <a:ext cx="2169244" cy="1301546"/>
      </dsp:txXfrm>
    </dsp:sp>
    <dsp:sp modelId="{2C95F70A-E4A7-4E35-A048-69B22E1AFFFC}">
      <dsp:nvSpPr>
        <dsp:cNvPr id="0" name=""/>
        <dsp:cNvSpPr/>
      </dsp:nvSpPr>
      <dsp:spPr>
        <a:xfrm>
          <a:off x="1675814" y="4902009"/>
          <a:ext cx="2668170" cy="468326"/>
        </a:xfrm>
        <a:custGeom>
          <a:avLst/>
          <a:gdLst/>
          <a:ahLst/>
          <a:cxnLst/>
          <a:rect l="0" t="0" r="0" b="0"/>
          <a:pathLst>
            <a:path>
              <a:moveTo>
                <a:pt x="2668170" y="0"/>
              </a:moveTo>
              <a:lnTo>
                <a:pt x="2668170" y="251263"/>
              </a:lnTo>
              <a:lnTo>
                <a:pt x="0" y="251263"/>
              </a:lnTo>
              <a:lnTo>
                <a:pt x="0" y="468326"/>
              </a:lnTo>
            </a:path>
          </a:pathLst>
        </a:custGeom>
        <a:noFill/>
        <a:ln w="28575" cap="flat" cmpd="sng" algn="ctr">
          <a:solidFill>
            <a:scrgbClr r="0" g="0" b="0">
              <a:shade val="6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2039" y="5133678"/>
        <a:ext cx="135720" cy="4989"/>
      </dsp:txXfrm>
    </dsp:sp>
    <dsp:sp modelId="{04BD8531-A020-4D0C-9990-2935BD54199B}">
      <dsp:nvSpPr>
        <dsp:cNvPr id="0" name=""/>
        <dsp:cNvSpPr/>
      </dsp:nvSpPr>
      <dsp:spPr>
        <a:xfrm>
          <a:off x="3259363" y="3602263"/>
          <a:ext cx="2169244" cy="1301546"/>
        </a:xfrm>
        <a:prstGeom prst="rect">
          <a:avLst/>
        </a:prstGeom>
        <a:solidFill>
          <a:schemeClr val="accent5">
            <a:hueOff val="12823176"/>
            <a:satOff val="-4580"/>
            <a:lumOff val="7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5" tIns="111575" rIns="106295" bIns="111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DIAKUI SEBAGAI BADAN HUKUM (</a:t>
          </a:r>
          <a:r>
            <a:rPr lang="en-US" sz="1500" kern="1200" dirty="0"/>
            <a:t>INLANDSCHE GEMEENTE )</a:t>
          </a:r>
        </a:p>
      </dsp:txBody>
      <dsp:txXfrm>
        <a:off x="3259363" y="3602263"/>
        <a:ext cx="2169244" cy="1301546"/>
      </dsp:txXfrm>
    </dsp:sp>
    <dsp:sp modelId="{FFCB08CE-34CA-42AB-8147-DDD6D16F2AE5}">
      <dsp:nvSpPr>
        <dsp:cNvPr id="0" name=""/>
        <dsp:cNvSpPr/>
      </dsp:nvSpPr>
      <dsp:spPr>
        <a:xfrm>
          <a:off x="591192" y="5402735"/>
          <a:ext cx="2169244" cy="1301546"/>
        </a:xfrm>
        <a:prstGeom prst="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5" tIns="111575" rIns="106295" bIns="111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OTONOMI ASLINYA HILANG KARENA SUDAH DIATUR DG HUKUM POSITIF (IGO 1906, S. 83/1906, S. 212/1907)</a:t>
          </a:r>
        </a:p>
      </dsp:txBody>
      <dsp:txXfrm>
        <a:off x="591192" y="5402735"/>
        <a:ext cx="2169244" cy="1301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F7088-018D-4C46-A976-C0A64FF44F8B}">
      <dsp:nvSpPr>
        <dsp:cNvPr id="0" name=""/>
        <dsp:cNvSpPr/>
      </dsp:nvSpPr>
      <dsp:spPr>
        <a:xfrm>
          <a:off x="2611630" y="1159298"/>
          <a:ext cx="569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553" y="45720"/>
              </a:lnTo>
            </a:path>
          </a:pathLst>
        </a:custGeom>
        <a:noFill/>
        <a:ln w="38100" cap="flat" cmpd="sng" algn="ctr">
          <a:solidFill>
            <a:scrgbClr r="0" g="0" b="0">
              <a:shade val="6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1403" y="1202014"/>
        <a:ext cx="30007" cy="6007"/>
      </dsp:txXfrm>
    </dsp:sp>
    <dsp:sp modelId="{39FD09A6-31D0-40DE-A465-0CA7B1D17809}">
      <dsp:nvSpPr>
        <dsp:cNvPr id="0" name=""/>
        <dsp:cNvSpPr/>
      </dsp:nvSpPr>
      <dsp:spPr>
        <a:xfrm>
          <a:off x="4067" y="124288"/>
          <a:ext cx="2609362" cy="2161460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61" tIns="134213" rIns="127861" bIns="134213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REVENUE INSTRUCTION 1814 ZAMAN RAFFLES MENGILANGKAN OTONOMI PENGISAN KEPALA DESA: DARI TURUN TEMURUN MENJADI DIPILIH LANGSUNG</a:t>
          </a:r>
        </a:p>
      </dsp:txBody>
      <dsp:txXfrm>
        <a:off x="4067" y="124288"/>
        <a:ext cx="2609362" cy="2161460"/>
      </dsp:txXfrm>
    </dsp:sp>
    <dsp:sp modelId="{C81A6D77-9681-4FCA-ABF7-2E38B1F0F5F2}">
      <dsp:nvSpPr>
        <dsp:cNvPr id="0" name=""/>
        <dsp:cNvSpPr/>
      </dsp:nvSpPr>
      <dsp:spPr>
        <a:xfrm>
          <a:off x="1308748" y="2283948"/>
          <a:ext cx="3209516" cy="613022"/>
        </a:xfrm>
        <a:custGeom>
          <a:avLst/>
          <a:gdLst/>
          <a:ahLst/>
          <a:cxnLst/>
          <a:rect l="0" t="0" r="0" b="0"/>
          <a:pathLst>
            <a:path>
              <a:moveTo>
                <a:pt x="3209516" y="0"/>
              </a:moveTo>
              <a:lnTo>
                <a:pt x="3209516" y="323611"/>
              </a:lnTo>
              <a:lnTo>
                <a:pt x="0" y="323611"/>
              </a:lnTo>
              <a:lnTo>
                <a:pt x="0" y="613022"/>
              </a:lnTo>
            </a:path>
          </a:pathLst>
        </a:custGeom>
        <a:noFill/>
        <a:ln w="38100" cap="flat" cmpd="sng" algn="ctr">
          <a:solidFill>
            <a:scrgbClr r="0" g="0" b="0">
              <a:shade val="6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31671" y="2587456"/>
        <a:ext cx="163670" cy="6007"/>
      </dsp:txXfrm>
    </dsp:sp>
    <dsp:sp modelId="{9E5790B6-8114-46AF-B06C-AF9BAA91BB43}">
      <dsp:nvSpPr>
        <dsp:cNvPr id="0" name=""/>
        <dsp:cNvSpPr/>
      </dsp:nvSpPr>
      <dsp:spPr>
        <a:xfrm>
          <a:off x="3213583" y="124288"/>
          <a:ext cx="2609362" cy="2161460"/>
        </a:xfrm>
        <a:prstGeom prst="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61" tIns="134213" rIns="127861" bIns="134213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HIR 1848 MENGHILANGKAN OTONOMI DESA DALAM MENJAGA KEAMANAN DAN PERADILAN ADAT </a:t>
          </a:r>
          <a:endParaRPr lang="en-US" sz="1600" kern="1200" dirty="0"/>
        </a:p>
      </dsp:txBody>
      <dsp:txXfrm>
        <a:off x="3213583" y="124288"/>
        <a:ext cx="2609362" cy="2161460"/>
      </dsp:txXfrm>
    </dsp:sp>
    <dsp:sp modelId="{79188AD1-7396-47C3-B718-6EDF1CD37F8D}">
      <dsp:nvSpPr>
        <dsp:cNvPr id="0" name=""/>
        <dsp:cNvSpPr/>
      </dsp:nvSpPr>
      <dsp:spPr>
        <a:xfrm>
          <a:off x="2611630" y="4183442"/>
          <a:ext cx="569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553" y="45720"/>
              </a:lnTo>
            </a:path>
          </a:pathLst>
        </a:custGeom>
        <a:noFill/>
        <a:ln w="38100" cap="flat" cmpd="sng" algn="ctr">
          <a:solidFill>
            <a:scrgbClr r="0" g="0" b="0">
              <a:shade val="6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1403" y="4226159"/>
        <a:ext cx="30007" cy="6007"/>
      </dsp:txXfrm>
    </dsp:sp>
    <dsp:sp modelId="{2BA093DB-D09D-4A94-9B0B-3E710C0E356E}">
      <dsp:nvSpPr>
        <dsp:cNvPr id="0" name=""/>
        <dsp:cNvSpPr/>
      </dsp:nvSpPr>
      <dsp:spPr>
        <a:xfrm>
          <a:off x="4067" y="2929371"/>
          <a:ext cx="2609362" cy="2599582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61" tIns="134213" rIns="127861" bIns="134213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RR 1854 PASAL 71 MENGHILANGKAN STATUS PEMERINTAHAN DESA YANG OTONOM KARENA DITEMPATKAN DI BAWAH KONTROL LANGSUNG RESIDEN </a:t>
          </a:r>
          <a:endParaRPr lang="en-US" sz="1600" kern="1200" dirty="0"/>
        </a:p>
      </dsp:txBody>
      <dsp:txXfrm>
        <a:off x="4067" y="2929371"/>
        <a:ext cx="2609362" cy="2599582"/>
      </dsp:txXfrm>
    </dsp:sp>
    <dsp:sp modelId="{B74C530B-EEC2-4AF9-943E-92924854758C}">
      <dsp:nvSpPr>
        <dsp:cNvPr id="0" name=""/>
        <dsp:cNvSpPr/>
      </dsp:nvSpPr>
      <dsp:spPr>
        <a:xfrm>
          <a:off x="3213583" y="2885902"/>
          <a:ext cx="2609362" cy="2686521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61" tIns="134213" rIns="127861" bIns="13421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 dirty="0"/>
            <a:t>IGO 1906 </a:t>
          </a:r>
          <a:r>
            <a:rPr lang="en-ID" sz="1700" i="1" kern="1200" dirty="0"/>
            <a:t>JO</a:t>
          </a:r>
          <a:r>
            <a:rPr lang="en-ID" sz="1700" kern="1200" dirty="0"/>
            <a:t>. ORDONANSI RUMAH TANGGA DESA THN 1906 (STBL 83/1906)  </a:t>
          </a:r>
          <a:r>
            <a:rPr lang="en-ID" sz="1700" i="1" kern="1200" dirty="0"/>
            <a:t>JO</a:t>
          </a:r>
          <a:r>
            <a:rPr lang="en-ID" sz="1700" kern="1200" dirty="0"/>
            <a:t>. ORDONANSI PEMILIHAN LURAH THN 1907 (STBL. 212/1907) MENGGANTI OTONOMI ASLI MENJADI OTONOMI ALA EROPA </a:t>
          </a:r>
          <a:endParaRPr lang="en-US" sz="1700" kern="1200" dirty="0"/>
        </a:p>
      </dsp:txBody>
      <dsp:txXfrm>
        <a:off x="3213583" y="2885902"/>
        <a:ext cx="2609362" cy="26865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626EE-94AA-40CE-BB63-4D295276AF97}">
      <dsp:nvSpPr>
        <dsp:cNvPr id="0" name=""/>
        <dsp:cNvSpPr/>
      </dsp:nvSpPr>
      <dsp:spPr>
        <a:xfrm>
          <a:off x="0" y="19073"/>
          <a:ext cx="7886700" cy="10181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DIJADIKAN AGEN PUSAT DAN DIKONTROL KETAT </a:t>
          </a:r>
        </a:p>
      </dsp:txBody>
      <dsp:txXfrm>
        <a:off x="49700" y="68773"/>
        <a:ext cx="7787300" cy="918719"/>
      </dsp:txXfrm>
    </dsp:sp>
    <dsp:sp modelId="{C3B26190-9A4A-42EC-909B-4222CD821E68}">
      <dsp:nvSpPr>
        <dsp:cNvPr id="0" name=""/>
        <dsp:cNvSpPr/>
      </dsp:nvSpPr>
      <dsp:spPr>
        <a:xfrm>
          <a:off x="0" y="1117832"/>
          <a:ext cx="7886700" cy="10181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DIATUR MENGIKUTI POLA M</a:t>
          </a:r>
          <a:r>
            <a:rPr lang="id-ID" sz="2800" kern="1200" dirty="0"/>
            <a:t>ILITER</a:t>
          </a:r>
          <a:endParaRPr lang="en-US" sz="2800" kern="1200" dirty="0"/>
        </a:p>
      </dsp:txBody>
      <dsp:txXfrm>
        <a:off x="49700" y="1167532"/>
        <a:ext cx="7787300" cy="918719"/>
      </dsp:txXfrm>
    </dsp:sp>
    <dsp:sp modelId="{01EE5711-639A-4C24-B965-3B22E727EEF3}">
      <dsp:nvSpPr>
        <dsp:cNvPr id="0" name=""/>
        <dsp:cNvSpPr/>
      </dsp:nvSpPr>
      <dsp:spPr>
        <a:xfrm>
          <a:off x="0" y="2216592"/>
          <a:ext cx="7886700" cy="10181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DIBENTUK </a:t>
          </a:r>
          <a:r>
            <a:rPr lang="en-US" sz="2800" kern="1200" dirty="0"/>
            <a:t>RW</a:t>
          </a:r>
          <a:r>
            <a:rPr lang="id-ID" sz="2800" kern="1200" dirty="0"/>
            <a:t> (AZA) DAN</a:t>
          </a:r>
          <a:r>
            <a:rPr lang="en-US" sz="2800" kern="1200" dirty="0"/>
            <a:t> RT</a:t>
          </a:r>
          <a:r>
            <a:rPr lang="id-ID" sz="2800" kern="1200" dirty="0"/>
            <a:t>  (TONARIGUMI)</a:t>
          </a:r>
          <a:r>
            <a:rPr lang="en-US" sz="2800" kern="1200" dirty="0"/>
            <a:t>, HEIHO, FUJINGKAI, DLL. </a:t>
          </a:r>
        </a:p>
      </dsp:txBody>
      <dsp:txXfrm>
        <a:off x="49700" y="2266292"/>
        <a:ext cx="7787300" cy="918719"/>
      </dsp:txXfrm>
    </dsp:sp>
    <dsp:sp modelId="{849832E1-79F1-42EB-87E8-3FF06086F8B3}">
      <dsp:nvSpPr>
        <dsp:cNvPr id="0" name=""/>
        <dsp:cNvSpPr/>
      </dsp:nvSpPr>
      <dsp:spPr>
        <a:xfrm>
          <a:off x="0" y="3315351"/>
          <a:ext cx="7886700" cy="10181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DIJADIKAN ALAT MENG</a:t>
          </a:r>
          <a:r>
            <a:rPr lang="id-ID" sz="2800" kern="1200" dirty="0"/>
            <a:t>ONTROL DAN </a:t>
          </a:r>
          <a:r>
            <a:rPr lang="en-US" sz="2800" kern="1200" dirty="0"/>
            <a:t>MEM</a:t>
          </a:r>
          <a:r>
            <a:rPr lang="id-ID" sz="2800" kern="1200" dirty="0"/>
            <a:t>OBILISIR </a:t>
          </a:r>
          <a:r>
            <a:rPr lang="en-US" sz="2800" kern="1200" dirty="0"/>
            <a:t>RAKYAT </a:t>
          </a:r>
          <a:r>
            <a:rPr lang="id-ID" sz="2800" kern="1200" dirty="0"/>
            <a:t>UTK PERANG ASIA TIMUR RAYA</a:t>
          </a:r>
          <a:endParaRPr lang="en-US" sz="2800" kern="1200" dirty="0"/>
        </a:p>
      </dsp:txBody>
      <dsp:txXfrm>
        <a:off x="49700" y="3365051"/>
        <a:ext cx="7787300" cy="9187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5308B-5D66-4B95-9598-6330F10CAA3C}">
      <dsp:nvSpPr>
        <dsp:cNvPr id="0" name=""/>
        <dsp:cNvSpPr/>
      </dsp:nvSpPr>
      <dsp:spPr>
        <a:xfrm>
          <a:off x="2248281" y="2388495"/>
          <a:ext cx="91440" cy="885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5521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71097" y="2826675"/>
        <a:ext cx="45806" cy="9161"/>
      </dsp:txXfrm>
    </dsp:sp>
    <dsp:sp modelId="{91F9DAE7-17EF-4C3D-A2E3-6A49FBE2ACA2}">
      <dsp:nvSpPr>
        <dsp:cNvPr id="0" name=""/>
        <dsp:cNvSpPr/>
      </dsp:nvSpPr>
      <dsp:spPr>
        <a:xfrm>
          <a:off x="302431" y="412"/>
          <a:ext cx="3983138" cy="23898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177" tIns="204873" rIns="195177" bIns="204873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OSAMU SEIREI NO. 27/1942 JO. NO. 7/1944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002060"/>
              </a:solidFill>
            </a:rPr>
            <a:t>COPY PASTE </a:t>
          </a:r>
        </a:p>
      </dsp:txBody>
      <dsp:txXfrm>
        <a:off x="302431" y="412"/>
        <a:ext cx="3983138" cy="2389883"/>
      </dsp:txXfrm>
    </dsp:sp>
    <dsp:sp modelId="{E1444153-5C0E-423F-B801-F0C811F707E1}">
      <dsp:nvSpPr>
        <dsp:cNvPr id="0" name=""/>
        <dsp:cNvSpPr/>
      </dsp:nvSpPr>
      <dsp:spPr>
        <a:xfrm>
          <a:off x="302431" y="3306416"/>
          <a:ext cx="3983138" cy="23898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177" tIns="204873" rIns="195177" bIns="204873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UU No. 5/1979 jo. UU No. 22/1999 jo. UU No. 32/2004 jo. UU No. 16 </a:t>
          </a:r>
          <a:r>
            <a:rPr lang="en-US" sz="3100" kern="1200" dirty="0" err="1"/>
            <a:t>Tahun</a:t>
          </a:r>
          <a:r>
            <a:rPr lang="en-US" sz="3100" kern="1200" dirty="0"/>
            <a:t> 2014</a:t>
          </a:r>
        </a:p>
      </dsp:txBody>
      <dsp:txXfrm>
        <a:off x="302431" y="3306416"/>
        <a:ext cx="3983138" cy="23898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E89EE-6235-44B0-B8E4-7C38026FA50F}">
      <dsp:nvSpPr>
        <dsp:cNvPr id="0" name=""/>
        <dsp:cNvSpPr/>
      </dsp:nvSpPr>
      <dsp:spPr>
        <a:xfrm>
          <a:off x="0" y="35341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76072-0E5E-451B-87CB-54CD64743FAB}">
      <dsp:nvSpPr>
        <dsp:cNvPr id="0" name=""/>
        <dsp:cNvSpPr/>
      </dsp:nvSpPr>
      <dsp:spPr>
        <a:xfrm>
          <a:off x="394335" y="72972"/>
          <a:ext cx="5520690" cy="5608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UU    		= 2 </a:t>
          </a:r>
        </a:p>
      </dsp:txBody>
      <dsp:txXfrm>
        <a:off x="421715" y="100352"/>
        <a:ext cx="5465930" cy="506119"/>
      </dsp:txXfrm>
    </dsp:sp>
    <dsp:sp modelId="{93B42537-EF3E-4660-8B29-1E43B8B42C9B}">
      <dsp:nvSpPr>
        <dsp:cNvPr id="0" name=""/>
        <dsp:cNvSpPr/>
      </dsp:nvSpPr>
      <dsp:spPr>
        <a:xfrm>
          <a:off x="0" y="121525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846953"/>
              <a:satOff val="-1374"/>
              <a:lumOff val="2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6E037-2F7F-4316-A8B2-5DFA99945985}">
      <dsp:nvSpPr>
        <dsp:cNvPr id="0" name=""/>
        <dsp:cNvSpPr/>
      </dsp:nvSpPr>
      <dsp:spPr>
        <a:xfrm>
          <a:off x="394335" y="934812"/>
          <a:ext cx="5520690" cy="560879"/>
        </a:xfrm>
        <a:prstGeom prst="roundRect">
          <a:avLst/>
        </a:prstGeom>
        <a:solidFill>
          <a:schemeClr val="accent5">
            <a:hueOff val="3846953"/>
            <a:satOff val="-1374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PP		= 2</a:t>
          </a:r>
        </a:p>
      </dsp:txBody>
      <dsp:txXfrm>
        <a:off x="421715" y="962192"/>
        <a:ext cx="5465930" cy="506119"/>
      </dsp:txXfrm>
    </dsp:sp>
    <dsp:sp modelId="{CA40235C-A503-419C-A83C-947D0F13BD90}">
      <dsp:nvSpPr>
        <dsp:cNvPr id="0" name=""/>
        <dsp:cNvSpPr/>
      </dsp:nvSpPr>
      <dsp:spPr>
        <a:xfrm>
          <a:off x="0" y="207709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7693906"/>
              <a:satOff val="-2748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E9F2B-3DCC-479B-86FF-3D4E0A5A8928}">
      <dsp:nvSpPr>
        <dsp:cNvPr id="0" name=""/>
        <dsp:cNvSpPr/>
      </dsp:nvSpPr>
      <dsp:spPr>
        <a:xfrm>
          <a:off x="394335" y="1796652"/>
          <a:ext cx="5520690" cy="560879"/>
        </a:xfrm>
        <a:prstGeom prst="roundRect">
          <a:avLst/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Permendagri 	= 27</a:t>
          </a:r>
        </a:p>
      </dsp:txBody>
      <dsp:txXfrm>
        <a:off x="421715" y="1824032"/>
        <a:ext cx="5465930" cy="506119"/>
      </dsp:txXfrm>
    </dsp:sp>
    <dsp:sp modelId="{011E1566-2474-4869-A766-C69D74BB0DDE}">
      <dsp:nvSpPr>
        <dsp:cNvPr id="0" name=""/>
        <dsp:cNvSpPr/>
      </dsp:nvSpPr>
      <dsp:spPr>
        <a:xfrm>
          <a:off x="0" y="293893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1540859"/>
              <a:satOff val="-4122"/>
              <a:lumOff val="6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45B1C-9876-463B-B7BD-E68888A73665}">
      <dsp:nvSpPr>
        <dsp:cNvPr id="0" name=""/>
        <dsp:cNvSpPr/>
      </dsp:nvSpPr>
      <dsp:spPr>
        <a:xfrm>
          <a:off x="394335" y="2658492"/>
          <a:ext cx="5520690" cy="560879"/>
        </a:xfrm>
        <a:prstGeom prst="roundRect">
          <a:avLst/>
        </a:prstGeom>
        <a:solidFill>
          <a:schemeClr val="accent5">
            <a:hueOff val="11540859"/>
            <a:satOff val="-4122"/>
            <a:lumOff val="66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Permendes</a:t>
          </a:r>
          <a:r>
            <a:rPr lang="en-US" sz="2400" kern="1200" dirty="0"/>
            <a:t> PDTT	= 32 </a:t>
          </a:r>
        </a:p>
      </dsp:txBody>
      <dsp:txXfrm>
        <a:off x="421715" y="2685872"/>
        <a:ext cx="5465930" cy="506119"/>
      </dsp:txXfrm>
    </dsp:sp>
    <dsp:sp modelId="{7ED3B039-E07B-430D-A33E-CCCAE3FF97AB}">
      <dsp:nvSpPr>
        <dsp:cNvPr id="0" name=""/>
        <dsp:cNvSpPr/>
      </dsp:nvSpPr>
      <dsp:spPr>
        <a:xfrm>
          <a:off x="0" y="380077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6F7ED-CA5C-495D-8FB7-9C62C23D4CAC}">
      <dsp:nvSpPr>
        <dsp:cNvPr id="0" name=""/>
        <dsp:cNvSpPr/>
      </dsp:nvSpPr>
      <dsp:spPr>
        <a:xfrm>
          <a:off x="394335" y="3520331"/>
          <a:ext cx="5520690" cy="560879"/>
        </a:xfrm>
        <a:prstGeom prst="round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PMK 		= 2 </a:t>
          </a:r>
        </a:p>
      </dsp:txBody>
      <dsp:txXfrm>
        <a:off x="421715" y="3547711"/>
        <a:ext cx="5465930" cy="5061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1B898-B632-439A-ADDE-46C037C8D840}">
      <dsp:nvSpPr>
        <dsp:cNvPr id="0" name=""/>
        <dsp:cNvSpPr/>
      </dsp:nvSpPr>
      <dsp:spPr>
        <a:xfrm>
          <a:off x="0" y="638836"/>
          <a:ext cx="4941519" cy="616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/>
            <a:t>Pengorganisasian melalui pembentukan dan fasilitasi kader pembangunan dan pemberdayaan masyarakat; </a:t>
          </a:r>
          <a:endParaRPr lang="en-US" sz="1700" kern="1200"/>
        </a:p>
      </dsp:txBody>
      <dsp:txXfrm>
        <a:off x="30099" y="668935"/>
        <a:ext cx="4881321" cy="556391"/>
      </dsp:txXfrm>
    </dsp:sp>
    <dsp:sp modelId="{FAAA5F42-46E1-4AC4-8692-9F258B34EC25}">
      <dsp:nvSpPr>
        <dsp:cNvPr id="0" name=""/>
        <dsp:cNvSpPr/>
      </dsp:nvSpPr>
      <dsp:spPr>
        <a:xfrm>
          <a:off x="0" y="1304386"/>
          <a:ext cx="4941519" cy="616589"/>
        </a:xfrm>
        <a:prstGeom prst="roundRect">
          <a:avLst/>
        </a:prstGeom>
        <a:solidFill>
          <a:schemeClr val="accent2">
            <a:hueOff val="-1458064"/>
            <a:satOff val="-2807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/>
            <a:t>Peningkatan kapasitas melalui pelatihan usaha ekonomi desa; </a:t>
          </a:r>
          <a:endParaRPr lang="en-US" sz="1700" kern="1200"/>
        </a:p>
      </dsp:txBody>
      <dsp:txXfrm>
        <a:off x="30099" y="1334485"/>
        <a:ext cx="4881321" cy="556391"/>
      </dsp:txXfrm>
    </dsp:sp>
    <dsp:sp modelId="{4C8EDEBA-579F-43AA-A14D-794EA848D0A2}">
      <dsp:nvSpPr>
        <dsp:cNvPr id="0" name=""/>
        <dsp:cNvSpPr/>
      </dsp:nvSpPr>
      <dsp:spPr>
        <a:xfrm>
          <a:off x="0" y="1969936"/>
          <a:ext cx="4941519" cy="616589"/>
        </a:xfrm>
        <a:prstGeom prst="roundRect">
          <a:avLst/>
        </a:prstGeom>
        <a:solidFill>
          <a:schemeClr val="accent2">
            <a:hueOff val="-2916128"/>
            <a:satOff val="-5613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/>
            <a:t>Pendayagunaan teknologi tepat guna; dan </a:t>
          </a:r>
          <a:endParaRPr lang="en-US" sz="1700" kern="1200"/>
        </a:p>
      </dsp:txBody>
      <dsp:txXfrm>
        <a:off x="30099" y="2000035"/>
        <a:ext cx="4881321" cy="556391"/>
      </dsp:txXfrm>
    </dsp:sp>
    <dsp:sp modelId="{BB81C159-34CB-43C9-B411-6A4D786BF3DE}">
      <dsp:nvSpPr>
        <dsp:cNvPr id="0" name=""/>
        <dsp:cNvSpPr/>
      </dsp:nvSpPr>
      <dsp:spPr>
        <a:xfrm>
          <a:off x="0" y="2635486"/>
          <a:ext cx="4941519" cy="616589"/>
        </a:xfrm>
        <a:prstGeom prst="round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/>
            <a:t>Peningkatan kapasitas masyarakat melalui: </a:t>
          </a:r>
          <a:endParaRPr lang="en-US" sz="1700" kern="1200"/>
        </a:p>
      </dsp:txBody>
      <dsp:txXfrm>
        <a:off x="30099" y="2665585"/>
        <a:ext cx="4881321" cy="556391"/>
      </dsp:txXfrm>
    </dsp:sp>
    <dsp:sp modelId="{DED94AAC-F0AF-4ADB-9AD6-3D5E2F367958}">
      <dsp:nvSpPr>
        <dsp:cNvPr id="0" name=""/>
        <dsp:cNvSpPr/>
      </dsp:nvSpPr>
      <dsp:spPr>
        <a:xfrm>
          <a:off x="0" y="3252076"/>
          <a:ext cx="4941519" cy="200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89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300" kern="1200"/>
            <a:t>kader pemberdayaan masyarakat desa;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300" kern="1200"/>
            <a:t>kelompok usaha ekonomi produktif;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300" kern="1200"/>
            <a:t>kelompok perempuan;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300" kern="1200"/>
            <a:t>kelompok tani;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300" kern="1200"/>
            <a:t>kelompok masyarakat miskin;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300" kern="1200"/>
            <a:t>kelompok nelayan;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300" kern="1200"/>
            <a:t>kelompok pengrajin;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300" kern="1200"/>
            <a:t>kelompok pemerhati dan perlindungan anak;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300" kern="1200"/>
            <a:t>kelompok pemuda;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300" kern="1200"/>
            <a:t>kelompok lain sesuai kondisi desa.</a:t>
          </a:r>
          <a:endParaRPr lang="en-US" sz="1300" kern="1200"/>
        </a:p>
      </dsp:txBody>
      <dsp:txXfrm>
        <a:off x="0" y="3252076"/>
        <a:ext cx="4941519" cy="2005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7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7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6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46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0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43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9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13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74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22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9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68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39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34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13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12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25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03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10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28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84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39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59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3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6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96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2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62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8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3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67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3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615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94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1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8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86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84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20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86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829D-17D8-4280-841E-91F753D2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63CA7-C09D-4EFB-9301-A2E100720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6A0AB-BB51-481D-8F21-D0B411055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896BC-14C4-4462-83DE-4A19313B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ADE2-8359-4D0B-A03E-7EA11DB1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6B7FB-3BEE-4E97-B138-9FE75299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4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6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6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77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16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80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25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6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01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42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33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2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1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0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50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12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21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2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7C79-9C50-4F69-A4AA-B4F27BB83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273" y="1380754"/>
            <a:ext cx="4171453" cy="2513516"/>
          </a:xfrm>
        </p:spPr>
        <p:txBody>
          <a:bodyPr>
            <a:normAutofit/>
          </a:bodyPr>
          <a:lstStyle/>
          <a:p>
            <a:r>
              <a:rPr lang="en-US" sz="31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"/>
              </a:rPr>
              <a:t>OTONOMI DESA ANTARA REALITA DAN HARAPAN</a:t>
            </a:r>
            <a:br>
              <a:rPr lang="en-US" sz="31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"/>
              </a:rPr>
            </a:br>
            <a:br>
              <a:rPr lang="id-ID" sz="31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"/>
              </a:rPr>
            </a:br>
            <a:endParaRPr lang="en-ID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CEF3B-B707-426A-9F13-5CF36B1E7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273" y="4076802"/>
            <a:ext cx="4171453" cy="1534587"/>
          </a:xfrm>
        </p:spPr>
        <p:txBody>
          <a:bodyPr>
            <a:normAutofit/>
          </a:bodyPr>
          <a:lstStyle/>
          <a:p>
            <a:r>
              <a:rPr lang="en-ID" dirty="0" err="1"/>
              <a:t>Akhmad</a:t>
            </a:r>
            <a:r>
              <a:rPr lang="en-ID" dirty="0"/>
              <a:t> Habibullah, M.IP</a:t>
            </a:r>
          </a:p>
        </p:txBody>
      </p:sp>
    </p:spTree>
    <p:extLst>
      <p:ext uri="{BB962C8B-B14F-4D97-AF65-F5344CB8AC3E}">
        <p14:creationId xmlns:p14="http://schemas.microsoft.com/office/powerpoint/2010/main" val="252599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FAB9-E334-4083-8FA4-27F49E86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209086"/>
            <a:ext cx="2907636" cy="4064925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OTONOMI ASLI RUSAK LALU HILANG </a:t>
            </a:r>
            <a:endParaRPr lang="en-ID" sz="32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D86059-8E78-4FB3-8776-8F033C4ED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125656"/>
              </p:ext>
            </p:extLst>
          </p:nvPr>
        </p:nvGraphicFramePr>
        <p:xfrm>
          <a:off x="2971800" y="457200"/>
          <a:ext cx="5827014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31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DDA8-07E4-4348-A610-A7B268CD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70" y="841248"/>
            <a:ext cx="6232444" cy="1234440"/>
          </a:xfrm>
        </p:spPr>
        <p:txBody>
          <a:bodyPr anchor="t">
            <a:normAutofit/>
          </a:bodyPr>
          <a:lstStyle/>
          <a:p>
            <a:pPr algn="ctr"/>
            <a:r>
              <a:rPr lang="en-ID" sz="2000" b="1" dirty="0">
                <a:solidFill>
                  <a:srgbClr val="FF0000"/>
                </a:solidFill>
              </a:rPr>
              <a:t>OTONOMI DESA MENURUT IGO 1906, ORDONANSI RUMAH TANGGA DESA 1906, ORDONANSI PEMILIHAN LURAH 1907 (OTONOMI EROPA)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ID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CD060-BFEE-49DC-9391-662C856EA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70" y="2249424"/>
            <a:ext cx="6620588" cy="4379976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MEMBUAT </a:t>
            </a:r>
            <a:r>
              <a:rPr lang="id-ID" sz="1500" dirty="0"/>
              <a:t>KAS DESA</a:t>
            </a:r>
            <a:endParaRPr lang="en-US" sz="1500" dirty="0"/>
          </a:p>
          <a:p>
            <a:r>
              <a:rPr lang="id-ID" sz="1500" dirty="0"/>
              <a:t>MENGERJAKAN ADMINISTRASI DESA</a:t>
            </a:r>
            <a:endParaRPr lang="en-US" sz="1500" dirty="0"/>
          </a:p>
          <a:p>
            <a:r>
              <a:rPr lang="id-ID" sz="1500" dirty="0"/>
              <a:t>MEMBUAT STATISTIK</a:t>
            </a:r>
            <a:endParaRPr lang="en-US" sz="1500" dirty="0"/>
          </a:p>
          <a:p>
            <a:r>
              <a:rPr lang="id-ID" sz="1500" dirty="0"/>
              <a:t>MELAKUKAN VAKSINASI </a:t>
            </a:r>
            <a:endParaRPr lang="en-US" sz="1500" dirty="0"/>
          </a:p>
          <a:p>
            <a:r>
              <a:rPr lang="id-ID" sz="1500" dirty="0"/>
              <a:t>MEMBUAT LAPORAN BULANAN DAN TAHUNAN</a:t>
            </a:r>
            <a:endParaRPr lang="en-US" sz="1500" dirty="0"/>
          </a:p>
          <a:p>
            <a:r>
              <a:rPr lang="id-ID" sz="1500" dirty="0"/>
              <a:t>MENGURUS LUMBUNG DESA</a:t>
            </a:r>
            <a:endParaRPr lang="en-US" sz="1500" dirty="0"/>
          </a:p>
          <a:p>
            <a:r>
              <a:rPr lang="id-ID" sz="1500" dirty="0"/>
              <a:t>MENGURUS KREDIT DESA</a:t>
            </a:r>
            <a:endParaRPr lang="en-US" sz="1500" dirty="0"/>
          </a:p>
          <a:p>
            <a:r>
              <a:rPr lang="id-ID" sz="1500" dirty="0"/>
              <a:t>MENDIRIKAN DAN MENGURUS SEKOLAH DESA</a:t>
            </a:r>
            <a:endParaRPr lang="en-US" sz="1500" dirty="0"/>
          </a:p>
          <a:p>
            <a:r>
              <a:rPr lang="id-ID" sz="1500" dirty="0"/>
              <a:t>MENGGAJI GURU DESA</a:t>
            </a:r>
            <a:endParaRPr lang="en-US" sz="1500" dirty="0"/>
          </a:p>
          <a:p>
            <a:r>
              <a:rPr lang="en-US" sz="1500" dirty="0"/>
              <a:t>MEMBANGUN </a:t>
            </a:r>
            <a:r>
              <a:rPr lang="id-ID" sz="1500" dirty="0"/>
              <a:t>DAN MERAWAT UTILITAS DESA: JALAN, JEMBATAN, PARIT, GORONG-GORONG, SALURAN AIR, GARDU JAGA, SUNGAI, DAN BANGUNAN DESA.</a:t>
            </a:r>
            <a:endParaRPr lang="en-ID" sz="1500" dirty="0"/>
          </a:p>
        </p:txBody>
      </p:sp>
    </p:spTree>
    <p:extLst>
      <p:ext uri="{BB962C8B-B14F-4D97-AF65-F5344CB8AC3E}">
        <p14:creationId xmlns:p14="http://schemas.microsoft.com/office/powerpoint/2010/main" val="335010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pPr algn="ctr"/>
            <a:r>
              <a:rPr lang="id-ID" sz="4500"/>
              <a:t>PEMDES ZAMAN JEPANG </a:t>
            </a:r>
          </a:p>
        </p:txBody>
      </p:sp>
      <p:graphicFrame>
        <p:nvGraphicFramePr>
          <p:cNvPr id="8197" name="Content Placeholder 2">
            <a:extLst>
              <a:ext uri="{FF2B5EF4-FFF2-40B4-BE49-F238E27FC236}">
                <a16:creationId xmlns:a16="http://schemas.microsoft.com/office/drawing/2014/main" id="{A10894D6-901D-481A-9FEB-BA912F264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191135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840" y="1092545"/>
            <a:ext cx="5620732" cy="41549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KU ZAMAN JEPANG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8951" y="2018348"/>
            <a:ext cx="3099719" cy="36933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Kutyoo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3661" y="2628901"/>
            <a:ext cx="20063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Juru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Tulis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566" y="3693097"/>
            <a:ext cx="1223493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Polisi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Desa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3050" y="3699704"/>
            <a:ext cx="1223493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Lebe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1282" y="3673501"/>
            <a:ext cx="1219127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Mandor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19" name="Straight Connector 18"/>
          <p:cNvCxnSpPr>
            <a:cxnSpLocks/>
            <a:endCxn id="6" idx="1"/>
          </p:cNvCxnSpPr>
          <p:nvPr/>
        </p:nvCxnSpPr>
        <p:spPr>
          <a:xfrm>
            <a:off x="4578810" y="2802026"/>
            <a:ext cx="964851" cy="115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41679" y="3685403"/>
            <a:ext cx="1223493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Mandor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5509" y="4639037"/>
            <a:ext cx="600075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Aza</a:t>
            </a:r>
          </a:p>
        </p:txBody>
      </p:sp>
      <p:cxnSp>
        <p:nvCxnSpPr>
          <p:cNvPr id="25" name="Straight Arrow Connector 24"/>
          <p:cNvCxnSpPr>
            <a:cxnSpLocks/>
            <a:stCxn id="4" idx="2"/>
          </p:cNvCxnSpPr>
          <p:nvPr/>
        </p:nvCxnSpPr>
        <p:spPr>
          <a:xfrm flipH="1">
            <a:off x="4565547" y="2387680"/>
            <a:ext cx="13264" cy="23282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6755458" y="3174672"/>
            <a:ext cx="0" cy="4988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A50282-EA32-4E38-81B5-0F8B7EB1658D}"/>
              </a:ext>
            </a:extLst>
          </p:cNvPr>
          <p:cNvCxnSpPr>
            <a:cxnSpLocks/>
          </p:cNvCxnSpPr>
          <p:nvPr/>
        </p:nvCxnSpPr>
        <p:spPr>
          <a:xfrm>
            <a:off x="838200" y="3158296"/>
            <a:ext cx="5917258" cy="6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C46845B-48FC-436F-915D-AA96C88ACC7A}"/>
              </a:ext>
            </a:extLst>
          </p:cNvPr>
          <p:cNvSpPr txBox="1"/>
          <p:nvPr/>
        </p:nvSpPr>
        <p:spPr>
          <a:xfrm>
            <a:off x="3145844" y="3685403"/>
            <a:ext cx="1223493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Mandor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3D5A40-5AD7-4C9F-B022-B8B8D6BDEDDE}"/>
              </a:ext>
            </a:extLst>
          </p:cNvPr>
          <p:cNvCxnSpPr>
            <a:cxnSpLocks/>
          </p:cNvCxnSpPr>
          <p:nvPr/>
        </p:nvCxnSpPr>
        <p:spPr>
          <a:xfrm>
            <a:off x="2215138" y="3200401"/>
            <a:ext cx="0" cy="492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6D9889-BDC7-427E-8781-CB41B17B9DD1}"/>
              </a:ext>
            </a:extLst>
          </p:cNvPr>
          <p:cNvSpPr txBox="1"/>
          <p:nvPr/>
        </p:nvSpPr>
        <p:spPr>
          <a:xfrm>
            <a:off x="4278772" y="5433644"/>
            <a:ext cx="600075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Gumi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630B95-FB37-402F-B61E-C5A697D0088C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4563557" y="4939119"/>
            <a:ext cx="1990" cy="494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60660A-7C32-4244-A8A0-F20044BEEF12}"/>
              </a:ext>
            </a:extLst>
          </p:cNvPr>
          <p:cNvSpPr txBox="1"/>
          <p:nvPr/>
        </p:nvSpPr>
        <p:spPr>
          <a:xfrm>
            <a:off x="5243623" y="5444641"/>
            <a:ext cx="885047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Fujingkai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E30827-FD4A-4AFD-B806-0E5A74F93F4A}"/>
              </a:ext>
            </a:extLst>
          </p:cNvPr>
          <p:cNvSpPr txBox="1"/>
          <p:nvPr/>
        </p:nvSpPr>
        <p:spPr>
          <a:xfrm>
            <a:off x="3029737" y="5433644"/>
            <a:ext cx="600075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Heiho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21AF7F-D7FD-4AC5-825D-2447747C4BAA}"/>
              </a:ext>
            </a:extLst>
          </p:cNvPr>
          <p:cNvSpPr txBox="1"/>
          <p:nvPr/>
        </p:nvSpPr>
        <p:spPr>
          <a:xfrm>
            <a:off x="1635691" y="5433644"/>
            <a:ext cx="875134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Keibodan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DCFE93-D219-4FAF-954F-28C27D749986}"/>
              </a:ext>
            </a:extLst>
          </p:cNvPr>
          <p:cNvSpPr txBox="1"/>
          <p:nvPr/>
        </p:nvSpPr>
        <p:spPr>
          <a:xfrm>
            <a:off x="6594944" y="5479487"/>
            <a:ext cx="955048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Seidendan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A96781E-F36D-44D9-869D-8A5381F2DEE8}"/>
              </a:ext>
            </a:extLst>
          </p:cNvPr>
          <p:cNvCxnSpPr>
            <a:cxnSpLocks/>
          </p:cNvCxnSpPr>
          <p:nvPr/>
        </p:nvCxnSpPr>
        <p:spPr>
          <a:xfrm flipH="1">
            <a:off x="5543661" y="3200400"/>
            <a:ext cx="18940" cy="3837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43B9E46-AAD8-442C-A6D0-C63AAE492296}"/>
              </a:ext>
            </a:extLst>
          </p:cNvPr>
          <p:cNvCxnSpPr>
            <a:cxnSpLocks/>
          </p:cNvCxnSpPr>
          <p:nvPr/>
        </p:nvCxnSpPr>
        <p:spPr>
          <a:xfrm>
            <a:off x="838200" y="3221864"/>
            <a:ext cx="0" cy="492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A7BFCE-693F-4223-B25E-E4B01FB60646}"/>
              </a:ext>
            </a:extLst>
          </p:cNvPr>
          <p:cNvCxnSpPr>
            <a:cxnSpLocks/>
          </p:cNvCxnSpPr>
          <p:nvPr/>
        </p:nvCxnSpPr>
        <p:spPr>
          <a:xfrm>
            <a:off x="3810000" y="3207007"/>
            <a:ext cx="0" cy="492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1" grpId="0" animBg="1"/>
      <p:bldP spid="22" grpId="0" animBg="1"/>
      <p:bldP spid="23" grpId="0" animBg="1"/>
      <p:bldP spid="29" grpId="0" animBg="1"/>
      <p:bldP spid="24" grpId="0" animBg="1"/>
      <p:bldP spid="27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E29C-7C24-4317-862D-745C924C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000"/>
              <a:t>OTONOMI DESA ZAMAN JEPANG</a:t>
            </a:r>
            <a:endParaRPr lang="en-ID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AAF56-32AE-4D92-93CB-3C8EFDD47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203079"/>
            <a:ext cx="7607751" cy="3969121"/>
          </a:xfrm>
        </p:spPr>
        <p:txBody>
          <a:bodyPr anchor="ctr">
            <a:normAutofit lnSpcReduction="10000"/>
          </a:bodyPr>
          <a:lstStyle/>
          <a:p>
            <a:r>
              <a:rPr lang="en-US" sz="1900" dirty="0"/>
              <a:t>MENAMAN JARAK</a:t>
            </a:r>
          </a:p>
          <a:p>
            <a:r>
              <a:rPr lang="en-US" sz="1900" dirty="0"/>
              <a:t>MENANAM PADI YANG DITENTUKAN PEMERINTAH </a:t>
            </a:r>
          </a:p>
          <a:p>
            <a:r>
              <a:rPr lang="en-US" sz="1900" dirty="0"/>
              <a:t>WARGA DESA WAJIB SETOR PADI DAN LOGAM </a:t>
            </a:r>
          </a:p>
          <a:p>
            <a:r>
              <a:rPr lang="en-US" sz="1900" dirty="0"/>
              <a:t>ROMUSHA </a:t>
            </a:r>
          </a:p>
          <a:p>
            <a:r>
              <a:rPr lang="en-US" sz="1900" dirty="0"/>
              <a:t>MEMBAGI CATU SEMBAKO </a:t>
            </a:r>
          </a:p>
          <a:p>
            <a:r>
              <a:rPr lang="en-US" sz="1900" dirty="0"/>
              <a:t>MENJAGA KEAMANAN DI BAWAH TANGGUNG JAWAB KEIBODAN </a:t>
            </a:r>
          </a:p>
          <a:p>
            <a:r>
              <a:rPr lang="en-US" sz="1900" dirty="0"/>
              <a:t>BELA NEGARA DI BAWAH TANGGUNG JAWAB HEIHO </a:t>
            </a:r>
          </a:p>
          <a:p>
            <a:r>
              <a:rPr lang="en-US" sz="1900" dirty="0"/>
              <a:t>MOBILISASI WARGA MEMENANGKAN PERANG PASIFIK MELALUI AZATYOO, GUMITYOO,  SEINDENDAN, FUJINGKAI, HEIHO, SEINENDAN </a:t>
            </a:r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51389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</a:rPr>
              <a:t>PEMDES ZAMAN REPUBLIK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28740" y="2176272"/>
            <a:ext cx="8110460" cy="4041648"/>
          </a:xfrm>
        </p:spPr>
        <p:txBody>
          <a:bodyPr anchor="t">
            <a:normAutofit/>
          </a:bodyPr>
          <a:lstStyle/>
          <a:p>
            <a:r>
              <a:rPr lang="id-ID" sz="2400" dirty="0"/>
              <a:t>DIJADIKAN DAERAH OTONOM TINGKAT III TAPI BATAL (1945-1966)</a:t>
            </a:r>
          </a:p>
          <a:p>
            <a:r>
              <a:rPr lang="id-ID" sz="2400" dirty="0"/>
              <a:t>DIJADIKAN </a:t>
            </a:r>
            <a:r>
              <a:rPr lang="en-US" sz="2400" dirty="0"/>
              <a:t>BADAN HUKUM ALA KU ZAMAN JEPANG DI BAWAH </a:t>
            </a:r>
            <a:r>
              <a:rPr lang="id-ID" sz="2400" dirty="0"/>
              <a:t>KECAMATAN (1980-</a:t>
            </a:r>
            <a:r>
              <a:rPr lang="en-US" sz="2400" dirty="0"/>
              <a:t>SEKARANG</a:t>
            </a:r>
            <a:r>
              <a:rPr lang="id-ID" sz="2400" dirty="0"/>
              <a:t>)</a:t>
            </a:r>
          </a:p>
          <a:p>
            <a:pPr lvl="1"/>
            <a:r>
              <a:rPr lang="en-US" sz="2000" dirty="0"/>
              <a:t>AGEN PUSAT UTK MENYUKSESKAN KEBIJAKAN POLITIK DAN EKONOMINYA </a:t>
            </a:r>
          </a:p>
          <a:p>
            <a:pPr lvl="1"/>
            <a:r>
              <a:rPr lang="en-US" sz="2000" dirty="0"/>
              <a:t>METODE: MOBILISASI DAN KONTROL KPD RAKYAT DESA MELALUI PEMDES SEBAGAI STATE CORPORATISM DAN LKD SBG SUB STATE CORPORATISM</a:t>
            </a:r>
            <a:endParaRPr lang="id-ID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209086"/>
            <a:ext cx="2907636" cy="4064925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POLITIK </a:t>
            </a:r>
            <a:r>
              <a:rPr lang="id-ID" sz="3600" b="1" dirty="0">
                <a:solidFill>
                  <a:srgbClr val="FF0000"/>
                </a:solidFill>
              </a:rPr>
              <a:t>HUKUM</a:t>
            </a:r>
            <a:r>
              <a:rPr lang="en-US" sz="3600" b="1" dirty="0">
                <a:solidFill>
                  <a:srgbClr val="FF0000"/>
                </a:solidFill>
              </a:rPr>
              <a:t> DESA ZAMAN MERDEKA </a:t>
            </a:r>
            <a:endParaRPr lang="id-ID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A8218B-FAD6-44E8-AC8D-8B623FABF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21258"/>
              </p:ext>
            </p:extLst>
          </p:nvPr>
        </p:nvGraphicFramePr>
        <p:xfrm>
          <a:off x="4210812" y="457200"/>
          <a:ext cx="4588002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133600" y="1685925"/>
            <a:ext cx="8001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id-ID" sz="1000">
                <a:latin typeface="Arial" charset="0"/>
                <a:cs typeface="Times New Roman" pitchFamily="18" charset="0"/>
              </a:rPr>
              <a:t>Presiden</a:t>
            </a:r>
            <a:endParaRPr lang="en-US" altLang="id-ID" sz="900">
              <a:latin typeface="Arial" charset="0"/>
            </a:endParaRPr>
          </a:p>
          <a:p>
            <a:r>
              <a:rPr lang="en-US" altLang="id-ID" sz="1000">
                <a:latin typeface="Arial" charset="0"/>
                <a:cs typeface="Times New Roman" pitchFamily="18" charset="0"/>
              </a:rPr>
              <a:t>DPR</a:t>
            </a:r>
            <a:endParaRPr lang="en-US" altLang="id-ID">
              <a:latin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57500" y="3438525"/>
            <a:ext cx="8001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endParaRPr lang="en-US" altLang="id-ID" sz="800">
              <a:latin typeface="Arial" charset="0"/>
              <a:cs typeface="Times New Roman" pitchFamily="18" charset="0"/>
            </a:endParaRPr>
          </a:p>
          <a:p>
            <a:r>
              <a:rPr lang="en-US" altLang="id-ID" sz="800">
                <a:latin typeface="Arial" charset="0"/>
                <a:cs typeface="Times New Roman" pitchFamily="18" charset="0"/>
              </a:rPr>
              <a:t>Gubernur</a:t>
            </a:r>
            <a:endParaRPr lang="en-US" altLang="id-ID" sz="900">
              <a:latin typeface="Arial" charset="0"/>
            </a:endParaRPr>
          </a:p>
          <a:p>
            <a:r>
              <a:rPr lang="en-US" altLang="id-ID" sz="800">
                <a:latin typeface="Arial" charset="0"/>
                <a:cs typeface="Times New Roman" pitchFamily="18" charset="0"/>
              </a:rPr>
              <a:t>(KDH)</a:t>
            </a:r>
            <a:endParaRPr lang="en-US" altLang="id-ID" sz="900">
              <a:latin typeface="Arial" charset="0"/>
            </a:endParaRPr>
          </a:p>
          <a:p>
            <a:r>
              <a:rPr lang="en-US" altLang="id-ID" sz="800">
                <a:latin typeface="Arial" charset="0"/>
                <a:cs typeface="Times New Roman" pitchFamily="18" charset="0"/>
              </a:rPr>
              <a:t>DPRD</a:t>
            </a:r>
            <a:endParaRPr lang="en-US" altLang="id-ID">
              <a:latin typeface="Arial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819400" y="4352925"/>
            <a:ext cx="8001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id-ID" sz="800">
                <a:latin typeface="Arial" charset="0"/>
                <a:cs typeface="Times New Roman" pitchFamily="18" charset="0"/>
              </a:rPr>
              <a:t>Bup/Wali</a:t>
            </a:r>
            <a:endParaRPr lang="en-US" altLang="id-ID" sz="900">
              <a:latin typeface="Arial" charset="0"/>
            </a:endParaRPr>
          </a:p>
          <a:p>
            <a:r>
              <a:rPr lang="en-US" altLang="id-ID" sz="800">
                <a:latin typeface="Arial" charset="0"/>
                <a:cs typeface="Times New Roman" pitchFamily="18" charset="0"/>
              </a:rPr>
              <a:t>(KDH)</a:t>
            </a:r>
            <a:endParaRPr lang="en-US" altLang="id-ID" sz="900">
              <a:latin typeface="Arial" charset="0"/>
            </a:endParaRPr>
          </a:p>
          <a:p>
            <a:r>
              <a:rPr lang="en-US" altLang="id-ID" sz="800">
                <a:latin typeface="Arial" charset="0"/>
                <a:cs typeface="Times New Roman" pitchFamily="18" charset="0"/>
              </a:rPr>
              <a:t>DPRD</a:t>
            </a:r>
            <a:endParaRPr lang="en-US" altLang="id-ID" sz="900">
              <a:latin typeface="Arial" charset="0"/>
            </a:endParaRPr>
          </a:p>
          <a:p>
            <a:pPr algn="l"/>
            <a:endParaRPr lang="en-US" altLang="id-ID">
              <a:latin typeface="Arial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819400" y="5572125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sz="9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Kades</a:t>
            </a:r>
            <a:endParaRPr lang="en-US" altLang="id-ID" sz="900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altLang="id-ID" sz="9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BPD</a:t>
            </a:r>
            <a:endParaRPr lang="en-US" altLang="id-ID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000500" y="2259013"/>
            <a:ext cx="10287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sz="900" dirty="0" err="1">
                <a:latin typeface="Arial" charset="0"/>
                <a:cs typeface="Times New Roman" pitchFamily="18" charset="0"/>
              </a:rPr>
              <a:t>Kemendagri</a:t>
            </a:r>
            <a:endParaRPr lang="en-US" altLang="id-ID" dirty="0">
              <a:latin typeface="Arial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248400" y="2144713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sz="900" dirty="0" err="1">
                <a:latin typeface="Arial" charset="0"/>
                <a:cs typeface="Times New Roman" pitchFamily="18" charset="0"/>
              </a:rPr>
              <a:t>Kementerian</a:t>
            </a:r>
            <a:r>
              <a:rPr lang="en-US" altLang="id-ID" sz="900" dirty="0">
                <a:latin typeface="Arial" charset="0"/>
                <a:cs typeface="Times New Roman" pitchFamily="18" charset="0"/>
              </a:rPr>
              <a:t> </a:t>
            </a:r>
            <a:r>
              <a:rPr lang="id-ID" altLang="id-ID" sz="900" dirty="0">
                <a:latin typeface="Arial" charset="0"/>
                <a:cs typeface="Times New Roman" pitchFamily="18" charset="0"/>
              </a:rPr>
              <a:t>6 </a:t>
            </a:r>
            <a:r>
              <a:rPr lang="en-US" altLang="id-ID" sz="900" dirty="0" err="1">
                <a:latin typeface="Arial" charset="0"/>
                <a:cs typeface="Times New Roman" pitchFamily="18" charset="0"/>
              </a:rPr>
              <a:t>Urusan</a:t>
            </a:r>
            <a:r>
              <a:rPr lang="id-ID" altLang="id-ID" sz="900" dirty="0">
                <a:latin typeface="Arial" charset="0"/>
                <a:cs typeface="Times New Roman" pitchFamily="18" charset="0"/>
              </a:rPr>
              <a:t>  </a:t>
            </a:r>
            <a:endParaRPr lang="en-US" altLang="id-ID" sz="900" dirty="0">
              <a:latin typeface="Arial" charset="0"/>
            </a:endParaRPr>
          </a:p>
          <a:p>
            <a:r>
              <a:rPr lang="id-ID" altLang="id-ID" sz="900" dirty="0">
                <a:latin typeface="Arial" charset="0"/>
                <a:cs typeface="Times New Roman" pitchFamily="18" charset="0"/>
              </a:rPr>
              <a:t> </a:t>
            </a:r>
            <a:endParaRPr lang="id-ID" altLang="id-ID" dirty="0">
              <a:latin typeface="Arial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962400" y="3186112"/>
            <a:ext cx="1028700" cy="471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endParaRPr lang="en-US" altLang="id-ID" sz="900" dirty="0">
              <a:latin typeface="Arial" charset="0"/>
              <a:cs typeface="Times New Roman" pitchFamily="18" charset="0"/>
            </a:endParaRPr>
          </a:p>
          <a:p>
            <a:pPr algn="ctr"/>
            <a:r>
              <a:rPr lang="en-US" altLang="id-ID" sz="900" dirty="0" err="1">
                <a:latin typeface="Arial" charset="0"/>
                <a:cs typeface="Times New Roman" pitchFamily="18" charset="0"/>
              </a:rPr>
              <a:t>Wakil</a:t>
            </a:r>
            <a:endParaRPr lang="en-US" altLang="id-ID" sz="900" dirty="0">
              <a:latin typeface="Arial" charset="0"/>
            </a:endParaRPr>
          </a:p>
          <a:p>
            <a:pPr algn="ctr"/>
            <a:r>
              <a:rPr lang="en-US" altLang="id-ID" sz="900" dirty="0" err="1">
                <a:latin typeface="Arial" charset="0"/>
                <a:cs typeface="Times New Roman" pitchFamily="18" charset="0"/>
              </a:rPr>
              <a:t>Pemerintah</a:t>
            </a:r>
            <a:endParaRPr lang="en-US" altLang="id-ID" dirty="0">
              <a:latin typeface="Arial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486400" y="3971925"/>
            <a:ext cx="1295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id-ID" sz="1000">
                <a:latin typeface="Arial" charset="0"/>
                <a:cs typeface="Times New Roman" pitchFamily="18" charset="0"/>
              </a:rPr>
              <a:t>Perangkat Daerah</a:t>
            </a:r>
            <a:endParaRPr lang="en-US" altLang="id-ID">
              <a:latin typeface="Arial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2971800" y="1914525"/>
            <a:ext cx="50292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7086600" y="19208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8001000" y="19208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4572000" y="1920875"/>
            <a:ext cx="0" cy="342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H="1">
            <a:off x="4567233" y="2493963"/>
            <a:ext cx="4767" cy="6842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V="1">
            <a:off x="6858000" y="287178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3657600" y="3792538"/>
            <a:ext cx="2514593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6172193" y="3793331"/>
            <a:ext cx="1" cy="160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3657600" y="4657725"/>
            <a:ext cx="3086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6781800" y="465772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5715000" y="4886325"/>
            <a:ext cx="12573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id-ID" sz="1000">
                <a:latin typeface="Arial" charset="0"/>
                <a:cs typeface="Times New Roman" pitchFamily="18" charset="0"/>
              </a:rPr>
              <a:t>Perangkat Daerah</a:t>
            </a:r>
            <a:endParaRPr lang="en-US" altLang="id-ID">
              <a:latin typeface="Arial" charset="0"/>
            </a:endParaRP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685803" y="5909228"/>
            <a:ext cx="1943100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sz="10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Pemerintahan</a:t>
            </a:r>
            <a:r>
              <a:rPr lang="en-US" altLang="id-ID" sz="1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id-ID" sz="10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Semu</a:t>
            </a:r>
            <a:r>
              <a:rPr lang="en-US" altLang="id-ID" sz="1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/</a:t>
            </a:r>
            <a:r>
              <a:rPr lang="en-US" altLang="id-ID" sz="10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Palsu</a:t>
            </a:r>
            <a:endParaRPr lang="en-US" altLang="id-ID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6858000" y="3971925"/>
            <a:ext cx="6858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id-ID" sz="1000">
                <a:latin typeface="Arial" charset="0"/>
                <a:cs typeface="Times New Roman" pitchFamily="18" charset="0"/>
              </a:rPr>
              <a:t>Ins. Ver</a:t>
            </a:r>
            <a:endParaRPr lang="en-US" altLang="id-ID">
              <a:latin typeface="Arial" charset="0"/>
            </a:endParaRP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7086600" y="4962525"/>
            <a:ext cx="6858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id-ID" sz="1000">
                <a:latin typeface="Arial" charset="0"/>
                <a:cs typeface="Times New Roman" pitchFamily="18" charset="0"/>
              </a:rPr>
              <a:t>Ins. Ver </a:t>
            </a:r>
            <a:endParaRPr lang="en-US" altLang="id-ID">
              <a:latin typeface="Arial" charset="0"/>
            </a:endParaRPr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7086600" y="2600325"/>
            <a:ext cx="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>
            <a:off x="8077200" y="2654300"/>
            <a:ext cx="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>
            <a:off x="7315200" y="4276725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 flipV="1">
            <a:off x="4991100" y="3448836"/>
            <a:ext cx="3086100" cy="397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>
            <a:off x="5029200" y="4454525"/>
            <a:ext cx="2286000" cy="412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3200400" y="5038725"/>
            <a:ext cx="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4318547" y="5058810"/>
            <a:ext cx="6858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sz="900" dirty="0" err="1">
                <a:latin typeface="Arial" charset="0"/>
                <a:cs typeface="Times New Roman" pitchFamily="18" charset="0"/>
              </a:rPr>
              <a:t>Camat</a:t>
            </a:r>
            <a:r>
              <a:rPr lang="en-US" altLang="id-ID" sz="900" dirty="0">
                <a:latin typeface="Arial" charset="0"/>
                <a:cs typeface="Times New Roman" pitchFamily="18" charset="0"/>
              </a:rPr>
              <a:t> </a:t>
            </a:r>
            <a:endParaRPr lang="en-US" altLang="id-ID" dirty="0">
              <a:latin typeface="Arial" charset="0"/>
            </a:endParaRP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4343400" y="5724525"/>
            <a:ext cx="6858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sz="900" dirty="0" err="1">
                <a:latin typeface="Arial" charset="0"/>
                <a:cs typeface="Times New Roman" pitchFamily="18" charset="0"/>
              </a:rPr>
              <a:t>Lurah</a:t>
            </a:r>
            <a:r>
              <a:rPr lang="en-US" altLang="id-ID" sz="900" dirty="0">
                <a:latin typeface="Arial" charset="0"/>
                <a:cs typeface="Times New Roman" pitchFamily="18" charset="0"/>
              </a:rPr>
              <a:t> </a:t>
            </a:r>
            <a:endParaRPr lang="en-US" altLang="id-ID" dirty="0">
              <a:latin typeface="Arial" charset="0"/>
            </a:endParaRPr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3657599" y="4810125"/>
            <a:ext cx="909634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4648197" y="5317020"/>
            <a:ext cx="3" cy="4075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 flipH="1">
            <a:off x="3657600" y="5381625"/>
            <a:ext cx="909633" cy="457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0" y="30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endParaRPr lang="id-ID" altLang="id-ID">
              <a:latin typeface="Arial" charset="0"/>
            </a:endParaRPr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1143000" y="1368425"/>
            <a:ext cx="825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3655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33655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3655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3655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3655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br>
              <a:rPr lang="en-US" altLang="id-ID" sz="900">
                <a:latin typeface="Arial" charset="0"/>
              </a:rPr>
            </a:br>
            <a:endParaRPr lang="en-US" altLang="id-ID">
              <a:latin typeface="Arial" charset="0"/>
            </a:endParaRPr>
          </a:p>
          <a:p>
            <a:pPr algn="l"/>
            <a:r>
              <a:rPr lang="id-ID" altLang="id-ID" sz="800">
                <a:latin typeface="Arial" charset="0"/>
                <a:cs typeface="Times New Roman" pitchFamily="18" charset="0"/>
              </a:rPr>
              <a:t>   </a:t>
            </a:r>
            <a:r>
              <a:rPr lang="id-ID" altLang="id-ID" sz="1200">
                <a:latin typeface="Arial" charset="0"/>
                <a:cs typeface="Times New Roman" pitchFamily="18" charset="0"/>
              </a:rPr>
              <a:t>National</a:t>
            </a:r>
            <a:endParaRPr lang="en-US" altLang="id-ID" sz="1200">
              <a:latin typeface="Arial" charset="0"/>
            </a:endParaRPr>
          </a:p>
          <a:p>
            <a:pPr algn="l"/>
            <a:endParaRPr lang="en-US" altLang="id-ID" sz="1200">
              <a:latin typeface="Arial" charset="0"/>
            </a:endParaRPr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0" y="2103438"/>
            <a:ext cx="1841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br>
              <a:rPr lang="en-US" altLang="id-ID" sz="900">
                <a:latin typeface="Arial" charset="0"/>
              </a:rPr>
            </a:br>
            <a:endParaRPr lang="en-US" altLang="id-ID">
              <a:latin typeface="Arial" charset="0"/>
            </a:endParaRPr>
          </a:p>
          <a:p>
            <a:pPr algn="l"/>
            <a:endParaRPr lang="en-US" altLang="id-ID">
              <a:latin typeface="Arial" charset="0"/>
            </a:endParaRPr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1143000" y="359092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id-ID" altLang="id-ID" sz="800">
                <a:latin typeface="Arial" charset="0"/>
                <a:cs typeface="Times New Roman" pitchFamily="18" charset="0"/>
              </a:rPr>
              <a:t>   </a:t>
            </a:r>
            <a:r>
              <a:rPr lang="id-ID" altLang="id-ID" sz="1200">
                <a:latin typeface="Arial" charset="0"/>
                <a:cs typeface="Times New Roman" pitchFamily="18" charset="0"/>
              </a:rPr>
              <a:t>Provinsi</a:t>
            </a:r>
            <a:endParaRPr lang="en-US" altLang="id-ID" sz="1200">
              <a:latin typeface="Arial" charset="0"/>
            </a:endParaRPr>
          </a:p>
          <a:p>
            <a:pPr algn="l"/>
            <a:endParaRPr lang="en-US" altLang="id-ID" sz="1200">
              <a:latin typeface="Arial" charset="0"/>
            </a:endParaRPr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1219200" y="4124325"/>
            <a:ext cx="8096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br>
              <a:rPr lang="en-US" altLang="id-ID" sz="900">
                <a:latin typeface="Arial" charset="0"/>
              </a:rPr>
            </a:br>
            <a:endParaRPr lang="en-US" altLang="id-ID">
              <a:latin typeface="Arial" charset="0"/>
            </a:endParaRPr>
          </a:p>
          <a:p>
            <a:pPr algn="l"/>
            <a:r>
              <a:rPr lang="en-US" altLang="id-ID" sz="1200">
                <a:latin typeface="Arial" charset="0"/>
                <a:cs typeface="Times New Roman" pitchFamily="18" charset="0"/>
              </a:rPr>
              <a:t>K</a:t>
            </a:r>
            <a:r>
              <a:rPr lang="id-ID" altLang="id-ID" sz="1200">
                <a:latin typeface="Arial" charset="0"/>
                <a:cs typeface="Times New Roman" pitchFamily="18" charset="0"/>
              </a:rPr>
              <a:t>ab/</a:t>
            </a:r>
            <a:r>
              <a:rPr lang="en-US" altLang="id-ID" sz="1200">
                <a:latin typeface="Arial" charset="0"/>
                <a:cs typeface="Times New Roman" pitchFamily="18" charset="0"/>
              </a:rPr>
              <a:t>K</a:t>
            </a:r>
            <a:r>
              <a:rPr lang="id-ID" altLang="id-ID" sz="1200">
                <a:latin typeface="Arial" charset="0"/>
                <a:cs typeface="Times New Roman" pitchFamily="18" charset="0"/>
              </a:rPr>
              <a:t>ota</a:t>
            </a:r>
            <a:endParaRPr lang="en-US" altLang="id-ID" sz="1200">
              <a:latin typeface="Arial" charset="0"/>
            </a:endParaRPr>
          </a:p>
          <a:p>
            <a:pPr algn="l"/>
            <a:endParaRPr lang="en-US" altLang="id-ID">
              <a:latin typeface="Arial" charset="0"/>
            </a:endParaRPr>
          </a:p>
        </p:txBody>
      </p:sp>
      <p:sp>
        <p:nvSpPr>
          <p:cNvPr id="38961" name="Rectangle 49"/>
          <p:cNvSpPr>
            <a:spLocks noChangeArrowheads="1"/>
          </p:cNvSpPr>
          <p:nvPr/>
        </p:nvSpPr>
        <p:spPr bwMode="auto">
          <a:xfrm>
            <a:off x="0" y="4270375"/>
            <a:ext cx="1841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br>
              <a:rPr lang="en-US" altLang="id-ID" sz="900">
                <a:latin typeface="Arial" charset="0"/>
              </a:rPr>
            </a:br>
            <a:endParaRPr lang="en-US" altLang="id-ID">
              <a:latin typeface="Arial" charset="0"/>
            </a:endParaRPr>
          </a:p>
          <a:p>
            <a:pPr algn="l"/>
            <a:endParaRPr lang="en-US" altLang="id-ID">
              <a:latin typeface="Arial" charset="0"/>
            </a:endParaRPr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990600" y="5343525"/>
            <a:ext cx="8429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endParaRPr lang="en-US" altLang="id-ID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altLang="id-ID" sz="1200" dirty="0" err="1">
                <a:solidFill>
                  <a:srgbClr val="FF0000"/>
                </a:solidFill>
                <a:latin typeface="Arial" charset="0"/>
              </a:rPr>
              <a:t>Desa</a:t>
            </a:r>
            <a:endParaRPr lang="en-US" altLang="id-ID" sz="1200" dirty="0">
              <a:solidFill>
                <a:srgbClr val="FF0000"/>
              </a:solidFill>
              <a:latin typeface="Arial" charset="0"/>
            </a:endParaRPr>
          </a:p>
          <a:p>
            <a:pPr algn="l"/>
            <a:endParaRPr lang="en-US" altLang="id-ID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8963" name="Rectangle 51"/>
          <p:cNvSpPr>
            <a:spLocks noChangeArrowheads="1"/>
          </p:cNvSpPr>
          <p:nvPr/>
        </p:nvSpPr>
        <p:spPr bwMode="auto">
          <a:xfrm>
            <a:off x="0" y="5410200"/>
            <a:ext cx="9144000" cy="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endParaRPr lang="id-ID" altLang="id-ID">
              <a:latin typeface="Arial" charset="0"/>
            </a:endParaRPr>
          </a:p>
        </p:txBody>
      </p:sp>
      <p:sp>
        <p:nvSpPr>
          <p:cNvPr id="38964" name="Line 52"/>
          <p:cNvSpPr>
            <a:spLocks noChangeShapeType="1"/>
          </p:cNvSpPr>
          <p:nvPr/>
        </p:nvSpPr>
        <p:spPr bwMode="auto">
          <a:xfrm flipV="1">
            <a:off x="3657600" y="3494641"/>
            <a:ext cx="273378" cy="183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>
            <a:off x="3810000" y="38957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68" name="Line 56"/>
          <p:cNvSpPr>
            <a:spLocks noChangeShapeType="1"/>
          </p:cNvSpPr>
          <p:nvPr/>
        </p:nvSpPr>
        <p:spPr bwMode="auto">
          <a:xfrm>
            <a:off x="3657600" y="38957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69" name="Line 57"/>
          <p:cNvSpPr>
            <a:spLocks noChangeShapeType="1"/>
          </p:cNvSpPr>
          <p:nvPr/>
        </p:nvSpPr>
        <p:spPr bwMode="auto">
          <a:xfrm>
            <a:off x="3657600" y="4581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8970" name="Text Box 58"/>
          <p:cNvSpPr txBox="1">
            <a:spLocks noChangeArrowheads="1"/>
          </p:cNvSpPr>
          <p:nvPr/>
        </p:nvSpPr>
        <p:spPr bwMode="auto">
          <a:xfrm>
            <a:off x="184150" y="228600"/>
            <a:ext cx="850264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</a:pPr>
            <a:r>
              <a:rPr lang="en-US" altLang="id-ID" b="1" dirty="0">
                <a:solidFill>
                  <a:srgbClr val="FF0000"/>
                </a:solidFill>
              </a:rPr>
              <a:t>STRUKTUR PEMERINTAHAN  MENURUT UU 23/2014 JO. UU NO. 6/2014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id-ID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7467600" y="2143125"/>
            <a:ext cx="1219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sz="900" dirty="0" err="1">
                <a:latin typeface="Arial" charset="0"/>
                <a:cs typeface="Times New Roman" pitchFamily="18" charset="0"/>
              </a:rPr>
              <a:t>Kementerian</a:t>
            </a:r>
            <a:r>
              <a:rPr lang="en-US" altLang="id-ID" sz="900" dirty="0">
                <a:latin typeface="Arial" charset="0"/>
                <a:cs typeface="Times New Roman" pitchFamily="18" charset="0"/>
              </a:rPr>
              <a:t> </a:t>
            </a:r>
            <a:r>
              <a:rPr lang="en-US" altLang="id-ID" sz="900" dirty="0" err="1">
                <a:latin typeface="Arial" charset="0"/>
                <a:cs typeface="Times New Roman" pitchFamily="18" charset="0"/>
              </a:rPr>
              <a:t>Selain</a:t>
            </a:r>
            <a:r>
              <a:rPr lang="en-US" altLang="id-ID" sz="900" dirty="0">
                <a:latin typeface="Arial" charset="0"/>
                <a:cs typeface="Times New Roman" pitchFamily="18" charset="0"/>
              </a:rPr>
              <a:t> </a:t>
            </a:r>
            <a:r>
              <a:rPr lang="id-ID" altLang="id-ID" sz="900" dirty="0">
                <a:latin typeface="Arial" charset="0"/>
                <a:cs typeface="Times New Roman" pitchFamily="18" charset="0"/>
              </a:rPr>
              <a:t>6 </a:t>
            </a:r>
            <a:r>
              <a:rPr lang="en-US" altLang="id-ID" sz="900" dirty="0" err="1">
                <a:latin typeface="Arial" charset="0"/>
                <a:cs typeface="Times New Roman" pitchFamily="18" charset="0"/>
              </a:rPr>
              <a:t>Urusan</a:t>
            </a:r>
            <a:r>
              <a:rPr lang="id-ID" altLang="id-ID" sz="900" dirty="0">
                <a:latin typeface="Arial" charset="0"/>
                <a:cs typeface="Times New Roman" pitchFamily="18" charset="0"/>
              </a:rPr>
              <a:t>  </a:t>
            </a:r>
            <a:endParaRPr lang="en-US" altLang="id-ID" sz="900" dirty="0">
              <a:latin typeface="Arial" charset="0"/>
            </a:endParaRPr>
          </a:p>
          <a:p>
            <a:r>
              <a:rPr lang="id-ID" altLang="id-ID" sz="900" dirty="0">
                <a:latin typeface="Arial" charset="0"/>
                <a:cs typeface="Times New Roman" pitchFamily="18" charset="0"/>
              </a:rPr>
              <a:t> </a:t>
            </a:r>
            <a:endParaRPr lang="id-ID" altLang="id-ID" dirty="0">
              <a:latin typeface="Arial" charset="0"/>
            </a:endParaRPr>
          </a:p>
        </p:txBody>
      </p:sp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7772400" y="3971925"/>
            <a:ext cx="6858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id-ID" sz="1000">
                <a:latin typeface="Arial" charset="0"/>
                <a:cs typeface="Times New Roman" pitchFamily="18" charset="0"/>
              </a:rPr>
              <a:t>UPT</a:t>
            </a:r>
            <a:endParaRPr lang="en-US" altLang="id-ID">
              <a:latin typeface="Arial" charset="0"/>
            </a:endParaRPr>
          </a:p>
        </p:txBody>
      </p:sp>
      <p:sp>
        <p:nvSpPr>
          <p:cNvPr id="61" name="Text Box 8">
            <a:extLst>
              <a:ext uri="{FF2B5EF4-FFF2-40B4-BE49-F238E27FC236}">
                <a16:creationId xmlns:a16="http://schemas.microsoft.com/office/drawing/2014/main" id="{E2EBAD1C-379F-4DC2-AE8A-D15C20457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38600"/>
            <a:ext cx="1028700" cy="471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endParaRPr lang="en-US" altLang="id-ID" sz="900" dirty="0">
              <a:latin typeface="Arial" charset="0"/>
              <a:cs typeface="Times New Roman" pitchFamily="18" charset="0"/>
            </a:endParaRPr>
          </a:p>
          <a:p>
            <a:pPr algn="ctr"/>
            <a:r>
              <a:rPr lang="en-US" altLang="id-ID" sz="900" dirty="0" err="1">
                <a:latin typeface="Arial" charset="0"/>
                <a:cs typeface="Times New Roman" pitchFamily="18" charset="0"/>
              </a:rPr>
              <a:t>Wakil</a:t>
            </a:r>
            <a:endParaRPr lang="en-US" altLang="id-ID" sz="900" dirty="0">
              <a:latin typeface="Arial" charset="0"/>
            </a:endParaRPr>
          </a:p>
          <a:p>
            <a:pPr algn="ctr"/>
            <a:r>
              <a:rPr lang="en-US" altLang="id-ID" sz="900" dirty="0" err="1">
                <a:latin typeface="Arial" charset="0"/>
                <a:cs typeface="Times New Roman" pitchFamily="18" charset="0"/>
              </a:rPr>
              <a:t>Pemerintah</a:t>
            </a:r>
            <a:endParaRPr lang="en-US" altLang="id-ID" dirty="0">
              <a:latin typeface="Arial" charset="0"/>
            </a:endParaRPr>
          </a:p>
        </p:txBody>
      </p:sp>
      <p:sp>
        <p:nvSpPr>
          <p:cNvPr id="62" name="Line 33">
            <a:extLst>
              <a:ext uri="{FF2B5EF4-FFF2-40B4-BE49-F238E27FC236}">
                <a16:creationId xmlns:a16="http://schemas.microsoft.com/office/drawing/2014/main" id="{60F68BE5-46B9-42B3-A377-1EFEB1C2E2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3768725"/>
            <a:ext cx="1" cy="277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3" name="Line 52">
            <a:extLst>
              <a:ext uri="{FF2B5EF4-FFF2-40B4-BE49-F238E27FC236}">
                <a16:creationId xmlns:a16="http://schemas.microsoft.com/office/drawing/2014/main" id="{97791727-E0F4-4C08-AA82-5DB5DC139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9500" y="4286250"/>
            <a:ext cx="495299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360ED6-09C8-4649-9635-9485A28FB333}"/>
              </a:ext>
            </a:extLst>
          </p:cNvPr>
          <p:cNvSpPr/>
          <p:nvPr/>
        </p:nvSpPr>
        <p:spPr>
          <a:xfrm>
            <a:off x="2628903" y="5343525"/>
            <a:ext cx="1257297" cy="1057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Text Box 28">
            <a:extLst>
              <a:ext uri="{FF2B5EF4-FFF2-40B4-BE49-F238E27FC236}">
                <a16:creationId xmlns:a16="http://schemas.microsoft.com/office/drawing/2014/main" id="{82A3DA9D-A67E-475B-8530-C4EEBA52F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49" y="2676142"/>
            <a:ext cx="1692173" cy="3575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sz="10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Pemerintahan</a:t>
            </a:r>
            <a:r>
              <a:rPr lang="en-US" altLang="id-ID" sz="1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Formal</a:t>
            </a:r>
          </a:p>
        </p:txBody>
      </p:sp>
    </p:spTree>
    <p:extLst>
      <p:ext uri="{BB962C8B-B14F-4D97-AF65-F5344CB8AC3E}">
        <p14:creationId xmlns:p14="http://schemas.microsoft.com/office/powerpoint/2010/main" val="2142177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840" y="1092545"/>
            <a:ext cx="5620732" cy="41549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PEMDES ZAMAN ORBE BARU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0604" y="2018348"/>
            <a:ext cx="1513396" cy="36933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Kades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3662" y="2599443"/>
            <a:ext cx="20063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Sekdes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566" y="3693097"/>
            <a:ext cx="1223493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Kaur </a:t>
            </a:r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Pem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3050" y="3699704"/>
            <a:ext cx="1223493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Kaur </a:t>
            </a:r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Kesra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3623" y="3733800"/>
            <a:ext cx="809950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Kaur Keu</a:t>
            </a:r>
          </a:p>
        </p:txBody>
      </p:sp>
      <p:cxnSp>
        <p:nvCxnSpPr>
          <p:cNvPr id="19" name="Straight Connector 18"/>
          <p:cNvCxnSpPr>
            <a:cxnSpLocks/>
            <a:endCxn id="6" idx="1"/>
          </p:cNvCxnSpPr>
          <p:nvPr/>
        </p:nvCxnSpPr>
        <p:spPr>
          <a:xfrm>
            <a:off x="4578811" y="2772568"/>
            <a:ext cx="964851" cy="115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26499" y="3738518"/>
            <a:ext cx="1223493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Kaur </a:t>
            </a:r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Umum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5509" y="4639037"/>
            <a:ext cx="600075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RW</a:t>
            </a:r>
          </a:p>
        </p:txBody>
      </p:sp>
      <p:cxnSp>
        <p:nvCxnSpPr>
          <p:cNvPr id="25" name="Straight Arrow Connector 24"/>
          <p:cNvCxnSpPr>
            <a:cxnSpLocks/>
            <a:stCxn id="4" idx="2"/>
          </p:cNvCxnSpPr>
          <p:nvPr/>
        </p:nvCxnSpPr>
        <p:spPr>
          <a:xfrm flipH="1">
            <a:off x="4563557" y="2387680"/>
            <a:ext cx="13745" cy="12204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6755458" y="3174672"/>
            <a:ext cx="0" cy="5107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A50282-EA32-4E38-81B5-0F8B7EB1658D}"/>
              </a:ext>
            </a:extLst>
          </p:cNvPr>
          <p:cNvCxnSpPr>
            <a:cxnSpLocks/>
          </p:cNvCxnSpPr>
          <p:nvPr/>
        </p:nvCxnSpPr>
        <p:spPr>
          <a:xfrm flipV="1">
            <a:off x="838200" y="3164812"/>
            <a:ext cx="5917258" cy="77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C46845B-48FC-436F-915D-AA96C88ACC7A}"/>
              </a:ext>
            </a:extLst>
          </p:cNvPr>
          <p:cNvSpPr txBox="1"/>
          <p:nvPr/>
        </p:nvSpPr>
        <p:spPr>
          <a:xfrm>
            <a:off x="3145845" y="3685403"/>
            <a:ext cx="1043486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Kaur </a:t>
            </a:r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Pemb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3D5A40-5AD7-4C9F-B022-B8B8D6BDEDDE}"/>
              </a:ext>
            </a:extLst>
          </p:cNvPr>
          <p:cNvCxnSpPr>
            <a:cxnSpLocks/>
          </p:cNvCxnSpPr>
          <p:nvPr/>
        </p:nvCxnSpPr>
        <p:spPr>
          <a:xfrm>
            <a:off x="2215138" y="3200401"/>
            <a:ext cx="0" cy="492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6D9889-BDC7-427E-8781-CB41B17B9DD1}"/>
              </a:ext>
            </a:extLst>
          </p:cNvPr>
          <p:cNvSpPr txBox="1"/>
          <p:nvPr/>
        </p:nvSpPr>
        <p:spPr>
          <a:xfrm>
            <a:off x="4278772" y="5433644"/>
            <a:ext cx="600075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RT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630B95-FB37-402F-B61E-C5A697D0088C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4563557" y="4939119"/>
            <a:ext cx="1990" cy="494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60660A-7C32-4244-A8A0-F20044BEEF12}"/>
              </a:ext>
            </a:extLst>
          </p:cNvPr>
          <p:cNvSpPr txBox="1"/>
          <p:nvPr/>
        </p:nvSpPr>
        <p:spPr>
          <a:xfrm>
            <a:off x="5243623" y="5444641"/>
            <a:ext cx="885047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PKK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E30827-FD4A-4AFD-B806-0E5A74F93F4A}"/>
              </a:ext>
            </a:extLst>
          </p:cNvPr>
          <p:cNvSpPr txBox="1"/>
          <p:nvPr/>
        </p:nvSpPr>
        <p:spPr>
          <a:xfrm>
            <a:off x="3029737" y="5433644"/>
            <a:ext cx="600075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Hanra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21AF7F-D7FD-4AC5-825D-2447747C4BAA}"/>
              </a:ext>
            </a:extLst>
          </p:cNvPr>
          <p:cNvSpPr txBox="1"/>
          <p:nvPr/>
        </p:nvSpPr>
        <p:spPr>
          <a:xfrm>
            <a:off x="1635691" y="5433644"/>
            <a:ext cx="875134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Hansip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DCFE93-D219-4FAF-954F-28C27D749986}"/>
              </a:ext>
            </a:extLst>
          </p:cNvPr>
          <p:cNvSpPr txBox="1"/>
          <p:nvPr/>
        </p:nvSpPr>
        <p:spPr>
          <a:xfrm>
            <a:off x="6594944" y="5386464"/>
            <a:ext cx="1249676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Karang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Taruna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A96781E-F36D-44D9-869D-8A5381F2DEE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638800" y="3207007"/>
            <a:ext cx="9798" cy="5267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3FBCBA8-3FE9-4806-95DB-2B0FDEC5445F}"/>
              </a:ext>
            </a:extLst>
          </p:cNvPr>
          <p:cNvSpPr txBox="1"/>
          <p:nvPr/>
        </p:nvSpPr>
        <p:spPr>
          <a:xfrm>
            <a:off x="5842269" y="1992868"/>
            <a:ext cx="20063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LMD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BA67AF-4211-45CB-811B-31D29436B6F8}"/>
              </a:ext>
            </a:extLst>
          </p:cNvPr>
          <p:cNvCxnSpPr>
            <a:cxnSpLocks/>
          </p:cNvCxnSpPr>
          <p:nvPr/>
        </p:nvCxnSpPr>
        <p:spPr>
          <a:xfrm>
            <a:off x="6096000" y="2971800"/>
            <a:ext cx="0" cy="1930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9051DC-AFF7-4E2F-B8D8-310830CAE027}"/>
              </a:ext>
            </a:extLst>
          </p:cNvPr>
          <p:cNvCxnSpPr>
            <a:cxnSpLocks/>
          </p:cNvCxnSpPr>
          <p:nvPr/>
        </p:nvCxnSpPr>
        <p:spPr>
          <a:xfrm>
            <a:off x="5334000" y="2209800"/>
            <a:ext cx="508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36EC48-0B3B-4CDC-947E-13DACB95CA80}"/>
              </a:ext>
            </a:extLst>
          </p:cNvPr>
          <p:cNvCxnSpPr>
            <a:cxnSpLocks/>
          </p:cNvCxnSpPr>
          <p:nvPr/>
        </p:nvCxnSpPr>
        <p:spPr>
          <a:xfrm flipV="1">
            <a:off x="1066800" y="4482259"/>
            <a:ext cx="5841058" cy="135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829C54A-86E5-4A3F-B9EB-2BF8C34E03B6}"/>
              </a:ext>
            </a:extLst>
          </p:cNvPr>
          <p:cNvCxnSpPr>
            <a:cxnSpLocks/>
          </p:cNvCxnSpPr>
          <p:nvPr/>
        </p:nvCxnSpPr>
        <p:spPr>
          <a:xfrm flipH="1">
            <a:off x="6907858" y="4543973"/>
            <a:ext cx="10458" cy="7900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60BC009-7F35-41DE-88FE-2F0E88CEABFA}"/>
              </a:ext>
            </a:extLst>
          </p:cNvPr>
          <p:cNvCxnSpPr>
            <a:cxnSpLocks/>
          </p:cNvCxnSpPr>
          <p:nvPr/>
        </p:nvCxnSpPr>
        <p:spPr>
          <a:xfrm flipH="1">
            <a:off x="5638800" y="4572000"/>
            <a:ext cx="10458" cy="7900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3106D02-A663-43F3-9F0D-3EC0F0F6E95B}"/>
              </a:ext>
            </a:extLst>
          </p:cNvPr>
          <p:cNvCxnSpPr>
            <a:cxnSpLocks/>
          </p:cNvCxnSpPr>
          <p:nvPr/>
        </p:nvCxnSpPr>
        <p:spPr>
          <a:xfrm flipH="1">
            <a:off x="3200400" y="4572000"/>
            <a:ext cx="10458" cy="7900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1659254-4FC5-4786-A24E-6C2AD01B4D18}"/>
              </a:ext>
            </a:extLst>
          </p:cNvPr>
          <p:cNvCxnSpPr>
            <a:cxnSpLocks/>
          </p:cNvCxnSpPr>
          <p:nvPr/>
        </p:nvCxnSpPr>
        <p:spPr>
          <a:xfrm flipH="1">
            <a:off x="2057400" y="4572000"/>
            <a:ext cx="10458" cy="7900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C42359B-2B06-40CE-996D-8F3B94D9BCA2}"/>
              </a:ext>
            </a:extLst>
          </p:cNvPr>
          <p:cNvSpPr txBox="1"/>
          <p:nvPr/>
        </p:nvSpPr>
        <p:spPr>
          <a:xfrm>
            <a:off x="533400" y="5410200"/>
            <a:ext cx="875134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P3A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6FAEF8-998E-427F-BEC3-564063CC7628}"/>
              </a:ext>
            </a:extLst>
          </p:cNvPr>
          <p:cNvCxnSpPr>
            <a:cxnSpLocks/>
          </p:cNvCxnSpPr>
          <p:nvPr/>
        </p:nvCxnSpPr>
        <p:spPr>
          <a:xfrm flipH="1">
            <a:off x="1066800" y="4572000"/>
            <a:ext cx="10458" cy="7900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6533658-FEA0-4D46-8A7A-CA6A723CB2E7}"/>
              </a:ext>
            </a:extLst>
          </p:cNvPr>
          <p:cNvCxnSpPr>
            <a:cxnSpLocks/>
          </p:cNvCxnSpPr>
          <p:nvPr/>
        </p:nvCxnSpPr>
        <p:spPr>
          <a:xfrm>
            <a:off x="4578811" y="4085072"/>
            <a:ext cx="0" cy="426278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15F4CC9-0772-4801-BC3A-032839D52252}"/>
              </a:ext>
            </a:extLst>
          </p:cNvPr>
          <p:cNvCxnSpPr>
            <a:cxnSpLocks/>
          </p:cNvCxnSpPr>
          <p:nvPr/>
        </p:nvCxnSpPr>
        <p:spPr>
          <a:xfrm>
            <a:off x="914400" y="3207007"/>
            <a:ext cx="0" cy="492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4DD0378-0263-48B9-9EDF-7E76F361BAFA}"/>
              </a:ext>
            </a:extLst>
          </p:cNvPr>
          <p:cNvCxnSpPr>
            <a:cxnSpLocks/>
          </p:cNvCxnSpPr>
          <p:nvPr/>
        </p:nvCxnSpPr>
        <p:spPr>
          <a:xfrm>
            <a:off x="3820604" y="3221864"/>
            <a:ext cx="0" cy="492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4443806-A2CF-4D01-BBC3-8248D795F58B}"/>
              </a:ext>
            </a:extLst>
          </p:cNvPr>
          <p:cNvSpPr txBox="1"/>
          <p:nvPr/>
        </p:nvSpPr>
        <p:spPr>
          <a:xfrm>
            <a:off x="4267200" y="3716743"/>
            <a:ext cx="748881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Kadus</a:t>
            </a:r>
          </a:p>
        </p:txBody>
      </p:sp>
    </p:spTree>
    <p:extLst>
      <p:ext uri="{BB962C8B-B14F-4D97-AF65-F5344CB8AC3E}">
        <p14:creationId xmlns:p14="http://schemas.microsoft.com/office/powerpoint/2010/main" val="29334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1" grpId="0" animBg="1"/>
      <p:bldP spid="22" grpId="0" animBg="1"/>
      <p:bldP spid="23" grpId="0" animBg="1"/>
      <p:bldP spid="29" grpId="0" animBg="1"/>
      <p:bldP spid="24" grpId="0" animBg="1"/>
      <p:bldP spid="27" grpId="0" animBg="1"/>
      <p:bldP spid="33" grpId="0" animBg="1"/>
      <p:bldP spid="34" grpId="0" animBg="1"/>
      <p:bldP spid="35" grpId="0" animBg="1"/>
      <p:bldP spid="36" grpId="0" animBg="1"/>
      <p:bldP spid="45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8616" y="459864"/>
            <a:ext cx="5620732" cy="7386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PEMDES UU NO. 6/2014:</a:t>
            </a: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DIDESAIN SBG PEMERINTAHAN DIFABEL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8951" y="2018348"/>
            <a:ext cx="3099719" cy="36933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Kepala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Desa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7459" y="2018348"/>
            <a:ext cx="737091" cy="36933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BPD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3661" y="2628901"/>
            <a:ext cx="20063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Desa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566" y="3693097"/>
            <a:ext cx="1223493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Kasi </a:t>
            </a:r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Pemerintahan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5472" y="4715903"/>
            <a:ext cx="1200150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Kepala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Dusun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(KADUS)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3050" y="3699704"/>
            <a:ext cx="1223493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Kasi </a:t>
            </a:r>
          </a:p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Kesra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0332" y="3487791"/>
            <a:ext cx="1219127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Kaur </a:t>
            </a:r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Perencanaan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9348" y="3434327"/>
            <a:ext cx="1216217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Kaur </a:t>
            </a:r>
          </a:p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Keuangan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Straight Arrow Connector 14"/>
          <p:cNvCxnSpPr>
            <a:stCxn id="5" idx="3"/>
            <a:endCxn id="4" idx="1"/>
          </p:cNvCxnSpPr>
          <p:nvPr/>
        </p:nvCxnSpPr>
        <p:spPr>
          <a:xfrm>
            <a:off x="2114550" y="2203014"/>
            <a:ext cx="914401" cy="0"/>
          </a:xfrm>
          <a:prstGeom prst="straightConnector1">
            <a:avLst/>
          </a:prstGeom>
          <a:ln w="381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endCxn id="6" idx="1"/>
          </p:cNvCxnSpPr>
          <p:nvPr/>
        </p:nvCxnSpPr>
        <p:spPr>
          <a:xfrm>
            <a:off x="4578810" y="2802026"/>
            <a:ext cx="964851" cy="115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50607" y="3514941"/>
            <a:ext cx="1223493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Kaur </a:t>
            </a:r>
          </a:p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Tata Usaha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5872118"/>
            <a:ext cx="1041754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RT/RW</a:t>
            </a:r>
          </a:p>
        </p:txBody>
      </p:sp>
      <p:cxnSp>
        <p:nvCxnSpPr>
          <p:cNvPr id="25" name="Straight Arrow Connector 24"/>
          <p:cNvCxnSpPr>
            <a:cxnSpLocks/>
            <a:stCxn id="9" idx="2"/>
            <a:endCxn id="23" idx="0"/>
          </p:cNvCxnSpPr>
          <p:nvPr/>
        </p:nvCxnSpPr>
        <p:spPr>
          <a:xfrm flipH="1">
            <a:off x="4559477" y="5223734"/>
            <a:ext cx="6070" cy="648384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536257" y="3045473"/>
            <a:ext cx="2817262" cy="428015"/>
            <a:chOff x="3638559" y="2917630"/>
            <a:chExt cx="8206376" cy="570687"/>
          </a:xfrm>
        </p:grpSpPr>
        <p:cxnSp>
          <p:nvCxnSpPr>
            <p:cNvPr id="36" name="Elbow Connector 35"/>
            <p:cNvCxnSpPr>
              <a:cxnSpLocks/>
            </p:cNvCxnSpPr>
            <p:nvPr/>
          </p:nvCxnSpPr>
          <p:spPr>
            <a:xfrm rot="5400000" flipH="1" flipV="1">
              <a:off x="7738572" y="-796493"/>
              <a:ext cx="6350" cy="8206376"/>
            </a:xfrm>
            <a:prstGeom prst="bentConnector3">
              <a:avLst>
                <a:gd name="adj1" fmla="val 3700000"/>
              </a:avLst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cxnSpLocks/>
            </p:cNvCxnSpPr>
            <p:nvPr/>
          </p:nvCxnSpPr>
          <p:spPr>
            <a:xfrm>
              <a:off x="7168391" y="2917630"/>
              <a:ext cx="0" cy="5706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7884AE9-571B-41ED-9280-3896D7DEC6FD}"/>
              </a:ext>
            </a:extLst>
          </p:cNvPr>
          <p:cNvSpPr txBox="1"/>
          <p:nvPr/>
        </p:nvSpPr>
        <p:spPr>
          <a:xfrm>
            <a:off x="1676401" y="5872118"/>
            <a:ext cx="1747282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LKD2 LAIN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84952D-FA67-4C72-B18B-00B4C7861003}"/>
              </a:ext>
            </a:extLst>
          </p:cNvPr>
          <p:cNvSpPr txBox="1"/>
          <p:nvPr/>
        </p:nvSpPr>
        <p:spPr>
          <a:xfrm>
            <a:off x="5835466" y="5724108"/>
            <a:ext cx="3096451" cy="596101"/>
          </a:xfrm>
          <a:prstGeom prst="lef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MOBILISASI (“PARTISIPASI”?) LKD2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01A23E-09D0-4C3F-969B-3F1BE95D94EE}"/>
              </a:ext>
            </a:extLst>
          </p:cNvPr>
          <p:cNvSpPr txBox="1"/>
          <p:nvPr/>
        </p:nvSpPr>
        <p:spPr>
          <a:xfrm>
            <a:off x="6360449" y="2029181"/>
            <a:ext cx="2006331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Pendamping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Desa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A50282-EA32-4E38-81B5-0F8B7EB1658D}"/>
              </a:ext>
            </a:extLst>
          </p:cNvPr>
          <p:cNvCxnSpPr>
            <a:cxnSpLocks/>
          </p:cNvCxnSpPr>
          <p:nvPr/>
        </p:nvCxnSpPr>
        <p:spPr>
          <a:xfrm>
            <a:off x="2215137" y="3045473"/>
            <a:ext cx="23636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C46845B-48FC-436F-915D-AA96C88ACC7A}"/>
              </a:ext>
            </a:extLst>
          </p:cNvPr>
          <p:cNvSpPr txBox="1"/>
          <p:nvPr/>
        </p:nvSpPr>
        <p:spPr>
          <a:xfrm>
            <a:off x="3145844" y="3685403"/>
            <a:ext cx="1223493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Kasi </a:t>
            </a:r>
          </a:p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Pelayanan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3F66CA-F979-46F4-A7EE-DA411A3485B0}"/>
              </a:ext>
            </a:extLst>
          </p:cNvPr>
          <p:cNvGrpSpPr/>
          <p:nvPr/>
        </p:nvGrpSpPr>
        <p:grpSpPr>
          <a:xfrm>
            <a:off x="1003341" y="3098473"/>
            <a:ext cx="2817262" cy="594624"/>
            <a:chOff x="3638559" y="2695485"/>
            <a:chExt cx="8206376" cy="792832"/>
          </a:xfrm>
        </p:grpSpPr>
        <p:cxnSp>
          <p:nvCxnSpPr>
            <p:cNvPr id="31" name="Elbow Connector 35">
              <a:extLst>
                <a:ext uri="{FF2B5EF4-FFF2-40B4-BE49-F238E27FC236}">
                  <a16:creationId xmlns:a16="http://schemas.microsoft.com/office/drawing/2014/main" id="{FC29375C-6C4E-470F-83F0-C5BF7DCAC62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738572" y="-796493"/>
              <a:ext cx="6350" cy="8206376"/>
            </a:xfrm>
            <a:prstGeom prst="bentConnector3">
              <a:avLst>
                <a:gd name="adj1" fmla="val 3700000"/>
              </a:avLst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E3D5A40-5AD7-4C9F-B022-B8B8D6BDEDDE}"/>
                </a:ext>
              </a:extLst>
            </p:cNvPr>
            <p:cNvCxnSpPr>
              <a:cxnSpLocks/>
            </p:cNvCxnSpPr>
            <p:nvPr/>
          </p:nvCxnSpPr>
          <p:spPr>
            <a:xfrm>
              <a:off x="7168391" y="2695485"/>
              <a:ext cx="0" cy="7928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44DB06-8EB8-42C0-B944-58E1E1D0625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565547" y="2362200"/>
            <a:ext cx="6454" cy="235370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439EC5-C05D-46D9-8F16-72DEA1C2BDF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686416" y="5223734"/>
            <a:ext cx="1879131" cy="648384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1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F56E-CCE4-48D2-A823-6C18A76F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US" sz="3500"/>
              <a:t>“ASBABUN NUZUL” PEMERINTAHAN DESA</a:t>
            </a:r>
            <a:br>
              <a:rPr lang="en-US" sz="3500"/>
            </a:br>
            <a:endParaRPr lang="en-ID" sz="35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A834DD-CF62-4DB9-BF09-AA322178B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743153"/>
              </p:ext>
            </p:extLst>
          </p:nvPr>
        </p:nvGraphicFramePr>
        <p:xfrm>
          <a:off x="685800" y="2366963"/>
          <a:ext cx="77724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66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F24E-2A63-455D-AC43-27BE532E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pPr algn="ctr"/>
            <a:r>
              <a:rPr lang="en-US" sz="3100"/>
              <a:t>PEMDES, PEMERINTAHAN  CAMPURSARI/HIBRID YANG OVER REGULATED </a:t>
            </a:r>
            <a:endParaRPr lang="en-ID" sz="31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A1AAAA-A676-4223-B68C-1EA58574A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261203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077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B6AD-DE35-4DDC-9179-E273C044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KEWENANGAN DESA 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DD5BD-CA1D-479C-818D-D4ABFC8FB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752600"/>
            <a:ext cx="7239000" cy="5029200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ATRIBUTIF: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HAK ASAL-USUL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LOKAL SKALA DESA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TUGAS DARI PEMERINTAH ATASAN </a:t>
            </a:r>
          </a:p>
          <a:p>
            <a:r>
              <a:rPr lang="en-US" sz="1800" dirty="0">
                <a:solidFill>
                  <a:srgbClr val="002060"/>
                </a:solidFill>
              </a:rPr>
              <a:t>RIIL: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MENARIK PBB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MEMBERI SURAT PENGANTAR KTP, KK, AKTE KELAHIRAN, DLL.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PELAKSANA PROYEK KEMNDES PDTT, K/L LAIN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PELAKSANA PROYEK KAB/KOT DAN PROVINSI </a:t>
            </a:r>
          </a:p>
          <a:p>
            <a:pPr lvl="1"/>
            <a:r>
              <a:rPr lang="en-ID" dirty="0">
                <a:solidFill>
                  <a:srgbClr val="002060"/>
                </a:solidFill>
              </a:rPr>
              <a:t>PELAKSANA PERINTAH CAMAT, BUPATI, GUBERNUR, DAN PRESIDEN. </a:t>
            </a:r>
          </a:p>
          <a:p>
            <a:r>
              <a:rPr lang="en-US" sz="1800" dirty="0">
                <a:solidFill>
                  <a:srgbClr val="002060"/>
                </a:solidFill>
              </a:rPr>
              <a:t>GOVERNANCE :</a:t>
            </a:r>
          </a:p>
          <a:p>
            <a:pPr lvl="1"/>
            <a:r>
              <a:rPr lang="en-ID" dirty="0">
                <a:solidFill>
                  <a:srgbClr val="002060"/>
                </a:solidFill>
              </a:rPr>
              <a:t>MELAKSANAKAN PERINTAH CAMAT, BUPATI, GUBERNUR, PRESIDEN</a:t>
            </a:r>
          </a:p>
          <a:p>
            <a:pPr lvl="1"/>
            <a:r>
              <a:rPr lang="en-ID" dirty="0">
                <a:solidFill>
                  <a:srgbClr val="002060"/>
                </a:solidFill>
              </a:rPr>
              <a:t>MELAKSANAKAN PROYEK KEMENDES PDTT, KEMENSOS, DAN K/L LAIN </a:t>
            </a:r>
          </a:p>
          <a:p>
            <a:pPr lvl="1"/>
            <a:r>
              <a:rPr lang="en-ID" dirty="0">
                <a:solidFill>
                  <a:srgbClr val="002060"/>
                </a:solidFill>
              </a:rPr>
              <a:t>MOBILISASI LKD2</a:t>
            </a:r>
          </a:p>
        </p:txBody>
      </p:sp>
    </p:spTree>
    <p:extLst>
      <p:ext uri="{BB962C8B-B14F-4D97-AF65-F5344CB8AC3E}">
        <p14:creationId xmlns:p14="http://schemas.microsoft.com/office/powerpoint/2010/main" val="488993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cxnSpLocks/>
            <a:endCxn id="10" idx="2"/>
          </p:cNvCxnSpPr>
          <p:nvPr/>
        </p:nvCxnSpPr>
        <p:spPr>
          <a:xfrm flipH="1">
            <a:off x="6245020" y="3829050"/>
            <a:ext cx="2" cy="1391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8210" y="295701"/>
            <a:ext cx="8077200" cy="738664"/>
          </a:xfrm>
          <a:prstGeom prst="rect">
            <a:avLst/>
          </a:prstGeom>
          <a:solidFill>
            <a:srgbClr val="FFC0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Arial Narrow" panose="020B0606020202030204" pitchFamily="34" charset="0"/>
              </a:rPr>
              <a:t>HUBUNGAN ANTARA PEMDES DENGAN PEMERINTAH ATASAN</a:t>
            </a:r>
          </a:p>
          <a:p>
            <a:pPr algn="ctr"/>
            <a:r>
              <a:rPr lang="en-US" sz="21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1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Langsung</a:t>
            </a:r>
            <a:r>
              <a:rPr lang="en-US" sz="2100" b="1" dirty="0">
                <a:solidFill>
                  <a:srgbClr val="FF0000"/>
                </a:solidFill>
                <a:latin typeface="Arial Narrow" panose="020B0606020202030204" pitchFamily="34" charset="0"/>
              </a:rPr>
              <a:t> di Bawah </a:t>
            </a:r>
            <a:r>
              <a:rPr lang="en-US" sz="21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Kemendes</a:t>
            </a:r>
            <a:r>
              <a:rPr lang="en-US" sz="2100" b="1" dirty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21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Kemendagri</a:t>
            </a:r>
            <a:r>
              <a:rPr lang="en-US" sz="2100" b="1" dirty="0">
                <a:solidFill>
                  <a:srgbClr val="FF0000"/>
                </a:solidFill>
                <a:latin typeface="Arial Narrow" panose="020B0606020202030204" pitchFamily="34" charset="0"/>
              </a:rPr>
              <a:t>, K/L dan di Bawah </a:t>
            </a:r>
            <a:r>
              <a:rPr lang="en-US" sz="21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Kab</a:t>
            </a:r>
            <a:r>
              <a:rPr lang="en-US" sz="2100" b="1" dirty="0">
                <a:solidFill>
                  <a:srgbClr val="FF0000"/>
                </a:solidFill>
                <a:latin typeface="Arial Narrow" panose="020B0606020202030204" pitchFamily="34" charset="0"/>
              </a:rPr>
              <a:t>/</a:t>
            </a:r>
            <a:r>
              <a:rPr lang="en-US" sz="21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Kot</a:t>
            </a:r>
            <a:r>
              <a:rPr lang="en-US" sz="2100" b="1" dirty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8285" y="2154339"/>
            <a:ext cx="3675115" cy="41549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Kemendes</a:t>
            </a:r>
            <a:r>
              <a:rPr lang="en-US" sz="2100" b="1" dirty="0">
                <a:solidFill>
                  <a:srgbClr val="C00000"/>
                </a:solidFill>
                <a:latin typeface="Arial Narrow" panose="020B0606020202030204" pitchFamily="34" charset="0"/>
              </a:rPr>
              <a:t> PDTT + K/L Lain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2035" y="3267004"/>
            <a:ext cx="2228848" cy="55399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Provinsi</a:t>
            </a:r>
            <a:r>
              <a:rPr lang="id-ID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id-ID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(Daot + WA)</a:t>
            </a:r>
            <a:endParaRPr lang="en-US" sz="15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5062" y="4074592"/>
            <a:ext cx="2228849" cy="55399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Kabupaten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/Kota</a:t>
            </a:r>
            <a:r>
              <a:rPr lang="id-ID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id-ID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(Daot + WA)</a:t>
            </a:r>
            <a:endParaRPr lang="en-US" sz="15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0595" y="4897219"/>
            <a:ext cx="2228849" cy="3231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Kecamatan</a:t>
            </a:r>
            <a:r>
              <a:rPr lang="id-ID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(OPD)</a:t>
            </a:r>
            <a:endParaRPr lang="en-US" sz="15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2035" y="5769628"/>
            <a:ext cx="2201872" cy="55399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Pemerintah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Desa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dan</a:t>
            </a:r>
          </a:p>
          <a:p>
            <a:pPr algn="ctr"/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Desa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Adat</a:t>
            </a:r>
            <a:endParaRPr lang="en-US" sz="15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27" name="Straight Arrow Connector 1026"/>
          <p:cNvCxnSpPr>
            <a:cxnSpLocks/>
            <a:endCxn id="11" idx="1"/>
          </p:cNvCxnSpPr>
          <p:nvPr/>
        </p:nvCxnSpPr>
        <p:spPr>
          <a:xfrm>
            <a:off x="2287706" y="2614940"/>
            <a:ext cx="2864329" cy="3431687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>
            <a:cxnSpLocks/>
            <a:endCxn id="7" idx="0"/>
          </p:cNvCxnSpPr>
          <p:nvPr/>
        </p:nvCxnSpPr>
        <p:spPr>
          <a:xfrm>
            <a:off x="6266458" y="2659825"/>
            <a:ext cx="1" cy="6071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252971" y="5197301"/>
            <a:ext cx="13491" cy="50750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E191A1-50C0-4ADD-B96A-06F858707F1E}"/>
              </a:ext>
            </a:extLst>
          </p:cNvPr>
          <p:cNvSpPr txBox="1"/>
          <p:nvPr/>
        </p:nvSpPr>
        <p:spPr>
          <a:xfrm>
            <a:off x="5121508" y="2222525"/>
            <a:ext cx="2364971" cy="41549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Kemendagri</a:t>
            </a:r>
            <a:endParaRPr lang="en-US" sz="21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AC5CA-405F-48CA-A04F-4EA2FEC14479}"/>
              </a:ext>
            </a:extLst>
          </p:cNvPr>
          <p:cNvSpPr txBox="1"/>
          <p:nvPr/>
        </p:nvSpPr>
        <p:spPr>
          <a:xfrm>
            <a:off x="3276214" y="2751818"/>
            <a:ext cx="2364971" cy="41549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Ditjen</a:t>
            </a:r>
            <a:r>
              <a:rPr lang="en-US" sz="2100" b="1" dirty="0">
                <a:solidFill>
                  <a:srgbClr val="C00000"/>
                </a:solidFill>
                <a:latin typeface="Arial Narrow" panose="020B0606020202030204" pitchFamily="34" charset="0"/>
              </a:rPr>
              <a:t> Bina </a:t>
            </a:r>
            <a:r>
              <a:rPr lang="en-US" sz="21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Pemdes</a:t>
            </a:r>
            <a:endParaRPr lang="en-US" sz="21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CAFC21-A172-49CC-9F4F-AE876A916DA2}"/>
              </a:ext>
            </a:extLst>
          </p:cNvPr>
          <p:cNvCxnSpPr>
            <a:cxnSpLocks/>
          </p:cNvCxnSpPr>
          <p:nvPr/>
        </p:nvCxnSpPr>
        <p:spPr>
          <a:xfrm>
            <a:off x="4191000" y="3167316"/>
            <a:ext cx="1051620" cy="253749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4C1EF0-ED5E-495A-829D-577706086B96}"/>
              </a:ext>
            </a:extLst>
          </p:cNvPr>
          <p:cNvCxnSpPr>
            <a:cxnSpLocks/>
          </p:cNvCxnSpPr>
          <p:nvPr/>
        </p:nvCxnSpPr>
        <p:spPr>
          <a:xfrm>
            <a:off x="5242620" y="2613617"/>
            <a:ext cx="0" cy="1803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F27544-5665-4BAF-90DB-6295CD04A63E}"/>
              </a:ext>
            </a:extLst>
          </p:cNvPr>
          <p:cNvSpPr txBox="1"/>
          <p:nvPr/>
        </p:nvSpPr>
        <p:spPr>
          <a:xfrm>
            <a:off x="304799" y="3886200"/>
            <a:ext cx="4729677" cy="101566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Tempat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buang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proyek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insfra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struktur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Bumdes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PKH, BLT, BLNT,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Raskin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Pelatihan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Perangkat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Desa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Pra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Kerja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Pemberdayaan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Masyarakat,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Rumah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Sehat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Bedah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Rumah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Sensus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Penduduk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Pantarlih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sz="15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dll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0" grpId="0" animBg="1"/>
      <p:bldP spid="11" grpId="0" animBg="1"/>
      <p:bldP spid="20" grpId="0" animBg="1"/>
      <p:bldP spid="13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1A86C-EA59-47F1-86EA-D1D5718D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DISKUSI OTONOMI DESA HARUS JELAS DULU KONSEP-TEORITIKNYA </a:t>
            </a:r>
            <a:endParaRPr lang="en-ID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C27C0-273D-4239-8DE2-EF64177E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600" dirty="0">
                <a:solidFill>
                  <a:srgbClr val="FEFFFF"/>
                </a:solidFill>
              </a:rPr>
              <a:t>OTONOMI ASLIKAH?</a:t>
            </a:r>
          </a:p>
          <a:p>
            <a:pPr lvl="1"/>
            <a:r>
              <a:rPr lang="en-US" sz="1600" dirty="0">
                <a:solidFill>
                  <a:srgbClr val="FEFFFF"/>
                </a:solidFill>
              </a:rPr>
              <a:t>SUDAH HILANG </a:t>
            </a:r>
          </a:p>
          <a:p>
            <a:r>
              <a:rPr lang="en-US" sz="1600" dirty="0">
                <a:solidFill>
                  <a:srgbClr val="FEFFFF"/>
                </a:solidFill>
              </a:rPr>
              <a:t>OTONOMI EROPAKAH? </a:t>
            </a:r>
          </a:p>
          <a:p>
            <a:pPr lvl="1"/>
            <a:r>
              <a:rPr lang="en-US" sz="1600" dirty="0">
                <a:solidFill>
                  <a:srgbClr val="FEFFFF"/>
                </a:solidFill>
              </a:rPr>
              <a:t>MASIH TERSISA (ADMINISTRASI DAN UTILITAS DESA) </a:t>
            </a:r>
          </a:p>
          <a:p>
            <a:r>
              <a:rPr lang="en-US" sz="1600" dirty="0">
                <a:solidFill>
                  <a:srgbClr val="FEFFFF"/>
                </a:solidFill>
              </a:rPr>
              <a:t>OTONOMI JEPANGKAH? </a:t>
            </a:r>
          </a:p>
          <a:p>
            <a:pPr lvl="1"/>
            <a:r>
              <a:rPr lang="en-US" sz="1600" dirty="0">
                <a:solidFill>
                  <a:srgbClr val="FEFFFF"/>
                </a:solidFill>
              </a:rPr>
              <a:t>MASIH TERSISA (STRUKTUR ORGANISASI DAN LKD)</a:t>
            </a:r>
          </a:p>
          <a:p>
            <a:r>
              <a:rPr lang="en-US" sz="1600" dirty="0">
                <a:solidFill>
                  <a:srgbClr val="FEFFFF"/>
                </a:solidFill>
              </a:rPr>
              <a:t>OTONOMI DALAM ARTI LOCAL SELF-GOVERNMENKAH? YAITU MENGATUR (REGELING) DAN MENGURUS (BESTUUR) URUSAN PEMERINTAHAN YANG DIDESENTRALISASIKAN OLEH PEMERINTAH PUSAT KEPADA DAERAH OTONOM </a:t>
            </a:r>
          </a:p>
          <a:p>
            <a:pPr lvl="1"/>
            <a:r>
              <a:rPr lang="en-US" sz="1600" dirty="0">
                <a:solidFill>
                  <a:srgbClr val="FEFFFF"/>
                </a:solidFill>
              </a:rPr>
              <a:t>DESA BUKAN LOCAL SELF-GOVERNMENT TAPI STATE CORPORATISM</a:t>
            </a:r>
          </a:p>
          <a:p>
            <a:endParaRPr lang="en-US" sz="1600" dirty="0">
              <a:solidFill>
                <a:srgbClr val="FEFFFF"/>
              </a:solidFill>
            </a:endParaRPr>
          </a:p>
          <a:p>
            <a:endParaRPr lang="en-US" sz="1600" dirty="0">
              <a:solidFill>
                <a:srgbClr val="FEFFFF"/>
              </a:solidFill>
            </a:endParaRPr>
          </a:p>
          <a:p>
            <a:endParaRPr lang="en-ID" sz="16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51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1A86C-EA59-47F1-86EA-D1D5718D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Lanjutan </a:t>
            </a:r>
            <a:endParaRPr lang="en-ID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C27C0-273D-4239-8DE2-EF64177E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802" y="1936528"/>
            <a:ext cx="4503044" cy="5251646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rgbClr val="FEFFFF"/>
                </a:solidFill>
              </a:rPr>
              <a:t>OTONOMI DESA ALA UU NO. 5/1979KAH?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HANYA PEPESAN KOSONG KARENA TIDAK MENGATUR DAN MENGURUS URUSAN PEMERINTAHAN APAPUN </a:t>
            </a:r>
          </a:p>
          <a:p>
            <a:r>
              <a:rPr lang="en-US" sz="1400" dirty="0">
                <a:solidFill>
                  <a:srgbClr val="FEFFFF"/>
                </a:solidFill>
              </a:rPr>
              <a:t>OTONOMI DESA ALA UU NO. 22/1999KAH?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HANYA PEPESAN KOSONG KARENA TIDAK MENGATUR DAN MENGURUS URUSAN PEMERINTAHAN APAPUN </a:t>
            </a:r>
          </a:p>
          <a:p>
            <a:r>
              <a:rPr lang="en-US" sz="1400" dirty="0">
                <a:solidFill>
                  <a:srgbClr val="FEFFFF"/>
                </a:solidFill>
              </a:rPr>
              <a:t>OTONOMI DESA ALA UU NO. 32/2004KAH?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HANYA PEPESAN KOSONG KARENA TIDAK MENGATUR DAN MENGURUS URUSAN PEMERINTAHAN APAPUN </a:t>
            </a:r>
          </a:p>
          <a:p>
            <a:r>
              <a:rPr lang="en-US" sz="1400" dirty="0">
                <a:solidFill>
                  <a:srgbClr val="FEFFFF"/>
                </a:solidFill>
              </a:rPr>
              <a:t>OTONOMI DESA ALA UU NO. 6/2014KAH?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HANYA PEPESAN KOSONG KARENA MENGATUR DAN MENGURUS SEMUA URUSAN PEMERINTAHAN TAPI TAK SATUPUN DAPAT DIURUS SECARA OPERASIONAL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GOVERNANCE-NYA COPY PASTE OTONOMI ZAMAN JEPANG 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FAKTUALNHYA HANYA PELAKSANA KEBIJAKAN DAN PROYEK PEMERINTAH ATASAN </a:t>
            </a:r>
          </a:p>
          <a:p>
            <a:pPr lvl="1"/>
            <a:endParaRPr lang="en-US" sz="1400" dirty="0">
              <a:solidFill>
                <a:srgbClr val="FEFFFF"/>
              </a:solidFill>
            </a:endParaRPr>
          </a:p>
          <a:p>
            <a:endParaRPr lang="en-US" sz="1400" dirty="0">
              <a:solidFill>
                <a:srgbClr val="FEFFFF"/>
              </a:solidFill>
            </a:endParaRPr>
          </a:p>
          <a:p>
            <a:endParaRPr lang="en-US" sz="1400" dirty="0">
              <a:solidFill>
                <a:srgbClr val="FEFFFF"/>
              </a:solidFill>
            </a:endParaRPr>
          </a:p>
          <a:p>
            <a:endParaRPr lang="en-ID" sz="1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13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6D95-E81E-4984-AB5D-B36FBF43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OTONOMI DESA ALA PEMENDES PDTT NO. 1/2015 AMBIGU DAN HANYA SLOGAN KARENA PEMDES TIDAK MEMPUNYAI KAPASITAS </a:t>
            </a:r>
            <a:endParaRPr lang="en-ID" sz="2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94C60-A75B-4940-A07E-97FE1F43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3450" y="686862"/>
            <a:ext cx="5760791" cy="547512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STATUS PEMDES DI BAWAH UU NO. 5/1979 JO. UU NO. 22/1999 JO. UU NO. 32/2004 JO. UU NO. 6/2014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BADAN HUKUM SOSIAL POLITIK BENTUKAN NEGARA (STATE CORPORATISM)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BUKAN LOCAL GOVERNMENT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PEMERINTAHAN BAYANG-BAYANG/KUASI/PALSU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URUSAN PEMERINTAHAN SUDAH DIBAGI HABIS DI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PROVINSI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KABUPATEN/KOTA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KEWENANGAN HAK ASAL-USUL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SEBAGIAN BESAR SUDAH HILANG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BEBERAPA MATERINYA MASIH ADA DI JAWA TENGAH DAN JAWA TIMUR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 LUAR JAWA TENGAH DAN JAWA TIMUR TIDAK ADA.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KEWENANGAN DAN SKALA DESA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MENGATUR DAN MENGURUS SEMUA URUSAN, MELEBIHI URUSAN PROVINSI DAN KAB/KO.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DESA TIDAK MEMPUNYAI KAPASITAS. </a:t>
            </a:r>
          </a:p>
        </p:txBody>
      </p:sp>
    </p:spTree>
    <p:extLst>
      <p:ext uri="{BB962C8B-B14F-4D97-AF65-F5344CB8AC3E}">
        <p14:creationId xmlns:p14="http://schemas.microsoft.com/office/powerpoint/2010/main" val="2975657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6D95-E81E-4984-AB5D-B36FBF43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KEWENANGAN DESA BERDASARKAN HAK ASAL-USUL DESA BIASA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94C60-A75B-4940-A07E-97FE1F43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76272"/>
            <a:ext cx="8382000" cy="4041648"/>
          </a:xfrm>
        </p:spPr>
        <p:txBody>
          <a:bodyPr anchor="t">
            <a:normAutofit fontScale="6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d-ID" sz="2400" dirty="0"/>
              <a:t>SISTEM ORGANISASI PERANGKAT DESA</a:t>
            </a:r>
            <a:r>
              <a:rPr lang="en-US" sz="2400" dirty="0"/>
              <a:t> (LO KAN DIBUAT NEGARA)</a:t>
            </a:r>
            <a:endParaRPr lang="en-ID" sz="2400" dirty="0"/>
          </a:p>
          <a:p>
            <a:pPr marL="457200" lvl="0" indent="-457200">
              <a:buFont typeface="+mj-lt"/>
              <a:buAutoNum type="arabicPeriod"/>
            </a:pPr>
            <a:r>
              <a:rPr lang="id-ID" sz="2400" dirty="0"/>
              <a:t>SISTEM ORGANISASI MASYARAKAT ADAT</a:t>
            </a:r>
            <a:r>
              <a:rPr lang="en-US" sz="2400" dirty="0"/>
              <a:t> (YANG MANA YA)</a:t>
            </a:r>
            <a:endParaRPr lang="en-ID" sz="2400" dirty="0"/>
          </a:p>
          <a:p>
            <a:pPr marL="457200" lvl="0" indent="-457200">
              <a:buFont typeface="+mj-lt"/>
              <a:buAutoNum type="arabicPeriod"/>
            </a:pPr>
            <a:r>
              <a:rPr lang="id-ID" sz="2400" dirty="0"/>
              <a:t>PEMBINAAN KELEMBAGAAN MASYARAKAT</a:t>
            </a:r>
            <a:r>
              <a:rPr lang="en-US" sz="2400" dirty="0"/>
              <a:t> (INI BELEID NEGARA)</a:t>
            </a:r>
            <a:endParaRPr lang="en-ID" sz="2400" dirty="0"/>
          </a:p>
          <a:p>
            <a:pPr marL="457200" lvl="0" indent="-457200">
              <a:buFont typeface="+mj-lt"/>
              <a:buAutoNum type="arabicPeriod"/>
            </a:pPr>
            <a:r>
              <a:rPr lang="id-ID" sz="2400" dirty="0"/>
              <a:t>PEMBINAAN LEMBAGA DAN HUKUM ADAT</a:t>
            </a:r>
            <a:r>
              <a:rPr lang="en-US" sz="2400" dirty="0"/>
              <a:t> (MAKSUDNYA APA)</a:t>
            </a:r>
            <a:endParaRPr lang="en-ID" sz="2400" dirty="0"/>
          </a:p>
          <a:p>
            <a:pPr marL="457200" lvl="0" indent="-457200">
              <a:buFont typeface="+mj-lt"/>
              <a:buAutoNum type="arabicPeriod"/>
            </a:pPr>
            <a:r>
              <a:rPr lang="id-ID" sz="2400" dirty="0"/>
              <a:t>PENGELOLAAN TANAH KAS DESA</a:t>
            </a:r>
            <a:r>
              <a:rPr lang="en-US" sz="2400" dirty="0"/>
              <a:t> (HANYA DI JATENG DAN JATIM)</a:t>
            </a:r>
            <a:endParaRPr lang="en-ID" sz="2400" dirty="0"/>
          </a:p>
          <a:p>
            <a:pPr marL="457200" lvl="0" indent="-457200">
              <a:buFont typeface="+mj-lt"/>
              <a:buAutoNum type="arabicPeriod"/>
            </a:pPr>
            <a:r>
              <a:rPr lang="id-ID" sz="2400" dirty="0"/>
              <a:t>PENGELOLAAN TANAH DESA ATAU TANAH HAK MILIK DESA YANG MENGGUNAKAN SEBUTAN SETEMPAT</a:t>
            </a:r>
            <a:r>
              <a:rPr lang="en-US" sz="2400" dirty="0"/>
              <a:t> (HANYA DI JATENG DAN JATIM)</a:t>
            </a:r>
            <a:endParaRPr lang="en-ID" sz="2400" dirty="0"/>
          </a:p>
          <a:p>
            <a:pPr marL="457200" lvl="0" indent="-457200">
              <a:buFont typeface="+mj-lt"/>
              <a:buAutoNum type="arabicPeriod"/>
            </a:pPr>
            <a:r>
              <a:rPr lang="id-ID" sz="2400" dirty="0"/>
              <a:t>PENGELOLAAN TANAH BENGKOK</a:t>
            </a:r>
            <a:r>
              <a:rPr lang="en-US" sz="2400" dirty="0"/>
              <a:t> (HANYA DI JATENG DAN JATIM)</a:t>
            </a:r>
            <a:endParaRPr lang="en-ID" sz="2400" dirty="0"/>
          </a:p>
          <a:p>
            <a:pPr marL="457200" lvl="0" indent="-457200">
              <a:buFont typeface="+mj-lt"/>
              <a:buAutoNum type="arabicPeriod"/>
            </a:pPr>
            <a:r>
              <a:rPr lang="id-ID" sz="2400" dirty="0"/>
              <a:t>PENGELOLAAN TANAH PECAT</a:t>
            </a:r>
            <a:r>
              <a:rPr lang="en-US" sz="2400" dirty="0"/>
              <a:t>U (HANYA DI JATENG DAN JATIM)</a:t>
            </a:r>
            <a:endParaRPr lang="en-ID" sz="2400" dirty="0"/>
          </a:p>
          <a:p>
            <a:pPr marL="457200" lvl="0" indent="-457200">
              <a:buFont typeface="+mj-lt"/>
              <a:buAutoNum type="arabicPeriod"/>
            </a:pPr>
            <a:r>
              <a:rPr lang="id-ID" sz="2400" dirty="0"/>
              <a:t>PENGELOLAAN TANAH TITISARA</a:t>
            </a:r>
            <a:r>
              <a:rPr lang="en-US" sz="2400" dirty="0"/>
              <a:t> (HANYA DI JATENG DAN JATIM)</a:t>
            </a:r>
            <a:endParaRPr lang="en-ID" sz="2400" dirty="0"/>
          </a:p>
          <a:p>
            <a:pPr marL="457200" lvl="0" indent="-457200">
              <a:buFont typeface="+mj-lt"/>
              <a:buAutoNum type="arabicPeriod"/>
            </a:pPr>
            <a:r>
              <a:rPr lang="id-ID" sz="2400" dirty="0"/>
              <a:t>PENGEMBANGAN PERAN MASYARAKAT DESA</a:t>
            </a:r>
            <a:r>
              <a:rPr lang="en-US" sz="2400" dirty="0"/>
              <a:t> (MAKSUDNYA APA YA) </a:t>
            </a:r>
            <a:endParaRPr lang="en-ID" sz="2400" dirty="0"/>
          </a:p>
          <a:p>
            <a:pPr lvl="1"/>
            <a:endParaRPr lang="en-ID" sz="2100" dirty="0"/>
          </a:p>
        </p:txBody>
      </p:sp>
    </p:spTree>
    <p:extLst>
      <p:ext uri="{BB962C8B-B14F-4D97-AF65-F5344CB8AC3E}">
        <p14:creationId xmlns:p14="http://schemas.microsoft.com/office/powerpoint/2010/main" val="166064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9B2C-13E7-44F8-AFF7-9DA21C4C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KEWENANGAN DESA BERDASARKAN HAK ASAL-USUL DESA ADAT</a:t>
            </a:r>
            <a:endParaRPr lang="en-ID" sz="3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26A4B-B91F-4F09-B998-4D07FEBA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1900">
                <a:solidFill>
                  <a:srgbClr val="FEFFFF"/>
                </a:solidFill>
              </a:rPr>
              <a:t>PENATAAN SISTEM ORGANISASI DAN KELEMBAGAAN MASYARAKAT ADAT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900">
                <a:solidFill>
                  <a:srgbClr val="FEFFFF"/>
                </a:solidFill>
              </a:rPr>
              <a:t>PRANATA HUKUM ADAT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900">
                <a:solidFill>
                  <a:srgbClr val="FEFFFF"/>
                </a:solidFill>
              </a:rPr>
              <a:t>PEMILIKAN HAK TRADISIONAL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900">
                <a:solidFill>
                  <a:srgbClr val="FEFFFF"/>
                </a:solidFill>
              </a:rPr>
              <a:t>PENGELOLAAN TANAH KAS DESA ADAT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900">
                <a:solidFill>
                  <a:srgbClr val="FEFFFF"/>
                </a:solidFill>
              </a:rPr>
              <a:t>PENGELOLAAN TANAH ULAYAT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900">
                <a:solidFill>
                  <a:srgbClr val="FEFFFF"/>
                </a:solidFill>
              </a:rPr>
              <a:t>KESEPAKATAN DALAM KEHIDUPAN MASYARAKAT DESA ADAT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900">
                <a:solidFill>
                  <a:srgbClr val="FEFFFF"/>
                </a:solidFill>
              </a:rPr>
              <a:t>PENGISIAN JABATAN KEPALA DESA ADAT DAN PERANGKAT DESA ADAT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900">
                <a:solidFill>
                  <a:srgbClr val="FEFFFF"/>
                </a:solidFill>
              </a:rPr>
              <a:t>MASA JABATAN KEPALA DESA ADAT.</a:t>
            </a:r>
          </a:p>
        </p:txBody>
      </p:sp>
    </p:spTree>
    <p:extLst>
      <p:ext uri="{BB962C8B-B14F-4D97-AF65-F5344CB8AC3E}">
        <p14:creationId xmlns:p14="http://schemas.microsoft.com/office/powerpoint/2010/main" val="3816429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7B5C-5180-4388-9BF5-1A2B1C6C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KEWENANGAN LOKAL BERSKALA DESA (DEFINISI) </a:t>
            </a:r>
            <a:endParaRPr lang="en-ID" sz="3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9E735-87EE-424E-954E-2FF5DECDD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 fontScale="92500"/>
          </a:bodyPr>
          <a:lstStyle/>
          <a:p>
            <a:r>
              <a:rPr lang="en-ID" sz="1300">
                <a:solidFill>
                  <a:srgbClr val="FEFFFF"/>
                </a:solidFill>
              </a:rPr>
              <a:t>KEWENANGAN YANG MENGUTAMAKAN KEGIATAN PELAYANAN DAN PEMBERDAYAAN MASYARAKAT</a:t>
            </a:r>
          </a:p>
          <a:p>
            <a:r>
              <a:rPr lang="en-ID" sz="1300">
                <a:solidFill>
                  <a:srgbClr val="FEFFFF"/>
                </a:solidFill>
              </a:rPr>
              <a:t>KEWENANGAN YANG MEMPUNYAI LINGKUP PENGATURAN DAN KEGIATAN HANYA DI DALAM WILAYAH DAN MASYARAKAT DESA YANG MEMPUNYAI DAMPAK INTERNAL DESA</a:t>
            </a:r>
          </a:p>
          <a:p>
            <a:r>
              <a:rPr lang="en-ID" sz="1300">
                <a:solidFill>
                  <a:srgbClr val="FEFFFF"/>
                </a:solidFill>
              </a:rPr>
              <a:t>KEWENANGAN YANG BERKAITAN DENGAN KEBUTUHAN DAN KEPENTINGAN SEHARI-HARI MASYARAKAT DESA</a:t>
            </a:r>
          </a:p>
          <a:p>
            <a:r>
              <a:rPr lang="en-ID" sz="1300">
                <a:solidFill>
                  <a:srgbClr val="FEFFFF"/>
                </a:solidFill>
              </a:rPr>
              <a:t>KEGIATAN YANG TELAH DIJALANKAN OLEH DESA ATAS DASAR PRAKARSA DESA</a:t>
            </a:r>
          </a:p>
          <a:p>
            <a:r>
              <a:rPr lang="en-ID" sz="1300">
                <a:solidFill>
                  <a:srgbClr val="FEFFFF"/>
                </a:solidFill>
              </a:rPr>
              <a:t>PROGRAM KEGIATAN PEMERINTAH, PEMERINTAH PROVINSI, DAN PEMERINTAH KABUPATEN/KOTA DAN PIHAK KETIGA YANG TELAH DISERAHKAN DAN DIKELOLA OLEH DESA</a:t>
            </a:r>
          </a:p>
          <a:p>
            <a:r>
              <a:rPr lang="en-ID" sz="1300">
                <a:solidFill>
                  <a:srgbClr val="FEFFFF"/>
                </a:solidFill>
              </a:rPr>
              <a:t>KEWENANGAN LOKAL BERSKALA DESA YANG TELAH DIATUR DALAM PERATURAN PERUNDANG- UNDANGAN TENTANG PEMBAGIAN KEWENANGAN PEMERINTAH, PEMERINTAH PROVINSI, DAN PEMERINTAH KABUPATEN/KOTA.</a:t>
            </a:r>
          </a:p>
        </p:txBody>
      </p:sp>
    </p:spTree>
    <p:extLst>
      <p:ext uri="{BB962C8B-B14F-4D97-AF65-F5344CB8AC3E}">
        <p14:creationId xmlns:p14="http://schemas.microsoft.com/office/powerpoint/2010/main" val="1849866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A529-FB3B-4EE8-BE48-A93C33B5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A. BIDANG PEMERINTAHAN DESA </a:t>
            </a:r>
            <a:endParaRPr lang="en-ID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F9CC-9619-4ECF-B2CC-3777DAE2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anchor="ctr"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/>
              <a:t>PENETAPAN DAN PENEGASAN BATAS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PENGEMBANGAN SISTEM ADMINISTRASI DAN INFORMASI DESA; </a:t>
            </a:r>
          </a:p>
          <a:p>
            <a:pPr marL="457200" indent="-457200">
              <a:buFont typeface="+mj-lt"/>
              <a:buAutoNum type="arabicPeriod"/>
            </a:pPr>
            <a:r>
              <a:rPr lang="nn-NO" dirty="0"/>
              <a:t>PENGEMBANGAN TATA RUANG DAN PETA SOSIAL DESA;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PENDATAAN DAN PENGKLASIFIKASIAN TENAGA KERJA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PENDATAAN PENDUDUK YANG BEKERJA PADA SEKTOR PERTANIAN DAN SEKTOR NON PERTANIAN;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PENDATAAN PENDUDUK MENURUT JUMLAH PENDUDUK USIA KERJA, ANGKATAN KERJA, PENCARI KERJA, DAN TINGKAT PARTISIPASI ANGKATAN KERJA;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PENDATAAN PENDUDUK BERUMUR 15 TAHUN KE ATAS YANG BEKERJA MENURUT LAPANGAN PEKERJAAN JENIS PEKERJAAN DAN STATUS PEKERJAAN;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PENDATAAN PENDUDUK YANG BEKERJA DI LUAR NEGERI;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PENETAPAN ORGANISASI PEMERINTAH DESA; </a:t>
            </a:r>
          </a:p>
        </p:txBody>
      </p:sp>
    </p:spTree>
    <p:extLst>
      <p:ext uri="{BB962C8B-B14F-4D97-AF65-F5344CB8AC3E}">
        <p14:creationId xmlns:p14="http://schemas.microsoft.com/office/powerpoint/2010/main" val="232089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9B7D-7735-415C-86B2-AD94321A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id-ID" sz="3200" b="1">
                <a:solidFill>
                  <a:srgbClr val="FFFFFF"/>
                </a:solidFill>
              </a:rPr>
              <a:t>PEM</a:t>
            </a:r>
            <a:r>
              <a:rPr lang="en-US" sz="3200" b="1">
                <a:solidFill>
                  <a:srgbClr val="FFFFFF"/>
                </a:solidFill>
              </a:rPr>
              <a:t>DES</a:t>
            </a:r>
            <a:r>
              <a:rPr lang="id-ID" sz="3200" b="1">
                <a:solidFill>
                  <a:srgbClr val="FFFFFF"/>
                </a:solidFill>
              </a:rPr>
              <a:t> AWAL</a:t>
            </a:r>
            <a:r>
              <a:rPr lang="en-US" sz="3200" b="1">
                <a:solidFill>
                  <a:srgbClr val="FFFFFF"/>
                </a:solidFill>
              </a:rPr>
              <a:t> (OTONOMI ASLI)</a:t>
            </a:r>
            <a:r>
              <a:rPr lang="id-ID" sz="3200" u="sng">
                <a:solidFill>
                  <a:srgbClr val="FFFFFF"/>
                </a:solidFill>
              </a:rPr>
              <a:t> </a:t>
            </a:r>
            <a:endParaRPr lang="en-ID" sz="3200">
              <a:solidFill>
                <a:srgbClr val="FFFFFF"/>
              </a:solidFill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104EC131-D0B7-474C-9DEE-8CCD672BA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610498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162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A529-FB3B-4EE8-BE48-A93C33B5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US" sz="3500" dirty="0" err="1">
                <a:solidFill>
                  <a:srgbClr val="FFFFFF"/>
                </a:solidFill>
              </a:rPr>
              <a:t>Lanjutan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endParaRPr lang="en-ID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F9CC-9619-4ECF-B2CC-3777DAE2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anchor="ctr">
            <a:normAutofit fontScale="70000" lnSpcReduction="20000"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en-ID" sz="1300" dirty="0"/>
              <a:t>PEMBENTUKAN BADAN PERMUSYARATAN DESA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300" dirty="0"/>
              <a:t>PENETAPAN PERANGKAT DESA;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300" dirty="0"/>
              <a:t>PENETAPAN BUM DESA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300" dirty="0"/>
              <a:t>PENETAPAN APB DESA;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300" dirty="0"/>
              <a:t>PENETAPAN PERATURAN DESA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300" dirty="0"/>
              <a:t>PENETAPAN KERJA SAMA ANTAR-DESA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300" dirty="0"/>
              <a:t>PEMBERIAN IZIN PENGGUNAAN GEDUNG PERTEMUAN ATAU BALAI DESA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300" dirty="0"/>
              <a:t>PENDATAAN POTENSI DESA;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300" dirty="0"/>
              <a:t>PEMBERIAN IZIN HAK PENGELOLAAN ATAS TANAH DESA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300" dirty="0"/>
              <a:t>PENETAPAN DESA DALAM KEADAAN DARURAT SEPERTI KEJADIAN BENCANA, KONFLIK, RAWAN PANGAN, WABAH PENYAKIT, GANGGUAN KEAMANAN, DAN KEJADIAN LUAR BIASA LAINNYA DALAM SKALA DESA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300" dirty="0"/>
              <a:t>PENGELOLAAN ARSIP DESA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300" dirty="0"/>
              <a:t>PENETAPAN POS KEAMANAN DAN POS KESIAPSIAGAAN LAINNYA SESUAI DENGAN KEBUTUHAN DAN KONDISI SOSIAL MASYARAKAT DESA.</a:t>
            </a:r>
          </a:p>
        </p:txBody>
      </p:sp>
    </p:spTree>
    <p:extLst>
      <p:ext uri="{BB962C8B-B14F-4D97-AF65-F5344CB8AC3E}">
        <p14:creationId xmlns:p14="http://schemas.microsoft.com/office/powerpoint/2010/main" val="1918594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0E15-7613-46B4-B211-77470B1F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B. BIDANG PEMBANGUNAN</a:t>
            </a:r>
            <a:endParaRPr lang="en-ID" sz="2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955A-2292-4012-A1D9-2B47776A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>
                <a:solidFill>
                  <a:srgbClr val="FEFFFF"/>
                </a:solidFill>
              </a:rPr>
              <a:t>PELAYANAN DASAR DESA</a:t>
            </a:r>
          </a:p>
          <a:p>
            <a:pPr marL="457200" indent="-457200">
              <a:buFont typeface="+mj-lt"/>
              <a:buAutoNum type="arabicPeriod"/>
            </a:pPr>
            <a:r>
              <a:rPr lang="en-ID">
                <a:solidFill>
                  <a:srgbClr val="FEFFFF"/>
                </a:solidFill>
              </a:rPr>
              <a:t>SARANA DAN PRASARANA DESA</a:t>
            </a:r>
          </a:p>
          <a:p>
            <a:pPr marL="457200" indent="-457200">
              <a:buFont typeface="+mj-lt"/>
              <a:buAutoNum type="arabicPeriod"/>
            </a:pPr>
            <a:r>
              <a:rPr lang="en-ID">
                <a:solidFill>
                  <a:srgbClr val="FEFFFF"/>
                </a:solidFill>
              </a:rPr>
              <a:t>PENGEMBANGAN EKONOMI LOKAL DESA</a:t>
            </a:r>
          </a:p>
          <a:p>
            <a:pPr marL="457200" indent="-457200">
              <a:buFont typeface="+mj-lt"/>
              <a:buAutoNum type="arabicPeriod"/>
            </a:pPr>
            <a:r>
              <a:rPr lang="en-ID">
                <a:solidFill>
                  <a:srgbClr val="FEFFFF"/>
                </a:solidFill>
              </a:rPr>
              <a:t>PEMANFAATAN SUMBERDAYA ALAM DAN LINGKUNGAN DESA. </a:t>
            </a:r>
          </a:p>
        </p:txBody>
      </p:sp>
    </p:spTree>
    <p:extLst>
      <p:ext uri="{BB962C8B-B14F-4D97-AF65-F5344CB8AC3E}">
        <p14:creationId xmlns:p14="http://schemas.microsoft.com/office/powerpoint/2010/main" val="2217700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0E15-7613-46B4-B211-77470B1F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BIDANG PEMBANGUNAN SUB PELAYANAN DASAR </a:t>
            </a:r>
            <a:endParaRPr lang="en-ID" sz="2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955A-2292-4012-A1D9-2B47776A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344472"/>
            <a:ext cx="5515558" cy="4709776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2000" dirty="0" err="1">
                <a:solidFill>
                  <a:srgbClr val="FEFFFF"/>
                </a:solidFill>
              </a:rPr>
              <a:t>Pengembangan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pos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kesehatan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desa</a:t>
            </a:r>
            <a:r>
              <a:rPr lang="en-ID" sz="2000" dirty="0">
                <a:solidFill>
                  <a:srgbClr val="FEFFFF"/>
                </a:solidFill>
              </a:rPr>
              <a:t> dan </a:t>
            </a:r>
            <a:r>
              <a:rPr lang="en-ID" sz="2000" dirty="0" err="1">
                <a:solidFill>
                  <a:srgbClr val="FEFFFF"/>
                </a:solidFill>
              </a:rPr>
              <a:t>polindes</a:t>
            </a:r>
            <a:r>
              <a:rPr lang="en-ID" sz="2000" dirty="0">
                <a:solidFill>
                  <a:srgbClr val="FEFFFF"/>
                </a:solidFill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dirty="0" err="1">
                <a:solidFill>
                  <a:srgbClr val="FEFFFF"/>
                </a:solidFill>
              </a:rPr>
              <a:t>Pengembangan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tenaga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kesehatan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desa</a:t>
            </a:r>
            <a:r>
              <a:rPr lang="en-ID" sz="2000" dirty="0">
                <a:solidFill>
                  <a:srgbClr val="FEFFFF"/>
                </a:solidFill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dirty="0" err="1">
                <a:solidFill>
                  <a:srgbClr val="FEFFFF"/>
                </a:solidFill>
              </a:rPr>
              <a:t>Pengelolaan</a:t>
            </a:r>
            <a:r>
              <a:rPr lang="en-ID" sz="2000" dirty="0">
                <a:solidFill>
                  <a:srgbClr val="FEFFFF"/>
                </a:solidFill>
              </a:rPr>
              <a:t> dan </a:t>
            </a:r>
            <a:r>
              <a:rPr lang="en-ID" sz="2000" dirty="0" err="1">
                <a:solidFill>
                  <a:srgbClr val="FEFFFF"/>
                </a:solidFill>
              </a:rPr>
              <a:t>pembinaan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posyandu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melalui</a:t>
            </a:r>
            <a:r>
              <a:rPr lang="en-ID" sz="2000" dirty="0">
                <a:solidFill>
                  <a:srgbClr val="FEFFFF"/>
                </a:solidFill>
              </a:rPr>
              <a:t>: 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ID" sz="2000" dirty="0" err="1">
                <a:solidFill>
                  <a:srgbClr val="FEFFFF"/>
                </a:solidFill>
              </a:rPr>
              <a:t>Layanan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gizi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untuk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balita</a:t>
            </a:r>
            <a:r>
              <a:rPr lang="en-ID" sz="2000" dirty="0">
                <a:solidFill>
                  <a:srgbClr val="FEFFFF"/>
                </a:solidFill>
              </a:rPr>
              <a:t>; 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ID" sz="2000" dirty="0" err="1">
                <a:solidFill>
                  <a:srgbClr val="FEFFFF"/>
                </a:solidFill>
              </a:rPr>
              <a:t>Pemeriksaan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ibu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hamil</a:t>
            </a:r>
            <a:r>
              <a:rPr lang="en-ID" sz="2000" dirty="0">
                <a:solidFill>
                  <a:srgbClr val="FEFFFF"/>
                </a:solidFill>
              </a:rPr>
              <a:t>; 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ID" sz="2000" dirty="0" err="1">
                <a:solidFill>
                  <a:srgbClr val="FEFFFF"/>
                </a:solidFill>
              </a:rPr>
              <a:t>Pemberian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makanan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tambahan</a:t>
            </a:r>
            <a:r>
              <a:rPr lang="en-ID" sz="2000" dirty="0">
                <a:solidFill>
                  <a:srgbClr val="FEFFFF"/>
                </a:solidFill>
              </a:rPr>
              <a:t>; 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ID" sz="2000" dirty="0" err="1">
                <a:solidFill>
                  <a:srgbClr val="FEFFFF"/>
                </a:solidFill>
              </a:rPr>
              <a:t>Penyuluhan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kesehatan</a:t>
            </a:r>
            <a:r>
              <a:rPr lang="en-ID" sz="2000" dirty="0">
                <a:solidFill>
                  <a:srgbClr val="FEFFFF"/>
                </a:solidFill>
              </a:rPr>
              <a:t>; 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ID" sz="2000" dirty="0">
                <a:solidFill>
                  <a:srgbClr val="FEFFFF"/>
                </a:solidFill>
              </a:rPr>
              <a:t>Gerakan </a:t>
            </a:r>
            <a:r>
              <a:rPr lang="en-ID" sz="2000" dirty="0" err="1">
                <a:solidFill>
                  <a:srgbClr val="FEFFFF"/>
                </a:solidFill>
              </a:rPr>
              <a:t>hidup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bersih</a:t>
            </a:r>
            <a:r>
              <a:rPr lang="en-ID" sz="2000" dirty="0">
                <a:solidFill>
                  <a:srgbClr val="FEFFFF"/>
                </a:solidFill>
              </a:rPr>
              <a:t> dan </a:t>
            </a:r>
            <a:r>
              <a:rPr lang="en-ID" sz="2000" dirty="0" err="1">
                <a:solidFill>
                  <a:srgbClr val="FEFFFF"/>
                </a:solidFill>
              </a:rPr>
              <a:t>sehat</a:t>
            </a:r>
            <a:r>
              <a:rPr lang="en-ID" sz="2000" dirty="0">
                <a:solidFill>
                  <a:srgbClr val="FEFFFF"/>
                </a:solidFill>
              </a:rPr>
              <a:t>; 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ID" sz="2000" dirty="0" err="1">
                <a:solidFill>
                  <a:srgbClr val="FEFFFF"/>
                </a:solidFill>
              </a:rPr>
              <a:t>Penimbangan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bayi</a:t>
            </a:r>
            <a:r>
              <a:rPr lang="en-ID" sz="2000" dirty="0">
                <a:solidFill>
                  <a:srgbClr val="FEFFFF"/>
                </a:solidFill>
              </a:rPr>
              <a:t>; 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ID" sz="2000" dirty="0">
                <a:solidFill>
                  <a:srgbClr val="FEFFFF"/>
                </a:solidFill>
              </a:rPr>
              <a:t>Gerakan </a:t>
            </a:r>
            <a:r>
              <a:rPr lang="en-ID" sz="2000" dirty="0" err="1">
                <a:solidFill>
                  <a:srgbClr val="FEFFFF"/>
                </a:solidFill>
              </a:rPr>
              <a:t>sehat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untuk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lanjut</a:t>
            </a:r>
            <a:r>
              <a:rPr lang="en-ID" sz="2000" dirty="0">
                <a:solidFill>
                  <a:srgbClr val="FEFFFF"/>
                </a:solidFill>
              </a:rPr>
              <a:t> </a:t>
            </a:r>
            <a:r>
              <a:rPr lang="en-ID" sz="2000" dirty="0" err="1">
                <a:solidFill>
                  <a:srgbClr val="FEFFFF"/>
                </a:solidFill>
              </a:rPr>
              <a:t>usia</a:t>
            </a:r>
            <a:r>
              <a:rPr lang="en-ID" sz="2000" dirty="0">
                <a:solidFill>
                  <a:srgbClr val="FE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7183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0E15-7613-46B4-B211-77470B1F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Lanjutan 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955A-2292-4012-A1D9-2B47776A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ID" err="1"/>
              <a:t>Pembinaan</a:t>
            </a:r>
            <a:r>
              <a:rPr lang="en-ID"/>
              <a:t> dan </a:t>
            </a:r>
            <a:r>
              <a:rPr lang="en-ID" err="1"/>
              <a:t>pengawasan</a:t>
            </a:r>
            <a:r>
              <a:rPr lang="en-ID"/>
              <a:t> </a:t>
            </a:r>
            <a:r>
              <a:rPr lang="en-ID" err="1"/>
              <a:t>upaya</a:t>
            </a:r>
            <a:r>
              <a:rPr lang="en-ID"/>
              <a:t> </a:t>
            </a:r>
            <a:r>
              <a:rPr lang="en-ID" err="1"/>
              <a:t>kesehatan</a:t>
            </a:r>
            <a:r>
              <a:rPr lang="en-ID"/>
              <a:t> </a:t>
            </a:r>
            <a:r>
              <a:rPr lang="en-ID" err="1"/>
              <a:t>tradisional</a:t>
            </a:r>
            <a:r>
              <a:rPr lang="en-ID"/>
              <a:t>;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ID" err="1"/>
              <a:t>Pemantauan</a:t>
            </a:r>
            <a:r>
              <a:rPr lang="en-ID"/>
              <a:t> dan </a:t>
            </a:r>
            <a:r>
              <a:rPr lang="en-ID" err="1"/>
              <a:t>pencegahan</a:t>
            </a:r>
            <a:r>
              <a:rPr lang="en-ID"/>
              <a:t> </a:t>
            </a:r>
            <a:r>
              <a:rPr lang="en-ID" err="1"/>
              <a:t>penyalahgunaan</a:t>
            </a:r>
            <a:r>
              <a:rPr lang="en-ID"/>
              <a:t> </a:t>
            </a:r>
            <a:r>
              <a:rPr lang="en-ID" err="1"/>
              <a:t>narkotika</a:t>
            </a:r>
            <a:r>
              <a:rPr lang="en-ID"/>
              <a:t> dan </a:t>
            </a:r>
            <a:r>
              <a:rPr lang="en-ID" err="1"/>
              <a:t>zat</a:t>
            </a:r>
            <a:r>
              <a:rPr lang="en-ID"/>
              <a:t> </a:t>
            </a:r>
            <a:r>
              <a:rPr lang="en-ID" err="1"/>
              <a:t>adiktif</a:t>
            </a:r>
            <a:r>
              <a:rPr lang="en-ID"/>
              <a:t> di </a:t>
            </a:r>
            <a:r>
              <a:rPr lang="en-ID" err="1"/>
              <a:t>desa</a:t>
            </a:r>
            <a:r>
              <a:rPr lang="en-ID"/>
              <a:t>;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ID" err="1"/>
              <a:t>Pembinaan</a:t>
            </a:r>
            <a:r>
              <a:rPr lang="en-ID"/>
              <a:t> dan </a:t>
            </a:r>
            <a:r>
              <a:rPr lang="en-ID" err="1"/>
              <a:t>pengelolaan</a:t>
            </a:r>
            <a:r>
              <a:rPr lang="en-ID"/>
              <a:t> </a:t>
            </a:r>
            <a:r>
              <a:rPr lang="en-ID" err="1"/>
              <a:t>pendidikan</a:t>
            </a:r>
            <a:r>
              <a:rPr lang="en-ID"/>
              <a:t> </a:t>
            </a:r>
            <a:r>
              <a:rPr lang="en-ID" err="1"/>
              <a:t>anak</a:t>
            </a:r>
            <a:r>
              <a:rPr lang="en-ID"/>
              <a:t> </a:t>
            </a:r>
            <a:r>
              <a:rPr lang="en-ID" err="1"/>
              <a:t>usia</a:t>
            </a:r>
            <a:r>
              <a:rPr lang="en-ID"/>
              <a:t> </a:t>
            </a:r>
            <a:r>
              <a:rPr lang="en-ID" err="1"/>
              <a:t>dini</a:t>
            </a:r>
            <a:r>
              <a:rPr lang="en-ID"/>
              <a:t>;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ID" err="1"/>
              <a:t>Pengadaan</a:t>
            </a:r>
            <a:r>
              <a:rPr lang="en-ID"/>
              <a:t> dan </a:t>
            </a:r>
            <a:r>
              <a:rPr lang="en-ID" err="1"/>
              <a:t>pengelolaan</a:t>
            </a:r>
            <a:r>
              <a:rPr lang="en-ID"/>
              <a:t> </a:t>
            </a:r>
            <a:r>
              <a:rPr lang="en-ID" err="1"/>
              <a:t>sanggar</a:t>
            </a:r>
            <a:r>
              <a:rPr lang="en-ID"/>
              <a:t> </a:t>
            </a:r>
            <a:r>
              <a:rPr lang="en-ID" err="1"/>
              <a:t>belajar</a:t>
            </a:r>
            <a:r>
              <a:rPr lang="en-ID"/>
              <a:t>, </a:t>
            </a:r>
            <a:r>
              <a:rPr lang="en-ID" err="1"/>
              <a:t>sanggar</a:t>
            </a:r>
            <a:r>
              <a:rPr lang="en-ID"/>
              <a:t> </a:t>
            </a:r>
            <a:r>
              <a:rPr lang="en-ID" err="1"/>
              <a:t>seni</a:t>
            </a:r>
            <a:r>
              <a:rPr lang="en-ID"/>
              <a:t> </a:t>
            </a:r>
            <a:r>
              <a:rPr lang="en-ID" err="1"/>
              <a:t>budaya</a:t>
            </a:r>
            <a:r>
              <a:rPr lang="en-ID"/>
              <a:t>, dan </a:t>
            </a:r>
            <a:r>
              <a:rPr lang="en-ID" err="1"/>
              <a:t>perpustakaan</a:t>
            </a:r>
            <a:r>
              <a:rPr lang="en-ID"/>
              <a:t> </a:t>
            </a:r>
            <a:r>
              <a:rPr lang="en-ID" err="1"/>
              <a:t>desa</a:t>
            </a:r>
            <a:r>
              <a:rPr lang="en-ID"/>
              <a:t>;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ID" err="1"/>
              <a:t>Fasilitasi</a:t>
            </a:r>
            <a:r>
              <a:rPr lang="en-ID"/>
              <a:t> dan </a:t>
            </a:r>
            <a:r>
              <a:rPr lang="en-ID" err="1"/>
              <a:t>motivasi</a:t>
            </a:r>
            <a:r>
              <a:rPr lang="en-ID"/>
              <a:t> </a:t>
            </a:r>
            <a:r>
              <a:rPr lang="en-ID" err="1"/>
              <a:t>terhadap</a:t>
            </a:r>
            <a:r>
              <a:rPr lang="en-ID"/>
              <a:t> </a:t>
            </a:r>
            <a:r>
              <a:rPr lang="en-ID" err="1"/>
              <a:t>kelompok-kelompok</a:t>
            </a:r>
            <a:r>
              <a:rPr lang="en-ID"/>
              <a:t> </a:t>
            </a:r>
            <a:r>
              <a:rPr lang="en-ID" err="1"/>
              <a:t>belajar</a:t>
            </a:r>
            <a:r>
              <a:rPr lang="en-ID"/>
              <a:t> di </a:t>
            </a:r>
            <a:r>
              <a:rPr lang="en-ID" err="1"/>
              <a:t>Desa</a:t>
            </a:r>
            <a:r>
              <a:rPr lang="en-ID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303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0E15-7613-46B4-B211-77470B1F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BIDANG PEMBANGUNAN SUB SARANA DAN PRASARANA DESA </a:t>
            </a:r>
            <a:endParaRPr lang="en-ID" sz="2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955A-2292-4012-A1D9-2B47776A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pemeliharaan kantor dan balai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pemeliharaan jalan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pemeliharaan jalan usaha tani;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pemeliharaan embung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energi baru dan terbarukan;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pemeliharaan rumah ibadah;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Pengelolaan pemakaman desa dan petilasan;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pemeliharaan sanitasi lingkungan;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pengelolaan air bersih berskala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pemeliharaan irigasi tersier;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pemeliharaan lapangan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pemeliharaan taman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pemeliharaan serta pengelolaan saluran untuk budidaya perikanan;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Pengembangan sarana dan prasarana produksi di Desa.</a:t>
            </a:r>
          </a:p>
        </p:txBody>
      </p:sp>
    </p:spTree>
    <p:extLst>
      <p:ext uri="{BB962C8B-B14F-4D97-AF65-F5344CB8AC3E}">
        <p14:creationId xmlns:p14="http://schemas.microsoft.com/office/powerpoint/2010/main" val="2103750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0E15-7613-46B4-B211-77470B1F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BIDANG PEMBANGUNAN SUB PENGEMBANGAN EKONOMI LOKAL DESA </a:t>
            </a:r>
            <a:endParaRPr lang="en-ID" sz="2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955A-2292-4012-A1D9-2B47776A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pengelolaan pasar desa dan kios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pengelolaan tempat pelelangan ikan milik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Pengembangan usaha mikro berbasis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Pendayagunaan keuangan mikro berbasis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pengelolaan keramba jaring apung dan bagan ikan;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Pembangunan dan pengelolaan lumbung pangan dan penetapan cadangan pangan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Penetapan komoditas unggulan pertanian dan perikanan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Pengaturan pelaksanaan penanggulangan hama dan penyakit pertanian dan perikanan secara terpadu;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>
                <a:solidFill>
                  <a:srgbClr val="FEFFFF"/>
                </a:solidFill>
              </a:rPr>
              <a:t>Penetapan jenis pupuk dan pakan organik untuk pertanian dan perikanan;</a:t>
            </a:r>
          </a:p>
        </p:txBody>
      </p:sp>
    </p:spTree>
    <p:extLst>
      <p:ext uri="{BB962C8B-B14F-4D97-AF65-F5344CB8AC3E}">
        <p14:creationId xmlns:p14="http://schemas.microsoft.com/office/powerpoint/2010/main" val="1510511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DA5A-DF0B-411C-B45A-EE86875C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Lanjutan </a:t>
            </a:r>
            <a:endParaRPr lang="en-ID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7D2F1-F6E1-4571-BC2B-8370C3E57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en-ID" sz="1500">
                <a:solidFill>
                  <a:srgbClr val="FEFFFF"/>
                </a:solidFill>
              </a:rPr>
              <a:t>Pengembangan benih lokal;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500">
                <a:solidFill>
                  <a:srgbClr val="FEFFFF"/>
                </a:solidFill>
              </a:rPr>
              <a:t>Pengembangan ternak secara kolektif;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500">
                <a:solidFill>
                  <a:srgbClr val="FEFFFF"/>
                </a:solidFill>
              </a:rPr>
              <a:t>Pembangunan dan pengelolaan energi mandiri;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500">
                <a:solidFill>
                  <a:srgbClr val="FEFFFF"/>
                </a:solidFill>
              </a:rPr>
              <a:t>Pendirian dan pengelolaan BUM desa;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500">
                <a:solidFill>
                  <a:srgbClr val="FEFFFF"/>
                </a:solidFill>
              </a:rPr>
              <a:t>Pembangunan dan pengelolaan tambatan perahu;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500">
                <a:solidFill>
                  <a:srgbClr val="FEFFFF"/>
                </a:solidFill>
              </a:rPr>
              <a:t>Pengelolaan padang gembala;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500">
                <a:solidFill>
                  <a:srgbClr val="FEFFFF"/>
                </a:solidFill>
              </a:rPr>
              <a:t>Pengembangan wisata desa di luar rencana induk pengembangan pariwisata kabupaten/kota;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500">
                <a:solidFill>
                  <a:srgbClr val="FEFFFF"/>
                </a:solidFill>
              </a:rPr>
              <a:t>Pengelolaan balai benih ikan;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500">
                <a:solidFill>
                  <a:srgbClr val="FEFFFF"/>
                </a:solidFill>
              </a:rPr>
              <a:t>Pengembangan teknologi tepat guna pengolahan hasil pertanian dan perikanan;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ID" sz="1500">
                <a:solidFill>
                  <a:srgbClr val="FEFFFF"/>
                </a:solidFill>
              </a:rPr>
              <a:t>Pengembangan sistem usaha produksi pertanian yang bertumpu pada sumberdaya, kelembagaan dan budaya lokal. </a:t>
            </a:r>
          </a:p>
        </p:txBody>
      </p:sp>
    </p:spTree>
    <p:extLst>
      <p:ext uri="{BB962C8B-B14F-4D97-AF65-F5344CB8AC3E}">
        <p14:creationId xmlns:p14="http://schemas.microsoft.com/office/powerpoint/2010/main" val="3458479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0E15-7613-46B4-B211-77470B1F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BIDANG PEMBANGUNAN SUB PEMANFAATAN SDA DAN LINGKUNGAN </a:t>
            </a:r>
            <a:endParaRPr lang="en-ID" sz="2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955A-2292-4012-A1D9-2B47776A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ID" dirty="0"/>
              <a:t>TIDAK ADA MATERINYA (SALAH KETIKA KALI YA SEPERTI UU NO. 11/2010 TTG CIPTA KERJA)  </a:t>
            </a:r>
          </a:p>
          <a:p>
            <a:r>
              <a:rPr lang="en-ID" dirty="0"/>
              <a:t>PADHAL SUB PELAYANAN DASAR, SARAN DAN PRASARANA, DAN PENGEMBANGAN EKONOMI LOKAL ADA MATERINYA. </a:t>
            </a:r>
          </a:p>
        </p:txBody>
      </p:sp>
    </p:spTree>
    <p:extLst>
      <p:ext uri="{BB962C8B-B14F-4D97-AF65-F5344CB8AC3E}">
        <p14:creationId xmlns:p14="http://schemas.microsoft.com/office/powerpoint/2010/main" val="1377986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0E15-7613-46B4-B211-77470B1F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C. BIDANG KEMASYARAKATAN </a:t>
            </a:r>
            <a:endParaRPr lang="en-ID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955A-2292-4012-A1D9-2B47776A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dirty="0" err="1"/>
              <a:t>Membina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, </a:t>
            </a:r>
            <a:r>
              <a:rPr lang="en-ID" dirty="0" err="1"/>
              <a:t>ketertiban</a:t>
            </a:r>
            <a:r>
              <a:rPr lang="en-ID" dirty="0"/>
              <a:t> dan </a:t>
            </a:r>
            <a:r>
              <a:rPr lang="en-ID" dirty="0" err="1"/>
              <a:t>ketenteraman</a:t>
            </a:r>
            <a:r>
              <a:rPr lang="en-ID" dirty="0"/>
              <a:t> wilayah dan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Membina</a:t>
            </a:r>
            <a:r>
              <a:rPr lang="en-ID" dirty="0"/>
              <a:t> </a:t>
            </a:r>
            <a:r>
              <a:rPr lang="en-ID" dirty="0" err="1"/>
              <a:t>kerukunan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Memelihara</a:t>
            </a:r>
            <a:r>
              <a:rPr lang="en-ID" dirty="0"/>
              <a:t> </a:t>
            </a:r>
            <a:r>
              <a:rPr lang="en-ID" dirty="0" err="1"/>
              <a:t>perdamaian</a:t>
            </a:r>
            <a:r>
              <a:rPr lang="en-ID" dirty="0"/>
              <a:t>, </a:t>
            </a:r>
            <a:r>
              <a:rPr lang="en-ID" dirty="0" err="1"/>
              <a:t>menangani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dan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mediasi</a:t>
            </a:r>
            <a:r>
              <a:rPr lang="en-ID" dirty="0"/>
              <a:t> di </a:t>
            </a:r>
            <a:r>
              <a:rPr lang="en-ID" dirty="0" err="1"/>
              <a:t>desa</a:t>
            </a:r>
            <a:r>
              <a:rPr lang="en-ID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Melestarikan</a:t>
            </a:r>
            <a:r>
              <a:rPr lang="en-ID" dirty="0"/>
              <a:t> dan </a:t>
            </a:r>
            <a:r>
              <a:rPr lang="en-ID" dirty="0" err="1"/>
              <a:t>mengembangkan</a:t>
            </a:r>
            <a:r>
              <a:rPr lang="en-ID" dirty="0"/>
              <a:t> gotong royong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867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0E15-7613-46B4-B211-77470B1F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D. BIDANG PEMBERDAYAAN MASYARAKAT </a:t>
            </a:r>
            <a:endParaRPr lang="en-ID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955A-2292-4012-A1D9-2B47776A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anchor="ctr"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1300"/>
              <a:t>Pengembangan seni budaya lokal;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/>
              <a:t>Pengorganisasian melalui pembentukan dan fasilitasi lembaga kemasyarakatan dan lembaga adat;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/>
              <a:t>Fasilitasi kelompok-kelompok masyarakat melalui: 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ID" sz="1300"/>
              <a:t>kelompok tani; 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ID" sz="1300"/>
              <a:t>kelompok nelayan; 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ID" sz="1300"/>
              <a:t>kelompok seni budaya; 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ID" sz="1300"/>
              <a:t>kelompok masyarakat lain di desa.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/>
              <a:t>Pemberian santunan sosial kepada keluarga fakir miskin;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/>
              <a:t>Fasilitasi terhadap kelompok-kelompok rentan, kelompok masyarakat miskin, perempuan, masyarakat adat, dan difabel;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/>
              <a:t>Pengorganisasian melalui pembentukan dan fasilitasi paralegal untuk memberikan bantuan hukum kepada warga masyarakat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/>
              <a:t>Analisis kemiskinan secara partisipatif di desa;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300"/>
              <a:t>Penyelenggaraan promosi kesehatan dan gerakan hidup bersih dan sehat; </a:t>
            </a:r>
          </a:p>
        </p:txBody>
      </p:sp>
    </p:spTree>
    <p:extLst>
      <p:ext uri="{BB962C8B-B14F-4D97-AF65-F5344CB8AC3E}">
        <p14:creationId xmlns:p14="http://schemas.microsoft.com/office/powerpoint/2010/main" val="330782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12E-8EC2-497A-9D29-14188ADC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745" y="841248"/>
            <a:ext cx="7033388" cy="1234440"/>
          </a:xfrm>
        </p:spPr>
        <p:txBody>
          <a:bodyPr anchor="t">
            <a:normAutofit/>
          </a:bodyPr>
          <a:lstStyle/>
          <a:p>
            <a:r>
              <a:rPr lang="en-US" sz="2700" b="1" dirty="0">
                <a:solidFill>
                  <a:schemeClr val="accent1"/>
                </a:solidFill>
              </a:rPr>
              <a:t>OTONOMI ASLI DALAM BUKU VAN VOLLEN HOVEN (1907) DAN LUCIEN ADAM (1924)</a:t>
            </a:r>
            <a:endParaRPr lang="en-ID" sz="27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D20B-2FD3-40B1-BD63-B20452A55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7" y="2249424"/>
            <a:ext cx="6997303" cy="3803904"/>
          </a:xfrm>
        </p:spPr>
        <p:txBody>
          <a:bodyPr>
            <a:noAutofit/>
          </a:bodyPr>
          <a:lstStyle/>
          <a:p>
            <a:r>
              <a:rPr lang="id-ID" sz="2000" b="1" dirty="0"/>
              <a:t>PEMERINTAHAN DESA DITENTUKAN OLEH HUKUM ADAT</a:t>
            </a:r>
            <a:endParaRPr lang="en-US" sz="2000" b="1" dirty="0"/>
          </a:p>
          <a:p>
            <a:r>
              <a:rPr lang="id-ID" sz="2000" b="1" dirty="0"/>
              <a:t>RAJA HANYA MENGAKUI SAJA</a:t>
            </a:r>
            <a:endParaRPr lang="en-US" sz="2000" b="1" dirty="0"/>
          </a:p>
          <a:p>
            <a:r>
              <a:rPr lang="id-ID" sz="2000" b="1" dirty="0"/>
              <a:t>KEPALA DESA DIANGKAT SECARA TURUN TEMURUN</a:t>
            </a:r>
            <a:endParaRPr lang="en-US" sz="2000" b="1" dirty="0"/>
          </a:p>
          <a:p>
            <a:r>
              <a:rPr lang="id-ID" sz="2000" b="1" dirty="0"/>
              <a:t>PENGGAJIAN PENGUASA DESA BERDASARKAN TANAH MILIK DESA, KERJA WAJIB WARGA DESA TEPATNYA KERJA PAKSA YANG DISEBUT GOTONG ROYONG, DAN IURAN/</a:t>
            </a:r>
            <a:r>
              <a:rPr lang="id-ID" sz="2000" b="1" i="1" dirty="0"/>
              <a:t>URUNAN </a:t>
            </a:r>
            <a:r>
              <a:rPr lang="id-ID" sz="2000" b="1" dirty="0"/>
              <a:t>WARGA</a:t>
            </a:r>
            <a:endParaRPr lang="en-US" sz="2000" b="1" dirty="0"/>
          </a:p>
          <a:p>
            <a:r>
              <a:rPr lang="id-ID" sz="2000" b="1" dirty="0"/>
              <a:t>PENGUASA DESA DAPAT MENGERAHKAN WARGANYA UNTUK BEKERJA DI RUMAH, SAWAH, DAN KEBUN KEPALA DESA DAN PARA PEMBANTUNYA TANPA DIBAYAR</a:t>
            </a:r>
            <a:endParaRPr lang="en-US" sz="2000" b="1" dirty="0"/>
          </a:p>
          <a:p>
            <a:r>
              <a:rPr lang="id-ID" sz="2000" b="1" dirty="0"/>
              <a:t>WARGA DESA JUGA DIKENAI PUNGUTAN BERUPA SETORAN HASIL PANEN UNTUK MEMBIAYAI UPACARA DESA, MEMBANGUN POS JAGA, DAN MEMBAYAR GURU DESA</a:t>
            </a:r>
            <a:endParaRPr lang="en-ID" sz="2000" b="1" dirty="0"/>
          </a:p>
        </p:txBody>
      </p:sp>
    </p:spTree>
    <p:extLst>
      <p:ext uri="{BB962C8B-B14F-4D97-AF65-F5344CB8AC3E}">
        <p14:creationId xmlns:p14="http://schemas.microsoft.com/office/powerpoint/2010/main" val="2752139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A7EE-C6AE-4805-8642-193B12B7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txBody>
          <a:bodyPr>
            <a:normAutofit/>
          </a:bodyPr>
          <a:lstStyle/>
          <a:p>
            <a:r>
              <a:rPr lang="en-US" sz="4200"/>
              <a:t>Lanjutan </a:t>
            </a:r>
            <a:endParaRPr lang="en-ID" sz="420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84B6A77-8BAF-422F-90FE-EB2F4A21A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237276"/>
              </p:ext>
            </p:extLst>
          </p:nvPr>
        </p:nvGraphicFramePr>
        <p:xfrm>
          <a:off x="3875238" y="303591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869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218" y="218432"/>
            <a:ext cx="7358782" cy="7386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TATA KELOLA PEMDES: </a:t>
            </a: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MOBILISASI PERANGKAT DESA DAN LKD-LKD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8951" y="2018348"/>
            <a:ext cx="3099719" cy="36933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Kepala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Desa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7459" y="2018348"/>
            <a:ext cx="737091" cy="36933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BPD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3661" y="2628901"/>
            <a:ext cx="20063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Desa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566" y="3693097"/>
            <a:ext cx="1223493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Kasi </a:t>
            </a:r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Pemerintahan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5472" y="4715903"/>
            <a:ext cx="1200150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Kepala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Dusun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3050" y="3699704"/>
            <a:ext cx="1223493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Kasi </a:t>
            </a:r>
          </a:p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Kesra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0332" y="3487791"/>
            <a:ext cx="1219127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Kaur </a:t>
            </a:r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Perencanaan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9348" y="3434327"/>
            <a:ext cx="1216217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Kaur </a:t>
            </a:r>
          </a:p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Keuangan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Straight Arrow Connector 14"/>
          <p:cNvCxnSpPr>
            <a:stCxn id="5" idx="3"/>
            <a:endCxn id="4" idx="1"/>
          </p:cNvCxnSpPr>
          <p:nvPr/>
        </p:nvCxnSpPr>
        <p:spPr>
          <a:xfrm>
            <a:off x="2114550" y="2203014"/>
            <a:ext cx="914401" cy="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endCxn id="6" idx="1"/>
          </p:cNvCxnSpPr>
          <p:nvPr/>
        </p:nvCxnSpPr>
        <p:spPr>
          <a:xfrm>
            <a:off x="4578810" y="2802026"/>
            <a:ext cx="964851" cy="115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50607" y="3514941"/>
            <a:ext cx="1223493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Kaur </a:t>
            </a:r>
          </a:p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Tata Usaha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5872118"/>
            <a:ext cx="1041754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RT/RW</a:t>
            </a:r>
          </a:p>
        </p:txBody>
      </p:sp>
      <p:cxnSp>
        <p:nvCxnSpPr>
          <p:cNvPr id="25" name="Straight Arrow Connector 24"/>
          <p:cNvCxnSpPr>
            <a:cxnSpLocks/>
            <a:stCxn id="9" idx="2"/>
            <a:endCxn id="23" idx="0"/>
          </p:cNvCxnSpPr>
          <p:nvPr/>
        </p:nvCxnSpPr>
        <p:spPr>
          <a:xfrm flipH="1">
            <a:off x="4559477" y="5015985"/>
            <a:ext cx="6070" cy="856133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536257" y="3045473"/>
            <a:ext cx="2817262" cy="428015"/>
            <a:chOff x="3638559" y="2917630"/>
            <a:chExt cx="8206376" cy="570687"/>
          </a:xfrm>
        </p:grpSpPr>
        <p:cxnSp>
          <p:nvCxnSpPr>
            <p:cNvPr id="36" name="Elbow Connector 35"/>
            <p:cNvCxnSpPr>
              <a:cxnSpLocks/>
            </p:cNvCxnSpPr>
            <p:nvPr/>
          </p:nvCxnSpPr>
          <p:spPr>
            <a:xfrm rot="5400000" flipH="1" flipV="1">
              <a:off x="7738572" y="-796493"/>
              <a:ext cx="6350" cy="8206376"/>
            </a:xfrm>
            <a:prstGeom prst="bentConnector3">
              <a:avLst>
                <a:gd name="adj1" fmla="val 3700000"/>
              </a:avLst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cxnSpLocks/>
            </p:cNvCxnSpPr>
            <p:nvPr/>
          </p:nvCxnSpPr>
          <p:spPr>
            <a:xfrm>
              <a:off x="7168391" y="2917630"/>
              <a:ext cx="0" cy="5706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7884AE9-571B-41ED-9280-3896D7DEC6FD}"/>
              </a:ext>
            </a:extLst>
          </p:cNvPr>
          <p:cNvSpPr txBox="1"/>
          <p:nvPr/>
        </p:nvSpPr>
        <p:spPr>
          <a:xfrm>
            <a:off x="1676401" y="5872118"/>
            <a:ext cx="1747282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LKD2 LAIN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84952D-FA67-4C72-B18B-00B4C7861003}"/>
              </a:ext>
            </a:extLst>
          </p:cNvPr>
          <p:cNvSpPr txBox="1"/>
          <p:nvPr/>
        </p:nvSpPr>
        <p:spPr>
          <a:xfrm>
            <a:off x="5835466" y="5724108"/>
            <a:ext cx="3096451" cy="596101"/>
          </a:xfrm>
          <a:prstGeom prst="lef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MOBILISASI (“PARTISIPASI”?) LKD2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01A23E-09D0-4C3F-969B-3F1BE95D94EE}"/>
              </a:ext>
            </a:extLst>
          </p:cNvPr>
          <p:cNvSpPr txBox="1"/>
          <p:nvPr/>
        </p:nvSpPr>
        <p:spPr>
          <a:xfrm>
            <a:off x="6360449" y="2029181"/>
            <a:ext cx="200633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Pendamping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Desa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A50282-EA32-4E38-81B5-0F8B7EB1658D}"/>
              </a:ext>
            </a:extLst>
          </p:cNvPr>
          <p:cNvCxnSpPr>
            <a:cxnSpLocks/>
          </p:cNvCxnSpPr>
          <p:nvPr/>
        </p:nvCxnSpPr>
        <p:spPr>
          <a:xfrm>
            <a:off x="2215137" y="3045473"/>
            <a:ext cx="23636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C46845B-48FC-436F-915D-AA96C88ACC7A}"/>
              </a:ext>
            </a:extLst>
          </p:cNvPr>
          <p:cNvSpPr txBox="1"/>
          <p:nvPr/>
        </p:nvSpPr>
        <p:spPr>
          <a:xfrm>
            <a:off x="3145844" y="3685403"/>
            <a:ext cx="1223493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Kasi </a:t>
            </a:r>
          </a:p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Pelayanan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3F66CA-F979-46F4-A7EE-DA411A3485B0}"/>
              </a:ext>
            </a:extLst>
          </p:cNvPr>
          <p:cNvGrpSpPr/>
          <p:nvPr/>
        </p:nvGrpSpPr>
        <p:grpSpPr>
          <a:xfrm>
            <a:off x="1003341" y="3098473"/>
            <a:ext cx="2817262" cy="594624"/>
            <a:chOff x="3638559" y="2695485"/>
            <a:chExt cx="8206376" cy="792832"/>
          </a:xfrm>
        </p:grpSpPr>
        <p:cxnSp>
          <p:nvCxnSpPr>
            <p:cNvPr id="31" name="Elbow Connector 35">
              <a:extLst>
                <a:ext uri="{FF2B5EF4-FFF2-40B4-BE49-F238E27FC236}">
                  <a16:creationId xmlns:a16="http://schemas.microsoft.com/office/drawing/2014/main" id="{FC29375C-6C4E-470F-83F0-C5BF7DCAC62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738572" y="-796493"/>
              <a:ext cx="6350" cy="8206376"/>
            </a:xfrm>
            <a:prstGeom prst="bentConnector3">
              <a:avLst>
                <a:gd name="adj1" fmla="val 3700000"/>
              </a:avLst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E3D5A40-5AD7-4C9F-B022-B8B8D6BDEDDE}"/>
                </a:ext>
              </a:extLst>
            </p:cNvPr>
            <p:cNvCxnSpPr>
              <a:cxnSpLocks/>
            </p:cNvCxnSpPr>
            <p:nvPr/>
          </p:nvCxnSpPr>
          <p:spPr>
            <a:xfrm>
              <a:off x="7168391" y="2695485"/>
              <a:ext cx="0" cy="7928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44DB06-8EB8-42C0-B944-58E1E1D0625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565547" y="2362200"/>
            <a:ext cx="6454" cy="235370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439EC5-C05D-46D9-8F16-72DEA1C2BDF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686417" y="5015985"/>
            <a:ext cx="1879130" cy="856133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6715-7A49-4148-91D6-35917217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600" dirty="0"/>
              <a:t>PEMDES BIASA (BUKAN DESA ADAT) TIDAK MEMPUNYAI KAPASITAS DAN KAPABILITAS MENGATUR DAN MENGURUS 117 URUSAN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0D2DD7-62EC-496B-8394-F625D8ADD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965382"/>
              </p:ext>
            </p:extLst>
          </p:nvPr>
        </p:nvGraphicFramePr>
        <p:xfrm>
          <a:off x="3124200" y="845140"/>
          <a:ext cx="5867400" cy="5355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3BFDF5-0257-430A-8124-D07068B6221C}"/>
              </a:ext>
            </a:extLst>
          </p:cNvPr>
          <p:cNvSpPr txBox="1"/>
          <p:nvPr/>
        </p:nvSpPr>
        <p:spPr>
          <a:xfrm>
            <a:off x="358485" y="6200334"/>
            <a:ext cx="817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PEMDES BAGAI GEROBAG SAPI YANG DIFUNGSIKAN SEBAGAI KERETA API</a:t>
            </a:r>
            <a:endParaRPr lang="en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4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AFD1-FC69-45A6-968D-B2213090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978408"/>
            <a:ext cx="3455289" cy="11064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APA YANG TERJADI JIKA GEROBAG SAPI DIFUNGSIKAN SEBAGAI KERETA API </a:t>
            </a:r>
          </a:p>
        </p:txBody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61638261-92A6-4F5B-A4AA-355E74199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4" y="2368296"/>
            <a:ext cx="3455289" cy="35021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600"/>
              <a:t>TIDAK MAMPU</a:t>
            </a:r>
          </a:p>
          <a:p>
            <a:pPr indent="-228600" defTabSz="914400"/>
            <a:r>
              <a:rPr lang="en-US" sz="1600"/>
              <a:t>MUATANNYA BANYAK YANG TAK TERURUS, TERCECER, MANGKRAK, RUSAK, HILANG, JADI RAYAHAN. </a:t>
            </a:r>
          </a:p>
          <a:p>
            <a:pPr indent="-228600" defTabSz="914400"/>
            <a:endParaRPr lang="en-US" sz="1600"/>
          </a:p>
          <a:p>
            <a:pPr indent="-228600" defTabSz="914400"/>
            <a:endParaRPr lang="en-US" sz="1600"/>
          </a:p>
        </p:txBody>
      </p:sp>
      <p:pic>
        <p:nvPicPr>
          <p:cNvPr id="2052" name="Picture 4" descr="Kereta Api Luar Biasa yang Beroperasi Mulai 12 Mei Bukan Buat Mudik!">
            <a:extLst>
              <a:ext uri="{FF2B5EF4-FFF2-40B4-BE49-F238E27FC236}">
                <a16:creationId xmlns:a16="http://schemas.microsoft.com/office/drawing/2014/main" id="{AD26BC42-0145-4B54-A1FB-7B39C5552D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29150" y="2913158"/>
            <a:ext cx="3886200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robak sapi, transportasi jaman dulu | Kuda, Sejarah, Indonesia">
            <a:extLst>
              <a:ext uri="{FF2B5EF4-FFF2-40B4-BE49-F238E27FC236}">
                <a16:creationId xmlns:a16="http://schemas.microsoft.com/office/drawing/2014/main" id="{CB67963B-67DE-4516-BCA1-63544598D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8459" b="3"/>
          <a:stretch/>
        </p:blipFill>
        <p:spPr bwMode="auto">
          <a:xfrm>
            <a:off x="4743449" y="10"/>
            <a:ext cx="4093363" cy="33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966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DA3B-1075-4985-9C07-E0B1E20E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0" y="1635358"/>
            <a:ext cx="2064258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800"/>
              <a:t>KESIMPULAN </a:t>
            </a:r>
            <a:endParaRPr lang="en-ID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1211C-45A9-4D93-9083-47B77D5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088137"/>
            <a:ext cx="6172199" cy="4931663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OTONOMI DESA ASLI SUDAH HILANG (ADAM, AFADLAL, ZAKARIA)</a:t>
            </a:r>
          </a:p>
          <a:p>
            <a:r>
              <a:rPr lang="en-US" sz="1700" dirty="0">
                <a:solidFill>
                  <a:schemeClr val="bg1"/>
                </a:solidFill>
              </a:rPr>
              <a:t>OTONOMI DESA DARI EROPA DAN JEPANG MASIH ADA SISANYA </a:t>
            </a:r>
          </a:p>
          <a:p>
            <a:r>
              <a:rPr lang="en-US" sz="1700" dirty="0">
                <a:solidFill>
                  <a:schemeClr val="bg1"/>
                </a:solidFill>
              </a:rPr>
              <a:t>OTONOMI DESA DALAM PENGERTIAN </a:t>
            </a:r>
            <a:r>
              <a:rPr lang="en-US" sz="1700" i="1" dirty="0">
                <a:solidFill>
                  <a:schemeClr val="bg1"/>
                </a:solidFill>
              </a:rPr>
              <a:t>LOCAL SELF-GOVERNMENT</a:t>
            </a:r>
            <a:r>
              <a:rPr lang="en-US" sz="1700" dirty="0">
                <a:solidFill>
                  <a:schemeClr val="bg1"/>
                </a:solidFill>
              </a:rPr>
              <a:t> TIDAK ADA KARENA DESA BUKAN </a:t>
            </a:r>
            <a:r>
              <a:rPr lang="en-US" sz="1700" i="1" dirty="0">
                <a:solidFill>
                  <a:schemeClr val="bg1"/>
                </a:solidFill>
              </a:rPr>
              <a:t>LOCAL GOVERNMENT</a:t>
            </a:r>
            <a:r>
              <a:rPr lang="en-US" sz="1700" dirty="0">
                <a:solidFill>
                  <a:schemeClr val="bg1"/>
                </a:solidFill>
              </a:rPr>
              <a:t>. PEMDES HANYA </a:t>
            </a:r>
            <a:r>
              <a:rPr lang="en-US" sz="1700" i="1" dirty="0">
                <a:solidFill>
                  <a:schemeClr val="bg1"/>
                </a:solidFill>
              </a:rPr>
              <a:t>STATE CORPORATISM</a:t>
            </a:r>
          </a:p>
          <a:p>
            <a:r>
              <a:rPr lang="en-US" sz="1700" dirty="0">
                <a:solidFill>
                  <a:schemeClr val="bg1"/>
                </a:solidFill>
              </a:rPr>
              <a:t>OTONOMI DESA ALA UU NO. 6/2014 </a:t>
            </a:r>
            <a:r>
              <a:rPr lang="en-US" sz="1700" i="1" dirty="0">
                <a:solidFill>
                  <a:schemeClr val="bg1"/>
                </a:solidFill>
              </a:rPr>
              <a:t>JO</a:t>
            </a:r>
            <a:r>
              <a:rPr lang="en-US" sz="1700" dirty="0">
                <a:solidFill>
                  <a:schemeClr val="bg1"/>
                </a:solidFill>
              </a:rPr>
              <a:t>. PERMENDES PDTT NO. 1/2015 SEBUAH UTOPIA ABSURD KARENA MELAMPUI OTONOMI DAERAH OTONOM PROVINSI DAN KAB/KOTA BAHKAN MELAMPUI PEMERINTAH LOKAL SELURUH DUNIA. </a:t>
            </a:r>
            <a:endParaRPr lang="en-ID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380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C9C3-76C9-4460-B1E0-9534D6D39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1" y="365125"/>
            <a:ext cx="7080249" cy="685801"/>
          </a:xfrm>
        </p:spPr>
        <p:txBody>
          <a:bodyPr>
            <a:normAutofit fontScale="90000"/>
          </a:bodyPr>
          <a:lstStyle/>
          <a:p>
            <a:r>
              <a:rPr lang="en-US" sz="4700" dirty="0">
                <a:solidFill>
                  <a:schemeClr val="accent1"/>
                </a:solidFill>
              </a:rPr>
              <a:t>REKOMENDASI </a:t>
            </a:r>
            <a:endParaRPr lang="en-ID" sz="47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DB468-63A9-469C-A760-14E6AD563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806"/>
            <a:ext cx="7886700" cy="5258594"/>
          </a:xfrm>
        </p:spPr>
        <p:txBody>
          <a:bodyPr>
            <a:noAutofit/>
          </a:bodyPr>
          <a:lstStyle/>
          <a:p>
            <a:r>
              <a:rPr lang="en-US" sz="1400" dirty="0"/>
              <a:t>MASUKKAN KE DALAM SISTEM PEMERITNTAHAN DAERAH RESMI SEBAGAI DAERAH OTONOM KECIL ISTIMEWA KARENA MEMPUNYAI SUSUNAN ASLI (PASAL 18 DAN PENJELASAN UUD 1945 JO. PASAL 1B8 AYAT (1) UUD NRI 1945)</a:t>
            </a:r>
          </a:p>
          <a:p>
            <a:r>
              <a:rPr lang="en-US" sz="1400" dirty="0"/>
              <a:t>RECOGNITION AND RESPECT (MENGAKUI DAN MENGHORMATI) SUSUNAN ASLINYA</a:t>
            </a:r>
          </a:p>
          <a:p>
            <a:pPr lvl="1"/>
            <a:r>
              <a:rPr lang="en-US" sz="1400" dirty="0"/>
              <a:t>MOROKAKI (COUNCIL) DIPILIH RAKYAT </a:t>
            </a:r>
          </a:p>
          <a:p>
            <a:pPr lvl="1"/>
            <a:r>
              <a:rPr lang="en-US" sz="1400" dirty="0"/>
              <a:t>LURAH (MAYOR) DIPILIH DARI ANGGOTA COUNCIL ATAU DARI LUAR ANGGOTA COUNCIL </a:t>
            </a:r>
          </a:p>
          <a:p>
            <a:pPr lvl="1"/>
            <a:r>
              <a:rPr lang="en-US" sz="1400" dirty="0"/>
              <a:t>ANGGOTA COUNCIL MEMEGANG PORTOFOLIO DAN MENGANGKAT PELAKSANA URUSAN  </a:t>
            </a:r>
          </a:p>
          <a:p>
            <a:r>
              <a:rPr lang="en-US" sz="1400" dirty="0"/>
              <a:t>URUSAN PEMERINTAHAN YANG DIATUR DAN DIURUS </a:t>
            </a:r>
          </a:p>
          <a:p>
            <a:pPr lvl="1"/>
            <a:r>
              <a:rPr lang="en-US" sz="1400" dirty="0"/>
              <a:t>PAUD</a:t>
            </a:r>
          </a:p>
          <a:p>
            <a:pPr lvl="1"/>
            <a:r>
              <a:rPr lang="en-US" sz="1400" dirty="0"/>
              <a:t>POLIKLINIK DESA </a:t>
            </a:r>
          </a:p>
          <a:p>
            <a:pPr lvl="1"/>
            <a:r>
              <a:rPr lang="en-US" sz="1400" dirty="0"/>
              <a:t>IRIGASI TERTISIER </a:t>
            </a:r>
          </a:p>
          <a:p>
            <a:pPr lvl="1"/>
            <a:r>
              <a:rPr lang="en-US" sz="1400" dirty="0"/>
              <a:t>LEMBAGA KEUANGAN DESA (BANK MIKRO) </a:t>
            </a:r>
          </a:p>
          <a:p>
            <a:pPr lvl="1"/>
            <a:r>
              <a:rPr lang="en-US" sz="1400" dirty="0"/>
              <a:t>SARANA PRODUKSI PERTANIAN (BIBIT, PUPUK, OBAT, TRAKTOR BAJAK, DLL) </a:t>
            </a:r>
          </a:p>
          <a:p>
            <a:pPr lvl="1"/>
            <a:r>
              <a:rPr lang="en-US" sz="1400" dirty="0"/>
              <a:t>UTILITAS DESA </a:t>
            </a:r>
          </a:p>
          <a:p>
            <a:pPr lvl="1"/>
            <a:r>
              <a:rPr lang="en-US" sz="1400" dirty="0"/>
              <a:t>SARPRAS EKONOMI</a:t>
            </a:r>
          </a:p>
          <a:p>
            <a:pPr lvl="1"/>
            <a:r>
              <a:rPr lang="en-US" sz="1400" dirty="0"/>
              <a:t>KEAMANAN DAN KETERTIBAN </a:t>
            </a:r>
          </a:p>
          <a:p>
            <a:pPr lvl="1"/>
            <a:r>
              <a:rPr lang="en-US" sz="1400" dirty="0"/>
              <a:t>AIR BERSIH</a:t>
            </a:r>
          </a:p>
          <a:p>
            <a:pPr lvl="1"/>
            <a:r>
              <a:rPr lang="en-US" sz="1400" dirty="0"/>
              <a:t>SAMPAH</a:t>
            </a:r>
          </a:p>
          <a:p>
            <a:pPr lvl="1"/>
            <a:r>
              <a:rPr lang="en-US" sz="1400" dirty="0"/>
              <a:t>SANITASI </a:t>
            </a:r>
          </a:p>
          <a:p>
            <a:endParaRPr lang="en-ID" sz="1400" dirty="0"/>
          </a:p>
        </p:txBody>
      </p:sp>
      <p:pic>
        <p:nvPicPr>
          <p:cNvPr id="7" name="Graphic 6" descr="Fingerprint">
            <a:extLst>
              <a:ext uri="{FF2B5EF4-FFF2-40B4-BE49-F238E27FC236}">
                <a16:creationId xmlns:a16="http://schemas.microsoft.com/office/drawing/2014/main" id="{99555C63-9671-405A-840A-BC3199368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6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27E0FD6-72D8-41A4-A438-94B2342E7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7"/>
            <a:ext cx="9144000" cy="68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38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ASEBI\OT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4800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BUKU\Perencanaan Pemb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410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048685-AA3E-4B01-A034-685360C1D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69007"/>
              </p:ext>
            </p:extLst>
          </p:nvPr>
        </p:nvGraphicFramePr>
        <p:xfrm>
          <a:off x="98425" y="98424"/>
          <a:ext cx="8816975" cy="63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406581" imgH="5524237" progId="AcroExch.Document.DC">
                  <p:embed/>
                </p:oleObj>
              </mc:Choice>
              <mc:Fallback>
                <p:oleObj name="Acrobat Document" r:id="rId2" imgW="7406581" imgH="5524237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8048685-AA3E-4B01-A034-685360C1D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425" y="98424"/>
                        <a:ext cx="8816975" cy="63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65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6A72-8465-43E8-9BA9-94B35747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700" dirty="0" err="1"/>
              <a:t>Lanjutan</a:t>
            </a:r>
            <a:r>
              <a:rPr lang="en-US" sz="4700" dirty="0"/>
              <a:t> </a:t>
            </a:r>
            <a:endParaRPr lang="en-ID" sz="4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61458-1395-416D-9E2F-2B9C4A18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1800" dirty="0"/>
              <a:t>TIGA KELOMPOK WARGA DESA:</a:t>
            </a:r>
          </a:p>
          <a:p>
            <a:pPr lvl="1"/>
            <a:r>
              <a:rPr lang="id-ID" dirty="0"/>
              <a:t>WARGA INTI</a:t>
            </a:r>
            <a:r>
              <a:rPr lang="en-US" dirty="0"/>
              <a:t> (KAUM PEREMPUAN TIDAK DIMASUKKAN SBG WARGA DESA) </a:t>
            </a:r>
          </a:p>
          <a:p>
            <a:pPr lvl="1"/>
            <a:r>
              <a:rPr lang="id-ID" dirty="0"/>
              <a:t>WARGA NUMPANG; </a:t>
            </a:r>
            <a:endParaRPr lang="en-US" dirty="0"/>
          </a:p>
          <a:p>
            <a:pPr lvl="1"/>
            <a:r>
              <a:rPr lang="id-ID" dirty="0"/>
              <a:t>ORANG ASING</a:t>
            </a:r>
            <a:endParaRPr lang="en-US" dirty="0"/>
          </a:p>
          <a:p>
            <a:r>
              <a:rPr lang="en-US" sz="1800" dirty="0"/>
              <a:t>TINGKATAN WARGA</a:t>
            </a:r>
          </a:p>
          <a:p>
            <a:pPr lvl="1"/>
            <a:r>
              <a:rPr lang="id-ID" dirty="0"/>
              <a:t> ANAK TURUN PENDIRI DESA</a:t>
            </a:r>
            <a:r>
              <a:rPr lang="en-US" dirty="0"/>
              <a:t> (HAK ISTIMEWA MENJADI PENGUASA)</a:t>
            </a:r>
          </a:p>
          <a:p>
            <a:pPr lvl="1"/>
            <a:r>
              <a:rPr lang="id-ID" dirty="0"/>
              <a:t>PENDATANG BARU</a:t>
            </a:r>
            <a:r>
              <a:rPr lang="en-US" dirty="0"/>
              <a:t> (TIDAK BISA MENJADI PENGUASA DESA) </a:t>
            </a:r>
          </a:p>
          <a:p>
            <a:pPr lvl="1"/>
            <a:r>
              <a:rPr lang="id-ID" dirty="0"/>
              <a:t>ANAK-ANAK ORANG NUMPANG, PEMUDA YANG BELUM BERUMAH TANGGA DAN MENUMPANG DI RUMAH ORANG KAYA</a:t>
            </a:r>
            <a:r>
              <a:rPr lang="en-US" dirty="0"/>
              <a:t> (TIDAK PUNYA HAK APAPUN).</a:t>
            </a:r>
          </a:p>
          <a:p>
            <a:pPr lvl="1"/>
            <a:r>
              <a:rPr lang="id-ID" dirty="0"/>
              <a:t>ORANG CACAT DAN ORANG TUA JOMPO</a:t>
            </a:r>
            <a:r>
              <a:rPr lang="en-US" dirty="0"/>
              <a:t> (MENJADI TANGGUNGAN BERSAMA) </a:t>
            </a:r>
          </a:p>
          <a:p>
            <a:pPr lvl="1"/>
            <a:r>
              <a:rPr lang="en-US" dirty="0"/>
              <a:t>TETUA DESA/MOROKAKI (SANGAT DIHORMATI)</a:t>
            </a:r>
          </a:p>
          <a:p>
            <a:pPr marL="342900" lvl="1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04543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5820B8E-0ECF-40AE-A5BE-726CF331F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4AE8A9D-8653-4185-BCB3-99087DAEB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99" y="643467"/>
            <a:ext cx="39276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11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B26A-0DDC-4EAF-A4E8-4B9FDD1D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8" y="1383527"/>
            <a:ext cx="4554249" cy="4175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8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TERIMA KASIH </a:t>
            </a:r>
          </a:p>
        </p:txBody>
      </p:sp>
    </p:spTree>
    <p:extLst>
      <p:ext uri="{BB962C8B-B14F-4D97-AF65-F5344CB8AC3E}">
        <p14:creationId xmlns:p14="http://schemas.microsoft.com/office/powerpoint/2010/main" val="112365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4E1C-15A5-4F5D-A492-B9AB4361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700"/>
              <a:t>Lanjutan </a:t>
            </a:r>
            <a:endParaRPr lang="en-ID" sz="4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4E92D-FE11-4BB6-A5F3-771DB588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dirty="0"/>
              <a:t>PENGUASA DESA MENGATUR TANAH DESA </a:t>
            </a:r>
          </a:p>
          <a:p>
            <a:r>
              <a:rPr lang="en-US" dirty="0"/>
              <a:t>HANYA WARGA INTI YANG BISA MEMPUNYAI TANAH DESA </a:t>
            </a:r>
          </a:p>
          <a:p>
            <a:r>
              <a:rPr lang="en-US" dirty="0"/>
              <a:t>PENGUASA DESA MENGURUS TEMPAT IBADAH DAN UPACARA KEAGAMAAN </a:t>
            </a:r>
          </a:p>
          <a:p>
            <a:r>
              <a:rPr lang="en-US" dirty="0"/>
              <a:t>PENGUASA DESA MENGURUS </a:t>
            </a:r>
            <a:r>
              <a:rPr lang="id-ID" dirty="0"/>
              <a:t>PERAWATAN DAN PEMBANGUNAN JALAN, JEMBATAN, PASAR, PROYEK PENGAIRAN, PEMBUKAAN DAN PERAWATAN MAKAM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4290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9658" y="621792"/>
            <a:ext cx="2353542" cy="5504688"/>
          </a:xfrm>
        </p:spPr>
        <p:txBody>
          <a:bodyPr>
            <a:normAutofit/>
          </a:bodyPr>
          <a:lstStyle/>
          <a:p>
            <a:r>
              <a:rPr lang="id-ID" sz="4000" dirty="0">
                <a:solidFill>
                  <a:srgbClr val="FF0000"/>
                </a:solidFill>
              </a:rPr>
              <a:t>PEMDES ZAMAN KERAJAAN </a:t>
            </a:r>
          </a:p>
        </p:txBody>
      </p:sp>
      <p:graphicFrame>
        <p:nvGraphicFramePr>
          <p:cNvPr id="6149" name="Content Placeholder 2">
            <a:extLst>
              <a:ext uri="{FF2B5EF4-FFF2-40B4-BE49-F238E27FC236}">
                <a16:creationId xmlns:a16="http://schemas.microsoft.com/office/drawing/2014/main" id="{268CB76D-1B36-4C57-BA48-6E3332C78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635529"/>
              </p:ext>
            </p:extLst>
          </p:nvPr>
        </p:nvGraphicFramePr>
        <p:xfrm>
          <a:off x="2819400" y="621792"/>
          <a:ext cx="5934942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6221" y="640080"/>
            <a:ext cx="2581779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>
                <a:solidFill>
                  <a:srgbClr val="FFFFFF"/>
                </a:solidFill>
              </a:rPr>
              <a:t>PEMDES ZAMAN BELANDA</a:t>
            </a:r>
          </a:p>
        </p:txBody>
      </p:sp>
      <p:graphicFrame>
        <p:nvGraphicFramePr>
          <p:cNvPr id="7178" name="Content Placeholder 2">
            <a:extLst>
              <a:ext uri="{FF2B5EF4-FFF2-40B4-BE49-F238E27FC236}">
                <a16:creationId xmlns:a16="http://schemas.microsoft.com/office/drawing/2014/main" id="{06249968-EE5A-47EF-AA37-BFC8EEC53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440912"/>
              </p:ext>
            </p:extLst>
          </p:nvPr>
        </p:nvGraphicFramePr>
        <p:xfrm>
          <a:off x="2971800" y="76200"/>
          <a:ext cx="6019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0145" y="478911"/>
            <a:ext cx="5029200" cy="41549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GEMENTE PRIBUMI (IGO 1906)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018348"/>
            <a:ext cx="1981310" cy="36933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Lurah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3661" y="2628901"/>
            <a:ext cx="20063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Carik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566" y="3693097"/>
            <a:ext cx="1223493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Jogoboyo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3050" y="3699704"/>
            <a:ext cx="1223493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Ulu-ulu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4637" y="3693097"/>
            <a:ext cx="1219127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Modin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Straight Connector 18"/>
          <p:cNvCxnSpPr>
            <a:cxnSpLocks/>
            <a:endCxn id="6" idx="1"/>
          </p:cNvCxnSpPr>
          <p:nvPr/>
        </p:nvCxnSpPr>
        <p:spPr>
          <a:xfrm>
            <a:off x="4578810" y="2802026"/>
            <a:ext cx="964851" cy="1154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26499" y="3709727"/>
            <a:ext cx="1223493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Kepetengan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4690589"/>
            <a:ext cx="1297091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Bekel2 </a:t>
            </a:r>
          </a:p>
        </p:txBody>
      </p:sp>
      <p:cxnSp>
        <p:nvCxnSpPr>
          <p:cNvPr id="25" name="Straight Arrow Connector 24"/>
          <p:cNvCxnSpPr>
            <a:cxnSpLocks/>
            <a:stCxn id="4" idx="2"/>
          </p:cNvCxnSpPr>
          <p:nvPr/>
        </p:nvCxnSpPr>
        <p:spPr>
          <a:xfrm>
            <a:off x="4495855" y="2387680"/>
            <a:ext cx="12540" cy="23282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6755458" y="3174672"/>
            <a:ext cx="0" cy="2935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A50282-EA32-4E38-81B5-0F8B7EB1658D}"/>
              </a:ext>
            </a:extLst>
          </p:cNvPr>
          <p:cNvCxnSpPr>
            <a:cxnSpLocks/>
          </p:cNvCxnSpPr>
          <p:nvPr/>
        </p:nvCxnSpPr>
        <p:spPr>
          <a:xfrm>
            <a:off x="932312" y="3153575"/>
            <a:ext cx="5823146" cy="11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C46845B-48FC-436F-915D-AA96C88ACC7A}"/>
              </a:ext>
            </a:extLst>
          </p:cNvPr>
          <p:cNvSpPr txBox="1"/>
          <p:nvPr/>
        </p:nvSpPr>
        <p:spPr>
          <a:xfrm>
            <a:off x="3145844" y="3685403"/>
            <a:ext cx="1223493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Kebayan</a:t>
            </a:r>
            <a:endParaRPr lang="en-US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3D5A40-5AD7-4C9F-B022-B8B8D6BDEDDE}"/>
              </a:ext>
            </a:extLst>
          </p:cNvPr>
          <p:cNvCxnSpPr>
            <a:cxnSpLocks/>
          </p:cNvCxnSpPr>
          <p:nvPr/>
        </p:nvCxnSpPr>
        <p:spPr>
          <a:xfrm>
            <a:off x="2215138" y="3200401"/>
            <a:ext cx="0" cy="492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A96781E-F36D-44D9-869D-8A5381F2DEE8}"/>
              </a:ext>
            </a:extLst>
          </p:cNvPr>
          <p:cNvCxnSpPr>
            <a:cxnSpLocks/>
          </p:cNvCxnSpPr>
          <p:nvPr/>
        </p:nvCxnSpPr>
        <p:spPr>
          <a:xfrm>
            <a:off x="5562600" y="3200400"/>
            <a:ext cx="0" cy="2935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FA647F-009B-4E1C-9EB9-BD0DB54187FC}"/>
              </a:ext>
            </a:extLst>
          </p:cNvPr>
          <p:cNvCxnSpPr>
            <a:cxnSpLocks/>
          </p:cNvCxnSpPr>
          <p:nvPr/>
        </p:nvCxnSpPr>
        <p:spPr>
          <a:xfrm>
            <a:off x="932312" y="3192706"/>
            <a:ext cx="0" cy="492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4CAA7E-0B95-4FDF-A1C1-00BA70E93D09}"/>
              </a:ext>
            </a:extLst>
          </p:cNvPr>
          <p:cNvCxnSpPr>
            <a:cxnSpLocks/>
          </p:cNvCxnSpPr>
          <p:nvPr/>
        </p:nvCxnSpPr>
        <p:spPr>
          <a:xfrm>
            <a:off x="3751144" y="3200400"/>
            <a:ext cx="0" cy="492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C3B93DF-1AE0-4690-9FFB-1D6959E151DD}"/>
              </a:ext>
            </a:extLst>
          </p:cNvPr>
          <p:cNvSpPr txBox="1"/>
          <p:nvPr/>
        </p:nvSpPr>
        <p:spPr>
          <a:xfrm>
            <a:off x="5396337" y="4586714"/>
            <a:ext cx="2070027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Bekel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Senior: </a:t>
            </a:r>
          </a:p>
          <a:p>
            <a:pPr algn="ctr"/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Kamituwo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/Wk. </a:t>
            </a:r>
            <a:r>
              <a:rPr lang="en-US" sz="13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Lurah</a:t>
            </a:r>
            <a:r>
              <a:rPr lang="en-US" sz="1350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25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1" grpId="0" animBg="1"/>
      <p:bldP spid="22" grpId="0" animBg="1"/>
      <p:bldP spid="23" grpId="0" animBg="1"/>
      <p:bldP spid="29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|0.8|0.7|0.8|0.7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2879</Words>
  <Application>Microsoft Macintosh PowerPoint</Application>
  <PresentationFormat>On-screen Show (4:3)</PresentationFormat>
  <Paragraphs>472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Arial</vt:lpstr>
      <vt:lpstr>Arial Narrow</vt:lpstr>
      <vt:lpstr>Arial Rounded MT Bold</vt:lpstr>
      <vt:lpstr>Calibri</vt:lpstr>
      <vt:lpstr>Calibri Light</vt:lpstr>
      <vt:lpstr>Century</vt:lpstr>
      <vt:lpstr>Century Gothic</vt:lpstr>
      <vt:lpstr>Tahoma</vt:lpstr>
      <vt:lpstr>Tw Cen MT</vt:lpstr>
      <vt:lpstr>Wingdings 3</vt:lpstr>
      <vt:lpstr>Ion</vt:lpstr>
      <vt:lpstr>2_Ion</vt:lpstr>
      <vt:lpstr>Droplet</vt:lpstr>
      <vt:lpstr>1_Office Theme</vt:lpstr>
      <vt:lpstr>Acrobat Document</vt:lpstr>
      <vt:lpstr>OTONOMI DESA ANTARA REALITA DAN HARAPAN  </vt:lpstr>
      <vt:lpstr>“ASBABUN NUZUL” PEMERINTAHAN DESA </vt:lpstr>
      <vt:lpstr>PEMDES AWAL (OTONOMI ASLI) </vt:lpstr>
      <vt:lpstr>OTONOMI ASLI DALAM BUKU VAN VOLLEN HOVEN (1907) DAN LUCIEN ADAM (1924)</vt:lpstr>
      <vt:lpstr>Lanjutan </vt:lpstr>
      <vt:lpstr>Lanjutan </vt:lpstr>
      <vt:lpstr>PEMDES ZAMAN KERAJAAN </vt:lpstr>
      <vt:lpstr>PEMDES ZAMAN BELANDA</vt:lpstr>
      <vt:lpstr>PowerPoint Presentation</vt:lpstr>
      <vt:lpstr>OTONOMI ASLI RUSAK LALU HILANG </vt:lpstr>
      <vt:lpstr>OTONOMI DESA MENURUT IGO 1906, ORDONANSI RUMAH TANGGA DESA 1906, ORDONANSI PEMILIHAN LURAH 1907 (OTONOMI EROPA) </vt:lpstr>
      <vt:lpstr>PEMDES ZAMAN JEPANG </vt:lpstr>
      <vt:lpstr>PowerPoint Presentation</vt:lpstr>
      <vt:lpstr>OTONOMI DESA ZAMAN JEPANG</vt:lpstr>
      <vt:lpstr>PEMDES ZAMAN REPUBLIK</vt:lpstr>
      <vt:lpstr>POLITIK HUKUM DESA ZAMAN MERDEKA </vt:lpstr>
      <vt:lpstr>PowerPoint Presentation</vt:lpstr>
      <vt:lpstr>PowerPoint Presentation</vt:lpstr>
      <vt:lpstr>PowerPoint Presentation</vt:lpstr>
      <vt:lpstr>PEMDES, PEMERINTAHAN  CAMPURSARI/HIBRID YANG OVER REGULATED </vt:lpstr>
      <vt:lpstr>KEWENANGAN DESA </vt:lpstr>
      <vt:lpstr>PowerPoint Presentation</vt:lpstr>
      <vt:lpstr>DISKUSI OTONOMI DESA HARUS JELAS DULU KONSEP-TEORITIKNYA </vt:lpstr>
      <vt:lpstr>Lanjutan </vt:lpstr>
      <vt:lpstr>OTONOMI DESA ALA PEMENDES PDTT NO. 1/2015 AMBIGU DAN HANYA SLOGAN KARENA PEMDES TIDAK MEMPUNYAI KAPASITAS </vt:lpstr>
      <vt:lpstr>KEWENANGAN DESA BERDASARKAN HAK ASAL-USUL DESA BIASA</vt:lpstr>
      <vt:lpstr>KEWENANGAN DESA BERDASARKAN HAK ASAL-USUL DESA ADAT</vt:lpstr>
      <vt:lpstr>KEWENANGAN LOKAL BERSKALA DESA (DEFINISI) </vt:lpstr>
      <vt:lpstr>A. BIDANG PEMERINTAHAN DESA </vt:lpstr>
      <vt:lpstr>Lanjutan </vt:lpstr>
      <vt:lpstr>B. BIDANG PEMBANGUNAN</vt:lpstr>
      <vt:lpstr>BIDANG PEMBANGUNAN SUB PELAYANAN DASAR </vt:lpstr>
      <vt:lpstr>Lanjutan </vt:lpstr>
      <vt:lpstr>BIDANG PEMBANGUNAN SUB SARANA DAN PRASARANA DESA </vt:lpstr>
      <vt:lpstr>BIDANG PEMBANGUNAN SUB PENGEMBANGAN EKONOMI LOKAL DESA </vt:lpstr>
      <vt:lpstr>Lanjutan </vt:lpstr>
      <vt:lpstr>BIDANG PEMBANGUNAN SUB PEMANFAATAN SDA DAN LINGKUNGAN </vt:lpstr>
      <vt:lpstr>C. BIDANG KEMASYARAKATAN </vt:lpstr>
      <vt:lpstr>D. BIDANG PEMBERDAYAAN MASYARAKAT </vt:lpstr>
      <vt:lpstr>Lanjutan </vt:lpstr>
      <vt:lpstr>PowerPoint Presentation</vt:lpstr>
      <vt:lpstr>PEMDES BIASA (BUKAN DESA ADAT) TIDAK MEMPUNYAI KAPASITAS DAN KAPABILITAS MENGATUR DAN MENGURUS 117 URUSAN </vt:lpstr>
      <vt:lpstr>APA YANG TERJADI JIKA GEROBAG SAPI DIFUNGSIKAN SEBAGAI KERETA API </vt:lpstr>
      <vt:lpstr>KESIMPULAN </vt:lpstr>
      <vt:lpstr>REKOMENDASI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OTONOMI DESA ANTARA REALITA DAN HARAPAN</dc:title>
  <dc:creator>Prof. Dr. Chanif Nurcholis, M.Si. (Ketua Senat)</dc:creator>
  <cp:lastModifiedBy>Microsoft Office User</cp:lastModifiedBy>
  <cp:revision>4</cp:revision>
  <dcterms:created xsi:type="dcterms:W3CDTF">2020-11-06T15:13:08Z</dcterms:created>
  <dcterms:modified xsi:type="dcterms:W3CDTF">2024-09-07T02:35:50Z</dcterms:modified>
</cp:coreProperties>
</file>