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786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D862A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3441" y="2228671"/>
            <a:ext cx="5661375" cy="20119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D862A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378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D862A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6672184" y="0"/>
                </a:moveTo>
                <a:lnTo>
                  <a:pt x="201702" y="1182358"/>
                </a:lnTo>
                <a:lnTo>
                  <a:pt x="855293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116825" y="0"/>
                </a:lnTo>
                <a:lnTo>
                  <a:pt x="201702" y="1182358"/>
                </a:lnTo>
                <a:lnTo>
                  <a:pt x="116825" y="0"/>
                </a:lnTo>
                <a:lnTo>
                  <a:pt x="16672184" y="0"/>
                </a:lnTo>
                <a:close/>
              </a:path>
              <a:path w="18288000" h="10287000">
                <a:moveTo>
                  <a:pt x="18085751" y="9109765"/>
                </a:moveTo>
                <a:lnTo>
                  <a:pt x="1686669" y="10286999"/>
                </a:lnTo>
                <a:lnTo>
                  <a:pt x="855293" y="10286999"/>
                </a:lnTo>
                <a:lnTo>
                  <a:pt x="201702" y="1182358"/>
                </a:lnTo>
                <a:lnTo>
                  <a:pt x="16672184" y="0"/>
                </a:lnTo>
                <a:lnTo>
                  <a:pt x="17431793" y="0"/>
                </a:lnTo>
                <a:lnTo>
                  <a:pt x="18085751" y="9109765"/>
                </a:lnTo>
                <a:close/>
              </a:path>
              <a:path w="18288000" h="10287000">
                <a:moveTo>
                  <a:pt x="18288000" y="0"/>
                </a:moveTo>
                <a:lnTo>
                  <a:pt x="18288000" y="10286999"/>
                </a:lnTo>
                <a:lnTo>
                  <a:pt x="1686669" y="10286999"/>
                </a:lnTo>
                <a:lnTo>
                  <a:pt x="18085751" y="9109765"/>
                </a:lnTo>
                <a:lnTo>
                  <a:pt x="17431793" y="0"/>
                </a:lnTo>
                <a:lnTo>
                  <a:pt x="18288000" y="0"/>
                </a:lnTo>
                <a:close/>
              </a:path>
              <a:path w="18288000" h="10287000">
                <a:moveTo>
                  <a:pt x="17431793" y="0"/>
                </a:moveTo>
                <a:lnTo>
                  <a:pt x="18085751" y="9109765"/>
                </a:lnTo>
                <a:lnTo>
                  <a:pt x="17431793" y="0"/>
                </a:lnTo>
                <a:close/>
              </a:path>
            </a:pathLst>
          </a:custGeom>
          <a:solidFill>
            <a:srgbClr val="FA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88" y="0"/>
                </a:moveTo>
                <a:lnTo>
                  <a:pt x="18287988" y="0"/>
                </a:lnTo>
                <a:lnTo>
                  <a:pt x="4329658" y="0"/>
                </a:lnTo>
                <a:lnTo>
                  <a:pt x="4329658" y="853681"/>
                </a:lnTo>
                <a:lnTo>
                  <a:pt x="3701364" y="898791"/>
                </a:lnTo>
                <a:lnTo>
                  <a:pt x="4329658" y="853681"/>
                </a:lnTo>
                <a:lnTo>
                  <a:pt x="4329658" y="0"/>
                </a:lnTo>
                <a:lnTo>
                  <a:pt x="4268368" y="0"/>
                </a:lnTo>
                <a:lnTo>
                  <a:pt x="3636835" y="0"/>
                </a:lnTo>
                <a:lnTo>
                  <a:pt x="3079927" y="0"/>
                </a:lnTo>
                <a:lnTo>
                  <a:pt x="3079927" y="943394"/>
                </a:lnTo>
                <a:lnTo>
                  <a:pt x="2459786" y="987920"/>
                </a:lnTo>
                <a:lnTo>
                  <a:pt x="3079927" y="943394"/>
                </a:lnTo>
                <a:lnTo>
                  <a:pt x="3079927" y="0"/>
                </a:lnTo>
                <a:lnTo>
                  <a:pt x="0" y="0"/>
                </a:lnTo>
                <a:lnTo>
                  <a:pt x="0" y="401789"/>
                </a:lnTo>
                <a:lnTo>
                  <a:pt x="0" y="10286987"/>
                </a:lnTo>
                <a:lnTo>
                  <a:pt x="316890" y="10286987"/>
                </a:lnTo>
                <a:lnTo>
                  <a:pt x="18287988" y="10286987"/>
                </a:lnTo>
                <a:lnTo>
                  <a:pt x="18287988" y="9670999"/>
                </a:lnTo>
                <a:lnTo>
                  <a:pt x="18287988" y="339864"/>
                </a:lnTo>
                <a:lnTo>
                  <a:pt x="182879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6086311" y="6732612"/>
            <a:ext cx="2202180" cy="3430904"/>
          </a:xfrm>
          <a:custGeom>
            <a:avLst/>
            <a:gdLst/>
            <a:ahLst/>
            <a:cxnLst/>
            <a:rect l="l" t="t" r="r" b="b"/>
            <a:pathLst>
              <a:path w="2202180" h="3430904">
                <a:moveTo>
                  <a:pt x="2201689" y="1069709"/>
                </a:moveTo>
                <a:lnTo>
                  <a:pt x="2201689" y="2241349"/>
                </a:lnTo>
                <a:lnTo>
                  <a:pt x="1001357" y="3430392"/>
                </a:lnTo>
                <a:lnTo>
                  <a:pt x="164232" y="2916023"/>
                </a:lnTo>
                <a:lnTo>
                  <a:pt x="0" y="628237"/>
                </a:lnTo>
                <a:lnTo>
                  <a:pt x="755101" y="0"/>
                </a:lnTo>
                <a:lnTo>
                  <a:pt x="2201689" y="106970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055365" y="6699795"/>
            <a:ext cx="2232660" cy="3492500"/>
          </a:xfrm>
          <a:custGeom>
            <a:avLst/>
            <a:gdLst/>
            <a:ahLst/>
            <a:cxnLst/>
            <a:rect l="l" t="t" r="r" b="b"/>
            <a:pathLst>
              <a:path w="2232659" h="3492500">
                <a:moveTo>
                  <a:pt x="2232622" y="1426108"/>
                </a:moveTo>
                <a:lnTo>
                  <a:pt x="901928" y="1142377"/>
                </a:lnTo>
                <a:lnTo>
                  <a:pt x="904303" y="1175727"/>
                </a:lnTo>
                <a:lnTo>
                  <a:pt x="899147" y="1103896"/>
                </a:lnTo>
                <a:lnTo>
                  <a:pt x="899147" y="2329459"/>
                </a:lnTo>
                <a:lnTo>
                  <a:pt x="244652" y="2862948"/>
                </a:lnTo>
                <a:lnTo>
                  <a:pt x="222643" y="2880893"/>
                </a:lnTo>
                <a:lnTo>
                  <a:pt x="146964" y="1826793"/>
                </a:lnTo>
                <a:lnTo>
                  <a:pt x="149771" y="1865718"/>
                </a:lnTo>
                <a:lnTo>
                  <a:pt x="899147" y="2329459"/>
                </a:lnTo>
                <a:lnTo>
                  <a:pt x="899147" y="1103896"/>
                </a:lnTo>
                <a:lnTo>
                  <a:pt x="834847" y="208051"/>
                </a:lnTo>
                <a:lnTo>
                  <a:pt x="834847" y="1109243"/>
                </a:lnTo>
                <a:lnTo>
                  <a:pt x="816102" y="1097953"/>
                </a:lnTo>
                <a:lnTo>
                  <a:pt x="816102" y="1172692"/>
                </a:lnTo>
                <a:lnTo>
                  <a:pt x="163436" y="1719618"/>
                </a:lnTo>
                <a:lnTo>
                  <a:pt x="140652" y="1738706"/>
                </a:lnTo>
                <a:lnTo>
                  <a:pt x="67805" y="723976"/>
                </a:lnTo>
                <a:lnTo>
                  <a:pt x="816102" y="1172692"/>
                </a:lnTo>
                <a:lnTo>
                  <a:pt x="816102" y="1097953"/>
                </a:lnTo>
                <a:lnTo>
                  <a:pt x="810488" y="1094562"/>
                </a:lnTo>
                <a:lnTo>
                  <a:pt x="86360" y="657948"/>
                </a:lnTo>
                <a:lnTo>
                  <a:pt x="761987" y="94513"/>
                </a:lnTo>
                <a:lnTo>
                  <a:pt x="834847" y="1109243"/>
                </a:lnTo>
                <a:lnTo>
                  <a:pt x="834847" y="208051"/>
                </a:lnTo>
                <a:lnTo>
                  <a:pt x="821270" y="18897"/>
                </a:lnTo>
                <a:lnTo>
                  <a:pt x="816724" y="15532"/>
                </a:lnTo>
                <a:lnTo>
                  <a:pt x="813638" y="10502"/>
                </a:lnTo>
                <a:lnTo>
                  <a:pt x="809498" y="6629"/>
                </a:lnTo>
                <a:lnTo>
                  <a:pt x="799033" y="1181"/>
                </a:lnTo>
                <a:lnTo>
                  <a:pt x="793483" y="0"/>
                </a:lnTo>
                <a:lnTo>
                  <a:pt x="787590" y="368"/>
                </a:lnTo>
                <a:lnTo>
                  <a:pt x="779678" y="368"/>
                </a:lnTo>
                <a:lnTo>
                  <a:pt x="772668" y="2882"/>
                </a:lnTo>
                <a:lnTo>
                  <a:pt x="766559" y="7912"/>
                </a:lnTo>
                <a:lnTo>
                  <a:pt x="757605" y="15354"/>
                </a:lnTo>
                <a:lnTo>
                  <a:pt x="756386" y="16370"/>
                </a:lnTo>
                <a:lnTo>
                  <a:pt x="80632" y="578129"/>
                </a:lnTo>
                <a:lnTo>
                  <a:pt x="10210" y="636676"/>
                </a:lnTo>
                <a:lnTo>
                  <a:pt x="304" y="655066"/>
                </a:lnTo>
                <a:lnTo>
                  <a:pt x="0" y="656958"/>
                </a:lnTo>
                <a:lnTo>
                  <a:pt x="127" y="658812"/>
                </a:lnTo>
                <a:lnTo>
                  <a:pt x="711" y="660641"/>
                </a:lnTo>
                <a:lnTo>
                  <a:pt x="165620" y="2957868"/>
                </a:lnTo>
                <a:lnTo>
                  <a:pt x="1015047" y="3487305"/>
                </a:lnTo>
                <a:lnTo>
                  <a:pt x="1029169" y="3492423"/>
                </a:lnTo>
                <a:lnTo>
                  <a:pt x="1036904" y="3491344"/>
                </a:lnTo>
                <a:lnTo>
                  <a:pt x="1042885" y="3490849"/>
                </a:lnTo>
                <a:lnTo>
                  <a:pt x="1048308" y="3488842"/>
                </a:lnTo>
                <a:lnTo>
                  <a:pt x="1058037" y="3481781"/>
                </a:lnTo>
                <a:lnTo>
                  <a:pt x="1061631" y="3477260"/>
                </a:lnTo>
                <a:lnTo>
                  <a:pt x="1063967" y="3471722"/>
                </a:lnTo>
                <a:lnTo>
                  <a:pt x="2232622" y="2316429"/>
                </a:lnTo>
                <a:lnTo>
                  <a:pt x="2232622" y="2228824"/>
                </a:lnTo>
                <a:lnTo>
                  <a:pt x="1062951" y="3385540"/>
                </a:lnTo>
                <a:lnTo>
                  <a:pt x="999439" y="2500807"/>
                </a:lnTo>
                <a:lnTo>
                  <a:pt x="999439" y="3402177"/>
                </a:lnTo>
                <a:lnTo>
                  <a:pt x="250342" y="2942298"/>
                </a:lnTo>
                <a:lnTo>
                  <a:pt x="926744" y="2389594"/>
                </a:lnTo>
                <a:lnTo>
                  <a:pt x="999439" y="3402177"/>
                </a:lnTo>
                <a:lnTo>
                  <a:pt x="999439" y="2500807"/>
                </a:lnTo>
                <a:lnTo>
                  <a:pt x="988504" y="2348484"/>
                </a:lnTo>
                <a:lnTo>
                  <a:pt x="2232622" y="1888934"/>
                </a:lnTo>
                <a:lnTo>
                  <a:pt x="2232622" y="1854047"/>
                </a:lnTo>
                <a:lnTo>
                  <a:pt x="2232622" y="1819592"/>
                </a:lnTo>
                <a:lnTo>
                  <a:pt x="2232622" y="1491881"/>
                </a:lnTo>
                <a:lnTo>
                  <a:pt x="2232622" y="1458925"/>
                </a:lnTo>
                <a:lnTo>
                  <a:pt x="2232622" y="1426108"/>
                </a:lnTo>
                <a:close/>
              </a:path>
              <a:path w="2232659" h="3492500">
                <a:moveTo>
                  <a:pt x="2232622" y="1063485"/>
                </a:moveTo>
                <a:lnTo>
                  <a:pt x="821270" y="18897"/>
                </a:lnTo>
                <a:lnTo>
                  <a:pt x="827354" y="103606"/>
                </a:lnTo>
                <a:lnTo>
                  <a:pt x="2232622" y="1142860"/>
                </a:lnTo>
                <a:lnTo>
                  <a:pt x="2232622" y="106348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D862A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3800" y="1435457"/>
            <a:ext cx="15137398" cy="4800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D862A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97976" y="4621117"/>
            <a:ext cx="7444740" cy="278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862A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730288" y="547333"/>
            <a:ext cx="6269990" cy="9283065"/>
            <a:chOff x="11730288" y="547333"/>
            <a:chExt cx="6269990" cy="9283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0288" y="2397801"/>
              <a:ext cx="6269541" cy="74323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81396" y="547333"/>
              <a:ext cx="4055555" cy="268593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6689893"/>
            <a:ext cx="4429760" cy="3597275"/>
            <a:chOff x="0" y="6689893"/>
            <a:chExt cx="4429760" cy="3597275"/>
          </a:xfrm>
        </p:grpSpPr>
        <p:sp>
          <p:nvSpPr>
            <p:cNvPr id="7" name="object 7"/>
            <p:cNvSpPr/>
            <p:nvPr/>
          </p:nvSpPr>
          <p:spPr>
            <a:xfrm>
              <a:off x="0" y="6714724"/>
              <a:ext cx="4399280" cy="3572510"/>
            </a:xfrm>
            <a:custGeom>
              <a:avLst/>
              <a:gdLst/>
              <a:ahLst/>
              <a:cxnLst/>
              <a:rect l="l" t="t" r="r" b="b"/>
              <a:pathLst>
                <a:path w="4399280" h="3572509">
                  <a:moveTo>
                    <a:pt x="4398786" y="3572275"/>
                  </a:moveTo>
                  <a:lnTo>
                    <a:pt x="0" y="3572275"/>
                  </a:lnTo>
                  <a:lnTo>
                    <a:pt x="0" y="0"/>
                  </a:lnTo>
                  <a:lnTo>
                    <a:pt x="4398786" y="3572275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789932"/>
              <a:ext cx="4357133" cy="34970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689893"/>
              <a:ext cx="4429760" cy="3597275"/>
            </a:xfrm>
            <a:custGeom>
              <a:avLst/>
              <a:gdLst/>
              <a:ahLst/>
              <a:cxnLst/>
              <a:rect l="l" t="t" r="r" b="b"/>
              <a:pathLst>
                <a:path w="4429760" h="3597275">
                  <a:moveTo>
                    <a:pt x="4429486" y="3597106"/>
                  </a:moveTo>
                  <a:lnTo>
                    <a:pt x="4368363" y="3597106"/>
                  </a:lnTo>
                  <a:lnTo>
                    <a:pt x="0" y="49637"/>
                  </a:lnTo>
                  <a:lnTo>
                    <a:pt x="0" y="0"/>
                  </a:lnTo>
                  <a:lnTo>
                    <a:pt x="4429486" y="35971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3881084" y="6513914"/>
            <a:ext cx="3886200" cy="3470910"/>
            <a:chOff x="13881084" y="6513914"/>
            <a:chExt cx="3886200" cy="3470910"/>
          </a:xfrm>
        </p:grpSpPr>
        <p:sp>
          <p:nvSpPr>
            <p:cNvPr id="11" name="object 11"/>
            <p:cNvSpPr/>
            <p:nvPr/>
          </p:nvSpPr>
          <p:spPr>
            <a:xfrm>
              <a:off x="13913225" y="6543020"/>
              <a:ext cx="3837940" cy="3427729"/>
            </a:xfrm>
            <a:custGeom>
              <a:avLst/>
              <a:gdLst/>
              <a:ahLst/>
              <a:cxnLst/>
              <a:rect l="l" t="t" r="r" b="b"/>
              <a:pathLst>
                <a:path w="3837940" h="3427729">
                  <a:moveTo>
                    <a:pt x="3837553" y="0"/>
                  </a:moveTo>
                  <a:lnTo>
                    <a:pt x="3427530" y="3427530"/>
                  </a:lnTo>
                  <a:lnTo>
                    <a:pt x="0" y="3017507"/>
                  </a:lnTo>
                  <a:lnTo>
                    <a:pt x="625116" y="2525971"/>
                  </a:lnTo>
                  <a:lnTo>
                    <a:pt x="2935995" y="2802413"/>
                  </a:lnTo>
                  <a:lnTo>
                    <a:pt x="3212437" y="491535"/>
                  </a:lnTo>
                  <a:lnTo>
                    <a:pt x="3837553" y="0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32" y="6999170"/>
              <a:ext cx="3003550" cy="2649855"/>
            </a:xfrm>
            <a:custGeom>
              <a:avLst/>
              <a:gdLst/>
              <a:ahLst/>
              <a:cxnLst/>
              <a:rect l="l" t="t" r="r" b="b"/>
              <a:pathLst>
                <a:path w="3003550" h="2649854">
                  <a:moveTo>
                    <a:pt x="19353" y="2290622"/>
                  </a:moveTo>
                  <a:lnTo>
                    <a:pt x="53583" y="2294717"/>
                  </a:lnTo>
                  <a:lnTo>
                    <a:pt x="31184" y="2353560"/>
                  </a:lnTo>
                  <a:lnTo>
                    <a:pt x="0" y="2341678"/>
                  </a:lnTo>
                  <a:lnTo>
                    <a:pt x="19353" y="2290622"/>
                  </a:lnTo>
                  <a:close/>
                </a:path>
                <a:path w="3003550" h="2649854">
                  <a:moveTo>
                    <a:pt x="96733" y="2250884"/>
                  </a:moveTo>
                  <a:lnTo>
                    <a:pt x="130928" y="2254975"/>
                  </a:lnTo>
                  <a:lnTo>
                    <a:pt x="108009" y="2315300"/>
                  </a:lnTo>
                  <a:lnTo>
                    <a:pt x="53583" y="2294717"/>
                  </a:lnTo>
                  <a:lnTo>
                    <a:pt x="19353" y="2290622"/>
                  </a:lnTo>
                  <a:lnTo>
                    <a:pt x="29061" y="2265012"/>
                  </a:lnTo>
                  <a:lnTo>
                    <a:pt x="88632" y="2272139"/>
                  </a:lnTo>
                  <a:lnTo>
                    <a:pt x="92374" y="2262375"/>
                  </a:lnTo>
                  <a:lnTo>
                    <a:pt x="96733" y="2250884"/>
                  </a:lnTo>
                  <a:close/>
                </a:path>
                <a:path w="3003550" h="2649854">
                  <a:moveTo>
                    <a:pt x="34226" y="2251386"/>
                  </a:moveTo>
                  <a:lnTo>
                    <a:pt x="88632" y="2272139"/>
                  </a:lnTo>
                  <a:lnTo>
                    <a:pt x="29061" y="2265012"/>
                  </a:lnTo>
                  <a:lnTo>
                    <a:pt x="34226" y="2251386"/>
                  </a:lnTo>
                  <a:close/>
                </a:path>
                <a:path w="3003550" h="2649854">
                  <a:moveTo>
                    <a:pt x="181312" y="2217070"/>
                  </a:moveTo>
                  <a:lnTo>
                    <a:pt x="215629" y="2221175"/>
                  </a:lnTo>
                  <a:lnTo>
                    <a:pt x="193656" y="2278610"/>
                  </a:lnTo>
                  <a:lnTo>
                    <a:pt x="130928" y="2254975"/>
                  </a:lnTo>
                  <a:lnTo>
                    <a:pt x="96733" y="2250884"/>
                  </a:lnTo>
                  <a:lnTo>
                    <a:pt x="105636" y="2227409"/>
                  </a:lnTo>
                  <a:lnTo>
                    <a:pt x="174259" y="2235618"/>
                  </a:lnTo>
                  <a:lnTo>
                    <a:pt x="181312" y="2217070"/>
                  </a:lnTo>
                  <a:close/>
                </a:path>
                <a:path w="3003550" h="2649854">
                  <a:moveTo>
                    <a:pt x="111551" y="2211813"/>
                  </a:moveTo>
                  <a:lnTo>
                    <a:pt x="174259" y="2235618"/>
                  </a:lnTo>
                  <a:lnTo>
                    <a:pt x="105636" y="2227409"/>
                  </a:lnTo>
                  <a:lnTo>
                    <a:pt x="111551" y="2211813"/>
                  </a:lnTo>
                  <a:close/>
                </a:path>
                <a:path w="3003550" h="2649854">
                  <a:moveTo>
                    <a:pt x="196292" y="2177675"/>
                  </a:moveTo>
                  <a:lnTo>
                    <a:pt x="283948" y="2210985"/>
                  </a:lnTo>
                  <a:lnTo>
                    <a:pt x="271633" y="2242204"/>
                  </a:lnTo>
                  <a:lnTo>
                    <a:pt x="215629" y="2221175"/>
                  </a:lnTo>
                  <a:lnTo>
                    <a:pt x="181312" y="2217070"/>
                  </a:lnTo>
                  <a:lnTo>
                    <a:pt x="196292" y="2177675"/>
                  </a:lnTo>
                  <a:close/>
                </a:path>
                <a:path w="3003550" h="2649854">
                  <a:moveTo>
                    <a:pt x="2325247" y="1848105"/>
                  </a:moveTo>
                  <a:lnTo>
                    <a:pt x="2359513" y="1852204"/>
                  </a:lnTo>
                  <a:lnTo>
                    <a:pt x="2337192" y="1909683"/>
                  </a:lnTo>
                  <a:lnTo>
                    <a:pt x="2249526" y="1876458"/>
                  </a:lnTo>
                  <a:lnTo>
                    <a:pt x="2256314" y="1859251"/>
                  </a:lnTo>
                  <a:lnTo>
                    <a:pt x="2318228" y="1866657"/>
                  </a:lnTo>
                  <a:lnTo>
                    <a:pt x="2325247" y="1848105"/>
                  </a:lnTo>
                  <a:close/>
                </a:path>
                <a:path w="3003550" h="2649854">
                  <a:moveTo>
                    <a:pt x="2261841" y="1845239"/>
                  </a:moveTo>
                  <a:lnTo>
                    <a:pt x="2318228" y="1866657"/>
                  </a:lnTo>
                  <a:lnTo>
                    <a:pt x="2256314" y="1859251"/>
                  </a:lnTo>
                  <a:lnTo>
                    <a:pt x="2261841" y="1845239"/>
                  </a:lnTo>
                  <a:close/>
                </a:path>
                <a:path w="3003550" h="2649854">
                  <a:moveTo>
                    <a:pt x="2410932" y="1811419"/>
                  </a:moveTo>
                  <a:lnTo>
                    <a:pt x="2445160" y="1815514"/>
                  </a:lnTo>
                  <a:lnTo>
                    <a:pt x="2422231" y="1875924"/>
                  </a:lnTo>
                  <a:lnTo>
                    <a:pt x="2359513" y="1852204"/>
                  </a:lnTo>
                  <a:lnTo>
                    <a:pt x="2325247" y="1848105"/>
                  </a:lnTo>
                  <a:lnTo>
                    <a:pt x="2334285" y="1824217"/>
                  </a:lnTo>
                  <a:lnTo>
                    <a:pt x="2402979" y="1832434"/>
                  </a:lnTo>
                  <a:lnTo>
                    <a:pt x="2410932" y="1811419"/>
                  </a:lnTo>
                  <a:close/>
                </a:path>
                <a:path w="3003550" h="2649854">
                  <a:moveTo>
                    <a:pt x="2340186" y="1808620"/>
                  </a:moveTo>
                  <a:lnTo>
                    <a:pt x="2402979" y="1832434"/>
                  </a:lnTo>
                  <a:lnTo>
                    <a:pt x="2334285" y="1824217"/>
                  </a:lnTo>
                  <a:lnTo>
                    <a:pt x="2340186" y="1808620"/>
                  </a:lnTo>
                  <a:close/>
                </a:path>
                <a:path w="3003550" h="2649854">
                  <a:moveTo>
                    <a:pt x="2502523" y="1734082"/>
                  </a:moveTo>
                  <a:lnTo>
                    <a:pt x="2533803" y="1745890"/>
                  </a:lnTo>
                  <a:lnTo>
                    <a:pt x="2499576" y="1836181"/>
                  </a:lnTo>
                  <a:lnTo>
                    <a:pt x="2445160" y="1815514"/>
                  </a:lnTo>
                  <a:lnTo>
                    <a:pt x="2410932" y="1811419"/>
                  </a:lnTo>
                  <a:lnTo>
                    <a:pt x="2420687" y="1785643"/>
                  </a:lnTo>
                  <a:lnTo>
                    <a:pt x="2480230" y="1792766"/>
                  </a:lnTo>
                  <a:lnTo>
                    <a:pt x="2502523" y="1734082"/>
                  </a:lnTo>
                  <a:close/>
                </a:path>
                <a:path w="3003550" h="2649854">
                  <a:moveTo>
                    <a:pt x="2425813" y="1772099"/>
                  </a:moveTo>
                  <a:lnTo>
                    <a:pt x="2480230" y="1792766"/>
                  </a:lnTo>
                  <a:lnTo>
                    <a:pt x="2420687" y="1785643"/>
                  </a:lnTo>
                  <a:lnTo>
                    <a:pt x="2425813" y="1772099"/>
                  </a:lnTo>
                  <a:close/>
                </a:path>
                <a:path w="3003550" h="2649854">
                  <a:moveTo>
                    <a:pt x="898947" y="2195661"/>
                  </a:moveTo>
                  <a:lnTo>
                    <a:pt x="961462" y="2203139"/>
                  </a:lnTo>
                  <a:lnTo>
                    <a:pt x="962329" y="2205217"/>
                  </a:lnTo>
                  <a:lnTo>
                    <a:pt x="908744" y="2227809"/>
                  </a:lnTo>
                  <a:lnTo>
                    <a:pt x="933134" y="2285728"/>
                  </a:lnTo>
                  <a:lnTo>
                    <a:pt x="902324" y="2298688"/>
                  </a:lnTo>
                  <a:lnTo>
                    <a:pt x="864973" y="2209959"/>
                  </a:lnTo>
                  <a:lnTo>
                    <a:pt x="898947" y="2195661"/>
                  </a:lnTo>
                  <a:close/>
                </a:path>
                <a:path w="3003550" h="2649854">
                  <a:moveTo>
                    <a:pt x="1256351" y="2438514"/>
                  </a:moveTo>
                  <a:lnTo>
                    <a:pt x="1290454" y="2442594"/>
                  </a:lnTo>
                  <a:lnTo>
                    <a:pt x="1268384" y="2501562"/>
                  </a:lnTo>
                  <a:lnTo>
                    <a:pt x="1236936" y="2489734"/>
                  </a:lnTo>
                  <a:lnTo>
                    <a:pt x="1256351" y="2438514"/>
                  </a:lnTo>
                  <a:close/>
                </a:path>
                <a:path w="3003550" h="2649854">
                  <a:moveTo>
                    <a:pt x="1333731" y="2398776"/>
                  </a:moveTo>
                  <a:lnTo>
                    <a:pt x="1367800" y="2402852"/>
                  </a:lnTo>
                  <a:lnTo>
                    <a:pt x="1344881" y="2463177"/>
                  </a:lnTo>
                  <a:lnTo>
                    <a:pt x="1290454" y="2442594"/>
                  </a:lnTo>
                  <a:lnTo>
                    <a:pt x="1256351" y="2438514"/>
                  </a:lnTo>
                  <a:lnTo>
                    <a:pt x="1265997" y="2413068"/>
                  </a:lnTo>
                  <a:lnTo>
                    <a:pt x="1325568" y="2420195"/>
                  </a:lnTo>
                  <a:lnTo>
                    <a:pt x="1329310" y="2410431"/>
                  </a:lnTo>
                  <a:lnTo>
                    <a:pt x="1333731" y="2398776"/>
                  </a:lnTo>
                  <a:close/>
                </a:path>
                <a:path w="3003550" h="2649854">
                  <a:moveTo>
                    <a:pt x="1271162" y="2399442"/>
                  </a:moveTo>
                  <a:lnTo>
                    <a:pt x="1325568" y="2420195"/>
                  </a:lnTo>
                  <a:lnTo>
                    <a:pt x="1265997" y="2413068"/>
                  </a:lnTo>
                  <a:lnTo>
                    <a:pt x="1271162" y="2399442"/>
                  </a:lnTo>
                  <a:close/>
                </a:path>
                <a:path w="3003550" h="2649854">
                  <a:moveTo>
                    <a:pt x="1418416" y="2365060"/>
                  </a:moveTo>
                  <a:lnTo>
                    <a:pt x="1452490" y="2369136"/>
                  </a:lnTo>
                  <a:lnTo>
                    <a:pt x="1430518" y="2426571"/>
                  </a:lnTo>
                  <a:lnTo>
                    <a:pt x="1367800" y="2402852"/>
                  </a:lnTo>
                  <a:lnTo>
                    <a:pt x="1333731" y="2398776"/>
                  </a:lnTo>
                  <a:lnTo>
                    <a:pt x="1342572" y="2375465"/>
                  </a:lnTo>
                  <a:lnTo>
                    <a:pt x="1411195" y="2383674"/>
                  </a:lnTo>
                  <a:lnTo>
                    <a:pt x="1418416" y="2365060"/>
                  </a:lnTo>
                  <a:close/>
                </a:path>
                <a:path w="3003550" h="2649854">
                  <a:moveTo>
                    <a:pt x="1348487" y="2359869"/>
                  </a:moveTo>
                  <a:lnTo>
                    <a:pt x="1411195" y="2383674"/>
                  </a:lnTo>
                  <a:lnTo>
                    <a:pt x="1342572" y="2375465"/>
                  </a:lnTo>
                  <a:lnTo>
                    <a:pt x="1348487" y="2359869"/>
                  </a:lnTo>
                  <a:close/>
                </a:path>
                <a:path w="3003550" h="2649854">
                  <a:moveTo>
                    <a:pt x="1433526" y="2326110"/>
                  </a:moveTo>
                  <a:lnTo>
                    <a:pt x="1521181" y="2359420"/>
                  </a:lnTo>
                  <a:lnTo>
                    <a:pt x="1508866" y="2390639"/>
                  </a:lnTo>
                  <a:lnTo>
                    <a:pt x="1452490" y="2369136"/>
                  </a:lnTo>
                  <a:lnTo>
                    <a:pt x="1418416" y="2365060"/>
                  </a:lnTo>
                  <a:lnTo>
                    <a:pt x="1433526" y="2326110"/>
                  </a:lnTo>
                  <a:close/>
                </a:path>
                <a:path w="3003550" h="2649854">
                  <a:moveTo>
                    <a:pt x="2254505" y="2156179"/>
                  </a:moveTo>
                  <a:lnTo>
                    <a:pt x="2267033" y="2187023"/>
                  </a:lnTo>
                  <a:lnTo>
                    <a:pt x="2212142" y="2210488"/>
                  </a:lnTo>
                  <a:lnTo>
                    <a:pt x="2236275" y="2267690"/>
                  </a:lnTo>
                  <a:lnTo>
                    <a:pt x="2174390" y="2293665"/>
                  </a:lnTo>
                  <a:lnTo>
                    <a:pt x="2199445" y="2353208"/>
                  </a:lnTo>
                  <a:lnTo>
                    <a:pt x="2145859" y="2375800"/>
                  </a:lnTo>
                  <a:lnTo>
                    <a:pt x="2170250" y="2433719"/>
                  </a:lnTo>
                  <a:lnTo>
                    <a:pt x="2139440" y="2446680"/>
                  </a:lnTo>
                  <a:lnTo>
                    <a:pt x="2101835" y="2357920"/>
                  </a:lnTo>
                  <a:lnTo>
                    <a:pt x="2135808" y="2343622"/>
                  </a:lnTo>
                  <a:lnTo>
                    <a:pt x="2157887" y="2346263"/>
                  </a:lnTo>
                  <a:lnTo>
                    <a:pt x="2168230" y="2259808"/>
                  </a:lnTo>
                  <a:lnTo>
                    <a:pt x="2192260" y="2249726"/>
                  </a:lnTo>
                  <a:lnTo>
                    <a:pt x="2174474" y="2207612"/>
                  </a:lnTo>
                  <a:lnTo>
                    <a:pt x="2176700" y="2189002"/>
                  </a:lnTo>
                  <a:lnTo>
                    <a:pt x="2254505" y="2156179"/>
                  </a:lnTo>
                  <a:close/>
                </a:path>
                <a:path w="3003550" h="2649854">
                  <a:moveTo>
                    <a:pt x="2492874" y="2586435"/>
                  </a:moveTo>
                  <a:lnTo>
                    <a:pt x="2527654" y="2590596"/>
                  </a:lnTo>
                  <a:lnTo>
                    <a:pt x="2504907" y="2649483"/>
                  </a:lnTo>
                  <a:lnTo>
                    <a:pt x="2473459" y="2637655"/>
                  </a:lnTo>
                  <a:lnTo>
                    <a:pt x="2492874" y="2586435"/>
                  </a:lnTo>
                  <a:close/>
                </a:path>
                <a:path w="3003550" h="2649854">
                  <a:moveTo>
                    <a:pt x="2570332" y="2546706"/>
                  </a:moveTo>
                  <a:lnTo>
                    <a:pt x="2605000" y="2550853"/>
                  </a:lnTo>
                  <a:lnTo>
                    <a:pt x="2582081" y="2611179"/>
                  </a:lnTo>
                  <a:lnTo>
                    <a:pt x="2527654" y="2590596"/>
                  </a:lnTo>
                  <a:lnTo>
                    <a:pt x="2492874" y="2586435"/>
                  </a:lnTo>
                  <a:lnTo>
                    <a:pt x="2502520" y="2560989"/>
                  </a:lnTo>
                  <a:lnTo>
                    <a:pt x="2562092" y="2568116"/>
                  </a:lnTo>
                  <a:lnTo>
                    <a:pt x="2565834" y="2558352"/>
                  </a:lnTo>
                  <a:lnTo>
                    <a:pt x="2570332" y="2546706"/>
                  </a:lnTo>
                  <a:close/>
                </a:path>
                <a:path w="3003550" h="2649854">
                  <a:moveTo>
                    <a:pt x="2507685" y="2547363"/>
                  </a:moveTo>
                  <a:lnTo>
                    <a:pt x="2562092" y="2568116"/>
                  </a:lnTo>
                  <a:lnTo>
                    <a:pt x="2502520" y="2560989"/>
                  </a:lnTo>
                  <a:lnTo>
                    <a:pt x="2507685" y="2547363"/>
                  </a:lnTo>
                  <a:close/>
                </a:path>
                <a:path w="3003550" h="2649854">
                  <a:moveTo>
                    <a:pt x="2655222" y="2513015"/>
                  </a:moveTo>
                  <a:lnTo>
                    <a:pt x="2689352" y="2517097"/>
                  </a:lnTo>
                  <a:lnTo>
                    <a:pt x="2667379" y="2574533"/>
                  </a:lnTo>
                  <a:lnTo>
                    <a:pt x="2605000" y="2550853"/>
                  </a:lnTo>
                  <a:lnTo>
                    <a:pt x="2570332" y="2546706"/>
                  </a:lnTo>
                  <a:lnTo>
                    <a:pt x="2579330" y="2523414"/>
                  </a:lnTo>
                  <a:lnTo>
                    <a:pt x="2648057" y="2531635"/>
                  </a:lnTo>
                  <a:lnTo>
                    <a:pt x="2655222" y="2513015"/>
                  </a:lnTo>
                  <a:close/>
                </a:path>
                <a:path w="3003550" h="2649854">
                  <a:moveTo>
                    <a:pt x="2585349" y="2507831"/>
                  </a:moveTo>
                  <a:lnTo>
                    <a:pt x="2648057" y="2531635"/>
                  </a:lnTo>
                  <a:lnTo>
                    <a:pt x="2579330" y="2523414"/>
                  </a:lnTo>
                  <a:lnTo>
                    <a:pt x="2585349" y="2507831"/>
                  </a:lnTo>
                  <a:close/>
                </a:path>
                <a:path w="3003550" h="2649854">
                  <a:moveTo>
                    <a:pt x="2670344" y="2473723"/>
                  </a:moveTo>
                  <a:lnTo>
                    <a:pt x="2707227" y="2488174"/>
                  </a:lnTo>
                  <a:lnTo>
                    <a:pt x="2703179" y="2522012"/>
                  </a:lnTo>
                  <a:lnTo>
                    <a:pt x="2689352" y="2517097"/>
                  </a:lnTo>
                  <a:lnTo>
                    <a:pt x="2655222" y="2513015"/>
                  </a:lnTo>
                  <a:lnTo>
                    <a:pt x="2670344" y="2473723"/>
                  </a:lnTo>
                  <a:close/>
                </a:path>
                <a:path w="3003550" h="2649854">
                  <a:moveTo>
                    <a:pt x="2788797" y="112712"/>
                  </a:moveTo>
                  <a:lnTo>
                    <a:pt x="2823577" y="116872"/>
                  </a:lnTo>
                  <a:lnTo>
                    <a:pt x="2800566" y="175814"/>
                  </a:lnTo>
                  <a:lnTo>
                    <a:pt x="2769382" y="163932"/>
                  </a:lnTo>
                  <a:lnTo>
                    <a:pt x="2788797" y="112712"/>
                  </a:lnTo>
                  <a:close/>
                </a:path>
                <a:path w="3003550" h="2649854">
                  <a:moveTo>
                    <a:pt x="2866378" y="72654"/>
                  </a:moveTo>
                  <a:lnTo>
                    <a:pt x="2900625" y="76751"/>
                  </a:lnTo>
                  <a:lnTo>
                    <a:pt x="2877706" y="137076"/>
                  </a:lnTo>
                  <a:lnTo>
                    <a:pt x="2823577" y="116872"/>
                  </a:lnTo>
                  <a:lnTo>
                    <a:pt x="2788797" y="112712"/>
                  </a:lnTo>
                  <a:lnTo>
                    <a:pt x="2798474" y="87184"/>
                  </a:lnTo>
                  <a:lnTo>
                    <a:pt x="2858024" y="94307"/>
                  </a:lnTo>
                  <a:lnTo>
                    <a:pt x="2866378" y="72654"/>
                  </a:lnTo>
                  <a:close/>
                </a:path>
                <a:path w="3003550" h="2649854">
                  <a:moveTo>
                    <a:pt x="2803608" y="73640"/>
                  </a:moveTo>
                  <a:lnTo>
                    <a:pt x="2858024" y="94307"/>
                  </a:lnTo>
                  <a:lnTo>
                    <a:pt x="2798474" y="87184"/>
                  </a:lnTo>
                  <a:lnTo>
                    <a:pt x="2803608" y="73640"/>
                  </a:lnTo>
                  <a:close/>
                </a:path>
                <a:path w="3003550" h="2649854">
                  <a:moveTo>
                    <a:pt x="2951429" y="38553"/>
                  </a:moveTo>
                  <a:lnTo>
                    <a:pt x="2985366" y="42613"/>
                  </a:lnTo>
                  <a:lnTo>
                    <a:pt x="2963333" y="100556"/>
                  </a:lnTo>
                  <a:lnTo>
                    <a:pt x="2900625" y="76751"/>
                  </a:lnTo>
                  <a:lnTo>
                    <a:pt x="2866378" y="72654"/>
                  </a:lnTo>
                  <a:lnTo>
                    <a:pt x="2875238" y="49689"/>
                  </a:lnTo>
                  <a:lnTo>
                    <a:pt x="2943979" y="57912"/>
                  </a:lnTo>
                  <a:lnTo>
                    <a:pt x="2951429" y="38553"/>
                  </a:lnTo>
                  <a:close/>
                </a:path>
                <a:path w="3003550" h="2649854">
                  <a:moveTo>
                    <a:pt x="2881282" y="34023"/>
                  </a:moveTo>
                  <a:lnTo>
                    <a:pt x="2943979" y="57912"/>
                  </a:lnTo>
                  <a:lnTo>
                    <a:pt x="2875238" y="49689"/>
                  </a:lnTo>
                  <a:lnTo>
                    <a:pt x="2881282" y="34023"/>
                  </a:lnTo>
                  <a:close/>
                </a:path>
                <a:path w="3003550" h="2649854">
                  <a:moveTo>
                    <a:pt x="2966266" y="0"/>
                  </a:moveTo>
                  <a:lnTo>
                    <a:pt x="3003110" y="14789"/>
                  </a:lnTo>
                  <a:lnTo>
                    <a:pt x="2999062" y="48627"/>
                  </a:lnTo>
                  <a:lnTo>
                    <a:pt x="2985366" y="42613"/>
                  </a:lnTo>
                  <a:lnTo>
                    <a:pt x="2951429" y="38553"/>
                  </a:lnTo>
                  <a:lnTo>
                    <a:pt x="2966266" y="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075868" y="7060297"/>
              <a:ext cx="3575685" cy="2849880"/>
            </a:xfrm>
            <a:custGeom>
              <a:avLst/>
              <a:gdLst/>
              <a:ahLst/>
              <a:cxnLst/>
              <a:rect l="l" t="t" r="r" b="b"/>
              <a:pathLst>
                <a:path w="3575684" h="2849879">
                  <a:moveTo>
                    <a:pt x="126818" y="2322923"/>
                  </a:moveTo>
                  <a:lnTo>
                    <a:pt x="143798" y="2394536"/>
                  </a:lnTo>
                  <a:lnTo>
                    <a:pt x="144155" y="2402302"/>
                  </a:lnTo>
                  <a:lnTo>
                    <a:pt x="146544" y="2409382"/>
                  </a:lnTo>
                  <a:lnTo>
                    <a:pt x="155384" y="2422173"/>
                  </a:lnTo>
                  <a:lnTo>
                    <a:pt x="161164" y="2426909"/>
                  </a:lnTo>
                  <a:lnTo>
                    <a:pt x="168302" y="2429988"/>
                  </a:lnTo>
                  <a:lnTo>
                    <a:pt x="225219" y="2451340"/>
                  </a:lnTo>
                  <a:lnTo>
                    <a:pt x="227137" y="2452938"/>
                  </a:lnTo>
                  <a:lnTo>
                    <a:pt x="229872" y="2457457"/>
                  </a:lnTo>
                  <a:lnTo>
                    <a:pt x="230347" y="2459659"/>
                  </a:lnTo>
                  <a:lnTo>
                    <a:pt x="229771" y="2465142"/>
                  </a:lnTo>
                  <a:lnTo>
                    <a:pt x="228684" y="2467389"/>
                  </a:lnTo>
                  <a:lnTo>
                    <a:pt x="224960" y="2471135"/>
                  </a:lnTo>
                  <a:lnTo>
                    <a:pt x="222719" y="2472236"/>
                  </a:lnTo>
                  <a:lnTo>
                    <a:pt x="220098" y="2472565"/>
                  </a:lnTo>
                  <a:lnTo>
                    <a:pt x="162948" y="2480487"/>
                  </a:lnTo>
                  <a:lnTo>
                    <a:pt x="130936" y="2509950"/>
                  </a:lnTo>
                  <a:lnTo>
                    <a:pt x="123332" y="2534782"/>
                  </a:lnTo>
                  <a:lnTo>
                    <a:pt x="88817" y="2530653"/>
                  </a:lnTo>
                  <a:lnTo>
                    <a:pt x="87125" y="2510373"/>
                  </a:lnTo>
                  <a:lnTo>
                    <a:pt x="86365" y="2503583"/>
                  </a:lnTo>
                  <a:lnTo>
                    <a:pt x="63940" y="2471333"/>
                  </a:lnTo>
                  <a:lnTo>
                    <a:pt x="5128" y="2448352"/>
                  </a:lnTo>
                  <a:lnTo>
                    <a:pt x="3210" y="2446753"/>
                  </a:lnTo>
                  <a:lnTo>
                    <a:pt x="475" y="2442235"/>
                  </a:lnTo>
                  <a:lnTo>
                    <a:pt x="0" y="2440033"/>
                  </a:lnTo>
                  <a:lnTo>
                    <a:pt x="575" y="2434550"/>
                  </a:lnTo>
                  <a:lnTo>
                    <a:pt x="1663" y="2432302"/>
                  </a:lnTo>
                  <a:lnTo>
                    <a:pt x="5386" y="2428556"/>
                  </a:lnTo>
                  <a:lnTo>
                    <a:pt x="7627" y="2427455"/>
                  </a:lnTo>
                  <a:lnTo>
                    <a:pt x="10248" y="2427126"/>
                  </a:lnTo>
                  <a:lnTo>
                    <a:pt x="63764" y="2419456"/>
                  </a:lnTo>
                  <a:lnTo>
                    <a:pt x="95945" y="2397087"/>
                  </a:lnTo>
                  <a:lnTo>
                    <a:pt x="117812" y="2330592"/>
                  </a:lnTo>
                  <a:lnTo>
                    <a:pt x="118617" y="2328144"/>
                  </a:lnTo>
                  <a:lnTo>
                    <a:pt x="120106" y="2326229"/>
                  </a:lnTo>
                  <a:lnTo>
                    <a:pt x="124453" y="2323462"/>
                  </a:lnTo>
                  <a:lnTo>
                    <a:pt x="126818" y="2322923"/>
                  </a:lnTo>
                  <a:close/>
                </a:path>
                <a:path w="3575684" h="2849879">
                  <a:moveTo>
                    <a:pt x="389552" y="2177921"/>
                  </a:moveTo>
                  <a:lnTo>
                    <a:pt x="400351" y="2223155"/>
                  </a:lnTo>
                  <a:lnTo>
                    <a:pt x="400556" y="2228078"/>
                  </a:lnTo>
                  <a:lnTo>
                    <a:pt x="402058" y="2232567"/>
                  </a:lnTo>
                  <a:lnTo>
                    <a:pt x="407659" y="2240675"/>
                  </a:lnTo>
                  <a:lnTo>
                    <a:pt x="411325" y="2243669"/>
                  </a:lnTo>
                  <a:lnTo>
                    <a:pt x="415857" y="2245603"/>
                  </a:lnTo>
                  <a:lnTo>
                    <a:pt x="450459" y="2258323"/>
                  </a:lnTo>
                  <a:lnTo>
                    <a:pt x="451993" y="2258943"/>
                  </a:lnTo>
                  <a:lnTo>
                    <a:pt x="453180" y="2259964"/>
                  </a:lnTo>
                  <a:lnTo>
                    <a:pt x="454863" y="2262812"/>
                  </a:lnTo>
                  <a:lnTo>
                    <a:pt x="455110" y="2263986"/>
                  </a:lnTo>
                  <a:lnTo>
                    <a:pt x="454793" y="2267629"/>
                  </a:lnTo>
                  <a:lnTo>
                    <a:pt x="454118" y="2269042"/>
                  </a:lnTo>
                  <a:lnTo>
                    <a:pt x="451810" y="2271413"/>
                  </a:lnTo>
                  <a:lnTo>
                    <a:pt x="450415" y="2272125"/>
                  </a:lnTo>
                  <a:lnTo>
                    <a:pt x="412285" y="2277610"/>
                  </a:lnTo>
                  <a:lnTo>
                    <a:pt x="407391" y="2278498"/>
                  </a:lnTo>
                  <a:lnTo>
                    <a:pt x="403119" y="2280633"/>
                  </a:lnTo>
                  <a:lnTo>
                    <a:pt x="395823" y="2287395"/>
                  </a:lnTo>
                  <a:lnTo>
                    <a:pt x="393371" y="2291493"/>
                  </a:lnTo>
                  <a:lnTo>
                    <a:pt x="392115" y="2296306"/>
                  </a:lnTo>
                  <a:lnTo>
                    <a:pt x="380699" y="2333638"/>
                  </a:lnTo>
                  <a:lnTo>
                    <a:pt x="380158" y="2335157"/>
                  </a:lnTo>
                  <a:lnTo>
                    <a:pt x="379203" y="2336341"/>
                  </a:lnTo>
                  <a:lnTo>
                    <a:pt x="376462" y="2338040"/>
                  </a:lnTo>
                  <a:lnTo>
                    <a:pt x="374977" y="2338369"/>
                  </a:lnTo>
                  <a:lnTo>
                    <a:pt x="371776" y="2337986"/>
                  </a:lnTo>
                  <a:lnTo>
                    <a:pt x="364481" y="2296346"/>
                  </a:lnTo>
                  <a:lnTo>
                    <a:pt x="364225" y="2290515"/>
                  </a:lnTo>
                  <a:lnTo>
                    <a:pt x="362441" y="2285195"/>
                  </a:lnTo>
                  <a:lnTo>
                    <a:pt x="314152" y="2257290"/>
                  </a:lnTo>
                  <a:lnTo>
                    <a:pt x="313811" y="2257250"/>
                  </a:lnTo>
                  <a:lnTo>
                    <a:pt x="312586" y="2256785"/>
                  </a:lnTo>
                  <a:lnTo>
                    <a:pt x="311376" y="2255779"/>
                  </a:lnTo>
                  <a:lnTo>
                    <a:pt x="309652" y="2252933"/>
                  </a:lnTo>
                  <a:lnTo>
                    <a:pt x="309392" y="2251729"/>
                  </a:lnTo>
                  <a:lnTo>
                    <a:pt x="309715" y="2248091"/>
                  </a:lnTo>
                  <a:lnTo>
                    <a:pt x="310400" y="2246675"/>
                  </a:lnTo>
                  <a:lnTo>
                    <a:pt x="312748" y="2244315"/>
                  </a:lnTo>
                  <a:lnTo>
                    <a:pt x="314160" y="2243623"/>
                  </a:lnTo>
                  <a:lnTo>
                    <a:pt x="349646" y="2238884"/>
                  </a:lnTo>
                  <a:lnTo>
                    <a:pt x="355376" y="2237808"/>
                  </a:lnTo>
                  <a:lnTo>
                    <a:pt x="360376" y="2235286"/>
                  </a:lnTo>
                  <a:lnTo>
                    <a:pt x="368919" y="2227351"/>
                  </a:lnTo>
                  <a:lnTo>
                    <a:pt x="371802" y="2222550"/>
                  </a:lnTo>
                  <a:lnTo>
                    <a:pt x="373297" y="2216915"/>
                  </a:lnTo>
                  <a:lnTo>
                    <a:pt x="383831" y="2182652"/>
                  </a:lnTo>
                  <a:lnTo>
                    <a:pt x="384371" y="2181133"/>
                  </a:lnTo>
                  <a:lnTo>
                    <a:pt x="385326" y="2179949"/>
                  </a:lnTo>
                  <a:lnTo>
                    <a:pt x="388067" y="2178250"/>
                  </a:lnTo>
                  <a:lnTo>
                    <a:pt x="389552" y="2177921"/>
                  </a:lnTo>
                  <a:close/>
                </a:path>
                <a:path w="3575684" h="2849879">
                  <a:moveTo>
                    <a:pt x="313811" y="2257250"/>
                  </a:moveTo>
                  <a:lnTo>
                    <a:pt x="314152" y="2257290"/>
                  </a:lnTo>
                  <a:lnTo>
                    <a:pt x="313811" y="2257250"/>
                  </a:lnTo>
                  <a:close/>
                </a:path>
                <a:path w="3575684" h="2849879">
                  <a:moveTo>
                    <a:pt x="825470" y="2444027"/>
                  </a:moveTo>
                  <a:lnTo>
                    <a:pt x="836239" y="2489297"/>
                  </a:lnTo>
                  <a:lnTo>
                    <a:pt x="836341" y="2494306"/>
                  </a:lnTo>
                  <a:lnTo>
                    <a:pt x="837790" y="2498889"/>
                  </a:lnTo>
                  <a:lnTo>
                    <a:pt x="843383" y="2507202"/>
                  </a:lnTo>
                  <a:lnTo>
                    <a:pt x="847082" y="2510272"/>
                  </a:lnTo>
                  <a:lnTo>
                    <a:pt x="851684" y="2512253"/>
                  </a:lnTo>
                  <a:lnTo>
                    <a:pt x="886286" y="2524973"/>
                  </a:lnTo>
                  <a:lnTo>
                    <a:pt x="887509" y="2525455"/>
                  </a:lnTo>
                  <a:lnTo>
                    <a:pt x="888535" y="2526207"/>
                  </a:lnTo>
                  <a:lnTo>
                    <a:pt x="891182" y="2529415"/>
                  </a:lnTo>
                  <a:lnTo>
                    <a:pt x="891576" y="2531833"/>
                  </a:lnTo>
                  <a:lnTo>
                    <a:pt x="889516" y="2537134"/>
                  </a:lnTo>
                  <a:lnTo>
                    <a:pt x="887593" y="2538651"/>
                  </a:lnTo>
                  <a:lnTo>
                    <a:pt x="848282" y="2544281"/>
                  </a:lnTo>
                  <a:lnTo>
                    <a:pt x="843387" y="2545168"/>
                  </a:lnTo>
                  <a:lnTo>
                    <a:pt x="839116" y="2547303"/>
                  </a:lnTo>
                  <a:lnTo>
                    <a:pt x="831820" y="2554066"/>
                  </a:lnTo>
                  <a:lnTo>
                    <a:pt x="829368" y="2558163"/>
                  </a:lnTo>
                  <a:lnTo>
                    <a:pt x="828112" y="2562976"/>
                  </a:lnTo>
                  <a:lnTo>
                    <a:pt x="816736" y="2599970"/>
                  </a:lnTo>
                  <a:lnTo>
                    <a:pt x="816234" y="2601520"/>
                  </a:lnTo>
                  <a:lnTo>
                    <a:pt x="815297" y="2602734"/>
                  </a:lnTo>
                  <a:lnTo>
                    <a:pt x="812554" y="2604490"/>
                  </a:lnTo>
                  <a:lnTo>
                    <a:pt x="811059" y="2604832"/>
                  </a:lnTo>
                  <a:lnTo>
                    <a:pt x="807824" y="2604445"/>
                  </a:lnTo>
                  <a:lnTo>
                    <a:pt x="800518" y="2562678"/>
                  </a:lnTo>
                  <a:lnTo>
                    <a:pt x="800275" y="2556851"/>
                  </a:lnTo>
                  <a:lnTo>
                    <a:pt x="798496" y="2551538"/>
                  </a:lnTo>
                  <a:lnTo>
                    <a:pt x="791864" y="2541942"/>
                  </a:lnTo>
                  <a:lnTo>
                    <a:pt x="787523" y="2538400"/>
                  </a:lnTo>
                  <a:lnTo>
                    <a:pt x="782158" y="2536113"/>
                  </a:lnTo>
                  <a:lnTo>
                    <a:pt x="746970" y="2522479"/>
                  </a:lnTo>
                  <a:lnTo>
                    <a:pt x="745421" y="2520147"/>
                  </a:lnTo>
                  <a:lnTo>
                    <a:pt x="745639" y="2513280"/>
                  </a:lnTo>
                  <a:lnTo>
                    <a:pt x="747333" y="2511052"/>
                  </a:lnTo>
                  <a:lnTo>
                    <a:pt x="750613" y="2510030"/>
                  </a:lnTo>
                  <a:lnTo>
                    <a:pt x="750983" y="2509851"/>
                  </a:lnTo>
                  <a:lnTo>
                    <a:pt x="751369" y="2509726"/>
                  </a:lnTo>
                  <a:lnTo>
                    <a:pt x="751774" y="2509654"/>
                  </a:lnTo>
                  <a:lnTo>
                    <a:pt x="785524" y="2505111"/>
                  </a:lnTo>
                  <a:lnTo>
                    <a:pt x="791258" y="2504044"/>
                  </a:lnTo>
                  <a:lnTo>
                    <a:pt x="796262" y="2501527"/>
                  </a:lnTo>
                  <a:lnTo>
                    <a:pt x="804809" y="2493587"/>
                  </a:lnTo>
                  <a:lnTo>
                    <a:pt x="807689" y="2488783"/>
                  </a:lnTo>
                  <a:lnTo>
                    <a:pt x="809174" y="2483142"/>
                  </a:lnTo>
                  <a:lnTo>
                    <a:pt x="819793" y="2448889"/>
                  </a:lnTo>
                  <a:lnTo>
                    <a:pt x="820295" y="2447339"/>
                  </a:lnTo>
                  <a:lnTo>
                    <a:pt x="821232" y="2446126"/>
                  </a:lnTo>
                  <a:lnTo>
                    <a:pt x="823975" y="2444369"/>
                  </a:lnTo>
                  <a:lnTo>
                    <a:pt x="825470" y="2444027"/>
                  </a:lnTo>
                  <a:close/>
                </a:path>
                <a:path w="3575684" h="2849879">
                  <a:moveTo>
                    <a:pt x="3366822" y="1455290"/>
                  </a:moveTo>
                  <a:lnTo>
                    <a:pt x="3378841" y="1465620"/>
                  </a:lnTo>
                  <a:lnTo>
                    <a:pt x="3383848" y="1527055"/>
                  </a:lnTo>
                  <a:lnTo>
                    <a:pt x="3404291" y="1560993"/>
                  </a:lnTo>
                  <a:lnTo>
                    <a:pt x="3425337" y="1569001"/>
                  </a:lnTo>
                  <a:lnTo>
                    <a:pt x="3420277" y="1611298"/>
                  </a:lnTo>
                  <a:lnTo>
                    <a:pt x="3376948" y="1629243"/>
                  </a:lnTo>
                  <a:lnTo>
                    <a:pt x="3371063" y="1643251"/>
                  </a:lnTo>
                  <a:lnTo>
                    <a:pt x="3352966" y="1702008"/>
                  </a:lnTo>
                  <a:lnTo>
                    <a:pt x="3352161" y="1704455"/>
                  </a:lnTo>
                  <a:lnTo>
                    <a:pt x="3350672" y="1706371"/>
                  </a:lnTo>
                  <a:lnTo>
                    <a:pt x="3346325" y="1709138"/>
                  </a:lnTo>
                  <a:lnTo>
                    <a:pt x="3343960" y="1709677"/>
                  </a:lnTo>
                  <a:lnTo>
                    <a:pt x="3338844" y="1709065"/>
                  </a:lnTo>
                  <a:lnTo>
                    <a:pt x="3336673" y="1707983"/>
                  </a:lnTo>
                  <a:lnTo>
                    <a:pt x="3333102" y="1704269"/>
                  </a:lnTo>
                  <a:lnTo>
                    <a:pt x="3332107" y="1702056"/>
                  </a:lnTo>
                  <a:lnTo>
                    <a:pt x="3327333" y="1642997"/>
                  </a:lnTo>
                  <a:lnTo>
                    <a:pt x="3326555" y="1636221"/>
                  </a:lnTo>
                  <a:lnTo>
                    <a:pt x="3304127" y="1604040"/>
                  </a:lnTo>
                  <a:lnTo>
                    <a:pt x="3245326" y="1581061"/>
                  </a:lnTo>
                  <a:lnTo>
                    <a:pt x="3243408" y="1579462"/>
                  </a:lnTo>
                  <a:lnTo>
                    <a:pt x="3240673" y="1574943"/>
                  </a:lnTo>
                  <a:lnTo>
                    <a:pt x="3240146" y="1572503"/>
                  </a:lnTo>
                  <a:lnTo>
                    <a:pt x="3240774" y="1567258"/>
                  </a:lnTo>
                  <a:lnTo>
                    <a:pt x="3241861" y="1565011"/>
                  </a:lnTo>
                  <a:lnTo>
                    <a:pt x="3245585" y="1561265"/>
                  </a:lnTo>
                  <a:lnTo>
                    <a:pt x="3247826" y="1560164"/>
                  </a:lnTo>
                  <a:lnTo>
                    <a:pt x="3250446" y="1559835"/>
                  </a:lnTo>
                  <a:lnTo>
                    <a:pt x="3304047" y="1552174"/>
                  </a:lnTo>
                  <a:lnTo>
                    <a:pt x="3309540" y="1551328"/>
                  </a:lnTo>
                  <a:lnTo>
                    <a:pt x="3314656" y="1549452"/>
                  </a:lnTo>
                  <a:lnTo>
                    <a:pt x="3319394" y="1546545"/>
                  </a:lnTo>
                  <a:lnTo>
                    <a:pt x="3320229" y="1546092"/>
                  </a:lnTo>
                  <a:lnTo>
                    <a:pt x="3358623" y="1460628"/>
                  </a:lnTo>
                  <a:lnTo>
                    <a:pt x="3360092" y="1458678"/>
                  </a:lnTo>
                  <a:lnTo>
                    <a:pt x="3364444" y="1455844"/>
                  </a:lnTo>
                  <a:lnTo>
                    <a:pt x="3366822" y="1455290"/>
                  </a:lnTo>
                  <a:close/>
                </a:path>
                <a:path w="3575684" h="2849879">
                  <a:moveTo>
                    <a:pt x="2867102" y="1501449"/>
                  </a:moveTo>
                  <a:lnTo>
                    <a:pt x="2890814" y="1510353"/>
                  </a:lnTo>
                  <a:lnTo>
                    <a:pt x="2891811" y="1511102"/>
                  </a:lnTo>
                  <a:lnTo>
                    <a:pt x="2892595" y="1512135"/>
                  </a:lnTo>
                  <a:lnTo>
                    <a:pt x="2894415" y="1514307"/>
                  </a:lnTo>
                  <a:lnTo>
                    <a:pt x="2894821" y="1516717"/>
                  </a:lnTo>
                  <a:lnTo>
                    <a:pt x="2892803" y="1522013"/>
                  </a:lnTo>
                  <a:lnTo>
                    <a:pt x="2890896" y="1523542"/>
                  </a:lnTo>
                  <a:lnTo>
                    <a:pt x="2863995" y="1527419"/>
                  </a:lnTo>
                  <a:lnTo>
                    <a:pt x="2867102" y="1501449"/>
                  </a:lnTo>
                  <a:close/>
                </a:path>
                <a:path w="3575684" h="2849879">
                  <a:moveTo>
                    <a:pt x="3386189" y="1893382"/>
                  </a:moveTo>
                  <a:lnTo>
                    <a:pt x="3373033" y="2003355"/>
                  </a:lnTo>
                  <a:lnTo>
                    <a:pt x="3371993" y="1990531"/>
                  </a:lnTo>
                  <a:lnTo>
                    <a:pt x="3371751" y="1984704"/>
                  </a:lnTo>
                  <a:lnTo>
                    <a:pt x="3369971" y="1979392"/>
                  </a:lnTo>
                  <a:lnTo>
                    <a:pt x="3363340" y="1969796"/>
                  </a:lnTo>
                  <a:lnTo>
                    <a:pt x="3358999" y="1966253"/>
                  </a:lnTo>
                  <a:lnTo>
                    <a:pt x="3353634" y="1963966"/>
                  </a:lnTo>
                  <a:lnTo>
                    <a:pt x="3321654" y="1951560"/>
                  </a:lnTo>
                  <a:lnTo>
                    <a:pt x="3320120" y="1950940"/>
                  </a:lnTo>
                  <a:lnTo>
                    <a:pt x="3318933" y="1949919"/>
                  </a:lnTo>
                  <a:lnTo>
                    <a:pt x="3317250" y="1947071"/>
                  </a:lnTo>
                  <a:lnTo>
                    <a:pt x="3316927" y="1945538"/>
                  </a:lnTo>
                  <a:lnTo>
                    <a:pt x="3317320" y="1942254"/>
                  </a:lnTo>
                  <a:lnTo>
                    <a:pt x="3357084" y="1932974"/>
                  </a:lnTo>
                  <a:lnTo>
                    <a:pt x="3357338" y="1933004"/>
                  </a:lnTo>
                  <a:lnTo>
                    <a:pt x="3362955" y="1931888"/>
                  </a:lnTo>
                  <a:lnTo>
                    <a:pt x="3367860" y="1929378"/>
                  </a:lnTo>
                  <a:lnTo>
                    <a:pt x="3376243" y="1921571"/>
                  </a:lnTo>
                  <a:lnTo>
                    <a:pt x="3379095" y="1916858"/>
                  </a:lnTo>
                  <a:lnTo>
                    <a:pt x="3380609" y="1911334"/>
                  </a:lnTo>
                  <a:lnTo>
                    <a:pt x="3386189" y="1893382"/>
                  </a:lnTo>
                  <a:close/>
                </a:path>
                <a:path w="3575684" h="2849879">
                  <a:moveTo>
                    <a:pt x="1363741" y="2470376"/>
                  </a:moveTo>
                  <a:lnTo>
                    <a:pt x="1380721" y="2541990"/>
                  </a:lnTo>
                  <a:lnTo>
                    <a:pt x="1381078" y="2549756"/>
                  </a:lnTo>
                  <a:lnTo>
                    <a:pt x="1383467" y="2556836"/>
                  </a:lnTo>
                  <a:lnTo>
                    <a:pt x="1392307" y="2569626"/>
                  </a:lnTo>
                  <a:lnTo>
                    <a:pt x="1398086" y="2574363"/>
                  </a:lnTo>
                  <a:lnTo>
                    <a:pt x="1405225" y="2577442"/>
                  </a:lnTo>
                  <a:lnTo>
                    <a:pt x="1462374" y="2598993"/>
                  </a:lnTo>
                  <a:lnTo>
                    <a:pt x="1464292" y="2600592"/>
                  </a:lnTo>
                  <a:lnTo>
                    <a:pt x="1467027" y="2605110"/>
                  </a:lnTo>
                  <a:lnTo>
                    <a:pt x="1467554" y="2607551"/>
                  </a:lnTo>
                  <a:lnTo>
                    <a:pt x="1466927" y="2612795"/>
                  </a:lnTo>
                  <a:lnTo>
                    <a:pt x="1465839" y="2615043"/>
                  </a:lnTo>
                  <a:lnTo>
                    <a:pt x="1462115" y="2618789"/>
                  </a:lnTo>
                  <a:lnTo>
                    <a:pt x="1459874" y="2619890"/>
                  </a:lnTo>
                  <a:lnTo>
                    <a:pt x="1457254" y="2620219"/>
                  </a:lnTo>
                  <a:lnTo>
                    <a:pt x="1399556" y="2628418"/>
                  </a:lnTo>
                  <a:lnTo>
                    <a:pt x="1367774" y="2657394"/>
                  </a:lnTo>
                  <a:lnTo>
                    <a:pt x="1360170" y="2682226"/>
                  </a:lnTo>
                  <a:lnTo>
                    <a:pt x="1325655" y="2678097"/>
                  </a:lnTo>
                  <a:lnTo>
                    <a:pt x="1324047" y="2657826"/>
                  </a:lnTo>
                  <a:lnTo>
                    <a:pt x="1323274" y="2651042"/>
                  </a:lnTo>
                  <a:lnTo>
                    <a:pt x="1300854" y="2618798"/>
                  </a:lnTo>
                  <a:lnTo>
                    <a:pt x="1242050" y="2595806"/>
                  </a:lnTo>
                  <a:lnTo>
                    <a:pt x="1240132" y="2594207"/>
                  </a:lnTo>
                  <a:lnTo>
                    <a:pt x="1237397" y="2589689"/>
                  </a:lnTo>
                  <a:lnTo>
                    <a:pt x="1236870" y="2587248"/>
                  </a:lnTo>
                  <a:lnTo>
                    <a:pt x="1237497" y="2582003"/>
                  </a:lnTo>
                  <a:lnTo>
                    <a:pt x="1238585" y="2579756"/>
                  </a:lnTo>
                  <a:lnTo>
                    <a:pt x="1242309" y="2576010"/>
                  </a:lnTo>
                  <a:lnTo>
                    <a:pt x="1244550" y="2574909"/>
                  </a:lnTo>
                  <a:lnTo>
                    <a:pt x="1247170" y="2574580"/>
                  </a:lnTo>
                  <a:lnTo>
                    <a:pt x="1300687" y="2566910"/>
                  </a:lnTo>
                  <a:lnTo>
                    <a:pt x="1332867" y="2544541"/>
                  </a:lnTo>
                  <a:lnTo>
                    <a:pt x="1354735" y="2478045"/>
                  </a:lnTo>
                  <a:lnTo>
                    <a:pt x="1355540" y="2475598"/>
                  </a:lnTo>
                  <a:lnTo>
                    <a:pt x="1357029" y="2473683"/>
                  </a:lnTo>
                  <a:lnTo>
                    <a:pt x="1361375" y="2470915"/>
                  </a:lnTo>
                  <a:lnTo>
                    <a:pt x="1363741" y="2470376"/>
                  </a:lnTo>
                  <a:close/>
                </a:path>
                <a:path w="3575684" h="2849879">
                  <a:moveTo>
                    <a:pt x="1626413" y="2325883"/>
                  </a:moveTo>
                  <a:lnTo>
                    <a:pt x="1637213" y="2371116"/>
                  </a:lnTo>
                  <a:lnTo>
                    <a:pt x="1637417" y="2376039"/>
                  </a:lnTo>
                  <a:lnTo>
                    <a:pt x="1638919" y="2380528"/>
                  </a:lnTo>
                  <a:lnTo>
                    <a:pt x="1644520" y="2388636"/>
                  </a:lnTo>
                  <a:lnTo>
                    <a:pt x="1648186" y="2391630"/>
                  </a:lnTo>
                  <a:lnTo>
                    <a:pt x="1652718" y="2393564"/>
                  </a:lnTo>
                  <a:lnTo>
                    <a:pt x="1687321" y="2406284"/>
                  </a:lnTo>
                  <a:lnTo>
                    <a:pt x="1688854" y="2406904"/>
                  </a:lnTo>
                  <a:lnTo>
                    <a:pt x="1690042" y="2407926"/>
                  </a:lnTo>
                  <a:lnTo>
                    <a:pt x="1691725" y="2410773"/>
                  </a:lnTo>
                  <a:lnTo>
                    <a:pt x="1691983" y="2411999"/>
                  </a:lnTo>
                  <a:lnTo>
                    <a:pt x="1691655" y="2415590"/>
                  </a:lnTo>
                  <a:lnTo>
                    <a:pt x="1690979" y="2417004"/>
                  </a:lnTo>
                  <a:lnTo>
                    <a:pt x="1688672" y="2419374"/>
                  </a:lnTo>
                  <a:lnTo>
                    <a:pt x="1687277" y="2420087"/>
                  </a:lnTo>
                  <a:lnTo>
                    <a:pt x="1649147" y="2425572"/>
                  </a:lnTo>
                  <a:lnTo>
                    <a:pt x="1644252" y="2426459"/>
                  </a:lnTo>
                  <a:lnTo>
                    <a:pt x="1639981" y="2428594"/>
                  </a:lnTo>
                  <a:lnTo>
                    <a:pt x="1632685" y="2435357"/>
                  </a:lnTo>
                  <a:lnTo>
                    <a:pt x="1630233" y="2439454"/>
                  </a:lnTo>
                  <a:lnTo>
                    <a:pt x="1628977" y="2444267"/>
                  </a:lnTo>
                  <a:lnTo>
                    <a:pt x="1617930" y="2481386"/>
                  </a:lnTo>
                  <a:lnTo>
                    <a:pt x="1617389" y="2482905"/>
                  </a:lnTo>
                  <a:lnTo>
                    <a:pt x="1616434" y="2484089"/>
                  </a:lnTo>
                  <a:lnTo>
                    <a:pt x="1613694" y="2485788"/>
                  </a:lnTo>
                  <a:lnTo>
                    <a:pt x="1612208" y="2486117"/>
                  </a:lnTo>
                  <a:lnTo>
                    <a:pt x="1609007" y="2485734"/>
                  </a:lnTo>
                  <a:lnTo>
                    <a:pt x="1601333" y="2444392"/>
                  </a:lnTo>
                  <a:lnTo>
                    <a:pt x="1601076" y="2438561"/>
                  </a:lnTo>
                  <a:lnTo>
                    <a:pt x="1599293" y="2433241"/>
                  </a:lnTo>
                  <a:lnTo>
                    <a:pt x="1551003" y="2405336"/>
                  </a:lnTo>
                  <a:lnTo>
                    <a:pt x="1549380" y="2404827"/>
                  </a:lnTo>
                  <a:lnTo>
                    <a:pt x="1548096" y="2403864"/>
                  </a:lnTo>
                  <a:lnTo>
                    <a:pt x="1546205" y="2401034"/>
                  </a:lnTo>
                  <a:lnTo>
                    <a:pt x="1545850" y="2399643"/>
                  </a:lnTo>
                  <a:lnTo>
                    <a:pt x="1545926" y="2398157"/>
                  </a:lnTo>
                  <a:lnTo>
                    <a:pt x="1586095" y="2386710"/>
                  </a:lnTo>
                  <a:lnTo>
                    <a:pt x="1591825" y="2385634"/>
                  </a:lnTo>
                  <a:lnTo>
                    <a:pt x="1596825" y="2383112"/>
                  </a:lnTo>
                  <a:lnTo>
                    <a:pt x="1605367" y="2375177"/>
                  </a:lnTo>
                  <a:lnTo>
                    <a:pt x="1608250" y="2370376"/>
                  </a:lnTo>
                  <a:lnTo>
                    <a:pt x="1609745" y="2364741"/>
                  </a:lnTo>
                  <a:lnTo>
                    <a:pt x="1620692" y="2330613"/>
                  </a:lnTo>
                  <a:lnTo>
                    <a:pt x="1621233" y="2329094"/>
                  </a:lnTo>
                  <a:lnTo>
                    <a:pt x="1622188" y="2327910"/>
                  </a:lnTo>
                  <a:lnTo>
                    <a:pt x="1624928" y="2326212"/>
                  </a:lnTo>
                  <a:lnTo>
                    <a:pt x="1626413" y="2325883"/>
                  </a:lnTo>
                  <a:close/>
                </a:path>
                <a:path w="3575684" h="2849879">
                  <a:moveTo>
                    <a:pt x="2600602" y="2618338"/>
                  </a:moveTo>
                  <a:lnTo>
                    <a:pt x="2617667" y="2689962"/>
                  </a:lnTo>
                  <a:lnTo>
                    <a:pt x="2617994" y="2697738"/>
                  </a:lnTo>
                  <a:lnTo>
                    <a:pt x="2620370" y="2704827"/>
                  </a:lnTo>
                  <a:lnTo>
                    <a:pt x="2629220" y="2717632"/>
                  </a:lnTo>
                  <a:lnTo>
                    <a:pt x="2635012" y="2722360"/>
                  </a:lnTo>
                  <a:lnTo>
                    <a:pt x="2642171" y="2725413"/>
                  </a:lnTo>
                  <a:lnTo>
                    <a:pt x="2699236" y="2746954"/>
                  </a:lnTo>
                  <a:lnTo>
                    <a:pt x="2701154" y="2748553"/>
                  </a:lnTo>
                  <a:lnTo>
                    <a:pt x="2703889" y="2753071"/>
                  </a:lnTo>
                  <a:lnTo>
                    <a:pt x="2704416" y="2755512"/>
                  </a:lnTo>
                  <a:lnTo>
                    <a:pt x="2703789" y="2760757"/>
                  </a:lnTo>
                  <a:lnTo>
                    <a:pt x="2702701" y="2763004"/>
                  </a:lnTo>
                  <a:lnTo>
                    <a:pt x="2698977" y="2766750"/>
                  </a:lnTo>
                  <a:lnTo>
                    <a:pt x="2696736" y="2767851"/>
                  </a:lnTo>
                  <a:lnTo>
                    <a:pt x="2694116" y="2768180"/>
                  </a:lnTo>
                  <a:lnTo>
                    <a:pt x="2636417" y="2776380"/>
                  </a:lnTo>
                  <a:lnTo>
                    <a:pt x="2604700" y="2805535"/>
                  </a:lnTo>
                  <a:lnTo>
                    <a:pt x="2597096" y="2830367"/>
                  </a:lnTo>
                  <a:lnTo>
                    <a:pt x="2562581" y="2826238"/>
                  </a:lnTo>
                  <a:lnTo>
                    <a:pt x="2560888" y="2805957"/>
                  </a:lnTo>
                  <a:lnTo>
                    <a:pt x="2560115" y="2799173"/>
                  </a:lnTo>
                  <a:lnTo>
                    <a:pt x="2537672" y="2766917"/>
                  </a:lnTo>
                  <a:lnTo>
                    <a:pt x="2522278" y="2760752"/>
                  </a:lnTo>
                  <a:lnTo>
                    <a:pt x="2478767" y="2744264"/>
                  </a:lnTo>
                  <a:lnTo>
                    <a:pt x="2476848" y="2742666"/>
                  </a:lnTo>
                  <a:lnTo>
                    <a:pt x="2474113" y="2738147"/>
                  </a:lnTo>
                  <a:lnTo>
                    <a:pt x="2473586" y="2735707"/>
                  </a:lnTo>
                  <a:lnTo>
                    <a:pt x="2474214" y="2730462"/>
                  </a:lnTo>
                  <a:lnTo>
                    <a:pt x="2475302" y="2728215"/>
                  </a:lnTo>
                  <a:lnTo>
                    <a:pt x="2479025" y="2724469"/>
                  </a:lnTo>
                  <a:lnTo>
                    <a:pt x="2481266" y="2723368"/>
                  </a:lnTo>
                  <a:lnTo>
                    <a:pt x="2483887" y="2723039"/>
                  </a:lnTo>
                  <a:lnTo>
                    <a:pt x="2537444" y="2715030"/>
                  </a:lnTo>
                  <a:lnTo>
                    <a:pt x="2569790" y="2692573"/>
                  </a:lnTo>
                  <a:lnTo>
                    <a:pt x="2591596" y="2626007"/>
                  </a:lnTo>
                  <a:lnTo>
                    <a:pt x="2592401" y="2623560"/>
                  </a:lnTo>
                  <a:lnTo>
                    <a:pt x="2593890" y="2621644"/>
                  </a:lnTo>
                  <a:lnTo>
                    <a:pt x="2598237" y="2618877"/>
                  </a:lnTo>
                  <a:lnTo>
                    <a:pt x="2600602" y="2618338"/>
                  </a:lnTo>
                  <a:close/>
                </a:path>
                <a:path w="3575684" h="2849879">
                  <a:moveTo>
                    <a:pt x="2863316" y="2473723"/>
                  </a:moveTo>
                  <a:lnTo>
                    <a:pt x="2874075" y="2519078"/>
                  </a:lnTo>
                  <a:lnTo>
                    <a:pt x="2874279" y="2524001"/>
                  </a:lnTo>
                  <a:lnTo>
                    <a:pt x="2875781" y="2528489"/>
                  </a:lnTo>
                  <a:lnTo>
                    <a:pt x="2881382" y="2536598"/>
                  </a:lnTo>
                  <a:lnTo>
                    <a:pt x="2885048" y="2539592"/>
                  </a:lnTo>
                  <a:lnTo>
                    <a:pt x="2889580" y="2541526"/>
                  </a:lnTo>
                  <a:lnTo>
                    <a:pt x="2924182" y="2554246"/>
                  </a:lnTo>
                  <a:lnTo>
                    <a:pt x="2925716" y="2554865"/>
                  </a:lnTo>
                  <a:lnTo>
                    <a:pt x="2926903" y="2555887"/>
                  </a:lnTo>
                  <a:lnTo>
                    <a:pt x="2928587" y="2558734"/>
                  </a:lnTo>
                  <a:lnTo>
                    <a:pt x="2928909" y="2560267"/>
                  </a:lnTo>
                  <a:lnTo>
                    <a:pt x="2928516" y="2563552"/>
                  </a:lnTo>
                  <a:lnTo>
                    <a:pt x="2927841" y="2564965"/>
                  </a:lnTo>
                  <a:lnTo>
                    <a:pt x="2925534" y="2567335"/>
                  </a:lnTo>
                  <a:lnTo>
                    <a:pt x="2924139" y="2568048"/>
                  </a:lnTo>
                  <a:lnTo>
                    <a:pt x="2886008" y="2573533"/>
                  </a:lnTo>
                  <a:lnTo>
                    <a:pt x="2881129" y="2574436"/>
                  </a:lnTo>
                  <a:lnTo>
                    <a:pt x="2876874" y="2576579"/>
                  </a:lnTo>
                  <a:lnTo>
                    <a:pt x="2869611" y="2583343"/>
                  </a:lnTo>
                  <a:lnTo>
                    <a:pt x="2867171" y="2587435"/>
                  </a:lnTo>
                  <a:lnTo>
                    <a:pt x="2865923" y="2592238"/>
                  </a:lnTo>
                  <a:lnTo>
                    <a:pt x="2854412" y="2629645"/>
                  </a:lnTo>
                  <a:lnTo>
                    <a:pt x="2853911" y="2631195"/>
                  </a:lnTo>
                  <a:lnTo>
                    <a:pt x="2852974" y="2632409"/>
                  </a:lnTo>
                  <a:lnTo>
                    <a:pt x="2850230" y="2634165"/>
                  </a:lnTo>
                  <a:lnTo>
                    <a:pt x="2848735" y="2634508"/>
                  </a:lnTo>
                  <a:lnTo>
                    <a:pt x="2845501" y="2634121"/>
                  </a:lnTo>
                  <a:lnTo>
                    <a:pt x="2838194" y="2592354"/>
                  </a:lnTo>
                  <a:lnTo>
                    <a:pt x="2837938" y="2586522"/>
                  </a:lnTo>
                  <a:lnTo>
                    <a:pt x="2836155" y="2581203"/>
                  </a:lnTo>
                  <a:lnTo>
                    <a:pt x="2787865" y="2553298"/>
                  </a:lnTo>
                  <a:lnTo>
                    <a:pt x="2786258" y="2552747"/>
                  </a:lnTo>
                  <a:lnTo>
                    <a:pt x="2785000" y="2551753"/>
                  </a:lnTo>
                  <a:lnTo>
                    <a:pt x="2783185" y="2548881"/>
                  </a:lnTo>
                  <a:lnTo>
                    <a:pt x="2782897" y="2547626"/>
                  </a:lnTo>
                  <a:lnTo>
                    <a:pt x="2783210" y="2543942"/>
                  </a:lnTo>
                  <a:lnTo>
                    <a:pt x="2783909" y="2542500"/>
                  </a:lnTo>
                  <a:lnTo>
                    <a:pt x="2786322" y="2540108"/>
                  </a:lnTo>
                  <a:lnTo>
                    <a:pt x="2787771" y="2539422"/>
                  </a:lnTo>
                  <a:lnTo>
                    <a:pt x="2789460" y="2539245"/>
                  </a:lnTo>
                  <a:lnTo>
                    <a:pt x="2823211" y="2534702"/>
                  </a:lnTo>
                  <a:lnTo>
                    <a:pt x="2846861" y="2512733"/>
                  </a:lnTo>
                  <a:lnTo>
                    <a:pt x="2858140" y="2477035"/>
                  </a:lnTo>
                  <a:lnTo>
                    <a:pt x="2859077" y="2475821"/>
                  </a:lnTo>
                  <a:lnTo>
                    <a:pt x="2861821" y="2474065"/>
                  </a:lnTo>
                  <a:lnTo>
                    <a:pt x="2863316" y="2473723"/>
                  </a:lnTo>
                  <a:close/>
                </a:path>
                <a:path w="3575684" h="2849879">
                  <a:moveTo>
                    <a:pt x="2062332" y="2591988"/>
                  </a:moveTo>
                  <a:lnTo>
                    <a:pt x="2073101" y="2637259"/>
                  </a:lnTo>
                  <a:lnTo>
                    <a:pt x="2073253" y="2642275"/>
                  </a:lnTo>
                  <a:lnTo>
                    <a:pt x="2074753" y="2646849"/>
                  </a:lnTo>
                  <a:lnTo>
                    <a:pt x="2080447" y="2655115"/>
                  </a:lnTo>
                  <a:lnTo>
                    <a:pt x="2084187" y="2658146"/>
                  </a:lnTo>
                  <a:lnTo>
                    <a:pt x="2088819" y="2660076"/>
                  </a:lnTo>
                  <a:lnTo>
                    <a:pt x="2124658" y="2673260"/>
                  </a:lnTo>
                  <a:lnTo>
                    <a:pt x="2125680" y="2674010"/>
                  </a:lnTo>
                  <a:lnTo>
                    <a:pt x="2126498" y="2675051"/>
                  </a:lnTo>
                  <a:lnTo>
                    <a:pt x="2128317" y="2677237"/>
                  </a:lnTo>
                  <a:lnTo>
                    <a:pt x="2128712" y="2679655"/>
                  </a:lnTo>
                  <a:lnTo>
                    <a:pt x="2126652" y="2684956"/>
                  </a:lnTo>
                  <a:lnTo>
                    <a:pt x="2124729" y="2686474"/>
                  </a:lnTo>
                  <a:lnTo>
                    <a:pt x="2085417" y="2692103"/>
                  </a:lnTo>
                  <a:lnTo>
                    <a:pt x="2080466" y="2692969"/>
                  </a:lnTo>
                  <a:lnTo>
                    <a:pt x="2076147" y="2695109"/>
                  </a:lnTo>
                  <a:lnTo>
                    <a:pt x="2068770" y="2701937"/>
                  </a:lnTo>
                  <a:lnTo>
                    <a:pt x="2066303" y="2706078"/>
                  </a:lnTo>
                  <a:lnTo>
                    <a:pt x="2065058" y="2710947"/>
                  </a:lnTo>
                  <a:lnTo>
                    <a:pt x="2053598" y="2747931"/>
                  </a:lnTo>
                  <a:lnTo>
                    <a:pt x="2053096" y="2749481"/>
                  </a:lnTo>
                  <a:lnTo>
                    <a:pt x="2052159" y="2750695"/>
                  </a:lnTo>
                  <a:lnTo>
                    <a:pt x="2049415" y="2752452"/>
                  </a:lnTo>
                  <a:lnTo>
                    <a:pt x="2047921" y="2752794"/>
                  </a:lnTo>
                  <a:lnTo>
                    <a:pt x="2044686" y="2752407"/>
                  </a:lnTo>
                  <a:lnTo>
                    <a:pt x="2037380" y="2710640"/>
                  </a:lnTo>
                  <a:lnTo>
                    <a:pt x="2037137" y="2704812"/>
                  </a:lnTo>
                  <a:lnTo>
                    <a:pt x="2035358" y="2699500"/>
                  </a:lnTo>
                  <a:lnTo>
                    <a:pt x="2028726" y="2689904"/>
                  </a:lnTo>
                  <a:lnTo>
                    <a:pt x="2024385" y="2686361"/>
                  </a:lnTo>
                  <a:lnTo>
                    <a:pt x="2019020" y="2684075"/>
                  </a:lnTo>
                  <a:lnTo>
                    <a:pt x="1983832" y="2670440"/>
                  </a:lnTo>
                  <a:lnTo>
                    <a:pt x="1982283" y="2668109"/>
                  </a:lnTo>
                  <a:lnTo>
                    <a:pt x="1982501" y="2661242"/>
                  </a:lnTo>
                  <a:lnTo>
                    <a:pt x="1984195" y="2659014"/>
                  </a:lnTo>
                  <a:lnTo>
                    <a:pt x="1987475" y="2657991"/>
                  </a:lnTo>
                  <a:lnTo>
                    <a:pt x="1987844" y="2657812"/>
                  </a:lnTo>
                  <a:lnTo>
                    <a:pt x="1988231" y="2657687"/>
                  </a:lnTo>
                  <a:lnTo>
                    <a:pt x="1988636" y="2657615"/>
                  </a:lnTo>
                  <a:lnTo>
                    <a:pt x="2022386" y="2653072"/>
                  </a:lnTo>
                  <a:lnTo>
                    <a:pt x="2028120" y="2652006"/>
                  </a:lnTo>
                  <a:lnTo>
                    <a:pt x="2033157" y="2649457"/>
                  </a:lnTo>
                  <a:lnTo>
                    <a:pt x="2041671" y="2641549"/>
                  </a:lnTo>
                  <a:lnTo>
                    <a:pt x="2044550" y="2636744"/>
                  </a:lnTo>
                  <a:lnTo>
                    <a:pt x="2046036" y="2631104"/>
                  </a:lnTo>
                  <a:lnTo>
                    <a:pt x="2056655" y="2596851"/>
                  </a:lnTo>
                  <a:lnTo>
                    <a:pt x="2057156" y="2595301"/>
                  </a:lnTo>
                  <a:lnTo>
                    <a:pt x="2058093" y="2594087"/>
                  </a:lnTo>
                  <a:lnTo>
                    <a:pt x="2060837" y="2592330"/>
                  </a:lnTo>
                  <a:lnTo>
                    <a:pt x="2062332" y="2591988"/>
                  </a:lnTo>
                  <a:close/>
                </a:path>
                <a:path w="3575684" h="2849879">
                  <a:moveTo>
                    <a:pt x="3279693" y="2786490"/>
                  </a:moveTo>
                  <a:lnTo>
                    <a:pt x="3272174" y="2849344"/>
                  </a:lnTo>
                  <a:lnTo>
                    <a:pt x="3269186" y="2841380"/>
                  </a:lnTo>
                  <a:lnTo>
                    <a:pt x="3263725" y="2835864"/>
                  </a:lnTo>
                  <a:lnTo>
                    <a:pt x="3220603" y="2819163"/>
                  </a:lnTo>
                  <a:lnTo>
                    <a:pt x="3219053" y="2816832"/>
                  </a:lnTo>
                  <a:lnTo>
                    <a:pt x="3219271" y="2809964"/>
                  </a:lnTo>
                  <a:lnTo>
                    <a:pt x="3220966" y="2807736"/>
                  </a:lnTo>
                  <a:lnTo>
                    <a:pt x="3224246" y="2806714"/>
                  </a:lnTo>
                  <a:lnTo>
                    <a:pt x="3224614" y="2806310"/>
                  </a:lnTo>
                  <a:lnTo>
                    <a:pt x="3225028" y="2805959"/>
                  </a:lnTo>
                  <a:lnTo>
                    <a:pt x="3225487" y="2805661"/>
                  </a:lnTo>
                  <a:lnTo>
                    <a:pt x="3259322" y="2801128"/>
                  </a:lnTo>
                  <a:lnTo>
                    <a:pt x="3268482" y="2799547"/>
                  </a:lnTo>
                  <a:lnTo>
                    <a:pt x="3275272" y="2794667"/>
                  </a:lnTo>
                  <a:lnTo>
                    <a:pt x="3279693" y="2786490"/>
                  </a:lnTo>
                  <a:close/>
                </a:path>
                <a:path w="3575684" h="2849879">
                  <a:moveTo>
                    <a:pt x="3159238" y="0"/>
                  </a:moveTo>
                  <a:lnTo>
                    <a:pt x="3169997" y="45354"/>
                  </a:lnTo>
                  <a:lnTo>
                    <a:pt x="3170202" y="50277"/>
                  </a:lnTo>
                  <a:lnTo>
                    <a:pt x="3171704" y="54766"/>
                  </a:lnTo>
                  <a:lnTo>
                    <a:pt x="3177305" y="62874"/>
                  </a:lnTo>
                  <a:lnTo>
                    <a:pt x="3180971" y="65869"/>
                  </a:lnTo>
                  <a:lnTo>
                    <a:pt x="3185503" y="67802"/>
                  </a:lnTo>
                  <a:lnTo>
                    <a:pt x="3220105" y="80522"/>
                  </a:lnTo>
                  <a:lnTo>
                    <a:pt x="3221639" y="81142"/>
                  </a:lnTo>
                  <a:lnTo>
                    <a:pt x="3222826" y="82163"/>
                  </a:lnTo>
                  <a:lnTo>
                    <a:pt x="3224510" y="85011"/>
                  </a:lnTo>
                  <a:lnTo>
                    <a:pt x="3224832" y="86544"/>
                  </a:lnTo>
                  <a:lnTo>
                    <a:pt x="3224439" y="89828"/>
                  </a:lnTo>
                  <a:lnTo>
                    <a:pt x="3223764" y="91242"/>
                  </a:lnTo>
                  <a:lnTo>
                    <a:pt x="3221457" y="93612"/>
                  </a:lnTo>
                  <a:lnTo>
                    <a:pt x="3220062" y="94325"/>
                  </a:lnTo>
                  <a:lnTo>
                    <a:pt x="3181901" y="100063"/>
                  </a:lnTo>
                  <a:lnTo>
                    <a:pt x="3177021" y="100967"/>
                  </a:lnTo>
                  <a:lnTo>
                    <a:pt x="3172766" y="103109"/>
                  </a:lnTo>
                  <a:lnTo>
                    <a:pt x="3165503" y="109873"/>
                  </a:lnTo>
                  <a:lnTo>
                    <a:pt x="3163063" y="113966"/>
                  </a:lnTo>
                  <a:lnTo>
                    <a:pt x="3161816" y="118769"/>
                  </a:lnTo>
                  <a:lnTo>
                    <a:pt x="3150335" y="155922"/>
                  </a:lnTo>
                  <a:lnTo>
                    <a:pt x="3149834" y="157472"/>
                  </a:lnTo>
                  <a:lnTo>
                    <a:pt x="3148897" y="158686"/>
                  </a:lnTo>
                  <a:lnTo>
                    <a:pt x="3146153" y="160442"/>
                  </a:lnTo>
                  <a:lnTo>
                    <a:pt x="3144658" y="160784"/>
                  </a:lnTo>
                  <a:lnTo>
                    <a:pt x="3141424" y="160397"/>
                  </a:lnTo>
                  <a:lnTo>
                    <a:pt x="3134127" y="118545"/>
                  </a:lnTo>
                  <a:lnTo>
                    <a:pt x="3133874" y="112722"/>
                  </a:lnTo>
                  <a:lnTo>
                    <a:pt x="3132091" y="107412"/>
                  </a:lnTo>
                  <a:lnTo>
                    <a:pt x="3125463" y="97821"/>
                  </a:lnTo>
                  <a:lnTo>
                    <a:pt x="3121126" y="94275"/>
                  </a:lnTo>
                  <a:lnTo>
                    <a:pt x="3115768" y="91980"/>
                  </a:lnTo>
                  <a:lnTo>
                    <a:pt x="3083787" y="79574"/>
                  </a:lnTo>
                  <a:lnTo>
                    <a:pt x="3080537" y="78078"/>
                  </a:lnTo>
                  <a:lnTo>
                    <a:pt x="3079135" y="75555"/>
                  </a:lnTo>
                  <a:lnTo>
                    <a:pt x="3080028" y="68453"/>
                  </a:lnTo>
                  <a:lnTo>
                    <a:pt x="3082012" y="66356"/>
                  </a:lnTo>
                  <a:lnTo>
                    <a:pt x="3085532" y="65711"/>
                  </a:lnTo>
                  <a:lnTo>
                    <a:pt x="3119282" y="61168"/>
                  </a:lnTo>
                  <a:lnTo>
                    <a:pt x="3125025" y="60087"/>
                  </a:lnTo>
                  <a:lnTo>
                    <a:pt x="3130033" y="57554"/>
                  </a:lnTo>
                  <a:lnTo>
                    <a:pt x="3138583" y="49586"/>
                  </a:lnTo>
                  <a:lnTo>
                    <a:pt x="3141461" y="44767"/>
                  </a:lnTo>
                  <a:lnTo>
                    <a:pt x="3142943" y="39115"/>
                  </a:lnTo>
                  <a:lnTo>
                    <a:pt x="3153562" y="4862"/>
                  </a:lnTo>
                  <a:lnTo>
                    <a:pt x="3154063" y="3312"/>
                  </a:lnTo>
                  <a:lnTo>
                    <a:pt x="3155000" y="2098"/>
                  </a:lnTo>
                  <a:lnTo>
                    <a:pt x="3157744" y="342"/>
                  </a:lnTo>
                  <a:lnTo>
                    <a:pt x="3159238" y="0"/>
                  </a:lnTo>
                  <a:close/>
                </a:path>
                <a:path w="3575684" h="2849879">
                  <a:moveTo>
                    <a:pt x="2970698" y="635451"/>
                  </a:moveTo>
                  <a:lnTo>
                    <a:pt x="2987693" y="641860"/>
                  </a:lnTo>
                  <a:lnTo>
                    <a:pt x="2990962" y="643317"/>
                  </a:lnTo>
                  <a:lnTo>
                    <a:pt x="2992395" y="645823"/>
                  </a:lnTo>
                  <a:lnTo>
                    <a:pt x="2991588" y="652935"/>
                  </a:lnTo>
                  <a:lnTo>
                    <a:pt x="2989630" y="655057"/>
                  </a:lnTo>
                  <a:lnTo>
                    <a:pt x="2986118" y="655744"/>
                  </a:lnTo>
                  <a:lnTo>
                    <a:pt x="2967955" y="658376"/>
                  </a:lnTo>
                  <a:lnTo>
                    <a:pt x="2970698" y="635451"/>
                  </a:lnTo>
                  <a:close/>
                </a:path>
                <a:path w="3575684" h="2849879">
                  <a:moveTo>
                    <a:pt x="3575616" y="312767"/>
                  </a:moveTo>
                  <a:lnTo>
                    <a:pt x="3568097" y="375621"/>
                  </a:lnTo>
                  <a:lnTo>
                    <a:pt x="3565294" y="367389"/>
                  </a:lnTo>
                  <a:lnTo>
                    <a:pt x="3559860" y="361648"/>
                  </a:lnTo>
                  <a:lnTo>
                    <a:pt x="3551795" y="358397"/>
                  </a:lnTo>
                  <a:lnTo>
                    <a:pt x="3516606" y="344763"/>
                  </a:lnTo>
                  <a:lnTo>
                    <a:pt x="3515057" y="342431"/>
                  </a:lnTo>
                  <a:lnTo>
                    <a:pt x="3515275" y="335564"/>
                  </a:lnTo>
                  <a:lnTo>
                    <a:pt x="3516970" y="333336"/>
                  </a:lnTo>
                  <a:lnTo>
                    <a:pt x="3520249" y="332314"/>
                  </a:lnTo>
                  <a:lnTo>
                    <a:pt x="3520624" y="332152"/>
                  </a:lnTo>
                  <a:lnTo>
                    <a:pt x="3521011" y="332026"/>
                  </a:lnTo>
                  <a:lnTo>
                    <a:pt x="3521410" y="331938"/>
                  </a:lnTo>
                  <a:lnTo>
                    <a:pt x="3555245" y="327405"/>
                  </a:lnTo>
                  <a:lnTo>
                    <a:pt x="3564405" y="325823"/>
                  </a:lnTo>
                  <a:lnTo>
                    <a:pt x="3571195" y="320944"/>
                  </a:lnTo>
                  <a:lnTo>
                    <a:pt x="3575616" y="312767"/>
                  </a:lnTo>
                  <a:close/>
                </a:path>
                <a:path w="3575684" h="2849879">
                  <a:moveTo>
                    <a:pt x="3073839" y="813682"/>
                  </a:moveTo>
                  <a:lnTo>
                    <a:pt x="3085859" y="824013"/>
                  </a:lnTo>
                  <a:lnTo>
                    <a:pt x="3090865" y="885448"/>
                  </a:lnTo>
                  <a:lnTo>
                    <a:pt x="3115369" y="920900"/>
                  </a:lnTo>
                  <a:lnTo>
                    <a:pt x="3172519" y="942451"/>
                  </a:lnTo>
                  <a:lnTo>
                    <a:pt x="3174437" y="944050"/>
                  </a:lnTo>
                  <a:lnTo>
                    <a:pt x="3177172" y="948568"/>
                  </a:lnTo>
                  <a:lnTo>
                    <a:pt x="3177699" y="951009"/>
                  </a:lnTo>
                  <a:lnTo>
                    <a:pt x="3177071" y="956253"/>
                  </a:lnTo>
                  <a:lnTo>
                    <a:pt x="3175983" y="958501"/>
                  </a:lnTo>
                  <a:lnTo>
                    <a:pt x="3172260" y="962246"/>
                  </a:lnTo>
                  <a:lnTo>
                    <a:pt x="3170019" y="963347"/>
                  </a:lnTo>
                  <a:lnTo>
                    <a:pt x="3167399" y="963677"/>
                  </a:lnTo>
                  <a:lnTo>
                    <a:pt x="3109710" y="971792"/>
                  </a:lnTo>
                  <a:lnTo>
                    <a:pt x="3077942" y="1001370"/>
                  </a:lnTo>
                  <a:lnTo>
                    <a:pt x="3059854" y="1060042"/>
                  </a:lnTo>
                  <a:lnTo>
                    <a:pt x="3059049" y="1062489"/>
                  </a:lnTo>
                  <a:lnTo>
                    <a:pt x="3057560" y="1064405"/>
                  </a:lnTo>
                  <a:lnTo>
                    <a:pt x="3053214" y="1067172"/>
                  </a:lnTo>
                  <a:lnTo>
                    <a:pt x="3050849" y="1067711"/>
                  </a:lnTo>
                  <a:lnTo>
                    <a:pt x="3045733" y="1067099"/>
                  </a:lnTo>
                  <a:lnTo>
                    <a:pt x="3043561" y="1066017"/>
                  </a:lnTo>
                  <a:lnTo>
                    <a:pt x="3039990" y="1062303"/>
                  </a:lnTo>
                  <a:lnTo>
                    <a:pt x="3038995" y="1060090"/>
                  </a:lnTo>
                  <a:lnTo>
                    <a:pt x="3034212" y="1001115"/>
                  </a:lnTo>
                  <a:lnTo>
                    <a:pt x="3033454" y="994332"/>
                  </a:lnTo>
                  <a:lnTo>
                    <a:pt x="3011019" y="962143"/>
                  </a:lnTo>
                  <a:lnTo>
                    <a:pt x="2954514" y="940012"/>
                  </a:lnTo>
                  <a:lnTo>
                    <a:pt x="2952049" y="939065"/>
                  </a:lnTo>
                  <a:lnTo>
                    <a:pt x="2950137" y="937459"/>
                  </a:lnTo>
                  <a:lnTo>
                    <a:pt x="2947419" y="932930"/>
                  </a:lnTo>
                  <a:lnTo>
                    <a:pt x="2946901" y="930487"/>
                  </a:lnTo>
                  <a:lnTo>
                    <a:pt x="2947549" y="925245"/>
                  </a:lnTo>
                  <a:lnTo>
                    <a:pt x="2948645" y="923001"/>
                  </a:lnTo>
                  <a:lnTo>
                    <a:pt x="2952383" y="919270"/>
                  </a:lnTo>
                  <a:lnTo>
                    <a:pt x="2954629" y="918177"/>
                  </a:lnTo>
                  <a:lnTo>
                    <a:pt x="2957250" y="917858"/>
                  </a:lnTo>
                  <a:lnTo>
                    <a:pt x="3010767" y="910188"/>
                  </a:lnTo>
                  <a:lnTo>
                    <a:pt x="3042969" y="887957"/>
                  </a:lnTo>
                  <a:lnTo>
                    <a:pt x="3065640" y="819020"/>
                  </a:lnTo>
                  <a:lnTo>
                    <a:pt x="3067109" y="817071"/>
                  </a:lnTo>
                  <a:lnTo>
                    <a:pt x="3071462" y="814237"/>
                  </a:lnTo>
                  <a:lnTo>
                    <a:pt x="3073839" y="813682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431454" y="6690332"/>
              <a:ext cx="3162935" cy="3252470"/>
            </a:xfrm>
            <a:custGeom>
              <a:avLst/>
              <a:gdLst/>
              <a:ahLst/>
              <a:cxnLst/>
              <a:rect l="l" t="t" r="r" b="b"/>
              <a:pathLst>
                <a:path w="3162934" h="3252470">
                  <a:moveTo>
                    <a:pt x="313" y="2929566"/>
                  </a:moveTo>
                  <a:lnTo>
                    <a:pt x="203341" y="2953853"/>
                  </a:lnTo>
                  <a:lnTo>
                    <a:pt x="203027" y="2956476"/>
                  </a:lnTo>
                  <a:lnTo>
                    <a:pt x="0" y="2932188"/>
                  </a:lnTo>
                  <a:lnTo>
                    <a:pt x="313" y="2929566"/>
                  </a:lnTo>
                  <a:close/>
                </a:path>
                <a:path w="3162934" h="3252470">
                  <a:moveTo>
                    <a:pt x="170696" y="2881733"/>
                  </a:moveTo>
                  <a:lnTo>
                    <a:pt x="189995" y="2906179"/>
                  </a:lnTo>
                  <a:lnTo>
                    <a:pt x="139133" y="2946173"/>
                  </a:lnTo>
                  <a:lnTo>
                    <a:pt x="64521" y="2937247"/>
                  </a:lnTo>
                  <a:lnTo>
                    <a:pt x="45232" y="2912716"/>
                  </a:lnTo>
                  <a:lnTo>
                    <a:pt x="119929" y="2921652"/>
                  </a:lnTo>
                  <a:lnTo>
                    <a:pt x="170696" y="2881733"/>
                  </a:lnTo>
                  <a:close/>
                </a:path>
                <a:path w="3162934" h="3252470">
                  <a:moveTo>
                    <a:pt x="96658" y="2853656"/>
                  </a:moveTo>
                  <a:lnTo>
                    <a:pt x="127620" y="2857359"/>
                  </a:lnTo>
                  <a:lnTo>
                    <a:pt x="119929" y="2921652"/>
                  </a:lnTo>
                  <a:lnTo>
                    <a:pt x="88967" y="2917948"/>
                  </a:lnTo>
                  <a:lnTo>
                    <a:pt x="96658" y="2853656"/>
                  </a:lnTo>
                  <a:close/>
                </a:path>
                <a:path w="3162934" h="3252470">
                  <a:moveTo>
                    <a:pt x="49048" y="2867181"/>
                  </a:moveTo>
                  <a:lnTo>
                    <a:pt x="88967" y="2917948"/>
                  </a:lnTo>
                  <a:lnTo>
                    <a:pt x="45232" y="2912716"/>
                  </a:lnTo>
                  <a:lnTo>
                    <a:pt x="24528" y="2886385"/>
                  </a:lnTo>
                  <a:lnTo>
                    <a:pt x="49048" y="2867181"/>
                  </a:lnTo>
                  <a:close/>
                </a:path>
                <a:path w="3162934" h="3252470">
                  <a:moveTo>
                    <a:pt x="804700" y="2681712"/>
                  </a:moveTo>
                  <a:lnTo>
                    <a:pt x="835578" y="2685406"/>
                  </a:lnTo>
                  <a:lnTo>
                    <a:pt x="827897" y="2749613"/>
                  </a:lnTo>
                  <a:lnTo>
                    <a:pt x="797020" y="2745920"/>
                  </a:lnTo>
                  <a:lnTo>
                    <a:pt x="804700" y="2681712"/>
                  </a:lnTo>
                  <a:close/>
                </a:path>
                <a:path w="3162934" h="3252470">
                  <a:moveTo>
                    <a:pt x="785401" y="2657265"/>
                  </a:moveTo>
                  <a:lnTo>
                    <a:pt x="860099" y="2666201"/>
                  </a:lnTo>
                  <a:lnTo>
                    <a:pt x="900017" y="2716968"/>
                  </a:lnTo>
                  <a:lnTo>
                    <a:pt x="875581" y="2736183"/>
                  </a:lnTo>
                  <a:lnTo>
                    <a:pt x="856282" y="2711736"/>
                  </a:lnTo>
                  <a:lnTo>
                    <a:pt x="835578" y="2685406"/>
                  </a:lnTo>
                  <a:lnTo>
                    <a:pt x="804700" y="2681712"/>
                  </a:lnTo>
                  <a:lnTo>
                    <a:pt x="760965" y="2676480"/>
                  </a:lnTo>
                  <a:lnTo>
                    <a:pt x="785401" y="2657265"/>
                  </a:lnTo>
                  <a:close/>
                </a:path>
                <a:path w="3162934" h="3252470">
                  <a:moveTo>
                    <a:pt x="760965" y="2676480"/>
                  </a:moveTo>
                  <a:lnTo>
                    <a:pt x="804700" y="2681712"/>
                  </a:lnTo>
                  <a:lnTo>
                    <a:pt x="753849" y="2721621"/>
                  </a:lnTo>
                  <a:lnTo>
                    <a:pt x="734634" y="2697184"/>
                  </a:lnTo>
                  <a:lnTo>
                    <a:pt x="760965" y="2676480"/>
                  </a:lnTo>
                  <a:close/>
                </a:path>
                <a:path w="3162934" h="3252470">
                  <a:moveTo>
                    <a:pt x="895365" y="2570800"/>
                  </a:moveTo>
                  <a:lnTo>
                    <a:pt x="914570" y="2595321"/>
                  </a:lnTo>
                  <a:lnTo>
                    <a:pt x="863803" y="2635240"/>
                  </a:lnTo>
                  <a:lnTo>
                    <a:pt x="927926" y="2642910"/>
                  </a:lnTo>
                  <a:lnTo>
                    <a:pt x="924222" y="2673872"/>
                  </a:lnTo>
                  <a:lnTo>
                    <a:pt x="721279" y="2649595"/>
                  </a:lnTo>
                  <a:lnTo>
                    <a:pt x="724982" y="2618633"/>
                  </a:lnTo>
                  <a:lnTo>
                    <a:pt x="789105" y="2626304"/>
                  </a:lnTo>
                  <a:lnTo>
                    <a:pt x="769891" y="2601867"/>
                  </a:lnTo>
                  <a:lnTo>
                    <a:pt x="844503" y="2610793"/>
                  </a:lnTo>
                  <a:lnTo>
                    <a:pt x="895365" y="2570800"/>
                  </a:lnTo>
                  <a:close/>
                </a:path>
                <a:path w="3162934" h="3252470">
                  <a:moveTo>
                    <a:pt x="821307" y="2542892"/>
                  </a:moveTo>
                  <a:lnTo>
                    <a:pt x="852184" y="2546586"/>
                  </a:lnTo>
                  <a:lnTo>
                    <a:pt x="844503" y="2610793"/>
                  </a:lnTo>
                  <a:lnTo>
                    <a:pt x="813626" y="2607099"/>
                  </a:lnTo>
                  <a:lnTo>
                    <a:pt x="821307" y="2542892"/>
                  </a:lnTo>
                  <a:close/>
                </a:path>
                <a:path w="3162934" h="3252470">
                  <a:moveTo>
                    <a:pt x="773633" y="2556238"/>
                  </a:moveTo>
                  <a:lnTo>
                    <a:pt x="813626" y="2607099"/>
                  </a:lnTo>
                  <a:lnTo>
                    <a:pt x="769891" y="2601867"/>
                  </a:lnTo>
                  <a:lnTo>
                    <a:pt x="749187" y="2575537"/>
                  </a:lnTo>
                  <a:lnTo>
                    <a:pt x="773633" y="2556238"/>
                  </a:lnTo>
                  <a:close/>
                </a:path>
                <a:path w="3162934" h="3252470">
                  <a:moveTo>
                    <a:pt x="2743669" y="2582541"/>
                  </a:moveTo>
                  <a:lnTo>
                    <a:pt x="2774631" y="2586245"/>
                  </a:lnTo>
                  <a:lnTo>
                    <a:pt x="2766960" y="2650367"/>
                  </a:lnTo>
                  <a:lnTo>
                    <a:pt x="2735998" y="2646664"/>
                  </a:lnTo>
                  <a:lnTo>
                    <a:pt x="2743669" y="2582541"/>
                  </a:lnTo>
                  <a:close/>
                </a:path>
                <a:path w="3162934" h="3252470">
                  <a:moveTo>
                    <a:pt x="2699934" y="2577309"/>
                  </a:moveTo>
                  <a:lnTo>
                    <a:pt x="2743669" y="2582541"/>
                  </a:lnTo>
                  <a:lnTo>
                    <a:pt x="2692902" y="2622459"/>
                  </a:lnTo>
                  <a:lnTo>
                    <a:pt x="2673603" y="2598013"/>
                  </a:lnTo>
                  <a:lnTo>
                    <a:pt x="2699934" y="2577309"/>
                  </a:lnTo>
                  <a:close/>
                </a:path>
                <a:path w="3162934" h="3252470">
                  <a:moveTo>
                    <a:pt x="2834334" y="2471628"/>
                  </a:moveTo>
                  <a:lnTo>
                    <a:pt x="2853633" y="2496075"/>
                  </a:lnTo>
                  <a:lnTo>
                    <a:pt x="2802771" y="2536068"/>
                  </a:lnTo>
                  <a:lnTo>
                    <a:pt x="2866979" y="2543749"/>
                  </a:lnTo>
                  <a:lnTo>
                    <a:pt x="2863285" y="2574626"/>
                  </a:lnTo>
                  <a:lnTo>
                    <a:pt x="2799077" y="2566945"/>
                  </a:lnTo>
                  <a:lnTo>
                    <a:pt x="2839071" y="2617807"/>
                  </a:lnTo>
                  <a:lnTo>
                    <a:pt x="2814550" y="2637012"/>
                  </a:lnTo>
                  <a:lnTo>
                    <a:pt x="2774631" y="2586245"/>
                  </a:lnTo>
                  <a:lnTo>
                    <a:pt x="2699934" y="2577309"/>
                  </a:lnTo>
                  <a:lnTo>
                    <a:pt x="2724465" y="2558020"/>
                  </a:lnTo>
                  <a:lnTo>
                    <a:pt x="2660257" y="2550339"/>
                  </a:lnTo>
                  <a:lnTo>
                    <a:pt x="2663951" y="2519462"/>
                  </a:lnTo>
                  <a:lnTo>
                    <a:pt x="2728158" y="2527143"/>
                  </a:lnTo>
                  <a:lnTo>
                    <a:pt x="2708869" y="2502611"/>
                  </a:lnTo>
                  <a:lnTo>
                    <a:pt x="2752605" y="2507843"/>
                  </a:lnTo>
                  <a:lnTo>
                    <a:pt x="2783567" y="2511547"/>
                  </a:lnTo>
                  <a:lnTo>
                    <a:pt x="2834334" y="2471628"/>
                  </a:lnTo>
                  <a:close/>
                </a:path>
                <a:path w="3162934" h="3252470">
                  <a:moveTo>
                    <a:pt x="2712686" y="2457076"/>
                  </a:moveTo>
                  <a:lnTo>
                    <a:pt x="2752605" y="2507843"/>
                  </a:lnTo>
                  <a:lnTo>
                    <a:pt x="2708869" y="2502611"/>
                  </a:lnTo>
                  <a:lnTo>
                    <a:pt x="2688165" y="2476281"/>
                  </a:lnTo>
                  <a:lnTo>
                    <a:pt x="2712686" y="2457076"/>
                  </a:lnTo>
                  <a:close/>
                </a:path>
                <a:path w="3162934" h="3252470">
                  <a:moveTo>
                    <a:pt x="2760276" y="2443720"/>
                  </a:moveTo>
                  <a:lnTo>
                    <a:pt x="2791238" y="2447424"/>
                  </a:lnTo>
                  <a:lnTo>
                    <a:pt x="2783567" y="2511547"/>
                  </a:lnTo>
                  <a:lnTo>
                    <a:pt x="2752605" y="2507843"/>
                  </a:lnTo>
                  <a:lnTo>
                    <a:pt x="2760276" y="2443720"/>
                  </a:lnTo>
                  <a:close/>
                </a:path>
                <a:path w="3162934" h="3252470">
                  <a:moveTo>
                    <a:pt x="1237006" y="3077507"/>
                  </a:moveTo>
                  <a:lnTo>
                    <a:pt x="1440033" y="3101795"/>
                  </a:lnTo>
                  <a:lnTo>
                    <a:pt x="1439720" y="3104417"/>
                  </a:lnTo>
                  <a:lnTo>
                    <a:pt x="1236692" y="3080130"/>
                  </a:lnTo>
                  <a:lnTo>
                    <a:pt x="1237006" y="3077507"/>
                  </a:lnTo>
                  <a:close/>
                </a:path>
                <a:path w="3162934" h="3252470">
                  <a:moveTo>
                    <a:pt x="1407642" y="3029704"/>
                  </a:moveTo>
                  <a:lnTo>
                    <a:pt x="1426857" y="3054141"/>
                  </a:lnTo>
                  <a:lnTo>
                    <a:pt x="1375995" y="3094134"/>
                  </a:lnTo>
                  <a:lnTo>
                    <a:pt x="1301213" y="3085188"/>
                  </a:lnTo>
                  <a:lnTo>
                    <a:pt x="1281924" y="3060657"/>
                  </a:lnTo>
                  <a:lnTo>
                    <a:pt x="1356875" y="3069623"/>
                  </a:lnTo>
                  <a:lnTo>
                    <a:pt x="1407642" y="3029704"/>
                  </a:lnTo>
                  <a:close/>
                </a:path>
                <a:path w="3162934" h="3252470">
                  <a:moveTo>
                    <a:pt x="1333774" y="3001647"/>
                  </a:moveTo>
                  <a:lnTo>
                    <a:pt x="1364566" y="3005331"/>
                  </a:lnTo>
                  <a:lnTo>
                    <a:pt x="1356875" y="3069623"/>
                  </a:lnTo>
                  <a:lnTo>
                    <a:pt x="1326083" y="3065939"/>
                  </a:lnTo>
                  <a:lnTo>
                    <a:pt x="1333774" y="3001647"/>
                  </a:lnTo>
                  <a:close/>
                </a:path>
                <a:path w="3162934" h="3252470">
                  <a:moveTo>
                    <a:pt x="1286164" y="3015172"/>
                  </a:moveTo>
                  <a:lnTo>
                    <a:pt x="1326083" y="3065939"/>
                  </a:lnTo>
                  <a:lnTo>
                    <a:pt x="1281924" y="3060657"/>
                  </a:lnTo>
                  <a:lnTo>
                    <a:pt x="1261220" y="3034326"/>
                  </a:lnTo>
                  <a:lnTo>
                    <a:pt x="1286164" y="3015172"/>
                  </a:lnTo>
                  <a:close/>
                </a:path>
                <a:path w="3162934" h="3252470">
                  <a:moveTo>
                    <a:pt x="2041562" y="2829673"/>
                  </a:moveTo>
                  <a:lnTo>
                    <a:pt x="2072440" y="2833367"/>
                  </a:lnTo>
                  <a:lnTo>
                    <a:pt x="2064759" y="2897575"/>
                  </a:lnTo>
                  <a:lnTo>
                    <a:pt x="2033881" y="2893881"/>
                  </a:lnTo>
                  <a:lnTo>
                    <a:pt x="2041562" y="2829673"/>
                  </a:lnTo>
                  <a:close/>
                </a:path>
                <a:path w="3162934" h="3252470">
                  <a:moveTo>
                    <a:pt x="1961844" y="2766594"/>
                  </a:moveTo>
                  <a:lnTo>
                    <a:pt x="2164787" y="2790872"/>
                  </a:lnTo>
                  <a:lnTo>
                    <a:pt x="2161083" y="2821833"/>
                  </a:lnTo>
                  <a:lnTo>
                    <a:pt x="2096961" y="2814163"/>
                  </a:lnTo>
                  <a:lnTo>
                    <a:pt x="2136879" y="2864930"/>
                  </a:lnTo>
                  <a:lnTo>
                    <a:pt x="2112443" y="2884144"/>
                  </a:lnTo>
                  <a:lnTo>
                    <a:pt x="2072440" y="2833367"/>
                  </a:lnTo>
                  <a:lnTo>
                    <a:pt x="2041562" y="2829673"/>
                  </a:lnTo>
                  <a:lnTo>
                    <a:pt x="1997827" y="2824441"/>
                  </a:lnTo>
                  <a:lnTo>
                    <a:pt x="2022263" y="2805227"/>
                  </a:lnTo>
                  <a:lnTo>
                    <a:pt x="1958140" y="2797556"/>
                  </a:lnTo>
                  <a:lnTo>
                    <a:pt x="1961844" y="2766594"/>
                  </a:lnTo>
                  <a:close/>
                </a:path>
                <a:path w="3162934" h="3252470">
                  <a:moveTo>
                    <a:pt x="1997827" y="2824441"/>
                  </a:moveTo>
                  <a:lnTo>
                    <a:pt x="2041562" y="2829673"/>
                  </a:lnTo>
                  <a:lnTo>
                    <a:pt x="1990711" y="2869582"/>
                  </a:lnTo>
                  <a:lnTo>
                    <a:pt x="1971496" y="2845146"/>
                  </a:lnTo>
                  <a:lnTo>
                    <a:pt x="1997827" y="2824441"/>
                  </a:lnTo>
                  <a:close/>
                </a:path>
                <a:path w="3162934" h="3252470">
                  <a:moveTo>
                    <a:pt x="2132227" y="2718761"/>
                  </a:moveTo>
                  <a:lnTo>
                    <a:pt x="2151431" y="2743282"/>
                  </a:lnTo>
                  <a:lnTo>
                    <a:pt x="2100664" y="2783201"/>
                  </a:lnTo>
                  <a:lnTo>
                    <a:pt x="2025967" y="2774265"/>
                  </a:lnTo>
                  <a:lnTo>
                    <a:pt x="2006752" y="2749829"/>
                  </a:lnTo>
                  <a:lnTo>
                    <a:pt x="2081365" y="2758754"/>
                  </a:lnTo>
                  <a:lnTo>
                    <a:pt x="2132227" y="2718761"/>
                  </a:lnTo>
                  <a:close/>
                </a:path>
                <a:path w="3162934" h="3252470">
                  <a:moveTo>
                    <a:pt x="2058169" y="2690853"/>
                  </a:moveTo>
                  <a:lnTo>
                    <a:pt x="2089046" y="2694547"/>
                  </a:lnTo>
                  <a:lnTo>
                    <a:pt x="2081365" y="2758754"/>
                  </a:lnTo>
                  <a:lnTo>
                    <a:pt x="2050488" y="2755061"/>
                  </a:lnTo>
                  <a:lnTo>
                    <a:pt x="2058169" y="2690853"/>
                  </a:lnTo>
                  <a:close/>
                </a:path>
                <a:path w="3162934" h="3252470">
                  <a:moveTo>
                    <a:pt x="2010495" y="2704199"/>
                  </a:moveTo>
                  <a:lnTo>
                    <a:pt x="2050488" y="2755061"/>
                  </a:lnTo>
                  <a:lnTo>
                    <a:pt x="2006752" y="2749829"/>
                  </a:lnTo>
                  <a:lnTo>
                    <a:pt x="1986048" y="2723498"/>
                  </a:lnTo>
                  <a:lnTo>
                    <a:pt x="2010495" y="2704199"/>
                  </a:lnTo>
                  <a:close/>
                </a:path>
                <a:path w="3162934" h="3252470">
                  <a:moveTo>
                    <a:pt x="2473952" y="3225479"/>
                  </a:moveTo>
                  <a:lnTo>
                    <a:pt x="2676980" y="3249766"/>
                  </a:lnTo>
                  <a:lnTo>
                    <a:pt x="2676666" y="3252389"/>
                  </a:lnTo>
                  <a:lnTo>
                    <a:pt x="2473638" y="3228101"/>
                  </a:lnTo>
                  <a:lnTo>
                    <a:pt x="2473952" y="3225479"/>
                  </a:lnTo>
                  <a:close/>
                </a:path>
                <a:path w="3162934" h="3252470">
                  <a:moveTo>
                    <a:pt x="2644419" y="3177656"/>
                  </a:moveTo>
                  <a:lnTo>
                    <a:pt x="2663719" y="3202102"/>
                  </a:lnTo>
                  <a:lnTo>
                    <a:pt x="2612857" y="3242095"/>
                  </a:lnTo>
                  <a:lnTo>
                    <a:pt x="2538244" y="3233170"/>
                  </a:lnTo>
                  <a:lnTo>
                    <a:pt x="2518996" y="3208643"/>
                  </a:lnTo>
                  <a:lnTo>
                    <a:pt x="2593652" y="3217574"/>
                  </a:lnTo>
                  <a:lnTo>
                    <a:pt x="2644419" y="3177656"/>
                  </a:lnTo>
                  <a:close/>
                </a:path>
                <a:path w="3162934" h="3252470">
                  <a:moveTo>
                    <a:pt x="2570382" y="3149578"/>
                  </a:moveTo>
                  <a:lnTo>
                    <a:pt x="2601343" y="3153282"/>
                  </a:lnTo>
                  <a:lnTo>
                    <a:pt x="2593652" y="3217574"/>
                  </a:lnTo>
                  <a:lnTo>
                    <a:pt x="2562691" y="3213870"/>
                  </a:lnTo>
                  <a:lnTo>
                    <a:pt x="2570382" y="3149578"/>
                  </a:lnTo>
                  <a:close/>
                </a:path>
                <a:path w="3162934" h="3252470">
                  <a:moveTo>
                    <a:pt x="2522772" y="3163103"/>
                  </a:moveTo>
                  <a:lnTo>
                    <a:pt x="2562691" y="3213870"/>
                  </a:lnTo>
                  <a:lnTo>
                    <a:pt x="2518996" y="3208643"/>
                  </a:lnTo>
                  <a:lnTo>
                    <a:pt x="2498336" y="3182318"/>
                  </a:lnTo>
                  <a:lnTo>
                    <a:pt x="2522772" y="3163103"/>
                  </a:lnTo>
                  <a:close/>
                </a:path>
                <a:path w="3162934" h="3252470">
                  <a:moveTo>
                    <a:pt x="3039179" y="108682"/>
                  </a:moveTo>
                  <a:lnTo>
                    <a:pt x="3070564" y="112437"/>
                  </a:lnTo>
                  <a:lnTo>
                    <a:pt x="3062883" y="176644"/>
                  </a:lnTo>
                  <a:lnTo>
                    <a:pt x="3031498" y="172890"/>
                  </a:lnTo>
                  <a:lnTo>
                    <a:pt x="3039179" y="108682"/>
                  </a:lnTo>
                  <a:close/>
                </a:path>
                <a:path w="3162934" h="3252470">
                  <a:moveTo>
                    <a:pt x="2999758" y="103966"/>
                  </a:moveTo>
                  <a:lnTo>
                    <a:pt x="3039179" y="108682"/>
                  </a:lnTo>
                  <a:lnTo>
                    <a:pt x="2988541" y="148960"/>
                  </a:lnTo>
                  <a:lnTo>
                    <a:pt x="2970965" y="126607"/>
                  </a:lnTo>
                  <a:lnTo>
                    <a:pt x="2999758" y="103966"/>
                  </a:lnTo>
                  <a:close/>
                </a:path>
                <a:path w="3162934" h="3252470">
                  <a:moveTo>
                    <a:pt x="3131980" y="0"/>
                  </a:moveTo>
                  <a:lnTo>
                    <a:pt x="3149556" y="22352"/>
                  </a:lnTo>
                  <a:lnTo>
                    <a:pt x="3098694" y="62345"/>
                  </a:lnTo>
                  <a:lnTo>
                    <a:pt x="3162901" y="70026"/>
                  </a:lnTo>
                  <a:lnTo>
                    <a:pt x="3159208" y="100903"/>
                  </a:lnTo>
                  <a:lnTo>
                    <a:pt x="3095000" y="93222"/>
                  </a:lnTo>
                  <a:lnTo>
                    <a:pt x="3135003" y="143999"/>
                  </a:lnTo>
                  <a:lnTo>
                    <a:pt x="3110472" y="163288"/>
                  </a:lnTo>
                  <a:lnTo>
                    <a:pt x="3070564" y="112437"/>
                  </a:lnTo>
                  <a:lnTo>
                    <a:pt x="2999758" y="103966"/>
                  </a:lnTo>
                  <a:lnTo>
                    <a:pt x="3131980" y="0"/>
                  </a:lnTo>
                  <a:close/>
                </a:path>
                <a:path w="3162934" h="3252470">
                  <a:moveTo>
                    <a:pt x="2849688" y="814760"/>
                  </a:moveTo>
                  <a:lnTo>
                    <a:pt x="2880226" y="818413"/>
                  </a:lnTo>
                  <a:lnTo>
                    <a:pt x="2872545" y="882621"/>
                  </a:lnTo>
                  <a:lnTo>
                    <a:pt x="2842017" y="878883"/>
                  </a:lnTo>
                  <a:lnTo>
                    <a:pt x="2849688" y="814760"/>
                  </a:lnTo>
                  <a:close/>
                </a:path>
                <a:path w="3162934" h="3252470">
                  <a:moveTo>
                    <a:pt x="2830483" y="790239"/>
                  </a:moveTo>
                  <a:lnTo>
                    <a:pt x="2904673" y="799114"/>
                  </a:lnTo>
                  <a:lnTo>
                    <a:pt x="2944666" y="849976"/>
                  </a:lnTo>
                  <a:lnTo>
                    <a:pt x="2920145" y="869180"/>
                  </a:lnTo>
                  <a:lnTo>
                    <a:pt x="2880226" y="818413"/>
                  </a:lnTo>
                  <a:lnTo>
                    <a:pt x="2805993" y="809533"/>
                  </a:lnTo>
                  <a:lnTo>
                    <a:pt x="2830483" y="790239"/>
                  </a:lnTo>
                  <a:close/>
                </a:path>
                <a:path w="3162934" h="3252470">
                  <a:moveTo>
                    <a:pt x="2805993" y="809533"/>
                  </a:moveTo>
                  <a:lnTo>
                    <a:pt x="2849688" y="814760"/>
                  </a:lnTo>
                  <a:lnTo>
                    <a:pt x="2798921" y="854678"/>
                  </a:lnTo>
                  <a:lnTo>
                    <a:pt x="2779706" y="830242"/>
                  </a:lnTo>
                  <a:lnTo>
                    <a:pt x="2805993" y="809533"/>
                  </a:lnTo>
                  <a:close/>
                </a:path>
                <a:path w="3162934" h="3252470">
                  <a:moveTo>
                    <a:pt x="2769885" y="751671"/>
                  </a:moveTo>
                  <a:lnTo>
                    <a:pt x="2972913" y="775958"/>
                  </a:lnTo>
                  <a:lnTo>
                    <a:pt x="2969219" y="806835"/>
                  </a:lnTo>
                  <a:lnTo>
                    <a:pt x="2766191" y="782548"/>
                  </a:lnTo>
                  <a:lnTo>
                    <a:pt x="2769885" y="751671"/>
                  </a:lnTo>
                  <a:close/>
                </a:path>
                <a:path w="3162934" h="3252470">
                  <a:moveTo>
                    <a:pt x="2940268" y="703838"/>
                  </a:moveTo>
                  <a:lnTo>
                    <a:pt x="2959567" y="728284"/>
                  </a:lnTo>
                  <a:lnTo>
                    <a:pt x="2908705" y="768277"/>
                  </a:lnTo>
                  <a:lnTo>
                    <a:pt x="2834092" y="759352"/>
                  </a:lnTo>
                  <a:lnTo>
                    <a:pt x="2814844" y="734825"/>
                  </a:lnTo>
                  <a:lnTo>
                    <a:pt x="2889501" y="743756"/>
                  </a:lnTo>
                  <a:lnTo>
                    <a:pt x="2940268" y="703838"/>
                  </a:lnTo>
                  <a:close/>
                </a:path>
                <a:path w="3162934" h="3252470">
                  <a:moveTo>
                    <a:pt x="2866210" y="675930"/>
                  </a:moveTo>
                  <a:lnTo>
                    <a:pt x="2897171" y="679634"/>
                  </a:lnTo>
                  <a:lnTo>
                    <a:pt x="2889501" y="743756"/>
                  </a:lnTo>
                  <a:lnTo>
                    <a:pt x="2858539" y="740052"/>
                  </a:lnTo>
                  <a:lnTo>
                    <a:pt x="2866210" y="675930"/>
                  </a:lnTo>
                  <a:close/>
                </a:path>
                <a:path w="3162934" h="3252470">
                  <a:moveTo>
                    <a:pt x="2818620" y="689286"/>
                  </a:moveTo>
                  <a:lnTo>
                    <a:pt x="2858539" y="740052"/>
                  </a:lnTo>
                  <a:lnTo>
                    <a:pt x="2814844" y="734825"/>
                  </a:lnTo>
                  <a:lnTo>
                    <a:pt x="2794184" y="708500"/>
                  </a:lnTo>
                  <a:lnTo>
                    <a:pt x="2818620" y="689286"/>
                  </a:lnTo>
                  <a:close/>
                </a:path>
                <a:path w="3162934" h="3252470">
                  <a:moveTo>
                    <a:pt x="3030146" y="1123109"/>
                  </a:moveTo>
                  <a:lnTo>
                    <a:pt x="3061023" y="1126803"/>
                  </a:lnTo>
                  <a:lnTo>
                    <a:pt x="3053353" y="1190926"/>
                  </a:lnTo>
                  <a:lnTo>
                    <a:pt x="3022475" y="1187232"/>
                  </a:lnTo>
                  <a:lnTo>
                    <a:pt x="3030146" y="1123109"/>
                  </a:lnTo>
                  <a:close/>
                </a:path>
                <a:path w="3162934" h="3252470">
                  <a:moveTo>
                    <a:pt x="3120811" y="1012197"/>
                  </a:moveTo>
                  <a:lnTo>
                    <a:pt x="3140025" y="1036634"/>
                  </a:lnTo>
                  <a:lnTo>
                    <a:pt x="3089248" y="1076637"/>
                  </a:lnTo>
                  <a:lnTo>
                    <a:pt x="3153371" y="1084308"/>
                  </a:lnTo>
                  <a:lnTo>
                    <a:pt x="3149677" y="1115185"/>
                  </a:lnTo>
                  <a:lnTo>
                    <a:pt x="3085554" y="1107514"/>
                  </a:lnTo>
                  <a:lnTo>
                    <a:pt x="3125463" y="1158366"/>
                  </a:lnTo>
                  <a:lnTo>
                    <a:pt x="3101027" y="1177580"/>
                  </a:lnTo>
                  <a:lnTo>
                    <a:pt x="3061023" y="1126803"/>
                  </a:lnTo>
                  <a:lnTo>
                    <a:pt x="3030146" y="1123109"/>
                  </a:lnTo>
                  <a:lnTo>
                    <a:pt x="2986377" y="1117787"/>
                  </a:lnTo>
                  <a:lnTo>
                    <a:pt x="3010867" y="1098493"/>
                  </a:lnTo>
                  <a:lnTo>
                    <a:pt x="2946321" y="1090772"/>
                  </a:lnTo>
                  <a:lnTo>
                    <a:pt x="2950015" y="1059895"/>
                  </a:lnTo>
                  <a:lnTo>
                    <a:pt x="3014138" y="1067566"/>
                  </a:lnTo>
                  <a:lnTo>
                    <a:pt x="2994964" y="1043134"/>
                  </a:lnTo>
                  <a:lnTo>
                    <a:pt x="3069536" y="1052055"/>
                  </a:lnTo>
                  <a:lnTo>
                    <a:pt x="3120811" y="1012197"/>
                  </a:lnTo>
                  <a:close/>
                </a:path>
                <a:path w="3162934" h="3252470">
                  <a:moveTo>
                    <a:pt x="2986377" y="1117787"/>
                  </a:moveTo>
                  <a:lnTo>
                    <a:pt x="3030156" y="1123024"/>
                  </a:lnTo>
                  <a:lnTo>
                    <a:pt x="2979305" y="1162933"/>
                  </a:lnTo>
                  <a:lnTo>
                    <a:pt x="2960090" y="1138497"/>
                  </a:lnTo>
                  <a:lnTo>
                    <a:pt x="2986377" y="1117787"/>
                  </a:lnTo>
                  <a:close/>
                </a:path>
                <a:path w="3162934" h="3252470">
                  <a:moveTo>
                    <a:pt x="3046340" y="984154"/>
                  </a:moveTo>
                  <a:lnTo>
                    <a:pt x="3077217" y="987848"/>
                  </a:lnTo>
                  <a:lnTo>
                    <a:pt x="3069536" y="1052055"/>
                  </a:lnTo>
                  <a:lnTo>
                    <a:pt x="2994964" y="1043134"/>
                  </a:lnTo>
                  <a:lnTo>
                    <a:pt x="3038669" y="1048277"/>
                  </a:lnTo>
                  <a:lnTo>
                    <a:pt x="3046340" y="984154"/>
                  </a:lnTo>
                  <a:close/>
                </a:path>
                <a:path w="3162934" h="3252470">
                  <a:moveTo>
                    <a:pt x="2998666" y="997500"/>
                  </a:moveTo>
                  <a:lnTo>
                    <a:pt x="3038669" y="1048277"/>
                  </a:lnTo>
                  <a:lnTo>
                    <a:pt x="2994890" y="1043040"/>
                  </a:lnTo>
                  <a:lnTo>
                    <a:pt x="2974229" y="1016714"/>
                  </a:lnTo>
                  <a:lnTo>
                    <a:pt x="2998666" y="997500"/>
                  </a:lnTo>
                  <a:close/>
                </a:path>
                <a:path w="3162934" h="3252470">
                  <a:moveTo>
                    <a:pt x="2807912" y="1666787"/>
                  </a:moveTo>
                  <a:lnTo>
                    <a:pt x="2838874" y="1670491"/>
                  </a:lnTo>
                  <a:lnTo>
                    <a:pt x="2831203" y="1734614"/>
                  </a:lnTo>
                  <a:lnTo>
                    <a:pt x="2800242" y="1730910"/>
                  </a:lnTo>
                  <a:lnTo>
                    <a:pt x="2807912" y="1666787"/>
                  </a:lnTo>
                  <a:close/>
                </a:path>
                <a:path w="3162934" h="3252470">
                  <a:moveTo>
                    <a:pt x="2788708" y="1642266"/>
                  </a:moveTo>
                  <a:lnTo>
                    <a:pt x="2863321" y="1651192"/>
                  </a:lnTo>
                  <a:lnTo>
                    <a:pt x="2903314" y="1702054"/>
                  </a:lnTo>
                  <a:lnTo>
                    <a:pt x="2878793" y="1721258"/>
                  </a:lnTo>
                  <a:lnTo>
                    <a:pt x="2838874" y="1670491"/>
                  </a:lnTo>
                  <a:lnTo>
                    <a:pt x="2764218" y="1661560"/>
                  </a:lnTo>
                  <a:lnTo>
                    <a:pt x="2788708" y="1642266"/>
                  </a:lnTo>
                  <a:close/>
                </a:path>
                <a:path w="3162934" h="3252470">
                  <a:moveTo>
                    <a:pt x="2764218" y="1661560"/>
                  </a:moveTo>
                  <a:lnTo>
                    <a:pt x="2807912" y="1666787"/>
                  </a:lnTo>
                  <a:lnTo>
                    <a:pt x="2757145" y="1706706"/>
                  </a:lnTo>
                  <a:lnTo>
                    <a:pt x="2737931" y="1682270"/>
                  </a:lnTo>
                  <a:lnTo>
                    <a:pt x="2764218" y="1661560"/>
                  </a:lnTo>
                  <a:close/>
                </a:path>
                <a:path w="3162934" h="3252470">
                  <a:moveTo>
                    <a:pt x="2898408" y="1555855"/>
                  </a:moveTo>
                  <a:lnTo>
                    <a:pt x="2917707" y="1580302"/>
                  </a:lnTo>
                  <a:lnTo>
                    <a:pt x="2866845" y="1620295"/>
                  </a:lnTo>
                  <a:lnTo>
                    <a:pt x="2931053" y="1627976"/>
                  </a:lnTo>
                  <a:lnTo>
                    <a:pt x="2927359" y="1658853"/>
                  </a:lnTo>
                  <a:lnTo>
                    <a:pt x="2724331" y="1634565"/>
                  </a:lnTo>
                  <a:lnTo>
                    <a:pt x="2728075" y="1603265"/>
                  </a:lnTo>
                  <a:lnTo>
                    <a:pt x="2792452" y="1610966"/>
                  </a:lnTo>
                  <a:lnTo>
                    <a:pt x="2773204" y="1586440"/>
                  </a:lnTo>
                  <a:lnTo>
                    <a:pt x="2847860" y="1595371"/>
                  </a:lnTo>
                  <a:lnTo>
                    <a:pt x="2898408" y="1555855"/>
                  </a:lnTo>
                  <a:close/>
                </a:path>
                <a:path w="3162934" h="3252470">
                  <a:moveTo>
                    <a:pt x="2824569" y="1527544"/>
                  </a:moveTo>
                  <a:lnTo>
                    <a:pt x="2855531" y="1531248"/>
                  </a:lnTo>
                  <a:lnTo>
                    <a:pt x="2847860" y="1595371"/>
                  </a:lnTo>
                  <a:lnTo>
                    <a:pt x="2816899" y="1591667"/>
                  </a:lnTo>
                  <a:lnTo>
                    <a:pt x="2824569" y="1527544"/>
                  </a:lnTo>
                  <a:close/>
                </a:path>
                <a:path w="3162934" h="3252470">
                  <a:moveTo>
                    <a:pt x="2776980" y="1540900"/>
                  </a:moveTo>
                  <a:lnTo>
                    <a:pt x="2816899" y="1591667"/>
                  </a:lnTo>
                  <a:lnTo>
                    <a:pt x="2773204" y="1586440"/>
                  </a:lnTo>
                  <a:lnTo>
                    <a:pt x="2752544" y="1560115"/>
                  </a:lnTo>
                  <a:lnTo>
                    <a:pt x="2776980" y="1540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81084" y="6513914"/>
              <a:ext cx="3886200" cy="3470910"/>
            </a:xfrm>
            <a:custGeom>
              <a:avLst/>
              <a:gdLst/>
              <a:ahLst/>
              <a:cxnLst/>
              <a:rect l="l" t="t" r="r" b="b"/>
              <a:pathLst>
                <a:path w="3886200" h="3470909">
                  <a:moveTo>
                    <a:pt x="3886047" y="0"/>
                  </a:moveTo>
                  <a:lnTo>
                    <a:pt x="3470843" y="3470843"/>
                  </a:lnTo>
                  <a:lnTo>
                    <a:pt x="0" y="3055638"/>
                  </a:lnTo>
                  <a:lnTo>
                    <a:pt x="28414" y="3033296"/>
                  </a:lnTo>
                  <a:lnTo>
                    <a:pt x="3448500" y="3442428"/>
                  </a:lnTo>
                  <a:lnTo>
                    <a:pt x="3853342" y="58210"/>
                  </a:lnTo>
                  <a:lnTo>
                    <a:pt x="3817474" y="53920"/>
                  </a:lnTo>
                  <a:lnTo>
                    <a:pt x="3886047" y="0"/>
                  </a:lnTo>
                  <a:close/>
                </a:path>
                <a:path w="3886200" h="3470909">
                  <a:moveTo>
                    <a:pt x="3817474" y="53920"/>
                  </a:moveTo>
                  <a:lnTo>
                    <a:pt x="3853342" y="58210"/>
                  </a:lnTo>
                  <a:lnTo>
                    <a:pt x="3256640" y="527403"/>
                  </a:lnTo>
                  <a:lnTo>
                    <a:pt x="2979307" y="2845726"/>
                  </a:lnTo>
                  <a:lnTo>
                    <a:pt x="660985" y="2568393"/>
                  </a:lnTo>
                  <a:lnTo>
                    <a:pt x="64282" y="3037586"/>
                  </a:lnTo>
                  <a:lnTo>
                    <a:pt x="28414" y="3033296"/>
                  </a:lnTo>
                  <a:lnTo>
                    <a:pt x="653531" y="2541760"/>
                  </a:lnTo>
                  <a:lnTo>
                    <a:pt x="2956964" y="2817312"/>
                  </a:lnTo>
                  <a:lnTo>
                    <a:pt x="3232516" y="513878"/>
                  </a:lnTo>
                  <a:lnTo>
                    <a:pt x="3817474" y="539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45230" y="6268219"/>
            <a:ext cx="1817020" cy="185946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36638" y="1159254"/>
            <a:ext cx="2924174" cy="156209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508690" y="7719624"/>
            <a:ext cx="6117590" cy="783548"/>
          </a:xfrm>
          <a:prstGeom prst="rect">
            <a:avLst/>
          </a:prstGeom>
          <a:solidFill>
            <a:srgbClr val="F1E786"/>
          </a:solidFill>
          <a:ln w="35823">
            <a:solidFill>
              <a:srgbClr val="231F20"/>
            </a:solidFill>
          </a:ln>
        </p:spPr>
        <p:txBody>
          <a:bodyPr vert="horz" wrap="square" lIns="0" tIns="34925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750"/>
              </a:spcBef>
            </a:pPr>
            <a:r>
              <a:rPr sz="2800" b="1" spc="60" smtClean="0">
                <a:solidFill>
                  <a:srgbClr val="231F20"/>
                </a:solidFill>
                <a:latin typeface="Trebuchet MS"/>
                <a:cs typeface="Trebuchet MS"/>
              </a:rPr>
              <a:t>NOMENSEN BANUNAEK.,M.Kes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22645" y="1336076"/>
            <a:ext cx="1624965" cy="873760"/>
          </a:xfrm>
          <a:custGeom>
            <a:avLst/>
            <a:gdLst/>
            <a:ahLst/>
            <a:cxnLst/>
            <a:rect l="l" t="t" r="r" b="b"/>
            <a:pathLst>
              <a:path w="1624964" h="873760">
                <a:moveTo>
                  <a:pt x="490190" y="0"/>
                </a:moveTo>
                <a:lnTo>
                  <a:pt x="529702" y="2344"/>
                </a:lnTo>
                <a:lnTo>
                  <a:pt x="602099" y="21102"/>
                </a:lnTo>
                <a:lnTo>
                  <a:pt x="665000" y="58018"/>
                </a:lnTo>
                <a:lnTo>
                  <a:pt x="714453" y="109486"/>
                </a:lnTo>
                <a:lnTo>
                  <a:pt x="749489" y="174151"/>
                </a:lnTo>
                <a:lnTo>
                  <a:pt x="767317" y="247478"/>
                </a:lnTo>
                <a:lnTo>
                  <a:pt x="769546" y="287107"/>
                </a:lnTo>
                <a:lnTo>
                  <a:pt x="769546" y="303539"/>
                </a:lnTo>
                <a:lnTo>
                  <a:pt x="767317" y="343206"/>
                </a:lnTo>
                <a:lnTo>
                  <a:pt x="760632" y="380974"/>
                </a:lnTo>
                <a:lnTo>
                  <a:pt x="733890" y="450813"/>
                </a:lnTo>
                <a:lnTo>
                  <a:pt x="691490" y="509723"/>
                </a:lnTo>
                <a:lnTo>
                  <a:pt x="634984" y="554370"/>
                </a:lnTo>
                <a:lnTo>
                  <a:pt x="567005" y="582507"/>
                </a:lnTo>
                <a:lnTo>
                  <a:pt x="490190" y="591887"/>
                </a:lnTo>
                <a:lnTo>
                  <a:pt x="280595" y="591887"/>
                </a:lnTo>
                <a:lnTo>
                  <a:pt x="280595" y="873723"/>
                </a:lnTo>
                <a:lnTo>
                  <a:pt x="0" y="873723"/>
                </a:lnTo>
                <a:lnTo>
                  <a:pt x="0" y="0"/>
                </a:lnTo>
                <a:lnTo>
                  <a:pt x="490190" y="0"/>
                </a:lnTo>
                <a:close/>
              </a:path>
              <a:path w="1624964" h="873760">
                <a:moveTo>
                  <a:pt x="280595" y="387253"/>
                </a:moveTo>
                <a:lnTo>
                  <a:pt x="396244" y="387253"/>
                </a:lnTo>
                <a:lnTo>
                  <a:pt x="417037" y="385838"/>
                </a:lnTo>
                <a:lnTo>
                  <a:pt x="462905" y="364619"/>
                </a:lnTo>
                <a:lnTo>
                  <a:pt x="483834" y="320960"/>
                </a:lnTo>
                <a:lnTo>
                  <a:pt x="485229" y="302299"/>
                </a:lnTo>
                <a:lnTo>
                  <a:pt x="485229" y="292067"/>
                </a:lnTo>
                <a:lnTo>
                  <a:pt x="472672" y="241607"/>
                </a:lnTo>
                <a:lnTo>
                  <a:pt x="435078" y="212694"/>
                </a:lnTo>
                <a:lnTo>
                  <a:pt x="396244" y="207113"/>
                </a:lnTo>
                <a:lnTo>
                  <a:pt x="280595" y="207113"/>
                </a:lnTo>
                <a:lnTo>
                  <a:pt x="280595" y="387253"/>
                </a:lnTo>
                <a:close/>
              </a:path>
              <a:path w="1624964" h="873760">
                <a:moveTo>
                  <a:pt x="859754" y="0"/>
                </a:moveTo>
                <a:lnTo>
                  <a:pt x="1615348" y="0"/>
                </a:lnTo>
                <a:lnTo>
                  <a:pt x="1615348" y="209594"/>
                </a:lnTo>
                <a:lnTo>
                  <a:pt x="1140350" y="209594"/>
                </a:lnTo>
                <a:lnTo>
                  <a:pt x="1140350" y="330204"/>
                </a:lnTo>
                <a:lnTo>
                  <a:pt x="1546827" y="330204"/>
                </a:lnTo>
                <a:lnTo>
                  <a:pt x="1546827" y="530806"/>
                </a:lnTo>
                <a:lnTo>
                  <a:pt x="1140350" y="530806"/>
                </a:lnTo>
                <a:lnTo>
                  <a:pt x="1140350" y="664128"/>
                </a:lnTo>
                <a:lnTo>
                  <a:pt x="1624339" y="664128"/>
                </a:lnTo>
                <a:lnTo>
                  <a:pt x="1624339" y="873723"/>
                </a:lnTo>
                <a:lnTo>
                  <a:pt x="859754" y="873723"/>
                </a:lnTo>
                <a:lnTo>
                  <a:pt x="859754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42154" y="1336076"/>
            <a:ext cx="870585" cy="873760"/>
          </a:xfrm>
          <a:custGeom>
            <a:avLst/>
            <a:gdLst/>
            <a:ahLst/>
            <a:cxnLst/>
            <a:rect l="l" t="t" r="r" b="b"/>
            <a:pathLst>
              <a:path w="870585" h="873760">
                <a:moveTo>
                  <a:pt x="624752" y="873723"/>
                </a:moveTo>
                <a:lnTo>
                  <a:pt x="257962" y="449573"/>
                </a:lnTo>
                <a:lnTo>
                  <a:pt x="257962" y="873723"/>
                </a:lnTo>
                <a:lnTo>
                  <a:pt x="0" y="873723"/>
                </a:lnTo>
                <a:lnTo>
                  <a:pt x="0" y="0"/>
                </a:lnTo>
                <a:lnTo>
                  <a:pt x="245250" y="0"/>
                </a:lnTo>
                <a:lnTo>
                  <a:pt x="612040" y="430350"/>
                </a:lnTo>
                <a:lnTo>
                  <a:pt x="612040" y="0"/>
                </a:lnTo>
                <a:lnTo>
                  <a:pt x="870002" y="0"/>
                </a:lnTo>
                <a:lnTo>
                  <a:pt x="870002" y="873723"/>
                </a:lnTo>
                <a:lnTo>
                  <a:pt x="624752" y="873723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42873" y="1336076"/>
            <a:ext cx="765175" cy="873760"/>
          </a:xfrm>
          <a:custGeom>
            <a:avLst/>
            <a:gdLst/>
            <a:ahLst/>
            <a:cxnLst/>
            <a:rect l="l" t="t" r="r" b="b"/>
            <a:pathLst>
              <a:path w="765175" h="873760">
                <a:moveTo>
                  <a:pt x="0" y="0"/>
                </a:moveTo>
                <a:lnTo>
                  <a:pt x="755593" y="0"/>
                </a:lnTo>
                <a:lnTo>
                  <a:pt x="755593" y="209594"/>
                </a:lnTo>
                <a:lnTo>
                  <a:pt x="280596" y="209594"/>
                </a:lnTo>
                <a:lnTo>
                  <a:pt x="280596" y="330204"/>
                </a:lnTo>
                <a:lnTo>
                  <a:pt x="687072" y="330204"/>
                </a:lnTo>
                <a:lnTo>
                  <a:pt x="687072" y="530806"/>
                </a:lnTo>
                <a:lnTo>
                  <a:pt x="280596" y="530806"/>
                </a:lnTo>
                <a:lnTo>
                  <a:pt x="280596" y="664128"/>
                </a:lnTo>
                <a:lnTo>
                  <a:pt x="764585" y="664128"/>
                </a:lnTo>
                <a:lnTo>
                  <a:pt x="764585" y="873723"/>
                </a:lnTo>
                <a:lnTo>
                  <a:pt x="0" y="873723"/>
                </a:lnTo>
                <a:lnTo>
                  <a:pt x="0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02628" y="1336076"/>
            <a:ext cx="4522470" cy="873760"/>
          </a:xfrm>
          <a:custGeom>
            <a:avLst/>
            <a:gdLst/>
            <a:ahLst/>
            <a:cxnLst/>
            <a:rect l="l" t="t" r="r" b="b"/>
            <a:pathLst>
              <a:path w="4522470" h="873760">
                <a:moveTo>
                  <a:pt x="829385" y="267883"/>
                </a:moveTo>
                <a:lnTo>
                  <a:pt x="826673" y="306930"/>
                </a:lnTo>
                <a:lnTo>
                  <a:pt x="804969" y="379327"/>
                </a:lnTo>
                <a:lnTo>
                  <a:pt x="785978" y="412677"/>
                </a:lnTo>
                <a:lnTo>
                  <a:pt x="761969" y="442926"/>
                </a:lnTo>
                <a:lnTo>
                  <a:pt x="733037" y="468874"/>
                </a:lnTo>
                <a:lnTo>
                  <a:pt x="699183" y="490519"/>
                </a:lnTo>
                <a:lnTo>
                  <a:pt x="660408" y="507863"/>
                </a:lnTo>
                <a:lnTo>
                  <a:pt x="854810" y="873723"/>
                </a:lnTo>
                <a:lnTo>
                  <a:pt x="539798" y="873723"/>
                </a:lnTo>
                <a:lnTo>
                  <a:pt x="384773" y="554990"/>
                </a:lnTo>
                <a:lnTo>
                  <a:pt x="280596" y="554990"/>
                </a:lnTo>
                <a:lnTo>
                  <a:pt x="280596" y="873723"/>
                </a:lnTo>
                <a:lnTo>
                  <a:pt x="0" y="873723"/>
                </a:lnTo>
                <a:lnTo>
                  <a:pt x="0" y="0"/>
                </a:lnTo>
                <a:lnTo>
                  <a:pt x="534837" y="0"/>
                </a:lnTo>
                <a:lnTo>
                  <a:pt x="580105" y="2267"/>
                </a:lnTo>
                <a:lnTo>
                  <a:pt x="621962" y="9068"/>
                </a:lnTo>
                <a:lnTo>
                  <a:pt x="660408" y="20405"/>
                </a:lnTo>
                <a:lnTo>
                  <a:pt x="695444" y="36275"/>
                </a:lnTo>
                <a:lnTo>
                  <a:pt x="753811" y="78675"/>
                </a:lnTo>
                <a:lnTo>
                  <a:pt x="795590" y="133941"/>
                </a:lnTo>
                <a:lnTo>
                  <a:pt x="820937" y="198277"/>
                </a:lnTo>
                <a:lnTo>
                  <a:pt x="827273" y="232421"/>
                </a:lnTo>
                <a:lnTo>
                  <a:pt x="829385" y="267883"/>
                </a:lnTo>
                <a:close/>
              </a:path>
              <a:path w="4522470" h="873760">
                <a:moveTo>
                  <a:pt x="543519" y="279355"/>
                </a:moveTo>
                <a:lnTo>
                  <a:pt x="530613" y="234359"/>
                </a:lnTo>
                <a:lnTo>
                  <a:pt x="495306" y="205098"/>
                </a:lnTo>
                <a:lnTo>
                  <a:pt x="464766" y="199362"/>
                </a:lnTo>
                <a:lnTo>
                  <a:pt x="280596" y="199362"/>
                </a:lnTo>
                <a:lnTo>
                  <a:pt x="280596" y="360589"/>
                </a:lnTo>
                <a:lnTo>
                  <a:pt x="464766" y="360589"/>
                </a:lnTo>
                <a:lnTo>
                  <a:pt x="508599" y="347508"/>
                </a:lnTo>
                <a:lnTo>
                  <a:pt x="537783" y="311058"/>
                </a:lnTo>
                <a:lnTo>
                  <a:pt x="543519" y="279355"/>
                </a:lnTo>
                <a:close/>
              </a:path>
              <a:path w="4522470" h="873760">
                <a:moveTo>
                  <a:pt x="1516248" y="873723"/>
                </a:moveTo>
                <a:lnTo>
                  <a:pt x="1479661" y="750633"/>
                </a:lnTo>
                <a:lnTo>
                  <a:pt x="1173331" y="750633"/>
                </a:lnTo>
                <a:lnTo>
                  <a:pt x="1136745" y="873723"/>
                </a:lnTo>
                <a:lnTo>
                  <a:pt x="849638" y="873723"/>
                </a:lnTo>
                <a:lnTo>
                  <a:pt x="1168370" y="0"/>
                </a:lnTo>
                <a:lnTo>
                  <a:pt x="1494854" y="0"/>
                </a:lnTo>
                <a:lnTo>
                  <a:pt x="1813586" y="873723"/>
                </a:lnTo>
                <a:lnTo>
                  <a:pt x="1516248" y="873723"/>
                </a:lnTo>
                <a:close/>
              </a:path>
              <a:path w="4522470" h="873760">
                <a:moveTo>
                  <a:pt x="1231931" y="554990"/>
                </a:moveTo>
                <a:lnTo>
                  <a:pt x="1421062" y="554990"/>
                </a:lnTo>
                <a:lnTo>
                  <a:pt x="1329597" y="243699"/>
                </a:lnTo>
                <a:lnTo>
                  <a:pt x="1324636" y="243699"/>
                </a:lnTo>
                <a:lnTo>
                  <a:pt x="1231931" y="554990"/>
                </a:lnTo>
                <a:close/>
              </a:path>
              <a:path w="4522470" h="873760">
                <a:moveTo>
                  <a:pt x="2351934" y="0"/>
                </a:moveTo>
                <a:lnTo>
                  <a:pt x="2391446" y="2344"/>
                </a:lnTo>
                <a:lnTo>
                  <a:pt x="2463842" y="21102"/>
                </a:lnTo>
                <a:lnTo>
                  <a:pt x="2526744" y="58018"/>
                </a:lnTo>
                <a:lnTo>
                  <a:pt x="2576197" y="109486"/>
                </a:lnTo>
                <a:lnTo>
                  <a:pt x="2611233" y="174151"/>
                </a:lnTo>
                <a:lnTo>
                  <a:pt x="2629061" y="247478"/>
                </a:lnTo>
                <a:lnTo>
                  <a:pt x="2631289" y="287107"/>
                </a:lnTo>
                <a:lnTo>
                  <a:pt x="2631289" y="303539"/>
                </a:lnTo>
                <a:lnTo>
                  <a:pt x="2629061" y="343206"/>
                </a:lnTo>
                <a:lnTo>
                  <a:pt x="2622375" y="380974"/>
                </a:lnTo>
                <a:lnTo>
                  <a:pt x="2595633" y="450813"/>
                </a:lnTo>
                <a:lnTo>
                  <a:pt x="2553234" y="509723"/>
                </a:lnTo>
                <a:lnTo>
                  <a:pt x="2496727" y="554370"/>
                </a:lnTo>
                <a:lnTo>
                  <a:pt x="2428749" y="582507"/>
                </a:lnTo>
                <a:lnTo>
                  <a:pt x="2351934" y="591887"/>
                </a:lnTo>
                <a:lnTo>
                  <a:pt x="2142340" y="591887"/>
                </a:lnTo>
                <a:lnTo>
                  <a:pt x="2142340" y="873723"/>
                </a:lnTo>
                <a:lnTo>
                  <a:pt x="1861743" y="873723"/>
                </a:lnTo>
                <a:lnTo>
                  <a:pt x="1861743" y="0"/>
                </a:lnTo>
                <a:lnTo>
                  <a:pt x="2351934" y="0"/>
                </a:lnTo>
                <a:close/>
              </a:path>
              <a:path w="4522470" h="873760">
                <a:moveTo>
                  <a:pt x="2142340" y="387253"/>
                </a:moveTo>
                <a:lnTo>
                  <a:pt x="2257988" y="387253"/>
                </a:lnTo>
                <a:lnTo>
                  <a:pt x="2278781" y="385838"/>
                </a:lnTo>
                <a:lnTo>
                  <a:pt x="2324649" y="364619"/>
                </a:lnTo>
                <a:lnTo>
                  <a:pt x="2345578" y="320960"/>
                </a:lnTo>
                <a:lnTo>
                  <a:pt x="2346973" y="302299"/>
                </a:lnTo>
                <a:lnTo>
                  <a:pt x="2346973" y="292067"/>
                </a:lnTo>
                <a:lnTo>
                  <a:pt x="2334416" y="241607"/>
                </a:lnTo>
                <a:lnTo>
                  <a:pt x="2296822" y="212694"/>
                </a:lnTo>
                <a:lnTo>
                  <a:pt x="2257988" y="207113"/>
                </a:lnTo>
                <a:lnTo>
                  <a:pt x="2142340" y="207113"/>
                </a:lnTo>
                <a:lnTo>
                  <a:pt x="2142340" y="387253"/>
                </a:lnTo>
                <a:close/>
              </a:path>
              <a:path w="4522470" h="873760">
                <a:moveTo>
                  <a:pt x="3306874" y="873723"/>
                </a:moveTo>
                <a:lnTo>
                  <a:pt x="3270287" y="750633"/>
                </a:lnTo>
                <a:lnTo>
                  <a:pt x="2963957" y="750633"/>
                </a:lnTo>
                <a:lnTo>
                  <a:pt x="2927371" y="873723"/>
                </a:lnTo>
                <a:lnTo>
                  <a:pt x="2640264" y="873723"/>
                </a:lnTo>
                <a:lnTo>
                  <a:pt x="2958997" y="0"/>
                </a:lnTo>
                <a:lnTo>
                  <a:pt x="3285480" y="0"/>
                </a:lnTo>
                <a:lnTo>
                  <a:pt x="3604212" y="873723"/>
                </a:lnTo>
                <a:lnTo>
                  <a:pt x="3306874" y="873723"/>
                </a:lnTo>
                <a:close/>
              </a:path>
              <a:path w="4522470" h="873760">
                <a:moveTo>
                  <a:pt x="3022557" y="554990"/>
                </a:moveTo>
                <a:lnTo>
                  <a:pt x="3211688" y="554990"/>
                </a:lnTo>
                <a:lnTo>
                  <a:pt x="3120223" y="243699"/>
                </a:lnTo>
                <a:lnTo>
                  <a:pt x="3115262" y="243699"/>
                </a:lnTo>
                <a:lnTo>
                  <a:pt x="3022557" y="554990"/>
                </a:lnTo>
                <a:close/>
              </a:path>
              <a:path w="4522470" h="873760">
                <a:moveTo>
                  <a:pt x="4277122" y="873723"/>
                </a:moveTo>
                <a:lnTo>
                  <a:pt x="3910332" y="449573"/>
                </a:lnTo>
                <a:lnTo>
                  <a:pt x="3910332" y="873723"/>
                </a:lnTo>
                <a:lnTo>
                  <a:pt x="3652370" y="873723"/>
                </a:lnTo>
                <a:lnTo>
                  <a:pt x="3652370" y="0"/>
                </a:lnTo>
                <a:lnTo>
                  <a:pt x="3897620" y="0"/>
                </a:lnTo>
                <a:lnTo>
                  <a:pt x="4264410" y="430350"/>
                </a:lnTo>
                <a:lnTo>
                  <a:pt x="4264410" y="0"/>
                </a:lnTo>
                <a:lnTo>
                  <a:pt x="4522373" y="0"/>
                </a:lnTo>
                <a:lnTo>
                  <a:pt x="4522373" y="873723"/>
                </a:lnTo>
                <a:lnTo>
                  <a:pt x="4277122" y="873723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83268" y="2644859"/>
            <a:ext cx="6224270" cy="904240"/>
          </a:xfrm>
          <a:custGeom>
            <a:avLst/>
            <a:gdLst/>
            <a:ahLst/>
            <a:cxnLst/>
            <a:rect l="l" t="t" r="r" b="b"/>
            <a:pathLst>
              <a:path w="6224270" h="904239">
                <a:moveTo>
                  <a:pt x="406476" y="0"/>
                </a:moveTo>
                <a:lnTo>
                  <a:pt x="460726" y="1886"/>
                </a:lnTo>
                <a:lnTo>
                  <a:pt x="511652" y="7544"/>
                </a:lnTo>
                <a:lnTo>
                  <a:pt x="559254" y="16975"/>
                </a:lnTo>
                <a:lnTo>
                  <a:pt x="603531" y="30178"/>
                </a:lnTo>
                <a:lnTo>
                  <a:pt x="644483" y="47153"/>
                </a:lnTo>
                <a:lnTo>
                  <a:pt x="682111" y="67901"/>
                </a:lnTo>
                <a:lnTo>
                  <a:pt x="721054" y="97678"/>
                </a:lnTo>
                <a:lnTo>
                  <a:pt x="751563" y="132689"/>
                </a:lnTo>
                <a:lnTo>
                  <a:pt x="773638" y="172933"/>
                </a:lnTo>
                <a:lnTo>
                  <a:pt x="787281" y="218412"/>
                </a:lnTo>
                <a:lnTo>
                  <a:pt x="792489" y="269124"/>
                </a:lnTo>
                <a:lnTo>
                  <a:pt x="792489" y="284316"/>
                </a:lnTo>
                <a:lnTo>
                  <a:pt x="529566" y="284316"/>
                </a:lnTo>
                <a:lnTo>
                  <a:pt x="529566" y="279355"/>
                </a:lnTo>
                <a:lnTo>
                  <a:pt x="527822" y="261082"/>
                </a:lnTo>
                <a:lnTo>
                  <a:pt x="501662" y="215795"/>
                </a:lnTo>
                <a:lnTo>
                  <a:pt x="466471" y="196727"/>
                </a:lnTo>
                <a:lnTo>
                  <a:pt x="416708" y="190371"/>
                </a:lnTo>
                <a:lnTo>
                  <a:pt x="390295" y="191417"/>
                </a:lnTo>
                <a:lnTo>
                  <a:pt x="347353" y="199788"/>
                </a:lnTo>
                <a:lnTo>
                  <a:pt x="308500" y="225484"/>
                </a:lnTo>
                <a:lnTo>
                  <a:pt x="301059" y="247730"/>
                </a:lnTo>
                <a:lnTo>
                  <a:pt x="303597" y="263698"/>
                </a:lnTo>
                <a:lnTo>
                  <a:pt x="341676" y="298578"/>
                </a:lnTo>
                <a:lnTo>
                  <a:pt x="394694" y="315321"/>
                </a:lnTo>
                <a:lnTo>
                  <a:pt x="472517" y="332684"/>
                </a:lnTo>
                <a:lnTo>
                  <a:pt x="522881" y="343652"/>
                </a:lnTo>
                <a:lnTo>
                  <a:pt x="568555" y="354853"/>
                </a:lnTo>
                <a:lnTo>
                  <a:pt x="609540" y="366286"/>
                </a:lnTo>
                <a:lnTo>
                  <a:pt x="645835" y="377951"/>
                </a:lnTo>
                <a:lnTo>
                  <a:pt x="709473" y="408724"/>
                </a:lnTo>
                <a:lnTo>
                  <a:pt x="764585" y="454534"/>
                </a:lnTo>
                <a:lnTo>
                  <a:pt x="803031" y="517397"/>
                </a:lnTo>
                <a:lnTo>
                  <a:pt x="812953" y="555979"/>
                </a:lnTo>
                <a:lnTo>
                  <a:pt x="816673" y="599328"/>
                </a:lnTo>
                <a:lnTo>
                  <a:pt x="812481" y="658138"/>
                </a:lnTo>
                <a:lnTo>
                  <a:pt x="799906" y="710549"/>
                </a:lnTo>
                <a:lnTo>
                  <a:pt x="778946" y="756561"/>
                </a:lnTo>
                <a:lnTo>
                  <a:pt x="749603" y="796173"/>
                </a:lnTo>
                <a:lnTo>
                  <a:pt x="711876" y="829385"/>
                </a:lnTo>
                <a:lnTo>
                  <a:pt x="674989" y="852217"/>
                </a:lnTo>
                <a:lnTo>
                  <a:pt x="634191" y="870898"/>
                </a:lnTo>
                <a:lnTo>
                  <a:pt x="589484" y="885427"/>
                </a:lnTo>
                <a:lnTo>
                  <a:pt x="540866" y="895805"/>
                </a:lnTo>
                <a:lnTo>
                  <a:pt x="488338" y="902032"/>
                </a:lnTo>
                <a:lnTo>
                  <a:pt x="431900" y="904108"/>
                </a:lnTo>
                <a:lnTo>
                  <a:pt x="375288" y="902709"/>
                </a:lnTo>
                <a:lnTo>
                  <a:pt x="322383" y="898514"/>
                </a:lnTo>
                <a:lnTo>
                  <a:pt x="273186" y="891522"/>
                </a:lnTo>
                <a:lnTo>
                  <a:pt x="227697" y="881733"/>
                </a:lnTo>
                <a:lnTo>
                  <a:pt x="185916" y="869148"/>
                </a:lnTo>
                <a:lnTo>
                  <a:pt x="147843" y="853766"/>
                </a:lnTo>
                <a:lnTo>
                  <a:pt x="113478" y="835586"/>
                </a:lnTo>
                <a:lnTo>
                  <a:pt x="78804" y="809818"/>
                </a:lnTo>
                <a:lnTo>
                  <a:pt x="50434" y="778193"/>
                </a:lnTo>
                <a:lnTo>
                  <a:pt x="28369" y="740711"/>
                </a:lnTo>
                <a:lnTo>
                  <a:pt x="12608" y="697373"/>
                </a:lnTo>
                <a:lnTo>
                  <a:pt x="3152" y="648178"/>
                </a:lnTo>
                <a:lnTo>
                  <a:pt x="0" y="593127"/>
                </a:lnTo>
                <a:lnTo>
                  <a:pt x="265403" y="593127"/>
                </a:lnTo>
                <a:lnTo>
                  <a:pt x="267535" y="623415"/>
                </a:lnTo>
                <a:lnTo>
                  <a:pt x="273929" y="648238"/>
                </a:lnTo>
                <a:lnTo>
                  <a:pt x="299509" y="681491"/>
                </a:lnTo>
                <a:lnTo>
                  <a:pt x="343458" y="698001"/>
                </a:lnTo>
                <a:lnTo>
                  <a:pt x="406476" y="703505"/>
                </a:lnTo>
                <a:lnTo>
                  <a:pt x="431978" y="702788"/>
                </a:lnTo>
                <a:lnTo>
                  <a:pt x="476005" y="697052"/>
                </a:lnTo>
                <a:lnTo>
                  <a:pt x="520807" y="674593"/>
                </a:lnTo>
                <a:lnTo>
                  <a:pt x="529566" y="645215"/>
                </a:lnTo>
                <a:lnTo>
                  <a:pt x="527144" y="630255"/>
                </a:lnTo>
                <a:lnTo>
                  <a:pt x="490810" y="597467"/>
                </a:lnTo>
                <a:lnTo>
                  <a:pt x="439884" y="581112"/>
                </a:lnTo>
                <a:lnTo>
                  <a:pt x="364619" y="563672"/>
                </a:lnTo>
                <a:lnTo>
                  <a:pt x="313577" y="552219"/>
                </a:lnTo>
                <a:lnTo>
                  <a:pt x="267108" y="540496"/>
                </a:lnTo>
                <a:lnTo>
                  <a:pt x="225213" y="528501"/>
                </a:lnTo>
                <a:lnTo>
                  <a:pt x="187890" y="516234"/>
                </a:lnTo>
                <a:lnTo>
                  <a:pt x="122547" y="483369"/>
                </a:lnTo>
                <a:lnTo>
                  <a:pt x="66040" y="434381"/>
                </a:lnTo>
                <a:lnTo>
                  <a:pt x="43252" y="403182"/>
                </a:lnTo>
                <a:lnTo>
                  <a:pt x="26974" y="366945"/>
                </a:lnTo>
                <a:lnTo>
                  <a:pt x="17207" y="325669"/>
                </a:lnTo>
                <a:lnTo>
                  <a:pt x="13952" y="279355"/>
                </a:lnTo>
                <a:lnTo>
                  <a:pt x="18392" y="224960"/>
                </a:lnTo>
                <a:lnTo>
                  <a:pt x="31711" y="176617"/>
                </a:lnTo>
                <a:lnTo>
                  <a:pt x="53911" y="134326"/>
                </a:lnTo>
                <a:lnTo>
                  <a:pt x="84991" y="98087"/>
                </a:lnTo>
                <a:lnTo>
                  <a:pt x="124950" y="67901"/>
                </a:lnTo>
                <a:lnTo>
                  <a:pt x="163689" y="47153"/>
                </a:lnTo>
                <a:lnTo>
                  <a:pt x="205701" y="30178"/>
                </a:lnTo>
                <a:lnTo>
                  <a:pt x="250986" y="16975"/>
                </a:lnTo>
                <a:lnTo>
                  <a:pt x="299543" y="7544"/>
                </a:lnTo>
                <a:lnTo>
                  <a:pt x="351373" y="1886"/>
                </a:lnTo>
                <a:lnTo>
                  <a:pt x="406476" y="0"/>
                </a:lnTo>
                <a:close/>
              </a:path>
              <a:path w="6224270" h="904239">
                <a:moveTo>
                  <a:pt x="1402033" y="238739"/>
                </a:moveTo>
                <a:lnTo>
                  <a:pt x="1402033" y="888915"/>
                </a:lnTo>
                <a:lnTo>
                  <a:pt x="1121437" y="888915"/>
                </a:lnTo>
                <a:lnTo>
                  <a:pt x="1121437" y="238739"/>
                </a:lnTo>
                <a:lnTo>
                  <a:pt x="834330" y="238739"/>
                </a:lnTo>
                <a:lnTo>
                  <a:pt x="834330" y="15192"/>
                </a:lnTo>
                <a:lnTo>
                  <a:pt x="1687900" y="15192"/>
                </a:lnTo>
                <a:lnTo>
                  <a:pt x="1687900" y="238739"/>
                </a:lnTo>
                <a:lnTo>
                  <a:pt x="1402033" y="238739"/>
                </a:lnTo>
                <a:close/>
              </a:path>
              <a:path w="6224270" h="904239">
                <a:moveTo>
                  <a:pt x="2588271" y="283076"/>
                </a:moveTo>
                <a:lnTo>
                  <a:pt x="2585558" y="322123"/>
                </a:lnTo>
                <a:lnTo>
                  <a:pt x="2563854" y="394520"/>
                </a:lnTo>
                <a:lnTo>
                  <a:pt x="2544864" y="427870"/>
                </a:lnTo>
                <a:lnTo>
                  <a:pt x="2520854" y="458119"/>
                </a:lnTo>
                <a:lnTo>
                  <a:pt x="2491923" y="484066"/>
                </a:lnTo>
                <a:lnTo>
                  <a:pt x="2458069" y="505712"/>
                </a:lnTo>
                <a:lnTo>
                  <a:pt x="2419293" y="523055"/>
                </a:lnTo>
                <a:lnTo>
                  <a:pt x="2613695" y="888915"/>
                </a:lnTo>
                <a:lnTo>
                  <a:pt x="2298684" y="888915"/>
                </a:lnTo>
                <a:lnTo>
                  <a:pt x="2143658" y="570183"/>
                </a:lnTo>
                <a:lnTo>
                  <a:pt x="2039481" y="570183"/>
                </a:lnTo>
                <a:lnTo>
                  <a:pt x="2039481" y="888915"/>
                </a:lnTo>
                <a:lnTo>
                  <a:pt x="1758885" y="888915"/>
                </a:lnTo>
                <a:lnTo>
                  <a:pt x="1758885" y="15192"/>
                </a:lnTo>
                <a:lnTo>
                  <a:pt x="2293723" y="15192"/>
                </a:lnTo>
                <a:lnTo>
                  <a:pt x="2338990" y="17459"/>
                </a:lnTo>
                <a:lnTo>
                  <a:pt x="2380847" y="24261"/>
                </a:lnTo>
                <a:lnTo>
                  <a:pt x="2419293" y="35597"/>
                </a:lnTo>
                <a:lnTo>
                  <a:pt x="2454329" y="51468"/>
                </a:lnTo>
                <a:lnTo>
                  <a:pt x="2512696" y="93867"/>
                </a:lnTo>
                <a:lnTo>
                  <a:pt x="2554475" y="149134"/>
                </a:lnTo>
                <a:lnTo>
                  <a:pt x="2579822" y="213470"/>
                </a:lnTo>
                <a:lnTo>
                  <a:pt x="2586159" y="247614"/>
                </a:lnTo>
                <a:lnTo>
                  <a:pt x="2588271" y="283076"/>
                </a:lnTo>
                <a:close/>
              </a:path>
              <a:path w="6224270" h="904239">
                <a:moveTo>
                  <a:pt x="2302404" y="294548"/>
                </a:moveTo>
                <a:lnTo>
                  <a:pt x="2289498" y="249552"/>
                </a:lnTo>
                <a:lnTo>
                  <a:pt x="2254191" y="220291"/>
                </a:lnTo>
                <a:lnTo>
                  <a:pt x="2223651" y="214555"/>
                </a:lnTo>
                <a:lnTo>
                  <a:pt x="2039481" y="214555"/>
                </a:lnTo>
                <a:lnTo>
                  <a:pt x="2039481" y="375781"/>
                </a:lnTo>
                <a:lnTo>
                  <a:pt x="2223651" y="375781"/>
                </a:lnTo>
                <a:lnTo>
                  <a:pt x="2267485" y="362701"/>
                </a:lnTo>
                <a:lnTo>
                  <a:pt x="2296668" y="326250"/>
                </a:lnTo>
                <a:lnTo>
                  <a:pt x="2302404" y="294548"/>
                </a:lnTo>
                <a:close/>
              </a:path>
              <a:path w="6224270" h="904239">
                <a:moveTo>
                  <a:pt x="3275133" y="888915"/>
                </a:moveTo>
                <a:lnTo>
                  <a:pt x="3238547" y="765825"/>
                </a:lnTo>
                <a:lnTo>
                  <a:pt x="2932217" y="765825"/>
                </a:lnTo>
                <a:lnTo>
                  <a:pt x="2895631" y="888915"/>
                </a:lnTo>
                <a:lnTo>
                  <a:pt x="2608524" y="888915"/>
                </a:lnTo>
                <a:lnTo>
                  <a:pt x="2927256" y="15192"/>
                </a:lnTo>
                <a:lnTo>
                  <a:pt x="3253739" y="15192"/>
                </a:lnTo>
                <a:lnTo>
                  <a:pt x="3572472" y="888915"/>
                </a:lnTo>
                <a:lnTo>
                  <a:pt x="3275133" y="888915"/>
                </a:lnTo>
                <a:close/>
              </a:path>
              <a:path w="6224270" h="904239">
                <a:moveTo>
                  <a:pt x="2990816" y="570183"/>
                </a:moveTo>
                <a:lnTo>
                  <a:pt x="3179947" y="570183"/>
                </a:lnTo>
                <a:lnTo>
                  <a:pt x="3088482" y="258892"/>
                </a:lnTo>
                <a:lnTo>
                  <a:pt x="3083522" y="258892"/>
                </a:lnTo>
                <a:lnTo>
                  <a:pt x="2990816" y="570183"/>
                </a:lnTo>
                <a:close/>
              </a:path>
              <a:path w="6224270" h="904239">
                <a:moveTo>
                  <a:pt x="4123531" y="238739"/>
                </a:moveTo>
                <a:lnTo>
                  <a:pt x="4123531" y="888915"/>
                </a:lnTo>
                <a:lnTo>
                  <a:pt x="3842935" y="888915"/>
                </a:lnTo>
                <a:lnTo>
                  <a:pt x="3842935" y="238739"/>
                </a:lnTo>
                <a:lnTo>
                  <a:pt x="3555828" y="238739"/>
                </a:lnTo>
                <a:lnTo>
                  <a:pt x="3555828" y="15192"/>
                </a:lnTo>
                <a:lnTo>
                  <a:pt x="4409398" y="15192"/>
                </a:lnTo>
                <a:lnTo>
                  <a:pt x="4409398" y="238739"/>
                </a:lnTo>
                <a:lnTo>
                  <a:pt x="4123531" y="238739"/>
                </a:lnTo>
                <a:close/>
              </a:path>
              <a:path w="6224270" h="904239">
                <a:moveTo>
                  <a:pt x="4480384" y="15192"/>
                </a:moveTo>
                <a:lnTo>
                  <a:pt x="5235978" y="15192"/>
                </a:lnTo>
                <a:lnTo>
                  <a:pt x="5235978" y="224786"/>
                </a:lnTo>
                <a:lnTo>
                  <a:pt x="4760980" y="224786"/>
                </a:lnTo>
                <a:lnTo>
                  <a:pt x="4760980" y="345396"/>
                </a:lnTo>
                <a:lnTo>
                  <a:pt x="5167456" y="345396"/>
                </a:lnTo>
                <a:lnTo>
                  <a:pt x="5167456" y="545999"/>
                </a:lnTo>
                <a:lnTo>
                  <a:pt x="4760980" y="545999"/>
                </a:lnTo>
                <a:lnTo>
                  <a:pt x="4760980" y="679321"/>
                </a:lnTo>
                <a:lnTo>
                  <a:pt x="5244969" y="679321"/>
                </a:lnTo>
                <a:lnTo>
                  <a:pt x="5244969" y="888915"/>
                </a:lnTo>
                <a:lnTo>
                  <a:pt x="4480384" y="888915"/>
                </a:lnTo>
                <a:lnTo>
                  <a:pt x="4480384" y="15192"/>
                </a:lnTo>
                <a:close/>
              </a:path>
              <a:path w="6224270" h="904239">
                <a:moveTo>
                  <a:pt x="5779480" y="0"/>
                </a:moveTo>
                <a:lnTo>
                  <a:pt x="5828803" y="1525"/>
                </a:lnTo>
                <a:lnTo>
                  <a:pt x="5876067" y="6101"/>
                </a:lnTo>
                <a:lnTo>
                  <a:pt x="5921272" y="13729"/>
                </a:lnTo>
                <a:lnTo>
                  <a:pt x="5964419" y="24407"/>
                </a:lnTo>
                <a:lnTo>
                  <a:pt x="6005507" y="38136"/>
                </a:lnTo>
                <a:lnTo>
                  <a:pt x="6053139" y="59471"/>
                </a:lnTo>
                <a:lnTo>
                  <a:pt x="6095577" y="85341"/>
                </a:lnTo>
                <a:lnTo>
                  <a:pt x="6132822" y="115745"/>
                </a:lnTo>
                <a:lnTo>
                  <a:pt x="6164873" y="150684"/>
                </a:lnTo>
                <a:lnTo>
                  <a:pt x="6190782" y="189770"/>
                </a:lnTo>
                <a:lnTo>
                  <a:pt x="6209288" y="232925"/>
                </a:lnTo>
                <a:lnTo>
                  <a:pt x="6220392" y="280150"/>
                </a:lnTo>
                <a:lnTo>
                  <a:pt x="6224093" y="331444"/>
                </a:lnTo>
                <a:lnTo>
                  <a:pt x="5956209" y="331444"/>
                </a:lnTo>
                <a:lnTo>
                  <a:pt x="5953186" y="305477"/>
                </a:lnTo>
                <a:lnTo>
                  <a:pt x="5944117" y="282146"/>
                </a:lnTo>
                <a:lnTo>
                  <a:pt x="5907841" y="243389"/>
                </a:lnTo>
                <a:lnTo>
                  <a:pt x="5854435" y="218043"/>
                </a:lnTo>
                <a:lnTo>
                  <a:pt x="5790952" y="209594"/>
                </a:lnTo>
                <a:lnTo>
                  <a:pt x="5744502" y="212888"/>
                </a:lnTo>
                <a:lnTo>
                  <a:pt x="5704060" y="222771"/>
                </a:lnTo>
                <a:lnTo>
                  <a:pt x="5669625" y="239243"/>
                </a:lnTo>
                <a:lnTo>
                  <a:pt x="5618951" y="291389"/>
                </a:lnTo>
                <a:lnTo>
                  <a:pt x="5593527" y="365956"/>
                </a:lnTo>
                <a:lnTo>
                  <a:pt x="5590349" y="411437"/>
                </a:lnTo>
                <a:lnTo>
                  <a:pt x="5590349" y="492670"/>
                </a:lnTo>
                <a:lnTo>
                  <a:pt x="5593527" y="538151"/>
                </a:lnTo>
                <a:lnTo>
                  <a:pt x="5603061" y="578167"/>
                </a:lnTo>
                <a:lnTo>
                  <a:pt x="5641198" y="641805"/>
                </a:lnTo>
                <a:lnTo>
                  <a:pt x="5704060" y="681336"/>
                </a:lnTo>
                <a:lnTo>
                  <a:pt x="5744502" y="691219"/>
                </a:lnTo>
                <a:lnTo>
                  <a:pt x="5790952" y="694513"/>
                </a:lnTo>
                <a:lnTo>
                  <a:pt x="5823953" y="692498"/>
                </a:lnTo>
                <a:lnTo>
                  <a:pt x="5882398" y="676375"/>
                </a:lnTo>
                <a:lnTo>
                  <a:pt x="5929002" y="644866"/>
                </a:lnTo>
                <a:lnTo>
                  <a:pt x="5953186" y="603320"/>
                </a:lnTo>
                <a:lnTo>
                  <a:pt x="5956209" y="579174"/>
                </a:lnTo>
                <a:lnTo>
                  <a:pt x="5758086" y="579174"/>
                </a:lnTo>
                <a:lnTo>
                  <a:pt x="5758086" y="401205"/>
                </a:lnTo>
                <a:lnTo>
                  <a:pt x="6224093" y="401205"/>
                </a:lnTo>
                <a:lnTo>
                  <a:pt x="6224093" y="888915"/>
                </a:lnTo>
                <a:lnTo>
                  <a:pt x="6079299" y="888915"/>
                </a:lnTo>
                <a:lnTo>
                  <a:pt x="6051395" y="802411"/>
                </a:lnTo>
                <a:lnTo>
                  <a:pt x="6015783" y="829392"/>
                </a:lnTo>
                <a:lnTo>
                  <a:pt x="5977160" y="852222"/>
                </a:lnTo>
                <a:lnTo>
                  <a:pt x="5935524" y="870901"/>
                </a:lnTo>
                <a:lnTo>
                  <a:pt x="5890877" y="885429"/>
                </a:lnTo>
                <a:lnTo>
                  <a:pt x="5843218" y="895806"/>
                </a:lnTo>
                <a:lnTo>
                  <a:pt x="5792547" y="902032"/>
                </a:lnTo>
                <a:lnTo>
                  <a:pt x="5738864" y="904108"/>
                </a:lnTo>
                <a:lnTo>
                  <a:pt x="5679049" y="901792"/>
                </a:lnTo>
                <a:lnTo>
                  <a:pt x="5623626" y="894844"/>
                </a:lnTo>
                <a:lnTo>
                  <a:pt x="5572594" y="883265"/>
                </a:lnTo>
                <a:lnTo>
                  <a:pt x="5525954" y="867054"/>
                </a:lnTo>
                <a:lnTo>
                  <a:pt x="5483704" y="846210"/>
                </a:lnTo>
                <a:lnTo>
                  <a:pt x="5445847" y="820736"/>
                </a:lnTo>
                <a:lnTo>
                  <a:pt x="5412380" y="790629"/>
                </a:lnTo>
                <a:lnTo>
                  <a:pt x="5383425" y="755853"/>
                </a:lnTo>
                <a:lnTo>
                  <a:pt x="5358925" y="716546"/>
                </a:lnTo>
                <a:lnTo>
                  <a:pt x="5338879" y="672708"/>
                </a:lnTo>
                <a:lnTo>
                  <a:pt x="5323288" y="624341"/>
                </a:lnTo>
                <a:lnTo>
                  <a:pt x="5312151" y="571442"/>
                </a:lnTo>
                <a:lnTo>
                  <a:pt x="5305469" y="514013"/>
                </a:lnTo>
                <a:lnTo>
                  <a:pt x="5303242" y="452054"/>
                </a:lnTo>
                <a:lnTo>
                  <a:pt x="5305767" y="390733"/>
                </a:lnTo>
                <a:lnTo>
                  <a:pt x="5313341" y="333804"/>
                </a:lnTo>
                <a:lnTo>
                  <a:pt x="5325964" y="281266"/>
                </a:lnTo>
                <a:lnTo>
                  <a:pt x="5343637" y="233120"/>
                </a:lnTo>
                <a:lnTo>
                  <a:pt x="5366360" y="189365"/>
                </a:lnTo>
                <a:lnTo>
                  <a:pt x="5394131" y="150001"/>
                </a:lnTo>
                <a:lnTo>
                  <a:pt x="5426953" y="115028"/>
                </a:lnTo>
                <a:lnTo>
                  <a:pt x="5459590" y="88068"/>
                </a:lnTo>
                <a:lnTo>
                  <a:pt x="5495493" y="64703"/>
                </a:lnTo>
                <a:lnTo>
                  <a:pt x="5534661" y="44933"/>
                </a:lnTo>
                <a:lnTo>
                  <a:pt x="5577095" y="28757"/>
                </a:lnTo>
                <a:lnTo>
                  <a:pt x="5622793" y="16175"/>
                </a:lnTo>
                <a:lnTo>
                  <a:pt x="5671757" y="7189"/>
                </a:lnTo>
                <a:lnTo>
                  <a:pt x="5723986" y="1797"/>
                </a:lnTo>
                <a:lnTo>
                  <a:pt x="5779480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36838" y="2660051"/>
            <a:ext cx="280670" cy="873760"/>
          </a:xfrm>
          <a:custGeom>
            <a:avLst/>
            <a:gdLst/>
            <a:ahLst/>
            <a:cxnLst/>
            <a:rect l="l" t="t" r="r" b="b"/>
            <a:pathLst>
              <a:path w="280670" h="873760">
                <a:moveTo>
                  <a:pt x="0" y="873723"/>
                </a:moveTo>
                <a:lnTo>
                  <a:pt x="0" y="0"/>
                </a:lnTo>
                <a:lnTo>
                  <a:pt x="280596" y="0"/>
                </a:lnTo>
                <a:lnTo>
                  <a:pt x="280596" y="873723"/>
                </a:lnTo>
                <a:lnTo>
                  <a:pt x="0" y="873723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22645" y="3968834"/>
            <a:ext cx="8314690" cy="904240"/>
          </a:xfrm>
          <a:custGeom>
            <a:avLst/>
            <a:gdLst/>
            <a:ahLst/>
            <a:cxnLst/>
            <a:rect l="l" t="t" r="r" b="b"/>
            <a:pathLst>
              <a:path w="8314690" h="904239">
                <a:moveTo>
                  <a:pt x="490190" y="15192"/>
                </a:moveTo>
                <a:lnTo>
                  <a:pt x="529702" y="17537"/>
                </a:lnTo>
                <a:lnTo>
                  <a:pt x="602099" y="36295"/>
                </a:lnTo>
                <a:lnTo>
                  <a:pt x="665000" y="73210"/>
                </a:lnTo>
                <a:lnTo>
                  <a:pt x="714453" y="124679"/>
                </a:lnTo>
                <a:lnTo>
                  <a:pt x="749489" y="189344"/>
                </a:lnTo>
                <a:lnTo>
                  <a:pt x="767317" y="262671"/>
                </a:lnTo>
                <a:lnTo>
                  <a:pt x="769546" y="302299"/>
                </a:lnTo>
                <a:lnTo>
                  <a:pt x="769546" y="318732"/>
                </a:lnTo>
                <a:lnTo>
                  <a:pt x="767317" y="358399"/>
                </a:lnTo>
                <a:lnTo>
                  <a:pt x="760632" y="396167"/>
                </a:lnTo>
                <a:lnTo>
                  <a:pt x="733890" y="466006"/>
                </a:lnTo>
                <a:lnTo>
                  <a:pt x="691490" y="524915"/>
                </a:lnTo>
                <a:lnTo>
                  <a:pt x="634984" y="569563"/>
                </a:lnTo>
                <a:lnTo>
                  <a:pt x="567005" y="597700"/>
                </a:lnTo>
                <a:lnTo>
                  <a:pt x="490190" y="607079"/>
                </a:lnTo>
                <a:lnTo>
                  <a:pt x="280595" y="607079"/>
                </a:lnTo>
                <a:lnTo>
                  <a:pt x="280595" y="888915"/>
                </a:lnTo>
                <a:lnTo>
                  <a:pt x="0" y="888915"/>
                </a:lnTo>
                <a:lnTo>
                  <a:pt x="0" y="15192"/>
                </a:lnTo>
                <a:lnTo>
                  <a:pt x="490190" y="15192"/>
                </a:lnTo>
                <a:close/>
              </a:path>
              <a:path w="8314690" h="904239">
                <a:moveTo>
                  <a:pt x="280595" y="402445"/>
                </a:moveTo>
                <a:lnTo>
                  <a:pt x="396244" y="402445"/>
                </a:lnTo>
                <a:lnTo>
                  <a:pt x="417037" y="401031"/>
                </a:lnTo>
                <a:lnTo>
                  <a:pt x="462905" y="379812"/>
                </a:lnTo>
                <a:lnTo>
                  <a:pt x="483834" y="336153"/>
                </a:lnTo>
                <a:lnTo>
                  <a:pt x="485229" y="317491"/>
                </a:lnTo>
                <a:lnTo>
                  <a:pt x="485229" y="307260"/>
                </a:lnTo>
                <a:lnTo>
                  <a:pt x="472672" y="256799"/>
                </a:lnTo>
                <a:lnTo>
                  <a:pt x="435078" y="227887"/>
                </a:lnTo>
                <a:lnTo>
                  <a:pt x="396244" y="222306"/>
                </a:lnTo>
                <a:lnTo>
                  <a:pt x="280595" y="222306"/>
                </a:lnTo>
                <a:lnTo>
                  <a:pt x="280595" y="402445"/>
                </a:lnTo>
                <a:close/>
              </a:path>
              <a:path w="8314690" h="904239">
                <a:moveTo>
                  <a:pt x="859754" y="15192"/>
                </a:moveTo>
                <a:lnTo>
                  <a:pt x="1615348" y="15192"/>
                </a:lnTo>
                <a:lnTo>
                  <a:pt x="1615348" y="224786"/>
                </a:lnTo>
                <a:lnTo>
                  <a:pt x="1140350" y="224786"/>
                </a:lnTo>
                <a:lnTo>
                  <a:pt x="1140350" y="345396"/>
                </a:lnTo>
                <a:lnTo>
                  <a:pt x="1546827" y="345396"/>
                </a:lnTo>
                <a:lnTo>
                  <a:pt x="1546827" y="545999"/>
                </a:lnTo>
                <a:lnTo>
                  <a:pt x="1140350" y="545999"/>
                </a:lnTo>
                <a:lnTo>
                  <a:pt x="1140350" y="679321"/>
                </a:lnTo>
                <a:lnTo>
                  <a:pt x="1624339" y="679321"/>
                </a:lnTo>
                <a:lnTo>
                  <a:pt x="1624339" y="888915"/>
                </a:lnTo>
                <a:lnTo>
                  <a:pt x="859754" y="888915"/>
                </a:lnTo>
                <a:lnTo>
                  <a:pt x="859754" y="15192"/>
                </a:lnTo>
                <a:close/>
              </a:path>
              <a:path w="8314690" h="904239">
                <a:moveTo>
                  <a:pt x="2470142" y="888915"/>
                </a:moveTo>
                <a:lnTo>
                  <a:pt x="2470142" y="573904"/>
                </a:lnTo>
                <a:lnTo>
                  <a:pt x="2470413" y="544546"/>
                </a:lnTo>
                <a:lnTo>
                  <a:pt x="2472583" y="484551"/>
                </a:lnTo>
                <a:lnTo>
                  <a:pt x="2476827" y="424304"/>
                </a:lnTo>
                <a:lnTo>
                  <a:pt x="2481633" y="372526"/>
                </a:lnTo>
                <a:lnTo>
                  <a:pt x="2486342" y="331328"/>
                </a:lnTo>
                <a:lnTo>
                  <a:pt x="2488125" y="316096"/>
                </a:lnTo>
                <a:lnTo>
                  <a:pt x="2489442" y="304663"/>
                </a:lnTo>
                <a:lnTo>
                  <a:pt x="2490295" y="297028"/>
                </a:lnTo>
                <a:lnTo>
                  <a:pt x="2485334" y="297028"/>
                </a:lnTo>
                <a:lnTo>
                  <a:pt x="2324108" y="888915"/>
                </a:lnTo>
                <a:lnTo>
                  <a:pt x="2104282" y="888915"/>
                </a:lnTo>
                <a:lnTo>
                  <a:pt x="1941815" y="298268"/>
                </a:lnTo>
                <a:lnTo>
                  <a:pt x="1936854" y="298268"/>
                </a:lnTo>
                <a:lnTo>
                  <a:pt x="1937746" y="305865"/>
                </a:lnTo>
                <a:lnTo>
                  <a:pt x="1939180" y="317181"/>
                </a:lnTo>
                <a:lnTo>
                  <a:pt x="1941156" y="332219"/>
                </a:lnTo>
                <a:lnTo>
                  <a:pt x="1943675" y="350977"/>
                </a:lnTo>
                <a:lnTo>
                  <a:pt x="1946427" y="372874"/>
                </a:lnTo>
                <a:lnTo>
                  <a:pt x="1951698" y="424343"/>
                </a:lnTo>
                <a:lnTo>
                  <a:pt x="1956523" y="484551"/>
                </a:lnTo>
                <a:lnTo>
                  <a:pt x="1959158" y="544546"/>
                </a:lnTo>
                <a:lnTo>
                  <a:pt x="1959488" y="888915"/>
                </a:lnTo>
                <a:lnTo>
                  <a:pt x="1701836" y="888915"/>
                </a:lnTo>
                <a:lnTo>
                  <a:pt x="1701836" y="15192"/>
                </a:lnTo>
                <a:lnTo>
                  <a:pt x="2098081" y="15192"/>
                </a:lnTo>
                <a:lnTo>
                  <a:pt x="2230162" y="519335"/>
                </a:lnTo>
                <a:lnTo>
                  <a:pt x="2235123" y="519335"/>
                </a:lnTo>
                <a:lnTo>
                  <a:pt x="2365964" y="15192"/>
                </a:lnTo>
                <a:lnTo>
                  <a:pt x="2748257" y="15192"/>
                </a:lnTo>
                <a:lnTo>
                  <a:pt x="2748257" y="888915"/>
                </a:lnTo>
                <a:lnTo>
                  <a:pt x="2470142" y="888915"/>
                </a:lnTo>
                <a:close/>
              </a:path>
              <a:path w="8314690" h="904239">
                <a:moveTo>
                  <a:pt x="3446568" y="888915"/>
                </a:moveTo>
                <a:lnTo>
                  <a:pt x="3409982" y="765825"/>
                </a:lnTo>
                <a:lnTo>
                  <a:pt x="3103652" y="765825"/>
                </a:lnTo>
                <a:lnTo>
                  <a:pt x="3067066" y="888915"/>
                </a:lnTo>
                <a:lnTo>
                  <a:pt x="2779959" y="888915"/>
                </a:lnTo>
                <a:lnTo>
                  <a:pt x="3098691" y="15192"/>
                </a:lnTo>
                <a:lnTo>
                  <a:pt x="3425175" y="15192"/>
                </a:lnTo>
                <a:lnTo>
                  <a:pt x="3743907" y="888915"/>
                </a:lnTo>
                <a:lnTo>
                  <a:pt x="3446568" y="888915"/>
                </a:lnTo>
                <a:close/>
              </a:path>
              <a:path w="8314690" h="904239">
                <a:moveTo>
                  <a:pt x="3162252" y="570183"/>
                </a:moveTo>
                <a:lnTo>
                  <a:pt x="3351383" y="570183"/>
                </a:lnTo>
                <a:lnTo>
                  <a:pt x="3259918" y="258892"/>
                </a:lnTo>
                <a:lnTo>
                  <a:pt x="3254957" y="258892"/>
                </a:lnTo>
                <a:lnTo>
                  <a:pt x="3162252" y="570183"/>
                </a:lnTo>
                <a:close/>
              </a:path>
              <a:path w="8314690" h="904239">
                <a:moveTo>
                  <a:pt x="4159164" y="0"/>
                </a:moveTo>
                <a:lnTo>
                  <a:pt x="4213415" y="1886"/>
                </a:lnTo>
                <a:lnTo>
                  <a:pt x="4264341" y="7544"/>
                </a:lnTo>
                <a:lnTo>
                  <a:pt x="4311942" y="16975"/>
                </a:lnTo>
                <a:lnTo>
                  <a:pt x="4356219" y="30178"/>
                </a:lnTo>
                <a:lnTo>
                  <a:pt x="4397171" y="47153"/>
                </a:lnTo>
                <a:lnTo>
                  <a:pt x="4434800" y="67901"/>
                </a:lnTo>
                <a:lnTo>
                  <a:pt x="4473742" y="97678"/>
                </a:lnTo>
                <a:lnTo>
                  <a:pt x="4504251" y="132689"/>
                </a:lnTo>
                <a:lnTo>
                  <a:pt x="4526327" y="172933"/>
                </a:lnTo>
                <a:lnTo>
                  <a:pt x="4539969" y="218412"/>
                </a:lnTo>
                <a:lnTo>
                  <a:pt x="4545178" y="269123"/>
                </a:lnTo>
                <a:lnTo>
                  <a:pt x="4545178" y="284316"/>
                </a:lnTo>
                <a:lnTo>
                  <a:pt x="4282255" y="284316"/>
                </a:lnTo>
                <a:lnTo>
                  <a:pt x="4282255" y="279355"/>
                </a:lnTo>
                <a:lnTo>
                  <a:pt x="4280511" y="261082"/>
                </a:lnTo>
                <a:lnTo>
                  <a:pt x="4254350" y="215795"/>
                </a:lnTo>
                <a:lnTo>
                  <a:pt x="4219159" y="196727"/>
                </a:lnTo>
                <a:lnTo>
                  <a:pt x="4169396" y="190371"/>
                </a:lnTo>
                <a:lnTo>
                  <a:pt x="4142984" y="191417"/>
                </a:lnTo>
                <a:lnTo>
                  <a:pt x="4100042" y="199788"/>
                </a:lnTo>
                <a:lnTo>
                  <a:pt x="4061188" y="225484"/>
                </a:lnTo>
                <a:lnTo>
                  <a:pt x="4053747" y="247730"/>
                </a:lnTo>
                <a:lnTo>
                  <a:pt x="4056286" y="263698"/>
                </a:lnTo>
                <a:lnTo>
                  <a:pt x="4094364" y="298578"/>
                </a:lnTo>
                <a:lnTo>
                  <a:pt x="4147382" y="315321"/>
                </a:lnTo>
                <a:lnTo>
                  <a:pt x="4225205" y="332684"/>
                </a:lnTo>
                <a:lnTo>
                  <a:pt x="4275569" y="343652"/>
                </a:lnTo>
                <a:lnTo>
                  <a:pt x="4321244" y="354853"/>
                </a:lnTo>
                <a:lnTo>
                  <a:pt x="4362228" y="366286"/>
                </a:lnTo>
                <a:lnTo>
                  <a:pt x="4398524" y="377951"/>
                </a:lnTo>
                <a:lnTo>
                  <a:pt x="4462162" y="408724"/>
                </a:lnTo>
                <a:lnTo>
                  <a:pt x="4517273" y="454534"/>
                </a:lnTo>
                <a:lnTo>
                  <a:pt x="4555719" y="517397"/>
                </a:lnTo>
                <a:lnTo>
                  <a:pt x="4565641" y="555979"/>
                </a:lnTo>
                <a:lnTo>
                  <a:pt x="4569362" y="599328"/>
                </a:lnTo>
                <a:lnTo>
                  <a:pt x="4565170" y="658138"/>
                </a:lnTo>
                <a:lnTo>
                  <a:pt x="4552594" y="710549"/>
                </a:lnTo>
                <a:lnTo>
                  <a:pt x="4531635" y="756561"/>
                </a:lnTo>
                <a:lnTo>
                  <a:pt x="4502291" y="796173"/>
                </a:lnTo>
                <a:lnTo>
                  <a:pt x="4464564" y="829385"/>
                </a:lnTo>
                <a:lnTo>
                  <a:pt x="4427677" y="852217"/>
                </a:lnTo>
                <a:lnTo>
                  <a:pt x="4386880" y="870898"/>
                </a:lnTo>
                <a:lnTo>
                  <a:pt x="4342172" y="885427"/>
                </a:lnTo>
                <a:lnTo>
                  <a:pt x="4293554" y="895805"/>
                </a:lnTo>
                <a:lnTo>
                  <a:pt x="4241026" y="902032"/>
                </a:lnTo>
                <a:lnTo>
                  <a:pt x="4184589" y="904108"/>
                </a:lnTo>
                <a:lnTo>
                  <a:pt x="4127976" y="902709"/>
                </a:lnTo>
                <a:lnTo>
                  <a:pt x="4075071" y="898514"/>
                </a:lnTo>
                <a:lnTo>
                  <a:pt x="4025874" y="891522"/>
                </a:lnTo>
                <a:lnTo>
                  <a:pt x="3980385" y="881733"/>
                </a:lnTo>
                <a:lnTo>
                  <a:pt x="3938604" y="869148"/>
                </a:lnTo>
                <a:lnTo>
                  <a:pt x="3900531" y="853765"/>
                </a:lnTo>
                <a:lnTo>
                  <a:pt x="3866166" y="835586"/>
                </a:lnTo>
                <a:lnTo>
                  <a:pt x="3831492" y="809818"/>
                </a:lnTo>
                <a:lnTo>
                  <a:pt x="3803123" y="778193"/>
                </a:lnTo>
                <a:lnTo>
                  <a:pt x="3781058" y="740711"/>
                </a:lnTo>
                <a:lnTo>
                  <a:pt x="3765297" y="697373"/>
                </a:lnTo>
                <a:lnTo>
                  <a:pt x="3755840" y="648178"/>
                </a:lnTo>
                <a:lnTo>
                  <a:pt x="3752688" y="593127"/>
                </a:lnTo>
                <a:lnTo>
                  <a:pt x="4018091" y="593127"/>
                </a:lnTo>
                <a:lnTo>
                  <a:pt x="4020223" y="623415"/>
                </a:lnTo>
                <a:lnTo>
                  <a:pt x="4026618" y="648238"/>
                </a:lnTo>
                <a:lnTo>
                  <a:pt x="4052197" y="681491"/>
                </a:lnTo>
                <a:lnTo>
                  <a:pt x="4096147" y="698001"/>
                </a:lnTo>
                <a:lnTo>
                  <a:pt x="4159164" y="703505"/>
                </a:lnTo>
                <a:lnTo>
                  <a:pt x="4184666" y="702788"/>
                </a:lnTo>
                <a:lnTo>
                  <a:pt x="4228693" y="697052"/>
                </a:lnTo>
                <a:lnTo>
                  <a:pt x="4273496" y="674593"/>
                </a:lnTo>
                <a:lnTo>
                  <a:pt x="4282255" y="645215"/>
                </a:lnTo>
                <a:lnTo>
                  <a:pt x="4279832" y="630255"/>
                </a:lnTo>
                <a:lnTo>
                  <a:pt x="4243498" y="597467"/>
                </a:lnTo>
                <a:lnTo>
                  <a:pt x="4192572" y="581112"/>
                </a:lnTo>
                <a:lnTo>
                  <a:pt x="4117307" y="563672"/>
                </a:lnTo>
                <a:lnTo>
                  <a:pt x="4066265" y="552219"/>
                </a:lnTo>
                <a:lnTo>
                  <a:pt x="4019796" y="540496"/>
                </a:lnTo>
                <a:lnTo>
                  <a:pt x="3977901" y="528501"/>
                </a:lnTo>
                <a:lnTo>
                  <a:pt x="3940578" y="516234"/>
                </a:lnTo>
                <a:lnTo>
                  <a:pt x="3875235" y="483369"/>
                </a:lnTo>
                <a:lnTo>
                  <a:pt x="3818729" y="434381"/>
                </a:lnTo>
                <a:lnTo>
                  <a:pt x="3795940" y="403182"/>
                </a:lnTo>
                <a:lnTo>
                  <a:pt x="3779662" y="366945"/>
                </a:lnTo>
                <a:lnTo>
                  <a:pt x="3769895" y="325669"/>
                </a:lnTo>
                <a:lnTo>
                  <a:pt x="3766640" y="279355"/>
                </a:lnTo>
                <a:lnTo>
                  <a:pt x="3771080" y="224960"/>
                </a:lnTo>
                <a:lnTo>
                  <a:pt x="3784400" y="176617"/>
                </a:lnTo>
                <a:lnTo>
                  <a:pt x="3806599" y="134326"/>
                </a:lnTo>
                <a:lnTo>
                  <a:pt x="3837679" y="98087"/>
                </a:lnTo>
                <a:lnTo>
                  <a:pt x="3877638" y="67901"/>
                </a:lnTo>
                <a:lnTo>
                  <a:pt x="3916377" y="47153"/>
                </a:lnTo>
                <a:lnTo>
                  <a:pt x="3958389" y="30178"/>
                </a:lnTo>
                <a:lnTo>
                  <a:pt x="4003674" y="16975"/>
                </a:lnTo>
                <a:lnTo>
                  <a:pt x="4052231" y="7544"/>
                </a:lnTo>
                <a:lnTo>
                  <a:pt x="4104061" y="1886"/>
                </a:lnTo>
                <a:lnTo>
                  <a:pt x="4159164" y="0"/>
                </a:lnTo>
                <a:close/>
              </a:path>
              <a:path w="8314690" h="904239">
                <a:moveTo>
                  <a:pt x="5237195" y="888915"/>
                </a:moveTo>
                <a:lnTo>
                  <a:pt x="5200608" y="765825"/>
                </a:lnTo>
                <a:lnTo>
                  <a:pt x="4894278" y="765825"/>
                </a:lnTo>
                <a:lnTo>
                  <a:pt x="4857692" y="888915"/>
                </a:lnTo>
                <a:lnTo>
                  <a:pt x="4570585" y="888915"/>
                </a:lnTo>
                <a:lnTo>
                  <a:pt x="4889318" y="15192"/>
                </a:lnTo>
                <a:lnTo>
                  <a:pt x="5215801" y="15192"/>
                </a:lnTo>
                <a:lnTo>
                  <a:pt x="5534533" y="888915"/>
                </a:lnTo>
                <a:lnTo>
                  <a:pt x="5237195" y="888915"/>
                </a:lnTo>
                <a:close/>
              </a:path>
              <a:path w="8314690" h="904239">
                <a:moveTo>
                  <a:pt x="4952878" y="570183"/>
                </a:moveTo>
                <a:lnTo>
                  <a:pt x="5142009" y="570183"/>
                </a:lnTo>
                <a:lnTo>
                  <a:pt x="5050544" y="258892"/>
                </a:lnTo>
                <a:lnTo>
                  <a:pt x="5045583" y="258892"/>
                </a:lnTo>
                <a:lnTo>
                  <a:pt x="4952878" y="570183"/>
                </a:lnTo>
                <a:close/>
              </a:path>
              <a:path w="8314690" h="904239">
                <a:moveTo>
                  <a:pt x="6412077" y="283076"/>
                </a:moveTo>
                <a:lnTo>
                  <a:pt x="6409364" y="322123"/>
                </a:lnTo>
                <a:lnTo>
                  <a:pt x="6387660" y="394520"/>
                </a:lnTo>
                <a:lnTo>
                  <a:pt x="6368670" y="427870"/>
                </a:lnTo>
                <a:lnTo>
                  <a:pt x="6344660" y="458119"/>
                </a:lnTo>
                <a:lnTo>
                  <a:pt x="6315728" y="484066"/>
                </a:lnTo>
                <a:lnTo>
                  <a:pt x="6281875" y="505712"/>
                </a:lnTo>
                <a:lnTo>
                  <a:pt x="6243099" y="523055"/>
                </a:lnTo>
                <a:lnTo>
                  <a:pt x="6437501" y="888915"/>
                </a:lnTo>
                <a:lnTo>
                  <a:pt x="6122489" y="888915"/>
                </a:lnTo>
                <a:lnTo>
                  <a:pt x="5967464" y="570183"/>
                </a:lnTo>
                <a:lnTo>
                  <a:pt x="5863287" y="570183"/>
                </a:lnTo>
                <a:lnTo>
                  <a:pt x="5863287" y="888915"/>
                </a:lnTo>
                <a:lnTo>
                  <a:pt x="5582691" y="888915"/>
                </a:lnTo>
                <a:lnTo>
                  <a:pt x="5582691" y="15192"/>
                </a:lnTo>
                <a:lnTo>
                  <a:pt x="6117529" y="15192"/>
                </a:lnTo>
                <a:lnTo>
                  <a:pt x="6162796" y="17459"/>
                </a:lnTo>
                <a:lnTo>
                  <a:pt x="6204653" y="24261"/>
                </a:lnTo>
                <a:lnTo>
                  <a:pt x="6243099" y="35597"/>
                </a:lnTo>
                <a:lnTo>
                  <a:pt x="6278135" y="51468"/>
                </a:lnTo>
                <a:lnTo>
                  <a:pt x="6336502" y="93867"/>
                </a:lnTo>
                <a:lnTo>
                  <a:pt x="6378281" y="149134"/>
                </a:lnTo>
                <a:lnTo>
                  <a:pt x="6403628" y="213469"/>
                </a:lnTo>
                <a:lnTo>
                  <a:pt x="6409965" y="247614"/>
                </a:lnTo>
                <a:lnTo>
                  <a:pt x="6412077" y="283076"/>
                </a:lnTo>
                <a:close/>
              </a:path>
              <a:path w="8314690" h="904239">
                <a:moveTo>
                  <a:pt x="6126210" y="294548"/>
                </a:moveTo>
                <a:lnTo>
                  <a:pt x="6113304" y="249552"/>
                </a:lnTo>
                <a:lnTo>
                  <a:pt x="6077997" y="220291"/>
                </a:lnTo>
                <a:lnTo>
                  <a:pt x="6047457" y="214555"/>
                </a:lnTo>
                <a:lnTo>
                  <a:pt x="5863287" y="214555"/>
                </a:lnTo>
                <a:lnTo>
                  <a:pt x="5863287" y="375781"/>
                </a:lnTo>
                <a:lnTo>
                  <a:pt x="6047457" y="375781"/>
                </a:lnTo>
                <a:lnTo>
                  <a:pt x="6091290" y="362701"/>
                </a:lnTo>
                <a:lnTo>
                  <a:pt x="6120474" y="326250"/>
                </a:lnTo>
                <a:lnTo>
                  <a:pt x="6126210" y="294548"/>
                </a:lnTo>
                <a:close/>
              </a:path>
              <a:path w="8314690" h="904239">
                <a:moveTo>
                  <a:pt x="7098939" y="888915"/>
                </a:moveTo>
                <a:lnTo>
                  <a:pt x="7062353" y="765825"/>
                </a:lnTo>
                <a:lnTo>
                  <a:pt x="6756023" y="765825"/>
                </a:lnTo>
                <a:lnTo>
                  <a:pt x="6719437" y="888915"/>
                </a:lnTo>
                <a:lnTo>
                  <a:pt x="6432330" y="888915"/>
                </a:lnTo>
                <a:lnTo>
                  <a:pt x="6751062" y="15192"/>
                </a:lnTo>
                <a:lnTo>
                  <a:pt x="7077545" y="15192"/>
                </a:lnTo>
                <a:lnTo>
                  <a:pt x="7396278" y="888915"/>
                </a:lnTo>
                <a:lnTo>
                  <a:pt x="7098939" y="888915"/>
                </a:lnTo>
                <a:close/>
              </a:path>
              <a:path w="8314690" h="904239">
                <a:moveTo>
                  <a:pt x="6814623" y="570183"/>
                </a:moveTo>
                <a:lnTo>
                  <a:pt x="7003753" y="570183"/>
                </a:lnTo>
                <a:lnTo>
                  <a:pt x="6912289" y="258892"/>
                </a:lnTo>
                <a:lnTo>
                  <a:pt x="6907327" y="258892"/>
                </a:lnTo>
                <a:lnTo>
                  <a:pt x="6814623" y="570183"/>
                </a:lnTo>
                <a:close/>
              </a:path>
              <a:path w="8314690" h="904239">
                <a:moveTo>
                  <a:pt x="8069188" y="888915"/>
                </a:moveTo>
                <a:lnTo>
                  <a:pt x="7702397" y="464766"/>
                </a:lnTo>
                <a:lnTo>
                  <a:pt x="7702397" y="888915"/>
                </a:lnTo>
                <a:lnTo>
                  <a:pt x="7444435" y="888915"/>
                </a:lnTo>
                <a:lnTo>
                  <a:pt x="7444435" y="15192"/>
                </a:lnTo>
                <a:lnTo>
                  <a:pt x="7689685" y="15192"/>
                </a:lnTo>
                <a:lnTo>
                  <a:pt x="8056476" y="445543"/>
                </a:lnTo>
                <a:lnTo>
                  <a:pt x="8056476" y="15192"/>
                </a:lnTo>
                <a:lnTo>
                  <a:pt x="8314438" y="15192"/>
                </a:lnTo>
                <a:lnTo>
                  <a:pt x="8314438" y="888915"/>
                </a:lnTo>
                <a:lnTo>
                  <a:pt x="8069188" y="888915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22645" y="5308001"/>
            <a:ext cx="836930" cy="873760"/>
          </a:xfrm>
          <a:custGeom>
            <a:avLst/>
            <a:gdLst/>
            <a:ahLst/>
            <a:cxnLst/>
            <a:rect l="l" t="t" r="r" b="b"/>
            <a:pathLst>
              <a:path w="836930" h="873760">
                <a:moveTo>
                  <a:pt x="378572" y="0"/>
                </a:moveTo>
                <a:lnTo>
                  <a:pt x="434063" y="1706"/>
                </a:lnTo>
                <a:lnTo>
                  <a:pt x="485975" y="6825"/>
                </a:lnTo>
                <a:lnTo>
                  <a:pt x="534307" y="15358"/>
                </a:lnTo>
                <a:lnTo>
                  <a:pt x="579058" y="27303"/>
                </a:lnTo>
                <a:lnTo>
                  <a:pt x="620230" y="42662"/>
                </a:lnTo>
                <a:lnTo>
                  <a:pt x="657821" y="61433"/>
                </a:lnTo>
                <a:lnTo>
                  <a:pt x="691832" y="83618"/>
                </a:lnTo>
                <a:lnTo>
                  <a:pt x="722263" y="109215"/>
                </a:lnTo>
                <a:lnTo>
                  <a:pt x="749114" y="138225"/>
                </a:lnTo>
                <a:lnTo>
                  <a:pt x="772385" y="170649"/>
                </a:lnTo>
                <a:lnTo>
                  <a:pt x="792075" y="206485"/>
                </a:lnTo>
                <a:lnTo>
                  <a:pt x="808186" y="245734"/>
                </a:lnTo>
                <a:lnTo>
                  <a:pt x="820716" y="288396"/>
                </a:lnTo>
                <a:lnTo>
                  <a:pt x="829666" y="334472"/>
                </a:lnTo>
                <a:lnTo>
                  <a:pt x="835037" y="383960"/>
                </a:lnTo>
                <a:lnTo>
                  <a:pt x="836827" y="436861"/>
                </a:lnTo>
                <a:lnTo>
                  <a:pt x="835037" y="489762"/>
                </a:lnTo>
                <a:lnTo>
                  <a:pt x="829666" y="539251"/>
                </a:lnTo>
                <a:lnTo>
                  <a:pt x="820716" y="585326"/>
                </a:lnTo>
                <a:lnTo>
                  <a:pt x="808186" y="627988"/>
                </a:lnTo>
                <a:lnTo>
                  <a:pt x="792075" y="667237"/>
                </a:lnTo>
                <a:lnTo>
                  <a:pt x="772385" y="703074"/>
                </a:lnTo>
                <a:lnTo>
                  <a:pt x="749114" y="735497"/>
                </a:lnTo>
                <a:lnTo>
                  <a:pt x="722263" y="764507"/>
                </a:lnTo>
                <a:lnTo>
                  <a:pt x="691832" y="790105"/>
                </a:lnTo>
                <a:lnTo>
                  <a:pt x="657821" y="812289"/>
                </a:lnTo>
                <a:lnTo>
                  <a:pt x="620230" y="831061"/>
                </a:lnTo>
                <a:lnTo>
                  <a:pt x="579058" y="846419"/>
                </a:lnTo>
                <a:lnTo>
                  <a:pt x="534307" y="858364"/>
                </a:lnTo>
                <a:lnTo>
                  <a:pt x="485975" y="866897"/>
                </a:lnTo>
                <a:lnTo>
                  <a:pt x="434063" y="872016"/>
                </a:lnTo>
                <a:lnTo>
                  <a:pt x="378572" y="873723"/>
                </a:lnTo>
                <a:lnTo>
                  <a:pt x="0" y="873723"/>
                </a:lnTo>
                <a:lnTo>
                  <a:pt x="0" y="0"/>
                </a:lnTo>
                <a:lnTo>
                  <a:pt x="378572" y="0"/>
                </a:lnTo>
                <a:close/>
              </a:path>
              <a:path w="836930" h="873760">
                <a:moveTo>
                  <a:pt x="280595" y="664128"/>
                </a:moveTo>
                <a:lnTo>
                  <a:pt x="373301" y="664128"/>
                </a:lnTo>
                <a:lnTo>
                  <a:pt x="427301" y="658875"/>
                </a:lnTo>
                <a:lnTo>
                  <a:pt x="471483" y="643114"/>
                </a:lnTo>
                <a:lnTo>
                  <a:pt x="505847" y="616846"/>
                </a:lnTo>
                <a:lnTo>
                  <a:pt x="530393" y="580070"/>
                </a:lnTo>
                <a:lnTo>
                  <a:pt x="545121" y="532788"/>
                </a:lnTo>
                <a:lnTo>
                  <a:pt x="550030" y="474997"/>
                </a:lnTo>
                <a:lnTo>
                  <a:pt x="550030" y="398725"/>
                </a:lnTo>
                <a:lnTo>
                  <a:pt x="545121" y="340935"/>
                </a:lnTo>
                <a:lnTo>
                  <a:pt x="530393" y="293652"/>
                </a:lnTo>
                <a:lnTo>
                  <a:pt x="505847" y="256877"/>
                </a:lnTo>
                <a:lnTo>
                  <a:pt x="471483" y="230609"/>
                </a:lnTo>
                <a:lnTo>
                  <a:pt x="427301" y="214848"/>
                </a:lnTo>
                <a:lnTo>
                  <a:pt x="373301" y="209594"/>
                </a:lnTo>
                <a:lnTo>
                  <a:pt x="280595" y="209594"/>
                </a:lnTo>
                <a:lnTo>
                  <a:pt x="280595" y="664128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66229" y="5308001"/>
            <a:ext cx="280670" cy="873760"/>
          </a:xfrm>
          <a:custGeom>
            <a:avLst/>
            <a:gdLst/>
            <a:ahLst/>
            <a:cxnLst/>
            <a:rect l="l" t="t" r="r" b="b"/>
            <a:pathLst>
              <a:path w="280669" h="873760">
                <a:moveTo>
                  <a:pt x="0" y="873723"/>
                </a:moveTo>
                <a:lnTo>
                  <a:pt x="0" y="0"/>
                </a:lnTo>
                <a:lnTo>
                  <a:pt x="280596" y="0"/>
                </a:lnTo>
                <a:lnTo>
                  <a:pt x="280596" y="873723"/>
                </a:lnTo>
                <a:lnTo>
                  <a:pt x="0" y="873723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53482" y="5292808"/>
            <a:ext cx="921385" cy="904240"/>
          </a:xfrm>
          <a:custGeom>
            <a:avLst/>
            <a:gdLst/>
            <a:ahLst/>
            <a:cxnLst/>
            <a:rect l="l" t="t" r="r" b="b"/>
            <a:pathLst>
              <a:path w="921385" h="904239">
                <a:moveTo>
                  <a:pt x="476238" y="0"/>
                </a:moveTo>
                <a:lnTo>
                  <a:pt x="525560" y="1525"/>
                </a:lnTo>
                <a:lnTo>
                  <a:pt x="572824" y="6101"/>
                </a:lnTo>
                <a:lnTo>
                  <a:pt x="618030" y="13729"/>
                </a:lnTo>
                <a:lnTo>
                  <a:pt x="661177" y="24407"/>
                </a:lnTo>
                <a:lnTo>
                  <a:pt x="702265" y="38136"/>
                </a:lnTo>
                <a:lnTo>
                  <a:pt x="749896" y="59471"/>
                </a:lnTo>
                <a:lnTo>
                  <a:pt x="792334" y="85341"/>
                </a:lnTo>
                <a:lnTo>
                  <a:pt x="829579" y="115745"/>
                </a:lnTo>
                <a:lnTo>
                  <a:pt x="861631" y="150684"/>
                </a:lnTo>
                <a:lnTo>
                  <a:pt x="887539" y="189770"/>
                </a:lnTo>
                <a:lnTo>
                  <a:pt x="906045" y="232925"/>
                </a:lnTo>
                <a:lnTo>
                  <a:pt x="917149" y="280150"/>
                </a:lnTo>
                <a:lnTo>
                  <a:pt x="920850" y="331444"/>
                </a:lnTo>
                <a:lnTo>
                  <a:pt x="652966" y="331444"/>
                </a:lnTo>
                <a:lnTo>
                  <a:pt x="649943" y="305477"/>
                </a:lnTo>
                <a:lnTo>
                  <a:pt x="640874" y="282146"/>
                </a:lnTo>
                <a:lnTo>
                  <a:pt x="604598" y="243390"/>
                </a:lnTo>
                <a:lnTo>
                  <a:pt x="551192" y="218043"/>
                </a:lnTo>
                <a:lnTo>
                  <a:pt x="487709" y="209594"/>
                </a:lnTo>
                <a:lnTo>
                  <a:pt x="441260" y="212888"/>
                </a:lnTo>
                <a:lnTo>
                  <a:pt x="400818" y="222771"/>
                </a:lnTo>
                <a:lnTo>
                  <a:pt x="366383" y="239242"/>
                </a:lnTo>
                <a:lnTo>
                  <a:pt x="315709" y="291389"/>
                </a:lnTo>
                <a:lnTo>
                  <a:pt x="290285" y="365956"/>
                </a:lnTo>
                <a:lnTo>
                  <a:pt x="287107" y="411437"/>
                </a:lnTo>
                <a:lnTo>
                  <a:pt x="287107" y="492670"/>
                </a:lnTo>
                <a:lnTo>
                  <a:pt x="290285" y="538151"/>
                </a:lnTo>
                <a:lnTo>
                  <a:pt x="299819" y="578167"/>
                </a:lnTo>
                <a:lnTo>
                  <a:pt x="337955" y="641805"/>
                </a:lnTo>
                <a:lnTo>
                  <a:pt x="400818" y="681336"/>
                </a:lnTo>
                <a:lnTo>
                  <a:pt x="441260" y="691219"/>
                </a:lnTo>
                <a:lnTo>
                  <a:pt x="487709" y="694513"/>
                </a:lnTo>
                <a:lnTo>
                  <a:pt x="520710" y="692498"/>
                </a:lnTo>
                <a:lnTo>
                  <a:pt x="579155" y="676375"/>
                </a:lnTo>
                <a:lnTo>
                  <a:pt x="625759" y="644866"/>
                </a:lnTo>
                <a:lnTo>
                  <a:pt x="649943" y="603320"/>
                </a:lnTo>
                <a:lnTo>
                  <a:pt x="652966" y="579175"/>
                </a:lnTo>
                <a:lnTo>
                  <a:pt x="454844" y="579175"/>
                </a:lnTo>
                <a:lnTo>
                  <a:pt x="454844" y="401205"/>
                </a:lnTo>
                <a:lnTo>
                  <a:pt x="920850" y="401205"/>
                </a:lnTo>
                <a:lnTo>
                  <a:pt x="920850" y="888915"/>
                </a:lnTo>
                <a:lnTo>
                  <a:pt x="776057" y="888915"/>
                </a:lnTo>
                <a:lnTo>
                  <a:pt x="748152" y="802411"/>
                </a:lnTo>
                <a:lnTo>
                  <a:pt x="712540" y="829392"/>
                </a:lnTo>
                <a:lnTo>
                  <a:pt x="673917" y="852222"/>
                </a:lnTo>
                <a:lnTo>
                  <a:pt x="632282" y="870901"/>
                </a:lnTo>
                <a:lnTo>
                  <a:pt x="587634" y="885429"/>
                </a:lnTo>
                <a:lnTo>
                  <a:pt x="539975" y="895806"/>
                </a:lnTo>
                <a:lnTo>
                  <a:pt x="489304" y="902032"/>
                </a:lnTo>
                <a:lnTo>
                  <a:pt x="435621" y="904108"/>
                </a:lnTo>
                <a:lnTo>
                  <a:pt x="375806" y="901792"/>
                </a:lnTo>
                <a:lnTo>
                  <a:pt x="320383" y="894844"/>
                </a:lnTo>
                <a:lnTo>
                  <a:pt x="269351" y="883265"/>
                </a:lnTo>
                <a:lnTo>
                  <a:pt x="222711" y="867054"/>
                </a:lnTo>
                <a:lnTo>
                  <a:pt x="180462" y="846211"/>
                </a:lnTo>
                <a:lnTo>
                  <a:pt x="142604" y="820736"/>
                </a:lnTo>
                <a:lnTo>
                  <a:pt x="109137" y="790629"/>
                </a:lnTo>
                <a:lnTo>
                  <a:pt x="80182" y="755853"/>
                </a:lnTo>
                <a:lnTo>
                  <a:pt x="55682" y="716546"/>
                </a:lnTo>
                <a:lnTo>
                  <a:pt x="35636" y="672709"/>
                </a:lnTo>
                <a:lnTo>
                  <a:pt x="20045" y="624341"/>
                </a:lnTo>
                <a:lnTo>
                  <a:pt x="8909" y="571442"/>
                </a:lnTo>
                <a:lnTo>
                  <a:pt x="2227" y="514013"/>
                </a:lnTo>
                <a:lnTo>
                  <a:pt x="0" y="452053"/>
                </a:lnTo>
                <a:lnTo>
                  <a:pt x="2524" y="390733"/>
                </a:lnTo>
                <a:lnTo>
                  <a:pt x="10098" y="333804"/>
                </a:lnTo>
                <a:lnTo>
                  <a:pt x="22722" y="281266"/>
                </a:lnTo>
                <a:lnTo>
                  <a:pt x="40395" y="233120"/>
                </a:lnTo>
                <a:lnTo>
                  <a:pt x="63117" y="189365"/>
                </a:lnTo>
                <a:lnTo>
                  <a:pt x="90889" y="150001"/>
                </a:lnTo>
                <a:lnTo>
                  <a:pt x="123710" y="115028"/>
                </a:lnTo>
                <a:lnTo>
                  <a:pt x="156347" y="88068"/>
                </a:lnTo>
                <a:lnTo>
                  <a:pt x="192250" y="64703"/>
                </a:lnTo>
                <a:lnTo>
                  <a:pt x="231418" y="44933"/>
                </a:lnTo>
                <a:lnTo>
                  <a:pt x="273852" y="28757"/>
                </a:lnTo>
                <a:lnTo>
                  <a:pt x="319550" y="16175"/>
                </a:lnTo>
                <a:lnTo>
                  <a:pt x="368514" y="7189"/>
                </a:lnTo>
                <a:lnTo>
                  <a:pt x="420743" y="1797"/>
                </a:lnTo>
                <a:lnTo>
                  <a:pt x="476238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03809" y="5308001"/>
            <a:ext cx="2943860" cy="873760"/>
          </a:xfrm>
          <a:custGeom>
            <a:avLst/>
            <a:gdLst/>
            <a:ahLst/>
            <a:cxnLst/>
            <a:rect l="l" t="t" r="r" b="b"/>
            <a:pathLst>
              <a:path w="2943860" h="873760">
                <a:moveTo>
                  <a:pt x="0" y="873723"/>
                </a:moveTo>
                <a:lnTo>
                  <a:pt x="0" y="0"/>
                </a:lnTo>
                <a:lnTo>
                  <a:pt x="280596" y="0"/>
                </a:lnTo>
                <a:lnTo>
                  <a:pt x="280596" y="873723"/>
                </a:lnTo>
                <a:lnTo>
                  <a:pt x="0" y="873723"/>
                </a:lnTo>
                <a:close/>
              </a:path>
              <a:path w="2943860" h="873760">
                <a:moveTo>
                  <a:pt x="927051" y="223546"/>
                </a:moveTo>
                <a:lnTo>
                  <a:pt x="927051" y="873723"/>
                </a:lnTo>
                <a:lnTo>
                  <a:pt x="646455" y="873723"/>
                </a:lnTo>
                <a:lnTo>
                  <a:pt x="646455" y="223546"/>
                </a:lnTo>
                <a:lnTo>
                  <a:pt x="359348" y="223546"/>
                </a:lnTo>
                <a:lnTo>
                  <a:pt x="359348" y="0"/>
                </a:lnTo>
                <a:lnTo>
                  <a:pt x="1212918" y="0"/>
                </a:lnTo>
                <a:lnTo>
                  <a:pt x="1212918" y="223546"/>
                </a:lnTo>
                <a:lnTo>
                  <a:pt x="927051" y="223546"/>
                </a:lnTo>
                <a:close/>
              </a:path>
              <a:path w="2943860" h="873760">
                <a:moveTo>
                  <a:pt x="1869279" y="873723"/>
                </a:moveTo>
                <a:lnTo>
                  <a:pt x="1832693" y="750633"/>
                </a:lnTo>
                <a:lnTo>
                  <a:pt x="1526362" y="750633"/>
                </a:lnTo>
                <a:lnTo>
                  <a:pt x="1489777" y="873723"/>
                </a:lnTo>
                <a:lnTo>
                  <a:pt x="1202669" y="873723"/>
                </a:lnTo>
                <a:lnTo>
                  <a:pt x="1521402" y="0"/>
                </a:lnTo>
                <a:lnTo>
                  <a:pt x="1847885" y="0"/>
                </a:lnTo>
                <a:lnTo>
                  <a:pt x="2166617" y="873723"/>
                </a:lnTo>
                <a:lnTo>
                  <a:pt x="1869279" y="873723"/>
                </a:lnTo>
                <a:close/>
              </a:path>
              <a:path w="2943860" h="873760">
                <a:moveTo>
                  <a:pt x="1584962" y="554991"/>
                </a:moveTo>
                <a:lnTo>
                  <a:pt x="1774093" y="554991"/>
                </a:lnTo>
                <a:lnTo>
                  <a:pt x="1682628" y="243700"/>
                </a:lnTo>
                <a:lnTo>
                  <a:pt x="1677667" y="243700"/>
                </a:lnTo>
                <a:lnTo>
                  <a:pt x="1584962" y="554991"/>
                </a:lnTo>
                <a:close/>
              </a:path>
              <a:path w="2943860" h="873760">
                <a:moveTo>
                  <a:pt x="2214775" y="0"/>
                </a:moveTo>
                <a:lnTo>
                  <a:pt x="2495371" y="0"/>
                </a:lnTo>
                <a:lnTo>
                  <a:pt x="2495371" y="650176"/>
                </a:lnTo>
                <a:lnTo>
                  <a:pt x="2943704" y="650176"/>
                </a:lnTo>
                <a:lnTo>
                  <a:pt x="2943704" y="873723"/>
                </a:lnTo>
                <a:lnTo>
                  <a:pt x="2214775" y="873723"/>
                </a:lnTo>
                <a:lnTo>
                  <a:pt x="2214775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3406" y="3253909"/>
            <a:ext cx="2236470" cy="1085215"/>
          </a:xfrm>
          <a:custGeom>
            <a:avLst/>
            <a:gdLst/>
            <a:ahLst/>
            <a:cxnLst/>
            <a:rect l="l" t="t" r="r" b="b"/>
            <a:pathLst>
              <a:path w="2236470" h="1085214">
                <a:moveTo>
                  <a:pt x="681260" y="286494"/>
                </a:moveTo>
                <a:lnTo>
                  <a:pt x="681260" y="1066725"/>
                </a:lnTo>
                <a:lnTo>
                  <a:pt x="344537" y="1066725"/>
                </a:lnTo>
                <a:lnTo>
                  <a:pt x="344537" y="286494"/>
                </a:lnTo>
                <a:lnTo>
                  <a:pt x="0" y="286494"/>
                </a:lnTo>
                <a:lnTo>
                  <a:pt x="0" y="18231"/>
                </a:lnTo>
                <a:lnTo>
                  <a:pt x="1024309" y="18231"/>
                </a:lnTo>
                <a:lnTo>
                  <a:pt x="1024309" y="286494"/>
                </a:lnTo>
                <a:lnTo>
                  <a:pt x="681260" y="286494"/>
                </a:lnTo>
                <a:close/>
              </a:path>
              <a:path w="2236470" h="1085214">
                <a:moveTo>
                  <a:pt x="1668881" y="0"/>
                </a:moveTo>
                <a:lnTo>
                  <a:pt x="1727632" y="1713"/>
                </a:lnTo>
                <a:lnTo>
                  <a:pt x="1783332" y="6853"/>
                </a:lnTo>
                <a:lnTo>
                  <a:pt x="1835982" y="15420"/>
                </a:lnTo>
                <a:lnTo>
                  <a:pt x="1885582" y="27413"/>
                </a:lnTo>
                <a:lnTo>
                  <a:pt x="1932132" y="42834"/>
                </a:lnTo>
                <a:lnTo>
                  <a:pt x="1975633" y="61680"/>
                </a:lnTo>
                <a:lnTo>
                  <a:pt x="2016083" y="83954"/>
                </a:lnTo>
                <a:lnTo>
                  <a:pt x="2053482" y="109655"/>
                </a:lnTo>
                <a:lnTo>
                  <a:pt x="2087832" y="138782"/>
                </a:lnTo>
                <a:lnTo>
                  <a:pt x="2118912" y="171106"/>
                </a:lnTo>
                <a:lnTo>
                  <a:pt x="2146335" y="206563"/>
                </a:lnTo>
                <a:lnTo>
                  <a:pt x="2170101" y="245152"/>
                </a:lnTo>
                <a:lnTo>
                  <a:pt x="2190211" y="286875"/>
                </a:lnTo>
                <a:lnTo>
                  <a:pt x="2206665" y="331730"/>
                </a:lnTo>
                <a:lnTo>
                  <a:pt x="2219463" y="379718"/>
                </a:lnTo>
                <a:lnTo>
                  <a:pt x="2228604" y="430839"/>
                </a:lnTo>
                <a:lnTo>
                  <a:pt x="2234088" y="485092"/>
                </a:lnTo>
                <a:lnTo>
                  <a:pt x="2235916" y="542478"/>
                </a:lnTo>
                <a:lnTo>
                  <a:pt x="2234088" y="599869"/>
                </a:lnTo>
                <a:lnTo>
                  <a:pt x="2228604" y="654136"/>
                </a:lnTo>
                <a:lnTo>
                  <a:pt x="2219463" y="705279"/>
                </a:lnTo>
                <a:lnTo>
                  <a:pt x="2206665" y="753299"/>
                </a:lnTo>
                <a:lnTo>
                  <a:pt x="2190211" y="798196"/>
                </a:lnTo>
                <a:lnTo>
                  <a:pt x="2170101" y="839969"/>
                </a:lnTo>
                <a:lnTo>
                  <a:pt x="2146335" y="878618"/>
                </a:lnTo>
                <a:lnTo>
                  <a:pt x="2118912" y="914144"/>
                </a:lnTo>
                <a:lnTo>
                  <a:pt x="2087832" y="946546"/>
                </a:lnTo>
                <a:lnTo>
                  <a:pt x="2053482" y="975595"/>
                </a:lnTo>
                <a:lnTo>
                  <a:pt x="2016083" y="1001227"/>
                </a:lnTo>
                <a:lnTo>
                  <a:pt x="1975633" y="1023441"/>
                </a:lnTo>
                <a:lnTo>
                  <a:pt x="1932132" y="1042237"/>
                </a:lnTo>
                <a:lnTo>
                  <a:pt x="1885582" y="1057616"/>
                </a:lnTo>
                <a:lnTo>
                  <a:pt x="1835982" y="1069578"/>
                </a:lnTo>
                <a:lnTo>
                  <a:pt x="1783332" y="1078121"/>
                </a:lnTo>
                <a:lnTo>
                  <a:pt x="1727632" y="1083248"/>
                </a:lnTo>
                <a:lnTo>
                  <a:pt x="1668881" y="1084956"/>
                </a:lnTo>
                <a:lnTo>
                  <a:pt x="1610135" y="1083257"/>
                </a:lnTo>
                <a:lnTo>
                  <a:pt x="1554449" y="1078158"/>
                </a:lnTo>
                <a:lnTo>
                  <a:pt x="1501822" y="1069660"/>
                </a:lnTo>
                <a:lnTo>
                  <a:pt x="1452254" y="1057763"/>
                </a:lnTo>
                <a:lnTo>
                  <a:pt x="1405745" y="1042467"/>
                </a:lnTo>
                <a:lnTo>
                  <a:pt x="1362295" y="1023772"/>
                </a:lnTo>
                <a:lnTo>
                  <a:pt x="1321905" y="1001677"/>
                </a:lnTo>
                <a:lnTo>
                  <a:pt x="1284574" y="976183"/>
                </a:lnTo>
                <a:lnTo>
                  <a:pt x="1250302" y="947290"/>
                </a:lnTo>
                <a:lnTo>
                  <a:pt x="1219457" y="915026"/>
                </a:lnTo>
                <a:lnTo>
                  <a:pt x="1192241" y="879583"/>
                </a:lnTo>
                <a:lnTo>
                  <a:pt x="1168653" y="840961"/>
                </a:lnTo>
                <a:lnTo>
                  <a:pt x="1148695" y="799161"/>
                </a:lnTo>
                <a:lnTo>
                  <a:pt x="1132365" y="754181"/>
                </a:lnTo>
                <a:lnTo>
                  <a:pt x="1119664" y="706024"/>
                </a:lnTo>
                <a:lnTo>
                  <a:pt x="1110592" y="654687"/>
                </a:lnTo>
                <a:lnTo>
                  <a:pt x="1105149" y="600172"/>
                </a:lnTo>
                <a:lnTo>
                  <a:pt x="1103334" y="542478"/>
                </a:lnTo>
                <a:lnTo>
                  <a:pt x="1105149" y="484789"/>
                </a:lnTo>
                <a:lnTo>
                  <a:pt x="1110592" y="430287"/>
                </a:lnTo>
                <a:lnTo>
                  <a:pt x="1119664" y="378974"/>
                </a:lnTo>
                <a:lnTo>
                  <a:pt x="1132365" y="330848"/>
                </a:lnTo>
                <a:lnTo>
                  <a:pt x="1148695" y="285910"/>
                </a:lnTo>
                <a:lnTo>
                  <a:pt x="1168653" y="244160"/>
                </a:lnTo>
                <a:lnTo>
                  <a:pt x="1192241" y="205598"/>
                </a:lnTo>
                <a:lnTo>
                  <a:pt x="1219457" y="170224"/>
                </a:lnTo>
                <a:lnTo>
                  <a:pt x="1250302" y="138038"/>
                </a:lnTo>
                <a:lnTo>
                  <a:pt x="1284574" y="109067"/>
                </a:lnTo>
                <a:lnTo>
                  <a:pt x="1321905" y="83504"/>
                </a:lnTo>
                <a:lnTo>
                  <a:pt x="1362295" y="61350"/>
                </a:lnTo>
                <a:lnTo>
                  <a:pt x="1405745" y="42604"/>
                </a:lnTo>
                <a:lnTo>
                  <a:pt x="1452254" y="27266"/>
                </a:lnTo>
                <a:lnTo>
                  <a:pt x="1501822" y="15337"/>
                </a:lnTo>
                <a:lnTo>
                  <a:pt x="1554449" y="6816"/>
                </a:lnTo>
                <a:lnTo>
                  <a:pt x="1610135" y="1704"/>
                </a:lnTo>
                <a:lnTo>
                  <a:pt x="1668881" y="0"/>
                </a:lnTo>
                <a:close/>
              </a:path>
              <a:path w="2236470" h="1085214">
                <a:moveTo>
                  <a:pt x="1668881" y="251519"/>
                </a:moveTo>
                <a:lnTo>
                  <a:pt x="1617977" y="255612"/>
                </a:lnTo>
                <a:lnTo>
                  <a:pt x="1573538" y="267890"/>
                </a:lnTo>
                <a:lnTo>
                  <a:pt x="1535564" y="288354"/>
                </a:lnTo>
                <a:lnTo>
                  <a:pt x="1504054" y="317003"/>
                </a:lnTo>
                <a:lnTo>
                  <a:pt x="1479474" y="352606"/>
                </a:lnTo>
                <a:lnTo>
                  <a:pt x="1461917" y="393929"/>
                </a:lnTo>
                <a:lnTo>
                  <a:pt x="1451383" y="440973"/>
                </a:lnTo>
                <a:lnTo>
                  <a:pt x="1447871" y="493737"/>
                </a:lnTo>
                <a:lnTo>
                  <a:pt x="1447871" y="591219"/>
                </a:lnTo>
                <a:lnTo>
                  <a:pt x="1451383" y="643983"/>
                </a:lnTo>
                <a:lnTo>
                  <a:pt x="1461917" y="691027"/>
                </a:lnTo>
                <a:lnTo>
                  <a:pt x="1479474" y="732350"/>
                </a:lnTo>
                <a:lnTo>
                  <a:pt x="1504054" y="767953"/>
                </a:lnTo>
                <a:lnTo>
                  <a:pt x="1535564" y="796602"/>
                </a:lnTo>
                <a:lnTo>
                  <a:pt x="1573538" y="817066"/>
                </a:lnTo>
                <a:lnTo>
                  <a:pt x="1617977" y="829344"/>
                </a:lnTo>
                <a:lnTo>
                  <a:pt x="1668881" y="833437"/>
                </a:lnTo>
                <a:lnTo>
                  <a:pt x="1719808" y="829344"/>
                </a:lnTo>
                <a:lnTo>
                  <a:pt x="1764317" y="817066"/>
                </a:lnTo>
                <a:lnTo>
                  <a:pt x="1802408" y="796602"/>
                </a:lnTo>
                <a:lnTo>
                  <a:pt x="1834080" y="767953"/>
                </a:lnTo>
                <a:lnTo>
                  <a:pt x="1859149" y="732350"/>
                </a:lnTo>
                <a:lnTo>
                  <a:pt x="1877054" y="691027"/>
                </a:lnTo>
                <a:lnTo>
                  <a:pt x="1887798" y="643983"/>
                </a:lnTo>
                <a:lnTo>
                  <a:pt x="1891379" y="591219"/>
                </a:lnTo>
                <a:lnTo>
                  <a:pt x="1891379" y="493737"/>
                </a:lnTo>
                <a:lnTo>
                  <a:pt x="1887798" y="440973"/>
                </a:lnTo>
                <a:lnTo>
                  <a:pt x="1877054" y="393929"/>
                </a:lnTo>
                <a:lnTo>
                  <a:pt x="1859149" y="352606"/>
                </a:lnTo>
                <a:lnTo>
                  <a:pt x="1834080" y="317003"/>
                </a:lnTo>
                <a:lnTo>
                  <a:pt x="1802408" y="288354"/>
                </a:lnTo>
                <a:lnTo>
                  <a:pt x="1764317" y="267890"/>
                </a:lnTo>
                <a:lnTo>
                  <a:pt x="1719808" y="255612"/>
                </a:lnTo>
                <a:lnTo>
                  <a:pt x="1668881" y="251519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5754" y="3253909"/>
            <a:ext cx="1132840" cy="1085215"/>
          </a:xfrm>
          <a:custGeom>
            <a:avLst/>
            <a:gdLst/>
            <a:ahLst/>
            <a:cxnLst/>
            <a:rect l="l" t="t" r="r" b="b"/>
            <a:pathLst>
              <a:path w="1132840" h="1085214">
                <a:moveTo>
                  <a:pt x="565546" y="0"/>
                </a:moveTo>
                <a:lnTo>
                  <a:pt x="624297" y="1713"/>
                </a:lnTo>
                <a:lnTo>
                  <a:pt x="679997" y="6853"/>
                </a:lnTo>
                <a:lnTo>
                  <a:pt x="732647" y="15420"/>
                </a:lnTo>
                <a:lnTo>
                  <a:pt x="782247" y="27413"/>
                </a:lnTo>
                <a:lnTo>
                  <a:pt x="828798" y="42834"/>
                </a:lnTo>
                <a:lnTo>
                  <a:pt x="872298" y="61680"/>
                </a:lnTo>
                <a:lnTo>
                  <a:pt x="912748" y="83954"/>
                </a:lnTo>
                <a:lnTo>
                  <a:pt x="950148" y="109655"/>
                </a:lnTo>
                <a:lnTo>
                  <a:pt x="984497" y="138782"/>
                </a:lnTo>
                <a:lnTo>
                  <a:pt x="1015577" y="171106"/>
                </a:lnTo>
                <a:lnTo>
                  <a:pt x="1043000" y="206563"/>
                </a:lnTo>
                <a:lnTo>
                  <a:pt x="1066766" y="245152"/>
                </a:lnTo>
                <a:lnTo>
                  <a:pt x="1086877" y="286875"/>
                </a:lnTo>
                <a:lnTo>
                  <a:pt x="1103330" y="331730"/>
                </a:lnTo>
                <a:lnTo>
                  <a:pt x="1116128" y="379718"/>
                </a:lnTo>
                <a:lnTo>
                  <a:pt x="1125269" y="430839"/>
                </a:lnTo>
                <a:lnTo>
                  <a:pt x="1130753" y="485092"/>
                </a:lnTo>
                <a:lnTo>
                  <a:pt x="1132581" y="542478"/>
                </a:lnTo>
                <a:lnTo>
                  <a:pt x="1130753" y="599869"/>
                </a:lnTo>
                <a:lnTo>
                  <a:pt x="1125269" y="654136"/>
                </a:lnTo>
                <a:lnTo>
                  <a:pt x="1116128" y="705279"/>
                </a:lnTo>
                <a:lnTo>
                  <a:pt x="1103330" y="753299"/>
                </a:lnTo>
                <a:lnTo>
                  <a:pt x="1086877" y="798196"/>
                </a:lnTo>
                <a:lnTo>
                  <a:pt x="1066766" y="839969"/>
                </a:lnTo>
                <a:lnTo>
                  <a:pt x="1043000" y="878618"/>
                </a:lnTo>
                <a:lnTo>
                  <a:pt x="1015577" y="914144"/>
                </a:lnTo>
                <a:lnTo>
                  <a:pt x="984497" y="946546"/>
                </a:lnTo>
                <a:lnTo>
                  <a:pt x="950148" y="975595"/>
                </a:lnTo>
                <a:lnTo>
                  <a:pt x="912748" y="1001227"/>
                </a:lnTo>
                <a:lnTo>
                  <a:pt x="872298" y="1023441"/>
                </a:lnTo>
                <a:lnTo>
                  <a:pt x="828798" y="1042237"/>
                </a:lnTo>
                <a:lnTo>
                  <a:pt x="782247" y="1057616"/>
                </a:lnTo>
                <a:lnTo>
                  <a:pt x="732647" y="1069578"/>
                </a:lnTo>
                <a:lnTo>
                  <a:pt x="679997" y="1078121"/>
                </a:lnTo>
                <a:lnTo>
                  <a:pt x="624297" y="1083248"/>
                </a:lnTo>
                <a:lnTo>
                  <a:pt x="565546" y="1084956"/>
                </a:lnTo>
                <a:lnTo>
                  <a:pt x="506801" y="1083257"/>
                </a:lnTo>
                <a:lnTo>
                  <a:pt x="451114" y="1078158"/>
                </a:lnTo>
                <a:lnTo>
                  <a:pt x="398487" y="1069660"/>
                </a:lnTo>
                <a:lnTo>
                  <a:pt x="348919" y="1057763"/>
                </a:lnTo>
                <a:lnTo>
                  <a:pt x="302410" y="1042467"/>
                </a:lnTo>
                <a:lnTo>
                  <a:pt x="258960" y="1023772"/>
                </a:lnTo>
                <a:lnTo>
                  <a:pt x="218570" y="1001677"/>
                </a:lnTo>
                <a:lnTo>
                  <a:pt x="181239" y="976183"/>
                </a:lnTo>
                <a:lnTo>
                  <a:pt x="146967" y="947290"/>
                </a:lnTo>
                <a:lnTo>
                  <a:pt x="116122" y="915026"/>
                </a:lnTo>
                <a:lnTo>
                  <a:pt x="88906" y="879583"/>
                </a:lnTo>
                <a:lnTo>
                  <a:pt x="65318" y="840961"/>
                </a:lnTo>
                <a:lnTo>
                  <a:pt x="45360" y="799161"/>
                </a:lnTo>
                <a:lnTo>
                  <a:pt x="29030" y="754181"/>
                </a:lnTo>
                <a:lnTo>
                  <a:pt x="16329" y="706024"/>
                </a:lnTo>
                <a:lnTo>
                  <a:pt x="7257" y="654687"/>
                </a:lnTo>
                <a:lnTo>
                  <a:pt x="1814" y="600172"/>
                </a:lnTo>
                <a:lnTo>
                  <a:pt x="0" y="542478"/>
                </a:lnTo>
                <a:lnTo>
                  <a:pt x="1814" y="484789"/>
                </a:lnTo>
                <a:lnTo>
                  <a:pt x="7257" y="430287"/>
                </a:lnTo>
                <a:lnTo>
                  <a:pt x="16329" y="378974"/>
                </a:lnTo>
                <a:lnTo>
                  <a:pt x="29030" y="330848"/>
                </a:lnTo>
                <a:lnTo>
                  <a:pt x="45360" y="285910"/>
                </a:lnTo>
                <a:lnTo>
                  <a:pt x="65318" y="244160"/>
                </a:lnTo>
                <a:lnTo>
                  <a:pt x="88906" y="205598"/>
                </a:lnTo>
                <a:lnTo>
                  <a:pt x="116122" y="170224"/>
                </a:lnTo>
                <a:lnTo>
                  <a:pt x="146967" y="138038"/>
                </a:lnTo>
                <a:lnTo>
                  <a:pt x="181239" y="109067"/>
                </a:lnTo>
                <a:lnTo>
                  <a:pt x="218570" y="83504"/>
                </a:lnTo>
                <a:lnTo>
                  <a:pt x="258960" y="61350"/>
                </a:lnTo>
                <a:lnTo>
                  <a:pt x="302410" y="42604"/>
                </a:lnTo>
                <a:lnTo>
                  <a:pt x="348919" y="27266"/>
                </a:lnTo>
                <a:lnTo>
                  <a:pt x="398487" y="15337"/>
                </a:lnTo>
                <a:lnTo>
                  <a:pt x="451114" y="6816"/>
                </a:lnTo>
                <a:lnTo>
                  <a:pt x="506801" y="1704"/>
                </a:lnTo>
                <a:lnTo>
                  <a:pt x="565546" y="0"/>
                </a:lnTo>
                <a:close/>
              </a:path>
              <a:path w="1132840" h="1085214">
                <a:moveTo>
                  <a:pt x="565546" y="251519"/>
                </a:moveTo>
                <a:lnTo>
                  <a:pt x="514642" y="255612"/>
                </a:lnTo>
                <a:lnTo>
                  <a:pt x="470203" y="267890"/>
                </a:lnTo>
                <a:lnTo>
                  <a:pt x="432229" y="288354"/>
                </a:lnTo>
                <a:lnTo>
                  <a:pt x="400719" y="317003"/>
                </a:lnTo>
                <a:lnTo>
                  <a:pt x="376139" y="352606"/>
                </a:lnTo>
                <a:lnTo>
                  <a:pt x="358582" y="393929"/>
                </a:lnTo>
                <a:lnTo>
                  <a:pt x="348048" y="440973"/>
                </a:lnTo>
                <a:lnTo>
                  <a:pt x="344537" y="493737"/>
                </a:lnTo>
                <a:lnTo>
                  <a:pt x="344537" y="591219"/>
                </a:lnTo>
                <a:lnTo>
                  <a:pt x="348048" y="643983"/>
                </a:lnTo>
                <a:lnTo>
                  <a:pt x="358582" y="691027"/>
                </a:lnTo>
                <a:lnTo>
                  <a:pt x="376139" y="732350"/>
                </a:lnTo>
                <a:lnTo>
                  <a:pt x="400719" y="767953"/>
                </a:lnTo>
                <a:lnTo>
                  <a:pt x="432229" y="796602"/>
                </a:lnTo>
                <a:lnTo>
                  <a:pt x="470203" y="817066"/>
                </a:lnTo>
                <a:lnTo>
                  <a:pt x="514642" y="829344"/>
                </a:lnTo>
                <a:lnTo>
                  <a:pt x="565546" y="833437"/>
                </a:lnTo>
                <a:lnTo>
                  <a:pt x="616473" y="829344"/>
                </a:lnTo>
                <a:lnTo>
                  <a:pt x="660982" y="817066"/>
                </a:lnTo>
                <a:lnTo>
                  <a:pt x="699073" y="796602"/>
                </a:lnTo>
                <a:lnTo>
                  <a:pt x="730746" y="767953"/>
                </a:lnTo>
                <a:lnTo>
                  <a:pt x="755814" y="732350"/>
                </a:lnTo>
                <a:lnTo>
                  <a:pt x="773720" y="691027"/>
                </a:lnTo>
                <a:lnTo>
                  <a:pt x="784463" y="643983"/>
                </a:lnTo>
                <a:lnTo>
                  <a:pt x="788044" y="591219"/>
                </a:lnTo>
                <a:lnTo>
                  <a:pt x="788044" y="493737"/>
                </a:lnTo>
                <a:lnTo>
                  <a:pt x="784463" y="440973"/>
                </a:lnTo>
                <a:lnTo>
                  <a:pt x="773720" y="393929"/>
                </a:lnTo>
                <a:lnTo>
                  <a:pt x="755814" y="352606"/>
                </a:lnTo>
                <a:lnTo>
                  <a:pt x="730746" y="317003"/>
                </a:lnTo>
                <a:lnTo>
                  <a:pt x="699073" y="288354"/>
                </a:lnTo>
                <a:lnTo>
                  <a:pt x="660982" y="267890"/>
                </a:lnTo>
                <a:lnTo>
                  <a:pt x="616473" y="255612"/>
                </a:lnTo>
                <a:lnTo>
                  <a:pt x="565546" y="251519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9043" y="3253909"/>
            <a:ext cx="1918970" cy="1085215"/>
          </a:xfrm>
          <a:custGeom>
            <a:avLst/>
            <a:gdLst/>
            <a:ahLst/>
            <a:cxnLst/>
            <a:rect l="l" t="t" r="r" b="b"/>
            <a:pathLst>
              <a:path w="1918970" h="1085214">
                <a:moveTo>
                  <a:pt x="0" y="18231"/>
                </a:moveTo>
                <a:lnTo>
                  <a:pt x="336723" y="18231"/>
                </a:lnTo>
                <a:lnTo>
                  <a:pt x="336723" y="798462"/>
                </a:lnTo>
                <a:lnTo>
                  <a:pt x="874737" y="798462"/>
                </a:lnTo>
                <a:lnTo>
                  <a:pt x="874737" y="1066725"/>
                </a:lnTo>
                <a:lnTo>
                  <a:pt x="0" y="1066725"/>
                </a:lnTo>
                <a:lnTo>
                  <a:pt x="0" y="18231"/>
                </a:lnTo>
                <a:close/>
              </a:path>
              <a:path w="1918970" h="1085214">
                <a:moveTo>
                  <a:pt x="1426559" y="0"/>
                </a:moveTo>
                <a:lnTo>
                  <a:pt x="1482605" y="1662"/>
                </a:lnTo>
                <a:lnTo>
                  <a:pt x="1535720" y="6651"/>
                </a:lnTo>
                <a:lnTo>
                  <a:pt x="1585904" y="14966"/>
                </a:lnTo>
                <a:lnTo>
                  <a:pt x="1633157" y="26606"/>
                </a:lnTo>
                <a:lnTo>
                  <a:pt x="1677479" y="41573"/>
                </a:lnTo>
                <a:lnTo>
                  <a:pt x="1718870" y="59865"/>
                </a:lnTo>
                <a:lnTo>
                  <a:pt x="1757330" y="81483"/>
                </a:lnTo>
                <a:lnTo>
                  <a:pt x="1796976" y="110825"/>
                </a:lnTo>
                <a:lnTo>
                  <a:pt x="1829594" y="144528"/>
                </a:lnTo>
                <a:lnTo>
                  <a:pt x="1855184" y="182593"/>
                </a:lnTo>
                <a:lnTo>
                  <a:pt x="1873747" y="225019"/>
                </a:lnTo>
                <a:lnTo>
                  <a:pt x="1885281" y="271807"/>
                </a:lnTo>
                <a:lnTo>
                  <a:pt x="1889787" y="322957"/>
                </a:lnTo>
                <a:lnTo>
                  <a:pt x="1889787" y="341188"/>
                </a:lnTo>
                <a:lnTo>
                  <a:pt x="1574271" y="341188"/>
                </a:lnTo>
                <a:lnTo>
                  <a:pt x="1574271" y="335235"/>
                </a:lnTo>
                <a:lnTo>
                  <a:pt x="1572178" y="313306"/>
                </a:lnTo>
                <a:lnTo>
                  <a:pt x="1555435" y="275169"/>
                </a:lnTo>
                <a:lnTo>
                  <a:pt x="1521856" y="245612"/>
                </a:lnTo>
                <a:lnTo>
                  <a:pt x="1470882" y="230358"/>
                </a:lnTo>
                <a:lnTo>
                  <a:pt x="1438838" y="228451"/>
                </a:lnTo>
                <a:lnTo>
                  <a:pt x="1407142" y="229706"/>
                </a:lnTo>
                <a:lnTo>
                  <a:pt x="1355610" y="239752"/>
                </a:lnTo>
                <a:lnTo>
                  <a:pt x="1320147" y="258984"/>
                </a:lnTo>
                <a:lnTo>
                  <a:pt x="1300056" y="297284"/>
                </a:lnTo>
                <a:lnTo>
                  <a:pt x="1303102" y="316445"/>
                </a:lnTo>
                <a:lnTo>
                  <a:pt x="1327473" y="346955"/>
                </a:lnTo>
                <a:lnTo>
                  <a:pt x="1376888" y="368256"/>
                </a:lnTo>
                <a:lnTo>
                  <a:pt x="1455395" y="388720"/>
                </a:lnTo>
                <a:lnTo>
                  <a:pt x="1505810" y="399231"/>
                </a:lnTo>
                <a:lnTo>
                  <a:pt x="1566249" y="412393"/>
                </a:lnTo>
                <a:lnTo>
                  <a:pt x="1621059" y="425834"/>
                </a:lnTo>
                <a:lnTo>
                  <a:pt x="1670242" y="439554"/>
                </a:lnTo>
                <a:lnTo>
                  <a:pt x="1713798" y="453553"/>
                </a:lnTo>
                <a:lnTo>
                  <a:pt x="1753260" y="469761"/>
                </a:lnTo>
                <a:lnTo>
                  <a:pt x="1790165" y="490481"/>
                </a:lnTo>
                <a:lnTo>
                  <a:pt x="1824512" y="515712"/>
                </a:lnTo>
                <a:lnTo>
                  <a:pt x="1856301" y="545455"/>
                </a:lnTo>
                <a:lnTo>
                  <a:pt x="1883090" y="580313"/>
                </a:lnTo>
                <a:lnTo>
                  <a:pt x="1902437" y="620892"/>
                </a:lnTo>
                <a:lnTo>
                  <a:pt x="1914343" y="667191"/>
                </a:lnTo>
                <a:lnTo>
                  <a:pt x="1918808" y="719211"/>
                </a:lnTo>
                <a:lnTo>
                  <a:pt x="1915315" y="778557"/>
                </a:lnTo>
                <a:lnTo>
                  <a:pt x="1904835" y="832569"/>
                </a:lnTo>
                <a:lnTo>
                  <a:pt x="1887368" y="881248"/>
                </a:lnTo>
                <a:lnTo>
                  <a:pt x="1862915" y="924594"/>
                </a:lnTo>
                <a:lnTo>
                  <a:pt x="1831475" y="962607"/>
                </a:lnTo>
                <a:lnTo>
                  <a:pt x="1793049" y="995288"/>
                </a:lnTo>
                <a:lnTo>
                  <a:pt x="1755394" y="1019077"/>
                </a:lnTo>
                <a:lnTo>
                  <a:pt x="1714291" y="1039207"/>
                </a:lnTo>
                <a:lnTo>
                  <a:pt x="1669742" y="1055677"/>
                </a:lnTo>
                <a:lnTo>
                  <a:pt x="1621745" y="1068487"/>
                </a:lnTo>
                <a:lnTo>
                  <a:pt x="1570300" y="1077637"/>
                </a:lnTo>
                <a:lnTo>
                  <a:pt x="1515408" y="1083126"/>
                </a:lnTo>
                <a:lnTo>
                  <a:pt x="1457069" y="1084956"/>
                </a:lnTo>
                <a:lnTo>
                  <a:pt x="1397381" y="1083672"/>
                </a:lnTo>
                <a:lnTo>
                  <a:pt x="1341100" y="1079817"/>
                </a:lnTo>
                <a:lnTo>
                  <a:pt x="1288225" y="1073393"/>
                </a:lnTo>
                <a:lnTo>
                  <a:pt x="1238757" y="1064400"/>
                </a:lnTo>
                <a:lnTo>
                  <a:pt x="1192696" y="1052836"/>
                </a:lnTo>
                <a:lnTo>
                  <a:pt x="1150042" y="1038703"/>
                </a:lnTo>
                <a:lnTo>
                  <a:pt x="1110794" y="1022001"/>
                </a:lnTo>
                <a:lnTo>
                  <a:pt x="1074953" y="1002729"/>
                </a:lnTo>
                <a:lnTo>
                  <a:pt x="1038824" y="976654"/>
                </a:lnTo>
                <a:lnTo>
                  <a:pt x="1008254" y="945415"/>
                </a:lnTo>
                <a:lnTo>
                  <a:pt x="983241" y="909013"/>
                </a:lnTo>
                <a:lnTo>
                  <a:pt x="963788" y="867447"/>
                </a:lnTo>
                <a:lnTo>
                  <a:pt x="949892" y="820718"/>
                </a:lnTo>
                <a:lnTo>
                  <a:pt x="941554" y="768826"/>
                </a:lnTo>
                <a:lnTo>
                  <a:pt x="938775" y="711770"/>
                </a:lnTo>
                <a:lnTo>
                  <a:pt x="1257267" y="711770"/>
                </a:lnTo>
                <a:lnTo>
                  <a:pt x="1259825" y="748117"/>
                </a:lnTo>
                <a:lnTo>
                  <a:pt x="1267499" y="777905"/>
                </a:lnTo>
                <a:lnTo>
                  <a:pt x="1298195" y="817810"/>
                </a:lnTo>
                <a:lnTo>
                  <a:pt x="1350936" y="837623"/>
                </a:lnTo>
                <a:lnTo>
                  <a:pt x="1426559" y="844227"/>
                </a:lnTo>
                <a:lnTo>
                  <a:pt x="1457162" y="843367"/>
                </a:lnTo>
                <a:lnTo>
                  <a:pt x="1509996" y="836483"/>
                </a:lnTo>
                <a:lnTo>
                  <a:pt x="1550622" y="821786"/>
                </a:lnTo>
                <a:lnTo>
                  <a:pt x="1574271" y="774278"/>
                </a:lnTo>
                <a:lnTo>
                  <a:pt x="1571365" y="756325"/>
                </a:lnTo>
                <a:lnTo>
                  <a:pt x="1527763" y="716979"/>
                </a:lnTo>
                <a:lnTo>
                  <a:pt x="1466650" y="697352"/>
                </a:lnTo>
                <a:lnTo>
                  <a:pt x="1425141" y="687051"/>
                </a:lnTo>
                <a:lnTo>
                  <a:pt x="1376330" y="676423"/>
                </a:lnTo>
                <a:lnTo>
                  <a:pt x="1315078" y="662680"/>
                </a:lnTo>
                <a:lnTo>
                  <a:pt x="1259314" y="648611"/>
                </a:lnTo>
                <a:lnTo>
                  <a:pt x="1209038" y="634217"/>
                </a:lnTo>
                <a:lnTo>
                  <a:pt x="1164250" y="619497"/>
                </a:lnTo>
                <a:lnTo>
                  <a:pt x="1123717" y="602195"/>
                </a:lnTo>
                <a:lnTo>
                  <a:pt x="1085836" y="580057"/>
                </a:lnTo>
                <a:lnTo>
                  <a:pt x="1050606" y="553082"/>
                </a:lnTo>
                <a:lnTo>
                  <a:pt x="1018026" y="521270"/>
                </a:lnTo>
                <a:lnTo>
                  <a:pt x="990679" y="483830"/>
                </a:lnTo>
                <a:lnTo>
                  <a:pt x="971145" y="440345"/>
                </a:lnTo>
                <a:lnTo>
                  <a:pt x="959425" y="390813"/>
                </a:lnTo>
                <a:lnTo>
                  <a:pt x="955518" y="335235"/>
                </a:lnTo>
                <a:lnTo>
                  <a:pt x="959218" y="280334"/>
                </a:lnTo>
                <a:lnTo>
                  <a:pt x="970319" y="230476"/>
                </a:lnTo>
                <a:lnTo>
                  <a:pt x="988819" y="185663"/>
                </a:lnTo>
                <a:lnTo>
                  <a:pt x="1014719" y="145892"/>
                </a:lnTo>
                <a:lnTo>
                  <a:pt x="1048019" y="111166"/>
                </a:lnTo>
                <a:lnTo>
                  <a:pt x="1088720" y="81483"/>
                </a:lnTo>
                <a:lnTo>
                  <a:pt x="1128326" y="59865"/>
                </a:lnTo>
                <a:lnTo>
                  <a:pt x="1170818" y="41573"/>
                </a:lnTo>
                <a:lnTo>
                  <a:pt x="1216195" y="26606"/>
                </a:lnTo>
                <a:lnTo>
                  <a:pt x="1264458" y="14966"/>
                </a:lnTo>
                <a:lnTo>
                  <a:pt x="1315607" y="6651"/>
                </a:lnTo>
                <a:lnTo>
                  <a:pt x="1369640" y="1662"/>
                </a:lnTo>
                <a:lnTo>
                  <a:pt x="1426559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51932" y="3272140"/>
            <a:ext cx="5686425" cy="1049020"/>
          </a:xfrm>
          <a:custGeom>
            <a:avLst/>
            <a:gdLst/>
            <a:ahLst/>
            <a:cxnLst/>
            <a:rect l="l" t="t" r="r" b="b"/>
            <a:pathLst>
              <a:path w="5686425" h="1049020">
                <a:moveTo>
                  <a:pt x="454297" y="0"/>
                </a:moveTo>
                <a:lnTo>
                  <a:pt x="510660" y="1452"/>
                </a:lnTo>
                <a:lnTo>
                  <a:pt x="563977" y="5808"/>
                </a:lnTo>
                <a:lnTo>
                  <a:pt x="614246" y="13069"/>
                </a:lnTo>
                <a:lnTo>
                  <a:pt x="661469" y="23235"/>
                </a:lnTo>
                <a:lnTo>
                  <a:pt x="705646" y="36305"/>
                </a:lnTo>
                <a:lnTo>
                  <a:pt x="746775" y="52279"/>
                </a:lnTo>
                <a:lnTo>
                  <a:pt x="784858" y="71158"/>
                </a:lnTo>
                <a:lnTo>
                  <a:pt x="819895" y="92941"/>
                </a:lnTo>
                <a:lnTo>
                  <a:pt x="851885" y="117628"/>
                </a:lnTo>
                <a:lnTo>
                  <a:pt x="880828" y="145220"/>
                </a:lnTo>
                <a:lnTo>
                  <a:pt x="906724" y="175717"/>
                </a:lnTo>
                <a:lnTo>
                  <a:pt x="929574" y="209117"/>
                </a:lnTo>
                <a:lnTo>
                  <a:pt x="949378" y="245423"/>
                </a:lnTo>
                <a:lnTo>
                  <a:pt x="966134" y="284632"/>
                </a:lnTo>
                <a:lnTo>
                  <a:pt x="979844" y="326746"/>
                </a:lnTo>
                <a:lnTo>
                  <a:pt x="990507" y="371765"/>
                </a:lnTo>
                <a:lnTo>
                  <a:pt x="998124" y="419688"/>
                </a:lnTo>
                <a:lnTo>
                  <a:pt x="1002694" y="470515"/>
                </a:lnTo>
                <a:lnTo>
                  <a:pt x="1004217" y="524247"/>
                </a:lnTo>
                <a:lnTo>
                  <a:pt x="1002694" y="577978"/>
                </a:lnTo>
                <a:lnTo>
                  <a:pt x="998124" y="628806"/>
                </a:lnTo>
                <a:lnTo>
                  <a:pt x="990507" y="676728"/>
                </a:lnTo>
                <a:lnTo>
                  <a:pt x="979844" y="721747"/>
                </a:lnTo>
                <a:lnTo>
                  <a:pt x="966134" y="763861"/>
                </a:lnTo>
                <a:lnTo>
                  <a:pt x="949378" y="803070"/>
                </a:lnTo>
                <a:lnTo>
                  <a:pt x="929574" y="839376"/>
                </a:lnTo>
                <a:lnTo>
                  <a:pt x="906724" y="872776"/>
                </a:lnTo>
                <a:lnTo>
                  <a:pt x="880828" y="903273"/>
                </a:lnTo>
                <a:lnTo>
                  <a:pt x="851885" y="930865"/>
                </a:lnTo>
                <a:lnTo>
                  <a:pt x="819895" y="955552"/>
                </a:lnTo>
                <a:lnTo>
                  <a:pt x="784858" y="977335"/>
                </a:lnTo>
                <a:lnTo>
                  <a:pt x="746775" y="996214"/>
                </a:lnTo>
                <a:lnTo>
                  <a:pt x="705646" y="1012188"/>
                </a:lnTo>
                <a:lnTo>
                  <a:pt x="661469" y="1025258"/>
                </a:lnTo>
                <a:lnTo>
                  <a:pt x="614246" y="1035424"/>
                </a:lnTo>
                <a:lnTo>
                  <a:pt x="563977" y="1042685"/>
                </a:lnTo>
                <a:lnTo>
                  <a:pt x="510660" y="1047041"/>
                </a:lnTo>
                <a:lnTo>
                  <a:pt x="454297" y="1048494"/>
                </a:lnTo>
                <a:lnTo>
                  <a:pt x="0" y="1048494"/>
                </a:lnTo>
                <a:lnTo>
                  <a:pt x="0" y="0"/>
                </a:lnTo>
                <a:lnTo>
                  <a:pt x="454297" y="0"/>
                </a:lnTo>
                <a:close/>
              </a:path>
              <a:path w="5686425" h="1049020">
                <a:moveTo>
                  <a:pt x="336723" y="796974"/>
                </a:moveTo>
                <a:lnTo>
                  <a:pt x="447972" y="796974"/>
                </a:lnTo>
                <a:lnTo>
                  <a:pt x="497678" y="793428"/>
                </a:lnTo>
                <a:lnTo>
                  <a:pt x="540757" y="782789"/>
                </a:lnTo>
                <a:lnTo>
                  <a:pt x="577208" y="765057"/>
                </a:lnTo>
                <a:lnTo>
                  <a:pt x="607032" y="740233"/>
                </a:lnTo>
                <a:lnTo>
                  <a:pt x="630228" y="708317"/>
                </a:lnTo>
                <a:lnTo>
                  <a:pt x="646797" y="669307"/>
                </a:lnTo>
                <a:lnTo>
                  <a:pt x="656738" y="623206"/>
                </a:lnTo>
                <a:lnTo>
                  <a:pt x="660052" y="570011"/>
                </a:lnTo>
                <a:lnTo>
                  <a:pt x="660052" y="478482"/>
                </a:lnTo>
                <a:lnTo>
                  <a:pt x="656738" y="425287"/>
                </a:lnTo>
                <a:lnTo>
                  <a:pt x="646797" y="379186"/>
                </a:lnTo>
                <a:lnTo>
                  <a:pt x="630228" y="340176"/>
                </a:lnTo>
                <a:lnTo>
                  <a:pt x="607032" y="308260"/>
                </a:lnTo>
                <a:lnTo>
                  <a:pt x="577208" y="283436"/>
                </a:lnTo>
                <a:lnTo>
                  <a:pt x="540757" y="265704"/>
                </a:lnTo>
                <a:lnTo>
                  <a:pt x="497678" y="255065"/>
                </a:lnTo>
                <a:lnTo>
                  <a:pt x="447972" y="251519"/>
                </a:lnTo>
                <a:lnTo>
                  <a:pt x="336723" y="251519"/>
                </a:lnTo>
                <a:lnTo>
                  <a:pt x="336723" y="796974"/>
                </a:lnTo>
                <a:close/>
              </a:path>
              <a:path w="5686425" h="1049020">
                <a:moveTo>
                  <a:pt x="1857661" y="1048494"/>
                </a:moveTo>
                <a:lnTo>
                  <a:pt x="1813757" y="900782"/>
                </a:lnTo>
                <a:lnTo>
                  <a:pt x="1446151" y="900782"/>
                </a:lnTo>
                <a:lnTo>
                  <a:pt x="1402247" y="1048494"/>
                </a:lnTo>
                <a:lnTo>
                  <a:pt x="1057710" y="1048494"/>
                </a:lnTo>
                <a:lnTo>
                  <a:pt x="1440198" y="0"/>
                </a:lnTo>
                <a:lnTo>
                  <a:pt x="1831988" y="0"/>
                </a:lnTo>
                <a:lnTo>
                  <a:pt x="2214476" y="1048494"/>
                </a:lnTo>
                <a:lnTo>
                  <a:pt x="1857661" y="1048494"/>
                </a:lnTo>
                <a:close/>
              </a:path>
              <a:path w="5686425" h="1049020">
                <a:moveTo>
                  <a:pt x="1516473" y="666005"/>
                </a:moveTo>
                <a:lnTo>
                  <a:pt x="1743435" y="666005"/>
                </a:lnTo>
                <a:lnTo>
                  <a:pt x="1633675" y="292447"/>
                </a:lnTo>
                <a:lnTo>
                  <a:pt x="1627721" y="292447"/>
                </a:lnTo>
                <a:lnTo>
                  <a:pt x="1516473" y="666005"/>
                </a:lnTo>
                <a:close/>
              </a:path>
              <a:path w="5686425" h="1049020">
                <a:moveTo>
                  <a:pt x="2310385" y="0"/>
                </a:moveTo>
                <a:lnTo>
                  <a:pt x="2647109" y="0"/>
                </a:lnTo>
                <a:lnTo>
                  <a:pt x="2647109" y="780231"/>
                </a:lnTo>
                <a:lnTo>
                  <a:pt x="3185122" y="780231"/>
                </a:lnTo>
                <a:lnTo>
                  <a:pt x="3185122" y="1048494"/>
                </a:lnTo>
                <a:lnTo>
                  <a:pt x="2310385" y="1048494"/>
                </a:lnTo>
                <a:lnTo>
                  <a:pt x="2310385" y="0"/>
                </a:lnTo>
                <a:close/>
              </a:path>
              <a:path w="5686425" h="1049020">
                <a:moveTo>
                  <a:pt x="3998883" y="1048494"/>
                </a:moveTo>
                <a:lnTo>
                  <a:pt x="3954979" y="900782"/>
                </a:lnTo>
                <a:lnTo>
                  <a:pt x="3587373" y="900782"/>
                </a:lnTo>
                <a:lnTo>
                  <a:pt x="3543469" y="1048494"/>
                </a:lnTo>
                <a:lnTo>
                  <a:pt x="3198932" y="1048494"/>
                </a:lnTo>
                <a:lnTo>
                  <a:pt x="3581420" y="0"/>
                </a:lnTo>
                <a:lnTo>
                  <a:pt x="3973210" y="0"/>
                </a:lnTo>
                <a:lnTo>
                  <a:pt x="4355698" y="1048494"/>
                </a:lnTo>
                <a:lnTo>
                  <a:pt x="3998883" y="1048494"/>
                </a:lnTo>
                <a:close/>
              </a:path>
              <a:path w="5686425" h="1049020">
                <a:moveTo>
                  <a:pt x="3657695" y="666005"/>
                </a:moveTo>
                <a:lnTo>
                  <a:pt x="3884657" y="666005"/>
                </a:lnTo>
                <a:lnTo>
                  <a:pt x="3774897" y="292447"/>
                </a:lnTo>
                <a:lnTo>
                  <a:pt x="3768944" y="292447"/>
                </a:lnTo>
                <a:lnTo>
                  <a:pt x="3657695" y="666005"/>
                </a:lnTo>
                <a:close/>
              </a:path>
              <a:path w="5686425" h="1049020">
                <a:moveTo>
                  <a:pt x="5352389" y="1048494"/>
                </a:moveTo>
                <a:lnTo>
                  <a:pt x="5352389" y="670470"/>
                </a:lnTo>
                <a:lnTo>
                  <a:pt x="5352714" y="635240"/>
                </a:lnTo>
                <a:lnTo>
                  <a:pt x="5355319" y="563244"/>
                </a:lnTo>
                <a:lnTo>
                  <a:pt x="5360411" y="490946"/>
                </a:lnTo>
                <a:lnTo>
                  <a:pt x="5366179" y="428811"/>
                </a:lnTo>
                <a:lnTo>
                  <a:pt x="5371829" y="379372"/>
                </a:lnTo>
                <a:lnTo>
                  <a:pt x="5373969" y="361094"/>
                </a:lnTo>
                <a:lnTo>
                  <a:pt x="5375550" y="347374"/>
                </a:lnTo>
                <a:lnTo>
                  <a:pt x="5376573" y="338211"/>
                </a:lnTo>
                <a:lnTo>
                  <a:pt x="5370620" y="338211"/>
                </a:lnTo>
                <a:lnTo>
                  <a:pt x="5177143" y="1048494"/>
                </a:lnTo>
                <a:lnTo>
                  <a:pt x="4913346" y="1048494"/>
                </a:lnTo>
                <a:lnTo>
                  <a:pt x="4718381" y="339700"/>
                </a:lnTo>
                <a:lnTo>
                  <a:pt x="4712428" y="339700"/>
                </a:lnTo>
                <a:lnTo>
                  <a:pt x="4713497" y="348815"/>
                </a:lnTo>
                <a:lnTo>
                  <a:pt x="4715218" y="362396"/>
                </a:lnTo>
                <a:lnTo>
                  <a:pt x="4717590" y="380441"/>
                </a:lnTo>
                <a:lnTo>
                  <a:pt x="4720613" y="402952"/>
                </a:lnTo>
                <a:lnTo>
                  <a:pt x="4723915" y="429229"/>
                </a:lnTo>
                <a:lnTo>
                  <a:pt x="4730241" y="490993"/>
                </a:lnTo>
                <a:lnTo>
                  <a:pt x="4736031" y="563244"/>
                </a:lnTo>
                <a:lnTo>
                  <a:pt x="4739194" y="635240"/>
                </a:lnTo>
                <a:lnTo>
                  <a:pt x="4739589" y="1048494"/>
                </a:lnTo>
                <a:lnTo>
                  <a:pt x="4430398" y="1048494"/>
                </a:lnTo>
                <a:lnTo>
                  <a:pt x="4430398" y="0"/>
                </a:lnTo>
                <a:lnTo>
                  <a:pt x="4905904" y="0"/>
                </a:lnTo>
                <a:lnTo>
                  <a:pt x="5064406" y="604986"/>
                </a:lnTo>
                <a:lnTo>
                  <a:pt x="5070359" y="604986"/>
                </a:lnTo>
                <a:lnTo>
                  <a:pt x="5227373" y="0"/>
                </a:lnTo>
                <a:lnTo>
                  <a:pt x="5686136" y="0"/>
                </a:lnTo>
                <a:lnTo>
                  <a:pt x="5686136" y="1048494"/>
                </a:lnTo>
                <a:lnTo>
                  <a:pt x="5352389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2659" y="4872340"/>
            <a:ext cx="923925" cy="1049020"/>
          </a:xfrm>
          <a:custGeom>
            <a:avLst/>
            <a:gdLst/>
            <a:ahLst/>
            <a:cxnLst/>
            <a:rect l="l" t="t" r="r" b="b"/>
            <a:pathLst>
              <a:path w="923925" h="1049020">
                <a:moveTo>
                  <a:pt x="588243" y="0"/>
                </a:moveTo>
                <a:lnTo>
                  <a:pt x="635658" y="2813"/>
                </a:lnTo>
                <a:lnTo>
                  <a:pt x="680423" y="11255"/>
                </a:lnTo>
                <a:lnTo>
                  <a:pt x="722537" y="25323"/>
                </a:lnTo>
                <a:lnTo>
                  <a:pt x="761999" y="45020"/>
                </a:lnTo>
                <a:lnTo>
                  <a:pt x="798021" y="69623"/>
                </a:lnTo>
                <a:lnTo>
                  <a:pt x="829809" y="98412"/>
                </a:lnTo>
                <a:lnTo>
                  <a:pt x="857366" y="131387"/>
                </a:lnTo>
                <a:lnTo>
                  <a:pt x="880690" y="168547"/>
                </a:lnTo>
                <a:lnTo>
                  <a:pt x="899410" y="208987"/>
                </a:lnTo>
                <a:lnTo>
                  <a:pt x="912781" y="251798"/>
                </a:lnTo>
                <a:lnTo>
                  <a:pt x="920804" y="296981"/>
                </a:lnTo>
                <a:lnTo>
                  <a:pt x="923478" y="344537"/>
                </a:lnTo>
                <a:lnTo>
                  <a:pt x="923478" y="364256"/>
                </a:lnTo>
                <a:lnTo>
                  <a:pt x="920804" y="411858"/>
                </a:lnTo>
                <a:lnTo>
                  <a:pt x="912781" y="457181"/>
                </a:lnTo>
                <a:lnTo>
                  <a:pt x="899410" y="500225"/>
                </a:lnTo>
                <a:lnTo>
                  <a:pt x="880690" y="540990"/>
                </a:lnTo>
                <a:lnTo>
                  <a:pt x="857366" y="578476"/>
                </a:lnTo>
                <a:lnTo>
                  <a:pt x="829809" y="611683"/>
                </a:lnTo>
                <a:lnTo>
                  <a:pt x="798021" y="640612"/>
                </a:lnTo>
                <a:lnTo>
                  <a:pt x="761999" y="665261"/>
                </a:lnTo>
                <a:lnTo>
                  <a:pt x="722537" y="684958"/>
                </a:lnTo>
                <a:lnTo>
                  <a:pt x="680423" y="699026"/>
                </a:lnTo>
                <a:lnTo>
                  <a:pt x="635658" y="707468"/>
                </a:lnTo>
                <a:lnTo>
                  <a:pt x="588243" y="710282"/>
                </a:lnTo>
                <a:lnTo>
                  <a:pt x="336723" y="710282"/>
                </a:lnTo>
                <a:lnTo>
                  <a:pt x="336723" y="1048494"/>
                </a:lnTo>
                <a:lnTo>
                  <a:pt x="0" y="1048494"/>
                </a:lnTo>
                <a:lnTo>
                  <a:pt x="0" y="0"/>
                </a:lnTo>
                <a:lnTo>
                  <a:pt x="588243" y="0"/>
                </a:lnTo>
                <a:close/>
              </a:path>
              <a:path w="923925" h="1049020">
                <a:moveTo>
                  <a:pt x="336723" y="464715"/>
                </a:moveTo>
                <a:lnTo>
                  <a:pt x="475505" y="464715"/>
                </a:lnTo>
                <a:lnTo>
                  <a:pt x="500457" y="463018"/>
                </a:lnTo>
                <a:lnTo>
                  <a:pt x="540455" y="449437"/>
                </a:lnTo>
                <a:lnTo>
                  <a:pt x="575592" y="405091"/>
                </a:lnTo>
                <a:lnTo>
                  <a:pt x="582290" y="362768"/>
                </a:lnTo>
                <a:lnTo>
                  <a:pt x="582290" y="350490"/>
                </a:lnTo>
                <a:lnTo>
                  <a:pt x="575592" y="307330"/>
                </a:lnTo>
                <a:lnTo>
                  <a:pt x="540455" y="263611"/>
                </a:lnTo>
                <a:lnTo>
                  <a:pt x="500457" y="250217"/>
                </a:lnTo>
                <a:lnTo>
                  <a:pt x="475505" y="248542"/>
                </a:lnTo>
                <a:lnTo>
                  <a:pt x="336723" y="248542"/>
                </a:lnTo>
                <a:lnTo>
                  <a:pt x="336723" y="464715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2507" y="4872340"/>
            <a:ext cx="917575" cy="1049020"/>
          </a:xfrm>
          <a:custGeom>
            <a:avLst/>
            <a:gdLst/>
            <a:ahLst/>
            <a:cxnLst/>
            <a:rect l="l" t="t" r="r" b="b"/>
            <a:pathLst>
              <a:path w="917575" h="1049020">
                <a:moveTo>
                  <a:pt x="0" y="0"/>
                </a:moveTo>
                <a:lnTo>
                  <a:pt x="906735" y="0"/>
                </a:lnTo>
                <a:lnTo>
                  <a:pt x="906735" y="251519"/>
                </a:lnTo>
                <a:lnTo>
                  <a:pt x="336723" y="251519"/>
                </a:lnTo>
                <a:lnTo>
                  <a:pt x="336723" y="396254"/>
                </a:lnTo>
                <a:lnTo>
                  <a:pt x="824507" y="396254"/>
                </a:lnTo>
                <a:lnTo>
                  <a:pt x="824507" y="636984"/>
                </a:lnTo>
                <a:lnTo>
                  <a:pt x="336723" y="636984"/>
                </a:lnTo>
                <a:lnTo>
                  <a:pt x="336723" y="796974"/>
                </a:lnTo>
                <a:lnTo>
                  <a:pt x="917525" y="796974"/>
                </a:lnTo>
                <a:lnTo>
                  <a:pt x="917525" y="1048494"/>
                </a:lnTo>
                <a:lnTo>
                  <a:pt x="0" y="1048494"/>
                </a:lnTo>
                <a:lnTo>
                  <a:pt x="0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21148" y="4854109"/>
            <a:ext cx="8164195" cy="1085215"/>
          </a:xfrm>
          <a:custGeom>
            <a:avLst/>
            <a:gdLst/>
            <a:ahLst/>
            <a:cxnLst/>
            <a:rect l="l" t="t" r="r" b="b"/>
            <a:pathLst>
              <a:path w="8164194" h="1085214">
                <a:moveTo>
                  <a:pt x="921990" y="1066725"/>
                </a:moveTo>
                <a:lnTo>
                  <a:pt x="921990" y="688702"/>
                </a:lnTo>
                <a:lnTo>
                  <a:pt x="922315" y="653471"/>
                </a:lnTo>
                <a:lnTo>
                  <a:pt x="924920" y="581476"/>
                </a:lnTo>
                <a:lnTo>
                  <a:pt x="930012" y="509178"/>
                </a:lnTo>
                <a:lnTo>
                  <a:pt x="935780" y="447042"/>
                </a:lnTo>
                <a:lnTo>
                  <a:pt x="941430" y="397603"/>
                </a:lnTo>
                <a:lnTo>
                  <a:pt x="943570" y="379325"/>
                </a:lnTo>
                <a:lnTo>
                  <a:pt x="945151" y="365605"/>
                </a:lnTo>
                <a:lnTo>
                  <a:pt x="946174" y="356443"/>
                </a:lnTo>
                <a:lnTo>
                  <a:pt x="940221" y="356443"/>
                </a:lnTo>
                <a:lnTo>
                  <a:pt x="746744" y="1066725"/>
                </a:lnTo>
                <a:lnTo>
                  <a:pt x="482947" y="1066725"/>
                </a:lnTo>
                <a:lnTo>
                  <a:pt x="287982" y="357931"/>
                </a:lnTo>
                <a:lnTo>
                  <a:pt x="282029" y="357931"/>
                </a:lnTo>
                <a:lnTo>
                  <a:pt x="283098" y="367047"/>
                </a:lnTo>
                <a:lnTo>
                  <a:pt x="284819" y="380627"/>
                </a:lnTo>
                <a:lnTo>
                  <a:pt x="287191" y="398673"/>
                </a:lnTo>
                <a:lnTo>
                  <a:pt x="290214" y="421183"/>
                </a:lnTo>
                <a:lnTo>
                  <a:pt x="293516" y="447461"/>
                </a:lnTo>
                <a:lnTo>
                  <a:pt x="299842" y="509224"/>
                </a:lnTo>
                <a:lnTo>
                  <a:pt x="305632" y="581476"/>
                </a:lnTo>
                <a:lnTo>
                  <a:pt x="308795" y="653471"/>
                </a:lnTo>
                <a:lnTo>
                  <a:pt x="309190" y="1066725"/>
                </a:lnTo>
                <a:lnTo>
                  <a:pt x="0" y="1066725"/>
                </a:lnTo>
                <a:lnTo>
                  <a:pt x="0" y="18231"/>
                </a:lnTo>
                <a:lnTo>
                  <a:pt x="475505" y="18231"/>
                </a:lnTo>
                <a:lnTo>
                  <a:pt x="634007" y="623217"/>
                </a:lnTo>
                <a:lnTo>
                  <a:pt x="639960" y="623217"/>
                </a:lnTo>
                <a:lnTo>
                  <a:pt x="796974" y="18231"/>
                </a:lnTo>
                <a:lnTo>
                  <a:pt x="1255737" y="18231"/>
                </a:lnTo>
                <a:lnTo>
                  <a:pt x="1255737" y="1066725"/>
                </a:lnTo>
                <a:lnTo>
                  <a:pt x="921990" y="1066725"/>
                </a:lnTo>
                <a:close/>
              </a:path>
              <a:path w="8164194" h="1085214">
                <a:moveTo>
                  <a:pt x="2131853" y="1066725"/>
                </a:moveTo>
                <a:lnTo>
                  <a:pt x="2087949" y="919013"/>
                </a:lnTo>
                <a:lnTo>
                  <a:pt x="1720343" y="919013"/>
                </a:lnTo>
                <a:lnTo>
                  <a:pt x="1676439" y="1066725"/>
                </a:lnTo>
                <a:lnTo>
                  <a:pt x="1331902" y="1066725"/>
                </a:lnTo>
                <a:lnTo>
                  <a:pt x="1714390" y="18231"/>
                </a:lnTo>
                <a:lnTo>
                  <a:pt x="2106180" y="18231"/>
                </a:lnTo>
                <a:lnTo>
                  <a:pt x="2488668" y="1066725"/>
                </a:lnTo>
                <a:lnTo>
                  <a:pt x="2131853" y="1066725"/>
                </a:lnTo>
                <a:close/>
              </a:path>
              <a:path w="8164194" h="1085214">
                <a:moveTo>
                  <a:pt x="1790664" y="684237"/>
                </a:moveTo>
                <a:lnTo>
                  <a:pt x="2017627" y="684237"/>
                </a:lnTo>
                <a:lnTo>
                  <a:pt x="1907867" y="310678"/>
                </a:lnTo>
                <a:lnTo>
                  <a:pt x="1901913" y="310678"/>
                </a:lnTo>
                <a:lnTo>
                  <a:pt x="1790664" y="684237"/>
                </a:lnTo>
                <a:close/>
              </a:path>
              <a:path w="8164194" h="1085214">
                <a:moveTo>
                  <a:pt x="3025108" y="0"/>
                </a:moveTo>
                <a:lnTo>
                  <a:pt x="3081154" y="1662"/>
                </a:lnTo>
                <a:lnTo>
                  <a:pt x="3134269" y="6651"/>
                </a:lnTo>
                <a:lnTo>
                  <a:pt x="3184453" y="14966"/>
                </a:lnTo>
                <a:lnTo>
                  <a:pt x="3231706" y="26606"/>
                </a:lnTo>
                <a:lnTo>
                  <a:pt x="3276028" y="41573"/>
                </a:lnTo>
                <a:lnTo>
                  <a:pt x="3317419" y="59865"/>
                </a:lnTo>
                <a:lnTo>
                  <a:pt x="3355879" y="81483"/>
                </a:lnTo>
                <a:lnTo>
                  <a:pt x="3395525" y="110825"/>
                </a:lnTo>
                <a:lnTo>
                  <a:pt x="3428143" y="144528"/>
                </a:lnTo>
                <a:lnTo>
                  <a:pt x="3453733" y="182593"/>
                </a:lnTo>
                <a:lnTo>
                  <a:pt x="3472295" y="225019"/>
                </a:lnTo>
                <a:lnTo>
                  <a:pt x="3483830" y="271807"/>
                </a:lnTo>
                <a:lnTo>
                  <a:pt x="3488336" y="322957"/>
                </a:lnTo>
                <a:lnTo>
                  <a:pt x="3488336" y="341188"/>
                </a:lnTo>
                <a:lnTo>
                  <a:pt x="3172820" y="341188"/>
                </a:lnTo>
                <a:lnTo>
                  <a:pt x="3172820" y="335235"/>
                </a:lnTo>
                <a:lnTo>
                  <a:pt x="3170727" y="313306"/>
                </a:lnTo>
                <a:lnTo>
                  <a:pt x="3153984" y="275169"/>
                </a:lnTo>
                <a:lnTo>
                  <a:pt x="3120405" y="245612"/>
                </a:lnTo>
                <a:lnTo>
                  <a:pt x="3069431" y="230358"/>
                </a:lnTo>
                <a:lnTo>
                  <a:pt x="3037387" y="228451"/>
                </a:lnTo>
                <a:lnTo>
                  <a:pt x="3005691" y="229706"/>
                </a:lnTo>
                <a:lnTo>
                  <a:pt x="2954159" y="239752"/>
                </a:lnTo>
                <a:lnTo>
                  <a:pt x="2918696" y="258984"/>
                </a:lnTo>
                <a:lnTo>
                  <a:pt x="2898604" y="297284"/>
                </a:lnTo>
                <a:lnTo>
                  <a:pt x="2901651" y="316445"/>
                </a:lnTo>
                <a:lnTo>
                  <a:pt x="2926021" y="346955"/>
                </a:lnTo>
                <a:lnTo>
                  <a:pt x="2975437" y="368256"/>
                </a:lnTo>
                <a:lnTo>
                  <a:pt x="3053944" y="388720"/>
                </a:lnTo>
                <a:lnTo>
                  <a:pt x="3104359" y="399231"/>
                </a:lnTo>
                <a:lnTo>
                  <a:pt x="3164797" y="412393"/>
                </a:lnTo>
                <a:lnTo>
                  <a:pt x="3219608" y="425834"/>
                </a:lnTo>
                <a:lnTo>
                  <a:pt x="3268791" y="439554"/>
                </a:lnTo>
                <a:lnTo>
                  <a:pt x="3312346" y="453553"/>
                </a:lnTo>
                <a:lnTo>
                  <a:pt x="3351809" y="469762"/>
                </a:lnTo>
                <a:lnTo>
                  <a:pt x="3388714" y="490481"/>
                </a:lnTo>
                <a:lnTo>
                  <a:pt x="3423061" y="515712"/>
                </a:lnTo>
                <a:lnTo>
                  <a:pt x="3454849" y="545455"/>
                </a:lnTo>
                <a:lnTo>
                  <a:pt x="3481638" y="580313"/>
                </a:lnTo>
                <a:lnTo>
                  <a:pt x="3500986" y="620892"/>
                </a:lnTo>
                <a:lnTo>
                  <a:pt x="3512892" y="667191"/>
                </a:lnTo>
                <a:lnTo>
                  <a:pt x="3517357" y="719211"/>
                </a:lnTo>
                <a:lnTo>
                  <a:pt x="3513864" y="778557"/>
                </a:lnTo>
                <a:lnTo>
                  <a:pt x="3503384" y="832569"/>
                </a:lnTo>
                <a:lnTo>
                  <a:pt x="3485917" y="881248"/>
                </a:lnTo>
                <a:lnTo>
                  <a:pt x="3461464" y="924594"/>
                </a:lnTo>
                <a:lnTo>
                  <a:pt x="3430024" y="962607"/>
                </a:lnTo>
                <a:lnTo>
                  <a:pt x="3391597" y="995288"/>
                </a:lnTo>
                <a:lnTo>
                  <a:pt x="3353942" y="1019077"/>
                </a:lnTo>
                <a:lnTo>
                  <a:pt x="3312840" y="1039207"/>
                </a:lnTo>
                <a:lnTo>
                  <a:pt x="3268290" y="1055677"/>
                </a:lnTo>
                <a:lnTo>
                  <a:pt x="3220293" y="1068487"/>
                </a:lnTo>
                <a:lnTo>
                  <a:pt x="3168849" y="1077637"/>
                </a:lnTo>
                <a:lnTo>
                  <a:pt x="3113957" y="1083126"/>
                </a:lnTo>
                <a:lnTo>
                  <a:pt x="3055618" y="1084956"/>
                </a:lnTo>
                <a:lnTo>
                  <a:pt x="2995930" y="1083672"/>
                </a:lnTo>
                <a:lnTo>
                  <a:pt x="2939648" y="1079817"/>
                </a:lnTo>
                <a:lnTo>
                  <a:pt x="2886774" y="1073393"/>
                </a:lnTo>
                <a:lnTo>
                  <a:pt x="2837306" y="1064400"/>
                </a:lnTo>
                <a:lnTo>
                  <a:pt x="2791245" y="1052836"/>
                </a:lnTo>
                <a:lnTo>
                  <a:pt x="2748590" y="1038704"/>
                </a:lnTo>
                <a:lnTo>
                  <a:pt x="2709343" y="1022001"/>
                </a:lnTo>
                <a:lnTo>
                  <a:pt x="2673502" y="1002729"/>
                </a:lnTo>
                <a:lnTo>
                  <a:pt x="2637373" y="976654"/>
                </a:lnTo>
                <a:lnTo>
                  <a:pt x="2606802" y="945415"/>
                </a:lnTo>
                <a:lnTo>
                  <a:pt x="2581790" y="909013"/>
                </a:lnTo>
                <a:lnTo>
                  <a:pt x="2562336" y="867447"/>
                </a:lnTo>
                <a:lnTo>
                  <a:pt x="2548441" y="820718"/>
                </a:lnTo>
                <a:lnTo>
                  <a:pt x="2540103" y="768826"/>
                </a:lnTo>
                <a:lnTo>
                  <a:pt x="2537324" y="711770"/>
                </a:lnTo>
                <a:lnTo>
                  <a:pt x="2855816" y="711770"/>
                </a:lnTo>
                <a:lnTo>
                  <a:pt x="2858374" y="748117"/>
                </a:lnTo>
                <a:lnTo>
                  <a:pt x="2866048" y="777905"/>
                </a:lnTo>
                <a:lnTo>
                  <a:pt x="2896744" y="817810"/>
                </a:lnTo>
                <a:lnTo>
                  <a:pt x="2949485" y="837623"/>
                </a:lnTo>
                <a:lnTo>
                  <a:pt x="3025108" y="844227"/>
                </a:lnTo>
                <a:lnTo>
                  <a:pt x="3055711" y="843367"/>
                </a:lnTo>
                <a:lnTo>
                  <a:pt x="3108545" y="836483"/>
                </a:lnTo>
                <a:lnTo>
                  <a:pt x="3149170" y="821787"/>
                </a:lnTo>
                <a:lnTo>
                  <a:pt x="3172820" y="774278"/>
                </a:lnTo>
                <a:lnTo>
                  <a:pt x="3169913" y="756325"/>
                </a:lnTo>
                <a:lnTo>
                  <a:pt x="3126311" y="716979"/>
                </a:lnTo>
                <a:lnTo>
                  <a:pt x="3065199" y="697352"/>
                </a:lnTo>
                <a:lnTo>
                  <a:pt x="3023690" y="687051"/>
                </a:lnTo>
                <a:lnTo>
                  <a:pt x="2974879" y="676423"/>
                </a:lnTo>
                <a:lnTo>
                  <a:pt x="2913627" y="662680"/>
                </a:lnTo>
                <a:lnTo>
                  <a:pt x="2857863" y="648611"/>
                </a:lnTo>
                <a:lnTo>
                  <a:pt x="2807587" y="634217"/>
                </a:lnTo>
                <a:lnTo>
                  <a:pt x="2762799" y="619497"/>
                </a:lnTo>
                <a:lnTo>
                  <a:pt x="2722266" y="602195"/>
                </a:lnTo>
                <a:lnTo>
                  <a:pt x="2684385" y="580057"/>
                </a:lnTo>
                <a:lnTo>
                  <a:pt x="2649154" y="553082"/>
                </a:lnTo>
                <a:lnTo>
                  <a:pt x="2616575" y="521270"/>
                </a:lnTo>
                <a:lnTo>
                  <a:pt x="2589228" y="483830"/>
                </a:lnTo>
                <a:lnTo>
                  <a:pt x="2569694" y="440345"/>
                </a:lnTo>
                <a:lnTo>
                  <a:pt x="2557974" y="390813"/>
                </a:lnTo>
                <a:lnTo>
                  <a:pt x="2554067" y="335235"/>
                </a:lnTo>
                <a:lnTo>
                  <a:pt x="2557767" y="280334"/>
                </a:lnTo>
                <a:lnTo>
                  <a:pt x="2568867" y="230476"/>
                </a:lnTo>
                <a:lnTo>
                  <a:pt x="2587367" y="185663"/>
                </a:lnTo>
                <a:lnTo>
                  <a:pt x="2613268" y="145892"/>
                </a:lnTo>
                <a:lnTo>
                  <a:pt x="2646568" y="111166"/>
                </a:lnTo>
                <a:lnTo>
                  <a:pt x="2687268" y="81483"/>
                </a:lnTo>
                <a:lnTo>
                  <a:pt x="2726875" y="59865"/>
                </a:lnTo>
                <a:lnTo>
                  <a:pt x="2769367" y="41573"/>
                </a:lnTo>
                <a:lnTo>
                  <a:pt x="2814744" y="26606"/>
                </a:lnTo>
                <a:lnTo>
                  <a:pt x="2863007" y="14966"/>
                </a:lnTo>
                <a:lnTo>
                  <a:pt x="2914155" y="6651"/>
                </a:lnTo>
                <a:lnTo>
                  <a:pt x="2968189" y="1662"/>
                </a:lnTo>
                <a:lnTo>
                  <a:pt x="3025108" y="0"/>
                </a:lnTo>
                <a:close/>
              </a:path>
              <a:path w="8164194" h="1085214">
                <a:moveTo>
                  <a:pt x="4356894" y="1066725"/>
                </a:moveTo>
                <a:lnTo>
                  <a:pt x="4312990" y="919013"/>
                </a:lnTo>
                <a:lnTo>
                  <a:pt x="3945384" y="919013"/>
                </a:lnTo>
                <a:lnTo>
                  <a:pt x="3901480" y="1066725"/>
                </a:lnTo>
                <a:lnTo>
                  <a:pt x="3556943" y="1066725"/>
                </a:lnTo>
                <a:lnTo>
                  <a:pt x="3939431" y="18231"/>
                </a:lnTo>
                <a:lnTo>
                  <a:pt x="4331221" y="18231"/>
                </a:lnTo>
                <a:lnTo>
                  <a:pt x="4713710" y="1066725"/>
                </a:lnTo>
                <a:lnTo>
                  <a:pt x="4356894" y="1066725"/>
                </a:lnTo>
                <a:close/>
              </a:path>
              <a:path w="8164194" h="1085214">
                <a:moveTo>
                  <a:pt x="4015706" y="684237"/>
                </a:moveTo>
                <a:lnTo>
                  <a:pt x="4242669" y="684237"/>
                </a:lnTo>
                <a:lnTo>
                  <a:pt x="4132908" y="310678"/>
                </a:lnTo>
                <a:lnTo>
                  <a:pt x="4126955" y="310678"/>
                </a:lnTo>
                <a:lnTo>
                  <a:pt x="4015706" y="684237"/>
                </a:lnTo>
                <a:close/>
              </a:path>
              <a:path w="8164194" h="1085214">
                <a:moveTo>
                  <a:pt x="5804906" y="339700"/>
                </a:moveTo>
                <a:lnTo>
                  <a:pt x="5801651" y="386557"/>
                </a:lnTo>
                <a:lnTo>
                  <a:pt x="5791884" y="431136"/>
                </a:lnTo>
                <a:lnTo>
                  <a:pt x="5775606" y="473436"/>
                </a:lnTo>
                <a:lnTo>
                  <a:pt x="5752816" y="513456"/>
                </a:lnTo>
                <a:lnTo>
                  <a:pt x="5724004" y="549757"/>
                </a:lnTo>
                <a:lnTo>
                  <a:pt x="5689285" y="580894"/>
                </a:lnTo>
                <a:lnTo>
                  <a:pt x="5648660" y="606869"/>
                </a:lnTo>
                <a:lnTo>
                  <a:pt x="5602128" y="627682"/>
                </a:lnTo>
                <a:lnTo>
                  <a:pt x="5835416" y="1066725"/>
                </a:lnTo>
                <a:lnTo>
                  <a:pt x="5457393" y="1066725"/>
                </a:lnTo>
                <a:lnTo>
                  <a:pt x="5271358" y="684237"/>
                </a:lnTo>
                <a:lnTo>
                  <a:pt x="5146342" y="684237"/>
                </a:lnTo>
                <a:lnTo>
                  <a:pt x="5146342" y="1066725"/>
                </a:lnTo>
                <a:lnTo>
                  <a:pt x="4809618" y="1066725"/>
                </a:lnTo>
                <a:lnTo>
                  <a:pt x="4809618" y="18231"/>
                </a:lnTo>
                <a:lnTo>
                  <a:pt x="5451440" y="18231"/>
                </a:lnTo>
                <a:lnTo>
                  <a:pt x="5505762" y="20952"/>
                </a:lnTo>
                <a:lnTo>
                  <a:pt x="5555991" y="29114"/>
                </a:lnTo>
                <a:lnTo>
                  <a:pt x="5602128" y="42718"/>
                </a:lnTo>
                <a:lnTo>
                  <a:pt x="5644172" y="61763"/>
                </a:lnTo>
                <a:lnTo>
                  <a:pt x="5681681" y="85273"/>
                </a:lnTo>
                <a:lnTo>
                  <a:pt x="5714214" y="112644"/>
                </a:lnTo>
                <a:lnTo>
                  <a:pt x="5741771" y="143874"/>
                </a:lnTo>
                <a:lnTo>
                  <a:pt x="5764351" y="178965"/>
                </a:lnTo>
                <a:lnTo>
                  <a:pt x="5782094" y="216777"/>
                </a:lnTo>
                <a:lnTo>
                  <a:pt x="5794767" y="256170"/>
                </a:lnTo>
                <a:lnTo>
                  <a:pt x="5802372" y="297144"/>
                </a:lnTo>
                <a:lnTo>
                  <a:pt x="5804906" y="339700"/>
                </a:lnTo>
                <a:close/>
              </a:path>
              <a:path w="8164194" h="1085214">
                <a:moveTo>
                  <a:pt x="5461858" y="353466"/>
                </a:moveTo>
                <a:lnTo>
                  <a:pt x="5454974" y="315701"/>
                </a:lnTo>
                <a:lnTo>
                  <a:pt x="5419953" y="272960"/>
                </a:lnTo>
                <a:lnTo>
                  <a:pt x="5367352" y="257472"/>
                </a:lnTo>
                <a:lnTo>
                  <a:pt x="5146342" y="257472"/>
                </a:lnTo>
                <a:lnTo>
                  <a:pt x="5146342" y="450949"/>
                </a:lnTo>
                <a:lnTo>
                  <a:pt x="5367352" y="450949"/>
                </a:lnTo>
                <a:lnTo>
                  <a:pt x="5419953" y="435252"/>
                </a:lnTo>
                <a:lnTo>
                  <a:pt x="5454974" y="391510"/>
                </a:lnTo>
                <a:lnTo>
                  <a:pt x="5461858" y="353466"/>
                </a:lnTo>
                <a:close/>
              </a:path>
              <a:path w="8164194" h="1085214">
                <a:moveTo>
                  <a:pt x="6667280" y="1066725"/>
                </a:moveTo>
                <a:lnTo>
                  <a:pt x="6623376" y="919013"/>
                </a:lnTo>
                <a:lnTo>
                  <a:pt x="6255771" y="919013"/>
                </a:lnTo>
                <a:lnTo>
                  <a:pt x="6211866" y="1066725"/>
                </a:lnTo>
                <a:lnTo>
                  <a:pt x="5867329" y="1066725"/>
                </a:lnTo>
                <a:lnTo>
                  <a:pt x="6249817" y="18231"/>
                </a:lnTo>
                <a:lnTo>
                  <a:pt x="6641608" y="18231"/>
                </a:lnTo>
                <a:lnTo>
                  <a:pt x="7024096" y="1066725"/>
                </a:lnTo>
                <a:lnTo>
                  <a:pt x="6667280" y="1066725"/>
                </a:lnTo>
                <a:close/>
              </a:path>
              <a:path w="8164194" h="1085214">
                <a:moveTo>
                  <a:pt x="6326092" y="684237"/>
                </a:moveTo>
                <a:lnTo>
                  <a:pt x="6553055" y="684237"/>
                </a:lnTo>
                <a:lnTo>
                  <a:pt x="6443294" y="310678"/>
                </a:lnTo>
                <a:lnTo>
                  <a:pt x="6437341" y="310678"/>
                </a:lnTo>
                <a:lnTo>
                  <a:pt x="6326092" y="684237"/>
                </a:lnTo>
                <a:close/>
              </a:path>
              <a:path w="8164194" h="1085214">
                <a:moveTo>
                  <a:pt x="7869725" y="1066725"/>
                </a:moveTo>
                <a:lnTo>
                  <a:pt x="7429566" y="557733"/>
                </a:lnTo>
                <a:lnTo>
                  <a:pt x="7429566" y="1066725"/>
                </a:lnTo>
                <a:lnTo>
                  <a:pt x="7120004" y="1066725"/>
                </a:lnTo>
                <a:lnTo>
                  <a:pt x="7120004" y="18231"/>
                </a:lnTo>
                <a:lnTo>
                  <a:pt x="7414311" y="18231"/>
                </a:lnTo>
                <a:lnTo>
                  <a:pt x="7854471" y="534665"/>
                </a:lnTo>
                <a:lnTo>
                  <a:pt x="7854471" y="18231"/>
                </a:lnTo>
                <a:lnTo>
                  <a:pt x="8164033" y="18231"/>
                </a:lnTo>
                <a:lnTo>
                  <a:pt x="8164033" y="1066725"/>
                </a:lnTo>
                <a:lnTo>
                  <a:pt x="7869725" y="1066725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45732" y="2783935"/>
            <a:ext cx="11997055" cy="505460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12065" marR="5080" algn="ctr">
              <a:lnSpc>
                <a:spcPts val="12600"/>
              </a:lnSpc>
              <a:spcBef>
                <a:spcPts val="2000"/>
              </a:spcBef>
            </a:pPr>
            <a:r>
              <a:rPr sz="12000" spc="710" dirty="0">
                <a:solidFill>
                  <a:srgbClr val="D862AB"/>
                </a:solidFill>
                <a:latin typeface="Arial MT"/>
                <a:cs typeface="Arial MT"/>
              </a:rPr>
              <a:t>TOOLS</a:t>
            </a:r>
            <a:r>
              <a:rPr sz="12000" spc="200" dirty="0">
                <a:solidFill>
                  <a:srgbClr val="D862AB"/>
                </a:solidFill>
                <a:latin typeface="Arial MT"/>
                <a:cs typeface="Arial MT"/>
              </a:rPr>
              <a:t> </a:t>
            </a:r>
            <a:r>
              <a:rPr sz="12000" spc="940" dirty="0">
                <a:solidFill>
                  <a:srgbClr val="D862AB"/>
                </a:solidFill>
                <a:latin typeface="Arial MT"/>
                <a:cs typeface="Arial MT"/>
              </a:rPr>
              <a:t>DALAM </a:t>
            </a:r>
            <a:r>
              <a:rPr sz="12000" spc="770" dirty="0">
                <a:solidFill>
                  <a:srgbClr val="D862AB"/>
                </a:solidFill>
                <a:latin typeface="Arial MT"/>
                <a:cs typeface="Arial MT"/>
              </a:rPr>
              <a:t>PEMASARAN </a:t>
            </a:r>
            <a:r>
              <a:rPr sz="12000" spc="885" dirty="0">
                <a:solidFill>
                  <a:srgbClr val="D862AB"/>
                </a:solidFill>
                <a:latin typeface="Arial MT"/>
                <a:cs typeface="Arial MT"/>
              </a:rPr>
              <a:t>DIGITAL</a:t>
            </a:r>
            <a:endParaRPr sz="120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76554" y="6472540"/>
            <a:ext cx="1004569" cy="1049020"/>
          </a:xfrm>
          <a:custGeom>
            <a:avLst/>
            <a:gdLst/>
            <a:ahLst/>
            <a:cxnLst/>
            <a:rect l="l" t="t" r="r" b="b"/>
            <a:pathLst>
              <a:path w="1004570" h="1049020">
                <a:moveTo>
                  <a:pt x="454297" y="0"/>
                </a:moveTo>
                <a:lnTo>
                  <a:pt x="510660" y="1452"/>
                </a:lnTo>
                <a:lnTo>
                  <a:pt x="563977" y="5808"/>
                </a:lnTo>
                <a:lnTo>
                  <a:pt x="614246" y="13069"/>
                </a:lnTo>
                <a:lnTo>
                  <a:pt x="661469" y="23235"/>
                </a:lnTo>
                <a:lnTo>
                  <a:pt x="705646" y="36305"/>
                </a:lnTo>
                <a:lnTo>
                  <a:pt x="746775" y="52279"/>
                </a:lnTo>
                <a:lnTo>
                  <a:pt x="784859" y="71158"/>
                </a:lnTo>
                <a:lnTo>
                  <a:pt x="819895" y="92941"/>
                </a:lnTo>
                <a:lnTo>
                  <a:pt x="851885" y="117628"/>
                </a:lnTo>
                <a:lnTo>
                  <a:pt x="880828" y="145220"/>
                </a:lnTo>
                <a:lnTo>
                  <a:pt x="906724" y="175717"/>
                </a:lnTo>
                <a:lnTo>
                  <a:pt x="929574" y="209117"/>
                </a:lnTo>
                <a:lnTo>
                  <a:pt x="949378" y="245423"/>
                </a:lnTo>
                <a:lnTo>
                  <a:pt x="966134" y="284632"/>
                </a:lnTo>
                <a:lnTo>
                  <a:pt x="979844" y="326746"/>
                </a:lnTo>
                <a:lnTo>
                  <a:pt x="990507" y="371765"/>
                </a:lnTo>
                <a:lnTo>
                  <a:pt x="998124" y="419688"/>
                </a:lnTo>
                <a:lnTo>
                  <a:pt x="1002694" y="470515"/>
                </a:lnTo>
                <a:lnTo>
                  <a:pt x="1004217" y="524247"/>
                </a:lnTo>
                <a:lnTo>
                  <a:pt x="1002694" y="577978"/>
                </a:lnTo>
                <a:lnTo>
                  <a:pt x="998124" y="628805"/>
                </a:lnTo>
                <a:lnTo>
                  <a:pt x="990507" y="676728"/>
                </a:lnTo>
                <a:lnTo>
                  <a:pt x="979844" y="721747"/>
                </a:lnTo>
                <a:lnTo>
                  <a:pt x="966134" y="763861"/>
                </a:lnTo>
                <a:lnTo>
                  <a:pt x="949378" y="803070"/>
                </a:lnTo>
                <a:lnTo>
                  <a:pt x="929574" y="839376"/>
                </a:lnTo>
                <a:lnTo>
                  <a:pt x="906724" y="872776"/>
                </a:lnTo>
                <a:lnTo>
                  <a:pt x="880828" y="903273"/>
                </a:lnTo>
                <a:lnTo>
                  <a:pt x="851885" y="930865"/>
                </a:lnTo>
                <a:lnTo>
                  <a:pt x="819895" y="955552"/>
                </a:lnTo>
                <a:lnTo>
                  <a:pt x="784859" y="977335"/>
                </a:lnTo>
                <a:lnTo>
                  <a:pt x="746775" y="996214"/>
                </a:lnTo>
                <a:lnTo>
                  <a:pt x="705646" y="1012188"/>
                </a:lnTo>
                <a:lnTo>
                  <a:pt x="661469" y="1025258"/>
                </a:lnTo>
                <a:lnTo>
                  <a:pt x="614246" y="1035424"/>
                </a:lnTo>
                <a:lnTo>
                  <a:pt x="563977" y="1042685"/>
                </a:lnTo>
                <a:lnTo>
                  <a:pt x="510660" y="1047041"/>
                </a:lnTo>
                <a:lnTo>
                  <a:pt x="454297" y="1048494"/>
                </a:lnTo>
                <a:lnTo>
                  <a:pt x="0" y="1048494"/>
                </a:lnTo>
                <a:lnTo>
                  <a:pt x="0" y="0"/>
                </a:lnTo>
                <a:lnTo>
                  <a:pt x="454297" y="0"/>
                </a:lnTo>
                <a:close/>
              </a:path>
              <a:path w="1004570" h="1049020">
                <a:moveTo>
                  <a:pt x="336723" y="796974"/>
                </a:moveTo>
                <a:lnTo>
                  <a:pt x="447972" y="796974"/>
                </a:lnTo>
                <a:lnTo>
                  <a:pt x="497678" y="793428"/>
                </a:lnTo>
                <a:lnTo>
                  <a:pt x="540757" y="782789"/>
                </a:lnTo>
                <a:lnTo>
                  <a:pt x="577208" y="765057"/>
                </a:lnTo>
                <a:lnTo>
                  <a:pt x="607032" y="740233"/>
                </a:lnTo>
                <a:lnTo>
                  <a:pt x="630228" y="708317"/>
                </a:lnTo>
                <a:lnTo>
                  <a:pt x="646797" y="669307"/>
                </a:lnTo>
                <a:lnTo>
                  <a:pt x="656738" y="623206"/>
                </a:lnTo>
                <a:lnTo>
                  <a:pt x="660052" y="570011"/>
                </a:lnTo>
                <a:lnTo>
                  <a:pt x="660052" y="478482"/>
                </a:lnTo>
                <a:lnTo>
                  <a:pt x="656738" y="425287"/>
                </a:lnTo>
                <a:lnTo>
                  <a:pt x="646797" y="379186"/>
                </a:lnTo>
                <a:lnTo>
                  <a:pt x="630228" y="340176"/>
                </a:lnTo>
                <a:lnTo>
                  <a:pt x="607032" y="308260"/>
                </a:lnTo>
                <a:lnTo>
                  <a:pt x="577208" y="283436"/>
                </a:lnTo>
                <a:lnTo>
                  <a:pt x="540757" y="265704"/>
                </a:lnTo>
                <a:lnTo>
                  <a:pt x="497678" y="255065"/>
                </a:lnTo>
                <a:lnTo>
                  <a:pt x="447972" y="251519"/>
                </a:lnTo>
                <a:lnTo>
                  <a:pt x="336723" y="251519"/>
                </a:lnTo>
                <a:lnTo>
                  <a:pt x="336723" y="79697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47001" y="6472540"/>
            <a:ext cx="337185" cy="1049020"/>
          </a:xfrm>
          <a:custGeom>
            <a:avLst/>
            <a:gdLst/>
            <a:ahLst/>
            <a:cxnLst/>
            <a:rect l="l" t="t" r="r" b="b"/>
            <a:pathLst>
              <a:path w="337184" h="1049020">
                <a:moveTo>
                  <a:pt x="0" y="1048494"/>
                </a:moveTo>
                <a:lnTo>
                  <a:pt x="0" y="0"/>
                </a:lnTo>
                <a:lnTo>
                  <a:pt x="336723" y="0"/>
                </a:lnTo>
                <a:lnTo>
                  <a:pt x="336723" y="1048494"/>
                </a:lnTo>
                <a:lnTo>
                  <a:pt x="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49826" y="6454309"/>
            <a:ext cx="1105535" cy="1085215"/>
          </a:xfrm>
          <a:custGeom>
            <a:avLst/>
            <a:gdLst/>
            <a:ahLst/>
            <a:cxnLst/>
            <a:rect l="l" t="t" r="r" b="b"/>
            <a:pathLst>
              <a:path w="1105534" h="1085215">
                <a:moveTo>
                  <a:pt x="571499" y="0"/>
                </a:moveTo>
                <a:lnTo>
                  <a:pt x="630688" y="1830"/>
                </a:lnTo>
                <a:lnTo>
                  <a:pt x="687407" y="7322"/>
                </a:lnTo>
                <a:lnTo>
                  <a:pt x="741655" y="16475"/>
                </a:lnTo>
                <a:lnTo>
                  <a:pt x="793432" y="29289"/>
                </a:lnTo>
                <a:lnTo>
                  <a:pt x="842739" y="45764"/>
                </a:lnTo>
                <a:lnTo>
                  <a:pt x="888965" y="65811"/>
                </a:lnTo>
                <a:lnTo>
                  <a:pt x="931202" y="89341"/>
                </a:lnTo>
                <a:lnTo>
                  <a:pt x="969451" y="116353"/>
                </a:lnTo>
                <a:lnTo>
                  <a:pt x="1003711" y="146848"/>
                </a:lnTo>
                <a:lnTo>
                  <a:pt x="1033983" y="180826"/>
                </a:lnTo>
                <a:lnTo>
                  <a:pt x="1059566" y="217958"/>
                </a:lnTo>
                <a:lnTo>
                  <a:pt x="1079465" y="258216"/>
                </a:lnTo>
                <a:lnTo>
                  <a:pt x="1093678" y="301600"/>
                </a:lnTo>
                <a:lnTo>
                  <a:pt x="1102206" y="348108"/>
                </a:lnTo>
                <a:lnTo>
                  <a:pt x="1105048" y="397743"/>
                </a:lnTo>
                <a:lnTo>
                  <a:pt x="783579" y="397743"/>
                </a:lnTo>
                <a:lnTo>
                  <a:pt x="779952" y="366582"/>
                </a:lnTo>
                <a:lnTo>
                  <a:pt x="769069" y="338583"/>
                </a:lnTo>
                <a:lnTo>
                  <a:pt x="725537" y="292075"/>
                </a:lnTo>
                <a:lnTo>
                  <a:pt x="661447" y="261658"/>
                </a:lnTo>
                <a:lnTo>
                  <a:pt x="585266" y="251519"/>
                </a:lnTo>
                <a:lnTo>
                  <a:pt x="529525" y="255472"/>
                </a:lnTo>
                <a:lnTo>
                  <a:pt x="480993" y="267332"/>
                </a:lnTo>
                <a:lnTo>
                  <a:pt x="439670" y="287098"/>
                </a:lnTo>
                <a:lnTo>
                  <a:pt x="405556" y="314771"/>
                </a:lnTo>
                <a:lnTo>
                  <a:pt x="378860" y="349676"/>
                </a:lnTo>
                <a:lnTo>
                  <a:pt x="359791" y="391138"/>
                </a:lnTo>
                <a:lnTo>
                  <a:pt x="348350" y="439159"/>
                </a:lnTo>
                <a:lnTo>
                  <a:pt x="344537" y="493737"/>
                </a:lnTo>
                <a:lnTo>
                  <a:pt x="344537" y="591219"/>
                </a:lnTo>
                <a:lnTo>
                  <a:pt x="348350" y="645797"/>
                </a:lnTo>
                <a:lnTo>
                  <a:pt x="359791" y="693818"/>
                </a:lnTo>
                <a:lnTo>
                  <a:pt x="378860" y="735280"/>
                </a:lnTo>
                <a:lnTo>
                  <a:pt x="405556" y="770185"/>
                </a:lnTo>
                <a:lnTo>
                  <a:pt x="439670" y="797858"/>
                </a:lnTo>
                <a:lnTo>
                  <a:pt x="480993" y="817624"/>
                </a:lnTo>
                <a:lnTo>
                  <a:pt x="529525" y="829484"/>
                </a:lnTo>
                <a:lnTo>
                  <a:pt x="585266" y="833437"/>
                </a:lnTo>
                <a:lnTo>
                  <a:pt x="624868" y="831018"/>
                </a:lnTo>
                <a:lnTo>
                  <a:pt x="695003" y="811671"/>
                </a:lnTo>
                <a:lnTo>
                  <a:pt x="750930" y="773859"/>
                </a:lnTo>
                <a:lnTo>
                  <a:pt x="779952" y="724002"/>
                </a:lnTo>
                <a:lnTo>
                  <a:pt x="783579" y="695027"/>
                </a:lnTo>
                <a:lnTo>
                  <a:pt x="545827" y="695027"/>
                </a:lnTo>
                <a:lnTo>
                  <a:pt x="545827" y="481458"/>
                </a:lnTo>
                <a:lnTo>
                  <a:pt x="1105048" y="481458"/>
                </a:lnTo>
                <a:lnTo>
                  <a:pt x="1105048" y="1066725"/>
                </a:lnTo>
                <a:lnTo>
                  <a:pt x="931291" y="1066725"/>
                </a:lnTo>
                <a:lnTo>
                  <a:pt x="897805" y="962917"/>
                </a:lnTo>
                <a:lnTo>
                  <a:pt x="860610" y="991520"/>
                </a:lnTo>
                <a:lnTo>
                  <a:pt x="820647" y="1016309"/>
                </a:lnTo>
                <a:lnTo>
                  <a:pt x="777917" y="1037285"/>
                </a:lnTo>
                <a:lnTo>
                  <a:pt x="732420" y="1054447"/>
                </a:lnTo>
                <a:lnTo>
                  <a:pt x="684155" y="1067795"/>
                </a:lnTo>
                <a:lnTo>
                  <a:pt x="633123" y="1077329"/>
                </a:lnTo>
                <a:lnTo>
                  <a:pt x="579324" y="1083050"/>
                </a:lnTo>
                <a:lnTo>
                  <a:pt x="522758" y="1084956"/>
                </a:lnTo>
                <a:lnTo>
                  <a:pt x="466474" y="1083275"/>
                </a:lnTo>
                <a:lnTo>
                  <a:pt x="413379" y="1078232"/>
                </a:lnTo>
                <a:lnTo>
                  <a:pt x="363471" y="1069826"/>
                </a:lnTo>
                <a:lnTo>
                  <a:pt x="316751" y="1058057"/>
                </a:lnTo>
                <a:lnTo>
                  <a:pt x="273218" y="1042926"/>
                </a:lnTo>
                <a:lnTo>
                  <a:pt x="232874" y="1024433"/>
                </a:lnTo>
                <a:lnTo>
                  <a:pt x="195718" y="1002577"/>
                </a:lnTo>
                <a:lnTo>
                  <a:pt x="161749" y="977359"/>
                </a:lnTo>
                <a:lnTo>
                  <a:pt x="130968" y="948779"/>
                </a:lnTo>
                <a:lnTo>
                  <a:pt x="103481" y="916790"/>
                </a:lnTo>
                <a:lnTo>
                  <a:pt x="79227" y="881512"/>
                </a:lnTo>
                <a:lnTo>
                  <a:pt x="58208" y="842946"/>
                </a:lnTo>
                <a:lnTo>
                  <a:pt x="40422" y="801090"/>
                </a:lnTo>
                <a:lnTo>
                  <a:pt x="25870" y="755945"/>
                </a:lnTo>
                <a:lnTo>
                  <a:pt x="14552" y="707512"/>
                </a:lnTo>
                <a:lnTo>
                  <a:pt x="6467" y="655790"/>
                </a:lnTo>
                <a:lnTo>
                  <a:pt x="1616" y="600778"/>
                </a:lnTo>
                <a:lnTo>
                  <a:pt x="0" y="542478"/>
                </a:lnTo>
                <a:lnTo>
                  <a:pt x="1832" y="484789"/>
                </a:lnTo>
                <a:lnTo>
                  <a:pt x="7331" y="430287"/>
                </a:lnTo>
                <a:lnTo>
                  <a:pt x="16495" y="378974"/>
                </a:lnTo>
                <a:lnTo>
                  <a:pt x="29324" y="330848"/>
                </a:lnTo>
                <a:lnTo>
                  <a:pt x="45819" y="285910"/>
                </a:lnTo>
                <a:lnTo>
                  <a:pt x="65980" y="244160"/>
                </a:lnTo>
                <a:lnTo>
                  <a:pt x="89806" y="205598"/>
                </a:lnTo>
                <a:lnTo>
                  <a:pt x="117298" y="170224"/>
                </a:lnTo>
                <a:lnTo>
                  <a:pt x="148456" y="138038"/>
                </a:lnTo>
                <a:lnTo>
                  <a:pt x="183077" y="109067"/>
                </a:lnTo>
                <a:lnTo>
                  <a:pt x="220793" y="83504"/>
                </a:lnTo>
                <a:lnTo>
                  <a:pt x="261606" y="61350"/>
                </a:lnTo>
                <a:lnTo>
                  <a:pt x="305515" y="42604"/>
                </a:lnTo>
                <a:lnTo>
                  <a:pt x="352520" y="27266"/>
                </a:lnTo>
                <a:lnTo>
                  <a:pt x="402621" y="15337"/>
                </a:lnTo>
                <a:lnTo>
                  <a:pt x="455818" y="6816"/>
                </a:lnTo>
                <a:lnTo>
                  <a:pt x="512111" y="1704"/>
                </a:lnTo>
                <a:lnTo>
                  <a:pt x="571499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48370" y="6472540"/>
            <a:ext cx="337185" cy="1049020"/>
          </a:xfrm>
          <a:custGeom>
            <a:avLst/>
            <a:gdLst/>
            <a:ahLst/>
            <a:cxnLst/>
            <a:rect l="l" t="t" r="r" b="b"/>
            <a:pathLst>
              <a:path w="337184" h="1049020">
                <a:moveTo>
                  <a:pt x="0" y="1048494"/>
                </a:moveTo>
                <a:lnTo>
                  <a:pt x="0" y="0"/>
                </a:lnTo>
                <a:lnTo>
                  <a:pt x="336723" y="0"/>
                </a:lnTo>
                <a:lnTo>
                  <a:pt x="336723" y="1048494"/>
                </a:lnTo>
                <a:lnTo>
                  <a:pt x="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17709" y="6472540"/>
            <a:ext cx="3177540" cy="1049020"/>
          </a:xfrm>
          <a:custGeom>
            <a:avLst/>
            <a:gdLst/>
            <a:ahLst/>
            <a:cxnLst/>
            <a:rect l="l" t="t" r="r" b="b"/>
            <a:pathLst>
              <a:path w="3177540" h="1049020">
                <a:moveTo>
                  <a:pt x="681260" y="268262"/>
                </a:moveTo>
                <a:lnTo>
                  <a:pt x="681260" y="1048494"/>
                </a:lnTo>
                <a:lnTo>
                  <a:pt x="344537" y="1048494"/>
                </a:lnTo>
                <a:lnTo>
                  <a:pt x="344537" y="268262"/>
                </a:lnTo>
                <a:lnTo>
                  <a:pt x="0" y="268262"/>
                </a:lnTo>
                <a:lnTo>
                  <a:pt x="0" y="0"/>
                </a:lnTo>
                <a:lnTo>
                  <a:pt x="1024309" y="0"/>
                </a:lnTo>
                <a:lnTo>
                  <a:pt x="1024309" y="268262"/>
                </a:lnTo>
                <a:lnTo>
                  <a:pt x="681260" y="268262"/>
                </a:lnTo>
                <a:close/>
              </a:path>
              <a:path w="3177540" h="1049020">
                <a:moveTo>
                  <a:pt x="1850079" y="1048494"/>
                </a:moveTo>
                <a:lnTo>
                  <a:pt x="1806175" y="900782"/>
                </a:lnTo>
                <a:lnTo>
                  <a:pt x="1438570" y="900782"/>
                </a:lnTo>
                <a:lnTo>
                  <a:pt x="1394665" y="1048494"/>
                </a:lnTo>
                <a:lnTo>
                  <a:pt x="1050128" y="1048494"/>
                </a:lnTo>
                <a:lnTo>
                  <a:pt x="1432617" y="0"/>
                </a:lnTo>
                <a:lnTo>
                  <a:pt x="1824407" y="0"/>
                </a:lnTo>
                <a:lnTo>
                  <a:pt x="2206895" y="1048494"/>
                </a:lnTo>
                <a:lnTo>
                  <a:pt x="1850079" y="1048494"/>
                </a:lnTo>
                <a:close/>
              </a:path>
              <a:path w="3177540" h="1049020">
                <a:moveTo>
                  <a:pt x="1508891" y="666005"/>
                </a:moveTo>
                <a:lnTo>
                  <a:pt x="1735854" y="666005"/>
                </a:lnTo>
                <a:lnTo>
                  <a:pt x="1626093" y="292447"/>
                </a:lnTo>
                <a:lnTo>
                  <a:pt x="1620140" y="292447"/>
                </a:lnTo>
                <a:lnTo>
                  <a:pt x="1508891" y="666005"/>
                </a:lnTo>
                <a:close/>
              </a:path>
              <a:path w="3177540" h="1049020">
                <a:moveTo>
                  <a:pt x="2302804" y="0"/>
                </a:moveTo>
                <a:lnTo>
                  <a:pt x="2639527" y="0"/>
                </a:lnTo>
                <a:lnTo>
                  <a:pt x="2639527" y="780231"/>
                </a:lnTo>
                <a:lnTo>
                  <a:pt x="3177541" y="780231"/>
                </a:lnTo>
                <a:lnTo>
                  <a:pt x="3177541" y="1048494"/>
                </a:lnTo>
                <a:lnTo>
                  <a:pt x="2302804" y="1048494"/>
                </a:lnTo>
                <a:lnTo>
                  <a:pt x="2302804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0" y="5"/>
            <a:ext cx="5343525" cy="5343525"/>
            <a:chOff x="0" y="5"/>
            <a:chExt cx="5343525" cy="5343525"/>
          </a:xfrm>
        </p:grpSpPr>
        <p:sp>
          <p:nvSpPr>
            <p:cNvPr id="16" name="object 16"/>
            <p:cNvSpPr/>
            <p:nvPr/>
          </p:nvSpPr>
          <p:spPr>
            <a:xfrm>
              <a:off x="19535" y="19541"/>
              <a:ext cx="5276850" cy="5276850"/>
            </a:xfrm>
            <a:custGeom>
              <a:avLst/>
              <a:gdLst/>
              <a:ahLst/>
              <a:cxnLst/>
              <a:rect l="l" t="t" r="r" b="b"/>
              <a:pathLst>
                <a:path w="5276850" h="5276850">
                  <a:moveTo>
                    <a:pt x="0" y="5276714"/>
                  </a:moveTo>
                  <a:lnTo>
                    <a:pt x="0" y="0"/>
                  </a:lnTo>
                  <a:lnTo>
                    <a:pt x="5276714" y="0"/>
                  </a:lnTo>
                  <a:lnTo>
                    <a:pt x="4417166" y="859548"/>
                  </a:lnTo>
                  <a:lnTo>
                    <a:pt x="859548" y="859548"/>
                  </a:lnTo>
                  <a:lnTo>
                    <a:pt x="859548" y="4417166"/>
                  </a:lnTo>
                  <a:lnTo>
                    <a:pt x="0" y="5276714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62" y="85080"/>
              <a:ext cx="4676607" cy="435422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12290" y="4631408"/>
              <a:ext cx="385445" cy="272415"/>
            </a:xfrm>
            <a:custGeom>
              <a:avLst/>
              <a:gdLst/>
              <a:ahLst/>
              <a:cxnLst/>
              <a:rect l="l" t="t" r="r" b="b"/>
              <a:pathLst>
                <a:path w="385445" h="272414">
                  <a:moveTo>
                    <a:pt x="200422" y="272320"/>
                  </a:moveTo>
                  <a:lnTo>
                    <a:pt x="172054" y="241310"/>
                  </a:lnTo>
                  <a:lnTo>
                    <a:pt x="139521" y="217052"/>
                  </a:lnTo>
                  <a:lnTo>
                    <a:pt x="104327" y="196920"/>
                  </a:lnTo>
                  <a:lnTo>
                    <a:pt x="67974" y="178291"/>
                  </a:lnTo>
                  <a:lnTo>
                    <a:pt x="33799" y="160196"/>
                  </a:lnTo>
                  <a:lnTo>
                    <a:pt x="22652" y="153806"/>
                  </a:lnTo>
                  <a:lnTo>
                    <a:pt x="19010" y="152094"/>
                  </a:lnTo>
                  <a:lnTo>
                    <a:pt x="15711" y="149871"/>
                  </a:lnTo>
                  <a:lnTo>
                    <a:pt x="0" y="118743"/>
                  </a:lnTo>
                  <a:lnTo>
                    <a:pt x="883" y="110824"/>
                  </a:lnTo>
                  <a:lnTo>
                    <a:pt x="30857" y="83350"/>
                  </a:lnTo>
                  <a:lnTo>
                    <a:pt x="36776" y="81343"/>
                  </a:lnTo>
                  <a:lnTo>
                    <a:pt x="42810" y="79780"/>
                  </a:lnTo>
                  <a:lnTo>
                    <a:pt x="48959" y="78661"/>
                  </a:lnTo>
                  <a:lnTo>
                    <a:pt x="90266" y="69247"/>
                  </a:lnTo>
                  <a:lnTo>
                    <a:pt x="130082" y="55994"/>
                  </a:lnTo>
                  <a:lnTo>
                    <a:pt x="168407" y="38903"/>
                  </a:lnTo>
                  <a:lnTo>
                    <a:pt x="205241" y="17972"/>
                  </a:lnTo>
                  <a:lnTo>
                    <a:pt x="215600" y="11030"/>
                  </a:lnTo>
                  <a:lnTo>
                    <a:pt x="226607" y="5720"/>
                  </a:lnTo>
                  <a:lnTo>
                    <a:pt x="238261" y="2044"/>
                  </a:lnTo>
                  <a:lnTo>
                    <a:pt x="250563" y="0"/>
                  </a:lnTo>
                  <a:lnTo>
                    <a:pt x="258959" y="148"/>
                  </a:lnTo>
                  <a:lnTo>
                    <a:pt x="266935" y="2055"/>
                  </a:lnTo>
                  <a:lnTo>
                    <a:pt x="282047" y="9384"/>
                  </a:lnTo>
                  <a:lnTo>
                    <a:pt x="288484" y="14466"/>
                  </a:lnTo>
                  <a:lnTo>
                    <a:pt x="293800" y="20967"/>
                  </a:lnTo>
                  <a:lnTo>
                    <a:pt x="314561" y="40549"/>
                  </a:lnTo>
                  <a:lnTo>
                    <a:pt x="336675" y="58298"/>
                  </a:lnTo>
                  <a:lnTo>
                    <a:pt x="360143" y="74214"/>
                  </a:lnTo>
                  <a:lnTo>
                    <a:pt x="384965" y="88298"/>
                  </a:lnTo>
                  <a:lnTo>
                    <a:pt x="331959" y="141304"/>
                  </a:lnTo>
                  <a:lnTo>
                    <a:pt x="262284" y="85563"/>
                  </a:lnTo>
                  <a:lnTo>
                    <a:pt x="258250" y="81648"/>
                  </a:lnTo>
                  <a:lnTo>
                    <a:pt x="253439" y="79398"/>
                  </a:lnTo>
                  <a:lnTo>
                    <a:pt x="242257" y="78232"/>
                  </a:lnTo>
                  <a:lnTo>
                    <a:pt x="237084" y="79439"/>
                  </a:lnTo>
                  <a:lnTo>
                    <a:pt x="232330" y="82438"/>
                  </a:lnTo>
                  <a:lnTo>
                    <a:pt x="147938" y="126978"/>
                  </a:lnTo>
                  <a:lnTo>
                    <a:pt x="190553" y="159150"/>
                  </a:lnTo>
                  <a:lnTo>
                    <a:pt x="227772" y="197435"/>
                  </a:lnTo>
                  <a:lnTo>
                    <a:pt x="229234" y="199334"/>
                  </a:lnTo>
                  <a:lnTo>
                    <a:pt x="231032" y="200830"/>
                  </a:lnTo>
                  <a:lnTo>
                    <a:pt x="235299" y="203015"/>
                  </a:lnTo>
                  <a:lnTo>
                    <a:pt x="237563" y="203599"/>
                  </a:lnTo>
                  <a:lnTo>
                    <a:pt x="242355" y="203750"/>
                  </a:lnTo>
                  <a:lnTo>
                    <a:pt x="244652" y="203311"/>
                  </a:lnTo>
                  <a:lnTo>
                    <a:pt x="249048" y="201400"/>
                  </a:lnTo>
                  <a:lnTo>
                    <a:pt x="250937" y="200020"/>
                  </a:lnTo>
                  <a:lnTo>
                    <a:pt x="252516" y="198217"/>
                  </a:lnTo>
                  <a:lnTo>
                    <a:pt x="268014" y="186260"/>
                  </a:lnTo>
                  <a:lnTo>
                    <a:pt x="284033" y="175090"/>
                  </a:lnTo>
                  <a:lnTo>
                    <a:pt x="300573" y="164706"/>
                  </a:lnTo>
                  <a:lnTo>
                    <a:pt x="317633" y="155109"/>
                  </a:lnTo>
                  <a:lnTo>
                    <a:pt x="200422" y="27232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"/>
              <a:ext cx="5343525" cy="5343525"/>
            </a:xfrm>
            <a:custGeom>
              <a:avLst/>
              <a:gdLst/>
              <a:ahLst/>
              <a:cxnLst/>
              <a:rect l="l" t="t" r="r" b="b"/>
              <a:pathLst>
                <a:path w="5343525" h="5343525">
                  <a:moveTo>
                    <a:pt x="0" y="5343395"/>
                  </a:moveTo>
                  <a:lnTo>
                    <a:pt x="0" y="0"/>
                  </a:lnTo>
                  <a:lnTo>
                    <a:pt x="5343395" y="0"/>
                  </a:lnTo>
                  <a:lnTo>
                    <a:pt x="5304324" y="39070"/>
                  </a:lnTo>
                  <a:lnTo>
                    <a:pt x="39070" y="39070"/>
                  </a:lnTo>
                  <a:lnTo>
                    <a:pt x="39070" y="5249104"/>
                  </a:lnTo>
                  <a:lnTo>
                    <a:pt x="94290" y="5249104"/>
                  </a:lnTo>
                  <a:lnTo>
                    <a:pt x="0" y="5343395"/>
                  </a:lnTo>
                  <a:close/>
                </a:path>
                <a:path w="5343525" h="5343525">
                  <a:moveTo>
                    <a:pt x="94290" y="5249104"/>
                  </a:moveTo>
                  <a:lnTo>
                    <a:pt x="39070" y="5249104"/>
                  </a:lnTo>
                  <a:lnTo>
                    <a:pt x="859548" y="4428627"/>
                  </a:lnTo>
                  <a:lnTo>
                    <a:pt x="859548" y="859548"/>
                  </a:lnTo>
                  <a:lnTo>
                    <a:pt x="4428627" y="859548"/>
                  </a:lnTo>
                  <a:lnTo>
                    <a:pt x="5249104" y="39070"/>
                  </a:lnTo>
                  <a:lnTo>
                    <a:pt x="5304324" y="39070"/>
                  </a:lnTo>
                  <a:lnTo>
                    <a:pt x="4444776" y="898618"/>
                  </a:lnTo>
                  <a:lnTo>
                    <a:pt x="898618" y="898618"/>
                  </a:lnTo>
                  <a:lnTo>
                    <a:pt x="898618" y="4444776"/>
                  </a:lnTo>
                  <a:lnTo>
                    <a:pt x="94290" y="52491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344506" y="5343508"/>
            <a:ext cx="4943475" cy="4943475"/>
            <a:chOff x="13344506" y="5343508"/>
            <a:chExt cx="4943475" cy="4943475"/>
          </a:xfrm>
        </p:grpSpPr>
        <p:sp>
          <p:nvSpPr>
            <p:cNvPr id="21" name="object 21"/>
            <p:cNvSpPr/>
            <p:nvPr/>
          </p:nvSpPr>
          <p:spPr>
            <a:xfrm>
              <a:off x="13388121" y="5387123"/>
              <a:ext cx="4881880" cy="4881880"/>
            </a:xfrm>
            <a:custGeom>
              <a:avLst/>
              <a:gdLst/>
              <a:ahLst/>
              <a:cxnLst/>
              <a:rect l="l" t="t" r="r" b="b"/>
              <a:pathLst>
                <a:path w="4881880" h="4881880">
                  <a:moveTo>
                    <a:pt x="4881666" y="0"/>
                  </a:moveTo>
                  <a:lnTo>
                    <a:pt x="4881666" y="4881666"/>
                  </a:lnTo>
                  <a:lnTo>
                    <a:pt x="0" y="4881666"/>
                  </a:lnTo>
                  <a:lnTo>
                    <a:pt x="795197" y="4086469"/>
                  </a:lnTo>
                  <a:lnTo>
                    <a:pt x="4086469" y="4086469"/>
                  </a:lnTo>
                  <a:lnTo>
                    <a:pt x="4086469" y="795197"/>
                  </a:lnTo>
                  <a:lnTo>
                    <a:pt x="4881666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6204" y="6178433"/>
              <a:ext cx="4326486" cy="40297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735319" y="5750263"/>
              <a:ext cx="356870" cy="252095"/>
            </a:xfrm>
            <a:custGeom>
              <a:avLst/>
              <a:gdLst/>
              <a:ahLst/>
              <a:cxnLst/>
              <a:rect l="l" t="t" r="r" b="b"/>
              <a:pathLst>
                <a:path w="356869" h="252095">
                  <a:moveTo>
                    <a:pt x="170726" y="0"/>
                  </a:moveTo>
                  <a:lnTo>
                    <a:pt x="196971" y="28688"/>
                  </a:lnTo>
                  <a:lnTo>
                    <a:pt x="227067" y="51130"/>
                  </a:lnTo>
                  <a:lnTo>
                    <a:pt x="259626" y="69754"/>
                  </a:lnTo>
                  <a:lnTo>
                    <a:pt x="293258" y="86989"/>
                  </a:lnTo>
                  <a:lnTo>
                    <a:pt x="324874" y="103729"/>
                  </a:lnTo>
                  <a:lnTo>
                    <a:pt x="335187" y="109640"/>
                  </a:lnTo>
                  <a:lnTo>
                    <a:pt x="342091" y="112886"/>
                  </a:lnTo>
                  <a:lnTo>
                    <a:pt x="347432" y="117823"/>
                  </a:lnTo>
                  <a:lnTo>
                    <a:pt x="354988" y="131080"/>
                  </a:lnTo>
                  <a:lnTo>
                    <a:pt x="356515" y="138191"/>
                  </a:lnTo>
                  <a:lnTo>
                    <a:pt x="355326" y="149405"/>
                  </a:lnTo>
                  <a:lnTo>
                    <a:pt x="327597" y="174822"/>
                  </a:lnTo>
                  <a:lnTo>
                    <a:pt x="322120" y="176679"/>
                  </a:lnTo>
                  <a:lnTo>
                    <a:pt x="316538" y="178124"/>
                  </a:lnTo>
                  <a:lnTo>
                    <a:pt x="310849" y="179160"/>
                  </a:lnTo>
                  <a:lnTo>
                    <a:pt x="272635" y="187869"/>
                  </a:lnTo>
                  <a:lnTo>
                    <a:pt x="235800" y="200130"/>
                  </a:lnTo>
                  <a:lnTo>
                    <a:pt x="200344" y="215942"/>
                  </a:lnTo>
                  <a:lnTo>
                    <a:pt x="166268" y="235306"/>
                  </a:lnTo>
                  <a:lnTo>
                    <a:pt x="156684" y="241728"/>
                  </a:lnTo>
                  <a:lnTo>
                    <a:pt x="146502" y="246640"/>
                  </a:lnTo>
                  <a:lnTo>
                    <a:pt x="135720" y="250041"/>
                  </a:lnTo>
                  <a:lnTo>
                    <a:pt x="124339" y="251932"/>
                  </a:lnTo>
                  <a:lnTo>
                    <a:pt x="116572" y="251795"/>
                  </a:lnTo>
                  <a:lnTo>
                    <a:pt x="109193" y="250031"/>
                  </a:lnTo>
                  <a:lnTo>
                    <a:pt x="95212" y="243251"/>
                  </a:lnTo>
                  <a:lnTo>
                    <a:pt x="89257" y="238549"/>
                  </a:lnTo>
                  <a:lnTo>
                    <a:pt x="84339" y="232535"/>
                  </a:lnTo>
                  <a:lnTo>
                    <a:pt x="65132" y="214419"/>
                  </a:lnTo>
                  <a:lnTo>
                    <a:pt x="44674" y="197998"/>
                  </a:lnTo>
                  <a:lnTo>
                    <a:pt x="22963" y="183274"/>
                  </a:lnTo>
                  <a:lnTo>
                    <a:pt x="0" y="170244"/>
                  </a:lnTo>
                  <a:lnTo>
                    <a:pt x="49037" y="121207"/>
                  </a:lnTo>
                  <a:lnTo>
                    <a:pt x="113496" y="172774"/>
                  </a:lnTo>
                  <a:lnTo>
                    <a:pt x="117227" y="176397"/>
                  </a:lnTo>
                  <a:lnTo>
                    <a:pt x="121679" y="178478"/>
                  </a:lnTo>
                  <a:lnTo>
                    <a:pt x="132023" y="179557"/>
                  </a:lnTo>
                  <a:lnTo>
                    <a:pt x="136809" y="178440"/>
                  </a:lnTo>
                  <a:lnTo>
                    <a:pt x="141207" y="175666"/>
                  </a:lnTo>
                  <a:lnTo>
                    <a:pt x="219281" y="134460"/>
                  </a:lnTo>
                  <a:lnTo>
                    <a:pt x="179857" y="104697"/>
                  </a:lnTo>
                  <a:lnTo>
                    <a:pt x="145424" y="69278"/>
                  </a:lnTo>
                  <a:lnTo>
                    <a:pt x="144071" y="67521"/>
                  </a:lnTo>
                  <a:lnTo>
                    <a:pt x="142408" y="66137"/>
                  </a:lnTo>
                  <a:lnTo>
                    <a:pt x="138460" y="64116"/>
                  </a:lnTo>
                  <a:lnTo>
                    <a:pt x="136365" y="63576"/>
                  </a:lnTo>
                  <a:lnTo>
                    <a:pt x="131933" y="63436"/>
                  </a:lnTo>
                  <a:lnTo>
                    <a:pt x="129808" y="63842"/>
                  </a:lnTo>
                  <a:lnTo>
                    <a:pt x="125740" y="65610"/>
                  </a:lnTo>
                  <a:lnTo>
                    <a:pt x="123993" y="66887"/>
                  </a:lnTo>
                  <a:lnTo>
                    <a:pt x="122532" y="68555"/>
                  </a:lnTo>
                  <a:lnTo>
                    <a:pt x="108194" y="79617"/>
                  </a:lnTo>
                  <a:lnTo>
                    <a:pt x="93374" y="89951"/>
                  </a:lnTo>
                  <a:lnTo>
                    <a:pt x="78073" y="99557"/>
                  </a:lnTo>
                  <a:lnTo>
                    <a:pt x="62290" y="108435"/>
                  </a:lnTo>
                  <a:lnTo>
                    <a:pt x="170726" y="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344506" y="5343508"/>
              <a:ext cx="4943475" cy="4943475"/>
            </a:xfrm>
            <a:custGeom>
              <a:avLst/>
              <a:gdLst/>
              <a:ahLst/>
              <a:cxnLst/>
              <a:rect l="l" t="t" r="r" b="b"/>
              <a:pathLst>
                <a:path w="4943475" h="4943475">
                  <a:moveTo>
                    <a:pt x="4943354" y="0"/>
                  </a:moveTo>
                  <a:lnTo>
                    <a:pt x="4943354" y="4943354"/>
                  </a:lnTo>
                  <a:lnTo>
                    <a:pt x="0" y="4943354"/>
                  </a:lnTo>
                  <a:lnTo>
                    <a:pt x="36145" y="4907209"/>
                  </a:lnTo>
                  <a:lnTo>
                    <a:pt x="4907209" y="4907209"/>
                  </a:lnTo>
                  <a:lnTo>
                    <a:pt x="4907209" y="87230"/>
                  </a:lnTo>
                  <a:lnTo>
                    <a:pt x="4856123" y="87230"/>
                  </a:lnTo>
                  <a:lnTo>
                    <a:pt x="4943354" y="0"/>
                  </a:lnTo>
                  <a:close/>
                </a:path>
                <a:path w="4943475" h="4943475">
                  <a:moveTo>
                    <a:pt x="4856123" y="87230"/>
                  </a:moveTo>
                  <a:lnTo>
                    <a:pt x="4907209" y="87230"/>
                  </a:lnTo>
                  <a:lnTo>
                    <a:pt x="4148157" y="846282"/>
                  </a:lnTo>
                  <a:lnTo>
                    <a:pt x="4148157" y="4148157"/>
                  </a:lnTo>
                  <a:lnTo>
                    <a:pt x="846282" y="4148157"/>
                  </a:lnTo>
                  <a:lnTo>
                    <a:pt x="87230" y="4907209"/>
                  </a:lnTo>
                  <a:lnTo>
                    <a:pt x="36145" y="4907209"/>
                  </a:lnTo>
                  <a:lnTo>
                    <a:pt x="831342" y="4112012"/>
                  </a:lnTo>
                  <a:lnTo>
                    <a:pt x="4112012" y="4112012"/>
                  </a:lnTo>
                  <a:lnTo>
                    <a:pt x="4112012" y="831342"/>
                  </a:lnTo>
                  <a:lnTo>
                    <a:pt x="4856123" y="872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5882" t="27083" r="27059" b="23958"/>
          <a:stretch>
            <a:fillRect/>
          </a:stretch>
        </p:blipFill>
        <p:spPr bwMode="auto">
          <a:xfrm>
            <a:off x="914400" y="571500"/>
            <a:ext cx="15773400" cy="845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837562" y="1765141"/>
              <a:ext cx="615950" cy="699135"/>
            </a:xfrm>
            <a:custGeom>
              <a:avLst/>
              <a:gdLst/>
              <a:ahLst/>
              <a:cxnLst/>
              <a:rect l="l" t="t" r="r" b="b"/>
              <a:pathLst>
                <a:path w="615950" h="699135">
                  <a:moveTo>
                    <a:pt x="392137" y="0"/>
                  </a:moveTo>
                  <a:lnTo>
                    <a:pt x="453587" y="7502"/>
                  </a:lnTo>
                  <a:lnTo>
                    <a:pt x="507968" y="30011"/>
                  </a:lnTo>
                  <a:lnTo>
                    <a:pt x="553171" y="65604"/>
                  </a:lnTo>
                  <a:lnTo>
                    <a:pt x="587090" y="112358"/>
                  </a:lnTo>
                  <a:lnTo>
                    <a:pt x="608482" y="167855"/>
                  </a:lnTo>
                  <a:lnTo>
                    <a:pt x="615613" y="229676"/>
                  </a:lnTo>
                  <a:lnTo>
                    <a:pt x="615613" y="242822"/>
                  </a:lnTo>
                  <a:lnTo>
                    <a:pt x="608482" y="304768"/>
                  </a:lnTo>
                  <a:lnTo>
                    <a:pt x="587090" y="360637"/>
                  </a:lnTo>
                  <a:lnTo>
                    <a:pt x="553171" y="407763"/>
                  </a:lnTo>
                  <a:lnTo>
                    <a:pt x="507968" y="443480"/>
                  </a:lnTo>
                  <a:lnTo>
                    <a:pt x="453587" y="465988"/>
                  </a:lnTo>
                  <a:lnTo>
                    <a:pt x="392137" y="473491"/>
                  </a:lnTo>
                  <a:lnTo>
                    <a:pt x="224468" y="473491"/>
                  </a:lnTo>
                  <a:lnTo>
                    <a:pt x="224468" y="698952"/>
                  </a:lnTo>
                  <a:lnTo>
                    <a:pt x="0" y="698952"/>
                  </a:lnTo>
                  <a:lnTo>
                    <a:pt x="0" y="0"/>
                  </a:lnTo>
                  <a:lnTo>
                    <a:pt x="392137" y="0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028" y="1910823"/>
              <a:ext cx="203705" cy="1841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06062" y="1752987"/>
              <a:ext cx="12075160" cy="1790064"/>
            </a:xfrm>
            <a:custGeom>
              <a:avLst/>
              <a:gdLst/>
              <a:ahLst/>
              <a:cxnLst/>
              <a:rect l="l" t="t" r="r" b="b"/>
              <a:pathLst>
                <a:path w="12075160" h="1790064">
                  <a:moveTo>
                    <a:pt x="754830" y="711105"/>
                  </a:moveTo>
                  <a:lnTo>
                    <a:pt x="754830" y="12153"/>
                  </a:lnTo>
                  <a:lnTo>
                    <a:pt x="979298" y="12153"/>
                  </a:lnTo>
                  <a:lnTo>
                    <a:pt x="979298" y="711105"/>
                  </a:lnTo>
                  <a:lnTo>
                    <a:pt x="754830" y="711105"/>
                  </a:lnTo>
                  <a:close/>
                </a:path>
                <a:path w="12075160" h="1790064">
                  <a:moveTo>
                    <a:pt x="1119526" y="12153"/>
                  </a:moveTo>
                  <a:lnTo>
                    <a:pt x="1343994" y="12153"/>
                  </a:lnTo>
                  <a:lnTo>
                    <a:pt x="1343994" y="532275"/>
                  </a:lnTo>
                  <a:lnTo>
                    <a:pt x="1702648" y="532275"/>
                  </a:lnTo>
                  <a:lnTo>
                    <a:pt x="1702648" y="711105"/>
                  </a:lnTo>
                  <a:lnTo>
                    <a:pt x="1119526" y="711105"/>
                  </a:lnTo>
                  <a:lnTo>
                    <a:pt x="1119526" y="12153"/>
                  </a:lnTo>
                  <a:close/>
                </a:path>
                <a:path w="12075160" h="1790064">
                  <a:moveTo>
                    <a:pt x="1786981" y="711105"/>
                  </a:moveTo>
                  <a:lnTo>
                    <a:pt x="1786981" y="12153"/>
                  </a:lnTo>
                  <a:lnTo>
                    <a:pt x="2011450" y="12153"/>
                  </a:lnTo>
                  <a:lnTo>
                    <a:pt x="2011450" y="711105"/>
                  </a:lnTo>
                  <a:lnTo>
                    <a:pt x="1786981" y="711105"/>
                  </a:lnTo>
                  <a:close/>
                </a:path>
                <a:path w="12075160" h="1790064">
                  <a:moveTo>
                    <a:pt x="2623185" y="711105"/>
                  </a:moveTo>
                  <a:lnTo>
                    <a:pt x="2623185" y="445960"/>
                  </a:lnTo>
                  <a:lnTo>
                    <a:pt x="2376146" y="445960"/>
                  </a:lnTo>
                  <a:lnTo>
                    <a:pt x="2376146" y="711105"/>
                  </a:lnTo>
                  <a:lnTo>
                    <a:pt x="2151678" y="711105"/>
                  </a:lnTo>
                  <a:lnTo>
                    <a:pt x="2151678" y="12153"/>
                  </a:lnTo>
                  <a:lnTo>
                    <a:pt x="2376146" y="12153"/>
                  </a:lnTo>
                  <a:lnTo>
                    <a:pt x="2376146" y="267129"/>
                  </a:lnTo>
                  <a:lnTo>
                    <a:pt x="2623185" y="267129"/>
                  </a:lnTo>
                  <a:lnTo>
                    <a:pt x="2623185" y="12153"/>
                  </a:lnTo>
                  <a:lnTo>
                    <a:pt x="2847654" y="12153"/>
                  </a:lnTo>
                  <a:lnTo>
                    <a:pt x="2847654" y="711105"/>
                  </a:lnTo>
                  <a:lnTo>
                    <a:pt x="2623185" y="711105"/>
                  </a:lnTo>
                  <a:close/>
                </a:path>
                <a:path w="12075160" h="1790064">
                  <a:moveTo>
                    <a:pt x="3628933" y="0"/>
                  </a:moveTo>
                  <a:lnTo>
                    <a:pt x="3688440" y="3105"/>
                  </a:lnTo>
                  <a:lnTo>
                    <a:pt x="3742749" y="12421"/>
                  </a:lnTo>
                  <a:lnTo>
                    <a:pt x="3791860" y="27948"/>
                  </a:lnTo>
                  <a:lnTo>
                    <a:pt x="3835771" y="49685"/>
                  </a:lnTo>
                  <a:lnTo>
                    <a:pt x="3874484" y="77633"/>
                  </a:lnTo>
                  <a:lnTo>
                    <a:pt x="3907075" y="111356"/>
                  </a:lnTo>
                  <a:lnTo>
                    <a:pt x="3932424" y="150416"/>
                  </a:lnTo>
                  <a:lnTo>
                    <a:pt x="3950530" y="194813"/>
                  </a:lnTo>
                  <a:lnTo>
                    <a:pt x="3961394" y="244548"/>
                  </a:lnTo>
                  <a:lnTo>
                    <a:pt x="3965015" y="299621"/>
                  </a:lnTo>
                  <a:lnTo>
                    <a:pt x="3750716" y="299621"/>
                  </a:lnTo>
                  <a:lnTo>
                    <a:pt x="3748716" y="270710"/>
                  </a:lnTo>
                  <a:lnTo>
                    <a:pt x="3742717" y="244992"/>
                  </a:lnTo>
                  <a:lnTo>
                    <a:pt x="3718720" y="203137"/>
                  </a:lnTo>
                  <a:lnTo>
                    <a:pt x="3679965" y="176536"/>
                  </a:lnTo>
                  <a:lnTo>
                    <a:pt x="3627693" y="167669"/>
                  </a:lnTo>
                  <a:lnTo>
                    <a:pt x="3595960" y="170335"/>
                  </a:lnTo>
                  <a:lnTo>
                    <a:pt x="3545982" y="191666"/>
                  </a:lnTo>
                  <a:lnTo>
                    <a:pt x="3513738" y="233754"/>
                  </a:lnTo>
                  <a:lnTo>
                    <a:pt x="3497740" y="293157"/>
                  </a:lnTo>
                  <a:lnTo>
                    <a:pt x="3495740" y="329137"/>
                  </a:lnTo>
                  <a:lnTo>
                    <a:pt x="3495740" y="394121"/>
                  </a:lnTo>
                  <a:lnTo>
                    <a:pt x="3503739" y="461276"/>
                  </a:lnTo>
                  <a:lnTo>
                    <a:pt x="3527736" y="512432"/>
                  </a:lnTo>
                  <a:lnTo>
                    <a:pt x="3568227" y="544800"/>
                  </a:lnTo>
                  <a:lnTo>
                    <a:pt x="3625708" y="555590"/>
                  </a:lnTo>
                  <a:lnTo>
                    <a:pt x="3656232" y="553497"/>
                  </a:lnTo>
                  <a:lnTo>
                    <a:pt x="3705466" y="536755"/>
                  </a:lnTo>
                  <a:lnTo>
                    <a:pt x="3738935" y="503643"/>
                  </a:lnTo>
                  <a:lnTo>
                    <a:pt x="3755801" y="456393"/>
                  </a:lnTo>
                  <a:lnTo>
                    <a:pt x="3757909" y="427606"/>
                  </a:lnTo>
                  <a:lnTo>
                    <a:pt x="3965015" y="427606"/>
                  </a:lnTo>
                  <a:lnTo>
                    <a:pt x="3961503" y="482262"/>
                  </a:lnTo>
                  <a:lnTo>
                    <a:pt x="3950967" y="531541"/>
                  </a:lnTo>
                  <a:lnTo>
                    <a:pt x="3933406" y="575442"/>
                  </a:lnTo>
                  <a:lnTo>
                    <a:pt x="3908821" y="613966"/>
                  </a:lnTo>
                  <a:lnTo>
                    <a:pt x="3877212" y="647113"/>
                  </a:lnTo>
                  <a:lnTo>
                    <a:pt x="3839184" y="674526"/>
                  </a:lnTo>
                  <a:lnTo>
                    <a:pt x="3795342" y="695847"/>
                  </a:lnTo>
                  <a:lnTo>
                    <a:pt x="3745686" y="711076"/>
                  </a:lnTo>
                  <a:lnTo>
                    <a:pt x="3690216" y="720213"/>
                  </a:lnTo>
                  <a:lnTo>
                    <a:pt x="3628933" y="723259"/>
                  </a:lnTo>
                  <a:lnTo>
                    <a:pt x="3571734" y="720724"/>
                  </a:lnTo>
                  <a:lnTo>
                    <a:pt x="3519358" y="713117"/>
                  </a:lnTo>
                  <a:lnTo>
                    <a:pt x="3471805" y="700440"/>
                  </a:lnTo>
                  <a:lnTo>
                    <a:pt x="3429074" y="682692"/>
                  </a:lnTo>
                  <a:lnTo>
                    <a:pt x="3391167" y="659873"/>
                  </a:lnTo>
                  <a:lnTo>
                    <a:pt x="3358082" y="631983"/>
                  </a:lnTo>
                  <a:lnTo>
                    <a:pt x="3329965" y="599050"/>
                  </a:lnTo>
                  <a:lnTo>
                    <a:pt x="3306960" y="561267"/>
                  </a:lnTo>
                  <a:lnTo>
                    <a:pt x="3289068" y="518633"/>
                  </a:lnTo>
                  <a:lnTo>
                    <a:pt x="3276287" y="471149"/>
                  </a:lnTo>
                  <a:lnTo>
                    <a:pt x="3268619" y="418814"/>
                  </a:lnTo>
                  <a:lnTo>
                    <a:pt x="3266063" y="361629"/>
                  </a:lnTo>
                  <a:lnTo>
                    <a:pt x="3268619" y="304451"/>
                  </a:lnTo>
                  <a:lnTo>
                    <a:pt x="3276287" y="252137"/>
                  </a:lnTo>
                  <a:lnTo>
                    <a:pt x="3289068" y="204687"/>
                  </a:lnTo>
                  <a:lnTo>
                    <a:pt x="3306960" y="162102"/>
                  </a:lnTo>
                  <a:lnTo>
                    <a:pt x="3329965" y="124380"/>
                  </a:lnTo>
                  <a:lnTo>
                    <a:pt x="3358082" y="91523"/>
                  </a:lnTo>
                  <a:lnTo>
                    <a:pt x="3391167" y="63558"/>
                  </a:lnTo>
                  <a:lnTo>
                    <a:pt x="3429074" y="40677"/>
                  </a:lnTo>
                  <a:lnTo>
                    <a:pt x="3471805" y="22880"/>
                  </a:lnTo>
                  <a:lnTo>
                    <a:pt x="3519358" y="10169"/>
                  </a:lnTo>
                  <a:lnTo>
                    <a:pt x="3571734" y="2542"/>
                  </a:lnTo>
                  <a:lnTo>
                    <a:pt x="3628933" y="0"/>
                  </a:lnTo>
                  <a:close/>
                </a:path>
                <a:path w="12075160" h="1790064">
                  <a:moveTo>
                    <a:pt x="4537137" y="711105"/>
                  </a:moveTo>
                  <a:lnTo>
                    <a:pt x="4537137" y="445960"/>
                  </a:lnTo>
                  <a:lnTo>
                    <a:pt x="4290098" y="445960"/>
                  </a:lnTo>
                  <a:lnTo>
                    <a:pt x="4290098" y="711105"/>
                  </a:lnTo>
                  <a:lnTo>
                    <a:pt x="4065630" y="711105"/>
                  </a:lnTo>
                  <a:lnTo>
                    <a:pt x="4065630" y="12153"/>
                  </a:lnTo>
                  <a:lnTo>
                    <a:pt x="4290098" y="12153"/>
                  </a:lnTo>
                  <a:lnTo>
                    <a:pt x="4290098" y="267129"/>
                  </a:lnTo>
                  <a:lnTo>
                    <a:pt x="4537137" y="267129"/>
                  </a:lnTo>
                  <a:lnTo>
                    <a:pt x="4537137" y="12153"/>
                  </a:lnTo>
                  <a:lnTo>
                    <a:pt x="4761606" y="12153"/>
                  </a:lnTo>
                  <a:lnTo>
                    <a:pt x="4761606" y="711105"/>
                  </a:lnTo>
                  <a:lnTo>
                    <a:pt x="4537137" y="711105"/>
                  </a:lnTo>
                  <a:close/>
                </a:path>
                <a:path w="12075160" h="1790064">
                  <a:moveTo>
                    <a:pt x="5359838" y="711105"/>
                  </a:moveTo>
                  <a:lnTo>
                    <a:pt x="5330571" y="612637"/>
                  </a:lnTo>
                  <a:lnTo>
                    <a:pt x="5085516" y="612637"/>
                  </a:lnTo>
                  <a:lnTo>
                    <a:pt x="5056248" y="711105"/>
                  </a:lnTo>
                  <a:lnTo>
                    <a:pt x="4826571" y="711105"/>
                  </a:lnTo>
                  <a:lnTo>
                    <a:pt x="5081547" y="12153"/>
                  </a:lnTo>
                  <a:lnTo>
                    <a:pt x="5342724" y="12153"/>
                  </a:lnTo>
                  <a:lnTo>
                    <a:pt x="5597701" y="711105"/>
                  </a:lnTo>
                  <a:lnTo>
                    <a:pt x="5359838" y="711105"/>
                  </a:lnTo>
                  <a:close/>
                </a:path>
                <a:path w="12075160" h="1790064">
                  <a:moveTo>
                    <a:pt x="5132394" y="456129"/>
                  </a:moveTo>
                  <a:lnTo>
                    <a:pt x="5283693" y="456129"/>
                  </a:lnTo>
                  <a:lnTo>
                    <a:pt x="5210524" y="207106"/>
                  </a:lnTo>
                  <a:lnTo>
                    <a:pt x="5206555" y="207106"/>
                  </a:lnTo>
                  <a:lnTo>
                    <a:pt x="5132394" y="456129"/>
                  </a:lnTo>
                  <a:close/>
                </a:path>
                <a:path w="12075160" h="1790064">
                  <a:moveTo>
                    <a:pt x="6161390" y="711105"/>
                  </a:moveTo>
                  <a:lnTo>
                    <a:pt x="5867968" y="371798"/>
                  </a:lnTo>
                  <a:lnTo>
                    <a:pt x="5867968" y="711105"/>
                  </a:lnTo>
                  <a:lnTo>
                    <a:pt x="5661607" y="711105"/>
                  </a:lnTo>
                  <a:lnTo>
                    <a:pt x="5661607" y="12153"/>
                  </a:lnTo>
                  <a:lnTo>
                    <a:pt x="5857799" y="12153"/>
                  </a:lnTo>
                  <a:lnTo>
                    <a:pt x="6151220" y="356421"/>
                  </a:lnTo>
                  <a:lnTo>
                    <a:pt x="6151220" y="12153"/>
                  </a:lnTo>
                  <a:lnTo>
                    <a:pt x="6357583" y="12153"/>
                  </a:lnTo>
                  <a:lnTo>
                    <a:pt x="6357583" y="711105"/>
                  </a:lnTo>
                  <a:lnTo>
                    <a:pt x="6161390" y="711105"/>
                  </a:lnTo>
                  <a:close/>
                </a:path>
                <a:path w="12075160" h="1790064">
                  <a:moveTo>
                    <a:pt x="6987316" y="711105"/>
                  </a:moveTo>
                  <a:lnTo>
                    <a:pt x="6693894" y="371798"/>
                  </a:lnTo>
                  <a:lnTo>
                    <a:pt x="6693894" y="711105"/>
                  </a:lnTo>
                  <a:lnTo>
                    <a:pt x="6487532" y="711105"/>
                  </a:lnTo>
                  <a:lnTo>
                    <a:pt x="6487532" y="12153"/>
                  </a:lnTo>
                  <a:lnTo>
                    <a:pt x="6683725" y="12153"/>
                  </a:lnTo>
                  <a:lnTo>
                    <a:pt x="6977146" y="356421"/>
                  </a:lnTo>
                  <a:lnTo>
                    <a:pt x="6977146" y="12153"/>
                  </a:lnTo>
                  <a:lnTo>
                    <a:pt x="7183508" y="12153"/>
                  </a:lnTo>
                  <a:lnTo>
                    <a:pt x="7183508" y="711105"/>
                  </a:lnTo>
                  <a:lnTo>
                    <a:pt x="6987316" y="711105"/>
                  </a:lnTo>
                  <a:close/>
                </a:path>
                <a:path w="12075160" h="1790064">
                  <a:moveTo>
                    <a:pt x="7313458" y="12153"/>
                  </a:moveTo>
                  <a:lnTo>
                    <a:pt x="7917911" y="12153"/>
                  </a:lnTo>
                  <a:lnTo>
                    <a:pt x="7917911" y="179822"/>
                  </a:lnTo>
                  <a:lnTo>
                    <a:pt x="7537926" y="179822"/>
                  </a:lnTo>
                  <a:lnTo>
                    <a:pt x="7537926" y="276306"/>
                  </a:lnTo>
                  <a:lnTo>
                    <a:pt x="7863095" y="276306"/>
                  </a:lnTo>
                  <a:lnTo>
                    <a:pt x="7863095" y="436783"/>
                  </a:lnTo>
                  <a:lnTo>
                    <a:pt x="7537926" y="436783"/>
                  </a:lnTo>
                  <a:lnTo>
                    <a:pt x="7537926" y="543436"/>
                  </a:lnTo>
                  <a:lnTo>
                    <a:pt x="7925103" y="543436"/>
                  </a:lnTo>
                  <a:lnTo>
                    <a:pt x="7925103" y="711105"/>
                  </a:lnTo>
                  <a:lnTo>
                    <a:pt x="7313458" y="711105"/>
                  </a:lnTo>
                  <a:lnTo>
                    <a:pt x="7313458" y="12153"/>
                  </a:lnTo>
                  <a:close/>
                </a:path>
                <a:path w="12075160" h="1790064">
                  <a:moveTo>
                    <a:pt x="8026619" y="12153"/>
                  </a:moveTo>
                  <a:lnTo>
                    <a:pt x="8251087" y="12153"/>
                  </a:lnTo>
                  <a:lnTo>
                    <a:pt x="8251087" y="532275"/>
                  </a:lnTo>
                  <a:lnTo>
                    <a:pt x="8609741" y="532275"/>
                  </a:lnTo>
                  <a:lnTo>
                    <a:pt x="8609741" y="711105"/>
                  </a:lnTo>
                  <a:lnTo>
                    <a:pt x="8026619" y="711105"/>
                  </a:lnTo>
                  <a:lnTo>
                    <a:pt x="8026619" y="12153"/>
                  </a:lnTo>
                  <a:close/>
                </a:path>
                <a:path w="12075160" h="1790064">
                  <a:moveTo>
                    <a:pt x="9435687" y="711105"/>
                  </a:moveTo>
                  <a:lnTo>
                    <a:pt x="9211219" y="711105"/>
                  </a:lnTo>
                  <a:lnTo>
                    <a:pt x="9211219" y="439759"/>
                  </a:lnTo>
                  <a:lnTo>
                    <a:pt x="8933920" y="12153"/>
                  </a:lnTo>
                  <a:lnTo>
                    <a:pt x="9191872" y="12153"/>
                  </a:lnTo>
                  <a:lnTo>
                    <a:pt x="9326057" y="244806"/>
                  </a:lnTo>
                  <a:lnTo>
                    <a:pt x="9330026" y="244806"/>
                  </a:lnTo>
                  <a:lnTo>
                    <a:pt x="9464211" y="12153"/>
                  </a:lnTo>
                  <a:lnTo>
                    <a:pt x="9709018" y="12153"/>
                  </a:lnTo>
                  <a:lnTo>
                    <a:pt x="9435687" y="439759"/>
                  </a:lnTo>
                  <a:lnTo>
                    <a:pt x="9435687" y="711105"/>
                  </a:lnTo>
                  <a:close/>
                </a:path>
                <a:path w="12075160" h="1790064">
                  <a:moveTo>
                    <a:pt x="10240215" y="711105"/>
                  </a:moveTo>
                  <a:lnTo>
                    <a:pt x="10210947" y="612637"/>
                  </a:lnTo>
                  <a:lnTo>
                    <a:pt x="9965892" y="612637"/>
                  </a:lnTo>
                  <a:lnTo>
                    <a:pt x="9936624" y="711105"/>
                  </a:lnTo>
                  <a:lnTo>
                    <a:pt x="9706947" y="711105"/>
                  </a:lnTo>
                  <a:lnTo>
                    <a:pt x="9961924" y="12153"/>
                  </a:lnTo>
                  <a:lnTo>
                    <a:pt x="10223101" y="12153"/>
                  </a:lnTo>
                  <a:lnTo>
                    <a:pt x="10478077" y="711105"/>
                  </a:lnTo>
                  <a:lnTo>
                    <a:pt x="10240215" y="711105"/>
                  </a:lnTo>
                  <a:close/>
                </a:path>
                <a:path w="12075160" h="1790064">
                  <a:moveTo>
                    <a:pt x="10012770" y="456129"/>
                  </a:moveTo>
                  <a:lnTo>
                    <a:pt x="10164069" y="456129"/>
                  </a:lnTo>
                  <a:lnTo>
                    <a:pt x="10090900" y="207106"/>
                  </a:lnTo>
                  <a:lnTo>
                    <a:pt x="10086931" y="207106"/>
                  </a:lnTo>
                  <a:lnTo>
                    <a:pt x="10012770" y="456129"/>
                  </a:lnTo>
                  <a:close/>
                </a:path>
                <a:path w="12075160" h="1790064">
                  <a:moveTo>
                    <a:pt x="11041766" y="711105"/>
                  </a:moveTo>
                  <a:lnTo>
                    <a:pt x="10748345" y="371798"/>
                  </a:lnTo>
                  <a:lnTo>
                    <a:pt x="10748345" y="711105"/>
                  </a:lnTo>
                  <a:lnTo>
                    <a:pt x="10541983" y="711105"/>
                  </a:lnTo>
                  <a:lnTo>
                    <a:pt x="10541983" y="12153"/>
                  </a:lnTo>
                  <a:lnTo>
                    <a:pt x="10738175" y="12153"/>
                  </a:lnTo>
                  <a:lnTo>
                    <a:pt x="11031597" y="356421"/>
                  </a:lnTo>
                  <a:lnTo>
                    <a:pt x="11031597" y="12153"/>
                  </a:lnTo>
                  <a:lnTo>
                    <a:pt x="11237959" y="12153"/>
                  </a:lnTo>
                  <a:lnTo>
                    <a:pt x="11237959" y="711105"/>
                  </a:lnTo>
                  <a:lnTo>
                    <a:pt x="11041766" y="711105"/>
                  </a:lnTo>
                  <a:close/>
                </a:path>
                <a:path w="12075160" h="1790064">
                  <a:moveTo>
                    <a:pt x="11719369" y="0"/>
                  </a:moveTo>
                  <a:lnTo>
                    <a:pt x="11768433" y="1906"/>
                  </a:lnTo>
                  <a:lnTo>
                    <a:pt x="11814924" y="7626"/>
                  </a:lnTo>
                  <a:lnTo>
                    <a:pt x="11858841" y="17160"/>
                  </a:lnTo>
                  <a:lnTo>
                    <a:pt x="11900185" y="30507"/>
                  </a:lnTo>
                  <a:lnTo>
                    <a:pt x="11938288" y="47575"/>
                  </a:lnTo>
                  <a:lnTo>
                    <a:pt x="11972237" y="68270"/>
                  </a:lnTo>
                  <a:lnTo>
                    <a:pt x="12002032" y="92593"/>
                  </a:lnTo>
                  <a:lnTo>
                    <a:pt x="12048398" y="151810"/>
                  </a:lnTo>
                  <a:lnTo>
                    <a:pt x="12072085" y="224111"/>
                  </a:lnTo>
                  <a:lnTo>
                    <a:pt x="12075046" y="265145"/>
                  </a:lnTo>
                  <a:lnTo>
                    <a:pt x="11860747" y="265145"/>
                  </a:lnTo>
                  <a:lnTo>
                    <a:pt x="11858329" y="244372"/>
                  </a:lnTo>
                  <a:lnTo>
                    <a:pt x="11851074" y="225708"/>
                  </a:lnTo>
                  <a:lnTo>
                    <a:pt x="11822054" y="194704"/>
                  </a:lnTo>
                  <a:lnTo>
                    <a:pt x="11779331" y="174428"/>
                  </a:lnTo>
                  <a:lnTo>
                    <a:pt x="11728546" y="167669"/>
                  </a:lnTo>
                  <a:lnTo>
                    <a:pt x="11691388" y="170304"/>
                  </a:lnTo>
                  <a:lnTo>
                    <a:pt x="11631489" y="191387"/>
                  </a:lnTo>
                  <a:lnTo>
                    <a:pt x="11590951" y="233102"/>
                  </a:lnTo>
                  <a:lnTo>
                    <a:pt x="11570612" y="292754"/>
                  </a:lnTo>
                  <a:lnTo>
                    <a:pt x="11568070" y="329137"/>
                  </a:lnTo>
                  <a:lnTo>
                    <a:pt x="11568070" y="394121"/>
                  </a:lnTo>
                  <a:lnTo>
                    <a:pt x="11578240" y="462516"/>
                  </a:lnTo>
                  <a:lnTo>
                    <a:pt x="11608748" y="513424"/>
                  </a:lnTo>
                  <a:lnTo>
                    <a:pt x="11659036" y="545048"/>
                  </a:lnTo>
                  <a:lnTo>
                    <a:pt x="11728546" y="555590"/>
                  </a:lnTo>
                  <a:lnTo>
                    <a:pt x="11754946" y="553978"/>
                  </a:lnTo>
                  <a:lnTo>
                    <a:pt x="11801700" y="541080"/>
                  </a:lnTo>
                  <a:lnTo>
                    <a:pt x="11838982" y="515874"/>
                  </a:lnTo>
                  <a:lnTo>
                    <a:pt x="11858329" y="482638"/>
                  </a:lnTo>
                  <a:lnTo>
                    <a:pt x="11860747" y="463322"/>
                  </a:lnTo>
                  <a:lnTo>
                    <a:pt x="11702255" y="463322"/>
                  </a:lnTo>
                  <a:lnTo>
                    <a:pt x="11702255" y="320952"/>
                  </a:lnTo>
                  <a:lnTo>
                    <a:pt x="12075046" y="320952"/>
                  </a:lnTo>
                  <a:lnTo>
                    <a:pt x="12075046" y="711105"/>
                  </a:lnTo>
                  <a:lnTo>
                    <a:pt x="11959216" y="711105"/>
                  </a:lnTo>
                  <a:lnTo>
                    <a:pt x="11936893" y="641905"/>
                  </a:lnTo>
                  <a:lnTo>
                    <a:pt x="11896335" y="671192"/>
                  </a:lnTo>
                  <a:lnTo>
                    <a:pt x="11851054" y="693971"/>
                  </a:lnTo>
                  <a:lnTo>
                    <a:pt x="11801052" y="710242"/>
                  </a:lnTo>
                  <a:lnTo>
                    <a:pt x="11746326" y="720005"/>
                  </a:lnTo>
                  <a:lnTo>
                    <a:pt x="11686878" y="723259"/>
                  </a:lnTo>
                  <a:lnTo>
                    <a:pt x="11631394" y="720737"/>
                  </a:lnTo>
                  <a:lnTo>
                    <a:pt x="11580692" y="713172"/>
                  </a:lnTo>
                  <a:lnTo>
                    <a:pt x="11534772" y="700564"/>
                  </a:lnTo>
                  <a:lnTo>
                    <a:pt x="11493634" y="682912"/>
                  </a:lnTo>
                  <a:lnTo>
                    <a:pt x="11457276" y="660218"/>
                  </a:lnTo>
                  <a:lnTo>
                    <a:pt x="11425701" y="632479"/>
                  </a:lnTo>
                  <a:lnTo>
                    <a:pt x="11399024" y="599670"/>
                  </a:lnTo>
                  <a:lnTo>
                    <a:pt x="11377197" y="561928"/>
                  </a:lnTo>
                  <a:lnTo>
                    <a:pt x="11360220" y="519253"/>
                  </a:lnTo>
                  <a:lnTo>
                    <a:pt x="11348094" y="471645"/>
                  </a:lnTo>
                  <a:lnTo>
                    <a:pt x="11340819" y="419104"/>
                  </a:lnTo>
                  <a:lnTo>
                    <a:pt x="11338393" y="361629"/>
                  </a:lnTo>
                  <a:lnTo>
                    <a:pt x="11341142" y="304740"/>
                  </a:lnTo>
                  <a:lnTo>
                    <a:pt x="11349390" y="252633"/>
                  </a:lnTo>
                  <a:lnTo>
                    <a:pt x="11363135" y="205307"/>
                  </a:lnTo>
                  <a:lnTo>
                    <a:pt x="11382378" y="162763"/>
                  </a:lnTo>
                  <a:lnTo>
                    <a:pt x="11407119" y="125000"/>
                  </a:lnTo>
                  <a:lnTo>
                    <a:pt x="11437358" y="92019"/>
                  </a:lnTo>
                  <a:lnTo>
                    <a:pt x="11472751" y="63902"/>
                  </a:lnTo>
                  <a:lnTo>
                    <a:pt x="11512787" y="40897"/>
                  </a:lnTo>
                  <a:lnTo>
                    <a:pt x="11557467" y="23004"/>
                  </a:lnTo>
                  <a:lnTo>
                    <a:pt x="11606790" y="10224"/>
                  </a:lnTo>
                  <a:lnTo>
                    <a:pt x="11660758" y="2556"/>
                  </a:lnTo>
                  <a:lnTo>
                    <a:pt x="11719369" y="0"/>
                  </a:lnTo>
                  <a:close/>
                </a:path>
                <a:path w="12075160" h="1790064">
                  <a:moveTo>
                    <a:pt x="325169" y="1066799"/>
                  </a:moveTo>
                  <a:lnTo>
                    <a:pt x="376928" y="1068972"/>
                  </a:lnTo>
                  <a:lnTo>
                    <a:pt x="424857" y="1075490"/>
                  </a:lnTo>
                  <a:lnTo>
                    <a:pt x="468957" y="1086354"/>
                  </a:lnTo>
                  <a:lnTo>
                    <a:pt x="509228" y="1101563"/>
                  </a:lnTo>
                  <a:lnTo>
                    <a:pt x="545669" y="1121118"/>
                  </a:lnTo>
                  <a:lnTo>
                    <a:pt x="583555" y="1151549"/>
                  </a:lnTo>
                  <a:lnTo>
                    <a:pt x="610901" y="1188521"/>
                  </a:lnTo>
                  <a:lnTo>
                    <a:pt x="627705" y="1232035"/>
                  </a:lnTo>
                  <a:lnTo>
                    <a:pt x="633968" y="1282091"/>
                  </a:lnTo>
                  <a:lnTo>
                    <a:pt x="633968" y="1294244"/>
                  </a:lnTo>
                  <a:lnTo>
                    <a:pt x="423637" y="1294244"/>
                  </a:lnTo>
                  <a:lnTo>
                    <a:pt x="423637" y="1290276"/>
                  </a:lnTo>
                  <a:lnTo>
                    <a:pt x="422242" y="1275657"/>
                  </a:lnTo>
                  <a:lnTo>
                    <a:pt x="401314" y="1239429"/>
                  </a:lnTo>
                  <a:lnTo>
                    <a:pt x="354715" y="1220362"/>
                  </a:lnTo>
                  <a:lnTo>
                    <a:pt x="333354" y="1219091"/>
                  </a:lnTo>
                  <a:lnTo>
                    <a:pt x="312224" y="1219928"/>
                  </a:lnTo>
                  <a:lnTo>
                    <a:pt x="264649" y="1232484"/>
                  </a:lnTo>
                  <a:lnTo>
                    <a:pt x="240838" y="1264976"/>
                  </a:lnTo>
                  <a:lnTo>
                    <a:pt x="242869" y="1277750"/>
                  </a:lnTo>
                  <a:lnTo>
                    <a:pt x="273330" y="1305654"/>
                  </a:lnTo>
                  <a:lnTo>
                    <a:pt x="315743" y="1319047"/>
                  </a:lnTo>
                  <a:lnTo>
                    <a:pt x="377999" y="1332937"/>
                  </a:lnTo>
                  <a:lnTo>
                    <a:pt x="418289" y="1341711"/>
                  </a:lnTo>
                  <a:lnTo>
                    <a:pt x="487614" y="1359817"/>
                  </a:lnTo>
                  <a:lnTo>
                    <a:pt x="542956" y="1379954"/>
                  </a:lnTo>
                  <a:lnTo>
                    <a:pt x="590454" y="1410586"/>
                  </a:lnTo>
                  <a:lnTo>
                    <a:pt x="629503" y="1453651"/>
                  </a:lnTo>
                  <a:lnTo>
                    <a:pt x="650338" y="1511566"/>
                  </a:lnTo>
                  <a:lnTo>
                    <a:pt x="653314" y="1546244"/>
                  </a:lnTo>
                  <a:lnTo>
                    <a:pt x="648074" y="1604252"/>
                  </a:lnTo>
                  <a:lnTo>
                    <a:pt x="632355" y="1654262"/>
                  </a:lnTo>
                  <a:lnTo>
                    <a:pt x="606157" y="1696272"/>
                  </a:lnTo>
                  <a:lnTo>
                    <a:pt x="569480" y="1730283"/>
                  </a:lnTo>
                  <a:lnTo>
                    <a:pt x="533694" y="1751802"/>
                  </a:lnTo>
                  <a:lnTo>
                    <a:pt x="493403" y="1768540"/>
                  </a:lnTo>
                  <a:lnTo>
                    <a:pt x="448609" y="1780495"/>
                  </a:lnTo>
                  <a:lnTo>
                    <a:pt x="399310" y="1787668"/>
                  </a:lnTo>
                  <a:lnTo>
                    <a:pt x="345507" y="1790059"/>
                  </a:lnTo>
                  <a:lnTo>
                    <a:pt x="282934" y="1787866"/>
                  </a:lnTo>
                  <a:lnTo>
                    <a:pt x="226174" y="1781288"/>
                  </a:lnTo>
                  <a:lnTo>
                    <a:pt x="175229" y="1770325"/>
                  </a:lnTo>
                  <a:lnTo>
                    <a:pt x="130097" y="1754977"/>
                  </a:lnTo>
                  <a:lnTo>
                    <a:pt x="90779" y="1735244"/>
                  </a:lnTo>
                  <a:lnTo>
                    <a:pt x="58098" y="1709945"/>
                  </a:lnTo>
                  <a:lnTo>
                    <a:pt x="32680" y="1677899"/>
                  </a:lnTo>
                  <a:lnTo>
                    <a:pt x="14524" y="1639107"/>
                  </a:lnTo>
                  <a:lnTo>
                    <a:pt x="3631" y="1593568"/>
                  </a:lnTo>
                  <a:lnTo>
                    <a:pt x="0" y="1541283"/>
                  </a:lnTo>
                  <a:lnTo>
                    <a:pt x="212314" y="1541283"/>
                  </a:lnTo>
                  <a:lnTo>
                    <a:pt x="214020" y="1565513"/>
                  </a:lnTo>
                  <a:lnTo>
                    <a:pt x="219135" y="1585371"/>
                  </a:lnTo>
                  <a:lnTo>
                    <a:pt x="255270" y="1619677"/>
                  </a:lnTo>
                  <a:lnTo>
                    <a:pt x="298056" y="1628482"/>
                  </a:lnTo>
                  <a:lnTo>
                    <a:pt x="325169" y="1629582"/>
                  </a:lnTo>
                  <a:lnTo>
                    <a:pt x="345569" y="1629009"/>
                  </a:lnTo>
                  <a:lnTo>
                    <a:pt x="395610" y="1620405"/>
                  </a:lnTo>
                  <a:lnTo>
                    <a:pt x="423637" y="1582953"/>
                  </a:lnTo>
                  <a:lnTo>
                    <a:pt x="421699" y="1570985"/>
                  </a:lnTo>
                  <a:lnTo>
                    <a:pt x="392633" y="1544756"/>
                  </a:lnTo>
                  <a:lnTo>
                    <a:pt x="351894" y="1531672"/>
                  </a:lnTo>
                  <a:lnTo>
                    <a:pt x="291684" y="1517720"/>
                  </a:lnTo>
                  <a:lnTo>
                    <a:pt x="250852" y="1508559"/>
                  </a:lnTo>
                  <a:lnTo>
                    <a:pt x="213679" y="1499180"/>
                  </a:lnTo>
                  <a:lnTo>
                    <a:pt x="150307" y="1479772"/>
                  </a:lnTo>
                  <a:lnTo>
                    <a:pt x="98034" y="1453480"/>
                  </a:lnTo>
                  <a:lnTo>
                    <a:pt x="52830" y="1414291"/>
                  </a:lnTo>
                  <a:lnTo>
                    <a:pt x="21578" y="1360344"/>
                  </a:lnTo>
                  <a:lnTo>
                    <a:pt x="11161" y="1290276"/>
                  </a:lnTo>
                  <a:lnTo>
                    <a:pt x="16711" y="1236639"/>
                  </a:lnTo>
                  <a:lnTo>
                    <a:pt x="33360" y="1190567"/>
                  </a:lnTo>
                  <a:lnTo>
                    <a:pt x="61108" y="1152060"/>
                  </a:lnTo>
                  <a:lnTo>
                    <a:pt x="99956" y="1121118"/>
                  </a:lnTo>
                  <a:lnTo>
                    <a:pt x="137458" y="1101563"/>
                  </a:lnTo>
                  <a:lnTo>
                    <a:pt x="178731" y="1086354"/>
                  </a:lnTo>
                  <a:lnTo>
                    <a:pt x="223773" y="1075490"/>
                  </a:lnTo>
                  <a:lnTo>
                    <a:pt x="272586" y="1068972"/>
                  </a:lnTo>
                  <a:lnTo>
                    <a:pt x="325169" y="1066799"/>
                  </a:lnTo>
                  <a:close/>
                </a:path>
                <a:path w="12075160" h="1790064">
                  <a:moveTo>
                    <a:pt x="744660" y="1078953"/>
                  </a:moveTo>
                  <a:lnTo>
                    <a:pt x="1349113" y="1078953"/>
                  </a:lnTo>
                  <a:lnTo>
                    <a:pt x="1349113" y="1246622"/>
                  </a:lnTo>
                  <a:lnTo>
                    <a:pt x="969129" y="1246622"/>
                  </a:lnTo>
                  <a:lnTo>
                    <a:pt x="969129" y="1343106"/>
                  </a:lnTo>
                  <a:lnTo>
                    <a:pt x="1294298" y="1343106"/>
                  </a:lnTo>
                  <a:lnTo>
                    <a:pt x="1294298" y="1503583"/>
                  </a:lnTo>
                  <a:lnTo>
                    <a:pt x="969129" y="1503583"/>
                  </a:lnTo>
                  <a:lnTo>
                    <a:pt x="969129" y="1610236"/>
                  </a:lnTo>
                  <a:lnTo>
                    <a:pt x="1356306" y="1610236"/>
                  </a:lnTo>
                  <a:lnTo>
                    <a:pt x="1356306" y="1777905"/>
                  </a:lnTo>
                  <a:lnTo>
                    <a:pt x="744660" y="1777905"/>
                  </a:lnTo>
                  <a:lnTo>
                    <a:pt x="744660" y="1078953"/>
                  </a:lnTo>
                  <a:close/>
                </a:path>
                <a:path w="12075160" h="1790064">
                  <a:moveTo>
                    <a:pt x="1751490" y="1066799"/>
                  </a:moveTo>
                  <a:lnTo>
                    <a:pt x="1803249" y="1068972"/>
                  </a:lnTo>
                  <a:lnTo>
                    <a:pt x="1851179" y="1075490"/>
                  </a:lnTo>
                  <a:lnTo>
                    <a:pt x="1895279" y="1086354"/>
                  </a:lnTo>
                  <a:lnTo>
                    <a:pt x="1935549" y="1101563"/>
                  </a:lnTo>
                  <a:lnTo>
                    <a:pt x="1971990" y="1121118"/>
                  </a:lnTo>
                  <a:lnTo>
                    <a:pt x="2009877" y="1151549"/>
                  </a:lnTo>
                  <a:lnTo>
                    <a:pt x="2037222" y="1188521"/>
                  </a:lnTo>
                  <a:lnTo>
                    <a:pt x="2054026" y="1232035"/>
                  </a:lnTo>
                  <a:lnTo>
                    <a:pt x="2060289" y="1282091"/>
                  </a:lnTo>
                  <a:lnTo>
                    <a:pt x="2060289" y="1294244"/>
                  </a:lnTo>
                  <a:lnTo>
                    <a:pt x="1849959" y="1294244"/>
                  </a:lnTo>
                  <a:lnTo>
                    <a:pt x="1849959" y="1290276"/>
                  </a:lnTo>
                  <a:lnTo>
                    <a:pt x="1848563" y="1275657"/>
                  </a:lnTo>
                  <a:lnTo>
                    <a:pt x="1827636" y="1239429"/>
                  </a:lnTo>
                  <a:lnTo>
                    <a:pt x="1781037" y="1220362"/>
                  </a:lnTo>
                  <a:lnTo>
                    <a:pt x="1759675" y="1219091"/>
                  </a:lnTo>
                  <a:lnTo>
                    <a:pt x="1738546" y="1219928"/>
                  </a:lnTo>
                  <a:lnTo>
                    <a:pt x="1690970" y="1232484"/>
                  </a:lnTo>
                  <a:lnTo>
                    <a:pt x="1667159" y="1264976"/>
                  </a:lnTo>
                  <a:lnTo>
                    <a:pt x="1669190" y="1277750"/>
                  </a:lnTo>
                  <a:lnTo>
                    <a:pt x="1699652" y="1305654"/>
                  </a:lnTo>
                  <a:lnTo>
                    <a:pt x="1742065" y="1319047"/>
                  </a:lnTo>
                  <a:lnTo>
                    <a:pt x="1804321" y="1332937"/>
                  </a:lnTo>
                  <a:lnTo>
                    <a:pt x="1844610" y="1341711"/>
                  </a:lnTo>
                  <a:lnTo>
                    <a:pt x="1913935" y="1359817"/>
                  </a:lnTo>
                  <a:lnTo>
                    <a:pt x="1969277" y="1379954"/>
                  </a:lnTo>
                  <a:lnTo>
                    <a:pt x="2016775" y="1410586"/>
                  </a:lnTo>
                  <a:lnTo>
                    <a:pt x="2055825" y="1453651"/>
                  </a:lnTo>
                  <a:lnTo>
                    <a:pt x="2076659" y="1511566"/>
                  </a:lnTo>
                  <a:lnTo>
                    <a:pt x="2079636" y="1546244"/>
                  </a:lnTo>
                  <a:lnTo>
                    <a:pt x="2074396" y="1604252"/>
                  </a:lnTo>
                  <a:lnTo>
                    <a:pt x="2058677" y="1654262"/>
                  </a:lnTo>
                  <a:lnTo>
                    <a:pt x="2032479" y="1696272"/>
                  </a:lnTo>
                  <a:lnTo>
                    <a:pt x="1995801" y="1730283"/>
                  </a:lnTo>
                  <a:lnTo>
                    <a:pt x="1960015" y="1751802"/>
                  </a:lnTo>
                  <a:lnTo>
                    <a:pt x="1919725" y="1768540"/>
                  </a:lnTo>
                  <a:lnTo>
                    <a:pt x="1874930" y="1780495"/>
                  </a:lnTo>
                  <a:lnTo>
                    <a:pt x="1825632" y="1787668"/>
                  </a:lnTo>
                  <a:lnTo>
                    <a:pt x="1771829" y="1790059"/>
                  </a:lnTo>
                  <a:lnTo>
                    <a:pt x="1709255" y="1787866"/>
                  </a:lnTo>
                  <a:lnTo>
                    <a:pt x="1652496" y="1781288"/>
                  </a:lnTo>
                  <a:lnTo>
                    <a:pt x="1601550" y="1770325"/>
                  </a:lnTo>
                  <a:lnTo>
                    <a:pt x="1556419" y="1754977"/>
                  </a:lnTo>
                  <a:lnTo>
                    <a:pt x="1517101" y="1735244"/>
                  </a:lnTo>
                  <a:lnTo>
                    <a:pt x="1484420" y="1709945"/>
                  </a:lnTo>
                  <a:lnTo>
                    <a:pt x="1459002" y="1677899"/>
                  </a:lnTo>
                  <a:lnTo>
                    <a:pt x="1440846" y="1639107"/>
                  </a:lnTo>
                  <a:lnTo>
                    <a:pt x="1429952" y="1593568"/>
                  </a:lnTo>
                  <a:lnTo>
                    <a:pt x="1426321" y="1541283"/>
                  </a:lnTo>
                  <a:lnTo>
                    <a:pt x="1638636" y="1541283"/>
                  </a:lnTo>
                  <a:lnTo>
                    <a:pt x="1640341" y="1565513"/>
                  </a:lnTo>
                  <a:lnTo>
                    <a:pt x="1645457" y="1585371"/>
                  </a:lnTo>
                  <a:lnTo>
                    <a:pt x="1681592" y="1619677"/>
                  </a:lnTo>
                  <a:lnTo>
                    <a:pt x="1724377" y="1628482"/>
                  </a:lnTo>
                  <a:lnTo>
                    <a:pt x="1751490" y="1629582"/>
                  </a:lnTo>
                  <a:lnTo>
                    <a:pt x="1771891" y="1629009"/>
                  </a:lnTo>
                  <a:lnTo>
                    <a:pt x="1821931" y="1620405"/>
                  </a:lnTo>
                  <a:lnTo>
                    <a:pt x="1849959" y="1582953"/>
                  </a:lnTo>
                  <a:lnTo>
                    <a:pt x="1848021" y="1570985"/>
                  </a:lnTo>
                  <a:lnTo>
                    <a:pt x="1818955" y="1544756"/>
                  </a:lnTo>
                  <a:lnTo>
                    <a:pt x="1778216" y="1531672"/>
                  </a:lnTo>
                  <a:lnTo>
                    <a:pt x="1718006" y="1517720"/>
                  </a:lnTo>
                  <a:lnTo>
                    <a:pt x="1677174" y="1508559"/>
                  </a:lnTo>
                  <a:lnTo>
                    <a:pt x="1640000" y="1499180"/>
                  </a:lnTo>
                  <a:lnTo>
                    <a:pt x="1576628" y="1479772"/>
                  </a:lnTo>
                  <a:lnTo>
                    <a:pt x="1524355" y="1453480"/>
                  </a:lnTo>
                  <a:lnTo>
                    <a:pt x="1479152" y="1414291"/>
                  </a:lnTo>
                  <a:lnTo>
                    <a:pt x="1447900" y="1360344"/>
                  </a:lnTo>
                  <a:lnTo>
                    <a:pt x="1437482" y="1290276"/>
                  </a:lnTo>
                  <a:lnTo>
                    <a:pt x="1443032" y="1236639"/>
                  </a:lnTo>
                  <a:lnTo>
                    <a:pt x="1459681" y="1190567"/>
                  </a:lnTo>
                  <a:lnTo>
                    <a:pt x="1487430" y="1152060"/>
                  </a:lnTo>
                  <a:lnTo>
                    <a:pt x="1526278" y="1121118"/>
                  </a:lnTo>
                  <a:lnTo>
                    <a:pt x="1563780" y="1101563"/>
                  </a:lnTo>
                  <a:lnTo>
                    <a:pt x="1605052" y="1086354"/>
                  </a:lnTo>
                  <a:lnTo>
                    <a:pt x="1650095" y="1075490"/>
                  </a:lnTo>
                  <a:lnTo>
                    <a:pt x="1698908" y="1068972"/>
                  </a:lnTo>
                  <a:lnTo>
                    <a:pt x="1751490" y="1066799"/>
                  </a:lnTo>
                  <a:close/>
                </a:path>
                <a:path w="12075160" h="1790064">
                  <a:moveTo>
                    <a:pt x="2866958" y="1496390"/>
                  </a:moveTo>
                  <a:lnTo>
                    <a:pt x="2863336" y="1551006"/>
                  </a:lnTo>
                  <a:lnTo>
                    <a:pt x="2852473" y="1600166"/>
                  </a:lnTo>
                  <a:lnTo>
                    <a:pt x="2834366" y="1643869"/>
                  </a:lnTo>
                  <a:lnTo>
                    <a:pt x="2809018" y="1682116"/>
                  </a:lnTo>
                  <a:lnTo>
                    <a:pt x="2776427" y="1714905"/>
                  </a:lnTo>
                  <a:lnTo>
                    <a:pt x="2737257" y="1741961"/>
                  </a:lnTo>
                  <a:lnTo>
                    <a:pt x="2691977" y="1763004"/>
                  </a:lnTo>
                  <a:lnTo>
                    <a:pt x="2640585" y="1778034"/>
                  </a:lnTo>
                  <a:lnTo>
                    <a:pt x="2583081" y="1787053"/>
                  </a:lnTo>
                  <a:lnTo>
                    <a:pt x="2519466" y="1790059"/>
                  </a:lnTo>
                  <a:lnTo>
                    <a:pt x="2455821" y="1787053"/>
                  </a:lnTo>
                  <a:lnTo>
                    <a:pt x="2398228" y="1778034"/>
                  </a:lnTo>
                  <a:lnTo>
                    <a:pt x="2346687" y="1763004"/>
                  </a:lnTo>
                  <a:lnTo>
                    <a:pt x="2301198" y="1741961"/>
                  </a:lnTo>
                  <a:lnTo>
                    <a:pt x="2261761" y="1714905"/>
                  </a:lnTo>
                  <a:lnTo>
                    <a:pt x="2229081" y="1682116"/>
                  </a:lnTo>
                  <a:lnTo>
                    <a:pt x="2203662" y="1643869"/>
                  </a:lnTo>
                  <a:lnTo>
                    <a:pt x="2185507" y="1600166"/>
                  </a:lnTo>
                  <a:lnTo>
                    <a:pt x="2174613" y="1551006"/>
                  </a:lnTo>
                  <a:lnTo>
                    <a:pt x="2170982" y="1496390"/>
                  </a:lnTo>
                  <a:lnTo>
                    <a:pt x="2170982" y="1078953"/>
                  </a:lnTo>
                  <a:lnTo>
                    <a:pt x="2395450" y="1078953"/>
                  </a:lnTo>
                  <a:lnTo>
                    <a:pt x="2395450" y="1493413"/>
                  </a:lnTo>
                  <a:lnTo>
                    <a:pt x="2397419" y="1521425"/>
                  </a:lnTo>
                  <a:lnTo>
                    <a:pt x="2413169" y="1568427"/>
                  </a:lnTo>
                  <a:lnTo>
                    <a:pt x="2444483" y="1602718"/>
                  </a:lnTo>
                  <a:lnTo>
                    <a:pt x="2490245" y="1620204"/>
                  </a:lnTo>
                  <a:lnTo>
                    <a:pt x="2518474" y="1622390"/>
                  </a:lnTo>
                  <a:lnTo>
                    <a:pt x="2546734" y="1620173"/>
                  </a:lnTo>
                  <a:lnTo>
                    <a:pt x="2592744" y="1602439"/>
                  </a:lnTo>
                  <a:lnTo>
                    <a:pt x="2624492" y="1567776"/>
                  </a:lnTo>
                  <a:lnTo>
                    <a:pt x="2640490" y="1521022"/>
                  </a:lnTo>
                  <a:lnTo>
                    <a:pt x="2642489" y="1493413"/>
                  </a:lnTo>
                  <a:lnTo>
                    <a:pt x="2642489" y="1078953"/>
                  </a:lnTo>
                  <a:lnTo>
                    <a:pt x="2866958" y="1078953"/>
                  </a:lnTo>
                  <a:lnTo>
                    <a:pt x="2866958" y="1496390"/>
                  </a:lnTo>
                  <a:close/>
                </a:path>
                <a:path w="12075160" h="1790064">
                  <a:moveTo>
                    <a:pt x="3465191" y="1777905"/>
                  </a:moveTo>
                  <a:lnTo>
                    <a:pt x="3435923" y="1679437"/>
                  </a:lnTo>
                  <a:lnTo>
                    <a:pt x="3190868" y="1679437"/>
                  </a:lnTo>
                  <a:lnTo>
                    <a:pt x="3161601" y="1777905"/>
                  </a:lnTo>
                  <a:lnTo>
                    <a:pt x="2931923" y="1777905"/>
                  </a:lnTo>
                  <a:lnTo>
                    <a:pt x="3186900" y="1078953"/>
                  </a:lnTo>
                  <a:lnTo>
                    <a:pt x="3448077" y="1078953"/>
                  </a:lnTo>
                  <a:lnTo>
                    <a:pt x="3703053" y="1777905"/>
                  </a:lnTo>
                  <a:lnTo>
                    <a:pt x="3465191" y="1777905"/>
                  </a:lnTo>
                  <a:close/>
                </a:path>
                <a:path w="12075160" h="1790064">
                  <a:moveTo>
                    <a:pt x="3237746" y="1522929"/>
                  </a:moveTo>
                  <a:lnTo>
                    <a:pt x="3389046" y="1522929"/>
                  </a:lnTo>
                  <a:lnTo>
                    <a:pt x="3315876" y="1273906"/>
                  </a:lnTo>
                  <a:lnTo>
                    <a:pt x="3311908" y="1273906"/>
                  </a:lnTo>
                  <a:lnTo>
                    <a:pt x="3237746" y="1522929"/>
                  </a:lnTo>
                  <a:close/>
                </a:path>
                <a:path w="12075160" h="1790064">
                  <a:moveTo>
                    <a:pt x="3777128" y="1777905"/>
                  </a:moveTo>
                  <a:lnTo>
                    <a:pt x="3777128" y="1078953"/>
                  </a:lnTo>
                  <a:lnTo>
                    <a:pt x="4001597" y="1078953"/>
                  </a:lnTo>
                  <a:lnTo>
                    <a:pt x="4001597" y="1777905"/>
                  </a:lnTo>
                  <a:lnTo>
                    <a:pt x="3777128" y="1777905"/>
                  </a:lnTo>
                  <a:close/>
                </a:path>
                <a:path w="12075160" h="1790064">
                  <a:moveTo>
                    <a:pt x="4762646" y="1078953"/>
                  </a:moveTo>
                  <a:lnTo>
                    <a:pt x="4816875" y="1081021"/>
                  </a:lnTo>
                  <a:lnTo>
                    <a:pt x="4866766" y="1087225"/>
                  </a:lnTo>
                  <a:lnTo>
                    <a:pt x="4912319" y="1097564"/>
                  </a:lnTo>
                  <a:lnTo>
                    <a:pt x="4953533" y="1112039"/>
                  </a:lnTo>
                  <a:lnTo>
                    <a:pt x="4990409" y="1130651"/>
                  </a:lnTo>
                  <a:lnTo>
                    <a:pt x="5022947" y="1153398"/>
                  </a:lnTo>
                  <a:lnTo>
                    <a:pt x="5051146" y="1180280"/>
                  </a:lnTo>
                  <a:lnTo>
                    <a:pt x="5075007" y="1211299"/>
                  </a:lnTo>
                  <a:lnTo>
                    <a:pt x="5094529" y="1246453"/>
                  </a:lnTo>
                  <a:lnTo>
                    <a:pt x="5109714" y="1285744"/>
                  </a:lnTo>
                  <a:lnTo>
                    <a:pt x="5120560" y="1329170"/>
                  </a:lnTo>
                  <a:lnTo>
                    <a:pt x="5127067" y="1376731"/>
                  </a:lnTo>
                  <a:lnTo>
                    <a:pt x="5129236" y="1428429"/>
                  </a:lnTo>
                  <a:lnTo>
                    <a:pt x="5127067" y="1480127"/>
                  </a:lnTo>
                  <a:lnTo>
                    <a:pt x="5120560" y="1527689"/>
                  </a:lnTo>
                  <a:lnTo>
                    <a:pt x="5109714" y="1571115"/>
                  </a:lnTo>
                  <a:lnTo>
                    <a:pt x="5094529" y="1610405"/>
                  </a:lnTo>
                  <a:lnTo>
                    <a:pt x="5075007" y="1645559"/>
                  </a:lnTo>
                  <a:lnTo>
                    <a:pt x="5051146" y="1676578"/>
                  </a:lnTo>
                  <a:lnTo>
                    <a:pt x="5022947" y="1703461"/>
                  </a:lnTo>
                  <a:lnTo>
                    <a:pt x="4990409" y="1726208"/>
                  </a:lnTo>
                  <a:lnTo>
                    <a:pt x="4953533" y="1744819"/>
                  </a:lnTo>
                  <a:lnTo>
                    <a:pt x="4912319" y="1759294"/>
                  </a:lnTo>
                  <a:lnTo>
                    <a:pt x="4866766" y="1769634"/>
                  </a:lnTo>
                  <a:lnTo>
                    <a:pt x="4816875" y="1775837"/>
                  </a:lnTo>
                  <a:lnTo>
                    <a:pt x="4762646" y="1777905"/>
                  </a:lnTo>
                  <a:lnTo>
                    <a:pt x="4459800" y="1777905"/>
                  </a:lnTo>
                  <a:lnTo>
                    <a:pt x="4459800" y="1078953"/>
                  </a:lnTo>
                  <a:lnTo>
                    <a:pt x="4762646" y="1078953"/>
                  </a:lnTo>
                  <a:close/>
                </a:path>
                <a:path w="12075160" h="1790064">
                  <a:moveTo>
                    <a:pt x="4684268" y="1610236"/>
                  </a:moveTo>
                  <a:lnTo>
                    <a:pt x="4758429" y="1610236"/>
                  </a:lnTo>
                  <a:lnTo>
                    <a:pt x="4809326" y="1604184"/>
                  </a:lnTo>
                  <a:lnTo>
                    <a:pt x="4848911" y="1586028"/>
                  </a:lnTo>
                  <a:lnTo>
                    <a:pt x="4877187" y="1555768"/>
                  </a:lnTo>
                  <a:lnTo>
                    <a:pt x="4894152" y="1513405"/>
                  </a:lnTo>
                  <a:lnTo>
                    <a:pt x="4899807" y="1458937"/>
                  </a:lnTo>
                  <a:lnTo>
                    <a:pt x="4899807" y="1397921"/>
                  </a:lnTo>
                  <a:lnTo>
                    <a:pt x="4894152" y="1343454"/>
                  </a:lnTo>
                  <a:lnTo>
                    <a:pt x="4877187" y="1301090"/>
                  </a:lnTo>
                  <a:lnTo>
                    <a:pt x="4848911" y="1270830"/>
                  </a:lnTo>
                  <a:lnTo>
                    <a:pt x="4809326" y="1252674"/>
                  </a:lnTo>
                  <a:lnTo>
                    <a:pt x="4758429" y="1246622"/>
                  </a:lnTo>
                  <a:lnTo>
                    <a:pt x="4684268" y="1246622"/>
                  </a:lnTo>
                  <a:lnTo>
                    <a:pt x="4684268" y="1610236"/>
                  </a:lnTo>
                  <a:close/>
                </a:path>
                <a:path w="12075160" h="1790064">
                  <a:moveTo>
                    <a:pt x="5229851" y="1078953"/>
                  </a:moveTo>
                  <a:lnTo>
                    <a:pt x="5834304" y="1078953"/>
                  </a:lnTo>
                  <a:lnTo>
                    <a:pt x="5834304" y="1246622"/>
                  </a:lnTo>
                  <a:lnTo>
                    <a:pt x="5454319" y="1246622"/>
                  </a:lnTo>
                  <a:lnTo>
                    <a:pt x="5454319" y="1343106"/>
                  </a:lnTo>
                  <a:lnTo>
                    <a:pt x="5779488" y="1343106"/>
                  </a:lnTo>
                  <a:lnTo>
                    <a:pt x="5779488" y="1503583"/>
                  </a:lnTo>
                  <a:lnTo>
                    <a:pt x="5454319" y="1503583"/>
                  </a:lnTo>
                  <a:lnTo>
                    <a:pt x="5454319" y="1610236"/>
                  </a:lnTo>
                  <a:lnTo>
                    <a:pt x="5841496" y="1610236"/>
                  </a:lnTo>
                  <a:lnTo>
                    <a:pt x="5841496" y="1777905"/>
                  </a:lnTo>
                  <a:lnTo>
                    <a:pt x="5229851" y="1777905"/>
                  </a:lnTo>
                  <a:lnTo>
                    <a:pt x="5229851" y="1078953"/>
                  </a:lnTo>
                  <a:close/>
                </a:path>
                <a:path w="12075160" h="1790064">
                  <a:moveTo>
                    <a:pt x="6442795" y="1777905"/>
                  </a:moveTo>
                  <a:lnTo>
                    <a:pt x="6149373" y="1438598"/>
                  </a:lnTo>
                  <a:lnTo>
                    <a:pt x="6149373" y="1777905"/>
                  </a:lnTo>
                  <a:lnTo>
                    <a:pt x="5943011" y="1777905"/>
                  </a:lnTo>
                  <a:lnTo>
                    <a:pt x="5943011" y="1078953"/>
                  </a:lnTo>
                  <a:lnTo>
                    <a:pt x="6139204" y="1078953"/>
                  </a:lnTo>
                  <a:lnTo>
                    <a:pt x="6432625" y="1423220"/>
                  </a:lnTo>
                  <a:lnTo>
                    <a:pt x="6432625" y="1078953"/>
                  </a:lnTo>
                  <a:lnTo>
                    <a:pt x="6638988" y="1078953"/>
                  </a:lnTo>
                  <a:lnTo>
                    <a:pt x="6638988" y="1777905"/>
                  </a:lnTo>
                  <a:lnTo>
                    <a:pt x="6442795" y="1777905"/>
                  </a:lnTo>
                  <a:close/>
                </a:path>
                <a:path w="12075160" h="1790064">
                  <a:moveTo>
                    <a:pt x="7120398" y="1066799"/>
                  </a:moveTo>
                  <a:lnTo>
                    <a:pt x="7169461" y="1068706"/>
                  </a:lnTo>
                  <a:lnTo>
                    <a:pt x="7215952" y="1074426"/>
                  </a:lnTo>
                  <a:lnTo>
                    <a:pt x="7259869" y="1083960"/>
                  </a:lnTo>
                  <a:lnTo>
                    <a:pt x="7301212" y="1097307"/>
                  </a:lnTo>
                  <a:lnTo>
                    <a:pt x="7339316" y="1114375"/>
                  </a:lnTo>
                  <a:lnTo>
                    <a:pt x="7373266" y="1135070"/>
                  </a:lnTo>
                  <a:lnTo>
                    <a:pt x="7403060" y="1159393"/>
                  </a:lnTo>
                  <a:lnTo>
                    <a:pt x="7449427" y="1218610"/>
                  </a:lnTo>
                  <a:lnTo>
                    <a:pt x="7473114" y="1290911"/>
                  </a:lnTo>
                  <a:lnTo>
                    <a:pt x="7476075" y="1331945"/>
                  </a:lnTo>
                  <a:lnTo>
                    <a:pt x="7261776" y="1331945"/>
                  </a:lnTo>
                  <a:lnTo>
                    <a:pt x="7259357" y="1311172"/>
                  </a:lnTo>
                  <a:lnTo>
                    <a:pt x="7252102" y="1292508"/>
                  </a:lnTo>
                  <a:lnTo>
                    <a:pt x="7223083" y="1261504"/>
                  </a:lnTo>
                  <a:lnTo>
                    <a:pt x="7180359" y="1241227"/>
                  </a:lnTo>
                  <a:lnTo>
                    <a:pt x="7129575" y="1234469"/>
                  </a:lnTo>
                  <a:lnTo>
                    <a:pt x="7092417" y="1237104"/>
                  </a:lnTo>
                  <a:lnTo>
                    <a:pt x="7032517" y="1258187"/>
                  </a:lnTo>
                  <a:lnTo>
                    <a:pt x="6991979" y="1299902"/>
                  </a:lnTo>
                  <a:lnTo>
                    <a:pt x="6971641" y="1359554"/>
                  </a:lnTo>
                  <a:lnTo>
                    <a:pt x="6969098" y="1395937"/>
                  </a:lnTo>
                  <a:lnTo>
                    <a:pt x="6969098" y="1460921"/>
                  </a:lnTo>
                  <a:lnTo>
                    <a:pt x="6979267" y="1529316"/>
                  </a:lnTo>
                  <a:lnTo>
                    <a:pt x="7009775" y="1580224"/>
                  </a:lnTo>
                  <a:lnTo>
                    <a:pt x="7060064" y="1611848"/>
                  </a:lnTo>
                  <a:lnTo>
                    <a:pt x="7129575" y="1622390"/>
                  </a:lnTo>
                  <a:lnTo>
                    <a:pt x="7155975" y="1620777"/>
                  </a:lnTo>
                  <a:lnTo>
                    <a:pt x="7202729" y="1607880"/>
                  </a:lnTo>
                  <a:lnTo>
                    <a:pt x="7240011" y="1582674"/>
                  </a:lnTo>
                  <a:lnTo>
                    <a:pt x="7259357" y="1549437"/>
                  </a:lnTo>
                  <a:lnTo>
                    <a:pt x="7261776" y="1530122"/>
                  </a:lnTo>
                  <a:lnTo>
                    <a:pt x="7103284" y="1530122"/>
                  </a:lnTo>
                  <a:lnTo>
                    <a:pt x="7103284" y="1387752"/>
                  </a:lnTo>
                  <a:lnTo>
                    <a:pt x="7476075" y="1387752"/>
                  </a:lnTo>
                  <a:lnTo>
                    <a:pt x="7476075" y="1777905"/>
                  </a:lnTo>
                  <a:lnTo>
                    <a:pt x="7360244" y="1777905"/>
                  </a:lnTo>
                  <a:lnTo>
                    <a:pt x="7337921" y="1708705"/>
                  </a:lnTo>
                  <a:lnTo>
                    <a:pt x="7297363" y="1737992"/>
                  </a:lnTo>
                  <a:lnTo>
                    <a:pt x="7252082" y="1760771"/>
                  </a:lnTo>
                  <a:lnTo>
                    <a:pt x="7202079" y="1777042"/>
                  </a:lnTo>
                  <a:lnTo>
                    <a:pt x="7147354" y="1786805"/>
                  </a:lnTo>
                  <a:lnTo>
                    <a:pt x="7087905" y="1790059"/>
                  </a:lnTo>
                  <a:lnTo>
                    <a:pt x="7032422" y="1787537"/>
                  </a:lnTo>
                  <a:lnTo>
                    <a:pt x="6981720" y="1779972"/>
                  </a:lnTo>
                  <a:lnTo>
                    <a:pt x="6935800" y="1767364"/>
                  </a:lnTo>
                  <a:lnTo>
                    <a:pt x="6894662" y="1749712"/>
                  </a:lnTo>
                  <a:lnTo>
                    <a:pt x="6858304" y="1727018"/>
                  </a:lnTo>
                  <a:lnTo>
                    <a:pt x="6826728" y="1699279"/>
                  </a:lnTo>
                  <a:lnTo>
                    <a:pt x="6800051" y="1666470"/>
                  </a:lnTo>
                  <a:lnTo>
                    <a:pt x="6778225" y="1628728"/>
                  </a:lnTo>
                  <a:lnTo>
                    <a:pt x="6761248" y="1586053"/>
                  </a:lnTo>
                  <a:lnTo>
                    <a:pt x="6749122" y="1538445"/>
                  </a:lnTo>
                  <a:lnTo>
                    <a:pt x="6741847" y="1485903"/>
                  </a:lnTo>
                  <a:lnTo>
                    <a:pt x="6739422" y="1428429"/>
                  </a:lnTo>
                  <a:lnTo>
                    <a:pt x="6742171" y="1371540"/>
                  </a:lnTo>
                  <a:lnTo>
                    <a:pt x="6750418" y="1319433"/>
                  </a:lnTo>
                  <a:lnTo>
                    <a:pt x="6764163" y="1272107"/>
                  </a:lnTo>
                  <a:lnTo>
                    <a:pt x="6783406" y="1229563"/>
                  </a:lnTo>
                  <a:lnTo>
                    <a:pt x="6808147" y="1191800"/>
                  </a:lnTo>
                  <a:lnTo>
                    <a:pt x="6838386" y="1158819"/>
                  </a:lnTo>
                  <a:lnTo>
                    <a:pt x="6873779" y="1130702"/>
                  </a:lnTo>
                  <a:lnTo>
                    <a:pt x="6913815" y="1107697"/>
                  </a:lnTo>
                  <a:lnTo>
                    <a:pt x="6958495" y="1089804"/>
                  </a:lnTo>
                  <a:lnTo>
                    <a:pt x="7007819" y="1077024"/>
                  </a:lnTo>
                  <a:lnTo>
                    <a:pt x="7061786" y="1069355"/>
                  </a:lnTo>
                  <a:lnTo>
                    <a:pt x="7120398" y="1066799"/>
                  </a:lnTo>
                  <a:close/>
                </a:path>
                <a:path w="12075160" h="1790064">
                  <a:moveTo>
                    <a:pt x="8063146" y="1777905"/>
                  </a:moveTo>
                  <a:lnTo>
                    <a:pt x="8033878" y="1679437"/>
                  </a:lnTo>
                  <a:lnTo>
                    <a:pt x="7788823" y="1679437"/>
                  </a:lnTo>
                  <a:lnTo>
                    <a:pt x="7759556" y="1777905"/>
                  </a:lnTo>
                  <a:lnTo>
                    <a:pt x="7529878" y="1777905"/>
                  </a:lnTo>
                  <a:lnTo>
                    <a:pt x="7784855" y="1078953"/>
                  </a:lnTo>
                  <a:lnTo>
                    <a:pt x="8046032" y="1078953"/>
                  </a:lnTo>
                  <a:lnTo>
                    <a:pt x="8301008" y="1777905"/>
                  </a:lnTo>
                  <a:lnTo>
                    <a:pt x="8063146" y="1777905"/>
                  </a:lnTo>
                  <a:close/>
                </a:path>
                <a:path w="12075160" h="1790064">
                  <a:moveTo>
                    <a:pt x="7835701" y="1522929"/>
                  </a:moveTo>
                  <a:lnTo>
                    <a:pt x="7987000" y="1522929"/>
                  </a:lnTo>
                  <a:lnTo>
                    <a:pt x="7913831" y="1273906"/>
                  </a:lnTo>
                  <a:lnTo>
                    <a:pt x="7909863" y="1273906"/>
                  </a:lnTo>
                  <a:lnTo>
                    <a:pt x="7835701" y="1522929"/>
                  </a:lnTo>
                  <a:close/>
                </a:path>
                <a:path w="12075160" h="1790064">
                  <a:moveTo>
                    <a:pt x="8864697" y="1777905"/>
                  </a:moveTo>
                  <a:lnTo>
                    <a:pt x="8571276" y="1438598"/>
                  </a:lnTo>
                  <a:lnTo>
                    <a:pt x="8571276" y="1777905"/>
                  </a:lnTo>
                  <a:lnTo>
                    <a:pt x="8364914" y="1777905"/>
                  </a:lnTo>
                  <a:lnTo>
                    <a:pt x="8364914" y="1078953"/>
                  </a:lnTo>
                  <a:lnTo>
                    <a:pt x="8561107" y="1078953"/>
                  </a:lnTo>
                  <a:lnTo>
                    <a:pt x="8854528" y="1423220"/>
                  </a:lnTo>
                  <a:lnTo>
                    <a:pt x="8854528" y="1078953"/>
                  </a:lnTo>
                  <a:lnTo>
                    <a:pt x="9060890" y="1078953"/>
                  </a:lnTo>
                  <a:lnTo>
                    <a:pt x="9060890" y="1777905"/>
                  </a:lnTo>
                  <a:lnTo>
                    <a:pt x="8864697" y="1777905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1765" t="17708" r="32941" b="6250"/>
          <a:stretch>
            <a:fillRect/>
          </a:stretch>
        </p:blipFill>
        <p:spPr bwMode="auto">
          <a:xfrm>
            <a:off x="2819400" y="266700"/>
            <a:ext cx="12039600" cy="94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779896" y="2019337"/>
              <a:ext cx="10371455" cy="542925"/>
            </a:xfrm>
            <a:custGeom>
              <a:avLst/>
              <a:gdLst/>
              <a:ahLst/>
              <a:cxnLst/>
              <a:rect l="l" t="t" r="r" b="b"/>
              <a:pathLst>
                <a:path w="10371455" h="542925">
                  <a:moveTo>
                    <a:pt x="340630" y="143247"/>
                  </a:moveTo>
                  <a:lnTo>
                    <a:pt x="340630" y="533362"/>
                  </a:lnTo>
                  <a:lnTo>
                    <a:pt x="172268" y="533362"/>
                  </a:lnTo>
                  <a:lnTo>
                    <a:pt x="172268" y="143247"/>
                  </a:lnTo>
                  <a:lnTo>
                    <a:pt x="0" y="143247"/>
                  </a:lnTo>
                  <a:lnTo>
                    <a:pt x="0" y="9115"/>
                  </a:lnTo>
                  <a:lnTo>
                    <a:pt x="512154" y="9115"/>
                  </a:lnTo>
                  <a:lnTo>
                    <a:pt x="512154" y="143247"/>
                  </a:lnTo>
                  <a:lnTo>
                    <a:pt x="340630" y="143247"/>
                  </a:lnTo>
                  <a:close/>
                </a:path>
                <a:path w="10371455" h="542925">
                  <a:moveTo>
                    <a:pt x="834440" y="0"/>
                  </a:moveTo>
                  <a:lnTo>
                    <a:pt x="886217" y="2775"/>
                  </a:lnTo>
                  <a:lnTo>
                    <a:pt x="933053" y="11102"/>
                  </a:lnTo>
                  <a:lnTo>
                    <a:pt x="974948" y="24980"/>
                  </a:lnTo>
                  <a:lnTo>
                    <a:pt x="1011902" y="44410"/>
                  </a:lnTo>
                  <a:lnTo>
                    <a:pt x="1043915" y="69391"/>
                  </a:lnTo>
                  <a:lnTo>
                    <a:pt x="1076308" y="107958"/>
                  </a:lnTo>
                  <a:lnTo>
                    <a:pt x="1099447" y="154455"/>
                  </a:lnTo>
                  <a:lnTo>
                    <a:pt x="1113329" y="208882"/>
                  </a:lnTo>
                  <a:lnTo>
                    <a:pt x="1117957" y="271239"/>
                  </a:lnTo>
                  <a:lnTo>
                    <a:pt x="1113329" y="333607"/>
                  </a:lnTo>
                  <a:lnTo>
                    <a:pt x="1099447" y="388069"/>
                  </a:lnTo>
                  <a:lnTo>
                    <a:pt x="1076308" y="434624"/>
                  </a:lnTo>
                  <a:lnTo>
                    <a:pt x="1043915" y="473273"/>
                  </a:lnTo>
                  <a:lnTo>
                    <a:pt x="1011902" y="498187"/>
                  </a:lnTo>
                  <a:lnTo>
                    <a:pt x="974948" y="517564"/>
                  </a:lnTo>
                  <a:lnTo>
                    <a:pt x="933053" y="531405"/>
                  </a:lnTo>
                  <a:lnTo>
                    <a:pt x="886217" y="539710"/>
                  </a:lnTo>
                  <a:lnTo>
                    <a:pt x="834440" y="542478"/>
                  </a:lnTo>
                  <a:lnTo>
                    <a:pt x="782670" y="539725"/>
                  </a:lnTo>
                  <a:lnTo>
                    <a:pt x="735856" y="531465"/>
                  </a:lnTo>
                  <a:lnTo>
                    <a:pt x="693998" y="517698"/>
                  </a:lnTo>
                  <a:lnTo>
                    <a:pt x="657096" y="498425"/>
                  </a:lnTo>
                  <a:lnTo>
                    <a:pt x="625150" y="473645"/>
                  </a:lnTo>
                  <a:lnTo>
                    <a:pt x="593001" y="435112"/>
                  </a:lnTo>
                  <a:lnTo>
                    <a:pt x="570037" y="388534"/>
                  </a:lnTo>
                  <a:lnTo>
                    <a:pt x="556259" y="333909"/>
                  </a:lnTo>
                  <a:lnTo>
                    <a:pt x="551666" y="271239"/>
                  </a:lnTo>
                  <a:lnTo>
                    <a:pt x="556259" y="208580"/>
                  </a:lnTo>
                  <a:lnTo>
                    <a:pt x="570037" y="153990"/>
                  </a:lnTo>
                  <a:lnTo>
                    <a:pt x="593001" y="107470"/>
                  </a:lnTo>
                  <a:lnTo>
                    <a:pt x="625150" y="69019"/>
                  </a:lnTo>
                  <a:lnTo>
                    <a:pt x="657096" y="44172"/>
                  </a:lnTo>
                  <a:lnTo>
                    <a:pt x="693998" y="24846"/>
                  </a:lnTo>
                  <a:lnTo>
                    <a:pt x="735856" y="11043"/>
                  </a:lnTo>
                  <a:lnTo>
                    <a:pt x="782670" y="2760"/>
                  </a:lnTo>
                  <a:lnTo>
                    <a:pt x="834440" y="0"/>
                  </a:lnTo>
                  <a:close/>
                </a:path>
                <a:path w="10371455" h="542925">
                  <a:moveTo>
                    <a:pt x="834440" y="125759"/>
                  </a:moveTo>
                  <a:lnTo>
                    <a:pt x="786768" y="133945"/>
                  </a:lnTo>
                  <a:lnTo>
                    <a:pt x="752026" y="158501"/>
                  </a:lnTo>
                  <a:lnTo>
                    <a:pt x="730958" y="196964"/>
                  </a:lnTo>
                  <a:lnTo>
                    <a:pt x="723935" y="246868"/>
                  </a:lnTo>
                  <a:lnTo>
                    <a:pt x="723935" y="295609"/>
                  </a:lnTo>
                  <a:lnTo>
                    <a:pt x="730958" y="345513"/>
                  </a:lnTo>
                  <a:lnTo>
                    <a:pt x="752026" y="383976"/>
                  </a:lnTo>
                  <a:lnTo>
                    <a:pt x="786768" y="408533"/>
                  </a:lnTo>
                  <a:lnTo>
                    <a:pt x="834440" y="416718"/>
                  </a:lnTo>
                  <a:lnTo>
                    <a:pt x="859903" y="414672"/>
                  </a:lnTo>
                  <a:lnTo>
                    <a:pt x="901203" y="398301"/>
                  </a:lnTo>
                  <a:lnTo>
                    <a:pt x="929573" y="366175"/>
                  </a:lnTo>
                  <a:lnTo>
                    <a:pt x="943898" y="321991"/>
                  </a:lnTo>
                  <a:lnTo>
                    <a:pt x="945689" y="295609"/>
                  </a:lnTo>
                  <a:lnTo>
                    <a:pt x="945689" y="246868"/>
                  </a:lnTo>
                  <a:lnTo>
                    <a:pt x="938526" y="196964"/>
                  </a:lnTo>
                  <a:lnTo>
                    <a:pt x="917039" y="158501"/>
                  </a:lnTo>
                  <a:lnTo>
                    <a:pt x="882158" y="133945"/>
                  </a:lnTo>
                  <a:lnTo>
                    <a:pt x="834440" y="125759"/>
                  </a:lnTo>
                  <a:close/>
                </a:path>
                <a:path w="10371455" h="542925">
                  <a:moveTo>
                    <a:pt x="1453945" y="0"/>
                  </a:moveTo>
                  <a:lnTo>
                    <a:pt x="1505722" y="2775"/>
                  </a:lnTo>
                  <a:lnTo>
                    <a:pt x="1552558" y="11102"/>
                  </a:lnTo>
                  <a:lnTo>
                    <a:pt x="1594454" y="24980"/>
                  </a:lnTo>
                  <a:lnTo>
                    <a:pt x="1631408" y="44410"/>
                  </a:lnTo>
                  <a:lnTo>
                    <a:pt x="1663421" y="69391"/>
                  </a:lnTo>
                  <a:lnTo>
                    <a:pt x="1695814" y="107958"/>
                  </a:lnTo>
                  <a:lnTo>
                    <a:pt x="1718952" y="154455"/>
                  </a:lnTo>
                  <a:lnTo>
                    <a:pt x="1732835" y="208882"/>
                  </a:lnTo>
                  <a:lnTo>
                    <a:pt x="1737463" y="271239"/>
                  </a:lnTo>
                  <a:lnTo>
                    <a:pt x="1732835" y="333607"/>
                  </a:lnTo>
                  <a:lnTo>
                    <a:pt x="1718952" y="388069"/>
                  </a:lnTo>
                  <a:lnTo>
                    <a:pt x="1695814" y="434624"/>
                  </a:lnTo>
                  <a:lnTo>
                    <a:pt x="1663421" y="473273"/>
                  </a:lnTo>
                  <a:lnTo>
                    <a:pt x="1631408" y="498187"/>
                  </a:lnTo>
                  <a:lnTo>
                    <a:pt x="1594454" y="517564"/>
                  </a:lnTo>
                  <a:lnTo>
                    <a:pt x="1552558" y="531405"/>
                  </a:lnTo>
                  <a:lnTo>
                    <a:pt x="1505722" y="539710"/>
                  </a:lnTo>
                  <a:lnTo>
                    <a:pt x="1453945" y="542478"/>
                  </a:lnTo>
                  <a:lnTo>
                    <a:pt x="1402175" y="539725"/>
                  </a:lnTo>
                  <a:lnTo>
                    <a:pt x="1355361" y="531465"/>
                  </a:lnTo>
                  <a:lnTo>
                    <a:pt x="1313503" y="517698"/>
                  </a:lnTo>
                  <a:lnTo>
                    <a:pt x="1276601" y="498425"/>
                  </a:lnTo>
                  <a:lnTo>
                    <a:pt x="1244655" y="473645"/>
                  </a:lnTo>
                  <a:lnTo>
                    <a:pt x="1212506" y="435112"/>
                  </a:lnTo>
                  <a:lnTo>
                    <a:pt x="1189543" y="388534"/>
                  </a:lnTo>
                  <a:lnTo>
                    <a:pt x="1175764" y="333909"/>
                  </a:lnTo>
                  <a:lnTo>
                    <a:pt x="1171172" y="271239"/>
                  </a:lnTo>
                  <a:lnTo>
                    <a:pt x="1175764" y="208580"/>
                  </a:lnTo>
                  <a:lnTo>
                    <a:pt x="1189543" y="153990"/>
                  </a:lnTo>
                  <a:lnTo>
                    <a:pt x="1212506" y="107470"/>
                  </a:lnTo>
                  <a:lnTo>
                    <a:pt x="1244655" y="69019"/>
                  </a:lnTo>
                  <a:lnTo>
                    <a:pt x="1276601" y="44172"/>
                  </a:lnTo>
                  <a:lnTo>
                    <a:pt x="1313503" y="24846"/>
                  </a:lnTo>
                  <a:lnTo>
                    <a:pt x="1355361" y="11043"/>
                  </a:lnTo>
                  <a:lnTo>
                    <a:pt x="1402175" y="2760"/>
                  </a:lnTo>
                  <a:lnTo>
                    <a:pt x="1453945" y="0"/>
                  </a:lnTo>
                  <a:close/>
                </a:path>
                <a:path w="10371455" h="542925">
                  <a:moveTo>
                    <a:pt x="1453945" y="125759"/>
                  </a:moveTo>
                  <a:lnTo>
                    <a:pt x="1406273" y="133945"/>
                  </a:lnTo>
                  <a:lnTo>
                    <a:pt x="1371531" y="158501"/>
                  </a:lnTo>
                  <a:lnTo>
                    <a:pt x="1350463" y="196964"/>
                  </a:lnTo>
                  <a:lnTo>
                    <a:pt x="1343440" y="246868"/>
                  </a:lnTo>
                  <a:lnTo>
                    <a:pt x="1343440" y="295609"/>
                  </a:lnTo>
                  <a:lnTo>
                    <a:pt x="1350463" y="345513"/>
                  </a:lnTo>
                  <a:lnTo>
                    <a:pt x="1371531" y="383976"/>
                  </a:lnTo>
                  <a:lnTo>
                    <a:pt x="1406273" y="408533"/>
                  </a:lnTo>
                  <a:lnTo>
                    <a:pt x="1453945" y="416718"/>
                  </a:lnTo>
                  <a:lnTo>
                    <a:pt x="1479409" y="414672"/>
                  </a:lnTo>
                  <a:lnTo>
                    <a:pt x="1520708" y="398301"/>
                  </a:lnTo>
                  <a:lnTo>
                    <a:pt x="1549079" y="366175"/>
                  </a:lnTo>
                  <a:lnTo>
                    <a:pt x="1563403" y="321991"/>
                  </a:lnTo>
                  <a:lnTo>
                    <a:pt x="1565194" y="295609"/>
                  </a:lnTo>
                  <a:lnTo>
                    <a:pt x="1565194" y="246868"/>
                  </a:lnTo>
                  <a:lnTo>
                    <a:pt x="1558032" y="196964"/>
                  </a:lnTo>
                  <a:lnTo>
                    <a:pt x="1536545" y="158501"/>
                  </a:lnTo>
                  <a:lnTo>
                    <a:pt x="1501663" y="133945"/>
                  </a:lnTo>
                  <a:lnTo>
                    <a:pt x="1453945" y="125759"/>
                  </a:lnTo>
                  <a:close/>
                </a:path>
                <a:path w="10371455" h="542925">
                  <a:moveTo>
                    <a:pt x="1812815" y="9115"/>
                  </a:moveTo>
                  <a:lnTo>
                    <a:pt x="1981177" y="9115"/>
                  </a:lnTo>
                  <a:lnTo>
                    <a:pt x="1981177" y="399231"/>
                  </a:lnTo>
                  <a:lnTo>
                    <a:pt x="2250184" y="399231"/>
                  </a:lnTo>
                  <a:lnTo>
                    <a:pt x="2250184" y="533362"/>
                  </a:lnTo>
                  <a:lnTo>
                    <a:pt x="1812815" y="533362"/>
                  </a:lnTo>
                  <a:lnTo>
                    <a:pt x="1812815" y="9115"/>
                  </a:lnTo>
                  <a:close/>
                </a:path>
                <a:path w="10371455" h="542925">
                  <a:moveTo>
                    <a:pt x="2526094" y="0"/>
                  </a:moveTo>
                  <a:lnTo>
                    <a:pt x="2574173" y="2546"/>
                  </a:lnTo>
                  <a:lnTo>
                    <a:pt x="2617763" y="10185"/>
                  </a:lnTo>
                  <a:lnTo>
                    <a:pt x="2656865" y="22917"/>
                  </a:lnTo>
                  <a:lnTo>
                    <a:pt x="2691480" y="40741"/>
                  </a:lnTo>
                  <a:lnTo>
                    <a:pt x="2740407" y="91296"/>
                  </a:lnTo>
                  <a:lnTo>
                    <a:pt x="2757708" y="161478"/>
                  </a:lnTo>
                  <a:lnTo>
                    <a:pt x="2757708" y="170594"/>
                  </a:lnTo>
                  <a:lnTo>
                    <a:pt x="2599950" y="170594"/>
                  </a:lnTo>
                  <a:lnTo>
                    <a:pt x="2599950" y="167617"/>
                  </a:lnTo>
                  <a:lnTo>
                    <a:pt x="2598904" y="156653"/>
                  </a:lnTo>
                  <a:lnTo>
                    <a:pt x="2573742" y="122806"/>
                  </a:lnTo>
                  <a:lnTo>
                    <a:pt x="2532233" y="114225"/>
                  </a:lnTo>
                  <a:lnTo>
                    <a:pt x="2516386" y="114853"/>
                  </a:lnTo>
                  <a:lnTo>
                    <a:pt x="2472888" y="129492"/>
                  </a:lnTo>
                  <a:lnTo>
                    <a:pt x="2462842" y="148642"/>
                  </a:lnTo>
                  <a:lnTo>
                    <a:pt x="2464365" y="158222"/>
                  </a:lnTo>
                  <a:lnTo>
                    <a:pt x="2501258" y="184128"/>
                  </a:lnTo>
                  <a:lnTo>
                    <a:pt x="2540512" y="194360"/>
                  </a:lnTo>
                  <a:lnTo>
                    <a:pt x="2565720" y="199615"/>
                  </a:lnTo>
                  <a:lnTo>
                    <a:pt x="2595939" y="206196"/>
                  </a:lnTo>
                  <a:lnTo>
                    <a:pt x="2647936" y="219777"/>
                  </a:lnTo>
                  <a:lnTo>
                    <a:pt x="2689445" y="234880"/>
                  </a:lnTo>
                  <a:lnTo>
                    <a:pt x="2725070" y="257856"/>
                  </a:lnTo>
                  <a:lnTo>
                    <a:pt x="2754359" y="290156"/>
                  </a:lnTo>
                  <a:lnTo>
                    <a:pt x="2769986" y="333595"/>
                  </a:lnTo>
                  <a:lnTo>
                    <a:pt x="2772219" y="359605"/>
                  </a:lnTo>
                  <a:lnTo>
                    <a:pt x="2768289" y="403114"/>
                  </a:lnTo>
                  <a:lnTo>
                    <a:pt x="2756499" y="440624"/>
                  </a:lnTo>
                  <a:lnTo>
                    <a:pt x="2709339" y="497644"/>
                  </a:lnTo>
                  <a:lnTo>
                    <a:pt x="2675260" y="517259"/>
                  </a:lnTo>
                  <a:lnTo>
                    <a:pt x="2635902" y="531269"/>
                  </a:lnTo>
                  <a:lnTo>
                    <a:pt x="2591265" y="539676"/>
                  </a:lnTo>
                  <a:lnTo>
                    <a:pt x="2541349" y="542478"/>
                  </a:lnTo>
                  <a:lnTo>
                    <a:pt x="2483364" y="539908"/>
                  </a:lnTo>
                  <a:lnTo>
                    <a:pt x="2432193" y="532200"/>
                  </a:lnTo>
                  <a:lnTo>
                    <a:pt x="2387835" y="519351"/>
                  </a:lnTo>
                  <a:lnTo>
                    <a:pt x="2350291" y="501364"/>
                  </a:lnTo>
                  <a:lnTo>
                    <a:pt x="2320502" y="476854"/>
                  </a:lnTo>
                  <a:lnTo>
                    <a:pt x="2299224" y="444437"/>
                  </a:lnTo>
                  <a:lnTo>
                    <a:pt x="2286458" y="404114"/>
                  </a:lnTo>
                  <a:lnTo>
                    <a:pt x="2282202" y="355885"/>
                  </a:lnTo>
                  <a:lnTo>
                    <a:pt x="2441448" y="355885"/>
                  </a:lnTo>
                  <a:lnTo>
                    <a:pt x="2442727" y="374058"/>
                  </a:lnTo>
                  <a:lnTo>
                    <a:pt x="2446564" y="388952"/>
                  </a:lnTo>
                  <a:lnTo>
                    <a:pt x="2488283" y="418811"/>
                  </a:lnTo>
                  <a:lnTo>
                    <a:pt x="2526094" y="422113"/>
                  </a:lnTo>
                  <a:lnTo>
                    <a:pt x="2541396" y="421683"/>
                  </a:lnTo>
                  <a:lnTo>
                    <a:pt x="2588125" y="410893"/>
                  </a:lnTo>
                  <a:lnTo>
                    <a:pt x="2599950" y="387139"/>
                  </a:lnTo>
                  <a:lnTo>
                    <a:pt x="2598497" y="378162"/>
                  </a:lnTo>
                  <a:lnTo>
                    <a:pt x="2563243" y="353664"/>
                  </a:lnTo>
                  <a:lnTo>
                    <a:pt x="2525385" y="343525"/>
                  </a:lnTo>
                  <a:lnTo>
                    <a:pt x="2500980" y="338211"/>
                  </a:lnTo>
                  <a:lnTo>
                    <a:pt x="2470354" y="331340"/>
                  </a:lnTo>
                  <a:lnTo>
                    <a:pt x="2417333" y="317108"/>
                  </a:lnTo>
                  <a:lnTo>
                    <a:pt x="2374673" y="301097"/>
                  </a:lnTo>
                  <a:lnTo>
                    <a:pt x="2338117" y="276541"/>
                  </a:lnTo>
                  <a:lnTo>
                    <a:pt x="2308154" y="241915"/>
                  </a:lnTo>
                  <a:lnTo>
                    <a:pt x="2292527" y="195406"/>
                  </a:lnTo>
                  <a:lnTo>
                    <a:pt x="2290574" y="167617"/>
                  </a:lnTo>
                  <a:lnTo>
                    <a:pt x="2294736" y="127387"/>
                  </a:lnTo>
                  <a:lnTo>
                    <a:pt x="2328037" y="63949"/>
                  </a:lnTo>
                  <a:lnTo>
                    <a:pt x="2392777" y="22917"/>
                  </a:lnTo>
                  <a:lnTo>
                    <a:pt x="2432798" y="10185"/>
                  </a:lnTo>
                  <a:lnTo>
                    <a:pt x="2477237" y="2546"/>
                  </a:lnTo>
                  <a:lnTo>
                    <a:pt x="2526094" y="0"/>
                  </a:lnTo>
                  <a:close/>
                </a:path>
                <a:path w="10371455" h="542925">
                  <a:moveTo>
                    <a:pt x="3079258" y="9115"/>
                  </a:moveTo>
                  <a:lnTo>
                    <a:pt x="3247620" y="9115"/>
                  </a:lnTo>
                  <a:lnTo>
                    <a:pt x="3247620" y="399231"/>
                  </a:lnTo>
                  <a:lnTo>
                    <a:pt x="3516626" y="399231"/>
                  </a:lnTo>
                  <a:lnTo>
                    <a:pt x="3516626" y="533362"/>
                  </a:lnTo>
                  <a:lnTo>
                    <a:pt x="3079258" y="533362"/>
                  </a:lnTo>
                  <a:lnTo>
                    <a:pt x="3079258" y="9115"/>
                  </a:lnTo>
                  <a:close/>
                </a:path>
                <a:path w="10371455" h="542925">
                  <a:moveTo>
                    <a:pt x="3923506" y="533362"/>
                  </a:moveTo>
                  <a:lnTo>
                    <a:pt x="3901554" y="459506"/>
                  </a:lnTo>
                  <a:lnTo>
                    <a:pt x="3717751" y="459506"/>
                  </a:lnTo>
                  <a:lnTo>
                    <a:pt x="3695799" y="533362"/>
                  </a:lnTo>
                  <a:lnTo>
                    <a:pt x="3523530" y="533362"/>
                  </a:lnTo>
                  <a:lnTo>
                    <a:pt x="3714774" y="9115"/>
                  </a:lnTo>
                  <a:lnTo>
                    <a:pt x="3910669" y="9115"/>
                  </a:lnTo>
                  <a:lnTo>
                    <a:pt x="4101913" y="533362"/>
                  </a:lnTo>
                  <a:lnTo>
                    <a:pt x="3923506" y="533362"/>
                  </a:lnTo>
                  <a:close/>
                </a:path>
                <a:path w="10371455" h="542925">
                  <a:moveTo>
                    <a:pt x="3752911" y="342118"/>
                  </a:moveTo>
                  <a:lnTo>
                    <a:pt x="3866393" y="342118"/>
                  </a:lnTo>
                  <a:lnTo>
                    <a:pt x="3811512" y="155339"/>
                  </a:lnTo>
                  <a:lnTo>
                    <a:pt x="3808536" y="155339"/>
                  </a:lnTo>
                  <a:lnTo>
                    <a:pt x="3752911" y="342118"/>
                  </a:lnTo>
                  <a:close/>
                </a:path>
                <a:path w="10371455" h="542925">
                  <a:moveTo>
                    <a:pt x="4157494" y="533362"/>
                  </a:moveTo>
                  <a:lnTo>
                    <a:pt x="4157494" y="9115"/>
                  </a:lnTo>
                  <a:lnTo>
                    <a:pt x="4325856" y="9115"/>
                  </a:lnTo>
                  <a:lnTo>
                    <a:pt x="4325856" y="533362"/>
                  </a:lnTo>
                  <a:lnTo>
                    <a:pt x="4157494" y="533362"/>
                  </a:lnTo>
                  <a:close/>
                </a:path>
                <a:path w="10371455" h="542925">
                  <a:moveTo>
                    <a:pt x="4805905" y="533362"/>
                  </a:moveTo>
                  <a:lnTo>
                    <a:pt x="4585826" y="278866"/>
                  </a:lnTo>
                  <a:lnTo>
                    <a:pt x="4585826" y="533362"/>
                  </a:lnTo>
                  <a:lnTo>
                    <a:pt x="4431044" y="533362"/>
                  </a:lnTo>
                  <a:lnTo>
                    <a:pt x="4431044" y="9115"/>
                  </a:lnTo>
                  <a:lnTo>
                    <a:pt x="4578198" y="9115"/>
                  </a:lnTo>
                  <a:lnTo>
                    <a:pt x="4798278" y="267332"/>
                  </a:lnTo>
                  <a:lnTo>
                    <a:pt x="4798278" y="9115"/>
                  </a:lnTo>
                  <a:lnTo>
                    <a:pt x="4953059" y="9115"/>
                  </a:lnTo>
                  <a:lnTo>
                    <a:pt x="4953059" y="533362"/>
                  </a:lnTo>
                  <a:lnTo>
                    <a:pt x="4805905" y="533362"/>
                  </a:lnTo>
                  <a:close/>
                </a:path>
                <a:path w="10371455" h="542925">
                  <a:moveTo>
                    <a:pt x="5614431" y="533362"/>
                  </a:moveTo>
                  <a:lnTo>
                    <a:pt x="5446069" y="533362"/>
                  </a:lnTo>
                  <a:lnTo>
                    <a:pt x="5446069" y="329840"/>
                  </a:lnTo>
                  <a:lnTo>
                    <a:pt x="5238082" y="9115"/>
                  </a:lnTo>
                  <a:lnTo>
                    <a:pt x="5431558" y="9115"/>
                  </a:lnTo>
                  <a:lnTo>
                    <a:pt x="5532203" y="183616"/>
                  </a:lnTo>
                  <a:lnTo>
                    <a:pt x="5535180" y="183616"/>
                  </a:lnTo>
                  <a:lnTo>
                    <a:pt x="5635825" y="9115"/>
                  </a:lnTo>
                  <a:lnTo>
                    <a:pt x="5819442" y="9115"/>
                  </a:lnTo>
                  <a:lnTo>
                    <a:pt x="5614431" y="329840"/>
                  </a:lnTo>
                  <a:lnTo>
                    <a:pt x="5614431" y="533362"/>
                  </a:lnTo>
                  <a:close/>
                </a:path>
                <a:path w="10371455" h="542925">
                  <a:moveTo>
                    <a:pt x="6217885" y="533362"/>
                  </a:moveTo>
                  <a:lnTo>
                    <a:pt x="6195933" y="459506"/>
                  </a:lnTo>
                  <a:lnTo>
                    <a:pt x="6012130" y="459506"/>
                  </a:lnTo>
                  <a:lnTo>
                    <a:pt x="5990178" y="533362"/>
                  </a:lnTo>
                  <a:lnTo>
                    <a:pt x="5817910" y="533362"/>
                  </a:lnTo>
                  <a:lnTo>
                    <a:pt x="6009154" y="9115"/>
                  </a:lnTo>
                  <a:lnTo>
                    <a:pt x="6205049" y="9115"/>
                  </a:lnTo>
                  <a:lnTo>
                    <a:pt x="6396293" y="533362"/>
                  </a:lnTo>
                  <a:lnTo>
                    <a:pt x="6217885" y="533362"/>
                  </a:lnTo>
                  <a:close/>
                </a:path>
                <a:path w="10371455" h="542925">
                  <a:moveTo>
                    <a:pt x="6047291" y="342118"/>
                  </a:moveTo>
                  <a:lnTo>
                    <a:pt x="6160772" y="342118"/>
                  </a:lnTo>
                  <a:lnTo>
                    <a:pt x="6105892" y="155339"/>
                  </a:lnTo>
                  <a:lnTo>
                    <a:pt x="6102915" y="155339"/>
                  </a:lnTo>
                  <a:lnTo>
                    <a:pt x="6047291" y="342118"/>
                  </a:lnTo>
                  <a:close/>
                </a:path>
                <a:path w="10371455" h="542925">
                  <a:moveTo>
                    <a:pt x="6819107" y="533362"/>
                  </a:moveTo>
                  <a:lnTo>
                    <a:pt x="6599028" y="278866"/>
                  </a:lnTo>
                  <a:lnTo>
                    <a:pt x="6599028" y="533362"/>
                  </a:lnTo>
                  <a:lnTo>
                    <a:pt x="6444246" y="533362"/>
                  </a:lnTo>
                  <a:lnTo>
                    <a:pt x="6444246" y="9115"/>
                  </a:lnTo>
                  <a:lnTo>
                    <a:pt x="6591400" y="9115"/>
                  </a:lnTo>
                  <a:lnTo>
                    <a:pt x="6811480" y="267332"/>
                  </a:lnTo>
                  <a:lnTo>
                    <a:pt x="6811480" y="9115"/>
                  </a:lnTo>
                  <a:lnTo>
                    <a:pt x="6966261" y="9115"/>
                  </a:lnTo>
                  <a:lnTo>
                    <a:pt x="6966261" y="533362"/>
                  </a:lnTo>
                  <a:lnTo>
                    <a:pt x="6819107" y="533362"/>
                  </a:lnTo>
                  <a:close/>
                </a:path>
                <a:path w="10371455" h="542925">
                  <a:moveTo>
                    <a:pt x="7327363" y="0"/>
                  </a:moveTo>
                  <a:lnTo>
                    <a:pt x="7399033" y="5720"/>
                  </a:lnTo>
                  <a:lnTo>
                    <a:pt x="7462983" y="22882"/>
                  </a:lnTo>
                  <a:lnTo>
                    <a:pt x="7517026" y="51206"/>
                  </a:lnTo>
                  <a:lnTo>
                    <a:pt x="7558605" y="90413"/>
                  </a:lnTo>
                  <a:lnTo>
                    <a:pt x="7585255" y="139758"/>
                  </a:lnTo>
                  <a:lnTo>
                    <a:pt x="7594138" y="198871"/>
                  </a:lnTo>
                  <a:lnTo>
                    <a:pt x="7433403" y="198871"/>
                  </a:lnTo>
                  <a:lnTo>
                    <a:pt x="7431589" y="183291"/>
                  </a:lnTo>
                  <a:lnTo>
                    <a:pt x="7426148" y="169291"/>
                  </a:lnTo>
                  <a:lnTo>
                    <a:pt x="7389115" y="137166"/>
                  </a:lnTo>
                  <a:lnTo>
                    <a:pt x="7334247" y="125759"/>
                  </a:lnTo>
                  <a:lnTo>
                    <a:pt x="7306376" y="127736"/>
                  </a:lnTo>
                  <a:lnTo>
                    <a:pt x="7261449" y="143549"/>
                  </a:lnTo>
                  <a:lnTo>
                    <a:pt x="7231043" y="174838"/>
                  </a:lnTo>
                  <a:lnTo>
                    <a:pt x="7215789" y="219579"/>
                  </a:lnTo>
                  <a:lnTo>
                    <a:pt x="7213882" y="246868"/>
                  </a:lnTo>
                  <a:lnTo>
                    <a:pt x="7213882" y="295609"/>
                  </a:lnTo>
                  <a:lnTo>
                    <a:pt x="7221509" y="346909"/>
                  </a:lnTo>
                  <a:lnTo>
                    <a:pt x="7244392" y="385092"/>
                  </a:lnTo>
                  <a:lnTo>
                    <a:pt x="7282110" y="408812"/>
                  </a:lnTo>
                  <a:lnTo>
                    <a:pt x="7334247" y="416718"/>
                  </a:lnTo>
                  <a:lnTo>
                    <a:pt x="7354048" y="415509"/>
                  </a:lnTo>
                  <a:lnTo>
                    <a:pt x="7404382" y="397371"/>
                  </a:lnTo>
                  <a:lnTo>
                    <a:pt x="7431589" y="362001"/>
                  </a:lnTo>
                  <a:lnTo>
                    <a:pt x="7433403" y="347513"/>
                  </a:lnTo>
                  <a:lnTo>
                    <a:pt x="7314527" y="347513"/>
                  </a:lnTo>
                  <a:lnTo>
                    <a:pt x="7314527" y="240729"/>
                  </a:lnTo>
                  <a:lnTo>
                    <a:pt x="7594138" y="240729"/>
                  </a:lnTo>
                  <a:lnTo>
                    <a:pt x="7594138" y="533362"/>
                  </a:lnTo>
                  <a:lnTo>
                    <a:pt x="7507259" y="533362"/>
                  </a:lnTo>
                  <a:lnTo>
                    <a:pt x="7490516" y="481458"/>
                  </a:lnTo>
                  <a:lnTo>
                    <a:pt x="7451937" y="508154"/>
                  </a:lnTo>
                  <a:lnTo>
                    <a:pt x="7407824" y="527223"/>
                  </a:lnTo>
                  <a:lnTo>
                    <a:pt x="7358175" y="538664"/>
                  </a:lnTo>
                  <a:lnTo>
                    <a:pt x="7302993" y="542478"/>
                  </a:lnTo>
                  <a:lnTo>
                    <a:pt x="7241915" y="538222"/>
                  </a:lnTo>
                  <a:lnTo>
                    <a:pt x="7188907" y="525456"/>
                  </a:lnTo>
                  <a:lnTo>
                    <a:pt x="7143968" y="504178"/>
                  </a:lnTo>
                  <a:lnTo>
                    <a:pt x="7107098" y="474389"/>
                  </a:lnTo>
                  <a:lnTo>
                    <a:pt x="7078448" y="436089"/>
                  </a:lnTo>
                  <a:lnTo>
                    <a:pt x="7057984" y="389464"/>
                  </a:lnTo>
                  <a:lnTo>
                    <a:pt x="7045706" y="334514"/>
                  </a:lnTo>
                  <a:lnTo>
                    <a:pt x="7041613" y="271239"/>
                  </a:lnTo>
                  <a:lnTo>
                    <a:pt x="7046253" y="208580"/>
                  </a:lnTo>
                  <a:lnTo>
                    <a:pt x="7060170" y="153990"/>
                  </a:lnTo>
                  <a:lnTo>
                    <a:pt x="7083367" y="107470"/>
                  </a:lnTo>
                  <a:lnTo>
                    <a:pt x="7115841" y="69019"/>
                  </a:lnTo>
                  <a:lnTo>
                    <a:pt x="7148115" y="44172"/>
                  </a:lnTo>
                  <a:lnTo>
                    <a:pt x="7185403" y="24846"/>
                  </a:lnTo>
                  <a:lnTo>
                    <a:pt x="7227708" y="11043"/>
                  </a:lnTo>
                  <a:lnTo>
                    <a:pt x="7275028" y="2760"/>
                  </a:lnTo>
                  <a:lnTo>
                    <a:pt x="7327363" y="0"/>
                  </a:lnTo>
                  <a:close/>
                </a:path>
                <a:path w="10371455" h="542925">
                  <a:moveTo>
                    <a:pt x="8372154" y="533362"/>
                  </a:moveTo>
                  <a:lnTo>
                    <a:pt x="8372154" y="344351"/>
                  </a:lnTo>
                  <a:lnTo>
                    <a:pt x="8372316" y="326735"/>
                  </a:lnTo>
                  <a:lnTo>
                    <a:pt x="8374758" y="272355"/>
                  </a:lnTo>
                  <a:lnTo>
                    <a:pt x="8379049" y="223521"/>
                  </a:lnTo>
                  <a:lnTo>
                    <a:pt x="8381874" y="198801"/>
                  </a:lnTo>
                  <a:lnTo>
                    <a:pt x="8382944" y="189662"/>
                  </a:lnTo>
                  <a:lnTo>
                    <a:pt x="8383734" y="182802"/>
                  </a:lnTo>
                  <a:lnTo>
                    <a:pt x="8384246" y="178221"/>
                  </a:lnTo>
                  <a:lnTo>
                    <a:pt x="8381269" y="178221"/>
                  </a:lnTo>
                  <a:lnTo>
                    <a:pt x="8284531" y="533362"/>
                  </a:lnTo>
                  <a:lnTo>
                    <a:pt x="8152632" y="533362"/>
                  </a:lnTo>
                  <a:lnTo>
                    <a:pt x="8055150" y="178965"/>
                  </a:lnTo>
                  <a:lnTo>
                    <a:pt x="8052173" y="178965"/>
                  </a:lnTo>
                  <a:lnTo>
                    <a:pt x="8052708" y="183523"/>
                  </a:lnTo>
                  <a:lnTo>
                    <a:pt x="8053568" y="190313"/>
                  </a:lnTo>
                  <a:lnTo>
                    <a:pt x="8054754" y="199336"/>
                  </a:lnTo>
                  <a:lnTo>
                    <a:pt x="8056266" y="210591"/>
                  </a:lnTo>
                  <a:lnTo>
                    <a:pt x="8057917" y="223730"/>
                  </a:lnTo>
                  <a:lnTo>
                    <a:pt x="8062591" y="272355"/>
                  </a:lnTo>
                  <a:lnTo>
                    <a:pt x="8065556" y="326735"/>
                  </a:lnTo>
                  <a:lnTo>
                    <a:pt x="8065754" y="533362"/>
                  </a:lnTo>
                  <a:lnTo>
                    <a:pt x="7911158" y="533362"/>
                  </a:lnTo>
                  <a:lnTo>
                    <a:pt x="7911158" y="9115"/>
                  </a:lnTo>
                  <a:lnTo>
                    <a:pt x="8148911" y="9115"/>
                  </a:lnTo>
                  <a:lnTo>
                    <a:pt x="8228162" y="311608"/>
                  </a:lnTo>
                  <a:lnTo>
                    <a:pt x="8231139" y="311608"/>
                  </a:lnTo>
                  <a:lnTo>
                    <a:pt x="8309646" y="9115"/>
                  </a:lnTo>
                  <a:lnTo>
                    <a:pt x="8539027" y="9115"/>
                  </a:lnTo>
                  <a:lnTo>
                    <a:pt x="8539027" y="533362"/>
                  </a:lnTo>
                  <a:lnTo>
                    <a:pt x="8372154" y="533362"/>
                  </a:lnTo>
                  <a:close/>
                </a:path>
                <a:path w="10371455" h="542925">
                  <a:moveTo>
                    <a:pt x="8625850" y="9115"/>
                  </a:moveTo>
                  <a:lnTo>
                    <a:pt x="9079217" y="9115"/>
                  </a:lnTo>
                  <a:lnTo>
                    <a:pt x="9079217" y="134875"/>
                  </a:lnTo>
                  <a:lnTo>
                    <a:pt x="8794211" y="134875"/>
                  </a:lnTo>
                  <a:lnTo>
                    <a:pt x="8794211" y="207243"/>
                  </a:lnTo>
                  <a:lnTo>
                    <a:pt x="9038103" y="207243"/>
                  </a:lnTo>
                  <a:lnTo>
                    <a:pt x="9038103" y="327607"/>
                  </a:lnTo>
                  <a:lnTo>
                    <a:pt x="8794211" y="327607"/>
                  </a:lnTo>
                  <a:lnTo>
                    <a:pt x="8794211" y="407602"/>
                  </a:lnTo>
                  <a:lnTo>
                    <a:pt x="9084612" y="407602"/>
                  </a:lnTo>
                  <a:lnTo>
                    <a:pt x="9084612" y="533362"/>
                  </a:lnTo>
                  <a:lnTo>
                    <a:pt x="8625850" y="533362"/>
                  </a:lnTo>
                  <a:lnTo>
                    <a:pt x="8625850" y="9115"/>
                  </a:lnTo>
                  <a:close/>
                </a:path>
                <a:path w="10371455" h="542925">
                  <a:moveTo>
                    <a:pt x="9611164" y="533362"/>
                  </a:moveTo>
                  <a:lnTo>
                    <a:pt x="9611164" y="344351"/>
                  </a:lnTo>
                  <a:lnTo>
                    <a:pt x="9611327" y="326735"/>
                  </a:lnTo>
                  <a:lnTo>
                    <a:pt x="9613769" y="272355"/>
                  </a:lnTo>
                  <a:lnTo>
                    <a:pt x="9618059" y="223521"/>
                  </a:lnTo>
                  <a:lnTo>
                    <a:pt x="9620885" y="198801"/>
                  </a:lnTo>
                  <a:lnTo>
                    <a:pt x="9621954" y="189662"/>
                  </a:lnTo>
                  <a:lnTo>
                    <a:pt x="9622745" y="182802"/>
                  </a:lnTo>
                  <a:lnTo>
                    <a:pt x="9623257" y="178221"/>
                  </a:lnTo>
                  <a:lnTo>
                    <a:pt x="9620280" y="178221"/>
                  </a:lnTo>
                  <a:lnTo>
                    <a:pt x="9523542" y="533362"/>
                  </a:lnTo>
                  <a:lnTo>
                    <a:pt x="9391643" y="533362"/>
                  </a:lnTo>
                  <a:lnTo>
                    <a:pt x="9294161" y="178965"/>
                  </a:lnTo>
                  <a:lnTo>
                    <a:pt x="9291184" y="178965"/>
                  </a:lnTo>
                  <a:lnTo>
                    <a:pt x="9291719" y="183523"/>
                  </a:lnTo>
                  <a:lnTo>
                    <a:pt x="9292579" y="190313"/>
                  </a:lnTo>
                  <a:lnTo>
                    <a:pt x="9293765" y="199336"/>
                  </a:lnTo>
                  <a:lnTo>
                    <a:pt x="9295277" y="210591"/>
                  </a:lnTo>
                  <a:lnTo>
                    <a:pt x="9296928" y="223730"/>
                  </a:lnTo>
                  <a:lnTo>
                    <a:pt x="9301602" y="272355"/>
                  </a:lnTo>
                  <a:lnTo>
                    <a:pt x="9304567" y="326735"/>
                  </a:lnTo>
                  <a:lnTo>
                    <a:pt x="9304764" y="533362"/>
                  </a:lnTo>
                  <a:lnTo>
                    <a:pt x="9150169" y="533362"/>
                  </a:lnTo>
                  <a:lnTo>
                    <a:pt x="9150169" y="9115"/>
                  </a:lnTo>
                  <a:lnTo>
                    <a:pt x="9387922" y="9115"/>
                  </a:lnTo>
                  <a:lnTo>
                    <a:pt x="9467173" y="311608"/>
                  </a:lnTo>
                  <a:lnTo>
                    <a:pt x="9470150" y="311608"/>
                  </a:lnTo>
                  <a:lnTo>
                    <a:pt x="9548657" y="9115"/>
                  </a:lnTo>
                  <a:lnTo>
                    <a:pt x="9778038" y="9115"/>
                  </a:lnTo>
                  <a:lnTo>
                    <a:pt x="9778038" y="533362"/>
                  </a:lnTo>
                  <a:lnTo>
                    <a:pt x="9611164" y="533362"/>
                  </a:lnTo>
                  <a:close/>
                </a:path>
                <a:path w="10371455" h="542925">
                  <a:moveTo>
                    <a:pt x="10213862" y="9115"/>
                  </a:moveTo>
                  <a:lnTo>
                    <a:pt x="10251860" y="13208"/>
                  </a:lnTo>
                  <a:lnTo>
                    <a:pt x="10302299" y="34509"/>
                  </a:lnTo>
                  <a:lnTo>
                    <a:pt x="10339064" y="71623"/>
                  </a:lnTo>
                  <a:lnTo>
                    <a:pt x="10357377" y="120039"/>
                  </a:lnTo>
                  <a:lnTo>
                    <a:pt x="10358598" y="137852"/>
                  </a:lnTo>
                  <a:lnTo>
                    <a:pt x="10353121" y="181756"/>
                  </a:lnTo>
                  <a:lnTo>
                    <a:pt x="10336692" y="216730"/>
                  </a:lnTo>
                  <a:lnTo>
                    <a:pt x="10309310" y="242775"/>
                  </a:lnTo>
                  <a:lnTo>
                    <a:pt x="10270975" y="259891"/>
                  </a:lnTo>
                  <a:lnTo>
                    <a:pt x="10270975" y="262867"/>
                  </a:lnTo>
                  <a:lnTo>
                    <a:pt x="10314682" y="279634"/>
                  </a:lnTo>
                  <a:lnTo>
                    <a:pt x="10345901" y="307050"/>
                  </a:lnTo>
                  <a:lnTo>
                    <a:pt x="10364632" y="345118"/>
                  </a:lnTo>
                  <a:lnTo>
                    <a:pt x="10370876" y="393836"/>
                  </a:lnTo>
                  <a:lnTo>
                    <a:pt x="10369609" y="413881"/>
                  </a:lnTo>
                  <a:lnTo>
                    <a:pt x="10350598" y="466762"/>
                  </a:lnTo>
                  <a:lnTo>
                    <a:pt x="10311984" y="506248"/>
                  </a:lnTo>
                  <a:lnTo>
                    <a:pt x="10277428" y="523526"/>
                  </a:lnTo>
                  <a:lnTo>
                    <a:pt x="10239012" y="532269"/>
                  </a:lnTo>
                  <a:lnTo>
                    <a:pt x="10218513" y="533362"/>
                  </a:lnTo>
                  <a:lnTo>
                    <a:pt x="9864861" y="533362"/>
                  </a:lnTo>
                  <a:lnTo>
                    <a:pt x="9864861" y="9115"/>
                  </a:lnTo>
                  <a:lnTo>
                    <a:pt x="10213862" y="9115"/>
                  </a:lnTo>
                  <a:close/>
                </a:path>
              </a:pathLst>
            </a:custGeom>
            <a:ln w="3000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8117" y="2128420"/>
              <a:ext cx="184784" cy="119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117" y="2325803"/>
              <a:ext cx="196877" cy="1200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173611" y="2028452"/>
              <a:ext cx="2303145" cy="533400"/>
            </a:xfrm>
            <a:custGeom>
              <a:avLst/>
              <a:gdLst/>
              <a:ahLst/>
              <a:cxnLst/>
              <a:rect l="l" t="t" r="r" b="b"/>
              <a:pathLst>
                <a:path w="2303144" h="533400">
                  <a:moveTo>
                    <a:pt x="399975" y="524247"/>
                  </a:moveTo>
                  <a:lnTo>
                    <a:pt x="378023" y="450391"/>
                  </a:lnTo>
                  <a:lnTo>
                    <a:pt x="194220" y="450391"/>
                  </a:lnTo>
                  <a:lnTo>
                    <a:pt x="172268" y="524247"/>
                  </a:lnTo>
                  <a:lnTo>
                    <a:pt x="0" y="524247"/>
                  </a:lnTo>
                  <a:lnTo>
                    <a:pt x="191244" y="0"/>
                  </a:lnTo>
                  <a:lnTo>
                    <a:pt x="387139" y="0"/>
                  </a:lnTo>
                  <a:lnTo>
                    <a:pt x="578383" y="524247"/>
                  </a:lnTo>
                  <a:lnTo>
                    <a:pt x="399975" y="524247"/>
                  </a:lnTo>
                  <a:close/>
                </a:path>
                <a:path w="2303144" h="533400">
                  <a:moveTo>
                    <a:pt x="229381" y="333002"/>
                  </a:moveTo>
                  <a:lnTo>
                    <a:pt x="342862" y="333002"/>
                  </a:lnTo>
                  <a:lnTo>
                    <a:pt x="287982" y="146223"/>
                  </a:lnTo>
                  <a:lnTo>
                    <a:pt x="285005" y="146223"/>
                  </a:lnTo>
                  <a:lnTo>
                    <a:pt x="229381" y="333002"/>
                  </a:lnTo>
                  <a:close/>
                </a:path>
                <a:path w="2303144" h="533400">
                  <a:moveTo>
                    <a:pt x="1001196" y="524247"/>
                  </a:moveTo>
                  <a:lnTo>
                    <a:pt x="781117" y="269750"/>
                  </a:lnTo>
                  <a:lnTo>
                    <a:pt x="781117" y="524247"/>
                  </a:lnTo>
                  <a:lnTo>
                    <a:pt x="626336" y="524247"/>
                  </a:lnTo>
                  <a:lnTo>
                    <a:pt x="626336" y="0"/>
                  </a:lnTo>
                  <a:lnTo>
                    <a:pt x="773489" y="0"/>
                  </a:lnTo>
                  <a:lnTo>
                    <a:pt x="993569" y="258216"/>
                  </a:lnTo>
                  <a:lnTo>
                    <a:pt x="993569" y="0"/>
                  </a:lnTo>
                  <a:lnTo>
                    <a:pt x="1148350" y="0"/>
                  </a:lnTo>
                  <a:lnTo>
                    <a:pt x="1148350" y="524247"/>
                  </a:lnTo>
                  <a:lnTo>
                    <a:pt x="1001196" y="524247"/>
                  </a:lnTo>
                  <a:close/>
                </a:path>
                <a:path w="2303144" h="533400">
                  <a:moveTo>
                    <a:pt x="1547590" y="134131"/>
                  </a:moveTo>
                  <a:lnTo>
                    <a:pt x="1547590" y="524247"/>
                  </a:lnTo>
                  <a:lnTo>
                    <a:pt x="1379228" y="524247"/>
                  </a:lnTo>
                  <a:lnTo>
                    <a:pt x="1379228" y="134131"/>
                  </a:lnTo>
                  <a:lnTo>
                    <a:pt x="1206959" y="134131"/>
                  </a:lnTo>
                  <a:lnTo>
                    <a:pt x="1206959" y="0"/>
                  </a:lnTo>
                  <a:lnTo>
                    <a:pt x="1719114" y="0"/>
                  </a:lnTo>
                  <a:lnTo>
                    <a:pt x="1719114" y="134131"/>
                  </a:lnTo>
                  <a:lnTo>
                    <a:pt x="1547590" y="134131"/>
                  </a:lnTo>
                  <a:close/>
                </a:path>
                <a:path w="2303144" h="533400">
                  <a:moveTo>
                    <a:pt x="2302779" y="313097"/>
                  </a:moveTo>
                  <a:lnTo>
                    <a:pt x="2298535" y="363663"/>
                  </a:lnTo>
                  <a:lnTo>
                    <a:pt x="2285803" y="407835"/>
                  </a:lnTo>
                  <a:lnTo>
                    <a:pt x="2264583" y="445612"/>
                  </a:lnTo>
                  <a:lnTo>
                    <a:pt x="2234876" y="476994"/>
                  </a:lnTo>
                  <a:lnTo>
                    <a:pt x="2197436" y="501655"/>
                  </a:lnTo>
                  <a:lnTo>
                    <a:pt x="2152834" y="519270"/>
                  </a:lnTo>
                  <a:lnTo>
                    <a:pt x="2101070" y="529839"/>
                  </a:lnTo>
                  <a:lnTo>
                    <a:pt x="2042143" y="533362"/>
                  </a:lnTo>
                  <a:lnTo>
                    <a:pt x="1983182" y="529839"/>
                  </a:lnTo>
                  <a:lnTo>
                    <a:pt x="1931313" y="519270"/>
                  </a:lnTo>
                  <a:lnTo>
                    <a:pt x="1886537" y="501655"/>
                  </a:lnTo>
                  <a:lnTo>
                    <a:pt x="1848853" y="476994"/>
                  </a:lnTo>
                  <a:lnTo>
                    <a:pt x="1819064" y="445612"/>
                  </a:lnTo>
                  <a:lnTo>
                    <a:pt x="1797786" y="407835"/>
                  </a:lnTo>
                  <a:lnTo>
                    <a:pt x="1785019" y="363663"/>
                  </a:lnTo>
                  <a:lnTo>
                    <a:pt x="1780764" y="313097"/>
                  </a:lnTo>
                  <a:lnTo>
                    <a:pt x="1780764" y="0"/>
                  </a:lnTo>
                  <a:lnTo>
                    <a:pt x="1949126" y="0"/>
                  </a:lnTo>
                  <a:lnTo>
                    <a:pt x="1949126" y="310864"/>
                  </a:lnTo>
                  <a:lnTo>
                    <a:pt x="1950602" y="331875"/>
                  </a:lnTo>
                  <a:lnTo>
                    <a:pt x="1972752" y="381372"/>
                  </a:lnTo>
                  <a:lnTo>
                    <a:pt x="2020226" y="405963"/>
                  </a:lnTo>
                  <a:lnTo>
                    <a:pt x="2041399" y="407602"/>
                  </a:lnTo>
                  <a:lnTo>
                    <a:pt x="2062595" y="405940"/>
                  </a:lnTo>
                  <a:lnTo>
                    <a:pt x="2110418" y="380999"/>
                  </a:lnTo>
                  <a:lnTo>
                    <a:pt x="2132917" y="331572"/>
                  </a:lnTo>
                  <a:lnTo>
                    <a:pt x="2134417" y="310864"/>
                  </a:lnTo>
                  <a:lnTo>
                    <a:pt x="2134417" y="0"/>
                  </a:lnTo>
                  <a:lnTo>
                    <a:pt x="2302779" y="0"/>
                  </a:lnTo>
                  <a:lnTo>
                    <a:pt x="2302779" y="313097"/>
                  </a:lnTo>
                  <a:close/>
                </a:path>
              </a:pathLst>
            </a:custGeom>
            <a:ln w="3000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31176" t="23959" r="32941" b="6250"/>
          <a:stretch>
            <a:fillRect/>
          </a:stretch>
        </p:blipFill>
        <p:spPr bwMode="auto">
          <a:xfrm>
            <a:off x="1752600" y="800100"/>
            <a:ext cx="13258800" cy="861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78178" y="3253909"/>
            <a:ext cx="2327910" cy="1085215"/>
          </a:xfrm>
          <a:custGeom>
            <a:avLst/>
            <a:gdLst/>
            <a:ahLst/>
            <a:cxnLst/>
            <a:rect l="l" t="t" r="r" b="b"/>
            <a:pathLst>
              <a:path w="2327909" h="1085214">
                <a:moveTo>
                  <a:pt x="710282" y="18231"/>
                </a:moveTo>
                <a:lnTo>
                  <a:pt x="1127745" y="18231"/>
                </a:lnTo>
                <a:lnTo>
                  <a:pt x="751209" y="449460"/>
                </a:lnTo>
                <a:lnTo>
                  <a:pt x="1135558" y="1066725"/>
                </a:lnTo>
                <a:lnTo>
                  <a:pt x="737815" y="1066725"/>
                </a:lnTo>
                <a:lnTo>
                  <a:pt x="519782" y="682748"/>
                </a:lnTo>
                <a:lnTo>
                  <a:pt x="336723" y="831949"/>
                </a:lnTo>
                <a:lnTo>
                  <a:pt x="336723" y="1066725"/>
                </a:lnTo>
                <a:lnTo>
                  <a:pt x="0" y="1066725"/>
                </a:lnTo>
                <a:lnTo>
                  <a:pt x="0" y="18231"/>
                </a:lnTo>
                <a:lnTo>
                  <a:pt x="336723" y="18231"/>
                </a:lnTo>
                <a:lnTo>
                  <a:pt x="336723" y="466204"/>
                </a:lnTo>
                <a:lnTo>
                  <a:pt x="710282" y="18231"/>
                </a:lnTo>
                <a:close/>
              </a:path>
              <a:path w="2327909" h="1085214">
                <a:moveTo>
                  <a:pt x="1760283" y="0"/>
                </a:moveTo>
                <a:lnTo>
                  <a:pt x="1819033" y="1713"/>
                </a:lnTo>
                <a:lnTo>
                  <a:pt x="1874733" y="6853"/>
                </a:lnTo>
                <a:lnTo>
                  <a:pt x="1927383" y="15420"/>
                </a:lnTo>
                <a:lnTo>
                  <a:pt x="1976984" y="27413"/>
                </a:lnTo>
                <a:lnTo>
                  <a:pt x="2023534" y="42834"/>
                </a:lnTo>
                <a:lnTo>
                  <a:pt x="2067034" y="61680"/>
                </a:lnTo>
                <a:lnTo>
                  <a:pt x="2107484" y="83954"/>
                </a:lnTo>
                <a:lnTo>
                  <a:pt x="2144884" y="109655"/>
                </a:lnTo>
                <a:lnTo>
                  <a:pt x="2179234" y="138782"/>
                </a:lnTo>
                <a:lnTo>
                  <a:pt x="2210313" y="171106"/>
                </a:lnTo>
                <a:lnTo>
                  <a:pt x="2237736" y="206563"/>
                </a:lnTo>
                <a:lnTo>
                  <a:pt x="2261503" y="245152"/>
                </a:lnTo>
                <a:lnTo>
                  <a:pt x="2281613" y="286875"/>
                </a:lnTo>
                <a:lnTo>
                  <a:pt x="2298067" y="331730"/>
                </a:lnTo>
                <a:lnTo>
                  <a:pt x="2310864" y="379718"/>
                </a:lnTo>
                <a:lnTo>
                  <a:pt x="2320005" y="430839"/>
                </a:lnTo>
                <a:lnTo>
                  <a:pt x="2325490" y="485092"/>
                </a:lnTo>
                <a:lnTo>
                  <a:pt x="2327318" y="542478"/>
                </a:lnTo>
                <a:lnTo>
                  <a:pt x="2325490" y="599869"/>
                </a:lnTo>
                <a:lnTo>
                  <a:pt x="2320005" y="654136"/>
                </a:lnTo>
                <a:lnTo>
                  <a:pt x="2310864" y="705279"/>
                </a:lnTo>
                <a:lnTo>
                  <a:pt x="2298067" y="753299"/>
                </a:lnTo>
                <a:lnTo>
                  <a:pt x="2281613" y="798196"/>
                </a:lnTo>
                <a:lnTo>
                  <a:pt x="2261503" y="839969"/>
                </a:lnTo>
                <a:lnTo>
                  <a:pt x="2237736" y="878618"/>
                </a:lnTo>
                <a:lnTo>
                  <a:pt x="2210313" y="914144"/>
                </a:lnTo>
                <a:lnTo>
                  <a:pt x="2179234" y="946546"/>
                </a:lnTo>
                <a:lnTo>
                  <a:pt x="2144884" y="975595"/>
                </a:lnTo>
                <a:lnTo>
                  <a:pt x="2107484" y="1001227"/>
                </a:lnTo>
                <a:lnTo>
                  <a:pt x="2067034" y="1023441"/>
                </a:lnTo>
                <a:lnTo>
                  <a:pt x="2023534" y="1042237"/>
                </a:lnTo>
                <a:lnTo>
                  <a:pt x="1976984" y="1057616"/>
                </a:lnTo>
                <a:lnTo>
                  <a:pt x="1927383" y="1069578"/>
                </a:lnTo>
                <a:lnTo>
                  <a:pt x="1874733" y="1078121"/>
                </a:lnTo>
                <a:lnTo>
                  <a:pt x="1819033" y="1083248"/>
                </a:lnTo>
                <a:lnTo>
                  <a:pt x="1760283" y="1084956"/>
                </a:lnTo>
                <a:lnTo>
                  <a:pt x="1701537" y="1083257"/>
                </a:lnTo>
                <a:lnTo>
                  <a:pt x="1645850" y="1078158"/>
                </a:lnTo>
                <a:lnTo>
                  <a:pt x="1593223" y="1069660"/>
                </a:lnTo>
                <a:lnTo>
                  <a:pt x="1543655" y="1057763"/>
                </a:lnTo>
                <a:lnTo>
                  <a:pt x="1497146" y="1042467"/>
                </a:lnTo>
                <a:lnTo>
                  <a:pt x="1453697" y="1023772"/>
                </a:lnTo>
                <a:lnTo>
                  <a:pt x="1413306" y="1001677"/>
                </a:lnTo>
                <a:lnTo>
                  <a:pt x="1375975" y="976183"/>
                </a:lnTo>
                <a:lnTo>
                  <a:pt x="1341704" y="947290"/>
                </a:lnTo>
                <a:lnTo>
                  <a:pt x="1310858" y="915026"/>
                </a:lnTo>
                <a:lnTo>
                  <a:pt x="1283642" y="879583"/>
                </a:lnTo>
                <a:lnTo>
                  <a:pt x="1260055" y="840961"/>
                </a:lnTo>
                <a:lnTo>
                  <a:pt x="1240096" y="799161"/>
                </a:lnTo>
                <a:lnTo>
                  <a:pt x="1223766" y="754181"/>
                </a:lnTo>
                <a:lnTo>
                  <a:pt x="1211066" y="706024"/>
                </a:lnTo>
                <a:lnTo>
                  <a:pt x="1201993" y="654687"/>
                </a:lnTo>
                <a:lnTo>
                  <a:pt x="1196550" y="600172"/>
                </a:lnTo>
                <a:lnTo>
                  <a:pt x="1194736" y="542478"/>
                </a:lnTo>
                <a:lnTo>
                  <a:pt x="1196550" y="484789"/>
                </a:lnTo>
                <a:lnTo>
                  <a:pt x="1201993" y="430287"/>
                </a:lnTo>
                <a:lnTo>
                  <a:pt x="1211066" y="378974"/>
                </a:lnTo>
                <a:lnTo>
                  <a:pt x="1223766" y="330848"/>
                </a:lnTo>
                <a:lnTo>
                  <a:pt x="1240096" y="285910"/>
                </a:lnTo>
                <a:lnTo>
                  <a:pt x="1260055" y="244160"/>
                </a:lnTo>
                <a:lnTo>
                  <a:pt x="1283642" y="205598"/>
                </a:lnTo>
                <a:lnTo>
                  <a:pt x="1310858" y="170224"/>
                </a:lnTo>
                <a:lnTo>
                  <a:pt x="1341704" y="138038"/>
                </a:lnTo>
                <a:lnTo>
                  <a:pt x="1375975" y="109067"/>
                </a:lnTo>
                <a:lnTo>
                  <a:pt x="1413306" y="83504"/>
                </a:lnTo>
                <a:lnTo>
                  <a:pt x="1453697" y="61350"/>
                </a:lnTo>
                <a:lnTo>
                  <a:pt x="1497146" y="42604"/>
                </a:lnTo>
                <a:lnTo>
                  <a:pt x="1543655" y="27266"/>
                </a:lnTo>
                <a:lnTo>
                  <a:pt x="1593223" y="15337"/>
                </a:lnTo>
                <a:lnTo>
                  <a:pt x="1645850" y="6816"/>
                </a:lnTo>
                <a:lnTo>
                  <a:pt x="1701537" y="1704"/>
                </a:lnTo>
                <a:lnTo>
                  <a:pt x="1760283" y="0"/>
                </a:lnTo>
                <a:close/>
              </a:path>
              <a:path w="2327909" h="1085214">
                <a:moveTo>
                  <a:pt x="1760283" y="251519"/>
                </a:moveTo>
                <a:lnTo>
                  <a:pt x="1709379" y="255612"/>
                </a:lnTo>
                <a:lnTo>
                  <a:pt x="1664940" y="267890"/>
                </a:lnTo>
                <a:lnTo>
                  <a:pt x="1626965" y="288354"/>
                </a:lnTo>
                <a:lnTo>
                  <a:pt x="1595456" y="317003"/>
                </a:lnTo>
                <a:lnTo>
                  <a:pt x="1570876" y="352606"/>
                </a:lnTo>
                <a:lnTo>
                  <a:pt x="1553319" y="393929"/>
                </a:lnTo>
                <a:lnTo>
                  <a:pt x="1542784" y="440973"/>
                </a:lnTo>
                <a:lnTo>
                  <a:pt x="1539273" y="493737"/>
                </a:lnTo>
                <a:lnTo>
                  <a:pt x="1539273" y="591219"/>
                </a:lnTo>
                <a:lnTo>
                  <a:pt x="1542784" y="643983"/>
                </a:lnTo>
                <a:lnTo>
                  <a:pt x="1553319" y="691027"/>
                </a:lnTo>
                <a:lnTo>
                  <a:pt x="1570876" y="732350"/>
                </a:lnTo>
                <a:lnTo>
                  <a:pt x="1595456" y="767953"/>
                </a:lnTo>
                <a:lnTo>
                  <a:pt x="1626965" y="796602"/>
                </a:lnTo>
                <a:lnTo>
                  <a:pt x="1664940" y="817066"/>
                </a:lnTo>
                <a:lnTo>
                  <a:pt x="1709379" y="829344"/>
                </a:lnTo>
                <a:lnTo>
                  <a:pt x="1760283" y="833437"/>
                </a:lnTo>
                <a:lnTo>
                  <a:pt x="1811210" y="829344"/>
                </a:lnTo>
                <a:lnTo>
                  <a:pt x="1855719" y="817066"/>
                </a:lnTo>
                <a:lnTo>
                  <a:pt x="1893809" y="796602"/>
                </a:lnTo>
                <a:lnTo>
                  <a:pt x="1925482" y="767953"/>
                </a:lnTo>
                <a:lnTo>
                  <a:pt x="1950550" y="732350"/>
                </a:lnTo>
                <a:lnTo>
                  <a:pt x="1968456" y="691027"/>
                </a:lnTo>
                <a:lnTo>
                  <a:pt x="1979200" y="643983"/>
                </a:lnTo>
                <a:lnTo>
                  <a:pt x="1982781" y="591219"/>
                </a:lnTo>
                <a:lnTo>
                  <a:pt x="1982781" y="493737"/>
                </a:lnTo>
                <a:lnTo>
                  <a:pt x="1979200" y="440973"/>
                </a:lnTo>
                <a:lnTo>
                  <a:pt x="1968456" y="393929"/>
                </a:lnTo>
                <a:lnTo>
                  <a:pt x="1950550" y="352606"/>
                </a:lnTo>
                <a:lnTo>
                  <a:pt x="1925482" y="317003"/>
                </a:lnTo>
                <a:lnTo>
                  <a:pt x="1893809" y="288354"/>
                </a:lnTo>
                <a:lnTo>
                  <a:pt x="1855719" y="267890"/>
                </a:lnTo>
                <a:lnTo>
                  <a:pt x="1811210" y="255612"/>
                </a:lnTo>
                <a:lnTo>
                  <a:pt x="1760283" y="251519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56203" y="3272140"/>
            <a:ext cx="1044575" cy="1049020"/>
          </a:xfrm>
          <a:custGeom>
            <a:avLst/>
            <a:gdLst/>
            <a:ahLst/>
            <a:cxnLst/>
            <a:rect l="l" t="t" r="r" b="b"/>
            <a:pathLst>
              <a:path w="1044575" h="1049020">
                <a:moveTo>
                  <a:pt x="749721" y="1048494"/>
                </a:moveTo>
                <a:lnTo>
                  <a:pt x="309562" y="539501"/>
                </a:lnTo>
                <a:lnTo>
                  <a:pt x="309562" y="1048494"/>
                </a:lnTo>
                <a:lnTo>
                  <a:pt x="0" y="1048494"/>
                </a:lnTo>
                <a:lnTo>
                  <a:pt x="0" y="0"/>
                </a:lnTo>
                <a:lnTo>
                  <a:pt x="294307" y="0"/>
                </a:lnTo>
                <a:lnTo>
                  <a:pt x="734466" y="516433"/>
                </a:lnTo>
                <a:lnTo>
                  <a:pt x="734466" y="0"/>
                </a:lnTo>
                <a:lnTo>
                  <a:pt x="1044029" y="0"/>
                </a:lnTo>
                <a:lnTo>
                  <a:pt x="1044029" y="1048494"/>
                </a:lnTo>
                <a:lnTo>
                  <a:pt x="749721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47963" y="3253909"/>
            <a:ext cx="980440" cy="1085215"/>
          </a:xfrm>
          <a:custGeom>
            <a:avLst/>
            <a:gdLst/>
            <a:ahLst/>
            <a:cxnLst/>
            <a:rect l="l" t="t" r="r" b="b"/>
            <a:pathLst>
              <a:path w="980440" h="1085214">
                <a:moveTo>
                  <a:pt x="487784" y="0"/>
                </a:moveTo>
                <a:lnTo>
                  <a:pt x="543830" y="1662"/>
                </a:lnTo>
                <a:lnTo>
                  <a:pt x="596945" y="6651"/>
                </a:lnTo>
                <a:lnTo>
                  <a:pt x="647129" y="14966"/>
                </a:lnTo>
                <a:lnTo>
                  <a:pt x="694381" y="26606"/>
                </a:lnTo>
                <a:lnTo>
                  <a:pt x="738703" y="41573"/>
                </a:lnTo>
                <a:lnTo>
                  <a:pt x="780094" y="59865"/>
                </a:lnTo>
                <a:lnTo>
                  <a:pt x="818554" y="81483"/>
                </a:lnTo>
                <a:lnTo>
                  <a:pt x="858200" y="110825"/>
                </a:lnTo>
                <a:lnTo>
                  <a:pt x="890818" y="144528"/>
                </a:lnTo>
                <a:lnTo>
                  <a:pt x="916409" y="182593"/>
                </a:lnTo>
                <a:lnTo>
                  <a:pt x="934971" y="225019"/>
                </a:lnTo>
                <a:lnTo>
                  <a:pt x="946505" y="271807"/>
                </a:lnTo>
                <a:lnTo>
                  <a:pt x="951011" y="322957"/>
                </a:lnTo>
                <a:lnTo>
                  <a:pt x="951011" y="341188"/>
                </a:lnTo>
                <a:lnTo>
                  <a:pt x="635496" y="341188"/>
                </a:lnTo>
                <a:lnTo>
                  <a:pt x="635496" y="335235"/>
                </a:lnTo>
                <a:lnTo>
                  <a:pt x="633403" y="313306"/>
                </a:lnTo>
                <a:lnTo>
                  <a:pt x="616659" y="275169"/>
                </a:lnTo>
                <a:lnTo>
                  <a:pt x="583080" y="245612"/>
                </a:lnTo>
                <a:lnTo>
                  <a:pt x="532107" y="230358"/>
                </a:lnTo>
                <a:lnTo>
                  <a:pt x="500062" y="228451"/>
                </a:lnTo>
                <a:lnTo>
                  <a:pt x="468366" y="229706"/>
                </a:lnTo>
                <a:lnTo>
                  <a:pt x="416834" y="239752"/>
                </a:lnTo>
                <a:lnTo>
                  <a:pt x="381372" y="258984"/>
                </a:lnTo>
                <a:lnTo>
                  <a:pt x="361280" y="297284"/>
                </a:lnTo>
                <a:lnTo>
                  <a:pt x="364326" y="316445"/>
                </a:lnTo>
                <a:lnTo>
                  <a:pt x="388697" y="346955"/>
                </a:lnTo>
                <a:lnTo>
                  <a:pt x="438112" y="368256"/>
                </a:lnTo>
                <a:lnTo>
                  <a:pt x="516619" y="388720"/>
                </a:lnTo>
                <a:lnTo>
                  <a:pt x="567035" y="399231"/>
                </a:lnTo>
                <a:lnTo>
                  <a:pt x="627473" y="412393"/>
                </a:lnTo>
                <a:lnTo>
                  <a:pt x="682283" y="425834"/>
                </a:lnTo>
                <a:lnTo>
                  <a:pt x="731466" y="439554"/>
                </a:lnTo>
                <a:lnTo>
                  <a:pt x="775022" y="453553"/>
                </a:lnTo>
                <a:lnTo>
                  <a:pt x="814485" y="469761"/>
                </a:lnTo>
                <a:lnTo>
                  <a:pt x="851389" y="490481"/>
                </a:lnTo>
                <a:lnTo>
                  <a:pt x="885736" y="515712"/>
                </a:lnTo>
                <a:lnTo>
                  <a:pt x="917525" y="545455"/>
                </a:lnTo>
                <a:lnTo>
                  <a:pt x="944314" y="580313"/>
                </a:lnTo>
                <a:lnTo>
                  <a:pt x="963661" y="620892"/>
                </a:lnTo>
                <a:lnTo>
                  <a:pt x="975568" y="667191"/>
                </a:lnTo>
                <a:lnTo>
                  <a:pt x="980033" y="719211"/>
                </a:lnTo>
                <a:lnTo>
                  <a:pt x="976539" y="778557"/>
                </a:lnTo>
                <a:lnTo>
                  <a:pt x="966059" y="832569"/>
                </a:lnTo>
                <a:lnTo>
                  <a:pt x="948593" y="881248"/>
                </a:lnTo>
                <a:lnTo>
                  <a:pt x="924139" y="924594"/>
                </a:lnTo>
                <a:lnTo>
                  <a:pt x="892699" y="962607"/>
                </a:lnTo>
                <a:lnTo>
                  <a:pt x="854273" y="995288"/>
                </a:lnTo>
                <a:lnTo>
                  <a:pt x="816618" y="1019077"/>
                </a:lnTo>
                <a:lnTo>
                  <a:pt x="775516" y="1039207"/>
                </a:lnTo>
                <a:lnTo>
                  <a:pt x="730966" y="1055677"/>
                </a:lnTo>
                <a:lnTo>
                  <a:pt x="682969" y="1068487"/>
                </a:lnTo>
                <a:lnTo>
                  <a:pt x="631524" y="1077637"/>
                </a:lnTo>
                <a:lnTo>
                  <a:pt x="576633" y="1083126"/>
                </a:lnTo>
                <a:lnTo>
                  <a:pt x="518293" y="1084956"/>
                </a:lnTo>
                <a:lnTo>
                  <a:pt x="458605" y="1083672"/>
                </a:lnTo>
                <a:lnTo>
                  <a:pt x="402324" y="1079817"/>
                </a:lnTo>
                <a:lnTo>
                  <a:pt x="349449" y="1073393"/>
                </a:lnTo>
                <a:lnTo>
                  <a:pt x="299981" y="1064400"/>
                </a:lnTo>
                <a:lnTo>
                  <a:pt x="253920" y="1052836"/>
                </a:lnTo>
                <a:lnTo>
                  <a:pt x="211266" y="1038703"/>
                </a:lnTo>
                <a:lnTo>
                  <a:pt x="172018" y="1022001"/>
                </a:lnTo>
                <a:lnTo>
                  <a:pt x="136177" y="1002729"/>
                </a:lnTo>
                <a:lnTo>
                  <a:pt x="100048" y="976654"/>
                </a:lnTo>
                <a:lnTo>
                  <a:pt x="69478" y="945415"/>
                </a:lnTo>
                <a:lnTo>
                  <a:pt x="44466" y="909013"/>
                </a:lnTo>
                <a:lnTo>
                  <a:pt x="25012" y="867447"/>
                </a:lnTo>
                <a:lnTo>
                  <a:pt x="11116" y="820718"/>
                </a:lnTo>
                <a:lnTo>
                  <a:pt x="2779" y="768826"/>
                </a:lnTo>
                <a:lnTo>
                  <a:pt x="0" y="711770"/>
                </a:lnTo>
                <a:lnTo>
                  <a:pt x="318492" y="711770"/>
                </a:lnTo>
                <a:lnTo>
                  <a:pt x="321050" y="748117"/>
                </a:lnTo>
                <a:lnTo>
                  <a:pt x="328724" y="777905"/>
                </a:lnTo>
                <a:lnTo>
                  <a:pt x="359419" y="817810"/>
                </a:lnTo>
                <a:lnTo>
                  <a:pt x="412160" y="837623"/>
                </a:lnTo>
                <a:lnTo>
                  <a:pt x="487784" y="844227"/>
                </a:lnTo>
                <a:lnTo>
                  <a:pt x="518386" y="843367"/>
                </a:lnTo>
                <a:lnTo>
                  <a:pt x="571220" y="836483"/>
                </a:lnTo>
                <a:lnTo>
                  <a:pt x="611846" y="821786"/>
                </a:lnTo>
                <a:lnTo>
                  <a:pt x="635496" y="774278"/>
                </a:lnTo>
                <a:lnTo>
                  <a:pt x="632589" y="756325"/>
                </a:lnTo>
                <a:lnTo>
                  <a:pt x="588987" y="716979"/>
                </a:lnTo>
                <a:lnTo>
                  <a:pt x="527874" y="697352"/>
                </a:lnTo>
                <a:lnTo>
                  <a:pt x="486365" y="687051"/>
                </a:lnTo>
                <a:lnTo>
                  <a:pt x="437554" y="676423"/>
                </a:lnTo>
                <a:lnTo>
                  <a:pt x="376302" y="662680"/>
                </a:lnTo>
                <a:lnTo>
                  <a:pt x="320538" y="648611"/>
                </a:lnTo>
                <a:lnTo>
                  <a:pt x="270262" y="634217"/>
                </a:lnTo>
                <a:lnTo>
                  <a:pt x="225474" y="619497"/>
                </a:lnTo>
                <a:lnTo>
                  <a:pt x="184942" y="602195"/>
                </a:lnTo>
                <a:lnTo>
                  <a:pt x="147060" y="580057"/>
                </a:lnTo>
                <a:lnTo>
                  <a:pt x="111830" y="553082"/>
                </a:lnTo>
                <a:lnTo>
                  <a:pt x="79250" y="521270"/>
                </a:lnTo>
                <a:lnTo>
                  <a:pt x="51903" y="483830"/>
                </a:lnTo>
                <a:lnTo>
                  <a:pt x="32370" y="440345"/>
                </a:lnTo>
                <a:lnTo>
                  <a:pt x="20649" y="390813"/>
                </a:lnTo>
                <a:lnTo>
                  <a:pt x="16743" y="335235"/>
                </a:lnTo>
                <a:lnTo>
                  <a:pt x="20443" y="280334"/>
                </a:lnTo>
                <a:lnTo>
                  <a:pt x="31543" y="230476"/>
                </a:lnTo>
                <a:lnTo>
                  <a:pt x="50043" y="185663"/>
                </a:lnTo>
                <a:lnTo>
                  <a:pt x="75943" y="145892"/>
                </a:lnTo>
                <a:lnTo>
                  <a:pt x="109243" y="111166"/>
                </a:lnTo>
                <a:lnTo>
                  <a:pt x="149944" y="81483"/>
                </a:lnTo>
                <a:lnTo>
                  <a:pt x="189550" y="59865"/>
                </a:lnTo>
                <a:lnTo>
                  <a:pt x="232042" y="41573"/>
                </a:lnTo>
                <a:lnTo>
                  <a:pt x="277420" y="26606"/>
                </a:lnTo>
                <a:lnTo>
                  <a:pt x="325682" y="14966"/>
                </a:lnTo>
                <a:lnTo>
                  <a:pt x="376831" y="6651"/>
                </a:lnTo>
                <a:lnTo>
                  <a:pt x="430864" y="1662"/>
                </a:lnTo>
                <a:lnTo>
                  <a:pt x="487784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65065" y="3272140"/>
            <a:ext cx="917575" cy="1049020"/>
          </a:xfrm>
          <a:custGeom>
            <a:avLst/>
            <a:gdLst/>
            <a:ahLst/>
            <a:cxnLst/>
            <a:rect l="l" t="t" r="r" b="b"/>
            <a:pathLst>
              <a:path w="917575" h="1049020">
                <a:moveTo>
                  <a:pt x="0" y="0"/>
                </a:moveTo>
                <a:lnTo>
                  <a:pt x="906735" y="0"/>
                </a:lnTo>
                <a:lnTo>
                  <a:pt x="906735" y="251519"/>
                </a:lnTo>
                <a:lnTo>
                  <a:pt x="336723" y="251519"/>
                </a:lnTo>
                <a:lnTo>
                  <a:pt x="336723" y="396254"/>
                </a:lnTo>
                <a:lnTo>
                  <a:pt x="824507" y="396254"/>
                </a:lnTo>
                <a:lnTo>
                  <a:pt x="824507" y="636984"/>
                </a:lnTo>
                <a:lnTo>
                  <a:pt x="336723" y="636984"/>
                </a:lnTo>
                <a:lnTo>
                  <a:pt x="336723" y="796974"/>
                </a:lnTo>
                <a:lnTo>
                  <a:pt x="917525" y="796974"/>
                </a:lnTo>
                <a:lnTo>
                  <a:pt x="917525" y="1048494"/>
                </a:lnTo>
                <a:lnTo>
                  <a:pt x="0" y="1048494"/>
                </a:lnTo>
                <a:lnTo>
                  <a:pt x="0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34913" y="3272140"/>
            <a:ext cx="923925" cy="1049020"/>
          </a:xfrm>
          <a:custGeom>
            <a:avLst/>
            <a:gdLst/>
            <a:ahLst/>
            <a:cxnLst/>
            <a:rect l="l" t="t" r="r" b="b"/>
            <a:pathLst>
              <a:path w="923925" h="1049020">
                <a:moveTo>
                  <a:pt x="588243" y="0"/>
                </a:moveTo>
                <a:lnTo>
                  <a:pt x="635658" y="2813"/>
                </a:lnTo>
                <a:lnTo>
                  <a:pt x="680423" y="11255"/>
                </a:lnTo>
                <a:lnTo>
                  <a:pt x="722537" y="25324"/>
                </a:lnTo>
                <a:lnTo>
                  <a:pt x="761999" y="45020"/>
                </a:lnTo>
                <a:lnTo>
                  <a:pt x="798020" y="69623"/>
                </a:lnTo>
                <a:lnTo>
                  <a:pt x="829809" y="98412"/>
                </a:lnTo>
                <a:lnTo>
                  <a:pt x="857366" y="131387"/>
                </a:lnTo>
                <a:lnTo>
                  <a:pt x="880690" y="168547"/>
                </a:lnTo>
                <a:lnTo>
                  <a:pt x="899410" y="208987"/>
                </a:lnTo>
                <a:lnTo>
                  <a:pt x="912781" y="251798"/>
                </a:lnTo>
                <a:lnTo>
                  <a:pt x="920804" y="296981"/>
                </a:lnTo>
                <a:lnTo>
                  <a:pt x="923478" y="344537"/>
                </a:lnTo>
                <a:lnTo>
                  <a:pt x="923478" y="364256"/>
                </a:lnTo>
                <a:lnTo>
                  <a:pt x="920804" y="411858"/>
                </a:lnTo>
                <a:lnTo>
                  <a:pt x="912781" y="457181"/>
                </a:lnTo>
                <a:lnTo>
                  <a:pt x="899410" y="500225"/>
                </a:lnTo>
                <a:lnTo>
                  <a:pt x="880690" y="540990"/>
                </a:lnTo>
                <a:lnTo>
                  <a:pt x="857366" y="578476"/>
                </a:lnTo>
                <a:lnTo>
                  <a:pt x="829809" y="611683"/>
                </a:lnTo>
                <a:lnTo>
                  <a:pt x="798020" y="640612"/>
                </a:lnTo>
                <a:lnTo>
                  <a:pt x="761999" y="665261"/>
                </a:lnTo>
                <a:lnTo>
                  <a:pt x="722537" y="684958"/>
                </a:lnTo>
                <a:lnTo>
                  <a:pt x="680423" y="699027"/>
                </a:lnTo>
                <a:lnTo>
                  <a:pt x="635658" y="707468"/>
                </a:lnTo>
                <a:lnTo>
                  <a:pt x="588243" y="710282"/>
                </a:lnTo>
                <a:lnTo>
                  <a:pt x="336723" y="710282"/>
                </a:lnTo>
                <a:lnTo>
                  <a:pt x="336723" y="1048494"/>
                </a:lnTo>
                <a:lnTo>
                  <a:pt x="0" y="1048494"/>
                </a:lnTo>
                <a:lnTo>
                  <a:pt x="0" y="0"/>
                </a:lnTo>
                <a:lnTo>
                  <a:pt x="588243" y="0"/>
                </a:lnTo>
                <a:close/>
              </a:path>
              <a:path w="923925" h="1049020">
                <a:moveTo>
                  <a:pt x="336723" y="464715"/>
                </a:moveTo>
                <a:lnTo>
                  <a:pt x="475505" y="464715"/>
                </a:lnTo>
                <a:lnTo>
                  <a:pt x="500457" y="463018"/>
                </a:lnTo>
                <a:lnTo>
                  <a:pt x="540455" y="449437"/>
                </a:lnTo>
                <a:lnTo>
                  <a:pt x="575592" y="405091"/>
                </a:lnTo>
                <a:lnTo>
                  <a:pt x="582290" y="362768"/>
                </a:lnTo>
                <a:lnTo>
                  <a:pt x="582290" y="350490"/>
                </a:lnTo>
                <a:lnTo>
                  <a:pt x="575592" y="307330"/>
                </a:lnTo>
                <a:lnTo>
                  <a:pt x="540455" y="263611"/>
                </a:lnTo>
                <a:lnTo>
                  <a:pt x="500457" y="250217"/>
                </a:lnTo>
                <a:lnTo>
                  <a:pt x="475505" y="248542"/>
                </a:lnTo>
                <a:lnTo>
                  <a:pt x="336723" y="248542"/>
                </a:lnTo>
                <a:lnTo>
                  <a:pt x="336723" y="464715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6532" y="4854109"/>
            <a:ext cx="2205990" cy="1085215"/>
          </a:xfrm>
          <a:custGeom>
            <a:avLst/>
            <a:gdLst/>
            <a:ahLst/>
            <a:cxnLst/>
            <a:rect l="l" t="t" r="r" b="b"/>
            <a:pathLst>
              <a:path w="2205990" h="1085214">
                <a:moveTo>
                  <a:pt x="487784" y="0"/>
                </a:moveTo>
                <a:lnTo>
                  <a:pt x="543830" y="1662"/>
                </a:lnTo>
                <a:lnTo>
                  <a:pt x="596945" y="6651"/>
                </a:lnTo>
                <a:lnTo>
                  <a:pt x="647128" y="14966"/>
                </a:lnTo>
                <a:lnTo>
                  <a:pt x="694381" y="26606"/>
                </a:lnTo>
                <a:lnTo>
                  <a:pt x="738703" y="41573"/>
                </a:lnTo>
                <a:lnTo>
                  <a:pt x="780094" y="59865"/>
                </a:lnTo>
                <a:lnTo>
                  <a:pt x="818554" y="81483"/>
                </a:lnTo>
                <a:lnTo>
                  <a:pt x="858200" y="110825"/>
                </a:lnTo>
                <a:lnTo>
                  <a:pt x="890818" y="144528"/>
                </a:lnTo>
                <a:lnTo>
                  <a:pt x="916409" y="182593"/>
                </a:lnTo>
                <a:lnTo>
                  <a:pt x="934971" y="225019"/>
                </a:lnTo>
                <a:lnTo>
                  <a:pt x="946505" y="271807"/>
                </a:lnTo>
                <a:lnTo>
                  <a:pt x="951011" y="322957"/>
                </a:lnTo>
                <a:lnTo>
                  <a:pt x="951011" y="341188"/>
                </a:lnTo>
                <a:lnTo>
                  <a:pt x="635496" y="341188"/>
                </a:lnTo>
                <a:lnTo>
                  <a:pt x="635496" y="335235"/>
                </a:lnTo>
                <a:lnTo>
                  <a:pt x="633403" y="313306"/>
                </a:lnTo>
                <a:lnTo>
                  <a:pt x="616659" y="275169"/>
                </a:lnTo>
                <a:lnTo>
                  <a:pt x="583080" y="245612"/>
                </a:lnTo>
                <a:lnTo>
                  <a:pt x="532107" y="230358"/>
                </a:lnTo>
                <a:lnTo>
                  <a:pt x="500062" y="228451"/>
                </a:lnTo>
                <a:lnTo>
                  <a:pt x="468366" y="229706"/>
                </a:lnTo>
                <a:lnTo>
                  <a:pt x="416834" y="239752"/>
                </a:lnTo>
                <a:lnTo>
                  <a:pt x="381372" y="258984"/>
                </a:lnTo>
                <a:lnTo>
                  <a:pt x="361280" y="297284"/>
                </a:lnTo>
                <a:lnTo>
                  <a:pt x="364326" y="316445"/>
                </a:lnTo>
                <a:lnTo>
                  <a:pt x="388697" y="346955"/>
                </a:lnTo>
                <a:lnTo>
                  <a:pt x="438112" y="368256"/>
                </a:lnTo>
                <a:lnTo>
                  <a:pt x="516619" y="388720"/>
                </a:lnTo>
                <a:lnTo>
                  <a:pt x="567035" y="399231"/>
                </a:lnTo>
                <a:lnTo>
                  <a:pt x="627473" y="412393"/>
                </a:lnTo>
                <a:lnTo>
                  <a:pt x="682283" y="425834"/>
                </a:lnTo>
                <a:lnTo>
                  <a:pt x="731466" y="439554"/>
                </a:lnTo>
                <a:lnTo>
                  <a:pt x="775022" y="453553"/>
                </a:lnTo>
                <a:lnTo>
                  <a:pt x="814485" y="469762"/>
                </a:lnTo>
                <a:lnTo>
                  <a:pt x="851389" y="490481"/>
                </a:lnTo>
                <a:lnTo>
                  <a:pt x="885736" y="515712"/>
                </a:lnTo>
                <a:lnTo>
                  <a:pt x="917525" y="545455"/>
                </a:lnTo>
                <a:lnTo>
                  <a:pt x="944314" y="580313"/>
                </a:lnTo>
                <a:lnTo>
                  <a:pt x="963661" y="620892"/>
                </a:lnTo>
                <a:lnTo>
                  <a:pt x="975568" y="667191"/>
                </a:lnTo>
                <a:lnTo>
                  <a:pt x="980033" y="719211"/>
                </a:lnTo>
                <a:lnTo>
                  <a:pt x="976539" y="778557"/>
                </a:lnTo>
                <a:lnTo>
                  <a:pt x="966059" y="832569"/>
                </a:lnTo>
                <a:lnTo>
                  <a:pt x="948593" y="881248"/>
                </a:lnTo>
                <a:lnTo>
                  <a:pt x="924139" y="924594"/>
                </a:lnTo>
                <a:lnTo>
                  <a:pt x="892699" y="962607"/>
                </a:lnTo>
                <a:lnTo>
                  <a:pt x="854273" y="995288"/>
                </a:lnTo>
                <a:lnTo>
                  <a:pt x="816618" y="1019077"/>
                </a:lnTo>
                <a:lnTo>
                  <a:pt x="775515" y="1039207"/>
                </a:lnTo>
                <a:lnTo>
                  <a:pt x="730966" y="1055677"/>
                </a:lnTo>
                <a:lnTo>
                  <a:pt x="682969" y="1068487"/>
                </a:lnTo>
                <a:lnTo>
                  <a:pt x="631524" y="1077637"/>
                </a:lnTo>
                <a:lnTo>
                  <a:pt x="576633" y="1083126"/>
                </a:lnTo>
                <a:lnTo>
                  <a:pt x="518293" y="1084956"/>
                </a:lnTo>
                <a:lnTo>
                  <a:pt x="458605" y="1083672"/>
                </a:lnTo>
                <a:lnTo>
                  <a:pt x="402324" y="1079817"/>
                </a:lnTo>
                <a:lnTo>
                  <a:pt x="349449" y="1073393"/>
                </a:lnTo>
                <a:lnTo>
                  <a:pt x="299981" y="1064400"/>
                </a:lnTo>
                <a:lnTo>
                  <a:pt x="253920" y="1052836"/>
                </a:lnTo>
                <a:lnTo>
                  <a:pt x="211266" y="1038704"/>
                </a:lnTo>
                <a:lnTo>
                  <a:pt x="172018" y="1022001"/>
                </a:lnTo>
                <a:lnTo>
                  <a:pt x="136177" y="1002729"/>
                </a:lnTo>
                <a:lnTo>
                  <a:pt x="100048" y="976654"/>
                </a:lnTo>
                <a:lnTo>
                  <a:pt x="69478" y="945415"/>
                </a:lnTo>
                <a:lnTo>
                  <a:pt x="44466" y="909013"/>
                </a:lnTo>
                <a:lnTo>
                  <a:pt x="25012" y="867447"/>
                </a:lnTo>
                <a:lnTo>
                  <a:pt x="11116" y="820718"/>
                </a:lnTo>
                <a:lnTo>
                  <a:pt x="2779" y="768826"/>
                </a:lnTo>
                <a:lnTo>
                  <a:pt x="0" y="711770"/>
                </a:lnTo>
                <a:lnTo>
                  <a:pt x="318492" y="711770"/>
                </a:lnTo>
                <a:lnTo>
                  <a:pt x="321050" y="748117"/>
                </a:lnTo>
                <a:lnTo>
                  <a:pt x="328724" y="777905"/>
                </a:lnTo>
                <a:lnTo>
                  <a:pt x="359419" y="817810"/>
                </a:lnTo>
                <a:lnTo>
                  <a:pt x="412160" y="837623"/>
                </a:lnTo>
                <a:lnTo>
                  <a:pt x="487784" y="844227"/>
                </a:lnTo>
                <a:lnTo>
                  <a:pt x="518386" y="843367"/>
                </a:lnTo>
                <a:lnTo>
                  <a:pt x="571220" y="836483"/>
                </a:lnTo>
                <a:lnTo>
                  <a:pt x="611846" y="821787"/>
                </a:lnTo>
                <a:lnTo>
                  <a:pt x="635496" y="774278"/>
                </a:lnTo>
                <a:lnTo>
                  <a:pt x="632589" y="756325"/>
                </a:lnTo>
                <a:lnTo>
                  <a:pt x="588987" y="716979"/>
                </a:lnTo>
                <a:lnTo>
                  <a:pt x="527874" y="697352"/>
                </a:lnTo>
                <a:lnTo>
                  <a:pt x="486365" y="687051"/>
                </a:lnTo>
                <a:lnTo>
                  <a:pt x="437554" y="676423"/>
                </a:lnTo>
                <a:lnTo>
                  <a:pt x="376302" y="662680"/>
                </a:lnTo>
                <a:lnTo>
                  <a:pt x="320538" y="648611"/>
                </a:lnTo>
                <a:lnTo>
                  <a:pt x="270262" y="634217"/>
                </a:lnTo>
                <a:lnTo>
                  <a:pt x="225474" y="619497"/>
                </a:lnTo>
                <a:lnTo>
                  <a:pt x="184942" y="602195"/>
                </a:lnTo>
                <a:lnTo>
                  <a:pt x="147060" y="580057"/>
                </a:lnTo>
                <a:lnTo>
                  <a:pt x="111830" y="553082"/>
                </a:lnTo>
                <a:lnTo>
                  <a:pt x="79250" y="521270"/>
                </a:lnTo>
                <a:lnTo>
                  <a:pt x="51903" y="483830"/>
                </a:lnTo>
                <a:lnTo>
                  <a:pt x="32370" y="440345"/>
                </a:lnTo>
                <a:lnTo>
                  <a:pt x="20649" y="390813"/>
                </a:lnTo>
                <a:lnTo>
                  <a:pt x="16743" y="335235"/>
                </a:lnTo>
                <a:lnTo>
                  <a:pt x="20443" y="280334"/>
                </a:lnTo>
                <a:lnTo>
                  <a:pt x="31543" y="230476"/>
                </a:lnTo>
                <a:lnTo>
                  <a:pt x="50043" y="185663"/>
                </a:lnTo>
                <a:lnTo>
                  <a:pt x="75943" y="145892"/>
                </a:lnTo>
                <a:lnTo>
                  <a:pt x="109243" y="111166"/>
                </a:lnTo>
                <a:lnTo>
                  <a:pt x="149944" y="81483"/>
                </a:lnTo>
                <a:lnTo>
                  <a:pt x="189550" y="59865"/>
                </a:lnTo>
                <a:lnTo>
                  <a:pt x="232042" y="41573"/>
                </a:lnTo>
                <a:lnTo>
                  <a:pt x="277420" y="26606"/>
                </a:lnTo>
                <a:lnTo>
                  <a:pt x="325682" y="14966"/>
                </a:lnTo>
                <a:lnTo>
                  <a:pt x="376831" y="6651"/>
                </a:lnTo>
                <a:lnTo>
                  <a:pt x="430864" y="1662"/>
                </a:lnTo>
                <a:lnTo>
                  <a:pt x="487784" y="0"/>
                </a:lnTo>
                <a:close/>
              </a:path>
              <a:path w="2205990" h="1085214">
                <a:moveTo>
                  <a:pt x="1638371" y="0"/>
                </a:moveTo>
                <a:lnTo>
                  <a:pt x="1697122" y="1713"/>
                </a:lnTo>
                <a:lnTo>
                  <a:pt x="1752822" y="6853"/>
                </a:lnTo>
                <a:lnTo>
                  <a:pt x="1805472" y="15420"/>
                </a:lnTo>
                <a:lnTo>
                  <a:pt x="1855073" y="27413"/>
                </a:lnTo>
                <a:lnTo>
                  <a:pt x="1901623" y="42834"/>
                </a:lnTo>
                <a:lnTo>
                  <a:pt x="1945123" y="61681"/>
                </a:lnTo>
                <a:lnTo>
                  <a:pt x="1985573" y="83954"/>
                </a:lnTo>
                <a:lnTo>
                  <a:pt x="2022973" y="109655"/>
                </a:lnTo>
                <a:lnTo>
                  <a:pt x="2057323" y="138782"/>
                </a:lnTo>
                <a:lnTo>
                  <a:pt x="2088402" y="171106"/>
                </a:lnTo>
                <a:lnTo>
                  <a:pt x="2115825" y="206563"/>
                </a:lnTo>
                <a:lnTo>
                  <a:pt x="2139592" y="245153"/>
                </a:lnTo>
                <a:lnTo>
                  <a:pt x="2159702" y="286875"/>
                </a:lnTo>
                <a:lnTo>
                  <a:pt x="2176155" y="331730"/>
                </a:lnTo>
                <a:lnTo>
                  <a:pt x="2188953" y="379718"/>
                </a:lnTo>
                <a:lnTo>
                  <a:pt x="2198094" y="430839"/>
                </a:lnTo>
                <a:lnTo>
                  <a:pt x="2203578" y="485092"/>
                </a:lnTo>
                <a:lnTo>
                  <a:pt x="2205407" y="542478"/>
                </a:lnTo>
                <a:lnTo>
                  <a:pt x="2203578" y="599869"/>
                </a:lnTo>
                <a:lnTo>
                  <a:pt x="2198094" y="654136"/>
                </a:lnTo>
                <a:lnTo>
                  <a:pt x="2188953" y="705280"/>
                </a:lnTo>
                <a:lnTo>
                  <a:pt x="2176155" y="753300"/>
                </a:lnTo>
                <a:lnTo>
                  <a:pt x="2159702" y="798196"/>
                </a:lnTo>
                <a:lnTo>
                  <a:pt x="2139592" y="839969"/>
                </a:lnTo>
                <a:lnTo>
                  <a:pt x="2115825" y="878618"/>
                </a:lnTo>
                <a:lnTo>
                  <a:pt x="2088402" y="914144"/>
                </a:lnTo>
                <a:lnTo>
                  <a:pt x="2057323" y="946546"/>
                </a:lnTo>
                <a:lnTo>
                  <a:pt x="2022973" y="975595"/>
                </a:lnTo>
                <a:lnTo>
                  <a:pt x="1985573" y="1001227"/>
                </a:lnTo>
                <a:lnTo>
                  <a:pt x="1945123" y="1023441"/>
                </a:lnTo>
                <a:lnTo>
                  <a:pt x="1901623" y="1042237"/>
                </a:lnTo>
                <a:lnTo>
                  <a:pt x="1855073" y="1057616"/>
                </a:lnTo>
                <a:lnTo>
                  <a:pt x="1805472" y="1069578"/>
                </a:lnTo>
                <a:lnTo>
                  <a:pt x="1752822" y="1078121"/>
                </a:lnTo>
                <a:lnTo>
                  <a:pt x="1697122" y="1083248"/>
                </a:lnTo>
                <a:lnTo>
                  <a:pt x="1638371" y="1084956"/>
                </a:lnTo>
                <a:lnTo>
                  <a:pt x="1579626" y="1083257"/>
                </a:lnTo>
                <a:lnTo>
                  <a:pt x="1523939" y="1078158"/>
                </a:lnTo>
                <a:lnTo>
                  <a:pt x="1471312" y="1069660"/>
                </a:lnTo>
                <a:lnTo>
                  <a:pt x="1421744" y="1057763"/>
                </a:lnTo>
                <a:lnTo>
                  <a:pt x="1375235" y="1042467"/>
                </a:lnTo>
                <a:lnTo>
                  <a:pt x="1331786" y="1023772"/>
                </a:lnTo>
                <a:lnTo>
                  <a:pt x="1291395" y="1001677"/>
                </a:lnTo>
                <a:lnTo>
                  <a:pt x="1254064" y="976183"/>
                </a:lnTo>
                <a:lnTo>
                  <a:pt x="1219792" y="947290"/>
                </a:lnTo>
                <a:lnTo>
                  <a:pt x="1188947" y="915026"/>
                </a:lnTo>
                <a:lnTo>
                  <a:pt x="1161731" y="879583"/>
                </a:lnTo>
                <a:lnTo>
                  <a:pt x="1138144" y="840961"/>
                </a:lnTo>
                <a:lnTo>
                  <a:pt x="1118185" y="799161"/>
                </a:lnTo>
                <a:lnTo>
                  <a:pt x="1101855" y="754181"/>
                </a:lnTo>
                <a:lnTo>
                  <a:pt x="1089154" y="706024"/>
                </a:lnTo>
                <a:lnTo>
                  <a:pt x="1080082" y="654687"/>
                </a:lnTo>
                <a:lnTo>
                  <a:pt x="1074639" y="600172"/>
                </a:lnTo>
                <a:lnTo>
                  <a:pt x="1072825" y="542478"/>
                </a:lnTo>
                <a:lnTo>
                  <a:pt x="1074639" y="484789"/>
                </a:lnTo>
                <a:lnTo>
                  <a:pt x="1080082" y="430287"/>
                </a:lnTo>
                <a:lnTo>
                  <a:pt x="1089154" y="378974"/>
                </a:lnTo>
                <a:lnTo>
                  <a:pt x="1101855" y="330848"/>
                </a:lnTo>
                <a:lnTo>
                  <a:pt x="1118185" y="285910"/>
                </a:lnTo>
                <a:lnTo>
                  <a:pt x="1138144" y="244160"/>
                </a:lnTo>
                <a:lnTo>
                  <a:pt x="1161731" y="205598"/>
                </a:lnTo>
                <a:lnTo>
                  <a:pt x="1188947" y="170224"/>
                </a:lnTo>
                <a:lnTo>
                  <a:pt x="1219792" y="138038"/>
                </a:lnTo>
                <a:lnTo>
                  <a:pt x="1254064" y="109067"/>
                </a:lnTo>
                <a:lnTo>
                  <a:pt x="1291395" y="83504"/>
                </a:lnTo>
                <a:lnTo>
                  <a:pt x="1331786" y="61350"/>
                </a:lnTo>
                <a:lnTo>
                  <a:pt x="1375235" y="42604"/>
                </a:lnTo>
                <a:lnTo>
                  <a:pt x="1421744" y="27266"/>
                </a:lnTo>
                <a:lnTo>
                  <a:pt x="1471312" y="15337"/>
                </a:lnTo>
                <a:lnTo>
                  <a:pt x="1523939" y="6816"/>
                </a:lnTo>
                <a:lnTo>
                  <a:pt x="1579626" y="1704"/>
                </a:lnTo>
                <a:lnTo>
                  <a:pt x="1638371" y="0"/>
                </a:lnTo>
                <a:close/>
              </a:path>
              <a:path w="2205990" h="1085214">
                <a:moveTo>
                  <a:pt x="1638371" y="251519"/>
                </a:moveTo>
                <a:lnTo>
                  <a:pt x="1587468" y="255612"/>
                </a:lnTo>
                <a:lnTo>
                  <a:pt x="1543028" y="267890"/>
                </a:lnTo>
                <a:lnTo>
                  <a:pt x="1505054" y="288354"/>
                </a:lnTo>
                <a:lnTo>
                  <a:pt x="1473544" y="317003"/>
                </a:lnTo>
                <a:lnTo>
                  <a:pt x="1448964" y="352606"/>
                </a:lnTo>
                <a:lnTo>
                  <a:pt x="1431407" y="393929"/>
                </a:lnTo>
                <a:lnTo>
                  <a:pt x="1420873" y="440973"/>
                </a:lnTo>
                <a:lnTo>
                  <a:pt x="1417362" y="493737"/>
                </a:lnTo>
                <a:lnTo>
                  <a:pt x="1417362" y="591219"/>
                </a:lnTo>
                <a:lnTo>
                  <a:pt x="1420873" y="643983"/>
                </a:lnTo>
                <a:lnTo>
                  <a:pt x="1431407" y="691027"/>
                </a:lnTo>
                <a:lnTo>
                  <a:pt x="1448964" y="732350"/>
                </a:lnTo>
                <a:lnTo>
                  <a:pt x="1473544" y="767953"/>
                </a:lnTo>
                <a:lnTo>
                  <a:pt x="1505054" y="796602"/>
                </a:lnTo>
                <a:lnTo>
                  <a:pt x="1543028" y="817066"/>
                </a:lnTo>
                <a:lnTo>
                  <a:pt x="1587468" y="829344"/>
                </a:lnTo>
                <a:lnTo>
                  <a:pt x="1638371" y="833437"/>
                </a:lnTo>
                <a:lnTo>
                  <a:pt x="1689299" y="829344"/>
                </a:lnTo>
                <a:lnTo>
                  <a:pt x="1733807" y="817066"/>
                </a:lnTo>
                <a:lnTo>
                  <a:pt x="1771898" y="796602"/>
                </a:lnTo>
                <a:lnTo>
                  <a:pt x="1803571" y="767953"/>
                </a:lnTo>
                <a:lnTo>
                  <a:pt x="1828639" y="732350"/>
                </a:lnTo>
                <a:lnTo>
                  <a:pt x="1846545" y="691027"/>
                </a:lnTo>
                <a:lnTo>
                  <a:pt x="1857288" y="643983"/>
                </a:lnTo>
                <a:lnTo>
                  <a:pt x="1860869" y="591219"/>
                </a:lnTo>
                <a:lnTo>
                  <a:pt x="1860869" y="493737"/>
                </a:lnTo>
                <a:lnTo>
                  <a:pt x="1857288" y="440973"/>
                </a:lnTo>
                <a:lnTo>
                  <a:pt x="1846545" y="393929"/>
                </a:lnTo>
                <a:lnTo>
                  <a:pt x="1828639" y="352606"/>
                </a:lnTo>
                <a:lnTo>
                  <a:pt x="1803571" y="317003"/>
                </a:lnTo>
                <a:lnTo>
                  <a:pt x="1771898" y="288354"/>
                </a:lnTo>
                <a:lnTo>
                  <a:pt x="1733807" y="267890"/>
                </a:lnTo>
                <a:lnTo>
                  <a:pt x="1689299" y="255612"/>
                </a:lnTo>
                <a:lnTo>
                  <a:pt x="1638371" y="251519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08369" y="4854109"/>
            <a:ext cx="1049020" cy="1085215"/>
          </a:xfrm>
          <a:custGeom>
            <a:avLst/>
            <a:gdLst/>
            <a:ahLst/>
            <a:cxnLst/>
            <a:rect l="l" t="t" r="r" b="b"/>
            <a:pathLst>
              <a:path w="1049020" h="1085214">
                <a:moveTo>
                  <a:pt x="544338" y="0"/>
                </a:moveTo>
                <a:lnTo>
                  <a:pt x="601044" y="1819"/>
                </a:lnTo>
                <a:lnTo>
                  <a:pt x="654704" y="7278"/>
                </a:lnTo>
                <a:lnTo>
                  <a:pt x="705317" y="16376"/>
                </a:lnTo>
                <a:lnTo>
                  <a:pt x="752884" y="29114"/>
                </a:lnTo>
                <a:lnTo>
                  <a:pt x="797404" y="45491"/>
                </a:lnTo>
                <a:lnTo>
                  <a:pt x="838878" y="65507"/>
                </a:lnTo>
                <a:lnTo>
                  <a:pt x="877306" y="89163"/>
                </a:lnTo>
                <a:lnTo>
                  <a:pt x="912688" y="116458"/>
                </a:lnTo>
                <a:lnTo>
                  <a:pt x="944517" y="147136"/>
                </a:lnTo>
                <a:lnTo>
                  <a:pt x="972103" y="180942"/>
                </a:lnTo>
                <a:lnTo>
                  <a:pt x="995444" y="217876"/>
                </a:lnTo>
                <a:lnTo>
                  <a:pt x="1014542" y="257937"/>
                </a:lnTo>
                <a:lnTo>
                  <a:pt x="1029396" y="301126"/>
                </a:lnTo>
                <a:lnTo>
                  <a:pt x="1040006" y="347443"/>
                </a:lnTo>
                <a:lnTo>
                  <a:pt x="1046372" y="396888"/>
                </a:lnTo>
                <a:lnTo>
                  <a:pt x="1048494" y="449460"/>
                </a:lnTo>
                <a:lnTo>
                  <a:pt x="727025" y="449460"/>
                </a:lnTo>
                <a:lnTo>
                  <a:pt x="724025" y="406091"/>
                </a:lnTo>
                <a:lnTo>
                  <a:pt x="715026" y="367512"/>
                </a:lnTo>
                <a:lnTo>
                  <a:pt x="679028" y="304725"/>
                </a:lnTo>
                <a:lnTo>
                  <a:pt x="620892" y="264821"/>
                </a:lnTo>
                <a:lnTo>
                  <a:pt x="542478" y="251519"/>
                </a:lnTo>
                <a:lnTo>
                  <a:pt x="494876" y="255519"/>
                </a:lnTo>
                <a:lnTo>
                  <a:pt x="454018" y="267518"/>
                </a:lnTo>
                <a:lnTo>
                  <a:pt x="419904" y="287517"/>
                </a:lnTo>
                <a:lnTo>
                  <a:pt x="392534" y="315515"/>
                </a:lnTo>
                <a:lnTo>
                  <a:pt x="371535" y="350652"/>
                </a:lnTo>
                <a:lnTo>
                  <a:pt x="356536" y="392069"/>
                </a:lnTo>
                <a:lnTo>
                  <a:pt x="347536" y="439763"/>
                </a:lnTo>
                <a:lnTo>
                  <a:pt x="344537" y="493737"/>
                </a:lnTo>
                <a:lnTo>
                  <a:pt x="344537" y="591219"/>
                </a:lnTo>
                <a:lnTo>
                  <a:pt x="347536" y="644588"/>
                </a:lnTo>
                <a:lnTo>
                  <a:pt x="356536" y="691957"/>
                </a:lnTo>
                <a:lnTo>
                  <a:pt x="371535" y="733327"/>
                </a:lnTo>
                <a:lnTo>
                  <a:pt x="392534" y="768697"/>
                </a:lnTo>
                <a:lnTo>
                  <a:pt x="419718" y="797021"/>
                </a:lnTo>
                <a:lnTo>
                  <a:pt x="453274" y="817252"/>
                </a:lnTo>
                <a:lnTo>
                  <a:pt x="493202" y="829391"/>
                </a:lnTo>
                <a:lnTo>
                  <a:pt x="539501" y="833437"/>
                </a:lnTo>
                <a:lnTo>
                  <a:pt x="585289" y="830298"/>
                </a:lnTo>
                <a:lnTo>
                  <a:pt x="625171" y="820880"/>
                </a:lnTo>
                <a:lnTo>
                  <a:pt x="687213" y="783208"/>
                </a:lnTo>
                <a:lnTo>
                  <a:pt x="725164" y="722653"/>
                </a:lnTo>
                <a:lnTo>
                  <a:pt x="734652" y="684632"/>
                </a:lnTo>
                <a:lnTo>
                  <a:pt x="737815" y="641449"/>
                </a:lnTo>
                <a:lnTo>
                  <a:pt x="1048494" y="641449"/>
                </a:lnTo>
                <a:lnTo>
                  <a:pt x="1045805" y="700836"/>
                </a:lnTo>
                <a:lnTo>
                  <a:pt x="1037741" y="756107"/>
                </a:lnTo>
                <a:lnTo>
                  <a:pt x="1024301" y="807263"/>
                </a:lnTo>
                <a:lnTo>
                  <a:pt x="1005485" y="854303"/>
                </a:lnTo>
                <a:lnTo>
                  <a:pt x="981293" y="897228"/>
                </a:lnTo>
                <a:lnTo>
                  <a:pt x="951725" y="936037"/>
                </a:lnTo>
                <a:lnTo>
                  <a:pt x="916781" y="970731"/>
                </a:lnTo>
                <a:lnTo>
                  <a:pt x="882149" y="997503"/>
                </a:lnTo>
                <a:lnTo>
                  <a:pt x="844111" y="1020705"/>
                </a:lnTo>
                <a:lnTo>
                  <a:pt x="802666" y="1040337"/>
                </a:lnTo>
                <a:lnTo>
                  <a:pt x="757814" y="1056400"/>
                </a:lnTo>
                <a:lnTo>
                  <a:pt x="709555" y="1068893"/>
                </a:lnTo>
                <a:lnTo>
                  <a:pt x="657890" y="1077817"/>
                </a:lnTo>
                <a:lnTo>
                  <a:pt x="602817" y="1083172"/>
                </a:lnTo>
                <a:lnTo>
                  <a:pt x="544338" y="1084956"/>
                </a:lnTo>
                <a:lnTo>
                  <a:pt x="486332" y="1083266"/>
                </a:lnTo>
                <a:lnTo>
                  <a:pt x="431541" y="1078195"/>
                </a:lnTo>
                <a:lnTo>
                  <a:pt x="379966" y="1069743"/>
                </a:lnTo>
                <a:lnTo>
                  <a:pt x="331606" y="1057910"/>
                </a:lnTo>
                <a:lnTo>
                  <a:pt x="286461" y="1042697"/>
                </a:lnTo>
                <a:lnTo>
                  <a:pt x="244532" y="1024102"/>
                </a:lnTo>
                <a:lnTo>
                  <a:pt x="205819" y="1002127"/>
                </a:lnTo>
                <a:lnTo>
                  <a:pt x="170320" y="976771"/>
                </a:lnTo>
                <a:lnTo>
                  <a:pt x="138038" y="948035"/>
                </a:lnTo>
                <a:lnTo>
                  <a:pt x="109067" y="915908"/>
                </a:lnTo>
                <a:lnTo>
                  <a:pt x="83504" y="880547"/>
                </a:lnTo>
                <a:lnTo>
                  <a:pt x="61350" y="841953"/>
                </a:lnTo>
                <a:lnTo>
                  <a:pt x="42604" y="800125"/>
                </a:lnTo>
                <a:lnTo>
                  <a:pt x="27266" y="755063"/>
                </a:lnTo>
                <a:lnTo>
                  <a:pt x="15337" y="706768"/>
                </a:lnTo>
                <a:lnTo>
                  <a:pt x="6816" y="655238"/>
                </a:lnTo>
                <a:lnTo>
                  <a:pt x="1704" y="600475"/>
                </a:lnTo>
                <a:lnTo>
                  <a:pt x="0" y="542478"/>
                </a:lnTo>
                <a:lnTo>
                  <a:pt x="1704" y="484486"/>
                </a:lnTo>
                <a:lnTo>
                  <a:pt x="6816" y="429736"/>
                </a:lnTo>
                <a:lnTo>
                  <a:pt x="15337" y="378230"/>
                </a:lnTo>
                <a:lnTo>
                  <a:pt x="27266" y="329966"/>
                </a:lnTo>
                <a:lnTo>
                  <a:pt x="42604" y="284946"/>
                </a:lnTo>
                <a:lnTo>
                  <a:pt x="61350" y="243168"/>
                </a:lnTo>
                <a:lnTo>
                  <a:pt x="83504" y="204634"/>
                </a:lnTo>
                <a:lnTo>
                  <a:pt x="109067" y="169342"/>
                </a:lnTo>
                <a:lnTo>
                  <a:pt x="138038" y="137294"/>
                </a:lnTo>
                <a:lnTo>
                  <a:pt x="170320" y="108479"/>
                </a:lnTo>
                <a:lnTo>
                  <a:pt x="205819" y="83054"/>
                </a:lnTo>
                <a:lnTo>
                  <a:pt x="244532" y="61019"/>
                </a:lnTo>
                <a:lnTo>
                  <a:pt x="286461" y="42374"/>
                </a:lnTo>
                <a:lnTo>
                  <a:pt x="331606" y="27119"/>
                </a:lnTo>
                <a:lnTo>
                  <a:pt x="379966" y="15254"/>
                </a:lnTo>
                <a:lnTo>
                  <a:pt x="431541" y="6779"/>
                </a:lnTo>
                <a:lnTo>
                  <a:pt x="486332" y="1694"/>
                </a:lnTo>
                <a:lnTo>
                  <a:pt x="544338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23093" y="4872340"/>
            <a:ext cx="337185" cy="1049020"/>
          </a:xfrm>
          <a:custGeom>
            <a:avLst/>
            <a:gdLst/>
            <a:ahLst/>
            <a:cxnLst/>
            <a:rect l="l" t="t" r="r" b="b"/>
            <a:pathLst>
              <a:path w="337184" h="1049020">
                <a:moveTo>
                  <a:pt x="0" y="1048494"/>
                </a:moveTo>
                <a:lnTo>
                  <a:pt x="0" y="0"/>
                </a:lnTo>
                <a:lnTo>
                  <a:pt x="336723" y="0"/>
                </a:lnTo>
                <a:lnTo>
                  <a:pt x="336723" y="1048494"/>
                </a:lnTo>
                <a:lnTo>
                  <a:pt x="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72712" y="4872340"/>
            <a:ext cx="2127885" cy="1049020"/>
          </a:xfrm>
          <a:custGeom>
            <a:avLst/>
            <a:gdLst/>
            <a:ahLst/>
            <a:cxnLst/>
            <a:rect l="l" t="t" r="r" b="b"/>
            <a:pathLst>
              <a:path w="2127884" h="1049020">
                <a:moveTo>
                  <a:pt x="799951" y="1048494"/>
                </a:moveTo>
                <a:lnTo>
                  <a:pt x="756046" y="900782"/>
                </a:lnTo>
                <a:lnTo>
                  <a:pt x="388441" y="900782"/>
                </a:lnTo>
                <a:lnTo>
                  <a:pt x="344537" y="1048494"/>
                </a:lnTo>
                <a:lnTo>
                  <a:pt x="0" y="1048494"/>
                </a:lnTo>
                <a:lnTo>
                  <a:pt x="382488" y="0"/>
                </a:lnTo>
                <a:lnTo>
                  <a:pt x="774278" y="0"/>
                </a:lnTo>
                <a:lnTo>
                  <a:pt x="1156766" y="1048494"/>
                </a:lnTo>
                <a:lnTo>
                  <a:pt x="799951" y="1048494"/>
                </a:lnTo>
                <a:close/>
              </a:path>
              <a:path w="2127884" h="1049020">
                <a:moveTo>
                  <a:pt x="458762" y="666005"/>
                </a:moveTo>
                <a:lnTo>
                  <a:pt x="685725" y="666005"/>
                </a:lnTo>
                <a:lnTo>
                  <a:pt x="575964" y="292447"/>
                </a:lnTo>
                <a:lnTo>
                  <a:pt x="570011" y="292447"/>
                </a:lnTo>
                <a:lnTo>
                  <a:pt x="458762" y="666005"/>
                </a:lnTo>
                <a:close/>
              </a:path>
              <a:path w="2127884" h="1049020">
                <a:moveTo>
                  <a:pt x="1252675" y="0"/>
                </a:moveTo>
                <a:lnTo>
                  <a:pt x="1589398" y="0"/>
                </a:lnTo>
                <a:lnTo>
                  <a:pt x="1589398" y="780231"/>
                </a:lnTo>
                <a:lnTo>
                  <a:pt x="2127412" y="780231"/>
                </a:lnTo>
                <a:lnTo>
                  <a:pt x="2127412" y="1048494"/>
                </a:lnTo>
                <a:lnTo>
                  <a:pt x="1252675" y="1048494"/>
                </a:lnTo>
                <a:lnTo>
                  <a:pt x="1252675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67220" y="4872340"/>
            <a:ext cx="1256030" cy="1049020"/>
          </a:xfrm>
          <a:custGeom>
            <a:avLst/>
            <a:gdLst/>
            <a:ahLst/>
            <a:cxnLst/>
            <a:rect l="l" t="t" r="r" b="b"/>
            <a:pathLst>
              <a:path w="1256029" h="1049020">
                <a:moveTo>
                  <a:pt x="921990" y="1048494"/>
                </a:moveTo>
                <a:lnTo>
                  <a:pt x="921990" y="670470"/>
                </a:lnTo>
                <a:lnTo>
                  <a:pt x="922315" y="635240"/>
                </a:lnTo>
                <a:lnTo>
                  <a:pt x="924920" y="563244"/>
                </a:lnTo>
                <a:lnTo>
                  <a:pt x="930012" y="490946"/>
                </a:lnTo>
                <a:lnTo>
                  <a:pt x="935779" y="428810"/>
                </a:lnTo>
                <a:lnTo>
                  <a:pt x="941430" y="379372"/>
                </a:lnTo>
                <a:lnTo>
                  <a:pt x="943570" y="361094"/>
                </a:lnTo>
                <a:lnTo>
                  <a:pt x="945151" y="347374"/>
                </a:lnTo>
                <a:lnTo>
                  <a:pt x="946174" y="338211"/>
                </a:lnTo>
                <a:lnTo>
                  <a:pt x="940221" y="338211"/>
                </a:lnTo>
                <a:lnTo>
                  <a:pt x="746745" y="1048494"/>
                </a:lnTo>
                <a:lnTo>
                  <a:pt x="482947" y="1048494"/>
                </a:lnTo>
                <a:lnTo>
                  <a:pt x="287982" y="339700"/>
                </a:lnTo>
                <a:lnTo>
                  <a:pt x="282029" y="339700"/>
                </a:lnTo>
                <a:lnTo>
                  <a:pt x="283099" y="348815"/>
                </a:lnTo>
                <a:lnTo>
                  <a:pt x="284819" y="362396"/>
                </a:lnTo>
                <a:lnTo>
                  <a:pt x="287191" y="380441"/>
                </a:lnTo>
                <a:lnTo>
                  <a:pt x="290214" y="402952"/>
                </a:lnTo>
                <a:lnTo>
                  <a:pt x="293516" y="429229"/>
                </a:lnTo>
                <a:lnTo>
                  <a:pt x="299842" y="490993"/>
                </a:lnTo>
                <a:lnTo>
                  <a:pt x="305632" y="563244"/>
                </a:lnTo>
                <a:lnTo>
                  <a:pt x="308795" y="635240"/>
                </a:lnTo>
                <a:lnTo>
                  <a:pt x="309190" y="1048494"/>
                </a:lnTo>
                <a:lnTo>
                  <a:pt x="0" y="1048494"/>
                </a:lnTo>
                <a:lnTo>
                  <a:pt x="0" y="0"/>
                </a:lnTo>
                <a:lnTo>
                  <a:pt x="475505" y="0"/>
                </a:lnTo>
                <a:lnTo>
                  <a:pt x="634007" y="604986"/>
                </a:lnTo>
                <a:lnTo>
                  <a:pt x="639960" y="604986"/>
                </a:lnTo>
                <a:lnTo>
                  <a:pt x="796974" y="0"/>
                </a:lnTo>
                <a:lnTo>
                  <a:pt x="1255737" y="0"/>
                </a:lnTo>
                <a:lnTo>
                  <a:pt x="1255737" y="1048494"/>
                </a:lnTo>
                <a:lnTo>
                  <a:pt x="92199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96605" y="4872340"/>
            <a:ext cx="917575" cy="1049020"/>
          </a:xfrm>
          <a:custGeom>
            <a:avLst/>
            <a:gdLst/>
            <a:ahLst/>
            <a:cxnLst/>
            <a:rect l="l" t="t" r="r" b="b"/>
            <a:pathLst>
              <a:path w="917575" h="1049020">
                <a:moveTo>
                  <a:pt x="0" y="0"/>
                </a:moveTo>
                <a:lnTo>
                  <a:pt x="906735" y="0"/>
                </a:lnTo>
                <a:lnTo>
                  <a:pt x="906735" y="251519"/>
                </a:lnTo>
                <a:lnTo>
                  <a:pt x="336723" y="251519"/>
                </a:lnTo>
                <a:lnTo>
                  <a:pt x="336723" y="396254"/>
                </a:lnTo>
                <a:lnTo>
                  <a:pt x="824507" y="396254"/>
                </a:lnTo>
                <a:lnTo>
                  <a:pt x="824507" y="636984"/>
                </a:lnTo>
                <a:lnTo>
                  <a:pt x="336723" y="636984"/>
                </a:lnTo>
                <a:lnTo>
                  <a:pt x="336723" y="796974"/>
                </a:lnTo>
                <a:lnTo>
                  <a:pt x="917525" y="796974"/>
                </a:lnTo>
                <a:lnTo>
                  <a:pt x="917525" y="1048494"/>
                </a:lnTo>
                <a:lnTo>
                  <a:pt x="0" y="1048494"/>
                </a:lnTo>
                <a:lnTo>
                  <a:pt x="0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66454" y="4872340"/>
            <a:ext cx="1004569" cy="1049020"/>
          </a:xfrm>
          <a:custGeom>
            <a:avLst/>
            <a:gdLst/>
            <a:ahLst/>
            <a:cxnLst/>
            <a:rect l="l" t="t" r="r" b="b"/>
            <a:pathLst>
              <a:path w="1004569" h="1049020">
                <a:moveTo>
                  <a:pt x="454297" y="0"/>
                </a:moveTo>
                <a:lnTo>
                  <a:pt x="510660" y="1452"/>
                </a:lnTo>
                <a:lnTo>
                  <a:pt x="563977" y="5808"/>
                </a:lnTo>
                <a:lnTo>
                  <a:pt x="614246" y="13069"/>
                </a:lnTo>
                <a:lnTo>
                  <a:pt x="661469" y="23235"/>
                </a:lnTo>
                <a:lnTo>
                  <a:pt x="705646" y="36305"/>
                </a:lnTo>
                <a:lnTo>
                  <a:pt x="746776" y="52279"/>
                </a:lnTo>
                <a:lnTo>
                  <a:pt x="784859" y="71158"/>
                </a:lnTo>
                <a:lnTo>
                  <a:pt x="819895" y="92941"/>
                </a:lnTo>
                <a:lnTo>
                  <a:pt x="851885" y="117628"/>
                </a:lnTo>
                <a:lnTo>
                  <a:pt x="880828" y="145220"/>
                </a:lnTo>
                <a:lnTo>
                  <a:pt x="906725" y="175717"/>
                </a:lnTo>
                <a:lnTo>
                  <a:pt x="929574" y="209117"/>
                </a:lnTo>
                <a:lnTo>
                  <a:pt x="949378" y="245423"/>
                </a:lnTo>
                <a:lnTo>
                  <a:pt x="966134" y="284632"/>
                </a:lnTo>
                <a:lnTo>
                  <a:pt x="979844" y="326746"/>
                </a:lnTo>
                <a:lnTo>
                  <a:pt x="990507" y="371765"/>
                </a:lnTo>
                <a:lnTo>
                  <a:pt x="998124" y="419688"/>
                </a:lnTo>
                <a:lnTo>
                  <a:pt x="1002694" y="470515"/>
                </a:lnTo>
                <a:lnTo>
                  <a:pt x="1004217" y="524247"/>
                </a:lnTo>
                <a:lnTo>
                  <a:pt x="1002694" y="577978"/>
                </a:lnTo>
                <a:lnTo>
                  <a:pt x="998124" y="628805"/>
                </a:lnTo>
                <a:lnTo>
                  <a:pt x="990507" y="676728"/>
                </a:lnTo>
                <a:lnTo>
                  <a:pt x="979844" y="721747"/>
                </a:lnTo>
                <a:lnTo>
                  <a:pt x="966134" y="763861"/>
                </a:lnTo>
                <a:lnTo>
                  <a:pt x="949378" y="803070"/>
                </a:lnTo>
                <a:lnTo>
                  <a:pt x="929574" y="839376"/>
                </a:lnTo>
                <a:lnTo>
                  <a:pt x="906725" y="872776"/>
                </a:lnTo>
                <a:lnTo>
                  <a:pt x="880828" y="903273"/>
                </a:lnTo>
                <a:lnTo>
                  <a:pt x="851885" y="930865"/>
                </a:lnTo>
                <a:lnTo>
                  <a:pt x="819895" y="955552"/>
                </a:lnTo>
                <a:lnTo>
                  <a:pt x="784859" y="977335"/>
                </a:lnTo>
                <a:lnTo>
                  <a:pt x="746776" y="996214"/>
                </a:lnTo>
                <a:lnTo>
                  <a:pt x="705646" y="1012188"/>
                </a:lnTo>
                <a:lnTo>
                  <a:pt x="661469" y="1025258"/>
                </a:lnTo>
                <a:lnTo>
                  <a:pt x="614246" y="1035424"/>
                </a:lnTo>
                <a:lnTo>
                  <a:pt x="563977" y="1042685"/>
                </a:lnTo>
                <a:lnTo>
                  <a:pt x="510660" y="1047041"/>
                </a:lnTo>
                <a:lnTo>
                  <a:pt x="454297" y="1048494"/>
                </a:lnTo>
                <a:lnTo>
                  <a:pt x="0" y="1048494"/>
                </a:lnTo>
                <a:lnTo>
                  <a:pt x="0" y="0"/>
                </a:lnTo>
                <a:lnTo>
                  <a:pt x="454297" y="0"/>
                </a:lnTo>
                <a:close/>
              </a:path>
              <a:path w="1004569" h="1049020">
                <a:moveTo>
                  <a:pt x="336723" y="796974"/>
                </a:moveTo>
                <a:lnTo>
                  <a:pt x="447972" y="796974"/>
                </a:lnTo>
                <a:lnTo>
                  <a:pt x="497678" y="793428"/>
                </a:lnTo>
                <a:lnTo>
                  <a:pt x="540757" y="782789"/>
                </a:lnTo>
                <a:lnTo>
                  <a:pt x="577208" y="765057"/>
                </a:lnTo>
                <a:lnTo>
                  <a:pt x="607032" y="740233"/>
                </a:lnTo>
                <a:lnTo>
                  <a:pt x="630228" y="708317"/>
                </a:lnTo>
                <a:lnTo>
                  <a:pt x="646797" y="669307"/>
                </a:lnTo>
                <a:lnTo>
                  <a:pt x="656738" y="623206"/>
                </a:lnTo>
                <a:lnTo>
                  <a:pt x="660052" y="570011"/>
                </a:lnTo>
                <a:lnTo>
                  <a:pt x="660052" y="478482"/>
                </a:lnTo>
                <a:lnTo>
                  <a:pt x="656738" y="425287"/>
                </a:lnTo>
                <a:lnTo>
                  <a:pt x="646797" y="379186"/>
                </a:lnTo>
                <a:lnTo>
                  <a:pt x="630228" y="340176"/>
                </a:lnTo>
                <a:lnTo>
                  <a:pt x="607032" y="308260"/>
                </a:lnTo>
                <a:lnTo>
                  <a:pt x="577208" y="283436"/>
                </a:lnTo>
                <a:lnTo>
                  <a:pt x="540757" y="265704"/>
                </a:lnTo>
                <a:lnTo>
                  <a:pt x="497678" y="255065"/>
                </a:lnTo>
                <a:lnTo>
                  <a:pt x="447972" y="251519"/>
                </a:lnTo>
                <a:lnTo>
                  <a:pt x="336723" y="251519"/>
                </a:lnTo>
                <a:lnTo>
                  <a:pt x="336723" y="79697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536900" y="4872340"/>
            <a:ext cx="337185" cy="1049020"/>
          </a:xfrm>
          <a:custGeom>
            <a:avLst/>
            <a:gdLst/>
            <a:ahLst/>
            <a:cxnLst/>
            <a:rect l="l" t="t" r="r" b="b"/>
            <a:pathLst>
              <a:path w="337184" h="1049020">
                <a:moveTo>
                  <a:pt x="0" y="1048494"/>
                </a:moveTo>
                <a:lnTo>
                  <a:pt x="0" y="0"/>
                </a:lnTo>
                <a:lnTo>
                  <a:pt x="336723" y="0"/>
                </a:lnTo>
                <a:lnTo>
                  <a:pt x="336723" y="1048494"/>
                </a:lnTo>
                <a:lnTo>
                  <a:pt x="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86519" y="4872340"/>
            <a:ext cx="1156970" cy="1049020"/>
          </a:xfrm>
          <a:custGeom>
            <a:avLst/>
            <a:gdLst/>
            <a:ahLst/>
            <a:cxnLst/>
            <a:rect l="l" t="t" r="r" b="b"/>
            <a:pathLst>
              <a:path w="1156969" h="1049020">
                <a:moveTo>
                  <a:pt x="799951" y="1048494"/>
                </a:moveTo>
                <a:lnTo>
                  <a:pt x="756046" y="900782"/>
                </a:lnTo>
                <a:lnTo>
                  <a:pt x="388441" y="900782"/>
                </a:lnTo>
                <a:lnTo>
                  <a:pt x="344537" y="1048494"/>
                </a:lnTo>
                <a:lnTo>
                  <a:pt x="0" y="1048494"/>
                </a:lnTo>
                <a:lnTo>
                  <a:pt x="382488" y="0"/>
                </a:lnTo>
                <a:lnTo>
                  <a:pt x="774278" y="0"/>
                </a:lnTo>
                <a:lnTo>
                  <a:pt x="1156766" y="1048494"/>
                </a:lnTo>
                <a:lnTo>
                  <a:pt x="799951" y="1048494"/>
                </a:lnTo>
                <a:close/>
              </a:path>
              <a:path w="1156969" h="1049020">
                <a:moveTo>
                  <a:pt x="458762" y="666005"/>
                </a:moveTo>
                <a:lnTo>
                  <a:pt x="685725" y="666005"/>
                </a:lnTo>
                <a:lnTo>
                  <a:pt x="575964" y="292447"/>
                </a:lnTo>
                <a:lnTo>
                  <a:pt x="570011" y="292447"/>
                </a:lnTo>
                <a:lnTo>
                  <a:pt x="458762" y="666005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1413" y="6472540"/>
            <a:ext cx="3610610" cy="1049020"/>
          </a:xfrm>
          <a:custGeom>
            <a:avLst/>
            <a:gdLst/>
            <a:ahLst/>
            <a:cxnLst/>
            <a:rect l="l" t="t" r="r" b="b"/>
            <a:pathLst>
              <a:path w="3610609" h="1049020">
                <a:moveTo>
                  <a:pt x="921990" y="1048494"/>
                </a:moveTo>
                <a:lnTo>
                  <a:pt x="921990" y="670470"/>
                </a:lnTo>
                <a:lnTo>
                  <a:pt x="922315" y="635240"/>
                </a:lnTo>
                <a:lnTo>
                  <a:pt x="924920" y="563244"/>
                </a:lnTo>
                <a:lnTo>
                  <a:pt x="930012" y="490946"/>
                </a:lnTo>
                <a:lnTo>
                  <a:pt x="935780" y="428810"/>
                </a:lnTo>
                <a:lnTo>
                  <a:pt x="941430" y="379372"/>
                </a:lnTo>
                <a:lnTo>
                  <a:pt x="943570" y="361094"/>
                </a:lnTo>
                <a:lnTo>
                  <a:pt x="945151" y="347374"/>
                </a:lnTo>
                <a:lnTo>
                  <a:pt x="946174" y="338211"/>
                </a:lnTo>
                <a:lnTo>
                  <a:pt x="940221" y="338211"/>
                </a:lnTo>
                <a:lnTo>
                  <a:pt x="746745" y="1048494"/>
                </a:lnTo>
                <a:lnTo>
                  <a:pt x="482947" y="1048494"/>
                </a:lnTo>
                <a:lnTo>
                  <a:pt x="287982" y="339700"/>
                </a:lnTo>
                <a:lnTo>
                  <a:pt x="282029" y="339700"/>
                </a:lnTo>
                <a:lnTo>
                  <a:pt x="283099" y="348815"/>
                </a:lnTo>
                <a:lnTo>
                  <a:pt x="284819" y="362396"/>
                </a:lnTo>
                <a:lnTo>
                  <a:pt x="287191" y="380441"/>
                </a:lnTo>
                <a:lnTo>
                  <a:pt x="290214" y="402952"/>
                </a:lnTo>
                <a:lnTo>
                  <a:pt x="293516" y="429229"/>
                </a:lnTo>
                <a:lnTo>
                  <a:pt x="299842" y="490993"/>
                </a:lnTo>
                <a:lnTo>
                  <a:pt x="305632" y="563244"/>
                </a:lnTo>
                <a:lnTo>
                  <a:pt x="308795" y="635240"/>
                </a:lnTo>
                <a:lnTo>
                  <a:pt x="309190" y="1048494"/>
                </a:lnTo>
                <a:lnTo>
                  <a:pt x="0" y="1048494"/>
                </a:lnTo>
                <a:lnTo>
                  <a:pt x="0" y="0"/>
                </a:lnTo>
                <a:lnTo>
                  <a:pt x="475505" y="0"/>
                </a:lnTo>
                <a:lnTo>
                  <a:pt x="634007" y="604986"/>
                </a:lnTo>
                <a:lnTo>
                  <a:pt x="639960" y="604986"/>
                </a:lnTo>
                <a:lnTo>
                  <a:pt x="796974" y="0"/>
                </a:lnTo>
                <a:lnTo>
                  <a:pt x="1255737" y="0"/>
                </a:lnTo>
                <a:lnTo>
                  <a:pt x="1255737" y="1048494"/>
                </a:lnTo>
                <a:lnTo>
                  <a:pt x="921990" y="1048494"/>
                </a:lnTo>
                <a:close/>
              </a:path>
              <a:path w="3610609" h="1049020">
                <a:moveTo>
                  <a:pt x="2131853" y="1048494"/>
                </a:moveTo>
                <a:lnTo>
                  <a:pt x="2087949" y="900782"/>
                </a:lnTo>
                <a:lnTo>
                  <a:pt x="1720343" y="900782"/>
                </a:lnTo>
                <a:lnTo>
                  <a:pt x="1676439" y="1048494"/>
                </a:lnTo>
                <a:lnTo>
                  <a:pt x="1331902" y="1048494"/>
                </a:lnTo>
                <a:lnTo>
                  <a:pt x="1714390" y="0"/>
                </a:lnTo>
                <a:lnTo>
                  <a:pt x="2106180" y="0"/>
                </a:lnTo>
                <a:lnTo>
                  <a:pt x="2488668" y="1048494"/>
                </a:lnTo>
                <a:lnTo>
                  <a:pt x="2131853" y="1048494"/>
                </a:lnTo>
                <a:close/>
              </a:path>
              <a:path w="3610609" h="1049020">
                <a:moveTo>
                  <a:pt x="1790664" y="666005"/>
                </a:moveTo>
                <a:lnTo>
                  <a:pt x="2017627" y="666005"/>
                </a:lnTo>
                <a:lnTo>
                  <a:pt x="1907867" y="292447"/>
                </a:lnTo>
                <a:lnTo>
                  <a:pt x="1901914" y="292447"/>
                </a:lnTo>
                <a:lnTo>
                  <a:pt x="1790664" y="666005"/>
                </a:lnTo>
                <a:close/>
              </a:path>
              <a:path w="3610609" h="1049020">
                <a:moveTo>
                  <a:pt x="3579865" y="321468"/>
                </a:moveTo>
                <a:lnTo>
                  <a:pt x="3576609" y="368326"/>
                </a:lnTo>
                <a:lnTo>
                  <a:pt x="3566842" y="412904"/>
                </a:lnTo>
                <a:lnTo>
                  <a:pt x="3550564" y="455204"/>
                </a:lnTo>
                <a:lnTo>
                  <a:pt x="3527775" y="495225"/>
                </a:lnTo>
                <a:lnTo>
                  <a:pt x="3498963" y="531525"/>
                </a:lnTo>
                <a:lnTo>
                  <a:pt x="3464244" y="562663"/>
                </a:lnTo>
                <a:lnTo>
                  <a:pt x="3423619" y="588638"/>
                </a:lnTo>
                <a:lnTo>
                  <a:pt x="3377087" y="609451"/>
                </a:lnTo>
                <a:lnTo>
                  <a:pt x="3610375" y="1048494"/>
                </a:lnTo>
                <a:lnTo>
                  <a:pt x="3232351" y="1048494"/>
                </a:lnTo>
                <a:lnTo>
                  <a:pt x="3046316" y="666005"/>
                </a:lnTo>
                <a:lnTo>
                  <a:pt x="2921301" y="666005"/>
                </a:lnTo>
                <a:lnTo>
                  <a:pt x="2921301" y="1048494"/>
                </a:lnTo>
                <a:lnTo>
                  <a:pt x="2584577" y="1048494"/>
                </a:lnTo>
                <a:lnTo>
                  <a:pt x="2584577" y="0"/>
                </a:lnTo>
                <a:lnTo>
                  <a:pt x="3226398" y="0"/>
                </a:lnTo>
                <a:lnTo>
                  <a:pt x="3280721" y="2720"/>
                </a:lnTo>
                <a:lnTo>
                  <a:pt x="3330950" y="10883"/>
                </a:lnTo>
                <a:lnTo>
                  <a:pt x="3377087" y="24486"/>
                </a:lnTo>
                <a:lnTo>
                  <a:pt x="3419131" y="43532"/>
                </a:lnTo>
                <a:lnTo>
                  <a:pt x="3456640" y="67042"/>
                </a:lnTo>
                <a:lnTo>
                  <a:pt x="3489173" y="94412"/>
                </a:lnTo>
                <a:lnTo>
                  <a:pt x="3516729" y="125643"/>
                </a:lnTo>
                <a:lnTo>
                  <a:pt x="3539309" y="160734"/>
                </a:lnTo>
                <a:lnTo>
                  <a:pt x="3557053" y="198545"/>
                </a:lnTo>
                <a:lnTo>
                  <a:pt x="3569726" y="237938"/>
                </a:lnTo>
                <a:lnTo>
                  <a:pt x="3577330" y="278913"/>
                </a:lnTo>
                <a:lnTo>
                  <a:pt x="3579865" y="321468"/>
                </a:lnTo>
                <a:close/>
              </a:path>
              <a:path w="3610609" h="1049020">
                <a:moveTo>
                  <a:pt x="3236816" y="335235"/>
                </a:moveTo>
                <a:lnTo>
                  <a:pt x="3229933" y="297470"/>
                </a:lnTo>
                <a:lnTo>
                  <a:pt x="3194912" y="254728"/>
                </a:lnTo>
                <a:lnTo>
                  <a:pt x="3142310" y="239241"/>
                </a:lnTo>
                <a:lnTo>
                  <a:pt x="2921301" y="239241"/>
                </a:lnTo>
                <a:lnTo>
                  <a:pt x="2921301" y="432717"/>
                </a:lnTo>
                <a:lnTo>
                  <a:pt x="3142310" y="432717"/>
                </a:lnTo>
                <a:lnTo>
                  <a:pt x="3194912" y="417020"/>
                </a:lnTo>
                <a:lnTo>
                  <a:pt x="3229933" y="373279"/>
                </a:lnTo>
                <a:lnTo>
                  <a:pt x="3236816" y="335235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91183" y="6472540"/>
            <a:ext cx="3255645" cy="1049020"/>
          </a:xfrm>
          <a:custGeom>
            <a:avLst/>
            <a:gdLst/>
            <a:ahLst/>
            <a:cxnLst/>
            <a:rect l="l" t="t" r="r" b="b"/>
            <a:pathLst>
              <a:path w="3255645" h="1049020">
                <a:moveTo>
                  <a:pt x="710282" y="0"/>
                </a:moveTo>
                <a:lnTo>
                  <a:pt x="1127745" y="0"/>
                </a:lnTo>
                <a:lnTo>
                  <a:pt x="751209" y="431229"/>
                </a:lnTo>
                <a:lnTo>
                  <a:pt x="1135558" y="1048494"/>
                </a:lnTo>
                <a:lnTo>
                  <a:pt x="737815" y="1048494"/>
                </a:lnTo>
                <a:lnTo>
                  <a:pt x="519782" y="664517"/>
                </a:lnTo>
                <a:lnTo>
                  <a:pt x="336723" y="813717"/>
                </a:lnTo>
                <a:lnTo>
                  <a:pt x="336723" y="1048494"/>
                </a:lnTo>
                <a:lnTo>
                  <a:pt x="0" y="1048494"/>
                </a:lnTo>
                <a:lnTo>
                  <a:pt x="0" y="0"/>
                </a:lnTo>
                <a:lnTo>
                  <a:pt x="336723" y="0"/>
                </a:lnTo>
                <a:lnTo>
                  <a:pt x="336723" y="447972"/>
                </a:lnTo>
                <a:lnTo>
                  <a:pt x="710282" y="0"/>
                </a:lnTo>
                <a:close/>
              </a:path>
              <a:path w="3255645" h="1049020">
                <a:moveTo>
                  <a:pt x="1239012" y="0"/>
                </a:moveTo>
                <a:lnTo>
                  <a:pt x="2145747" y="0"/>
                </a:lnTo>
                <a:lnTo>
                  <a:pt x="2145747" y="251519"/>
                </a:lnTo>
                <a:lnTo>
                  <a:pt x="1575736" y="251519"/>
                </a:lnTo>
                <a:lnTo>
                  <a:pt x="1575736" y="396254"/>
                </a:lnTo>
                <a:lnTo>
                  <a:pt x="2063520" y="396254"/>
                </a:lnTo>
                <a:lnTo>
                  <a:pt x="2063520" y="636984"/>
                </a:lnTo>
                <a:lnTo>
                  <a:pt x="1575736" y="636984"/>
                </a:lnTo>
                <a:lnTo>
                  <a:pt x="1575736" y="796974"/>
                </a:lnTo>
                <a:lnTo>
                  <a:pt x="2156537" y="796974"/>
                </a:lnTo>
                <a:lnTo>
                  <a:pt x="2156537" y="1048494"/>
                </a:lnTo>
                <a:lnTo>
                  <a:pt x="1239012" y="1048494"/>
                </a:lnTo>
                <a:lnTo>
                  <a:pt x="1239012" y="0"/>
                </a:lnTo>
                <a:close/>
              </a:path>
              <a:path w="3255645" h="1049020">
                <a:moveTo>
                  <a:pt x="2912359" y="268262"/>
                </a:moveTo>
                <a:lnTo>
                  <a:pt x="2912359" y="1048494"/>
                </a:lnTo>
                <a:lnTo>
                  <a:pt x="2575635" y="1048494"/>
                </a:lnTo>
                <a:lnTo>
                  <a:pt x="2575635" y="268262"/>
                </a:lnTo>
                <a:lnTo>
                  <a:pt x="2231098" y="268262"/>
                </a:lnTo>
                <a:lnTo>
                  <a:pt x="2231098" y="0"/>
                </a:lnTo>
                <a:lnTo>
                  <a:pt x="3255408" y="0"/>
                </a:lnTo>
                <a:lnTo>
                  <a:pt x="3255408" y="268262"/>
                </a:lnTo>
                <a:lnTo>
                  <a:pt x="2912359" y="268262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285148" y="6472540"/>
            <a:ext cx="337185" cy="1049020"/>
          </a:xfrm>
          <a:custGeom>
            <a:avLst/>
            <a:gdLst/>
            <a:ahLst/>
            <a:cxnLst/>
            <a:rect l="l" t="t" r="r" b="b"/>
            <a:pathLst>
              <a:path w="337184" h="1049020">
                <a:moveTo>
                  <a:pt x="0" y="1048494"/>
                </a:moveTo>
                <a:lnTo>
                  <a:pt x="0" y="0"/>
                </a:lnTo>
                <a:lnTo>
                  <a:pt x="336723" y="0"/>
                </a:lnTo>
                <a:lnTo>
                  <a:pt x="336723" y="1048494"/>
                </a:lnTo>
                <a:lnTo>
                  <a:pt x="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32249" y="6472540"/>
            <a:ext cx="1044575" cy="1049020"/>
          </a:xfrm>
          <a:custGeom>
            <a:avLst/>
            <a:gdLst/>
            <a:ahLst/>
            <a:cxnLst/>
            <a:rect l="l" t="t" r="r" b="b"/>
            <a:pathLst>
              <a:path w="1044575" h="1049020">
                <a:moveTo>
                  <a:pt x="749721" y="1048494"/>
                </a:moveTo>
                <a:lnTo>
                  <a:pt x="309562" y="539501"/>
                </a:lnTo>
                <a:lnTo>
                  <a:pt x="309562" y="1048494"/>
                </a:lnTo>
                <a:lnTo>
                  <a:pt x="0" y="1048494"/>
                </a:lnTo>
                <a:lnTo>
                  <a:pt x="0" y="0"/>
                </a:lnTo>
                <a:lnTo>
                  <a:pt x="294307" y="0"/>
                </a:lnTo>
                <a:lnTo>
                  <a:pt x="734466" y="516433"/>
                </a:lnTo>
                <a:lnTo>
                  <a:pt x="734466" y="0"/>
                </a:lnTo>
                <a:lnTo>
                  <a:pt x="1044029" y="0"/>
                </a:lnTo>
                <a:lnTo>
                  <a:pt x="1044029" y="1048494"/>
                </a:lnTo>
                <a:lnTo>
                  <a:pt x="749721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0" y="0"/>
            <a:ext cx="5343525" cy="5343525"/>
            <a:chOff x="0" y="0"/>
            <a:chExt cx="5343525" cy="5343525"/>
          </a:xfrm>
        </p:grpSpPr>
        <p:sp>
          <p:nvSpPr>
            <p:cNvPr id="22" name="object 22"/>
            <p:cNvSpPr/>
            <p:nvPr/>
          </p:nvSpPr>
          <p:spPr>
            <a:xfrm>
              <a:off x="19535" y="19535"/>
              <a:ext cx="5276850" cy="5276850"/>
            </a:xfrm>
            <a:custGeom>
              <a:avLst/>
              <a:gdLst/>
              <a:ahLst/>
              <a:cxnLst/>
              <a:rect l="l" t="t" r="r" b="b"/>
              <a:pathLst>
                <a:path w="5276850" h="5276850">
                  <a:moveTo>
                    <a:pt x="0" y="5276714"/>
                  </a:moveTo>
                  <a:lnTo>
                    <a:pt x="0" y="0"/>
                  </a:lnTo>
                  <a:lnTo>
                    <a:pt x="5276714" y="0"/>
                  </a:lnTo>
                  <a:lnTo>
                    <a:pt x="4417166" y="859548"/>
                  </a:lnTo>
                  <a:lnTo>
                    <a:pt x="859548" y="859548"/>
                  </a:lnTo>
                  <a:lnTo>
                    <a:pt x="859548" y="4417166"/>
                  </a:lnTo>
                  <a:lnTo>
                    <a:pt x="0" y="5276714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62" y="85074"/>
              <a:ext cx="4676607" cy="435422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12290" y="4631402"/>
              <a:ext cx="385445" cy="272415"/>
            </a:xfrm>
            <a:custGeom>
              <a:avLst/>
              <a:gdLst/>
              <a:ahLst/>
              <a:cxnLst/>
              <a:rect l="l" t="t" r="r" b="b"/>
              <a:pathLst>
                <a:path w="385445" h="272414">
                  <a:moveTo>
                    <a:pt x="200422" y="272320"/>
                  </a:moveTo>
                  <a:lnTo>
                    <a:pt x="172054" y="241310"/>
                  </a:lnTo>
                  <a:lnTo>
                    <a:pt x="139521" y="217052"/>
                  </a:lnTo>
                  <a:lnTo>
                    <a:pt x="104327" y="196920"/>
                  </a:lnTo>
                  <a:lnTo>
                    <a:pt x="67974" y="178291"/>
                  </a:lnTo>
                  <a:lnTo>
                    <a:pt x="33799" y="160196"/>
                  </a:lnTo>
                  <a:lnTo>
                    <a:pt x="22652" y="153806"/>
                  </a:lnTo>
                  <a:lnTo>
                    <a:pt x="19010" y="152094"/>
                  </a:lnTo>
                  <a:lnTo>
                    <a:pt x="15711" y="149871"/>
                  </a:lnTo>
                  <a:lnTo>
                    <a:pt x="0" y="118743"/>
                  </a:lnTo>
                  <a:lnTo>
                    <a:pt x="883" y="110824"/>
                  </a:lnTo>
                  <a:lnTo>
                    <a:pt x="30857" y="83350"/>
                  </a:lnTo>
                  <a:lnTo>
                    <a:pt x="36776" y="81343"/>
                  </a:lnTo>
                  <a:lnTo>
                    <a:pt x="42810" y="79780"/>
                  </a:lnTo>
                  <a:lnTo>
                    <a:pt x="48959" y="78661"/>
                  </a:lnTo>
                  <a:lnTo>
                    <a:pt x="90266" y="69247"/>
                  </a:lnTo>
                  <a:lnTo>
                    <a:pt x="130082" y="55994"/>
                  </a:lnTo>
                  <a:lnTo>
                    <a:pt x="168407" y="38903"/>
                  </a:lnTo>
                  <a:lnTo>
                    <a:pt x="205241" y="17972"/>
                  </a:lnTo>
                  <a:lnTo>
                    <a:pt x="215600" y="11030"/>
                  </a:lnTo>
                  <a:lnTo>
                    <a:pt x="226607" y="5720"/>
                  </a:lnTo>
                  <a:lnTo>
                    <a:pt x="238261" y="2044"/>
                  </a:lnTo>
                  <a:lnTo>
                    <a:pt x="250563" y="0"/>
                  </a:lnTo>
                  <a:lnTo>
                    <a:pt x="258959" y="148"/>
                  </a:lnTo>
                  <a:lnTo>
                    <a:pt x="266935" y="2055"/>
                  </a:lnTo>
                  <a:lnTo>
                    <a:pt x="282047" y="9384"/>
                  </a:lnTo>
                  <a:lnTo>
                    <a:pt x="288484" y="14466"/>
                  </a:lnTo>
                  <a:lnTo>
                    <a:pt x="293800" y="20967"/>
                  </a:lnTo>
                  <a:lnTo>
                    <a:pt x="314561" y="40549"/>
                  </a:lnTo>
                  <a:lnTo>
                    <a:pt x="336675" y="58298"/>
                  </a:lnTo>
                  <a:lnTo>
                    <a:pt x="360143" y="74214"/>
                  </a:lnTo>
                  <a:lnTo>
                    <a:pt x="384965" y="88298"/>
                  </a:lnTo>
                  <a:lnTo>
                    <a:pt x="331959" y="141304"/>
                  </a:lnTo>
                  <a:lnTo>
                    <a:pt x="262284" y="85563"/>
                  </a:lnTo>
                  <a:lnTo>
                    <a:pt x="258250" y="81648"/>
                  </a:lnTo>
                  <a:lnTo>
                    <a:pt x="253439" y="79398"/>
                  </a:lnTo>
                  <a:lnTo>
                    <a:pt x="242257" y="78232"/>
                  </a:lnTo>
                  <a:lnTo>
                    <a:pt x="237084" y="79439"/>
                  </a:lnTo>
                  <a:lnTo>
                    <a:pt x="232330" y="82438"/>
                  </a:lnTo>
                  <a:lnTo>
                    <a:pt x="147938" y="126978"/>
                  </a:lnTo>
                  <a:lnTo>
                    <a:pt x="190553" y="159150"/>
                  </a:lnTo>
                  <a:lnTo>
                    <a:pt x="227772" y="197435"/>
                  </a:lnTo>
                  <a:lnTo>
                    <a:pt x="229234" y="199334"/>
                  </a:lnTo>
                  <a:lnTo>
                    <a:pt x="231032" y="200830"/>
                  </a:lnTo>
                  <a:lnTo>
                    <a:pt x="235299" y="203015"/>
                  </a:lnTo>
                  <a:lnTo>
                    <a:pt x="237563" y="203599"/>
                  </a:lnTo>
                  <a:lnTo>
                    <a:pt x="242355" y="203750"/>
                  </a:lnTo>
                  <a:lnTo>
                    <a:pt x="244652" y="203311"/>
                  </a:lnTo>
                  <a:lnTo>
                    <a:pt x="249048" y="201400"/>
                  </a:lnTo>
                  <a:lnTo>
                    <a:pt x="250937" y="200020"/>
                  </a:lnTo>
                  <a:lnTo>
                    <a:pt x="252516" y="198217"/>
                  </a:lnTo>
                  <a:lnTo>
                    <a:pt x="268014" y="186260"/>
                  </a:lnTo>
                  <a:lnTo>
                    <a:pt x="284033" y="175090"/>
                  </a:lnTo>
                  <a:lnTo>
                    <a:pt x="300573" y="164706"/>
                  </a:lnTo>
                  <a:lnTo>
                    <a:pt x="317633" y="155109"/>
                  </a:lnTo>
                  <a:lnTo>
                    <a:pt x="200422" y="27232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0"/>
              <a:ext cx="5343525" cy="5343525"/>
            </a:xfrm>
            <a:custGeom>
              <a:avLst/>
              <a:gdLst/>
              <a:ahLst/>
              <a:cxnLst/>
              <a:rect l="l" t="t" r="r" b="b"/>
              <a:pathLst>
                <a:path w="5343525" h="5343525">
                  <a:moveTo>
                    <a:pt x="0" y="5343395"/>
                  </a:moveTo>
                  <a:lnTo>
                    <a:pt x="0" y="0"/>
                  </a:lnTo>
                  <a:lnTo>
                    <a:pt x="5343395" y="0"/>
                  </a:lnTo>
                  <a:lnTo>
                    <a:pt x="5304324" y="39070"/>
                  </a:lnTo>
                  <a:lnTo>
                    <a:pt x="39070" y="39070"/>
                  </a:lnTo>
                  <a:lnTo>
                    <a:pt x="39070" y="5249104"/>
                  </a:lnTo>
                  <a:lnTo>
                    <a:pt x="94290" y="5249104"/>
                  </a:lnTo>
                  <a:lnTo>
                    <a:pt x="0" y="5343395"/>
                  </a:lnTo>
                  <a:close/>
                </a:path>
                <a:path w="5343525" h="5343525">
                  <a:moveTo>
                    <a:pt x="94290" y="5249104"/>
                  </a:moveTo>
                  <a:lnTo>
                    <a:pt x="39070" y="5249104"/>
                  </a:lnTo>
                  <a:lnTo>
                    <a:pt x="859548" y="4428627"/>
                  </a:lnTo>
                  <a:lnTo>
                    <a:pt x="859548" y="859548"/>
                  </a:lnTo>
                  <a:lnTo>
                    <a:pt x="4428627" y="859548"/>
                  </a:lnTo>
                  <a:lnTo>
                    <a:pt x="5249104" y="39070"/>
                  </a:lnTo>
                  <a:lnTo>
                    <a:pt x="5304324" y="39070"/>
                  </a:lnTo>
                  <a:lnTo>
                    <a:pt x="4444776" y="898618"/>
                  </a:lnTo>
                  <a:lnTo>
                    <a:pt x="898618" y="898618"/>
                  </a:lnTo>
                  <a:lnTo>
                    <a:pt x="898618" y="4444776"/>
                  </a:lnTo>
                  <a:lnTo>
                    <a:pt x="94290" y="52491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2996981" y="5343514"/>
            <a:ext cx="5291455" cy="4943475"/>
            <a:chOff x="12996981" y="5343514"/>
            <a:chExt cx="5291455" cy="4943475"/>
          </a:xfrm>
        </p:grpSpPr>
        <p:sp>
          <p:nvSpPr>
            <p:cNvPr id="27" name="object 27"/>
            <p:cNvSpPr/>
            <p:nvPr/>
          </p:nvSpPr>
          <p:spPr>
            <a:xfrm>
              <a:off x="13026985" y="6454309"/>
              <a:ext cx="1105535" cy="1085215"/>
            </a:xfrm>
            <a:custGeom>
              <a:avLst/>
              <a:gdLst/>
              <a:ahLst/>
              <a:cxnLst/>
              <a:rect l="l" t="t" r="r" b="b"/>
              <a:pathLst>
                <a:path w="1105534" h="1085215">
                  <a:moveTo>
                    <a:pt x="571499" y="0"/>
                  </a:moveTo>
                  <a:lnTo>
                    <a:pt x="630688" y="1830"/>
                  </a:lnTo>
                  <a:lnTo>
                    <a:pt x="687406" y="7322"/>
                  </a:lnTo>
                  <a:lnTo>
                    <a:pt x="741654" y="16475"/>
                  </a:lnTo>
                  <a:lnTo>
                    <a:pt x="793432" y="29289"/>
                  </a:lnTo>
                  <a:lnTo>
                    <a:pt x="842739" y="45764"/>
                  </a:lnTo>
                  <a:lnTo>
                    <a:pt x="888965" y="65811"/>
                  </a:lnTo>
                  <a:lnTo>
                    <a:pt x="931202" y="89341"/>
                  </a:lnTo>
                  <a:lnTo>
                    <a:pt x="969451" y="116353"/>
                  </a:lnTo>
                  <a:lnTo>
                    <a:pt x="1003711" y="146848"/>
                  </a:lnTo>
                  <a:lnTo>
                    <a:pt x="1033983" y="180826"/>
                  </a:lnTo>
                  <a:lnTo>
                    <a:pt x="1059566" y="217958"/>
                  </a:lnTo>
                  <a:lnTo>
                    <a:pt x="1079465" y="258216"/>
                  </a:lnTo>
                  <a:lnTo>
                    <a:pt x="1093678" y="301600"/>
                  </a:lnTo>
                  <a:lnTo>
                    <a:pt x="1102206" y="348108"/>
                  </a:lnTo>
                  <a:lnTo>
                    <a:pt x="1105048" y="397743"/>
                  </a:lnTo>
                  <a:lnTo>
                    <a:pt x="783579" y="397743"/>
                  </a:lnTo>
                  <a:lnTo>
                    <a:pt x="779952" y="366582"/>
                  </a:lnTo>
                  <a:lnTo>
                    <a:pt x="769069" y="338583"/>
                  </a:lnTo>
                  <a:lnTo>
                    <a:pt x="725537" y="292075"/>
                  </a:lnTo>
                  <a:lnTo>
                    <a:pt x="661448" y="261658"/>
                  </a:lnTo>
                  <a:lnTo>
                    <a:pt x="585266" y="251519"/>
                  </a:lnTo>
                  <a:lnTo>
                    <a:pt x="529525" y="255472"/>
                  </a:lnTo>
                  <a:lnTo>
                    <a:pt x="480994" y="267332"/>
                  </a:lnTo>
                  <a:lnTo>
                    <a:pt x="439670" y="287098"/>
                  </a:lnTo>
                  <a:lnTo>
                    <a:pt x="405556" y="314771"/>
                  </a:lnTo>
                  <a:lnTo>
                    <a:pt x="378860" y="349676"/>
                  </a:lnTo>
                  <a:lnTo>
                    <a:pt x="359791" y="391138"/>
                  </a:lnTo>
                  <a:lnTo>
                    <a:pt x="348350" y="439159"/>
                  </a:lnTo>
                  <a:lnTo>
                    <a:pt x="344537" y="493737"/>
                  </a:lnTo>
                  <a:lnTo>
                    <a:pt x="344537" y="591219"/>
                  </a:lnTo>
                  <a:lnTo>
                    <a:pt x="348350" y="645797"/>
                  </a:lnTo>
                  <a:lnTo>
                    <a:pt x="359791" y="693818"/>
                  </a:lnTo>
                  <a:lnTo>
                    <a:pt x="378860" y="735280"/>
                  </a:lnTo>
                  <a:lnTo>
                    <a:pt x="405556" y="770185"/>
                  </a:lnTo>
                  <a:lnTo>
                    <a:pt x="439670" y="797858"/>
                  </a:lnTo>
                  <a:lnTo>
                    <a:pt x="480994" y="817624"/>
                  </a:lnTo>
                  <a:lnTo>
                    <a:pt x="529525" y="829484"/>
                  </a:lnTo>
                  <a:lnTo>
                    <a:pt x="585266" y="833437"/>
                  </a:lnTo>
                  <a:lnTo>
                    <a:pt x="624868" y="831018"/>
                  </a:lnTo>
                  <a:lnTo>
                    <a:pt x="695004" y="811671"/>
                  </a:lnTo>
                  <a:lnTo>
                    <a:pt x="750930" y="773859"/>
                  </a:lnTo>
                  <a:lnTo>
                    <a:pt x="779952" y="724002"/>
                  </a:lnTo>
                  <a:lnTo>
                    <a:pt x="783579" y="695027"/>
                  </a:lnTo>
                  <a:lnTo>
                    <a:pt x="545827" y="695027"/>
                  </a:lnTo>
                  <a:lnTo>
                    <a:pt x="545827" y="481458"/>
                  </a:lnTo>
                  <a:lnTo>
                    <a:pt x="1105048" y="481458"/>
                  </a:lnTo>
                  <a:lnTo>
                    <a:pt x="1105048" y="1066725"/>
                  </a:lnTo>
                  <a:lnTo>
                    <a:pt x="931291" y="1066725"/>
                  </a:lnTo>
                  <a:lnTo>
                    <a:pt x="897805" y="962917"/>
                  </a:lnTo>
                  <a:lnTo>
                    <a:pt x="860610" y="991520"/>
                  </a:lnTo>
                  <a:lnTo>
                    <a:pt x="820647" y="1016309"/>
                  </a:lnTo>
                  <a:lnTo>
                    <a:pt x="777917" y="1037285"/>
                  </a:lnTo>
                  <a:lnTo>
                    <a:pt x="732420" y="1054447"/>
                  </a:lnTo>
                  <a:lnTo>
                    <a:pt x="684156" y="1067795"/>
                  </a:lnTo>
                  <a:lnTo>
                    <a:pt x="633124" y="1077329"/>
                  </a:lnTo>
                  <a:lnTo>
                    <a:pt x="579325" y="1083050"/>
                  </a:lnTo>
                  <a:lnTo>
                    <a:pt x="522758" y="1084956"/>
                  </a:lnTo>
                  <a:lnTo>
                    <a:pt x="466475" y="1083275"/>
                  </a:lnTo>
                  <a:lnTo>
                    <a:pt x="413379" y="1078232"/>
                  </a:lnTo>
                  <a:lnTo>
                    <a:pt x="363471" y="1069826"/>
                  </a:lnTo>
                  <a:lnTo>
                    <a:pt x="316751" y="1058057"/>
                  </a:lnTo>
                  <a:lnTo>
                    <a:pt x="273219" y="1042926"/>
                  </a:lnTo>
                  <a:lnTo>
                    <a:pt x="232874" y="1024433"/>
                  </a:lnTo>
                  <a:lnTo>
                    <a:pt x="195718" y="1002577"/>
                  </a:lnTo>
                  <a:lnTo>
                    <a:pt x="161749" y="977359"/>
                  </a:lnTo>
                  <a:lnTo>
                    <a:pt x="130968" y="948779"/>
                  </a:lnTo>
                  <a:lnTo>
                    <a:pt x="103481" y="916790"/>
                  </a:lnTo>
                  <a:lnTo>
                    <a:pt x="79228" y="881512"/>
                  </a:lnTo>
                  <a:lnTo>
                    <a:pt x="58208" y="842946"/>
                  </a:lnTo>
                  <a:lnTo>
                    <a:pt x="40422" y="801090"/>
                  </a:lnTo>
                  <a:lnTo>
                    <a:pt x="25870" y="755945"/>
                  </a:lnTo>
                  <a:lnTo>
                    <a:pt x="14552" y="707512"/>
                  </a:lnTo>
                  <a:lnTo>
                    <a:pt x="6467" y="655790"/>
                  </a:lnTo>
                  <a:lnTo>
                    <a:pt x="1616" y="600778"/>
                  </a:lnTo>
                  <a:lnTo>
                    <a:pt x="0" y="542478"/>
                  </a:lnTo>
                  <a:lnTo>
                    <a:pt x="1832" y="484789"/>
                  </a:lnTo>
                  <a:lnTo>
                    <a:pt x="7331" y="430287"/>
                  </a:lnTo>
                  <a:lnTo>
                    <a:pt x="16495" y="378974"/>
                  </a:lnTo>
                  <a:lnTo>
                    <a:pt x="29324" y="330848"/>
                  </a:lnTo>
                  <a:lnTo>
                    <a:pt x="45819" y="285910"/>
                  </a:lnTo>
                  <a:lnTo>
                    <a:pt x="65980" y="244160"/>
                  </a:lnTo>
                  <a:lnTo>
                    <a:pt x="89806" y="205598"/>
                  </a:lnTo>
                  <a:lnTo>
                    <a:pt x="117298" y="170224"/>
                  </a:lnTo>
                  <a:lnTo>
                    <a:pt x="148455" y="138038"/>
                  </a:lnTo>
                  <a:lnTo>
                    <a:pt x="183076" y="109067"/>
                  </a:lnTo>
                  <a:lnTo>
                    <a:pt x="220793" y="83504"/>
                  </a:lnTo>
                  <a:lnTo>
                    <a:pt x="261606" y="61350"/>
                  </a:lnTo>
                  <a:lnTo>
                    <a:pt x="305515" y="42604"/>
                  </a:lnTo>
                  <a:lnTo>
                    <a:pt x="352520" y="27266"/>
                  </a:lnTo>
                  <a:lnTo>
                    <a:pt x="402621" y="15337"/>
                  </a:lnTo>
                  <a:lnTo>
                    <a:pt x="455818" y="6816"/>
                  </a:lnTo>
                  <a:lnTo>
                    <a:pt x="512110" y="1704"/>
                  </a:lnTo>
                  <a:lnTo>
                    <a:pt x="571499" y="0"/>
                  </a:lnTo>
                  <a:close/>
                </a:path>
              </a:pathLst>
            </a:custGeom>
            <a:ln w="600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88121" y="5387129"/>
              <a:ext cx="4881880" cy="4881880"/>
            </a:xfrm>
            <a:custGeom>
              <a:avLst/>
              <a:gdLst/>
              <a:ahLst/>
              <a:cxnLst/>
              <a:rect l="l" t="t" r="r" b="b"/>
              <a:pathLst>
                <a:path w="4881880" h="4881880">
                  <a:moveTo>
                    <a:pt x="4881666" y="0"/>
                  </a:moveTo>
                  <a:lnTo>
                    <a:pt x="4881666" y="4881666"/>
                  </a:lnTo>
                  <a:lnTo>
                    <a:pt x="0" y="4881666"/>
                  </a:lnTo>
                  <a:lnTo>
                    <a:pt x="795197" y="4086469"/>
                  </a:lnTo>
                  <a:lnTo>
                    <a:pt x="4086469" y="4086469"/>
                  </a:lnTo>
                  <a:lnTo>
                    <a:pt x="4086469" y="795197"/>
                  </a:lnTo>
                  <a:lnTo>
                    <a:pt x="4881666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6203" y="6178439"/>
              <a:ext cx="4326486" cy="402972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7735319" y="5750269"/>
              <a:ext cx="356870" cy="252095"/>
            </a:xfrm>
            <a:custGeom>
              <a:avLst/>
              <a:gdLst/>
              <a:ahLst/>
              <a:cxnLst/>
              <a:rect l="l" t="t" r="r" b="b"/>
              <a:pathLst>
                <a:path w="356869" h="252095">
                  <a:moveTo>
                    <a:pt x="170726" y="0"/>
                  </a:moveTo>
                  <a:lnTo>
                    <a:pt x="196971" y="28688"/>
                  </a:lnTo>
                  <a:lnTo>
                    <a:pt x="227067" y="51130"/>
                  </a:lnTo>
                  <a:lnTo>
                    <a:pt x="259626" y="69754"/>
                  </a:lnTo>
                  <a:lnTo>
                    <a:pt x="293258" y="86989"/>
                  </a:lnTo>
                  <a:lnTo>
                    <a:pt x="324874" y="103729"/>
                  </a:lnTo>
                  <a:lnTo>
                    <a:pt x="335187" y="109640"/>
                  </a:lnTo>
                  <a:lnTo>
                    <a:pt x="342091" y="112886"/>
                  </a:lnTo>
                  <a:lnTo>
                    <a:pt x="347432" y="117823"/>
                  </a:lnTo>
                  <a:lnTo>
                    <a:pt x="354988" y="131080"/>
                  </a:lnTo>
                  <a:lnTo>
                    <a:pt x="356515" y="138191"/>
                  </a:lnTo>
                  <a:lnTo>
                    <a:pt x="355326" y="149405"/>
                  </a:lnTo>
                  <a:lnTo>
                    <a:pt x="327597" y="174822"/>
                  </a:lnTo>
                  <a:lnTo>
                    <a:pt x="322120" y="176679"/>
                  </a:lnTo>
                  <a:lnTo>
                    <a:pt x="316538" y="178124"/>
                  </a:lnTo>
                  <a:lnTo>
                    <a:pt x="310849" y="179160"/>
                  </a:lnTo>
                  <a:lnTo>
                    <a:pt x="272635" y="187869"/>
                  </a:lnTo>
                  <a:lnTo>
                    <a:pt x="235800" y="200130"/>
                  </a:lnTo>
                  <a:lnTo>
                    <a:pt x="200344" y="215942"/>
                  </a:lnTo>
                  <a:lnTo>
                    <a:pt x="166268" y="235306"/>
                  </a:lnTo>
                  <a:lnTo>
                    <a:pt x="156684" y="241728"/>
                  </a:lnTo>
                  <a:lnTo>
                    <a:pt x="146502" y="246640"/>
                  </a:lnTo>
                  <a:lnTo>
                    <a:pt x="135720" y="250041"/>
                  </a:lnTo>
                  <a:lnTo>
                    <a:pt x="124339" y="251932"/>
                  </a:lnTo>
                  <a:lnTo>
                    <a:pt x="116572" y="251795"/>
                  </a:lnTo>
                  <a:lnTo>
                    <a:pt x="109193" y="250031"/>
                  </a:lnTo>
                  <a:lnTo>
                    <a:pt x="95212" y="243251"/>
                  </a:lnTo>
                  <a:lnTo>
                    <a:pt x="89257" y="238549"/>
                  </a:lnTo>
                  <a:lnTo>
                    <a:pt x="84339" y="232535"/>
                  </a:lnTo>
                  <a:lnTo>
                    <a:pt x="65132" y="214419"/>
                  </a:lnTo>
                  <a:lnTo>
                    <a:pt x="44674" y="197998"/>
                  </a:lnTo>
                  <a:lnTo>
                    <a:pt x="22963" y="183274"/>
                  </a:lnTo>
                  <a:lnTo>
                    <a:pt x="0" y="170244"/>
                  </a:lnTo>
                  <a:lnTo>
                    <a:pt x="49037" y="121207"/>
                  </a:lnTo>
                  <a:lnTo>
                    <a:pt x="113496" y="172774"/>
                  </a:lnTo>
                  <a:lnTo>
                    <a:pt x="117227" y="176397"/>
                  </a:lnTo>
                  <a:lnTo>
                    <a:pt x="121679" y="178478"/>
                  </a:lnTo>
                  <a:lnTo>
                    <a:pt x="132023" y="179557"/>
                  </a:lnTo>
                  <a:lnTo>
                    <a:pt x="136809" y="178440"/>
                  </a:lnTo>
                  <a:lnTo>
                    <a:pt x="141207" y="175666"/>
                  </a:lnTo>
                  <a:lnTo>
                    <a:pt x="219281" y="134460"/>
                  </a:lnTo>
                  <a:lnTo>
                    <a:pt x="179857" y="104697"/>
                  </a:lnTo>
                  <a:lnTo>
                    <a:pt x="145424" y="69278"/>
                  </a:lnTo>
                  <a:lnTo>
                    <a:pt x="144071" y="67521"/>
                  </a:lnTo>
                  <a:lnTo>
                    <a:pt x="142408" y="66137"/>
                  </a:lnTo>
                  <a:lnTo>
                    <a:pt x="138460" y="64116"/>
                  </a:lnTo>
                  <a:lnTo>
                    <a:pt x="136365" y="63576"/>
                  </a:lnTo>
                  <a:lnTo>
                    <a:pt x="131933" y="63436"/>
                  </a:lnTo>
                  <a:lnTo>
                    <a:pt x="129808" y="63842"/>
                  </a:lnTo>
                  <a:lnTo>
                    <a:pt x="125740" y="65610"/>
                  </a:lnTo>
                  <a:lnTo>
                    <a:pt x="123993" y="66887"/>
                  </a:lnTo>
                  <a:lnTo>
                    <a:pt x="122532" y="68555"/>
                  </a:lnTo>
                  <a:lnTo>
                    <a:pt x="108194" y="79617"/>
                  </a:lnTo>
                  <a:lnTo>
                    <a:pt x="93374" y="89951"/>
                  </a:lnTo>
                  <a:lnTo>
                    <a:pt x="78073" y="99557"/>
                  </a:lnTo>
                  <a:lnTo>
                    <a:pt x="62290" y="108435"/>
                  </a:lnTo>
                  <a:lnTo>
                    <a:pt x="170726" y="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344506" y="5343514"/>
              <a:ext cx="4943475" cy="4943475"/>
            </a:xfrm>
            <a:custGeom>
              <a:avLst/>
              <a:gdLst/>
              <a:ahLst/>
              <a:cxnLst/>
              <a:rect l="l" t="t" r="r" b="b"/>
              <a:pathLst>
                <a:path w="4943475" h="4943475">
                  <a:moveTo>
                    <a:pt x="4943354" y="0"/>
                  </a:moveTo>
                  <a:lnTo>
                    <a:pt x="4943354" y="4943354"/>
                  </a:lnTo>
                  <a:lnTo>
                    <a:pt x="0" y="4943354"/>
                  </a:lnTo>
                  <a:lnTo>
                    <a:pt x="36145" y="4907209"/>
                  </a:lnTo>
                  <a:lnTo>
                    <a:pt x="4907209" y="4907209"/>
                  </a:lnTo>
                  <a:lnTo>
                    <a:pt x="4907209" y="87230"/>
                  </a:lnTo>
                  <a:lnTo>
                    <a:pt x="4856123" y="87230"/>
                  </a:lnTo>
                  <a:lnTo>
                    <a:pt x="4943354" y="0"/>
                  </a:lnTo>
                  <a:close/>
                </a:path>
                <a:path w="4943475" h="4943475">
                  <a:moveTo>
                    <a:pt x="4856123" y="87230"/>
                  </a:moveTo>
                  <a:lnTo>
                    <a:pt x="4907209" y="87230"/>
                  </a:lnTo>
                  <a:lnTo>
                    <a:pt x="4148157" y="846282"/>
                  </a:lnTo>
                  <a:lnTo>
                    <a:pt x="4148157" y="4148157"/>
                  </a:lnTo>
                  <a:lnTo>
                    <a:pt x="846282" y="4148157"/>
                  </a:lnTo>
                  <a:lnTo>
                    <a:pt x="87230" y="4907209"/>
                  </a:lnTo>
                  <a:lnTo>
                    <a:pt x="36145" y="4907209"/>
                  </a:lnTo>
                  <a:lnTo>
                    <a:pt x="831342" y="4112012"/>
                  </a:lnTo>
                  <a:lnTo>
                    <a:pt x="4112012" y="4112012"/>
                  </a:lnTo>
                  <a:lnTo>
                    <a:pt x="4112012" y="831342"/>
                  </a:lnTo>
                  <a:lnTo>
                    <a:pt x="4856123" y="872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862A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077497"/>
            <a:ext cx="3197225" cy="3209925"/>
            <a:chOff x="0" y="7077497"/>
            <a:chExt cx="3197225" cy="3209925"/>
          </a:xfrm>
        </p:grpSpPr>
        <p:sp>
          <p:nvSpPr>
            <p:cNvPr id="4" name="object 4"/>
            <p:cNvSpPr/>
            <p:nvPr/>
          </p:nvSpPr>
          <p:spPr>
            <a:xfrm>
              <a:off x="0" y="7101137"/>
              <a:ext cx="3173730" cy="3186430"/>
            </a:xfrm>
            <a:custGeom>
              <a:avLst/>
              <a:gdLst/>
              <a:ahLst/>
              <a:cxnLst/>
              <a:rect l="l" t="t" r="r" b="b"/>
              <a:pathLst>
                <a:path w="3173730" h="3186429">
                  <a:moveTo>
                    <a:pt x="3173365" y="3156377"/>
                  </a:moveTo>
                  <a:lnTo>
                    <a:pt x="3091314" y="3185862"/>
                  </a:lnTo>
                  <a:lnTo>
                    <a:pt x="0" y="3185862"/>
                  </a:lnTo>
                  <a:lnTo>
                    <a:pt x="0" y="732756"/>
                  </a:lnTo>
                  <a:lnTo>
                    <a:pt x="2039128" y="0"/>
                  </a:lnTo>
                  <a:lnTo>
                    <a:pt x="3173365" y="3156377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077497"/>
              <a:ext cx="3197225" cy="3209925"/>
            </a:xfrm>
            <a:custGeom>
              <a:avLst/>
              <a:gdLst/>
              <a:ahLst/>
              <a:cxnLst/>
              <a:rect l="l" t="t" r="r" b="b"/>
              <a:pathLst>
                <a:path w="3197225" h="3209925">
                  <a:moveTo>
                    <a:pt x="3196918" y="3191117"/>
                  </a:moveTo>
                  <a:lnTo>
                    <a:pt x="3145758" y="3209502"/>
                  </a:lnTo>
                  <a:lnTo>
                    <a:pt x="0" y="3209502"/>
                  </a:lnTo>
                  <a:lnTo>
                    <a:pt x="0" y="736733"/>
                  </a:lnTo>
                  <a:lnTo>
                    <a:pt x="2050197" y="0"/>
                  </a:lnTo>
                  <a:lnTo>
                    <a:pt x="2062713" y="34827"/>
                  </a:lnTo>
                  <a:lnTo>
                    <a:pt x="2027972" y="47311"/>
                  </a:lnTo>
                  <a:lnTo>
                    <a:pt x="3149693" y="3168860"/>
                  </a:lnTo>
                  <a:lnTo>
                    <a:pt x="3184434" y="3156376"/>
                  </a:lnTo>
                  <a:lnTo>
                    <a:pt x="3196918" y="3191117"/>
                  </a:lnTo>
                  <a:close/>
                </a:path>
                <a:path w="3197225" h="3209925">
                  <a:moveTo>
                    <a:pt x="3184434" y="3156376"/>
                  </a:moveTo>
                  <a:lnTo>
                    <a:pt x="3149693" y="3168860"/>
                  </a:lnTo>
                  <a:lnTo>
                    <a:pt x="2027972" y="47311"/>
                  </a:lnTo>
                  <a:lnTo>
                    <a:pt x="2062713" y="34827"/>
                  </a:lnTo>
                  <a:lnTo>
                    <a:pt x="3184434" y="315637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708" y="7970147"/>
              <a:ext cx="1897941" cy="23168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188207" y="-11168"/>
            <a:ext cx="15101569" cy="9042400"/>
            <a:chOff x="3188207" y="-11168"/>
            <a:chExt cx="15101569" cy="9042400"/>
          </a:xfrm>
        </p:grpSpPr>
        <p:sp>
          <p:nvSpPr>
            <p:cNvPr id="8" name="object 8"/>
            <p:cNvSpPr/>
            <p:nvPr/>
          </p:nvSpPr>
          <p:spPr>
            <a:xfrm>
              <a:off x="12956057" y="11"/>
              <a:ext cx="5332095" cy="1736725"/>
            </a:xfrm>
            <a:custGeom>
              <a:avLst/>
              <a:gdLst/>
              <a:ahLst/>
              <a:cxnLst/>
              <a:rect l="l" t="t" r="r" b="b"/>
              <a:pathLst>
                <a:path w="5332094" h="1736725">
                  <a:moveTo>
                    <a:pt x="5331941" y="1736717"/>
                  </a:moveTo>
                  <a:lnTo>
                    <a:pt x="0" y="728274"/>
                  </a:lnTo>
                  <a:lnTo>
                    <a:pt x="137740" y="0"/>
                  </a:lnTo>
                  <a:lnTo>
                    <a:pt x="4475729" y="0"/>
                  </a:lnTo>
                  <a:lnTo>
                    <a:pt x="5331941" y="161937"/>
                  </a:lnTo>
                  <a:lnTo>
                    <a:pt x="5331941" y="1736717"/>
                  </a:lnTo>
                  <a:close/>
                </a:path>
              </a:pathLst>
            </a:custGeom>
            <a:solidFill>
              <a:srgbClr val="FAF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45445" y="-11168"/>
              <a:ext cx="5244294" cy="17467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931247" y="11"/>
              <a:ext cx="5356860" cy="1758314"/>
            </a:xfrm>
            <a:custGeom>
              <a:avLst/>
              <a:gdLst/>
              <a:ahLst/>
              <a:cxnLst/>
              <a:rect l="l" t="t" r="r" b="b"/>
              <a:pathLst>
                <a:path w="5356859" h="1758314">
                  <a:moveTo>
                    <a:pt x="5356751" y="183522"/>
                  </a:moveTo>
                  <a:lnTo>
                    <a:pt x="4386412" y="0"/>
                  </a:lnTo>
                  <a:lnTo>
                    <a:pt x="4614664" y="0"/>
                  </a:lnTo>
                  <a:lnTo>
                    <a:pt x="5356751" y="140352"/>
                  </a:lnTo>
                  <a:lnTo>
                    <a:pt x="5356751" y="183522"/>
                  </a:lnTo>
                  <a:close/>
                </a:path>
                <a:path w="5356859" h="1758314">
                  <a:moveTo>
                    <a:pt x="5356751" y="1758302"/>
                  </a:moveTo>
                  <a:lnTo>
                    <a:pt x="0" y="745166"/>
                  </a:lnTo>
                  <a:lnTo>
                    <a:pt x="140935" y="0"/>
                  </a:lnTo>
                  <a:lnTo>
                    <a:pt x="184164" y="0"/>
                  </a:lnTo>
                  <a:lnTo>
                    <a:pt x="49619" y="711381"/>
                  </a:lnTo>
                  <a:lnTo>
                    <a:pt x="5356751" y="1715132"/>
                  </a:lnTo>
                  <a:lnTo>
                    <a:pt x="5356751" y="17583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8207" y="1331975"/>
              <a:ext cx="11908535" cy="76992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1176" t="48958" r="32941" b="15625"/>
          <a:stretch>
            <a:fillRect/>
          </a:stretch>
        </p:blipFill>
        <p:spPr bwMode="auto">
          <a:xfrm>
            <a:off x="1752600" y="1409700"/>
            <a:ext cx="14935200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8288000" cy="10287000"/>
            <a:chOff x="0" y="1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7976272" y="0"/>
                  </a:moveTo>
                  <a:lnTo>
                    <a:pt x="18287999" y="4670708"/>
                  </a:lnTo>
                  <a:lnTo>
                    <a:pt x="18287999" y="9941939"/>
                  </a:lnTo>
                  <a:lnTo>
                    <a:pt x="13118030" y="10286987"/>
                  </a:lnTo>
                  <a:lnTo>
                    <a:pt x="308164" y="10286987"/>
                  </a:lnTo>
                  <a:lnTo>
                    <a:pt x="0" y="5669656"/>
                  </a:lnTo>
                  <a:lnTo>
                    <a:pt x="0" y="347241"/>
                  </a:lnTo>
                  <a:lnTo>
                    <a:pt x="800266" y="293831"/>
                  </a:lnTo>
                  <a:lnTo>
                    <a:pt x="1443108" y="9925756"/>
                  </a:lnTo>
                  <a:lnTo>
                    <a:pt x="17408955" y="8860182"/>
                  </a:lnTo>
                  <a:lnTo>
                    <a:pt x="16817619" y="0"/>
                  </a:lnTo>
                  <a:lnTo>
                    <a:pt x="17976272" y="0"/>
                  </a:lnTo>
                  <a:close/>
                </a:path>
                <a:path w="18288000" h="10287000">
                  <a:moveTo>
                    <a:pt x="16817619" y="0"/>
                  </a:moveTo>
                  <a:lnTo>
                    <a:pt x="16841887" y="363624"/>
                  </a:lnTo>
                  <a:lnTo>
                    <a:pt x="876041" y="1429198"/>
                  </a:lnTo>
                  <a:lnTo>
                    <a:pt x="800266" y="293831"/>
                  </a:lnTo>
                  <a:lnTo>
                    <a:pt x="5202837" y="0"/>
                  </a:lnTo>
                  <a:lnTo>
                    <a:pt x="16817619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5220678"/>
                  </a:moveTo>
                  <a:lnTo>
                    <a:pt x="338129" y="10286987"/>
                  </a:lnTo>
                  <a:lnTo>
                    <a:pt x="278199" y="10286987"/>
                  </a:lnTo>
                  <a:lnTo>
                    <a:pt x="0" y="6118634"/>
                  </a:lnTo>
                  <a:lnTo>
                    <a:pt x="0" y="5220678"/>
                  </a:lnTo>
                  <a:close/>
                </a:path>
                <a:path w="18288000" h="10287000">
                  <a:moveTo>
                    <a:pt x="5651874" y="0"/>
                  </a:moveTo>
                  <a:lnTo>
                    <a:pt x="0" y="377210"/>
                  </a:lnTo>
                  <a:lnTo>
                    <a:pt x="0" y="317272"/>
                  </a:lnTo>
                  <a:lnTo>
                    <a:pt x="4753800" y="0"/>
                  </a:lnTo>
                  <a:lnTo>
                    <a:pt x="5651874" y="0"/>
                  </a:lnTo>
                  <a:close/>
                </a:path>
                <a:path w="18288000" h="10287000">
                  <a:moveTo>
                    <a:pt x="16869330" y="331824"/>
                  </a:moveTo>
                  <a:lnTo>
                    <a:pt x="17440380" y="8888054"/>
                  </a:lnTo>
                  <a:lnTo>
                    <a:pt x="1414870" y="9957610"/>
                  </a:lnTo>
                  <a:lnTo>
                    <a:pt x="843820" y="1401380"/>
                  </a:lnTo>
                  <a:lnTo>
                    <a:pt x="903882" y="1397371"/>
                  </a:lnTo>
                  <a:lnTo>
                    <a:pt x="1471056" y="9895520"/>
                  </a:lnTo>
                  <a:lnTo>
                    <a:pt x="17376840" y="8833955"/>
                  </a:lnTo>
                  <a:lnTo>
                    <a:pt x="16809667" y="335806"/>
                  </a:lnTo>
                  <a:lnTo>
                    <a:pt x="16869330" y="331824"/>
                  </a:lnTo>
                  <a:close/>
                </a:path>
                <a:path w="18288000" h="10287000">
                  <a:moveTo>
                    <a:pt x="16809667" y="335806"/>
                  </a:moveTo>
                  <a:lnTo>
                    <a:pt x="16813649" y="395478"/>
                  </a:lnTo>
                  <a:lnTo>
                    <a:pt x="907864" y="1457043"/>
                  </a:lnTo>
                  <a:lnTo>
                    <a:pt x="903882" y="1397371"/>
                  </a:lnTo>
                  <a:lnTo>
                    <a:pt x="16809667" y="335806"/>
                  </a:lnTo>
                  <a:close/>
                </a:path>
                <a:path w="18288000" h="10287000">
                  <a:moveTo>
                    <a:pt x="18287999" y="9911970"/>
                  </a:moveTo>
                  <a:lnTo>
                    <a:pt x="18287999" y="9971908"/>
                  </a:lnTo>
                  <a:lnTo>
                    <a:pt x="13567067" y="10286987"/>
                  </a:lnTo>
                  <a:lnTo>
                    <a:pt x="12668992" y="10286987"/>
                  </a:lnTo>
                  <a:lnTo>
                    <a:pt x="18287999" y="9911970"/>
                  </a:lnTo>
                  <a:close/>
                </a:path>
                <a:path w="18288000" h="10287000">
                  <a:moveTo>
                    <a:pt x="18006237" y="0"/>
                  </a:moveTo>
                  <a:lnTo>
                    <a:pt x="18287999" y="4221730"/>
                  </a:lnTo>
                  <a:lnTo>
                    <a:pt x="18287999" y="5119687"/>
                  </a:lnTo>
                  <a:lnTo>
                    <a:pt x="17946307" y="0"/>
                  </a:lnTo>
                  <a:lnTo>
                    <a:pt x="180062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8781" y="9119081"/>
              <a:ext cx="15095719" cy="11679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52" y="12"/>
              <a:ext cx="15110124" cy="11794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443108" y="9925756"/>
                  </a:moveTo>
                  <a:lnTo>
                    <a:pt x="1467217" y="10286987"/>
                  </a:lnTo>
                  <a:lnTo>
                    <a:pt x="326942" y="10286987"/>
                  </a:lnTo>
                  <a:lnTo>
                    <a:pt x="307890" y="10001522"/>
                  </a:lnTo>
                  <a:lnTo>
                    <a:pt x="1443108" y="9925756"/>
                  </a:lnTo>
                  <a:close/>
                </a:path>
                <a:path w="18288000" h="10287000">
                  <a:moveTo>
                    <a:pt x="800186" y="292637"/>
                  </a:moveTo>
                  <a:lnTo>
                    <a:pt x="875961" y="1428005"/>
                  </a:lnTo>
                  <a:lnTo>
                    <a:pt x="0" y="1486468"/>
                  </a:lnTo>
                  <a:lnTo>
                    <a:pt x="0" y="346042"/>
                  </a:lnTo>
                  <a:lnTo>
                    <a:pt x="800186" y="292637"/>
                  </a:lnTo>
                  <a:close/>
                </a:path>
                <a:path w="18288000" h="10287000">
                  <a:moveTo>
                    <a:pt x="18287999" y="8801514"/>
                  </a:moveTo>
                  <a:lnTo>
                    <a:pt x="18287999" y="9941939"/>
                  </a:lnTo>
                  <a:lnTo>
                    <a:pt x="17498254" y="9994647"/>
                  </a:lnTo>
                  <a:lnTo>
                    <a:pt x="17422479" y="8859280"/>
                  </a:lnTo>
                  <a:lnTo>
                    <a:pt x="18287999" y="8801514"/>
                  </a:lnTo>
                  <a:close/>
                </a:path>
                <a:path w="18288000" h="10287000">
                  <a:moveTo>
                    <a:pt x="17970280" y="0"/>
                  </a:moveTo>
                  <a:lnTo>
                    <a:pt x="17989357" y="285843"/>
                  </a:lnTo>
                  <a:lnTo>
                    <a:pt x="16855332" y="361529"/>
                  </a:lnTo>
                  <a:lnTo>
                    <a:pt x="16831203" y="0"/>
                  </a:lnTo>
                  <a:lnTo>
                    <a:pt x="17970280" y="0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9503918"/>
                  </a:moveTo>
                  <a:lnTo>
                    <a:pt x="18287999" y="9587013"/>
                  </a:lnTo>
                  <a:lnTo>
                    <a:pt x="18091766" y="9566636"/>
                  </a:lnTo>
                  <a:lnTo>
                    <a:pt x="17927823" y="9756194"/>
                  </a:lnTo>
                  <a:lnTo>
                    <a:pt x="17875005" y="9509576"/>
                  </a:lnTo>
                  <a:lnTo>
                    <a:pt x="17642198" y="9415627"/>
                  </a:lnTo>
                  <a:lnTo>
                    <a:pt x="17860296" y="9289186"/>
                  </a:lnTo>
                  <a:lnTo>
                    <a:pt x="17879872" y="9037738"/>
                  </a:lnTo>
                  <a:lnTo>
                    <a:pt x="18067712" y="9206214"/>
                  </a:lnTo>
                  <a:lnTo>
                    <a:pt x="18197075" y="9175002"/>
                  </a:lnTo>
                  <a:lnTo>
                    <a:pt x="18210603" y="9377691"/>
                  </a:lnTo>
                  <a:lnTo>
                    <a:pt x="18287999" y="9503918"/>
                  </a:lnTo>
                  <a:close/>
                </a:path>
                <a:path w="18288000" h="10287000">
                  <a:moveTo>
                    <a:pt x="18287999" y="9153064"/>
                  </a:moveTo>
                  <a:lnTo>
                    <a:pt x="18287999" y="9202858"/>
                  </a:lnTo>
                  <a:lnTo>
                    <a:pt x="18210603" y="9377691"/>
                  </a:lnTo>
                  <a:lnTo>
                    <a:pt x="18197075" y="9175002"/>
                  </a:lnTo>
                  <a:lnTo>
                    <a:pt x="18287999" y="9153064"/>
                  </a:lnTo>
                  <a:close/>
                </a:path>
                <a:path w="18288000" h="10287000">
                  <a:moveTo>
                    <a:pt x="17392115" y="0"/>
                  </a:moveTo>
                  <a:lnTo>
                    <a:pt x="17285059" y="125461"/>
                  </a:lnTo>
                  <a:lnTo>
                    <a:pt x="17258190" y="0"/>
                  </a:lnTo>
                  <a:lnTo>
                    <a:pt x="17392115" y="0"/>
                  </a:lnTo>
                  <a:close/>
                </a:path>
                <a:path w="18288000" h="10287000">
                  <a:moveTo>
                    <a:pt x="884567" y="10286987"/>
                  </a:moveTo>
                  <a:lnTo>
                    <a:pt x="756046" y="10286987"/>
                  </a:lnTo>
                  <a:lnTo>
                    <a:pt x="764434" y="10179237"/>
                  </a:lnTo>
                  <a:lnTo>
                    <a:pt x="884567" y="10286987"/>
                  </a:lnTo>
                  <a:close/>
                </a:path>
                <a:path w="18288000" h="10287000">
                  <a:moveTo>
                    <a:pt x="584053" y="1101044"/>
                  </a:moveTo>
                  <a:lnTo>
                    <a:pt x="334201" y="1074963"/>
                  </a:lnTo>
                  <a:lnTo>
                    <a:pt x="170417" y="1266908"/>
                  </a:lnTo>
                  <a:lnTo>
                    <a:pt x="117600" y="1020291"/>
                  </a:lnTo>
                  <a:lnTo>
                    <a:pt x="0" y="971075"/>
                  </a:lnTo>
                  <a:lnTo>
                    <a:pt x="0" y="855832"/>
                  </a:lnTo>
                  <a:lnTo>
                    <a:pt x="102652" y="796320"/>
                  </a:lnTo>
                  <a:lnTo>
                    <a:pt x="121512" y="546118"/>
                  </a:lnTo>
                  <a:lnTo>
                    <a:pt x="309351" y="714595"/>
                  </a:lnTo>
                  <a:lnTo>
                    <a:pt x="438715" y="683382"/>
                  </a:lnTo>
                  <a:lnTo>
                    <a:pt x="452242" y="886071"/>
                  </a:lnTo>
                  <a:lnTo>
                    <a:pt x="584053" y="1101044"/>
                  </a:lnTo>
                  <a:close/>
                </a:path>
                <a:path w="18288000" h="10287000">
                  <a:moveTo>
                    <a:pt x="554317" y="655489"/>
                  </a:moveTo>
                  <a:lnTo>
                    <a:pt x="452242" y="886071"/>
                  </a:lnTo>
                  <a:lnTo>
                    <a:pt x="438715" y="683382"/>
                  </a:lnTo>
                  <a:lnTo>
                    <a:pt x="554317" y="655489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615086" y="1106195"/>
                  </a:moveTo>
                  <a:lnTo>
                    <a:pt x="614680" y="1098994"/>
                  </a:lnTo>
                  <a:lnTo>
                    <a:pt x="614222" y="1094333"/>
                  </a:lnTo>
                  <a:lnTo>
                    <a:pt x="612736" y="1090041"/>
                  </a:lnTo>
                  <a:lnTo>
                    <a:pt x="610222" y="1086104"/>
                  </a:lnTo>
                  <a:lnTo>
                    <a:pt x="519226" y="937882"/>
                  </a:lnTo>
                  <a:lnTo>
                    <a:pt x="486498" y="884580"/>
                  </a:lnTo>
                  <a:lnTo>
                    <a:pt x="582345" y="668401"/>
                  </a:lnTo>
                  <a:lnTo>
                    <a:pt x="584695" y="663219"/>
                  </a:lnTo>
                  <a:lnTo>
                    <a:pt x="585495" y="657809"/>
                  </a:lnTo>
                  <a:lnTo>
                    <a:pt x="559104" y="626033"/>
                  </a:lnTo>
                  <a:lnTo>
                    <a:pt x="553605" y="625805"/>
                  </a:lnTo>
                  <a:lnTo>
                    <a:pt x="499262" y="638886"/>
                  </a:lnTo>
                  <a:lnTo>
                    <a:pt x="318389" y="682421"/>
                  </a:lnTo>
                  <a:lnTo>
                    <a:pt x="142455" y="524738"/>
                  </a:lnTo>
                  <a:lnTo>
                    <a:pt x="138239" y="520877"/>
                  </a:lnTo>
                  <a:lnTo>
                    <a:pt x="133311" y="518452"/>
                  </a:lnTo>
                  <a:lnTo>
                    <a:pt x="122059" y="516458"/>
                  </a:lnTo>
                  <a:lnTo>
                    <a:pt x="116611" y="517042"/>
                  </a:lnTo>
                  <a:lnTo>
                    <a:pt x="111315" y="519226"/>
                  </a:lnTo>
                  <a:lnTo>
                    <a:pt x="106070" y="521322"/>
                  </a:lnTo>
                  <a:lnTo>
                    <a:pt x="101765" y="524637"/>
                  </a:lnTo>
                  <a:lnTo>
                    <a:pt x="95034" y="533717"/>
                  </a:lnTo>
                  <a:lnTo>
                    <a:pt x="93103" y="538810"/>
                  </a:lnTo>
                  <a:lnTo>
                    <a:pt x="74002" y="780249"/>
                  </a:lnTo>
                  <a:lnTo>
                    <a:pt x="0" y="823264"/>
                  </a:lnTo>
                  <a:lnTo>
                    <a:pt x="0" y="889876"/>
                  </a:lnTo>
                  <a:lnTo>
                    <a:pt x="117525" y="821690"/>
                  </a:lnTo>
                  <a:lnTo>
                    <a:pt x="121780" y="819277"/>
                  </a:lnTo>
                  <a:lnTo>
                    <a:pt x="125222" y="815987"/>
                  </a:lnTo>
                  <a:lnTo>
                    <a:pt x="130467" y="807720"/>
                  </a:lnTo>
                  <a:lnTo>
                    <a:pt x="131965" y="803211"/>
                  </a:lnTo>
                  <a:lnTo>
                    <a:pt x="147154" y="607136"/>
                  </a:lnTo>
                  <a:lnTo>
                    <a:pt x="289941" y="735063"/>
                  </a:lnTo>
                  <a:lnTo>
                    <a:pt x="293547" y="738390"/>
                  </a:lnTo>
                  <a:lnTo>
                    <a:pt x="297726" y="740676"/>
                  </a:lnTo>
                  <a:lnTo>
                    <a:pt x="307225" y="743153"/>
                  </a:lnTo>
                  <a:lnTo>
                    <a:pt x="312000" y="743204"/>
                  </a:lnTo>
                  <a:lnTo>
                    <a:pt x="316776" y="742061"/>
                  </a:lnTo>
                  <a:lnTo>
                    <a:pt x="503326" y="699643"/>
                  </a:lnTo>
                  <a:lnTo>
                    <a:pt x="477964" y="756678"/>
                  </a:lnTo>
                  <a:lnTo>
                    <a:pt x="425500" y="874661"/>
                  </a:lnTo>
                  <a:lnTo>
                    <a:pt x="423545" y="879182"/>
                  </a:lnTo>
                  <a:lnTo>
                    <a:pt x="422884" y="883297"/>
                  </a:lnTo>
                  <a:lnTo>
                    <a:pt x="422795" y="883894"/>
                  </a:lnTo>
                  <a:lnTo>
                    <a:pt x="423202" y="888212"/>
                  </a:lnTo>
                  <a:lnTo>
                    <a:pt x="423138" y="893508"/>
                  </a:lnTo>
                  <a:lnTo>
                    <a:pt x="424548" y="898613"/>
                  </a:lnTo>
                  <a:lnTo>
                    <a:pt x="527799" y="1066431"/>
                  </a:lnTo>
                  <a:lnTo>
                    <a:pt x="332219" y="1046302"/>
                  </a:lnTo>
                  <a:lnTo>
                    <a:pt x="327507" y="1046975"/>
                  </a:lnTo>
                  <a:lnTo>
                    <a:pt x="318414" y="1050696"/>
                  </a:lnTo>
                  <a:lnTo>
                    <a:pt x="314579" y="1053515"/>
                  </a:lnTo>
                  <a:lnTo>
                    <a:pt x="311442" y="1057300"/>
                  </a:lnTo>
                  <a:lnTo>
                    <a:pt x="186931" y="1203058"/>
                  </a:lnTo>
                  <a:lnTo>
                    <a:pt x="145821" y="1010742"/>
                  </a:lnTo>
                  <a:lnTo>
                    <a:pt x="129044" y="994346"/>
                  </a:lnTo>
                  <a:lnTo>
                    <a:pt x="0" y="938682"/>
                  </a:lnTo>
                  <a:lnTo>
                    <a:pt x="0" y="1004824"/>
                  </a:lnTo>
                  <a:lnTo>
                    <a:pt x="91528" y="1042809"/>
                  </a:lnTo>
                  <a:lnTo>
                    <a:pt x="142544" y="1279563"/>
                  </a:lnTo>
                  <a:lnTo>
                    <a:pt x="145122" y="1284351"/>
                  </a:lnTo>
                  <a:lnTo>
                    <a:pt x="153009" y="1292453"/>
                  </a:lnTo>
                  <a:lnTo>
                    <a:pt x="157721" y="1295171"/>
                  </a:lnTo>
                  <a:lnTo>
                    <a:pt x="163093" y="1296530"/>
                  </a:lnTo>
                  <a:lnTo>
                    <a:pt x="168732" y="1298003"/>
                  </a:lnTo>
                  <a:lnTo>
                    <a:pt x="174218" y="1297863"/>
                  </a:lnTo>
                  <a:lnTo>
                    <a:pt x="185102" y="1294396"/>
                  </a:lnTo>
                  <a:lnTo>
                    <a:pt x="189661" y="1291336"/>
                  </a:lnTo>
                  <a:lnTo>
                    <a:pt x="193319" y="1286954"/>
                  </a:lnTo>
                  <a:lnTo>
                    <a:pt x="346735" y="1107287"/>
                  </a:lnTo>
                  <a:lnTo>
                    <a:pt x="587387" y="1132141"/>
                  </a:lnTo>
                  <a:lnTo>
                    <a:pt x="592823" y="1131189"/>
                  </a:lnTo>
                  <a:lnTo>
                    <a:pt x="603135" y="1126172"/>
                  </a:lnTo>
                  <a:lnTo>
                    <a:pt x="607250" y="1122502"/>
                  </a:lnTo>
                  <a:lnTo>
                    <a:pt x="610323" y="1117663"/>
                  </a:lnTo>
                  <a:lnTo>
                    <a:pt x="613613" y="1112151"/>
                  </a:lnTo>
                  <a:lnTo>
                    <a:pt x="615086" y="1106195"/>
                  </a:lnTo>
                  <a:close/>
                </a:path>
                <a:path w="18288000" h="10287000">
                  <a:moveTo>
                    <a:pt x="907275" y="1454277"/>
                  </a:moveTo>
                  <a:lnTo>
                    <a:pt x="827620" y="260832"/>
                  </a:lnTo>
                  <a:lnTo>
                    <a:pt x="767956" y="264807"/>
                  </a:lnTo>
                  <a:lnTo>
                    <a:pt x="0" y="316064"/>
                  </a:lnTo>
                  <a:lnTo>
                    <a:pt x="0" y="377609"/>
                  </a:lnTo>
                  <a:lnTo>
                    <a:pt x="772033" y="326085"/>
                  </a:lnTo>
                  <a:lnTo>
                    <a:pt x="843737" y="1400175"/>
                  </a:lnTo>
                  <a:lnTo>
                    <a:pt x="0" y="1456486"/>
                  </a:lnTo>
                  <a:lnTo>
                    <a:pt x="0" y="1514830"/>
                  </a:lnTo>
                  <a:lnTo>
                    <a:pt x="907275" y="1454277"/>
                  </a:lnTo>
                  <a:close/>
                </a:path>
                <a:path w="18288000" h="10287000">
                  <a:moveTo>
                    <a:pt x="929932" y="10286975"/>
                  </a:moveTo>
                  <a:lnTo>
                    <a:pt x="785317" y="10157054"/>
                  </a:lnTo>
                  <a:lnTo>
                    <a:pt x="781062" y="10153294"/>
                  </a:lnTo>
                  <a:lnTo>
                    <a:pt x="776135" y="10150907"/>
                  </a:lnTo>
                  <a:lnTo>
                    <a:pt x="764933" y="10148926"/>
                  </a:lnTo>
                  <a:lnTo>
                    <a:pt x="759485" y="10149472"/>
                  </a:lnTo>
                  <a:lnTo>
                    <a:pt x="726795" y="10286975"/>
                  </a:lnTo>
                  <a:lnTo>
                    <a:pt x="786803" y="10286975"/>
                  </a:lnTo>
                  <a:lnTo>
                    <a:pt x="790232" y="10242639"/>
                  </a:lnTo>
                  <a:lnTo>
                    <a:pt x="839584" y="10286975"/>
                  </a:lnTo>
                  <a:lnTo>
                    <a:pt x="929932" y="10286975"/>
                  </a:lnTo>
                  <a:close/>
                </a:path>
                <a:path w="18288000" h="10287000">
                  <a:moveTo>
                    <a:pt x="1227886" y="10286975"/>
                  </a:moveTo>
                  <a:lnTo>
                    <a:pt x="1199527" y="10258704"/>
                  </a:lnTo>
                  <a:lnTo>
                    <a:pt x="1195209" y="10258793"/>
                  </a:lnTo>
                  <a:lnTo>
                    <a:pt x="1190917" y="10259860"/>
                  </a:lnTo>
                  <a:lnTo>
                    <a:pt x="1078242" y="10286975"/>
                  </a:lnTo>
                  <a:lnTo>
                    <a:pt x="1227886" y="10286975"/>
                  </a:lnTo>
                  <a:close/>
                </a:path>
                <a:path w="18288000" h="10287000">
                  <a:moveTo>
                    <a:pt x="1227886" y="10286962"/>
                  </a:moveTo>
                  <a:lnTo>
                    <a:pt x="1227607" y="10282542"/>
                  </a:lnTo>
                  <a:lnTo>
                    <a:pt x="1227886" y="10286962"/>
                  </a:lnTo>
                  <a:close/>
                </a:path>
                <a:path w="18288000" h="10287000">
                  <a:moveTo>
                    <a:pt x="1497177" y="10286975"/>
                  </a:moveTo>
                  <a:lnTo>
                    <a:pt x="1471053" y="9895510"/>
                  </a:lnTo>
                  <a:lnTo>
                    <a:pt x="276161" y="9975266"/>
                  </a:lnTo>
                  <a:lnTo>
                    <a:pt x="296976" y="10286975"/>
                  </a:lnTo>
                  <a:lnTo>
                    <a:pt x="358101" y="10286975"/>
                  </a:lnTo>
                  <a:lnTo>
                    <a:pt x="341007" y="10030866"/>
                  </a:lnTo>
                  <a:lnTo>
                    <a:pt x="1414970" y="9959200"/>
                  </a:lnTo>
                  <a:lnTo>
                    <a:pt x="1436852" y="10286975"/>
                  </a:lnTo>
                  <a:lnTo>
                    <a:pt x="1497177" y="10286975"/>
                  </a:lnTo>
                  <a:close/>
                </a:path>
                <a:path w="18288000" h="10287000">
                  <a:moveTo>
                    <a:pt x="17429252" y="0"/>
                  </a:moveTo>
                  <a:lnTo>
                    <a:pt x="17353471" y="0"/>
                  </a:lnTo>
                  <a:lnTo>
                    <a:pt x="17301515" y="60820"/>
                  </a:lnTo>
                  <a:lnTo>
                    <a:pt x="17288510" y="0"/>
                  </a:lnTo>
                  <a:lnTo>
                    <a:pt x="17226268" y="0"/>
                  </a:lnTo>
                  <a:lnTo>
                    <a:pt x="17255490" y="136626"/>
                  </a:lnTo>
                  <a:lnTo>
                    <a:pt x="17258068" y="141414"/>
                  </a:lnTo>
                  <a:lnTo>
                    <a:pt x="17265955" y="149517"/>
                  </a:lnTo>
                  <a:lnTo>
                    <a:pt x="17270667" y="152234"/>
                  </a:lnTo>
                  <a:lnTo>
                    <a:pt x="17276141" y="153619"/>
                  </a:lnTo>
                  <a:lnTo>
                    <a:pt x="17281678" y="155079"/>
                  </a:lnTo>
                  <a:lnTo>
                    <a:pt x="17287164" y="154927"/>
                  </a:lnTo>
                  <a:lnTo>
                    <a:pt x="17298048" y="151460"/>
                  </a:lnTo>
                  <a:lnTo>
                    <a:pt x="17302607" y="148399"/>
                  </a:lnTo>
                  <a:lnTo>
                    <a:pt x="17306265" y="144018"/>
                  </a:lnTo>
                  <a:lnTo>
                    <a:pt x="17429252" y="0"/>
                  </a:lnTo>
                  <a:close/>
                </a:path>
                <a:path w="18288000" h="10287000">
                  <a:moveTo>
                    <a:pt x="18022266" y="312013"/>
                  </a:moveTo>
                  <a:lnTo>
                    <a:pt x="18001438" y="0"/>
                  </a:lnTo>
                  <a:lnTo>
                    <a:pt x="17941506" y="0"/>
                  </a:lnTo>
                  <a:lnTo>
                    <a:pt x="17958727" y="257911"/>
                  </a:lnTo>
                  <a:lnTo>
                    <a:pt x="16884765" y="329590"/>
                  </a:lnTo>
                  <a:lnTo>
                    <a:pt x="16862756" y="0"/>
                  </a:lnTo>
                  <a:lnTo>
                    <a:pt x="16802837" y="0"/>
                  </a:lnTo>
                  <a:lnTo>
                    <a:pt x="16828973" y="391655"/>
                  </a:lnTo>
                  <a:lnTo>
                    <a:pt x="18022266" y="312013"/>
                  </a:lnTo>
                  <a:close/>
                </a:path>
                <a:path w="18288000" h="10287000">
                  <a:moveTo>
                    <a:pt x="18287988" y="9911969"/>
                  </a:moveTo>
                  <a:lnTo>
                    <a:pt x="17527677" y="9962705"/>
                  </a:lnTo>
                  <a:lnTo>
                    <a:pt x="17452010" y="8828926"/>
                  </a:lnTo>
                  <a:lnTo>
                    <a:pt x="17392346" y="8832913"/>
                  </a:lnTo>
                  <a:lnTo>
                    <a:pt x="17472000" y="10026358"/>
                  </a:lnTo>
                  <a:lnTo>
                    <a:pt x="18287988" y="9971900"/>
                  </a:lnTo>
                  <a:lnTo>
                    <a:pt x="18287988" y="9911969"/>
                  </a:lnTo>
                  <a:close/>
                </a:path>
                <a:path w="18288000" h="10287000">
                  <a:moveTo>
                    <a:pt x="18287988" y="9121026"/>
                  </a:moveTo>
                  <a:lnTo>
                    <a:pt x="18256695" y="9128557"/>
                  </a:lnTo>
                  <a:lnTo>
                    <a:pt x="18075821" y="9172105"/>
                  </a:lnTo>
                  <a:lnTo>
                    <a:pt x="17899863" y="9014015"/>
                  </a:lnTo>
                  <a:lnTo>
                    <a:pt x="17895596" y="9010256"/>
                  </a:lnTo>
                  <a:lnTo>
                    <a:pt x="17890668" y="9007869"/>
                  </a:lnTo>
                  <a:lnTo>
                    <a:pt x="17879467" y="9005887"/>
                  </a:lnTo>
                  <a:lnTo>
                    <a:pt x="17874018" y="9006434"/>
                  </a:lnTo>
                  <a:lnTo>
                    <a:pt x="17831804" y="9269501"/>
                  </a:lnTo>
                  <a:lnTo>
                    <a:pt x="17704880" y="9343161"/>
                  </a:lnTo>
                  <a:lnTo>
                    <a:pt x="17627181" y="9388246"/>
                  </a:lnTo>
                  <a:lnTo>
                    <a:pt x="17613694" y="9413418"/>
                  </a:lnTo>
                  <a:lnTo>
                    <a:pt x="17614062" y="9418815"/>
                  </a:lnTo>
                  <a:lnTo>
                    <a:pt x="17849330" y="9532061"/>
                  </a:lnTo>
                  <a:lnTo>
                    <a:pt x="17899952" y="9768878"/>
                  </a:lnTo>
                  <a:lnTo>
                    <a:pt x="17902543" y="9773679"/>
                  </a:lnTo>
                  <a:lnTo>
                    <a:pt x="17910467" y="9781832"/>
                  </a:lnTo>
                  <a:lnTo>
                    <a:pt x="17915205" y="9784550"/>
                  </a:lnTo>
                  <a:lnTo>
                    <a:pt x="17926241" y="9787280"/>
                  </a:lnTo>
                  <a:lnTo>
                    <a:pt x="17931702" y="9787103"/>
                  </a:lnTo>
                  <a:lnTo>
                    <a:pt x="17942510" y="9783610"/>
                  </a:lnTo>
                  <a:lnTo>
                    <a:pt x="17947056" y="9780575"/>
                  </a:lnTo>
                  <a:lnTo>
                    <a:pt x="18104142" y="9596577"/>
                  </a:lnTo>
                  <a:lnTo>
                    <a:pt x="18287988" y="9615564"/>
                  </a:lnTo>
                  <a:lnTo>
                    <a:pt x="18287988" y="9445676"/>
                  </a:lnTo>
                  <a:lnTo>
                    <a:pt x="18285232" y="9441282"/>
                  </a:lnTo>
                  <a:lnTo>
                    <a:pt x="18285232" y="9556115"/>
                  </a:lnTo>
                  <a:lnTo>
                    <a:pt x="18089690" y="9535985"/>
                  </a:lnTo>
                  <a:lnTo>
                    <a:pt x="18084940" y="9536659"/>
                  </a:lnTo>
                  <a:lnTo>
                    <a:pt x="18075847" y="9540380"/>
                  </a:lnTo>
                  <a:lnTo>
                    <a:pt x="18072011" y="9543199"/>
                  </a:lnTo>
                  <a:lnTo>
                    <a:pt x="18068875" y="9546984"/>
                  </a:lnTo>
                  <a:lnTo>
                    <a:pt x="17944389" y="9693148"/>
                  </a:lnTo>
                  <a:lnTo>
                    <a:pt x="17904295" y="9505620"/>
                  </a:lnTo>
                  <a:lnTo>
                    <a:pt x="17903343" y="9500794"/>
                  </a:lnTo>
                  <a:lnTo>
                    <a:pt x="17901298" y="9496527"/>
                  </a:lnTo>
                  <a:lnTo>
                    <a:pt x="17894961" y="9488970"/>
                  </a:lnTo>
                  <a:lnTo>
                    <a:pt x="17891087" y="9486201"/>
                  </a:lnTo>
                  <a:lnTo>
                    <a:pt x="17886503" y="9484423"/>
                  </a:lnTo>
                  <a:lnTo>
                    <a:pt x="17709414" y="9411132"/>
                  </a:lnTo>
                  <a:lnTo>
                    <a:pt x="17875225" y="9315361"/>
                  </a:lnTo>
                  <a:lnTo>
                    <a:pt x="17879581" y="9312948"/>
                  </a:lnTo>
                  <a:lnTo>
                    <a:pt x="17883086" y="9309633"/>
                  </a:lnTo>
                  <a:lnTo>
                    <a:pt x="17888344" y="9301175"/>
                  </a:lnTo>
                  <a:lnTo>
                    <a:pt x="17889779" y="9296565"/>
                  </a:lnTo>
                  <a:lnTo>
                    <a:pt x="17890020" y="9291587"/>
                  </a:lnTo>
                  <a:lnTo>
                    <a:pt x="17904854" y="9100795"/>
                  </a:lnTo>
                  <a:lnTo>
                    <a:pt x="18047627" y="9228722"/>
                  </a:lnTo>
                  <a:lnTo>
                    <a:pt x="18069662" y="9236443"/>
                  </a:lnTo>
                  <a:lnTo>
                    <a:pt x="18074437" y="9235326"/>
                  </a:lnTo>
                  <a:lnTo>
                    <a:pt x="18260835" y="9190520"/>
                  </a:lnTo>
                  <a:lnTo>
                    <a:pt x="18235473" y="9247556"/>
                  </a:lnTo>
                  <a:lnTo>
                    <a:pt x="18183022" y="9365539"/>
                  </a:lnTo>
                  <a:lnTo>
                    <a:pt x="18181054" y="9370060"/>
                  </a:lnTo>
                  <a:lnTo>
                    <a:pt x="18180393" y="9374162"/>
                  </a:lnTo>
                  <a:lnTo>
                    <a:pt x="18180304" y="9374772"/>
                  </a:lnTo>
                  <a:lnTo>
                    <a:pt x="18180762" y="9379674"/>
                  </a:lnTo>
                  <a:lnTo>
                    <a:pt x="18181016" y="9384449"/>
                  </a:lnTo>
                  <a:lnTo>
                    <a:pt x="18182374" y="9388894"/>
                  </a:lnTo>
                  <a:lnTo>
                    <a:pt x="18184851" y="9392983"/>
                  </a:lnTo>
                  <a:lnTo>
                    <a:pt x="18285232" y="9556115"/>
                  </a:lnTo>
                  <a:lnTo>
                    <a:pt x="18285232" y="9441282"/>
                  </a:lnTo>
                  <a:lnTo>
                    <a:pt x="18276647" y="9427566"/>
                  </a:lnTo>
                  <a:lnTo>
                    <a:pt x="18244008" y="9375457"/>
                  </a:lnTo>
                  <a:lnTo>
                    <a:pt x="18287988" y="9274188"/>
                  </a:lnTo>
                  <a:lnTo>
                    <a:pt x="18287988" y="9121026"/>
                  </a:lnTo>
                  <a:close/>
                </a:path>
                <a:path w="18288000" h="10287000">
                  <a:moveTo>
                    <a:pt x="18287988" y="8773135"/>
                  </a:moveTo>
                  <a:lnTo>
                    <a:pt x="17452010" y="8828926"/>
                  </a:lnTo>
                  <a:lnTo>
                    <a:pt x="17455998" y="8888603"/>
                  </a:lnTo>
                  <a:lnTo>
                    <a:pt x="18287988" y="8833079"/>
                  </a:lnTo>
                  <a:lnTo>
                    <a:pt x="18287988" y="87731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01795" y="2432174"/>
              <a:ext cx="11263630" cy="4167504"/>
            </a:xfrm>
            <a:custGeom>
              <a:avLst/>
              <a:gdLst/>
              <a:ahLst/>
              <a:cxnLst/>
              <a:rect l="l" t="t" r="r" b="b"/>
              <a:pathLst>
                <a:path w="11263630" h="4167504">
                  <a:moveTo>
                    <a:pt x="498954" y="0"/>
                  </a:moveTo>
                  <a:lnTo>
                    <a:pt x="558130" y="2178"/>
                  </a:lnTo>
                  <a:lnTo>
                    <a:pt x="613658" y="8714"/>
                  </a:lnTo>
                  <a:lnTo>
                    <a:pt x="665539" y="19606"/>
                  </a:lnTo>
                  <a:lnTo>
                    <a:pt x="713773" y="34856"/>
                  </a:lnTo>
                  <a:lnTo>
                    <a:pt x="758360" y="54463"/>
                  </a:lnTo>
                  <a:lnTo>
                    <a:pt x="799300" y="78427"/>
                  </a:lnTo>
                  <a:lnTo>
                    <a:pt x="836593" y="106748"/>
                  </a:lnTo>
                  <a:lnTo>
                    <a:pt x="869619" y="139120"/>
                  </a:lnTo>
                  <a:lnTo>
                    <a:pt x="897564" y="175236"/>
                  </a:lnTo>
                  <a:lnTo>
                    <a:pt x="920428" y="215097"/>
                  </a:lnTo>
                  <a:lnTo>
                    <a:pt x="938211" y="258702"/>
                  </a:lnTo>
                  <a:lnTo>
                    <a:pt x="950914" y="306053"/>
                  </a:lnTo>
                  <a:lnTo>
                    <a:pt x="958535" y="357147"/>
                  </a:lnTo>
                  <a:lnTo>
                    <a:pt x="961076" y="411987"/>
                  </a:lnTo>
                  <a:lnTo>
                    <a:pt x="666409" y="411987"/>
                  </a:lnTo>
                  <a:lnTo>
                    <a:pt x="663660" y="372233"/>
                  </a:lnTo>
                  <a:lnTo>
                    <a:pt x="655410" y="336871"/>
                  </a:lnTo>
                  <a:lnTo>
                    <a:pt x="622414" y="279319"/>
                  </a:lnTo>
                  <a:lnTo>
                    <a:pt x="569125" y="242741"/>
                  </a:lnTo>
                  <a:lnTo>
                    <a:pt x="497249" y="230549"/>
                  </a:lnTo>
                  <a:lnTo>
                    <a:pt x="453616" y="234215"/>
                  </a:lnTo>
                  <a:lnTo>
                    <a:pt x="416164" y="245214"/>
                  </a:lnTo>
                  <a:lnTo>
                    <a:pt x="359806" y="289209"/>
                  </a:lnTo>
                  <a:lnTo>
                    <a:pt x="326810" y="359380"/>
                  </a:lnTo>
                  <a:lnTo>
                    <a:pt x="318561" y="403098"/>
                  </a:lnTo>
                  <a:lnTo>
                    <a:pt x="315811" y="452571"/>
                  </a:lnTo>
                  <a:lnTo>
                    <a:pt x="315811" y="541926"/>
                  </a:lnTo>
                  <a:lnTo>
                    <a:pt x="318561" y="590845"/>
                  </a:lnTo>
                  <a:lnTo>
                    <a:pt x="326810" y="634265"/>
                  </a:lnTo>
                  <a:lnTo>
                    <a:pt x="340558" y="672186"/>
                  </a:lnTo>
                  <a:lnTo>
                    <a:pt x="384724" y="730569"/>
                  </a:lnTo>
                  <a:lnTo>
                    <a:pt x="452081" y="760240"/>
                  </a:lnTo>
                  <a:lnTo>
                    <a:pt x="494520" y="763949"/>
                  </a:lnTo>
                  <a:lnTo>
                    <a:pt x="536491" y="761071"/>
                  </a:lnTo>
                  <a:lnTo>
                    <a:pt x="604189" y="738051"/>
                  </a:lnTo>
                  <a:lnTo>
                    <a:pt x="650209" y="692521"/>
                  </a:lnTo>
                  <a:lnTo>
                    <a:pt x="673401" y="627551"/>
                  </a:lnTo>
                  <a:lnTo>
                    <a:pt x="676300" y="587968"/>
                  </a:lnTo>
                  <a:lnTo>
                    <a:pt x="961076" y="587968"/>
                  </a:lnTo>
                  <a:lnTo>
                    <a:pt x="958612" y="642403"/>
                  </a:lnTo>
                  <a:lnTo>
                    <a:pt x="951220" y="693067"/>
                  </a:lnTo>
                  <a:lnTo>
                    <a:pt x="938900" y="739957"/>
                  </a:lnTo>
                  <a:lnTo>
                    <a:pt x="921653" y="783076"/>
                  </a:lnTo>
                  <a:lnTo>
                    <a:pt x="899478" y="822422"/>
                  </a:lnTo>
                  <a:lnTo>
                    <a:pt x="872375" y="857995"/>
                  </a:lnTo>
                  <a:lnTo>
                    <a:pt x="840344" y="889796"/>
                  </a:lnTo>
                  <a:lnTo>
                    <a:pt x="803810" y="917574"/>
                  </a:lnTo>
                  <a:lnTo>
                    <a:pt x="763198" y="941079"/>
                  </a:lnTo>
                  <a:lnTo>
                    <a:pt x="718506" y="960310"/>
                  </a:lnTo>
                  <a:lnTo>
                    <a:pt x="669736" y="975267"/>
                  </a:lnTo>
                  <a:lnTo>
                    <a:pt x="616887" y="985951"/>
                  </a:lnTo>
                  <a:lnTo>
                    <a:pt x="559960" y="992361"/>
                  </a:lnTo>
                  <a:lnTo>
                    <a:pt x="498954" y="994498"/>
                  </a:lnTo>
                  <a:lnTo>
                    <a:pt x="439345" y="992537"/>
                  </a:lnTo>
                  <a:lnTo>
                    <a:pt x="383466" y="986654"/>
                  </a:lnTo>
                  <a:lnTo>
                    <a:pt x="331318" y="976849"/>
                  </a:lnTo>
                  <a:lnTo>
                    <a:pt x="282900" y="963122"/>
                  </a:lnTo>
                  <a:lnTo>
                    <a:pt x="238212" y="945472"/>
                  </a:lnTo>
                  <a:lnTo>
                    <a:pt x="197254" y="923901"/>
                  </a:lnTo>
                  <a:lnTo>
                    <a:pt x="160026" y="898408"/>
                  </a:lnTo>
                  <a:lnTo>
                    <a:pt x="126529" y="868992"/>
                  </a:lnTo>
                  <a:lnTo>
                    <a:pt x="96873" y="835655"/>
                  </a:lnTo>
                  <a:lnTo>
                    <a:pt x="71172" y="798566"/>
                  </a:lnTo>
                  <a:lnTo>
                    <a:pt x="49425" y="757725"/>
                  </a:lnTo>
                  <a:lnTo>
                    <a:pt x="31632" y="713133"/>
                  </a:lnTo>
                  <a:lnTo>
                    <a:pt x="17793" y="664789"/>
                  </a:lnTo>
                  <a:lnTo>
                    <a:pt x="7908" y="612694"/>
                  </a:lnTo>
                  <a:lnTo>
                    <a:pt x="1977" y="556847"/>
                  </a:lnTo>
                  <a:lnTo>
                    <a:pt x="0" y="497249"/>
                  </a:lnTo>
                  <a:lnTo>
                    <a:pt x="1977" y="437656"/>
                  </a:lnTo>
                  <a:lnTo>
                    <a:pt x="7908" y="381825"/>
                  </a:lnTo>
                  <a:lnTo>
                    <a:pt x="17793" y="329756"/>
                  </a:lnTo>
                  <a:lnTo>
                    <a:pt x="31632" y="281450"/>
                  </a:lnTo>
                  <a:lnTo>
                    <a:pt x="49425" y="236906"/>
                  </a:lnTo>
                  <a:lnTo>
                    <a:pt x="71172" y="196124"/>
                  </a:lnTo>
                  <a:lnTo>
                    <a:pt x="96873" y="159104"/>
                  </a:lnTo>
                  <a:lnTo>
                    <a:pt x="126529" y="125847"/>
                  </a:lnTo>
                  <a:lnTo>
                    <a:pt x="160026" y="96351"/>
                  </a:lnTo>
                  <a:lnTo>
                    <a:pt x="197254" y="70788"/>
                  </a:lnTo>
                  <a:lnTo>
                    <a:pt x="238212" y="49158"/>
                  </a:lnTo>
                  <a:lnTo>
                    <a:pt x="282900" y="31461"/>
                  </a:lnTo>
                  <a:lnTo>
                    <a:pt x="331318" y="17697"/>
                  </a:lnTo>
                  <a:lnTo>
                    <a:pt x="383466" y="7865"/>
                  </a:lnTo>
                  <a:lnTo>
                    <a:pt x="439345" y="1966"/>
                  </a:lnTo>
                  <a:lnTo>
                    <a:pt x="498954" y="0"/>
                  </a:lnTo>
                  <a:close/>
                </a:path>
                <a:path w="11263630" h="4167504">
                  <a:moveTo>
                    <a:pt x="1577243" y="0"/>
                  </a:moveTo>
                  <a:lnTo>
                    <a:pt x="1637630" y="1987"/>
                  </a:lnTo>
                  <a:lnTo>
                    <a:pt x="1694478" y="7950"/>
                  </a:lnTo>
                  <a:lnTo>
                    <a:pt x="1747789" y="17889"/>
                  </a:lnTo>
                  <a:lnTo>
                    <a:pt x="1797560" y="31802"/>
                  </a:lnTo>
                  <a:lnTo>
                    <a:pt x="1843794" y="49691"/>
                  </a:lnTo>
                  <a:lnTo>
                    <a:pt x="1886489" y="71556"/>
                  </a:lnTo>
                  <a:lnTo>
                    <a:pt x="1925646" y="97396"/>
                  </a:lnTo>
                  <a:lnTo>
                    <a:pt x="1961264" y="127211"/>
                  </a:lnTo>
                  <a:lnTo>
                    <a:pt x="1993078" y="160745"/>
                  </a:lnTo>
                  <a:lnTo>
                    <a:pt x="2020649" y="197914"/>
                  </a:lnTo>
                  <a:lnTo>
                    <a:pt x="2043979" y="238718"/>
                  </a:lnTo>
                  <a:lnTo>
                    <a:pt x="2063067" y="283155"/>
                  </a:lnTo>
                  <a:lnTo>
                    <a:pt x="2077913" y="331227"/>
                  </a:lnTo>
                  <a:lnTo>
                    <a:pt x="2088518" y="382933"/>
                  </a:lnTo>
                  <a:lnTo>
                    <a:pt x="2094881" y="438274"/>
                  </a:lnTo>
                  <a:lnTo>
                    <a:pt x="2097001" y="497249"/>
                  </a:lnTo>
                  <a:lnTo>
                    <a:pt x="2094881" y="556229"/>
                  </a:lnTo>
                  <a:lnTo>
                    <a:pt x="2088518" y="611585"/>
                  </a:lnTo>
                  <a:lnTo>
                    <a:pt x="2077913" y="663318"/>
                  </a:lnTo>
                  <a:lnTo>
                    <a:pt x="2063067" y="711428"/>
                  </a:lnTo>
                  <a:lnTo>
                    <a:pt x="2043979" y="755913"/>
                  </a:lnTo>
                  <a:lnTo>
                    <a:pt x="2020649" y="796775"/>
                  </a:lnTo>
                  <a:lnTo>
                    <a:pt x="1993078" y="834013"/>
                  </a:lnTo>
                  <a:lnTo>
                    <a:pt x="1961264" y="867628"/>
                  </a:lnTo>
                  <a:lnTo>
                    <a:pt x="1925646" y="897363"/>
                  </a:lnTo>
                  <a:lnTo>
                    <a:pt x="1886489" y="923134"/>
                  </a:lnTo>
                  <a:lnTo>
                    <a:pt x="1843794" y="944939"/>
                  </a:lnTo>
                  <a:lnTo>
                    <a:pt x="1797560" y="962781"/>
                  </a:lnTo>
                  <a:lnTo>
                    <a:pt x="1747789" y="976657"/>
                  </a:lnTo>
                  <a:lnTo>
                    <a:pt x="1694478" y="986569"/>
                  </a:lnTo>
                  <a:lnTo>
                    <a:pt x="1637630" y="992516"/>
                  </a:lnTo>
                  <a:lnTo>
                    <a:pt x="1577243" y="994498"/>
                  </a:lnTo>
                  <a:lnTo>
                    <a:pt x="1516861" y="992526"/>
                  </a:lnTo>
                  <a:lnTo>
                    <a:pt x="1460029" y="986611"/>
                  </a:lnTo>
                  <a:lnTo>
                    <a:pt x="1406745" y="976753"/>
                  </a:lnTo>
                  <a:lnTo>
                    <a:pt x="1357010" y="962951"/>
                  </a:lnTo>
                  <a:lnTo>
                    <a:pt x="1310825" y="945206"/>
                  </a:lnTo>
                  <a:lnTo>
                    <a:pt x="1268189" y="923517"/>
                  </a:lnTo>
                  <a:lnTo>
                    <a:pt x="1229101" y="897885"/>
                  </a:lnTo>
                  <a:lnTo>
                    <a:pt x="1193563" y="868310"/>
                  </a:lnTo>
                  <a:lnTo>
                    <a:pt x="1161989" y="834834"/>
                  </a:lnTo>
                  <a:lnTo>
                    <a:pt x="1134625" y="797670"/>
                  </a:lnTo>
                  <a:lnTo>
                    <a:pt x="1111471" y="756819"/>
                  </a:lnTo>
                  <a:lnTo>
                    <a:pt x="1092527" y="712280"/>
                  </a:lnTo>
                  <a:lnTo>
                    <a:pt x="1077793" y="664054"/>
                  </a:lnTo>
                  <a:lnTo>
                    <a:pt x="1067268" y="612140"/>
                  </a:lnTo>
                  <a:lnTo>
                    <a:pt x="1060954" y="556538"/>
                  </a:lnTo>
                  <a:lnTo>
                    <a:pt x="1058849" y="497249"/>
                  </a:lnTo>
                  <a:lnTo>
                    <a:pt x="1060954" y="437965"/>
                  </a:lnTo>
                  <a:lnTo>
                    <a:pt x="1067268" y="382379"/>
                  </a:lnTo>
                  <a:lnTo>
                    <a:pt x="1077793" y="330492"/>
                  </a:lnTo>
                  <a:lnTo>
                    <a:pt x="1092527" y="282303"/>
                  </a:lnTo>
                  <a:lnTo>
                    <a:pt x="1111471" y="237812"/>
                  </a:lnTo>
                  <a:lnTo>
                    <a:pt x="1134625" y="197019"/>
                  </a:lnTo>
                  <a:lnTo>
                    <a:pt x="1161989" y="159925"/>
                  </a:lnTo>
                  <a:lnTo>
                    <a:pt x="1193563" y="126529"/>
                  </a:lnTo>
                  <a:lnTo>
                    <a:pt x="1229101" y="96873"/>
                  </a:lnTo>
                  <a:lnTo>
                    <a:pt x="1268189" y="71172"/>
                  </a:lnTo>
                  <a:lnTo>
                    <a:pt x="1310825" y="49425"/>
                  </a:lnTo>
                  <a:lnTo>
                    <a:pt x="1357010" y="31632"/>
                  </a:lnTo>
                  <a:lnTo>
                    <a:pt x="1406745" y="17793"/>
                  </a:lnTo>
                  <a:lnTo>
                    <a:pt x="1460029" y="7908"/>
                  </a:lnTo>
                  <a:lnTo>
                    <a:pt x="1516861" y="1977"/>
                  </a:lnTo>
                  <a:lnTo>
                    <a:pt x="1577243" y="0"/>
                  </a:lnTo>
                  <a:close/>
                </a:path>
                <a:path w="11263630" h="4167504">
                  <a:moveTo>
                    <a:pt x="1577243" y="230549"/>
                  </a:moveTo>
                  <a:lnTo>
                    <a:pt x="1530583" y="234300"/>
                  </a:lnTo>
                  <a:lnTo>
                    <a:pt x="1489849" y="245555"/>
                  </a:lnTo>
                  <a:lnTo>
                    <a:pt x="1455041" y="264312"/>
                  </a:lnTo>
                  <a:lnTo>
                    <a:pt x="1426158" y="290573"/>
                  </a:lnTo>
                  <a:lnTo>
                    <a:pt x="1403628" y="323207"/>
                  </a:lnTo>
                  <a:lnTo>
                    <a:pt x="1387534" y="361085"/>
                  </a:lnTo>
                  <a:lnTo>
                    <a:pt x="1377879" y="404206"/>
                  </a:lnTo>
                  <a:lnTo>
                    <a:pt x="1374660" y="452571"/>
                  </a:lnTo>
                  <a:lnTo>
                    <a:pt x="1374660" y="541926"/>
                  </a:lnTo>
                  <a:lnTo>
                    <a:pt x="1377879" y="590291"/>
                  </a:lnTo>
                  <a:lnTo>
                    <a:pt x="1387534" y="633413"/>
                  </a:lnTo>
                  <a:lnTo>
                    <a:pt x="1403628" y="671290"/>
                  </a:lnTo>
                  <a:lnTo>
                    <a:pt x="1426158" y="703924"/>
                  </a:lnTo>
                  <a:lnTo>
                    <a:pt x="1455041" y="730185"/>
                  </a:lnTo>
                  <a:lnTo>
                    <a:pt x="1489849" y="748943"/>
                  </a:lnTo>
                  <a:lnTo>
                    <a:pt x="1530583" y="760198"/>
                  </a:lnTo>
                  <a:lnTo>
                    <a:pt x="1577243" y="763949"/>
                  </a:lnTo>
                  <a:lnTo>
                    <a:pt x="1623924" y="760198"/>
                  </a:lnTo>
                  <a:lnTo>
                    <a:pt x="1664722" y="748943"/>
                  </a:lnTo>
                  <a:lnTo>
                    <a:pt x="1699637" y="730185"/>
                  </a:lnTo>
                  <a:lnTo>
                    <a:pt x="1728668" y="703924"/>
                  </a:lnTo>
                  <a:lnTo>
                    <a:pt x="1751647" y="671290"/>
                  </a:lnTo>
                  <a:lnTo>
                    <a:pt x="1768060" y="633413"/>
                  </a:lnTo>
                  <a:lnTo>
                    <a:pt x="1777908" y="590291"/>
                  </a:lnTo>
                  <a:lnTo>
                    <a:pt x="1781190" y="541926"/>
                  </a:lnTo>
                  <a:lnTo>
                    <a:pt x="1781190" y="452571"/>
                  </a:lnTo>
                  <a:lnTo>
                    <a:pt x="1777908" y="404206"/>
                  </a:lnTo>
                  <a:lnTo>
                    <a:pt x="1768060" y="361085"/>
                  </a:lnTo>
                  <a:lnTo>
                    <a:pt x="1751647" y="323207"/>
                  </a:lnTo>
                  <a:lnTo>
                    <a:pt x="1728668" y="290573"/>
                  </a:lnTo>
                  <a:lnTo>
                    <a:pt x="1699637" y="264312"/>
                  </a:lnTo>
                  <a:lnTo>
                    <a:pt x="1664722" y="245555"/>
                  </a:lnTo>
                  <a:lnTo>
                    <a:pt x="1623924" y="234300"/>
                  </a:lnTo>
                  <a:lnTo>
                    <a:pt x="1577243" y="230549"/>
                  </a:lnTo>
                  <a:close/>
                </a:path>
                <a:path w="11263630" h="4167504">
                  <a:moveTo>
                    <a:pt x="2774310" y="16711"/>
                  </a:moveTo>
                  <a:lnTo>
                    <a:pt x="2817772" y="19290"/>
                  </a:lnTo>
                  <a:lnTo>
                    <a:pt x="2858805" y="27028"/>
                  </a:lnTo>
                  <a:lnTo>
                    <a:pt x="2897407" y="39924"/>
                  </a:lnTo>
                  <a:lnTo>
                    <a:pt x="2933580" y="57978"/>
                  </a:lnTo>
                  <a:lnTo>
                    <a:pt x="2966598" y="80530"/>
                  </a:lnTo>
                  <a:lnTo>
                    <a:pt x="2995736" y="106918"/>
                  </a:lnTo>
                  <a:lnTo>
                    <a:pt x="3020995" y="137144"/>
                  </a:lnTo>
                  <a:lnTo>
                    <a:pt x="3042374" y="171206"/>
                  </a:lnTo>
                  <a:lnTo>
                    <a:pt x="3059533" y="208274"/>
                  </a:lnTo>
                  <a:lnTo>
                    <a:pt x="3071790" y="247516"/>
                  </a:lnTo>
                  <a:lnTo>
                    <a:pt x="3079144" y="288932"/>
                  </a:lnTo>
                  <a:lnTo>
                    <a:pt x="3081595" y="332522"/>
                  </a:lnTo>
                  <a:lnTo>
                    <a:pt x="3081595" y="350598"/>
                  </a:lnTo>
                  <a:lnTo>
                    <a:pt x="3079144" y="394231"/>
                  </a:lnTo>
                  <a:lnTo>
                    <a:pt x="3071790" y="435775"/>
                  </a:lnTo>
                  <a:lnTo>
                    <a:pt x="3059533" y="475230"/>
                  </a:lnTo>
                  <a:lnTo>
                    <a:pt x="3042374" y="512596"/>
                  </a:lnTo>
                  <a:lnTo>
                    <a:pt x="3020995" y="546957"/>
                  </a:lnTo>
                  <a:lnTo>
                    <a:pt x="2995736" y="577395"/>
                  </a:lnTo>
                  <a:lnTo>
                    <a:pt x="2966598" y="603912"/>
                  </a:lnTo>
                  <a:lnTo>
                    <a:pt x="2933580" y="626506"/>
                  </a:lnTo>
                  <a:lnTo>
                    <a:pt x="2897407" y="644561"/>
                  </a:lnTo>
                  <a:lnTo>
                    <a:pt x="2858805" y="657457"/>
                  </a:lnTo>
                  <a:lnTo>
                    <a:pt x="2817772" y="665194"/>
                  </a:lnTo>
                  <a:lnTo>
                    <a:pt x="2774310" y="667773"/>
                  </a:lnTo>
                  <a:lnTo>
                    <a:pt x="2543761" y="667773"/>
                  </a:lnTo>
                  <a:lnTo>
                    <a:pt x="2543761" y="977787"/>
                  </a:lnTo>
                  <a:lnTo>
                    <a:pt x="2235112" y="977787"/>
                  </a:lnTo>
                  <a:lnTo>
                    <a:pt x="2235112" y="16711"/>
                  </a:lnTo>
                  <a:lnTo>
                    <a:pt x="2774310" y="16711"/>
                  </a:lnTo>
                  <a:close/>
                </a:path>
                <a:path w="11263630" h="4167504">
                  <a:moveTo>
                    <a:pt x="2543761" y="442681"/>
                  </a:moveTo>
                  <a:lnTo>
                    <a:pt x="2670972" y="442681"/>
                  </a:lnTo>
                  <a:lnTo>
                    <a:pt x="2693844" y="441125"/>
                  </a:lnTo>
                  <a:lnTo>
                    <a:pt x="2730507" y="428677"/>
                  </a:lnTo>
                  <a:lnTo>
                    <a:pt x="2762714" y="388028"/>
                  </a:lnTo>
                  <a:lnTo>
                    <a:pt x="2768853" y="349234"/>
                  </a:lnTo>
                  <a:lnTo>
                    <a:pt x="2768853" y="337979"/>
                  </a:lnTo>
                  <a:lnTo>
                    <a:pt x="2762714" y="298417"/>
                  </a:lnTo>
                  <a:lnTo>
                    <a:pt x="2730507" y="258344"/>
                  </a:lnTo>
                  <a:lnTo>
                    <a:pt x="2693844" y="246066"/>
                  </a:lnTo>
                  <a:lnTo>
                    <a:pt x="2670972" y="244532"/>
                  </a:lnTo>
                  <a:lnTo>
                    <a:pt x="2543761" y="244532"/>
                  </a:lnTo>
                  <a:lnTo>
                    <a:pt x="2543761" y="442681"/>
                  </a:lnTo>
                  <a:close/>
                </a:path>
                <a:path w="11263630" h="4167504">
                  <a:moveTo>
                    <a:pt x="3812228" y="977787"/>
                  </a:moveTo>
                  <a:lnTo>
                    <a:pt x="3503579" y="977787"/>
                  </a:lnTo>
                  <a:lnTo>
                    <a:pt x="3503579" y="604679"/>
                  </a:lnTo>
                  <a:lnTo>
                    <a:pt x="3122286" y="16711"/>
                  </a:lnTo>
                  <a:lnTo>
                    <a:pt x="3476977" y="16711"/>
                  </a:lnTo>
                  <a:lnTo>
                    <a:pt x="3661485" y="336615"/>
                  </a:lnTo>
                  <a:lnTo>
                    <a:pt x="3666942" y="336615"/>
                  </a:lnTo>
                  <a:lnTo>
                    <a:pt x="3851449" y="16711"/>
                  </a:lnTo>
                  <a:lnTo>
                    <a:pt x="4188065" y="16711"/>
                  </a:lnTo>
                  <a:lnTo>
                    <a:pt x="3812228" y="604679"/>
                  </a:lnTo>
                  <a:lnTo>
                    <a:pt x="3812228" y="977787"/>
                  </a:lnTo>
                  <a:close/>
                </a:path>
                <a:path w="11263630" h="4167504">
                  <a:moveTo>
                    <a:pt x="4996924" y="977787"/>
                  </a:moveTo>
                  <a:lnTo>
                    <a:pt x="4872441" y="392547"/>
                  </a:lnTo>
                  <a:lnTo>
                    <a:pt x="4866985" y="392547"/>
                  </a:lnTo>
                  <a:lnTo>
                    <a:pt x="4742502" y="977787"/>
                  </a:lnTo>
                  <a:lnTo>
                    <a:pt x="4403158" y="977787"/>
                  </a:lnTo>
                  <a:lnTo>
                    <a:pt x="4178066" y="16711"/>
                  </a:lnTo>
                  <a:lnTo>
                    <a:pt x="4499675" y="16711"/>
                  </a:lnTo>
                  <a:lnTo>
                    <a:pt x="4609834" y="561366"/>
                  </a:lnTo>
                  <a:lnTo>
                    <a:pt x="4615632" y="561366"/>
                  </a:lnTo>
                  <a:lnTo>
                    <a:pt x="4724426" y="16711"/>
                  </a:lnTo>
                  <a:lnTo>
                    <a:pt x="5028983" y="16711"/>
                  </a:lnTo>
                  <a:lnTo>
                    <a:pt x="5144939" y="561366"/>
                  </a:lnTo>
                  <a:lnTo>
                    <a:pt x="5150397" y="561366"/>
                  </a:lnTo>
                  <a:lnTo>
                    <a:pt x="5253734" y="16711"/>
                  </a:lnTo>
                  <a:lnTo>
                    <a:pt x="5561360" y="16711"/>
                  </a:lnTo>
                  <a:lnTo>
                    <a:pt x="5336268" y="977787"/>
                  </a:lnTo>
                  <a:lnTo>
                    <a:pt x="4996924" y="977787"/>
                  </a:lnTo>
                  <a:close/>
                </a:path>
                <a:path w="11263630" h="4167504">
                  <a:moveTo>
                    <a:pt x="6555850" y="311377"/>
                  </a:moveTo>
                  <a:lnTo>
                    <a:pt x="6552865" y="354328"/>
                  </a:lnTo>
                  <a:lnTo>
                    <a:pt x="6543913" y="395190"/>
                  </a:lnTo>
                  <a:lnTo>
                    <a:pt x="6528992" y="433963"/>
                  </a:lnTo>
                  <a:lnTo>
                    <a:pt x="6508102" y="470647"/>
                  </a:lnTo>
                  <a:lnTo>
                    <a:pt x="6481693" y="503921"/>
                  </a:lnTo>
                  <a:lnTo>
                    <a:pt x="6449869" y="532462"/>
                  </a:lnTo>
                  <a:lnTo>
                    <a:pt x="6412630" y="556272"/>
                  </a:lnTo>
                  <a:lnTo>
                    <a:pt x="6369978" y="575349"/>
                  </a:lnTo>
                  <a:lnTo>
                    <a:pt x="6583816" y="977787"/>
                  </a:lnTo>
                  <a:lnTo>
                    <a:pt x="6237310" y="977787"/>
                  </a:lnTo>
                  <a:lnTo>
                    <a:pt x="6066785" y="627188"/>
                  </a:lnTo>
                  <a:lnTo>
                    <a:pt x="5952193" y="627188"/>
                  </a:lnTo>
                  <a:lnTo>
                    <a:pt x="5952193" y="977787"/>
                  </a:lnTo>
                  <a:lnTo>
                    <a:pt x="5643544" y="977787"/>
                  </a:lnTo>
                  <a:lnTo>
                    <a:pt x="5643544" y="16711"/>
                  </a:lnTo>
                  <a:lnTo>
                    <a:pt x="6231853" y="16711"/>
                  </a:lnTo>
                  <a:lnTo>
                    <a:pt x="6281646" y="19205"/>
                  </a:lnTo>
                  <a:lnTo>
                    <a:pt x="6327688" y="26687"/>
                  </a:lnTo>
                  <a:lnTo>
                    <a:pt x="6369978" y="39156"/>
                  </a:lnTo>
                  <a:lnTo>
                    <a:pt x="6408516" y="56614"/>
                  </a:lnTo>
                  <a:lnTo>
                    <a:pt x="6442898" y="78164"/>
                  </a:lnTo>
                  <a:lnTo>
                    <a:pt x="6472719" y="103252"/>
                  </a:lnTo>
                  <a:lnTo>
                    <a:pt x="6497978" y="131879"/>
                  </a:lnTo>
                  <a:lnTo>
                    <a:pt x="6518675" y="164044"/>
                  </a:lnTo>
                  <a:lnTo>
                    <a:pt x="6534939" y="198703"/>
                  </a:lnTo>
                  <a:lnTo>
                    <a:pt x="6553526" y="272370"/>
                  </a:lnTo>
                  <a:lnTo>
                    <a:pt x="6555850" y="311377"/>
                  </a:lnTo>
                  <a:close/>
                </a:path>
                <a:path w="11263630" h="4167504">
                  <a:moveTo>
                    <a:pt x="6241403" y="323996"/>
                  </a:moveTo>
                  <a:lnTo>
                    <a:pt x="6227207" y="274501"/>
                  </a:lnTo>
                  <a:lnTo>
                    <a:pt x="6188369" y="242315"/>
                  </a:lnTo>
                  <a:lnTo>
                    <a:pt x="6154776" y="236005"/>
                  </a:lnTo>
                  <a:lnTo>
                    <a:pt x="5952193" y="236005"/>
                  </a:lnTo>
                  <a:lnTo>
                    <a:pt x="5952193" y="413351"/>
                  </a:lnTo>
                  <a:lnTo>
                    <a:pt x="6154776" y="413351"/>
                  </a:lnTo>
                  <a:lnTo>
                    <a:pt x="6202992" y="398963"/>
                  </a:lnTo>
                  <a:lnTo>
                    <a:pt x="6235093" y="358868"/>
                  </a:lnTo>
                  <a:lnTo>
                    <a:pt x="6241403" y="323996"/>
                  </a:lnTo>
                  <a:close/>
                </a:path>
                <a:path w="11263630" h="4167504">
                  <a:moveTo>
                    <a:pt x="6716375" y="977787"/>
                  </a:moveTo>
                  <a:lnTo>
                    <a:pt x="6716375" y="16711"/>
                  </a:lnTo>
                  <a:lnTo>
                    <a:pt x="7025024" y="16711"/>
                  </a:lnTo>
                  <a:lnTo>
                    <a:pt x="7025024" y="977787"/>
                  </a:lnTo>
                  <a:lnTo>
                    <a:pt x="6716375" y="977787"/>
                  </a:lnTo>
                  <a:close/>
                </a:path>
                <a:path w="11263630" h="4167504">
                  <a:moveTo>
                    <a:pt x="7771028" y="262607"/>
                  </a:moveTo>
                  <a:lnTo>
                    <a:pt x="7771028" y="977787"/>
                  </a:lnTo>
                  <a:lnTo>
                    <a:pt x="7462379" y="977787"/>
                  </a:lnTo>
                  <a:lnTo>
                    <a:pt x="7462379" y="262607"/>
                  </a:lnTo>
                  <a:lnTo>
                    <a:pt x="7146568" y="262607"/>
                  </a:lnTo>
                  <a:lnTo>
                    <a:pt x="7146568" y="16711"/>
                  </a:lnTo>
                  <a:lnTo>
                    <a:pt x="8085475" y="16711"/>
                  </a:lnTo>
                  <a:lnTo>
                    <a:pt x="8085475" y="262607"/>
                  </a:lnTo>
                  <a:lnTo>
                    <a:pt x="7771028" y="262607"/>
                  </a:lnTo>
                  <a:close/>
                </a:path>
                <a:path w="11263630" h="4167504">
                  <a:moveTo>
                    <a:pt x="8212452" y="977787"/>
                  </a:moveTo>
                  <a:lnTo>
                    <a:pt x="8212452" y="16711"/>
                  </a:lnTo>
                  <a:lnTo>
                    <a:pt x="8521102" y="16711"/>
                  </a:lnTo>
                  <a:lnTo>
                    <a:pt x="8521102" y="977787"/>
                  </a:lnTo>
                  <a:lnTo>
                    <a:pt x="8212452" y="977787"/>
                  </a:lnTo>
                  <a:close/>
                </a:path>
                <a:path w="11263630" h="4167504">
                  <a:moveTo>
                    <a:pt x="9401138" y="977787"/>
                  </a:moveTo>
                  <a:lnTo>
                    <a:pt x="8997676" y="511232"/>
                  </a:lnTo>
                  <a:lnTo>
                    <a:pt x="8997676" y="977787"/>
                  </a:lnTo>
                  <a:lnTo>
                    <a:pt x="8713924" y="977787"/>
                  </a:lnTo>
                  <a:lnTo>
                    <a:pt x="8713924" y="16711"/>
                  </a:lnTo>
                  <a:lnTo>
                    <a:pt x="8983694" y="16711"/>
                  </a:lnTo>
                  <a:lnTo>
                    <a:pt x="9387155" y="490087"/>
                  </a:lnTo>
                  <a:lnTo>
                    <a:pt x="9387155" y="16711"/>
                  </a:lnTo>
                  <a:lnTo>
                    <a:pt x="9670907" y="16711"/>
                  </a:lnTo>
                  <a:lnTo>
                    <a:pt x="9670907" y="977787"/>
                  </a:lnTo>
                  <a:lnTo>
                    <a:pt x="9401138" y="977787"/>
                  </a:lnTo>
                  <a:close/>
                </a:path>
                <a:path w="11263630" h="4167504">
                  <a:moveTo>
                    <a:pt x="10332868" y="0"/>
                  </a:moveTo>
                  <a:lnTo>
                    <a:pt x="10387122" y="1677"/>
                  </a:lnTo>
                  <a:lnTo>
                    <a:pt x="10439112" y="6711"/>
                  </a:lnTo>
                  <a:lnTo>
                    <a:pt x="10488837" y="15101"/>
                  </a:lnTo>
                  <a:lnTo>
                    <a:pt x="10536298" y="26847"/>
                  </a:lnTo>
                  <a:lnTo>
                    <a:pt x="10581494" y="41948"/>
                  </a:lnTo>
                  <a:lnTo>
                    <a:pt x="10633887" y="65417"/>
                  </a:lnTo>
                  <a:lnTo>
                    <a:pt x="10680568" y="93873"/>
                  </a:lnTo>
                  <a:lnTo>
                    <a:pt x="10721536" y="127317"/>
                  </a:lnTo>
                  <a:lnTo>
                    <a:pt x="10756792" y="165749"/>
                  </a:lnTo>
                  <a:lnTo>
                    <a:pt x="10785291" y="208743"/>
                  </a:lnTo>
                  <a:lnTo>
                    <a:pt x="10805647" y="256212"/>
                  </a:lnTo>
                  <a:lnTo>
                    <a:pt x="10817861" y="308158"/>
                  </a:lnTo>
                  <a:lnTo>
                    <a:pt x="10821932" y="364581"/>
                  </a:lnTo>
                  <a:lnTo>
                    <a:pt x="10527267" y="364581"/>
                  </a:lnTo>
                  <a:lnTo>
                    <a:pt x="10523941" y="336018"/>
                  </a:lnTo>
                  <a:lnTo>
                    <a:pt x="10513966" y="310354"/>
                  </a:lnTo>
                  <a:lnTo>
                    <a:pt x="10474063" y="267723"/>
                  </a:lnTo>
                  <a:lnTo>
                    <a:pt x="10415317" y="239842"/>
                  </a:lnTo>
                  <a:lnTo>
                    <a:pt x="10345487" y="230549"/>
                  </a:lnTo>
                  <a:lnTo>
                    <a:pt x="10294394" y="234172"/>
                  </a:lnTo>
                  <a:lnTo>
                    <a:pt x="10249908" y="245043"/>
                  </a:lnTo>
                  <a:lnTo>
                    <a:pt x="10212031" y="263161"/>
                  </a:lnTo>
                  <a:lnTo>
                    <a:pt x="10180761" y="288527"/>
                  </a:lnTo>
                  <a:lnTo>
                    <a:pt x="10156291" y="320522"/>
                  </a:lnTo>
                  <a:lnTo>
                    <a:pt x="10138812" y="358527"/>
                  </a:lnTo>
                  <a:lnTo>
                    <a:pt x="10128324" y="402544"/>
                  </a:lnTo>
                  <a:lnTo>
                    <a:pt x="10124829" y="452571"/>
                  </a:lnTo>
                  <a:lnTo>
                    <a:pt x="10124829" y="541926"/>
                  </a:lnTo>
                  <a:lnTo>
                    <a:pt x="10128324" y="591954"/>
                  </a:lnTo>
                  <a:lnTo>
                    <a:pt x="10138812" y="635970"/>
                  </a:lnTo>
                  <a:lnTo>
                    <a:pt x="10156291" y="673976"/>
                  </a:lnTo>
                  <a:lnTo>
                    <a:pt x="10180761" y="705971"/>
                  </a:lnTo>
                  <a:lnTo>
                    <a:pt x="10212031" y="731336"/>
                  </a:lnTo>
                  <a:lnTo>
                    <a:pt x="10249908" y="749455"/>
                  </a:lnTo>
                  <a:lnTo>
                    <a:pt x="10294394" y="760325"/>
                  </a:lnTo>
                  <a:lnTo>
                    <a:pt x="10345487" y="763949"/>
                  </a:lnTo>
                  <a:lnTo>
                    <a:pt x="10381788" y="761732"/>
                  </a:lnTo>
                  <a:lnTo>
                    <a:pt x="10446076" y="743998"/>
                  </a:lnTo>
                  <a:lnTo>
                    <a:pt x="10497339" y="709339"/>
                  </a:lnTo>
                  <a:lnTo>
                    <a:pt x="10523941" y="663638"/>
                  </a:lnTo>
                  <a:lnTo>
                    <a:pt x="10527267" y="637079"/>
                  </a:lnTo>
                  <a:lnTo>
                    <a:pt x="10309336" y="637079"/>
                  </a:lnTo>
                  <a:lnTo>
                    <a:pt x="10309336" y="441317"/>
                  </a:lnTo>
                  <a:lnTo>
                    <a:pt x="10821932" y="441317"/>
                  </a:lnTo>
                  <a:lnTo>
                    <a:pt x="10821932" y="977787"/>
                  </a:lnTo>
                  <a:lnTo>
                    <a:pt x="10662663" y="977787"/>
                  </a:lnTo>
                  <a:lnTo>
                    <a:pt x="10631968" y="882634"/>
                  </a:lnTo>
                  <a:lnTo>
                    <a:pt x="10592797" y="912312"/>
                  </a:lnTo>
                  <a:lnTo>
                    <a:pt x="10550312" y="937425"/>
                  </a:lnTo>
                  <a:lnTo>
                    <a:pt x="10504514" y="957971"/>
                  </a:lnTo>
                  <a:lnTo>
                    <a:pt x="10455403" y="973952"/>
                  </a:lnTo>
                  <a:lnTo>
                    <a:pt x="10402978" y="985366"/>
                  </a:lnTo>
                  <a:lnTo>
                    <a:pt x="10347241" y="992215"/>
                  </a:lnTo>
                  <a:lnTo>
                    <a:pt x="10288191" y="994498"/>
                  </a:lnTo>
                  <a:lnTo>
                    <a:pt x="10230356" y="992548"/>
                  </a:lnTo>
                  <a:lnTo>
                    <a:pt x="10176220" y="986697"/>
                  </a:lnTo>
                  <a:lnTo>
                    <a:pt x="10125782" y="976945"/>
                  </a:lnTo>
                  <a:lnTo>
                    <a:pt x="10079042" y="963292"/>
                  </a:lnTo>
                  <a:lnTo>
                    <a:pt x="10036001" y="945739"/>
                  </a:lnTo>
                  <a:lnTo>
                    <a:pt x="9996658" y="924285"/>
                  </a:lnTo>
                  <a:lnTo>
                    <a:pt x="9961014" y="898930"/>
                  </a:lnTo>
                  <a:lnTo>
                    <a:pt x="9929067" y="869674"/>
                  </a:lnTo>
                  <a:lnTo>
                    <a:pt x="9900930" y="836475"/>
                  </a:lnTo>
                  <a:lnTo>
                    <a:pt x="9876545" y="799461"/>
                  </a:lnTo>
                  <a:lnTo>
                    <a:pt x="9855912" y="758631"/>
                  </a:lnTo>
                  <a:lnTo>
                    <a:pt x="9839030" y="713985"/>
                  </a:lnTo>
                  <a:lnTo>
                    <a:pt x="9825899" y="665525"/>
                  </a:lnTo>
                  <a:lnTo>
                    <a:pt x="9816521" y="613248"/>
                  </a:lnTo>
                  <a:lnTo>
                    <a:pt x="9810893" y="557156"/>
                  </a:lnTo>
                  <a:lnTo>
                    <a:pt x="9809018" y="497249"/>
                  </a:lnTo>
                  <a:lnTo>
                    <a:pt x="9811144" y="437965"/>
                  </a:lnTo>
                  <a:lnTo>
                    <a:pt x="9817523" y="382379"/>
                  </a:lnTo>
                  <a:lnTo>
                    <a:pt x="9828154" y="330492"/>
                  </a:lnTo>
                  <a:lnTo>
                    <a:pt x="9843037" y="282303"/>
                  </a:lnTo>
                  <a:lnTo>
                    <a:pt x="9862174" y="237812"/>
                  </a:lnTo>
                  <a:lnTo>
                    <a:pt x="9885562" y="197019"/>
                  </a:lnTo>
                  <a:lnTo>
                    <a:pt x="9913203" y="159925"/>
                  </a:lnTo>
                  <a:lnTo>
                    <a:pt x="9945096" y="126529"/>
                  </a:lnTo>
                  <a:lnTo>
                    <a:pt x="9980997" y="96873"/>
                  </a:lnTo>
                  <a:lnTo>
                    <a:pt x="10020490" y="71172"/>
                  </a:lnTo>
                  <a:lnTo>
                    <a:pt x="10063574" y="49425"/>
                  </a:lnTo>
                  <a:lnTo>
                    <a:pt x="10110249" y="31632"/>
                  </a:lnTo>
                  <a:lnTo>
                    <a:pt x="10160517" y="17793"/>
                  </a:lnTo>
                  <a:lnTo>
                    <a:pt x="10214376" y="7908"/>
                  </a:lnTo>
                  <a:lnTo>
                    <a:pt x="10271826" y="1977"/>
                  </a:lnTo>
                  <a:lnTo>
                    <a:pt x="10332868" y="0"/>
                  </a:lnTo>
                  <a:close/>
                </a:path>
                <a:path w="11263630" h="4167504">
                  <a:moveTo>
                    <a:pt x="11116584" y="1233573"/>
                  </a:moveTo>
                  <a:lnTo>
                    <a:pt x="10965841" y="1233573"/>
                  </a:lnTo>
                  <a:lnTo>
                    <a:pt x="11080433" y="977787"/>
                  </a:lnTo>
                  <a:lnTo>
                    <a:pt x="10967205" y="977787"/>
                  </a:lnTo>
                  <a:lnTo>
                    <a:pt x="10967205" y="699832"/>
                  </a:lnTo>
                  <a:lnTo>
                    <a:pt x="11263236" y="699832"/>
                  </a:lnTo>
                  <a:lnTo>
                    <a:pt x="11263236" y="962440"/>
                  </a:lnTo>
                  <a:lnTo>
                    <a:pt x="11116584" y="1233573"/>
                  </a:lnTo>
                  <a:close/>
                </a:path>
                <a:path w="11263630" h="4167504">
                  <a:moveTo>
                    <a:pt x="2486107" y="1466849"/>
                  </a:moveTo>
                  <a:lnTo>
                    <a:pt x="2545282" y="1469028"/>
                  </a:lnTo>
                  <a:lnTo>
                    <a:pt x="2600811" y="1475563"/>
                  </a:lnTo>
                  <a:lnTo>
                    <a:pt x="2652692" y="1486456"/>
                  </a:lnTo>
                  <a:lnTo>
                    <a:pt x="2700926" y="1501706"/>
                  </a:lnTo>
                  <a:lnTo>
                    <a:pt x="2745513" y="1521313"/>
                  </a:lnTo>
                  <a:lnTo>
                    <a:pt x="2786453" y="1545277"/>
                  </a:lnTo>
                  <a:lnTo>
                    <a:pt x="2823746" y="1573598"/>
                  </a:lnTo>
                  <a:lnTo>
                    <a:pt x="2856772" y="1605970"/>
                  </a:lnTo>
                  <a:lnTo>
                    <a:pt x="2884717" y="1642086"/>
                  </a:lnTo>
                  <a:lnTo>
                    <a:pt x="2907581" y="1681947"/>
                  </a:lnTo>
                  <a:lnTo>
                    <a:pt x="2925364" y="1725552"/>
                  </a:lnTo>
                  <a:lnTo>
                    <a:pt x="2938067" y="1772903"/>
                  </a:lnTo>
                  <a:lnTo>
                    <a:pt x="2945688" y="1823997"/>
                  </a:lnTo>
                  <a:lnTo>
                    <a:pt x="2948229" y="1878836"/>
                  </a:lnTo>
                  <a:lnTo>
                    <a:pt x="2653562" y="1878836"/>
                  </a:lnTo>
                  <a:lnTo>
                    <a:pt x="2650812" y="1839083"/>
                  </a:lnTo>
                  <a:lnTo>
                    <a:pt x="2642563" y="1803720"/>
                  </a:lnTo>
                  <a:lnTo>
                    <a:pt x="2609567" y="1746168"/>
                  </a:lnTo>
                  <a:lnTo>
                    <a:pt x="2556278" y="1709591"/>
                  </a:lnTo>
                  <a:lnTo>
                    <a:pt x="2484402" y="1697398"/>
                  </a:lnTo>
                  <a:lnTo>
                    <a:pt x="2440769" y="1701065"/>
                  </a:lnTo>
                  <a:lnTo>
                    <a:pt x="2403317" y="1712064"/>
                  </a:lnTo>
                  <a:lnTo>
                    <a:pt x="2346959" y="1756059"/>
                  </a:lnTo>
                  <a:lnTo>
                    <a:pt x="2313963" y="1826230"/>
                  </a:lnTo>
                  <a:lnTo>
                    <a:pt x="2305714" y="1869948"/>
                  </a:lnTo>
                  <a:lnTo>
                    <a:pt x="2302964" y="1919421"/>
                  </a:lnTo>
                  <a:lnTo>
                    <a:pt x="2302964" y="2008776"/>
                  </a:lnTo>
                  <a:lnTo>
                    <a:pt x="2305714" y="2057695"/>
                  </a:lnTo>
                  <a:lnTo>
                    <a:pt x="2313963" y="2101115"/>
                  </a:lnTo>
                  <a:lnTo>
                    <a:pt x="2327711" y="2139035"/>
                  </a:lnTo>
                  <a:lnTo>
                    <a:pt x="2371877" y="2197419"/>
                  </a:lnTo>
                  <a:lnTo>
                    <a:pt x="2439234" y="2227090"/>
                  </a:lnTo>
                  <a:lnTo>
                    <a:pt x="2481674" y="2230799"/>
                  </a:lnTo>
                  <a:lnTo>
                    <a:pt x="2523644" y="2227921"/>
                  </a:lnTo>
                  <a:lnTo>
                    <a:pt x="2591342" y="2204900"/>
                  </a:lnTo>
                  <a:lnTo>
                    <a:pt x="2637362" y="2159371"/>
                  </a:lnTo>
                  <a:lnTo>
                    <a:pt x="2660554" y="2094401"/>
                  </a:lnTo>
                  <a:lnTo>
                    <a:pt x="2663453" y="2054818"/>
                  </a:lnTo>
                  <a:lnTo>
                    <a:pt x="2948229" y="2054818"/>
                  </a:lnTo>
                  <a:lnTo>
                    <a:pt x="2945765" y="2109253"/>
                  </a:lnTo>
                  <a:lnTo>
                    <a:pt x="2938373" y="2159917"/>
                  </a:lnTo>
                  <a:lnTo>
                    <a:pt x="2926053" y="2206807"/>
                  </a:lnTo>
                  <a:lnTo>
                    <a:pt x="2908806" y="2249926"/>
                  </a:lnTo>
                  <a:lnTo>
                    <a:pt x="2886631" y="2289272"/>
                  </a:lnTo>
                  <a:lnTo>
                    <a:pt x="2859528" y="2324845"/>
                  </a:lnTo>
                  <a:lnTo>
                    <a:pt x="2827497" y="2356646"/>
                  </a:lnTo>
                  <a:lnTo>
                    <a:pt x="2790963" y="2384424"/>
                  </a:lnTo>
                  <a:lnTo>
                    <a:pt x="2750350" y="2407929"/>
                  </a:lnTo>
                  <a:lnTo>
                    <a:pt x="2705659" y="2427160"/>
                  </a:lnTo>
                  <a:lnTo>
                    <a:pt x="2656889" y="2442117"/>
                  </a:lnTo>
                  <a:lnTo>
                    <a:pt x="2604040" y="2452801"/>
                  </a:lnTo>
                  <a:lnTo>
                    <a:pt x="2547113" y="2459211"/>
                  </a:lnTo>
                  <a:lnTo>
                    <a:pt x="2486107" y="2461348"/>
                  </a:lnTo>
                  <a:lnTo>
                    <a:pt x="2426498" y="2459387"/>
                  </a:lnTo>
                  <a:lnTo>
                    <a:pt x="2370619" y="2453504"/>
                  </a:lnTo>
                  <a:lnTo>
                    <a:pt x="2318471" y="2443699"/>
                  </a:lnTo>
                  <a:lnTo>
                    <a:pt x="2270052" y="2429972"/>
                  </a:lnTo>
                  <a:lnTo>
                    <a:pt x="2225364" y="2412322"/>
                  </a:lnTo>
                  <a:lnTo>
                    <a:pt x="2184407" y="2390751"/>
                  </a:lnTo>
                  <a:lnTo>
                    <a:pt x="2147179" y="2365258"/>
                  </a:lnTo>
                  <a:lnTo>
                    <a:pt x="2113682" y="2335842"/>
                  </a:lnTo>
                  <a:lnTo>
                    <a:pt x="2084026" y="2302505"/>
                  </a:lnTo>
                  <a:lnTo>
                    <a:pt x="2058325" y="2265416"/>
                  </a:lnTo>
                  <a:lnTo>
                    <a:pt x="2036578" y="2224575"/>
                  </a:lnTo>
                  <a:lnTo>
                    <a:pt x="2018785" y="2179983"/>
                  </a:lnTo>
                  <a:lnTo>
                    <a:pt x="2004946" y="2131639"/>
                  </a:lnTo>
                  <a:lnTo>
                    <a:pt x="1995061" y="2079544"/>
                  </a:lnTo>
                  <a:lnTo>
                    <a:pt x="1989130" y="2023697"/>
                  </a:lnTo>
                  <a:lnTo>
                    <a:pt x="1987153" y="1964099"/>
                  </a:lnTo>
                  <a:lnTo>
                    <a:pt x="1989130" y="1904506"/>
                  </a:lnTo>
                  <a:lnTo>
                    <a:pt x="1995061" y="1848675"/>
                  </a:lnTo>
                  <a:lnTo>
                    <a:pt x="2004946" y="1796606"/>
                  </a:lnTo>
                  <a:lnTo>
                    <a:pt x="2018785" y="1748300"/>
                  </a:lnTo>
                  <a:lnTo>
                    <a:pt x="2036578" y="1703756"/>
                  </a:lnTo>
                  <a:lnTo>
                    <a:pt x="2058325" y="1662974"/>
                  </a:lnTo>
                  <a:lnTo>
                    <a:pt x="2084026" y="1625954"/>
                  </a:lnTo>
                  <a:lnTo>
                    <a:pt x="2113682" y="1592696"/>
                  </a:lnTo>
                  <a:lnTo>
                    <a:pt x="2147179" y="1563201"/>
                  </a:lnTo>
                  <a:lnTo>
                    <a:pt x="2184407" y="1537638"/>
                  </a:lnTo>
                  <a:lnTo>
                    <a:pt x="2225364" y="1516008"/>
                  </a:lnTo>
                  <a:lnTo>
                    <a:pt x="2270052" y="1498311"/>
                  </a:lnTo>
                  <a:lnTo>
                    <a:pt x="2318471" y="1484547"/>
                  </a:lnTo>
                  <a:lnTo>
                    <a:pt x="2370619" y="1474715"/>
                  </a:lnTo>
                  <a:lnTo>
                    <a:pt x="2426498" y="1468816"/>
                  </a:lnTo>
                  <a:lnTo>
                    <a:pt x="2486107" y="1466849"/>
                  </a:lnTo>
                  <a:close/>
                </a:path>
                <a:path w="11263630" h="4167504">
                  <a:moveTo>
                    <a:pt x="3564396" y="1466849"/>
                  </a:moveTo>
                  <a:lnTo>
                    <a:pt x="3624783" y="1468837"/>
                  </a:lnTo>
                  <a:lnTo>
                    <a:pt x="3681631" y="1474800"/>
                  </a:lnTo>
                  <a:lnTo>
                    <a:pt x="3734942" y="1484738"/>
                  </a:lnTo>
                  <a:lnTo>
                    <a:pt x="3784713" y="1498652"/>
                  </a:lnTo>
                  <a:lnTo>
                    <a:pt x="3830947" y="1516541"/>
                  </a:lnTo>
                  <a:lnTo>
                    <a:pt x="3873642" y="1538406"/>
                  </a:lnTo>
                  <a:lnTo>
                    <a:pt x="3912799" y="1564245"/>
                  </a:lnTo>
                  <a:lnTo>
                    <a:pt x="3948417" y="1594061"/>
                  </a:lnTo>
                  <a:lnTo>
                    <a:pt x="3980231" y="1627595"/>
                  </a:lnTo>
                  <a:lnTo>
                    <a:pt x="4007802" y="1664764"/>
                  </a:lnTo>
                  <a:lnTo>
                    <a:pt x="4031132" y="1705568"/>
                  </a:lnTo>
                  <a:lnTo>
                    <a:pt x="4050220" y="1750005"/>
                  </a:lnTo>
                  <a:lnTo>
                    <a:pt x="4065067" y="1798077"/>
                  </a:lnTo>
                  <a:lnTo>
                    <a:pt x="4075671" y="1849783"/>
                  </a:lnTo>
                  <a:lnTo>
                    <a:pt x="4082034" y="1905124"/>
                  </a:lnTo>
                  <a:lnTo>
                    <a:pt x="4084155" y="1964099"/>
                  </a:lnTo>
                  <a:lnTo>
                    <a:pt x="4082034" y="2023079"/>
                  </a:lnTo>
                  <a:lnTo>
                    <a:pt x="4075671" y="2078435"/>
                  </a:lnTo>
                  <a:lnTo>
                    <a:pt x="4065067" y="2130168"/>
                  </a:lnTo>
                  <a:lnTo>
                    <a:pt x="4050220" y="2178277"/>
                  </a:lnTo>
                  <a:lnTo>
                    <a:pt x="4031132" y="2222763"/>
                  </a:lnTo>
                  <a:lnTo>
                    <a:pt x="4007802" y="2263625"/>
                  </a:lnTo>
                  <a:lnTo>
                    <a:pt x="3980231" y="2300863"/>
                  </a:lnTo>
                  <a:lnTo>
                    <a:pt x="3948417" y="2334478"/>
                  </a:lnTo>
                  <a:lnTo>
                    <a:pt x="3912799" y="2364213"/>
                  </a:lnTo>
                  <a:lnTo>
                    <a:pt x="3873642" y="2389984"/>
                  </a:lnTo>
                  <a:lnTo>
                    <a:pt x="3830947" y="2411789"/>
                  </a:lnTo>
                  <a:lnTo>
                    <a:pt x="3784713" y="2429631"/>
                  </a:lnTo>
                  <a:lnTo>
                    <a:pt x="3734942" y="2443507"/>
                  </a:lnTo>
                  <a:lnTo>
                    <a:pt x="3681631" y="2453419"/>
                  </a:lnTo>
                  <a:lnTo>
                    <a:pt x="3624783" y="2459366"/>
                  </a:lnTo>
                  <a:lnTo>
                    <a:pt x="3564396" y="2461348"/>
                  </a:lnTo>
                  <a:lnTo>
                    <a:pt x="3504014" y="2459376"/>
                  </a:lnTo>
                  <a:lnTo>
                    <a:pt x="3447182" y="2453461"/>
                  </a:lnTo>
                  <a:lnTo>
                    <a:pt x="3393898" y="2443603"/>
                  </a:lnTo>
                  <a:lnTo>
                    <a:pt x="3344163" y="2429801"/>
                  </a:lnTo>
                  <a:lnTo>
                    <a:pt x="3297978" y="2412056"/>
                  </a:lnTo>
                  <a:lnTo>
                    <a:pt x="3255342" y="2390367"/>
                  </a:lnTo>
                  <a:lnTo>
                    <a:pt x="3216254" y="2364735"/>
                  </a:lnTo>
                  <a:lnTo>
                    <a:pt x="3180716" y="2335160"/>
                  </a:lnTo>
                  <a:lnTo>
                    <a:pt x="3149142" y="2301684"/>
                  </a:lnTo>
                  <a:lnTo>
                    <a:pt x="3121778" y="2264520"/>
                  </a:lnTo>
                  <a:lnTo>
                    <a:pt x="3098624" y="2223669"/>
                  </a:lnTo>
                  <a:lnTo>
                    <a:pt x="3079680" y="2179130"/>
                  </a:lnTo>
                  <a:lnTo>
                    <a:pt x="3064946" y="2130904"/>
                  </a:lnTo>
                  <a:lnTo>
                    <a:pt x="3054421" y="2078990"/>
                  </a:lnTo>
                  <a:lnTo>
                    <a:pt x="3048106" y="2023388"/>
                  </a:lnTo>
                  <a:lnTo>
                    <a:pt x="3046002" y="1964099"/>
                  </a:lnTo>
                  <a:lnTo>
                    <a:pt x="3048106" y="1904815"/>
                  </a:lnTo>
                  <a:lnTo>
                    <a:pt x="3054421" y="1849229"/>
                  </a:lnTo>
                  <a:lnTo>
                    <a:pt x="3064946" y="1797342"/>
                  </a:lnTo>
                  <a:lnTo>
                    <a:pt x="3079680" y="1749153"/>
                  </a:lnTo>
                  <a:lnTo>
                    <a:pt x="3098624" y="1704662"/>
                  </a:lnTo>
                  <a:lnTo>
                    <a:pt x="3121778" y="1663869"/>
                  </a:lnTo>
                  <a:lnTo>
                    <a:pt x="3149142" y="1626775"/>
                  </a:lnTo>
                  <a:lnTo>
                    <a:pt x="3180716" y="1593379"/>
                  </a:lnTo>
                  <a:lnTo>
                    <a:pt x="3216254" y="1563723"/>
                  </a:lnTo>
                  <a:lnTo>
                    <a:pt x="3255342" y="1538022"/>
                  </a:lnTo>
                  <a:lnTo>
                    <a:pt x="3297978" y="1516275"/>
                  </a:lnTo>
                  <a:lnTo>
                    <a:pt x="3344163" y="1498482"/>
                  </a:lnTo>
                  <a:lnTo>
                    <a:pt x="3393898" y="1484642"/>
                  </a:lnTo>
                  <a:lnTo>
                    <a:pt x="3447182" y="1474757"/>
                  </a:lnTo>
                  <a:lnTo>
                    <a:pt x="3504014" y="1468826"/>
                  </a:lnTo>
                  <a:lnTo>
                    <a:pt x="3564396" y="1466849"/>
                  </a:lnTo>
                  <a:close/>
                </a:path>
                <a:path w="11263630" h="4167504">
                  <a:moveTo>
                    <a:pt x="3564396" y="1697398"/>
                  </a:moveTo>
                  <a:lnTo>
                    <a:pt x="3517736" y="1701150"/>
                  </a:lnTo>
                  <a:lnTo>
                    <a:pt x="3477002" y="1712405"/>
                  </a:lnTo>
                  <a:lnTo>
                    <a:pt x="3442194" y="1731162"/>
                  </a:lnTo>
                  <a:lnTo>
                    <a:pt x="3413311" y="1757423"/>
                  </a:lnTo>
                  <a:lnTo>
                    <a:pt x="3390781" y="1790057"/>
                  </a:lnTo>
                  <a:lnTo>
                    <a:pt x="3374688" y="1827935"/>
                  </a:lnTo>
                  <a:lnTo>
                    <a:pt x="3365032" y="1871056"/>
                  </a:lnTo>
                  <a:lnTo>
                    <a:pt x="3361813" y="1919421"/>
                  </a:lnTo>
                  <a:lnTo>
                    <a:pt x="3361813" y="2008776"/>
                  </a:lnTo>
                  <a:lnTo>
                    <a:pt x="3365032" y="2057141"/>
                  </a:lnTo>
                  <a:lnTo>
                    <a:pt x="3374688" y="2100263"/>
                  </a:lnTo>
                  <a:lnTo>
                    <a:pt x="3390781" y="2138140"/>
                  </a:lnTo>
                  <a:lnTo>
                    <a:pt x="3413311" y="2170774"/>
                  </a:lnTo>
                  <a:lnTo>
                    <a:pt x="3442194" y="2197035"/>
                  </a:lnTo>
                  <a:lnTo>
                    <a:pt x="3477002" y="2215793"/>
                  </a:lnTo>
                  <a:lnTo>
                    <a:pt x="3517736" y="2227047"/>
                  </a:lnTo>
                  <a:lnTo>
                    <a:pt x="3564396" y="2230799"/>
                  </a:lnTo>
                  <a:lnTo>
                    <a:pt x="3611077" y="2227047"/>
                  </a:lnTo>
                  <a:lnTo>
                    <a:pt x="3651875" y="2215793"/>
                  </a:lnTo>
                  <a:lnTo>
                    <a:pt x="3686790" y="2197035"/>
                  </a:lnTo>
                  <a:lnTo>
                    <a:pt x="3715821" y="2170774"/>
                  </a:lnTo>
                  <a:lnTo>
                    <a:pt x="3738800" y="2138140"/>
                  </a:lnTo>
                  <a:lnTo>
                    <a:pt x="3755213" y="2100263"/>
                  </a:lnTo>
                  <a:lnTo>
                    <a:pt x="3765061" y="2057141"/>
                  </a:lnTo>
                  <a:lnTo>
                    <a:pt x="3768343" y="2008776"/>
                  </a:lnTo>
                  <a:lnTo>
                    <a:pt x="3768343" y="1919421"/>
                  </a:lnTo>
                  <a:lnTo>
                    <a:pt x="3765061" y="1871056"/>
                  </a:lnTo>
                  <a:lnTo>
                    <a:pt x="3755213" y="1827935"/>
                  </a:lnTo>
                  <a:lnTo>
                    <a:pt x="3738800" y="1790057"/>
                  </a:lnTo>
                  <a:lnTo>
                    <a:pt x="3715821" y="1757423"/>
                  </a:lnTo>
                  <a:lnTo>
                    <a:pt x="3686790" y="1731162"/>
                  </a:lnTo>
                  <a:lnTo>
                    <a:pt x="3651875" y="1712405"/>
                  </a:lnTo>
                  <a:lnTo>
                    <a:pt x="3611077" y="1701150"/>
                  </a:lnTo>
                  <a:lnTo>
                    <a:pt x="3564396" y="1697398"/>
                  </a:lnTo>
                  <a:close/>
                </a:path>
                <a:path w="11263630" h="4167504">
                  <a:moveTo>
                    <a:pt x="4909479" y="2444637"/>
                  </a:moveTo>
                  <a:lnTo>
                    <a:pt x="4506017" y="1978082"/>
                  </a:lnTo>
                  <a:lnTo>
                    <a:pt x="4506017" y="2444637"/>
                  </a:lnTo>
                  <a:lnTo>
                    <a:pt x="4222265" y="2444637"/>
                  </a:lnTo>
                  <a:lnTo>
                    <a:pt x="4222265" y="1483561"/>
                  </a:lnTo>
                  <a:lnTo>
                    <a:pt x="4492034" y="1483561"/>
                  </a:lnTo>
                  <a:lnTo>
                    <a:pt x="4895495" y="1956937"/>
                  </a:lnTo>
                  <a:lnTo>
                    <a:pt x="4895495" y="1483561"/>
                  </a:lnTo>
                  <a:lnTo>
                    <a:pt x="5179248" y="1483561"/>
                  </a:lnTo>
                  <a:lnTo>
                    <a:pt x="5179248" y="2444637"/>
                  </a:lnTo>
                  <a:lnTo>
                    <a:pt x="4909479" y="2444637"/>
                  </a:lnTo>
                  <a:close/>
                </a:path>
                <a:path w="11263630" h="4167504">
                  <a:moveTo>
                    <a:pt x="5911124" y="1729457"/>
                  </a:moveTo>
                  <a:lnTo>
                    <a:pt x="5911124" y="2444637"/>
                  </a:lnTo>
                  <a:lnTo>
                    <a:pt x="5602475" y="2444637"/>
                  </a:lnTo>
                  <a:lnTo>
                    <a:pt x="5602475" y="1729457"/>
                  </a:lnTo>
                  <a:lnTo>
                    <a:pt x="5286664" y="1729457"/>
                  </a:lnTo>
                  <a:lnTo>
                    <a:pt x="5286664" y="1483561"/>
                  </a:lnTo>
                  <a:lnTo>
                    <a:pt x="6225571" y="1483561"/>
                  </a:lnTo>
                  <a:lnTo>
                    <a:pt x="6225571" y="1729457"/>
                  </a:lnTo>
                  <a:lnTo>
                    <a:pt x="5911124" y="1729457"/>
                  </a:lnTo>
                  <a:close/>
                </a:path>
                <a:path w="11263630" h="4167504">
                  <a:moveTo>
                    <a:pt x="6338565" y="1483561"/>
                  </a:moveTo>
                  <a:lnTo>
                    <a:pt x="7169702" y="1483561"/>
                  </a:lnTo>
                  <a:lnTo>
                    <a:pt x="7169702" y="1714110"/>
                  </a:lnTo>
                  <a:lnTo>
                    <a:pt x="6647214" y="1714110"/>
                  </a:lnTo>
                  <a:lnTo>
                    <a:pt x="6647214" y="1846778"/>
                  </a:lnTo>
                  <a:lnTo>
                    <a:pt x="7094329" y="1846778"/>
                  </a:lnTo>
                  <a:lnTo>
                    <a:pt x="7094329" y="2067436"/>
                  </a:lnTo>
                  <a:lnTo>
                    <a:pt x="6647214" y="2067436"/>
                  </a:lnTo>
                  <a:lnTo>
                    <a:pt x="6647214" y="2214087"/>
                  </a:lnTo>
                  <a:lnTo>
                    <a:pt x="7179592" y="2214087"/>
                  </a:lnTo>
                  <a:lnTo>
                    <a:pt x="7179592" y="2444637"/>
                  </a:lnTo>
                  <a:lnTo>
                    <a:pt x="6338565" y="2444637"/>
                  </a:lnTo>
                  <a:lnTo>
                    <a:pt x="6338565" y="1483561"/>
                  </a:lnTo>
                  <a:close/>
                </a:path>
                <a:path w="11263630" h="4167504">
                  <a:moveTo>
                    <a:pt x="8006401" y="2444637"/>
                  </a:moveTo>
                  <a:lnTo>
                    <a:pt x="7602940" y="1978082"/>
                  </a:lnTo>
                  <a:lnTo>
                    <a:pt x="7602940" y="2444637"/>
                  </a:lnTo>
                  <a:lnTo>
                    <a:pt x="7319188" y="2444637"/>
                  </a:lnTo>
                  <a:lnTo>
                    <a:pt x="7319188" y="1483561"/>
                  </a:lnTo>
                  <a:lnTo>
                    <a:pt x="7588957" y="1483561"/>
                  </a:lnTo>
                  <a:lnTo>
                    <a:pt x="7992418" y="1956937"/>
                  </a:lnTo>
                  <a:lnTo>
                    <a:pt x="7992418" y="1483561"/>
                  </a:lnTo>
                  <a:lnTo>
                    <a:pt x="8276171" y="1483561"/>
                  </a:lnTo>
                  <a:lnTo>
                    <a:pt x="8276171" y="2444637"/>
                  </a:lnTo>
                  <a:lnTo>
                    <a:pt x="8006401" y="2444637"/>
                  </a:lnTo>
                  <a:close/>
                </a:path>
                <a:path w="11263630" h="4167504">
                  <a:moveTo>
                    <a:pt x="9008047" y="1729457"/>
                  </a:moveTo>
                  <a:lnTo>
                    <a:pt x="9008047" y="2444637"/>
                  </a:lnTo>
                  <a:lnTo>
                    <a:pt x="8699397" y="2444637"/>
                  </a:lnTo>
                  <a:lnTo>
                    <a:pt x="8699397" y="1729457"/>
                  </a:lnTo>
                  <a:lnTo>
                    <a:pt x="8383586" y="1729457"/>
                  </a:lnTo>
                  <a:lnTo>
                    <a:pt x="8383586" y="1483561"/>
                  </a:lnTo>
                  <a:lnTo>
                    <a:pt x="9322494" y="1483561"/>
                  </a:lnTo>
                  <a:lnTo>
                    <a:pt x="9322494" y="1729457"/>
                  </a:lnTo>
                  <a:lnTo>
                    <a:pt x="9008047" y="1729457"/>
                  </a:lnTo>
                  <a:close/>
                </a:path>
                <a:path w="11263630" h="4167504">
                  <a:moveTo>
                    <a:pt x="1692558" y="3911487"/>
                  </a:moveTo>
                  <a:lnTo>
                    <a:pt x="1692558" y="3564981"/>
                  </a:lnTo>
                  <a:lnTo>
                    <a:pt x="1692856" y="3532688"/>
                  </a:lnTo>
                  <a:lnTo>
                    <a:pt x="1695243" y="3466695"/>
                  </a:lnTo>
                  <a:lnTo>
                    <a:pt x="1699911" y="3400425"/>
                  </a:lnTo>
                  <a:lnTo>
                    <a:pt x="1705198" y="3343470"/>
                  </a:lnTo>
                  <a:lnTo>
                    <a:pt x="1710377" y="3298153"/>
                  </a:lnTo>
                  <a:lnTo>
                    <a:pt x="1712338" y="3281399"/>
                  </a:lnTo>
                  <a:lnTo>
                    <a:pt x="1713788" y="3268822"/>
                  </a:lnTo>
                  <a:lnTo>
                    <a:pt x="1714726" y="3260424"/>
                  </a:lnTo>
                  <a:lnTo>
                    <a:pt x="1709269" y="3260424"/>
                  </a:lnTo>
                  <a:lnTo>
                    <a:pt x="1531924" y="3911487"/>
                  </a:lnTo>
                  <a:lnTo>
                    <a:pt x="1290120" y="3911487"/>
                  </a:lnTo>
                  <a:lnTo>
                    <a:pt x="1111410" y="3261788"/>
                  </a:lnTo>
                  <a:lnTo>
                    <a:pt x="1105953" y="3261788"/>
                  </a:lnTo>
                  <a:lnTo>
                    <a:pt x="1106934" y="3270144"/>
                  </a:lnTo>
                  <a:lnTo>
                    <a:pt x="1108511" y="3282592"/>
                  </a:lnTo>
                  <a:lnTo>
                    <a:pt x="1110685" y="3299133"/>
                  </a:lnTo>
                  <a:lnTo>
                    <a:pt x="1113456" y="3319767"/>
                  </a:lnTo>
                  <a:lnTo>
                    <a:pt x="1116483" y="3343853"/>
                  </a:lnTo>
                  <a:lnTo>
                    <a:pt x="1122281" y="3400467"/>
                  </a:lnTo>
                  <a:lnTo>
                    <a:pt x="1127589" y="3466695"/>
                  </a:lnTo>
                  <a:lnTo>
                    <a:pt x="1130488" y="3532688"/>
                  </a:lnTo>
                  <a:lnTo>
                    <a:pt x="1130850" y="3911487"/>
                  </a:lnTo>
                  <a:lnTo>
                    <a:pt x="847438" y="3911487"/>
                  </a:lnTo>
                  <a:lnTo>
                    <a:pt x="847438" y="2950411"/>
                  </a:lnTo>
                  <a:lnTo>
                    <a:pt x="1283299" y="2950411"/>
                  </a:lnTo>
                  <a:lnTo>
                    <a:pt x="1428586" y="3504956"/>
                  </a:lnTo>
                  <a:lnTo>
                    <a:pt x="1434042" y="3504956"/>
                  </a:lnTo>
                  <a:lnTo>
                    <a:pt x="1577965" y="2950411"/>
                  </a:lnTo>
                  <a:lnTo>
                    <a:pt x="1998478" y="2950411"/>
                  </a:lnTo>
                  <a:lnTo>
                    <a:pt x="1998478" y="3911487"/>
                  </a:lnTo>
                  <a:lnTo>
                    <a:pt x="1692558" y="3911487"/>
                  </a:lnTo>
                  <a:close/>
                </a:path>
                <a:path w="11263630" h="4167504">
                  <a:moveTo>
                    <a:pt x="2801513" y="3911487"/>
                  </a:moveTo>
                  <a:lnTo>
                    <a:pt x="2761269" y="3776090"/>
                  </a:lnTo>
                  <a:lnTo>
                    <a:pt x="2424313" y="3776090"/>
                  </a:lnTo>
                  <a:lnTo>
                    <a:pt x="2384069" y="3911487"/>
                  </a:lnTo>
                  <a:lnTo>
                    <a:pt x="2068258" y="3911487"/>
                  </a:lnTo>
                  <a:lnTo>
                    <a:pt x="2418856" y="2950411"/>
                  </a:lnTo>
                  <a:lnTo>
                    <a:pt x="2777980" y="2950411"/>
                  </a:lnTo>
                  <a:lnTo>
                    <a:pt x="3128579" y="3911487"/>
                  </a:lnTo>
                  <a:lnTo>
                    <a:pt x="2801513" y="3911487"/>
                  </a:lnTo>
                  <a:close/>
                </a:path>
                <a:path w="11263630" h="4167504">
                  <a:moveTo>
                    <a:pt x="2488771" y="3560888"/>
                  </a:moveTo>
                  <a:lnTo>
                    <a:pt x="2696811" y="3560888"/>
                  </a:lnTo>
                  <a:lnTo>
                    <a:pt x="2596201" y="3218475"/>
                  </a:lnTo>
                  <a:lnTo>
                    <a:pt x="2590745" y="3218475"/>
                  </a:lnTo>
                  <a:lnTo>
                    <a:pt x="2488771" y="3560888"/>
                  </a:lnTo>
                  <a:close/>
                </a:path>
                <a:path w="11263630" h="4167504">
                  <a:moveTo>
                    <a:pt x="4128767" y="3245077"/>
                  </a:moveTo>
                  <a:lnTo>
                    <a:pt x="4125783" y="3288028"/>
                  </a:lnTo>
                  <a:lnTo>
                    <a:pt x="4116831" y="3328890"/>
                  </a:lnTo>
                  <a:lnTo>
                    <a:pt x="4101910" y="3367663"/>
                  </a:lnTo>
                  <a:lnTo>
                    <a:pt x="4081021" y="3404347"/>
                  </a:lnTo>
                  <a:lnTo>
                    <a:pt x="4054611" y="3437620"/>
                  </a:lnTo>
                  <a:lnTo>
                    <a:pt x="4022787" y="3466162"/>
                  </a:lnTo>
                  <a:lnTo>
                    <a:pt x="3985548" y="3489971"/>
                  </a:lnTo>
                  <a:lnTo>
                    <a:pt x="3942896" y="3509049"/>
                  </a:lnTo>
                  <a:lnTo>
                    <a:pt x="4156733" y="3911487"/>
                  </a:lnTo>
                  <a:lnTo>
                    <a:pt x="3810228" y="3911487"/>
                  </a:lnTo>
                  <a:lnTo>
                    <a:pt x="3639703" y="3560888"/>
                  </a:lnTo>
                  <a:lnTo>
                    <a:pt x="3525111" y="3560888"/>
                  </a:lnTo>
                  <a:lnTo>
                    <a:pt x="3525111" y="3911487"/>
                  </a:lnTo>
                  <a:lnTo>
                    <a:pt x="3216462" y="3911487"/>
                  </a:lnTo>
                  <a:lnTo>
                    <a:pt x="3216462" y="2950411"/>
                  </a:lnTo>
                  <a:lnTo>
                    <a:pt x="3804771" y="2950411"/>
                  </a:lnTo>
                  <a:lnTo>
                    <a:pt x="3854564" y="2952905"/>
                  </a:lnTo>
                  <a:lnTo>
                    <a:pt x="3900605" y="2960386"/>
                  </a:lnTo>
                  <a:lnTo>
                    <a:pt x="3942896" y="2972856"/>
                  </a:lnTo>
                  <a:lnTo>
                    <a:pt x="3981434" y="2990313"/>
                  </a:lnTo>
                  <a:lnTo>
                    <a:pt x="4015816" y="3011863"/>
                  </a:lnTo>
                  <a:lnTo>
                    <a:pt x="4045637" y="3036952"/>
                  </a:lnTo>
                  <a:lnTo>
                    <a:pt x="4070896" y="3065579"/>
                  </a:lnTo>
                  <a:lnTo>
                    <a:pt x="4091593" y="3097744"/>
                  </a:lnTo>
                  <a:lnTo>
                    <a:pt x="4107857" y="3132403"/>
                  </a:lnTo>
                  <a:lnTo>
                    <a:pt x="4126444" y="3206069"/>
                  </a:lnTo>
                  <a:lnTo>
                    <a:pt x="4128767" y="3245077"/>
                  </a:lnTo>
                  <a:close/>
                </a:path>
                <a:path w="11263630" h="4167504">
                  <a:moveTo>
                    <a:pt x="3814320" y="3257696"/>
                  </a:moveTo>
                  <a:lnTo>
                    <a:pt x="3800124" y="3208201"/>
                  </a:lnTo>
                  <a:lnTo>
                    <a:pt x="3761287" y="3176015"/>
                  </a:lnTo>
                  <a:lnTo>
                    <a:pt x="3727694" y="3169705"/>
                  </a:lnTo>
                  <a:lnTo>
                    <a:pt x="3525111" y="3169705"/>
                  </a:lnTo>
                  <a:lnTo>
                    <a:pt x="3525111" y="3347051"/>
                  </a:lnTo>
                  <a:lnTo>
                    <a:pt x="3727694" y="3347051"/>
                  </a:lnTo>
                  <a:lnTo>
                    <a:pt x="3775910" y="3332663"/>
                  </a:lnTo>
                  <a:lnTo>
                    <a:pt x="3808011" y="3292568"/>
                  </a:lnTo>
                  <a:lnTo>
                    <a:pt x="3814320" y="3257696"/>
                  </a:lnTo>
                  <a:close/>
                </a:path>
                <a:path w="11263630" h="4167504">
                  <a:moveTo>
                    <a:pt x="4926373" y="2950411"/>
                  </a:moveTo>
                  <a:lnTo>
                    <a:pt x="5309030" y="2950411"/>
                  </a:lnTo>
                  <a:lnTo>
                    <a:pt x="4963888" y="3345686"/>
                  </a:lnTo>
                  <a:lnTo>
                    <a:pt x="5316192" y="3911487"/>
                  </a:lnTo>
                  <a:lnTo>
                    <a:pt x="4951610" y="3911487"/>
                  </a:lnTo>
                  <a:lnTo>
                    <a:pt x="4751756" y="3559524"/>
                  </a:lnTo>
                  <a:lnTo>
                    <a:pt x="4583960" y="3696285"/>
                  </a:lnTo>
                  <a:lnTo>
                    <a:pt x="4583960" y="3911487"/>
                  </a:lnTo>
                  <a:lnTo>
                    <a:pt x="4275310" y="3911487"/>
                  </a:lnTo>
                  <a:lnTo>
                    <a:pt x="4275310" y="2950411"/>
                  </a:lnTo>
                  <a:lnTo>
                    <a:pt x="4583960" y="2950411"/>
                  </a:lnTo>
                  <a:lnTo>
                    <a:pt x="4583960" y="3361034"/>
                  </a:lnTo>
                  <a:lnTo>
                    <a:pt x="4926373" y="2950411"/>
                  </a:lnTo>
                  <a:close/>
                </a:path>
                <a:path w="11263630" h="4167504">
                  <a:moveTo>
                    <a:pt x="5410989" y="2950411"/>
                  </a:moveTo>
                  <a:lnTo>
                    <a:pt x="6242125" y="2950411"/>
                  </a:lnTo>
                  <a:lnTo>
                    <a:pt x="6242125" y="3180960"/>
                  </a:lnTo>
                  <a:lnTo>
                    <a:pt x="5719638" y="3180960"/>
                  </a:lnTo>
                  <a:lnTo>
                    <a:pt x="5719638" y="3313628"/>
                  </a:lnTo>
                  <a:lnTo>
                    <a:pt x="6166753" y="3313628"/>
                  </a:lnTo>
                  <a:lnTo>
                    <a:pt x="6166753" y="3534286"/>
                  </a:lnTo>
                  <a:lnTo>
                    <a:pt x="5719638" y="3534286"/>
                  </a:lnTo>
                  <a:lnTo>
                    <a:pt x="5719638" y="3680938"/>
                  </a:lnTo>
                  <a:lnTo>
                    <a:pt x="6252015" y="3680938"/>
                  </a:lnTo>
                  <a:lnTo>
                    <a:pt x="6252015" y="3911487"/>
                  </a:lnTo>
                  <a:lnTo>
                    <a:pt x="5410989" y="3911487"/>
                  </a:lnTo>
                  <a:lnTo>
                    <a:pt x="5410989" y="2950411"/>
                  </a:lnTo>
                  <a:close/>
                </a:path>
                <a:path w="11263630" h="4167504">
                  <a:moveTo>
                    <a:pt x="6944793" y="3196307"/>
                  </a:moveTo>
                  <a:lnTo>
                    <a:pt x="6944793" y="3911487"/>
                  </a:lnTo>
                  <a:lnTo>
                    <a:pt x="6636144" y="3911487"/>
                  </a:lnTo>
                  <a:lnTo>
                    <a:pt x="6636144" y="3196307"/>
                  </a:lnTo>
                  <a:lnTo>
                    <a:pt x="6320332" y="3196307"/>
                  </a:lnTo>
                  <a:lnTo>
                    <a:pt x="6320332" y="2950411"/>
                  </a:lnTo>
                  <a:lnTo>
                    <a:pt x="7259240" y="2950411"/>
                  </a:lnTo>
                  <a:lnTo>
                    <a:pt x="7259240" y="3196307"/>
                  </a:lnTo>
                  <a:lnTo>
                    <a:pt x="6944793" y="3196307"/>
                  </a:lnTo>
                  <a:close/>
                </a:path>
                <a:path w="11263630" h="4167504">
                  <a:moveTo>
                    <a:pt x="7386217" y="3911487"/>
                  </a:moveTo>
                  <a:lnTo>
                    <a:pt x="7386217" y="2950411"/>
                  </a:lnTo>
                  <a:lnTo>
                    <a:pt x="7694866" y="2950411"/>
                  </a:lnTo>
                  <a:lnTo>
                    <a:pt x="7694866" y="3911487"/>
                  </a:lnTo>
                  <a:lnTo>
                    <a:pt x="7386217" y="3911487"/>
                  </a:lnTo>
                  <a:close/>
                </a:path>
                <a:path w="11263630" h="4167504">
                  <a:moveTo>
                    <a:pt x="8574902" y="3911487"/>
                  </a:moveTo>
                  <a:lnTo>
                    <a:pt x="8171441" y="3444932"/>
                  </a:lnTo>
                  <a:lnTo>
                    <a:pt x="8171441" y="3911487"/>
                  </a:lnTo>
                  <a:lnTo>
                    <a:pt x="7887689" y="3911487"/>
                  </a:lnTo>
                  <a:lnTo>
                    <a:pt x="7887689" y="2950411"/>
                  </a:lnTo>
                  <a:lnTo>
                    <a:pt x="8157458" y="2950411"/>
                  </a:lnTo>
                  <a:lnTo>
                    <a:pt x="8560919" y="3423787"/>
                  </a:lnTo>
                  <a:lnTo>
                    <a:pt x="8560919" y="2950411"/>
                  </a:lnTo>
                  <a:lnTo>
                    <a:pt x="8844672" y="2950411"/>
                  </a:lnTo>
                  <a:lnTo>
                    <a:pt x="8844672" y="3911487"/>
                  </a:lnTo>
                  <a:lnTo>
                    <a:pt x="8574902" y="3911487"/>
                  </a:lnTo>
                  <a:close/>
                </a:path>
                <a:path w="11263630" h="4167504">
                  <a:moveTo>
                    <a:pt x="9506633" y="2933699"/>
                  </a:moveTo>
                  <a:lnTo>
                    <a:pt x="9560887" y="2935377"/>
                  </a:lnTo>
                  <a:lnTo>
                    <a:pt x="9612876" y="2940411"/>
                  </a:lnTo>
                  <a:lnTo>
                    <a:pt x="9662601" y="2948801"/>
                  </a:lnTo>
                  <a:lnTo>
                    <a:pt x="9710062" y="2960547"/>
                  </a:lnTo>
                  <a:lnTo>
                    <a:pt x="9755258" y="2975648"/>
                  </a:lnTo>
                  <a:lnTo>
                    <a:pt x="9807652" y="2999117"/>
                  </a:lnTo>
                  <a:lnTo>
                    <a:pt x="9854332" y="3027573"/>
                  </a:lnTo>
                  <a:lnTo>
                    <a:pt x="9895301" y="3061017"/>
                  </a:lnTo>
                  <a:lnTo>
                    <a:pt x="9930557" y="3099449"/>
                  </a:lnTo>
                  <a:lnTo>
                    <a:pt x="9959055" y="3142442"/>
                  </a:lnTo>
                  <a:lnTo>
                    <a:pt x="9979412" y="3189912"/>
                  </a:lnTo>
                  <a:lnTo>
                    <a:pt x="9991626" y="3241858"/>
                  </a:lnTo>
                  <a:lnTo>
                    <a:pt x="9995697" y="3298280"/>
                  </a:lnTo>
                  <a:lnTo>
                    <a:pt x="9701031" y="3298280"/>
                  </a:lnTo>
                  <a:lnTo>
                    <a:pt x="9697706" y="3269718"/>
                  </a:lnTo>
                  <a:lnTo>
                    <a:pt x="9687730" y="3244054"/>
                  </a:lnTo>
                  <a:lnTo>
                    <a:pt x="9647827" y="3201423"/>
                  </a:lnTo>
                  <a:lnTo>
                    <a:pt x="9589082" y="3173542"/>
                  </a:lnTo>
                  <a:lnTo>
                    <a:pt x="9519252" y="3164248"/>
                  </a:lnTo>
                  <a:lnTo>
                    <a:pt x="9468158" y="3167872"/>
                  </a:lnTo>
                  <a:lnTo>
                    <a:pt x="9423673" y="3178743"/>
                  </a:lnTo>
                  <a:lnTo>
                    <a:pt x="9385795" y="3196861"/>
                  </a:lnTo>
                  <a:lnTo>
                    <a:pt x="9354526" y="3222227"/>
                  </a:lnTo>
                  <a:lnTo>
                    <a:pt x="9330055" y="3254221"/>
                  </a:lnTo>
                  <a:lnTo>
                    <a:pt x="9312576" y="3292227"/>
                  </a:lnTo>
                  <a:lnTo>
                    <a:pt x="9302089" y="3336244"/>
                  </a:lnTo>
                  <a:lnTo>
                    <a:pt x="9298593" y="3386271"/>
                  </a:lnTo>
                  <a:lnTo>
                    <a:pt x="9298593" y="3475626"/>
                  </a:lnTo>
                  <a:lnTo>
                    <a:pt x="9302089" y="3525654"/>
                  </a:lnTo>
                  <a:lnTo>
                    <a:pt x="9312576" y="3569670"/>
                  </a:lnTo>
                  <a:lnTo>
                    <a:pt x="9330055" y="3607676"/>
                  </a:lnTo>
                  <a:lnTo>
                    <a:pt x="9354526" y="3639671"/>
                  </a:lnTo>
                  <a:lnTo>
                    <a:pt x="9385795" y="3665036"/>
                  </a:lnTo>
                  <a:lnTo>
                    <a:pt x="9423673" y="3683154"/>
                  </a:lnTo>
                  <a:lnTo>
                    <a:pt x="9468158" y="3694025"/>
                  </a:lnTo>
                  <a:lnTo>
                    <a:pt x="9519252" y="3697649"/>
                  </a:lnTo>
                  <a:lnTo>
                    <a:pt x="9555552" y="3695432"/>
                  </a:lnTo>
                  <a:lnTo>
                    <a:pt x="9619840" y="3677697"/>
                  </a:lnTo>
                  <a:lnTo>
                    <a:pt x="9671104" y="3643038"/>
                  </a:lnTo>
                  <a:lnTo>
                    <a:pt x="9697706" y="3597338"/>
                  </a:lnTo>
                  <a:lnTo>
                    <a:pt x="9701031" y="3570779"/>
                  </a:lnTo>
                  <a:lnTo>
                    <a:pt x="9483100" y="3570779"/>
                  </a:lnTo>
                  <a:lnTo>
                    <a:pt x="9483100" y="3375016"/>
                  </a:lnTo>
                  <a:lnTo>
                    <a:pt x="9995697" y="3375016"/>
                  </a:lnTo>
                  <a:lnTo>
                    <a:pt x="9995697" y="3911487"/>
                  </a:lnTo>
                  <a:lnTo>
                    <a:pt x="9836428" y="3911487"/>
                  </a:lnTo>
                  <a:lnTo>
                    <a:pt x="9805733" y="3816334"/>
                  </a:lnTo>
                  <a:lnTo>
                    <a:pt x="9766561" y="3846012"/>
                  </a:lnTo>
                  <a:lnTo>
                    <a:pt x="9724076" y="3871124"/>
                  </a:lnTo>
                  <a:lnTo>
                    <a:pt x="9678278" y="3891671"/>
                  </a:lnTo>
                  <a:lnTo>
                    <a:pt x="9629167" y="3907652"/>
                  </a:lnTo>
                  <a:lnTo>
                    <a:pt x="9576743" y="3919066"/>
                  </a:lnTo>
                  <a:lnTo>
                    <a:pt x="9521005" y="3925915"/>
                  </a:lnTo>
                  <a:lnTo>
                    <a:pt x="9461955" y="3928198"/>
                  </a:lnTo>
                  <a:lnTo>
                    <a:pt x="9404121" y="3926248"/>
                  </a:lnTo>
                  <a:lnTo>
                    <a:pt x="9349984" y="3920397"/>
                  </a:lnTo>
                  <a:lnTo>
                    <a:pt x="9299546" y="3910645"/>
                  </a:lnTo>
                  <a:lnTo>
                    <a:pt x="9252807" y="3896992"/>
                  </a:lnTo>
                  <a:lnTo>
                    <a:pt x="9209766" y="3879439"/>
                  </a:lnTo>
                  <a:lnTo>
                    <a:pt x="9170423" y="3857985"/>
                  </a:lnTo>
                  <a:lnTo>
                    <a:pt x="9134778" y="3832630"/>
                  </a:lnTo>
                  <a:lnTo>
                    <a:pt x="9102832" y="3803374"/>
                  </a:lnTo>
                  <a:lnTo>
                    <a:pt x="9074695" y="3770175"/>
                  </a:lnTo>
                  <a:lnTo>
                    <a:pt x="9050310" y="3733160"/>
                  </a:lnTo>
                  <a:lnTo>
                    <a:pt x="9029676" y="3692330"/>
                  </a:lnTo>
                  <a:lnTo>
                    <a:pt x="9012794" y="3647685"/>
                  </a:lnTo>
                  <a:lnTo>
                    <a:pt x="8999664" y="3599224"/>
                  </a:lnTo>
                  <a:lnTo>
                    <a:pt x="8990285" y="3546948"/>
                  </a:lnTo>
                  <a:lnTo>
                    <a:pt x="8984658" y="3490856"/>
                  </a:lnTo>
                  <a:lnTo>
                    <a:pt x="8982782" y="3430948"/>
                  </a:lnTo>
                  <a:lnTo>
                    <a:pt x="8984908" y="3371665"/>
                  </a:lnTo>
                  <a:lnTo>
                    <a:pt x="8991287" y="3316079"/>
                  </a:lnTo>
                  <a:lnTo>
                    <a:pt x="9001918" y="3264192"/>
                  </a:lnTo>
                  <a:lnTo>
                    <a:pt x="9016802" y="3216002"/>
                  </a:lnTo>
                  <a:lnTo>
                    <a:pt x="9035938" y="3171512"/>
                  </a:lnTo>
                  <a:lnTo>
                    <a:pt x="9059327" y="3130719"/>
                  </a:lnTo>
                  <a:lnTo>
                    <a:pt x="9086968" y="3093625"/>
                  </a:lnTo>
                  <a:lnTo>
                    <a:pt x="9118861" y="3060228"/>
                  </a:lnTo>
                  <a:lnTo>
                    <a:pt x="9154762" y="3030573"/>
                  </a:lnTo>
                  <a:lnTo>
                    <a:pt x="9194254" y="3004872"/>
                  </a:lnTo>
                  <a:lnTo>
                    <a:pt x="9237338" y="2983125"/>
                  </a:lnTo>
                  <a:lnTo>
                    <a:pt x="9284014" y="2965332"/>
                  </a:lnTo>
                  <a:lnTo>
                    <a:pt x="9334281" y="2951492"/>
                  </a:lnTo>
                  <a:lnTo>
                    <a:pt x="9388140" y="2941607"/>
                  </a:lnTo>
                  <a:lnTo>
                    <a:pt x="9445590" y="2935676"/>
                  </a:lnTo>
                  <a:lnTo>
                    <a:pt x="9506633" y="2933699"/>
                  </a:lnTo>
                  <a:close/>
                </a:path>
                <a:path w="11263630" h="4167504">
                  <a:moveTo>
                    <a:pt x="10290349" y="4167273"/>
                  </a:moveTo>
                  <a:lnTo>
                    <a:pt x="10139606" y="4167273"/>
                  </a:lnTo>
                  <a:lnTo>
                    <a:pt x="10254197" y="3911487"/>
                  </a:lnTo>
                  <a:lnTo>
                    <a:pt x="10140969" y="3911487"/>
                  </a:lnTo>
                  <a:lnTo>
                    <a:pt x="10140969" y="3633532"/>
                  </a:lnTo>
                  <a:lnTo>
                    <a:pt x="10437000" y="3633532"/>
                  </a:lnTo>
                  <a:lnTo>
                    <a:pt x="10437000" y="3896139"/>
                  </a:lnTo>
                  <a:lnTo>
                    <a:pt x="10290349" y="4167273"/>
                  </a:lnTo>
                  <a:close/>
                </a:path>
              </a:pathLst>
            </a:custGeom>
            <a:ln w="5500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838947" y="6832724"/>
            <a:ext cx="6663690" cy="995044"/>
          </a:xfrm>
          <a:custGeom>
            <a:avLst/>
            <a:gdLst/>
            <a:ahLst/>
            <a:cxnLst/>
            <a:rect l="l" t="t" r="r" b="b"/>
            <a:pathLst>
              <a:path w="6663690" h="995045">
                <a:moveTo>
                  <a:pt x="416420" y="16711"/>
                </a:moveTo>
                <a:lnTo>
                  <a:pt x="473978" y="18374"/>
                </a:lnTo>
                <a:lnTo>
                  <a:pt x="528048" y="23362"/>
                </a:lnTo>
                <a:lnTo>
                  <a:pt x="578630" y="31676"/>
                </a:lnTo>
                <a:lnTo>
                  <a:pt x="625723" y="43315"/>
                </a:lnTo>
                <a:lnTo>
                  <a:pt x="669327" y="58280"/>
                </a:lnTo>
                <a:lnTo>
                  <a:pt x="709444" y="76570"/>
                </a:lnTo>
                <a:lnTo>
                  <a:pt x="746072" y="98186"/>
                </a:lnTo>
                <a:lnTo>
                  <a:pt x="779211" y="123128"/>
                </a:lnTo>
                <a:lnTo>
                  <a:pt x="808862" y="151395"/>
                </a:lnTo>
                <a:lnTo>
                  <a:pt x="835025" y="182987"/>
                </a:lnTo>
                <a:lnTo>
                  <a:pt x="857700" y="217905"/>
                </a:lnTo>
                <a:lnTo>
                  <a:pt x="876886" y="256148"/>
                </a:lnTo>
                <a:lnTo>
                  <a:pt x="892583" y="297717"/>
                </a:lnTo>
                <a:lnTo>
                  <a:pt x="904793" y="342612"/>
                </a:lnTo>
                <a:lnTo>
                  <a:pt x="913514" y="390832"/>
                </a:lnTo>
                <a:lnTo>
                  <a:pt x="918746" y="442378"/>
                </a:lnTo>
                <a:lnTo>
                  <a:pt x="920490" y="497249"/>
                </a:lnTo>
                <a:lnTo>
                  <a:pt x="918746" y="552120"/>
                </a:lnTo>
                <a:lnTo>
                  <a:pt x="913514" y="603666"/>
                </a:lnTo>
                <a:lnTo>
                  <a:pt x="904793" y="651886"/>
                </a:lnTo>
                <a:lnTo>
                  <a:pt x="892583" y="696780"/>
                </a:lnTo>
                <a:lnTo>
                  <a:pt x="876886" y="738349"/>
                </a:lnTo>
                <a:lnTo>
                  <a:pt x="857700" y="776593"/>
                </a:lnTo>
                <a:lnTo>
                  <a:pt x="835025" y="811511"/>
                </a:lnTo>
                <a:lnTo>
                  <a:pt x="808862" y="843103"/>
                </a:lnTo>
                <a:lnTo>
                  <a:pt x="779211" y="871370"/>
                </a:lnTo>
                <a:lnTo>
                  <a:pt x="746072" y="896312"/>
                </a:lnTo>
                <a:lnTo>
                  <a:pt x="709444" y="917928"/>
                </a:lnTo>
                <a:lnTo>
                  <a:pt x="669327" y="936218"/>
                </a:lnTo>
                <a:lnTo>
                  <a:pt x="625723" y="951183"/>
                </a:lnTo>
                <a:lnTo>
                  <a:pt x="578630" y="962822"/>
                </a:lnTo>
                <a:lnTo>
                  <a:pt x="528048" y="971136"/>
                </a:lnTo>
                <a:lnTo>
                  <a:pt x="473978" y="976124"/>
                </a:lnTo>
                <a:lnTo>
                  <a:pt x="416420" y="977787"/>
                </a:lnTo>
                <a:lnTo>
                  <a:pt x="0" y="977787"/>
                </a:lnTo>
                <a:lnTo>
                  <a:pt x="0" y="16711"/>
                </a:lnTo>
                <a:lnTo>
                  <a:pt x="416420" y="16711"/>
                </a:lnTo>
                <a:close/>
              </a:path>
              <a:path w="6663690" h="995045">
                <a:moveTo>
                  <a:pt x="308649" y="747238"/>
                </a:moveTo>
                <a:lnTo>
                  <a:pt x="410622" y="747238"/>
                </a:lnTo>
                <a:lnTo>
                  <a:pt x="462197" y="742992"/>
                </a:lnTo>
                <a:lnTo>
                  <a:pt x="505838" y="730255"/>
                </a:lnTo>
                <a:lnTo>
                  <a:pt x="541543" y="709026"/>
                </a:lnTo>
                <a:lnTo>
                  <a:pt x="569314" y="679306"/>
                </a:lnTo>
                <a:lnTo>
                  <a:pt x="589151" y="641095"/>
                </a:lnTo>
                <a:lnTo>
                  <a:pt x="601053" y="594392"/>
                </a:lnTo>
                <a:lnTo>
                  <a:pt x="605020" y="539198"/>
                </a:lnTo>
                <a:lnTo>
                  <a:pt x="605020" y="455300"/>
                </a:lnTo>
                <a:lnTo>
                  <a:pt x="601053" y="400106"/>
                </a:lnTo>
                <a:lnTo>
                  <a:pt x="589151" y="353403"/>
                </a:lnTo>
                <a:lnTo>
                  <a:pt x="569314" y="315192"/>
                </a:lnTo>
                <a:lnTo>
                  <a:pt x="541543" y="285472"/>
                </a:lnTo>
                <a:lnTo>
                  <a:pt x="505838" y="264243"/>
                </a:lnTo>
                <a:lnTo>
                  <a:pt x="462197" y="251506"/>
                </a:lnTo>
                <a:lnTo>
                  <a:pt x="410622" y="247260"/>
                </a:lnTo>
                <a:lnTo>
                  <a:pt x="308649" y="247260"/>
                </a:lnTo>
                <a:lnTo>
                  <a:pt x="308649" y="747238"/>
                </a:lnTo>
                <a:close/>
              </a:path>
              <a:path w="6663690" h="995045">
                <a:moveTo>
                  <a:pt x="1702749" y="977787"/>
                </a:moveTo>
                <a:lnTo>
                  <a:pt x="1662505" y="842391"/>
                </a:lnTo>
                <a:lnTo>
                  <a:pt x="1325549" y="842391"/>
                </a:lnTo>
                <a:lnTo>
                  <a:pt x="1285305" y="977787"/>
                </a:lnTo>
                <a:lnTo>
                  <a:pt x="969494" y="977787"/>
                </a:lnTo>
                <a:lnTo>
                  <a:pt x="1320092" y="16711"/>
                </a:lnTo>
                <a:lnTo>
                  <a:pt x="1679217" y="16711"/>
                </a:lnTo>
                <a:lnTo>
                  <a:pt x="2029815" y="977787"/>
                </a:lnTo>
                <a:lnTo>
                  <a:pt x="1702749" y="977787"/>
                </a:lnTo>
                <a:close/>
              </a:path>
              <a:path w="6663690" h="995045">
                <a:moveTo>
                  <a:pt x="1390007" y="627189"/>
                </a:moveTo>
                <a:lnTo>
                  <a:pt x="1598047" y="627189"/>
                </a:lnTo>
                <a:lnTo>
                  <a:pt x="1497438" y="284776"/>
                </a:lnTo>
                <a:lnTo>
                  <a:pt x="1491981" y="284776"/>
                </a:lnTo>
                <a:lnTo>
                  <a:pt x="1390007" y="627189"/>
                </a:lnTo>
                <a:close/>
              </a:path>
              <a:path w="6663690" h="995045">
                <a:moveTo>
                  <a:pt x="2804911" y="977787"/>
                </a:moveTo>
                <a:lnTo>
                  <a:pt x="2401450" y="511232"/>
                </a:lnTo>
                <a:lnTo>
                  <a:pt x="2401450" y="977787"/>
                </a:lnTo>
                <a:lnTo>
                  <a:pt x="2117697" y="977787"/>
                </a:lnTo>
                <a:lnTo>
                  <a:pt x="2117697" y="16711"/>
                </a:lnTo>
                <a:lnTo>
                  <a:pt x="2387467" y="16711"/>
                </a:lnTo>
                <a:lnTo>
                  <a:pt x="2790928" y="490087"/>
                </a:lnTo>
                <a:lnTo>
                  <a:pt x="2790928" y="16711"/>
                </a:lnTo>
                <a:lnTo>
                  <a:pt x="3074681" y="16711"/>
                </a:lnTo>
                <a:lnTo>
                  <a:pt x="3074681" y="977787"/>
                </a:lnTo>
                <a:lnTo>
                  <a:pt x="2804911" y="977787"/>
                </a:lnTo>
                <a:close/>
              </a:path>
              <a:path w="6663690" h="995045">
                <a:moveTo>
                  <a:pt x="4334504" y="977787"/>
                </a:moveTo>
                <a:lnTo>
                  <a:pt x="4294260" y="842391"/>
                </a:lnTo>
                <a:lnTo>
                  <a:pt x="3957304" y="842391"/>
                </a:lnTo>
                <a:lnTo>
                  <a:pt x="3917060" y="977787"/>
                </a:lnTo>
                <a:lnTo>
                  <a:pt x="3601249" y="977787"/>
                </a:lnTo>
                <a:lnTo>
                  <a:pt x="3951847" y="16711"/>
                </a:lnTo>
                <a:lnTo>
                  <a:pt x="4310971" y="16711"/>
                </a:lnTo>
                <a:lnTo>
                  <a:pt x="4661570" y="977787"/>
                </a:lnTo>
                <a:lnTo>
                  <a:pt x="4334504" y="977787"/>
                </a:lnTo>
                <a:close/>
              </a:path>
              <a:path w="6663690" h="995045">
                <a:moveTo>
                  <a:pt x="4021762" y="627189"/>
                </a:moveTo>
                <a:lnTo>
                  <a:pt x="4229802" y="627189"/>
                </a:lnTo>
                <a:lnTo>
                  <a:pt x="4129192" y="284776"/>
                </a:lnTo>
                <a:lnTo>
                  <a:pt x="4123736" y="284776"/>
                </a:lnTo>
                <a:lnTo>
                  <a:pt x="4021762" y="627189"/>
                </a:lnTo>
                <a:close/>
              </a:path>
              <a:path w="6663690" h="995045">
                <a:moveTo>
                  <a:pt x="5165873" y="16711"/>
                </a:moveTo>
                <a:lnTo>
                  <a:pt x="5223431" y="18374"/>
                </a:lnTo>
                <a:lnTo>
                  <a:pt x="5277501" y="23362"/>
                </a:lnTo>
                <a:lnTo>
                  <a:pt x="5328082" y="31676"/>
                </a:lnTo>
                <a:lnTo>
                  <a:pt x="5375175" y="43315"/>
                </a:lnTo>
                <a:lnTo>
                  <a:pt x="5418780" y="58280"/>
                </a:lnTo>
                <a:lnTo>
                  <a:pt x="5458896" y="76570"/>
                </a:lnTo>
                <a:lnTo>
                  <a:pt x="5495524" y="98186"/>
                </a:lnTo>
                <a:lnTo>
                  <a:pt x="5528664" y="123128"/>
                </a:lnTo>
                <a:lnTo>
                  <a:pt x="5558315" y="151395"/>
                </a:lnTo>
                <a:lnTo>
                  <a:pt x="5584478" y="182987"/>
                </a:lnTo>
                <a:lnTo>
                  <a:pt x="5607152" y="217905"/>
                </a:lnTo>
                <a:lnTo>
                  <a:pt x="5626338" y="256148"/>
                </a:lnTo>
                <a:lnTo>
                  <a:pt x="5642036" y="297717"/>
                </a:lnTo>
                <a:lnTo>
                  <a:pt x="5654245" y="342612"/>
                </a:lnTo>
                <a:lnTo>
                  <a:pt x="5662966" y="390832"/>
                </a:lnTo>
                <a:lnTo>
                  <a:pt x="5668199" y="442378"/>
                </a:lnTo>
                <a:lnTo>
                  <a:pt x="5669943" y="497249"/>
                </a:lnTo>
                <a:lnTo>
                  <a:pt x="5668199" y="552120"/>
                </a:lnTo>
                <a:lnTo>
                  <a:pt x="5662966" y="603666"/>
                </a:lnTo>
                <a:lnTo>
                  <a:pt x="5654245" y="651886"/>
                </a:lnTo>
                <a:lnTo>
                  <a:pt x="5642036" y="696780"/>
                </a:lnTo>
                <a:lnTo>
                  <a:pt x="5626338" y="738349"/>
                </a:lnTo>
                <a:lnTo>
                  <a:pt x="5607152" y="776593"/>
                </a:lnTo>
                <a:lnTo>
                  <a:pt x="5584478" y="811511"/>
                </a:lnTo>
                <a:lnTo>
                  <a:pt x="5558315" y="843103"/>
                </a:lnTo>
                <a:lnTo>
                  <a:pt x="5528664" y="871370"/>
                </a:lnTo>
                <a:lnTo>
                  <a:pt x="5495524" y="896312"/>
                </a:lnTo>
                <a:lnTo>
                  <a:pt x="5458896" y="917928"/>
                </a:lnTo>
                <a:lnTo>
                  <a:pt x="5418780" y="936218"/>
                </a:lnTo>
                <a:lnTo>
                  <a:pt x="5375175" y="951183"/>
                </a:lnTo>
                <a:lnTo>
                  <a:pt x="5328082" y="962822"/>
                </a:lnTo>
                <a:lnTo>
                  <a:pt x="5277501" y="971136"/>
                </a:lnTo>
                <a:lnTo>
                  <a:pt x="5223431" y="976124"/>
                </a:lnTo>
                <a:lnTo>
                  <a:pt x="5165873" y="977787"/>
                </a:lnTo>
                <a:lnTo>
                  <a:pt x="4749452" y="977787"/>
                </a:lnTo>
                <a:lnTo>
                  <a:pt x="4749452" y="16711"/>
                </a:lnTo>
                <a:lnTo>
                  <a:pt x="5165873" y="16711"/>
                </a:lnTo>
                <a:close/>
              </a:path>
              <a:path w="6663690" h="995045">
                <a:moveTo>
                  <a:pt x="5058101" y="747238"/>
                </a:moveTo>
                <a:lnTo>
                  <a:pt x="5160075" y="747238"/>
                </a:lnTo>
                <a:lnTo>
                  <a:pt x="5211650" y="742992"/>
                </a:lnTo>
                <a:lnTo>
                  <a:pt x="5255290" y="730255"/>
                </a:lnTo>
                <a:lnTo>
                  <a:pt x="5290996" y="709026"/>
                </a:lnTo>
                <a:lnTo>
                  <a:pt x="5318767" y="679306"/>
                </a:lnTo>
                <a:lnTo>
                  <a:pt x="5338604" y="641095"/>
                </a:lnTo>
                <a:lnTo>
                  <a:pt x="5350505" y="594392"/>
                </a:lnTo>
                <a:lnTo>
                  <a:pt x="5354473" y="539198"/>
                </a:lnTo>
                <a:lnTo>
                  <a:pt x="5354473" y="455300"/>
                </a:lnTo>
                <a:lnTo>
                  <a:pt x="5350505" y="400106"/>
                </a:lnTo>
                <a:lnTo>
                  <a:pt x="5338604" y="353403"/>
                </a:lnTo>
                <a:lnTo>
                  <a:pt x="5318767" y="315192"/>
                </a:lnTo>
                <a:lnTo>
                  <a:pt x="5290996" y="285472"/>
                </a:lnTo>
                <a:lnTo>
                  <a:pt x="5255290" y="264243"/>
                </a:lnTo>
                <a:lnTo>
                  <a:pt x="5211650" y="251506"/>
                </a:lnTo>
                <a:lnTo>
                  <a:pt x="5160075" y="247260"/>
                </a:lnTo>
                <a:lnTo>
                  <a:pt x="5058101" y="247260"/>
                </a:lnTo>
                <a:lnTo>
                  <a:pt x="5058101" y="747238"/>
                </a:lnTo>
                <a:close/>
              </a:path>
              <a:path w="6663690" h="995045">
                <a:moveTo>
                  <a:pt x="6212104" y="0"/>
                </a:moveTo>
                <a:lnTo>
                  <a:pt x="6271778" y="2074"/>
                </a:lnTo>
                <a:lnTo>
                  <a:pt x="6327795" y="8298"/>
                </a:lnTo>
                <a:lnTo>
                  <a:pt x="6380155" y="18672"/>
                </a:lnTo>
                <a:lnTo>
                  <a:pt x="6428859" y="33195"/>
                </a:lnTo>
                <a:lnTo>
                  <a:pt x="6473906" y="51867"/>
                </a:lnTo>
                <a:lnTo>
                  <a:pt x="6515295" y="74689"/>
                </a:lnTo>
                <a:lnTo>
                  <a:pt x="6558132" y="107444"/>
                </a:lnTo>
                <a:lnTo>
                  <a:pt x="6591691" y="145955"/>
                </a:lnTo>
                <a:lnTo>
                  <a:pt x="6615974" y="190223"/>
                </a:lnTo>
                <a:lnTo>
                  <a:pt x="6630980" y="240248"/>
                </a:lnTo>
                <a:lnTo>
                  <a:pt x="6636709" y="296030"/>
                </a:lnTo>
                <a:lnTo>
                  <a:pt x="6636709" y="312742"/>
                </a:lnTo>
                <a:lnTo>
                  <a:pt x="6347500" y="312742"/>
                </a:lnTo>
                <a:lnTo>
                  <a:pt x="6347500" y="307285"/>
                </a:lnTo>
                <a:lnTo>
                  <a:pt x="6345581" y="287184"/>
                </a:lnTo>
                <a:lnTo>
                  <a:pt x="6330234" y="252227"/>
                </a:lnTo>
                <a:lnTo>
                  <a:pt x="6299454" y="225135"/>
                </a:lnTo>
                <a:lnTo>
                  <a:pt x="6252731" y="211151"/>
                </a:lnTo>
                <a:lnTo>
                  <a:pt x="6223357" y="209404"/>
                </a:lnTo>
                <a:lnTo>
                  <a:pt x="6194304" y="210555"/>
                </a:lnTo>
                <a:lnTo>
                  <a:pt x="6147069" y="219763"/>
                </a:lnTo>
                <a:lnTo>
                  <a:pt x="6104332" y="248027"/>
                </a:lnTo>
                <a:lnTo>
                  <a:pt x="6096147" y="272497"/>
                </a:lnTo>
                <a:lnTo>
                  <a:pt x="6098939" y="290062"/>
                </a:lnTo>
                <a:lnTo>
                  <a:pt x="6140824" y="328429"/>
                </a:lnTo>
                <a:lnTo>
                  <a:pt x="6199144" y="346846"/>
                </a:lnTo>
                <a:lnTo>
                  <a:pt x="6238535" y="356310"/>
                </a:lnTo>
                <a:lnTo>
                  <a:pt x="6284747" y="365945"/>
                </a:lnTo>
                <a:lnTo>
                  <a:pt x="6340146" y="378010"/>
                </a:lnTo>
                <a:lnTo>
                  <a:pt x="6390387" y="390330"/>
                </a:lnTo>
                <a:lnTo>
                  <a:pt x="6435469" y="402906"/>
                </a:lnTo>
                <a:lnTo>
                  <a:pt x="6475393" y="415738"/>
                </a:lnTo>
                <a:lnTo>
                  <a:pt x="6511566" y="430595"/>
                </a:lnTo>
                <a:lnTo>
                  <a:pt x="6545394" y="449587"/>
                </a:lnTo>
                <a:lnTo>
                  <a:pt x="6576876" y="472715"/>
                </a:lnTo>
                <a:lnTo>
                  <a:pt x="6606014" y="499977"/>
                </a:lnTo>
                <a:lnTo>
                  <a:pt x="6630570" y="531929"/>
                </a:lnTo>
                <a:lnTo>
                  <a:pt x="6648305" y="569125"/>
                </a:lnTo>
                <a:lnTo>
                  <a:pt x="6659218" y="611564"/>
                </a:lnTo>
                <a:lnTo>
                  <a:pt x="6663311" y="659247"/>
                </a:lnTo>
                <a:lnTo>
                  <a:pt x="6660109" y="713644"/>
                </a:lnTo>
                <a:lnTo>
                  <a:pt x="6650503" y="763153"/>
                </a:lnTo>
                <a:lnTo>
                  <a:pt x="6634492" y="807774"/>
                </a:lnTo>
                <a:lnTo>
                  <a:pt x="6612078" y="847506"/>
                </a:lnTo>
                <a:lnTo>
                  <a:pt x="6583259" y="882350"/>
                </a:lnTo>
                <a:lnTo>
                  <a:pt x="6548036" y="912305"/>
                </a:lnTo>
                <a:lnTo>
                  <a:pt x="6507461" y="937420"/>
                </a:lnTo>
                <a:lnTo>
                  <a:pt x="6462585" y="957968"/>
                </a:lnTo>
                <a:lnTo>
                  <a:pt x="6413407" y="973950"/>
                </a:lnTo>
                <a:lnTo>
                  <a:pt x="6359929" y="985366"/>
                </a:lnTo>
                <a:lnTo>
                  <a:pt x="6302150" y="992215"/>
                </a:lnTo>
                <a:lnTo>
                  <a:pt x="6240069" y="994498"/>
                </a:lnTo>
                <a:lnTo>
                  <a:pt x="6177796" y="992960"/>
                </a:lnTo>
                <a:lnTo>
                  <a:pt x="6119602" y="988345"/>
                </a:lnTo>
                <a:lnTo>
                  <a:pt x="6065487" y="980654"/>
                </a:lnTo>
                <a:lnTo>
                  <a:pt x="6015450" y="969887"/>
                </a:lnTo>
                <a:lnTo>
                  <a:pt x="5969492" y="956043"/>
                </a:lnTo>
                <a:lnTo>
                  <a:pt x="5927612" y="939123"/>
                </a:lnTo>
                <a:lnTo>
                  <a:pt x="5889812" y="919126"/>
                </a:lnTo>
                <a:lnTo>
                  <a:pt x="5851671" y="890781"/>
                </a:lnTo>
                <a:lnTo>
                  <a:pt x="5820465" y="855994"/>
                </a:lnTo>
                <a:lnTo>
                  <a:pt x="5796194" y="814765"/>
                </a:lnTo>
                <a:lnTo>
                  <a:pt x="5778858" y="767094"/>
                </a:lnTo>
                <a:lnTo>
                  <a:pt x="5768456" y="712981"/>
                </a:lnTo>
                <a:lnTo>
                  <a:pt x="5764988" y="652426"/>
                </a:lnTo>
                <a:lnTo>
                  <a:pt x="6056926" y="652426"/>
                </a:lnTo>
                <a:lnTo>
                  <a:pt x="6059270" y="685742"/>
                </a:lnTo>
                <a:lnTo>
                  <a:pt x="6066305" y="713048"/>
                </a:lnTo>
                <a:lnTo>
                  <a:pt x="6094441" y="749625"/>
                </a:lnTo>
                <a:lnTo>
                  <a:pt x="6142785" y="767786"/>
                </a:lnTo>
                <a:lnTo>
                  <a:pt x="6212104" y="773839"/>
                </a:lnTo>
                <a:lnTo>
                  <a:pt x="6240155" y="773051"/>
                </a:lnTo>
                <a:lnTo>
                  <a:pt x="6288584" y="766742"/>
                </a:lnTo>
                <a:lnTo>
                  <a:pt x="6325822" y="753270"/>
                </a:lnTo>
                <a:lnTo>
                  <a:pt x="6347500" y="709722"/>
                </a:lnTo>
                <a:lnTo>
                  <a:pt x="6344835" y="693267"/>
                </a:lnTo>
                <a:lnTo>
                  <a:pt x="6304869" y="657201"/>
                </a:lnTo>
                <a:lnTo>
                  <a:pt x="6248852" y="639211"/>
                </a:lnTo>
                <a:lnTo>
                  <a:pt x="6210803" y="629768"/>
                </a:lnTo>
                <a:lnTo>
                  <a:pt x="6166062" y="620027"/>
                </a:lnTo>
                <a:lnTo>
                  <a:pt x="6109917" y="607429"/>
                </a:lnTo>
                <a:lnTo>
                  <a:pt x="6058802" y="594533"/>
                </a:lnTo>
                <a:lnTo>
                  <a:pt x="6012718" y="581339"/>
                </a:lnTo>
                <a:lnTo>
                  <a:pt x="5971664" y="567846"/>
                </a:lnTo>
                <a:lnTo>
                  <a:pt x="5934511" y="551988"/>
                </a:lnTo>
                <a:lnTo>
                  <a:pt x="5899787" y="531695"/>
                </a:lnTo>
                <a:lnTo>
                  <a:pt x="5867494" y="506969"/>
                </a:lnTo>
                <a:lnTo>
                  <a:pt x="5837631" y="477809"/>
                </a:lnTo>
                <a:lnTo>
                  <a:pt x="5812564" y="443491"/>
                </a:lnTo>
                <a:lnTo>
                  <a:pt x="5794659" y="403631"/>
                </a:lnTo>
                <a:lnTo>
                  <a:pt x="5783916" y="358229"/>
                </a:lnTo>
                <a:lnTo>
                  <a:pt x="5780335" y="307285"/>
                </a:lnTo>
                <a:lnTo>
                  <a:pt x="5783727" y="256961"/>
                </a:lnTo>
                <a:lnTo>
                  <a:pt x="5793901" y="211260"/>
                </a:lnTo>
                <a:lnTo>
                  <a:pt x="5810859" y="170183"/>
                </a:lnTo>
                <a:lnTo>
                  <a:pt x="5834600" y="133729"/>
                </a:lnTo>
                <a:lnTo>
                  <a:pt x="5865123" y="101897"/>
                </a:lnTo>
                <a:lnTo>
                  <a:pt x="5902431" y="74689"/>
                </a:lnTo>
                <a:lnTo>
                  <a:pt x="5945043" y="51867"/>
                </a:lnTo>
                <a:lnTo>
                  <a:pt x="5991255" y="33195"/>
                </a:lnTo>
                <a:lnTo>
                  <a:pt x="6041067" y="18672"/>
                </a:lnTo>
                <a:lnTo>
                  <a:pt x="6094479" y="8298"/>
                </a:lnTo>
                <a:lnTo>
                  <a:pt x="6151492" y="2074"/>
                </a:lnTo>
                <a:lnTo>
                  <a:pt x="6212104" y="0"/>
                </a:lnTo>
                <a:close/>
              </a:path>
            </a:pathLst>
          </a:custGeom>
          <a:ln w="55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"/>
            <a:ext cx="18288000" cy="10287000"/>
            <a:chOff x="0" y="1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2777763"/>
              <a:ext cx="13535025" cy="6334125"/>
            </a:xfrm>
            <a:custGeom>
              <a:avLst/>
              <a:gdLst/>
              <a:ahLst/>
              <a:cxnLst/>
              <a:rect l="l" t="t" r="r" b="b"/>
              <a:pathLst>
                <a:path w="13535025" h="6334125">
                  <a:moveTo>
                    <a:pt x="13535023" y="6334124"/>
                  </a:moveTo>
                  <a:lnTo>
                    <a:pt x="0" y="6334124"/>
                  </a:lnTo>
                  <a:lnTo>
                    <a:pt x="0" y="0"/>
                  </a:lnTo>
                  <a:lnTo>
                    <a:pt x="13535023" y="0"/>
                  </a:lnTo>
                  <a:lnTo>
                    <a:pt x="13535023" y="6334124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3143" y="4148327"/>
              <a:ext cx="11625071" cy="35935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8340" y="1171289"/>
              <a:ext cx="7562215" cy="1600200"/>
            </a:xfrm>
            <a:custGeom>
              <a:avLst/>
              <a:gdLst/>
              <a:ahLst/>
              <a:cxnLst/>
              <a:rect l="l" t="t" r="r" b="b"/>
              <a:pathLst>
                <a:path w="7562215" h="1600200">
                  <a:moveTo>
                    <a:pt x="0" y="1599640"/>
                  </a:moveTo>
                  <a:lnTo>
                    <a:pt x="7561936" y="1599640"/>
                  </a:lnTo>
                  <a:lnTo>
                    <a:pt x="7561936" y="0"/>
                  </a:lnTo>
                  <a:lnTo>
                    <a:pt x="0" y="0"/>
                  </a:lnTo>
                  <a:lnTo>
                    <a:pt x="0" y="1599640"/>
                  </a:lnTo>
                  <a:close/>
                </a:path>
              </a:pathLst>
            </a:custGeom>
            <a:solidFill>
              <a:srgbClr val="FED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8700" y="1171289"/>
              <a:ext cx="1600200" cy="1600200"/>
            </a:xfrm>
            <a:custGeom>
              <a:avLst/>
              <a:gdLst/>
              <a:ahLst/>
              <a:cxnLst/>
              <a:rect l="l" t="t" r="r" b="b"/>
              <a:pathLst>
                <a:path w="1600200" h="1600200">
                  <a:moveTo>
                    <a:pt x="1599640" y="1599640"/>
                  </a:moveTo>
                  <a:lnTo>
                    <a:pt x="0" y="1599640"/>
                  </a:lnTo>
                  <a:lnTo>
                    <a:pt x="0" y="0"/>
                  </a:lnTo>
                  <a:lnTo>
                    <a:pt x="1599640" y="0"/>
                  </a:lnTo>
                  <a:lnTo>
                    <a:pt x="1599640" y="1599640"/>
                  </a:lnTo>
                  <a:close/>
                </a:path>
              </a:pathLst>
            </a:custGeom>
            <a:solidFill>
              <a:srgbClr val="F5A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1002" y="1473600"/>
              <a:ext cx="993775" cy="993775"/>
            </a:xfrm>
            <a:custGeom>
              <a:avLst/>
              <a:gdLst/>
              <a:ahLst/>
              <a:cxnLst/>
              <a:rect l="l" t="t" r="r" b="b"/>
              <a:pathLst>
                <a:path w="993775" h="993775">
                  <a:moveTo>
                    <a:pt x="522394" y="993737"/>
                  </a:moveTo>
                  <a:lnTo>
                    <a:pt x="471347" y="993737"/>
                  </a:lnTo>
                  <a:lnTo>
                    <a:pt x="471343" y="558493"/>
                  </a:lnTo>
                  <a:lnTo>
                    <a:pt x="252015" y="777821"/>
                  </a:lnTo>
                  <a:lnTo>
                    <a:pt x="215920" y="741726"/>
                  </a:lnTo>
                  <a:lnTo>
                    <a:pt x="435252" y="522390"/>
                  </a:lnTo>
                  <a:lnTo>
                    <a:pt x="0" y="522390"/>
                  </a:lnTo>
                  <a:lnTo>
                    <a:pt x="0" y="471347"/>
                  </a:lnTo>
                  <a:lnTo>
                    <a:pt x="435256" y="471343"/>
                  </a:lnTo>
                  <a:lnTo>
                    <a:pt x="215929" y="252015"/>
                  </a:lnTo>
                  <a:lnTo>
                    <a:pt x="252019" y="215916"/>
                  </a:lnTo>
                  <a:lnTo>
                    <a:pt x="471343" y="435239"/>
                  </a:lnTo>
                  <a:lnTo>
                    <a:pt x="471343" y="0"/>
                  </a:lnTo>
                  <a:lnTo>
                    <a:pt x="522394" y="0"/>
                  </a:lnTo>
                  <a:lnTo>
                    <a:pt x="522394" y="435248"/>
                  </a:lnTo>
                  <a:lnTo>
                    <a:pt x="741717" y="215924"/>
                  </a:lnTo>
                  <a:lnTo>
                    <a:pt x="777816" y="252019"/>
                  </a:lnTo>
                  <a:lnTo>
                    <a:pt x="558493" y="471343"/>
                  </a:lnTo>
                  <a:lnTo>
                    <a:pt x="993737" y="471343"/>
                  </a:lnTo>
                  <a:lnTo>
                    <a:pt x="993737" y="522390"/>
                  </a:lnTo>
                  <a:lnTo>
                    <a:pt x="558493" y="522390"/>
                  </a:lnTo>
                  <a:lnTo>
                    <a:pt x="777825" y="741722"/>
                  </a:lnTo>
                  <a:lnTo>
                    <a:pt x="741726" y="777816"/>
                  </a:lnTo>
                  <a:lnTo>
                    <a:pt x="522394" y="558484"/>
                  </a:lnTo>
                  <a:lnTo>
                    <a:pt x="522394" y="993737"/>
                  </a:lnTo>
                  <a:close/>
                </a:path>
              </a:pathLst>
            </a:custGeom>
            <a:solidFill>
              <a:srgbClr val="7C5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091055">
              <a:lnSpc>
                <a:spcPct val="100000"/>
              </a:lnSpc>
              <a:spcBef>
                <a:spcPts val="130"/>
              </a:spcBef>
            </a:pPr>
            <a:r>
              <a:rPr sz="4300" spc="275" dirty="0">
                <a:solidFill>
                  <a:srgbClr val="7C53A2"/>
                </a:solidFill>
              </a:rPr>
              <a:t>SESI</a:t>
            </a:r>
            <a:r>
              <a:rPr sz="4300" spc="-90" dirty="0">
                <a:solidFill>
                  <a:srgbClr val="7C53A2"/>
                </a:solidFill>
              </a:rPr>
              <a:t> </a:t>
            </a:r>
            <a:r>
              <a:rPr sz="4300" spc="250" dirty="0">
                <a:solidFill>
                  <a:srgbClr val="7C53A2"/>
                </a:solidFill>
              </a:rPr>
              <a:t>INTERAKTIF</a:t>
            </a:r>
            <a:endParaRPr sz="4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1176" t="38542" r="32941" b="26042"/>
          <a:stretch>
            <a:fillRect/>
          </a:stretch>
        </p:blipFill>
        <p:spPr bwMode="auto">
          <a:xfrm>
            <a:off x="1371600" y="419100"/>
            <a:ext cx="144018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182374"/>
            <a:ext cx="6963409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3800" spc="150" dirty="0">
                <a:solidFill>
                  <a:srgbClr val="FAF1E8"/>
                </a:solidFill>
                <a:latin typeface="Trebuchet MS"/>
                <a:cs typeface="Trebuchet MS"/>
              </a:rPr>
              <a:t>Setelah</a:t>
            </a:r>
            <a:r>
              <a:rPr sz="3800" spc="-145" dirty="0">
                <a:solidFill>
                  <a:srgbClr val="FAF1E8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FAF1E8"/>
                </a:solidFill>
                <a:latin typeface="Trebuchet MS"/>
                <a:cs typeface="Trebuchet MS"/>
              </a:rPr>
              <a:t>mempelajari</a:t>
            </a:r>
            <a:r>
              <a:rPr sz="3800" spc="-145" dirty="0">
                <a:solidFill>
                  <a:srgbClr val="FAF1E8"/>
                </a:solidFill>
                <a:latin typeface="Trebuchet MS"/>
                <a:cs typeface="Trebuchet MS"/>
              </a:rPr>
              <a:t> </a:t>
            </a:r>
            <a:r>
              <a:rPr sz="3800" spc="-20" dirty="0">
                <a:solidFill>
                  <a:srgbClr val="FAF1E8"/>
                </a:solidFill>
                <a:latin typeface="Trebuchet MS"/>
                <a:cs typeface="Trebuchet MS"/>
              </a:rPr>
              <a:t>ini, </a:t>
            </a:r>
            <a:r>
              <a:rPr sz="3800" spc="95" dirty="0">
                <a:solidFill>
                  <a:srgbClr val="FAF1E8"/>
                </a:solidFill>
                <a:latin typeface="Trebuchet MS"/>
                <a:cs typeface="Trebuchet MS"/>
              </a:rPr>
              <a:t>diharapkan</a:t>
            </a:r>
            <a:r>
              <a:rPr sz="3800" spc="-254" dirty="0">
                <a:solidFill>
                  <a:srgbClr val="FAF1E8"/>
                </a:solidFill>
                <a:latin typeface="Trebuchet MS"/>
                <a:cs typeface="Trebuchet MS"/>
              </a:rPr>
              <a:t> </a:t>
            </a:r>
            <a:r>
              <a:rPr sz="3800" spc="160" dirty="0">
                <a:solidFill>
                  <a:srgbClr val="FAF1E8"/>
                </a:solidFill>
                <a:latin typeface="Trebuchet MS"/>
                <a:cs typeface="Trebuchet MS"/>
              </a:rPr>
              <a:t>mahasiswa</a:t>
            </a:r>
            <a:r>
              <a:rPr sz="3800" spc="-250" dirty="0">
                <a:solidFill>
                  <a:srgbClr val="FAF1E8"/>
                </a:solidFill>
                <a:latin typeface="Trebuchet MS"/>
                <a:cs typeface="Trebuchet MS"/>
              </a:rPr>
              <a:t> </a:t>
            </a:r>
            <a:r>
              <a:rPr sz="3800" spc="95" dirty="0">
                <a:solidFill>
                  <a:srgbClr val="FAF1E8"/>
                </a:solidFill>
                <a:latin typeface="Trebuchet MS"/>
                <a:cs typeface="Trebuchet MS"/>
              </a:rPr>
              <a:t>mampu </a:t>
            </a:r>
            <a:r>
              <a:rPr sz="3800" spc="85" dirty="0">
                <a:solidFill>
                  <a:srgbClr val="FAF1E8"/>
                </a:solidFill>
                <a:latin typeface="Trebuchet MS"/>
                <a:cs typeface="Trebuchet MS"/>
              </a:rPr>
              <a:t>memahami</a:t>
            </a:r>
            <a:r>
              <a:rPr sz="3800" spc="-260" dirty="0">
                <a:solidFill>
                  <a:srgbClr val="FAF1E8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FAF1E8"/>
                </a:solidFill>
                <a:latin typeface="Trebuchet MS"/>
                <a:cs typeface="Trebuchet MS"/>
              </a:rPr>
              <a:t>mengenai: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946182"/>
            <a:ext cx="398589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425" dirty="0">
                <a:solidFill>
                  <a:srgbClr val="FAF1E8"/>
                </a:solidFill>
              </a:rPr>
              <a:t>TARGET</a:t>
            </a:r>
            <a:endParaRPr sz="7000"/>
          </a:p>
        </p:txBody>
      </p:sp>
      <p:grpSp>
        <p:nvGrpSpPr>
          <p:cNvPr id="4" name="object 4"/>
          <p:cNvGrpSpPr/>
          <p:nvPr/>
        </p:nvGrpSpPr>
        <p:grpSpPr>
          <a:xfrm>
            <a:off x="1031598" y="1208114"/>
            <a:ext cx="2671445" cy="668020"/>
            <a:chOff x="1031598" y="1208114"/>
            <a:chExt cx="2671445" cy="668020"/>
          </a:xfrm>
        </p:grpSpPr>
        <p:sp>
          <p:nvSpPr>
            <p:cNvPr id="5" name="object 5"/>
            <p:cNvSpPr/>
            <p:nvPr/>
          </p:nvSpPr>
          <p:spPr>
            <a:xfrm>
              <a:off x="1049101" y="1236250"/>
              <a:ext cx="1941830" cy="612140"/>
            </a:xfrm>
            <a:custGeom>
              <a:avLst/>
              <a:gdLst/>
              <a:ahLst/>
              <a:cxnLst/>
              <a:rect l="l" t="t" r="r" b="b"/>
              <a:pathLst>
                <a:path w="1941830" h="612139">
                  <a:moveTo>
                    <a:pt x="397387" y="156480"/>
                  </a:moveTo>
                  <a:lnTo>
                    <a:pt x="397387" y="611599"/>
                  </a:lnTo>
                  <a:lnTo>
                    <a:pt x="200972" y="611599"/>
                  </a:lnTo>
                  <a:lnTo>
                    <a:pt x="200972" y="156480"/>
                  </a:lnTo>
                  <a:lnTo>
                    <a:pt x="0" y="156480"/>
                  </a:lnTo>
                  <a:lnTo>
                    <a:pt x="0" y="0"/>
                  </a:lnTo>
                  <a:lnTo>
                    <a:pt x="597492" y="0"/>
                  </a:lnTo>
                  <a:lnTo>
                    <a:pt x="597492" y="156480"/>
                  </a:lnTo>
                  <a:lnTo>
                    <a:pt x="397387" y="156480"/>
                  </a:lnTo>
                  <a:close/>
                </a:path>
                <a:path w="1941830" h="612139">
                  <a:moveTo>
                    <a:pt x="1079161" y="611599"/>
                  </a:moveTo>
                  <a:lnTo>
                    <a:pt x="1053551" y="525437"/>
                  </a:lnTo>
                  <a:lnTo>
                    <a:pt x="839122" y="525437"/>
                  </a:lnTo>
                  <a:lnTo>
                    <a:pt x="813512" y="611599"/>
                  </a:lnTo>
                  <a:lnTo>
                    <a:pt x="612540" y="611599"/>
                  </a:lnTo>
                  <a:lnTo>
                    <a:pt x="835650" y="0"/>
                  </a:lnTo>
                  <a:lnTo>
                    <a:pt x="1064186" y="0"/>
                  </a:lnTo>
                  <a:lnTo>
                    <a:pt x="1287296" y="611599"/>
                  </a:lnTo>
                  <a:lnTo>
                    <a:pt x="1079161" y="611599"/>
                  </a:lnTo>
                  <a:close/>
                </a:path>
                <a:path w="1941830" h="612139">
                  <a:moveTo>
                    <a:pt x="880142" y="388489"/>
                  </a:moveTo>
                  <a:lnTo>
                    <a:pt x="1012532" y="388489"/>
                  </a:lnTo>
                  <a:lnTo>
                    <a:pt x="948507" y="170588"/>
                  </a:lnTo>
                  <a:lnTo>
                    <a:pt x="945034" y="170588"/>
                  </a:lnTo>
                  <a:lnTo>
                    <a:pt x="880142" y="388489"/>
                  </a:lnTo>
                  <a:close/>
                </a:path>
                <a:path w="1941830" h="612139">
                  <a:moveTo>
                    <a:pt x="1923790" y="187516"/>
                  </a:moveTo>
                  <a:lnTo>
                    <a:pt x="1916194" y="240852"/>
                  </a:lnTo>
                  <a:lnTo>
                    <a:pt x="1893406" y="288871"/>
                  </a:lnTo>
                  <a:lnTo>
                    <a:pt x="1856347" y="328208"/>
                  </a:lnTo>
                  <a:lnTo>
                    <a:pt x="1805507" y="355500"/>
                  </a:lnTo>
                  <a:lnTo>
                    <a:pt x="1941587" y="611599"/>
                  </a:lnTo>
                  <a:lnTo>
                    <a:pt x="1721082" y="611599"/>
                  </a:lnTo>
                  <a:lnTo>
                    <a:pt x="1612565" y="388489"/>
                  </a:lnTo>
                  <a:lnTo>
                    <a:pt x="1539642" y="388489"/>
                  </a:lnTo>
                  <a:lnTo>
                    <a:pt x="1539642" y="611599"/>
                  </a:lnTo>
                  <a:lnTo>
                    <a:pt x="1343227" y="611599"/>
                  </a:lnTo>
                  <a:lnTo>
                    <a:pt x="1343227" y="0"/>
                  </a:lnTo>
                  <a:lnTo>
                    <a:pt x="1717609" y="0"/>
                  </a:lnTo>
                  <a:lnTo>
                    <a:pt x="1778595" y="6348"/>
                  </a:lnTo>
                  <a:lnTo>
                    <a:pt x="1830032" y="25392"/>
                  </a:lnTo>
                  <a:lnTo>
                    <a:pt x="1870889" y="55072"/>
                  </a:lnTo>
                  <a:lnTo>
                    <a:pt x="1900134" y="93758"/>
                  </a:lnTo>
                  <a:lnTo>
                    <a:pt x="1917876" y="138792"/>
                  </a:lnTo>
                  <a:lnTo>
                    <a:pt x="1922312" y="162693"/>
                  </a:lnTo>
                  <a:lnTo>
                    <a:pt x="1923790" y="187516"/>
                  </a:lnTo>
                  <a:close/>
                </a:path>
              </a:pathLst>
            </a:custGeom>
            <a:ln w="35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1241" y="1358301"/>
              <a:ext cx="219048" cy="1478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40325" y="1225616"/>
              <a:ext cx="645160" cy="633095"/>
            </a:xfrm>
            <a:custGeom>
              <a:avLst/>
              <a:gdLst/>
              <a:ahLst/>
              <a:cxnLst/>
              <a:rect l="l" t="t" r="r" b="b"/>
              <a:pathLst>
                <a:path w="645160" h="633094">
                  <a:moveTo>
                    <a:pt x="333363" y="0"/>
                  </a:moveTo>
                  <a:lnTo>
                    <a:pt x="376294" y="1668"/>
                  </a:lnTo>
                  <a:lnTo>
                    <a:pt x="416975" y="6673"/>
                  </a:lnTo>
                  <a:lnTo>
                    <a:pt x="455403" y="15015"/>
                  </a:lnTo>
                  <a:lnTo>
                    <a:pt x="524921" y="41629"/>
                  </a:lnTo>
                  <a:lnTo>
                    <a:pt x="580699" y="81021"/>
                  </a:lnTo>
                  <a:lnTo>
                    <a:pt x="621271" y="132837"/>
                  </a:lnTo>
                  <a:lnTo>
                    <a:pt x="641997" y="196103"/>
                  </a:lnTo>
                  <a:lnTo>
                    <a:pt x="644588" y="232008"/>
                  </a:lnTo>
                  <a:lnTo>
                    <a:pt x="457071" y="232008"/>
                  </a:lnTo>
                  <a:lnTo>
                    <a:pt x="454955" y="213832"/>
                  </a:lnTo>
                  <a:lnTo>
                    <a:pt x="448607" y="197500"/>
                  </a:lnTo>
                  <a:lnTo>
                    <a:pt x="405404" y="160021"/>
                  </a:lnTo>
                  <a:lnTo>
                    <a:pt x="364493" y="148193"/>
                  </a:lnTo>
                  <a:lnTo>
                    <a:pt x="341393" y="146714"/>
                  </a:lnTo>
                  <a:lnTo>
                    <a:pt x="308878" y="149020"/>
                  </a:lnTo>
                  <a:lnTo>
                    <a:pt x="256465" y="167468"/>
                  </a:lnTo>
                  <a:lnTo>
                    <a:pt x="220994" y="203970"/>
                  </a:lnTo>
                  <a:lnTo>
                    <a:pt x="203197" y="256167"/>
                  </a:lnTo>
                  <a:lnTo>
                    <a:pt x="200972" y="288003"/>
                  </a:lnTo>
                  <a:lnTo>
                    <a:pt x="200972" y="344865"/>
                  </a:lnTo>
                  <a:lnTo>
                    <a:pt x="209871" y="404712"/>
                  </a:lnTo>
                  <a:lnTo>
                    <a:pt x="236566" y="449258"/>
                  </a:lnTo>
                  <a:lnTo>
                    <a:pt x="280569" y="476930"/>
                  </a:lnTo>
                  <a:lnTo>
                    <a:pt x="341393" y="486154"/>
                  </a:lnTo>
                  <a:lnTo>
                    <a:pt x="364493" y="484743"/>
                  </a:lnTo>
                  <a:lnTo>
                    <a:pt x="405404" y="473458"/>
                  </a:lnTo>
                  <a:lnTo>
                    <a:pt x="438027" y="451402"/>
                  </a:lnTo>
                  <a:lnTo>
                    <a:pt x="457071" y="405418"/>
                  </a:lnTo>
                  <a:lnTo>
                    <a:pt x="318387" y="405418"/>
                  </a:lnTo>
                  <a:lnTo>
                    <a:pt x="318387" y="280841"/>
                  </a:lnTo>
                  <a:lnTo>
                    <a:pt x="644588" y="280841"/>
                  </a:lnTo>
                  <a:lnTo>
                    <a:pt x="644588" y="622234"/>
                  </a:lnTo>
                  <a:lnTo>
                    <a:pt x="543234" y="622234"/>
                  </a:lnTo>
                  <a:lnTo>
                    <a:pt x="523701" y="561682"/>
                  </a:lnTo>
                  <a:lnTo>
                    <a:pt x="488211" y="587309"/>
                  </a:lnTo>
                  <a:lnTo>
                    <a:pt x="448590" y="607241"/>
                  </a:lnTo>
                  <a:lnTo>
                    <a:pt x="404836" y="621479"/>
                  </a:lnTo>
                  <a:lnTo>
                    <a:pt x="356950" y="630021"/>
                  </a:lnTo>
                  <a:lnTo>
                    <a:pt x="304931" y="632868"/>
                  </a:lnTo>
                  <a:lnTo>
                    <a:pt x="247174" y="629691"/>
                  </a:lnTo>
                  <a:lnTo>
                    <a:pt x="195442" y="620159"/>
                  </a:lnTo>
                  <a:lnTo>
                    <a:pt x="149735" y="604272"/>
                  </a:lnTo>
                  <a:lnTo>
                    <a:pt x="110053" y="582031"/>
                  </a:lnTo>
                  <a:lnTo>
                    <a:pt x="76395" y="553434"/>
                  </a:lnTo>
                  <a:lnTo>
                    <a:pt x="48893" y="518466"/>
                  </a:lnTo>
                  <a:lnTo>
                    <a:pt x="27502" y="477282"/>
                  </a:lnTo>
                  <a:lnTo>
                    <a:pt x="12223" y="429882"/>
                  </a:lnTo>
                  <a:lnTo>
                    <a:pt x="3055" y="376266"/>
                  </a:lnTo>
                  <a:lnTo>
                    <a:pt x="0" y="316434"/>
                  </a:lnTo>
                  <a:lnTo>
                    <a:pt x="3463" y="257201"/>
                  </a:lnTo>
                  <a:lnTo>
                    <a:pt x="13855" y="203993"/>
                  </a:lnTo>
                  <a:lnTo>
                    <a:pt x="31174" y="156810"/>
                  </a:lnTo>
                  <a:lnTo>
                    <a:pt x="55421" y="115652"/>
                  </a:lnTo>
                  <a:lnTo>
                    <a:pt x="86596" y="80519"/>
                  </a:lnTo>
                  <a:lnTo>
                    <a:pt x="124247" y="51532"/>
                  </a:lnTo>
                  <a:lnTo>
                    <a:pt x="167749" y="28986"/>
                  </a:lnTo>
                  <a:lnTo>
                    <a:pt x="217102" y="12883"/>
                  </a:lnTo>
                  <a:lnTo>
                    <a:pt x="272307" y="3220"/>
                  </a:lnTo>
                  <a:lnTo>
                    <a:pt x="333363" y="0"/>
                  </a:lnTo>
                  <a:close/>
                </a:path>
              </a:pathLst>
            </a:custGeom>
            <a:ln w="35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788868" y="1236250"/>
            <a:ext cx="1176655" cy="612140"/>
          </a:xfrm>
          <a:custGeom>
            <a:avLst/>
            <a:gdLst/>
            <a:ahLst/>
            <a:cxnLst/>
            <a:rect l="l" t="t" r="r" b="b"/>
            <a:pathLst>
              <a:path w="1176654" h="612139">
                <a:moveTo>
                  <a:pt x="0" y="0"/>
                </a:moveTo>
                <a:lnTo>
                  <a:pt x="528910" y="0"/>
                </a:lnTo>
                <a:lnTo>
                  <a:pt x="528910" y="146714"/>
                </a:lnTo>
                <a:lnTo>
                  <a:pt x="196415" y="146714"/>
                </a:lnTo>
                <a:lnTo>
                  <a:pt x="196415" y="231140"/>
                </a:lnTo>
                <a:lnTo>
                  <a:pt x="480945" y="231140"/>
                </a:lnTo>
                <a:lnTo>
                  <a:pt x="480945" y="371560"/>
                </a:lnTo>
                <a:lnTo>
                  <a:pt x="196415" y="371560"/>
                </a:lnTo>
                <a:lnTo>
                  <a:pt x="196415" y="464885"/>
                </a:lnTo>
                <a:lnTo>
                  <a:pt x="535203" y="464885"/>
                </a:lnTo>
                <a:lnTo>
                  <a:pt x="535203" y="611599"/>
                </a:lnTo>
                <a:lnTo>
                  <a:pt x="0" y="611599"/>
                </a:lnTo>
                <a:lnTo>
                  <a:pt x="0" y="0"/>
                </a:lnTo>
                <a:close/>
              </a:path>
              <a:path w="1176654" h="612139">
                <a:moveTo>
                  <a:pt x="976070" y="156480"/>
                </a:moveTo>
                <a:lnTo>
                  <a:pt x="976070" y="611599"/>
                </a:lnTo>
                <a:lnTo>
                  <a:pt x="779655" y="611599"/>
                </a:lnTo>
                <a:lnTo>
                  <a:pt x="779655" y="156480"/>
                </a:lnTo>
                <a:lnTo>
                  <a:pt x="578682" y="156480"/>
                </a:lnTo>
                <a:lnTo>
                  <a:pt x="578682" y="0"/>
                </a:lnTo>
                <a:lnTo>
                  <a:pt x="1176175" y="0"/>
                </a:lnTo>
                <a:lnTo>
                  <a:pt x="1176175" y="156480"/>
                </a:lnTo>
                <a:lnTo>
                  <a:pt x="976070" y="156480"/>
                </a:lnTo>
                <a:close/>
              </a:path>
            </a:pathLst>
          </a:custGeom>
          <a:ln w="350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6000" y="1870107"/>
            <a:ext cx="7979409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515" dirty="0">
                <a:solidFill>
                  <a:srgbClr val="FAF1E8"/>
                </a:solidFill>
                <a:latin typeface="Arial MT"/>
                <a:cs typeface="Arial MT"/>
              </a:rPr>
              <a:t>PEMBELAJARAN</a:t>
            </a:r>
            <a:endParaRPr sz="70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76958" y="2142673"/>
            <a:ext cx="574040" cy="647065"/>
            <a:chOff x="1076958" y="2142673"/>
            <a:chExt cx="574040" cy="647065"/>
          </a:xfrm>
        </p:grpSpPr>
        <p:sp>
          <p:nvSpPr>
            <p:cNvPr id="11" name="object 11"/>
            <p:cNvSpPr/>
            <p:nvPr/>
          </p:nvSpPr>
          <p:spPr>
            <a:xfrm>
              <a:off x="1094461" y="2160175"/>
              <a:ext cx="539115" cy="612140"/>
            </a:xfrm>
            <a:custGeom>
              <a:avLst/>
              <a:gdLst/>
              <a:ahLst/>
              <a:cxnLst/>
              <a:rect l="l" t="t" r="r" b="b"/>
              <a:pathLst>
                <a:path w="539114" h="612139">
                  <a:moveTo>
                    <a:pt x="343129" y="0"/>
                  </a:moveTo>
                  <a:lnTo>
                    <a:pt x="396899" y="6565"/>
                  </a:lnTo>
                  <a:lnTo>
                    <a:pt x="444484" y="26261"/>
                  </a:lnTo>
                  <a:lnTo>
                    <a:pt x="484038" y="57405"/>
                  </a:lnTo>
                  <a:lnTo>
                    <a:pt x="513717" y="98316"/>
                  </a:lnTo>
                  <a:lnTo>
                    <a:pt x="532436" y="146877"/>
                  </a:lnTo>
                  <a:lnTo>
                    <a:pt x="538676" y="200972"/>
                  </a:lnTo>
                  <a:lnTo>
                    <a:pt x="538676" y="212475"/>
                  </a:lnTo>
                  <a:lnTo>
                    <a:pt x="532436" y="266679"/>
                  </a:lnTo>
                  <a:lnTo>
                    <a:pt x="513717" y="315566"/>
                  </a:lnTo>
                  <a:lnTo>
                    <a:pt x="484038" y="356802"/>
                  </a:lnTo>
                  <a:lnTo>
                    <a:pt x="444484" y="388055"/>
                  </a:lnTo>
                  <a:lnTo>
                    <a:pt x="396899" y="407751"/>
                  </a:lnTo>
                  <a:lnTo>
                    <a:pt x="343129" y="414316"/>
                  </a:lnTo>
                  <a:lnTo>
                    <a:pt x="196415" y="414316"/>
                  </a:lnTo>
                  <a:lnTo>
                    <a:pt x="196415" y="611599"/>
                  </a:lnTo>
                  <a:lnTo>
                    <a:pt x="0" y="611599"/>
                  </a:lnTo>
                  <a:lnTo>
                    <a:pt x="0" y="0"/>
                  </a:lnTo>
                  <a:lnTo>
                    <a:pt x="343129" y="0"/>
                  </a:lnTo>
                  <a:close/>
                </a:path>
              </a:pathLst>
            </a:custGeom>
            <a:ln w="35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373" y="2287651"/>
              <a:ext cx="178246" cy="161100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718503" y="2160175"/>
            <a:ext cx="1344295" cy="612140"/>
          </a:xfrm>
          <a:custGeom>
            <a:avLst/>
            <a:gdLst/>
            <a:ahLst/>
            <a:cxnLst/>
            <a:rect l="l" t="t" r="r" b="b"/>
            <a:pathLst>
              <a:path w="1344295" h="612139">
                <a:moveTo>
                  <a:pt x="0" y="0"/>
                </a:moveTo>
                <a:lnTo>
                  <a:pt x="528909" y="0"/>
                </a:lnTo>
                <a:lnTo>
                  <a:pt x="528909" y="146714"/>
                </a:lnTo>
                <a:lnTo>
                  <a:pt x="196415" y="146714"/>
                </a:lnTo>
                <a:lnTo>
                  <a:pt x="196415" y="231140"/>
                </a:lnTo>
                <a:lnTo>
                  <a:pt x="480945" y="231140"/>
                </a:lnTo>
                <a:lnTo>
                  <a:pt x="480945" y="371560"/>
                </a:lnTo>
                <a:lnTo>
                  <a:pt x="196415" y="371560"/>
                </a:lnTo>
                <a:lnTo>
                  <a:pt x="196415" y="464885"/>
                </a:lnTo>
                <a:lnTo>
                  <a:pt x="535204" y="464885"/>
                </a:lnTo>
                <a:lnTo>
                  <a:pt x="535204" y="611599"/>
                </a:lnTo>
                <a:lnTo>
                  <a:pt x="0" y="611599"/>
                </a:lnTo>
                <a:lnTo>
                  <a:pt x="0" y="0"/>
                </a:lnTo>
                <a:close/>
              </a:path>
              <a:path w="1344295" h="612139">
                <a:moveTo>
                  <a:pt x="1149480" y="611599"/>
                </a:moveTo>
                <a:lnTo>
                  <a:pt x="1149480" y="391093"/>
                </a:lnTo>
                <a:lnTo>
                  <a:pt x="1149670" y="370543"/>
                </a:lnTo>
                <a:lnTo>
                  <a:pt x="1151189" y="328547"/>
                </a:lnTo>
                <a:lnTo>
                  <a:pt x="1154160" y="286375"/>
                </a:lnTo>
                <a:lnTo>
                  <a:pt x="1159246" y="234612"/>
                </a:lnTo>
                <a:lnTo>
                  <a:pt x="1160820" y="221292"/>
                </a:lnTo>
                <a:lnTo>
                  <a:pt x="1162068" y="210630"/>
                </a:lnTo>
                <a:lnTo>
                  <a:pt x="1162990" y="202627"/>
                </a:lnTo>
                <a:lnTo>
                  <a:pt x="1163587" y="197283"/>
                </a:lnTo>
                <a:lnTo>
                  <a:pt x="1160114" y="197283"/>
                </a:lnTo>
                <a:lnTo>
                  <a:pt x="1047257" y="611599"/>
                </a:lnTo>
                <a:lnTo>
                  <a:pt x="893381" y="611599"/>
                </a:lnTo>
                <a:lnTo>
                  <a:pt x="779655" y="198151"/>
                </a:lnTo>
                <a:lnTo>
                  <a:pt x="776183" y="198151"/>
                </a:lnTo>
                <a:lnTo>
                  <a:pt x="776807" y="203468"/>
                </a:lnTo>
                <a:lnTo>
                  <a:pt x="777810" y="211390"/>
                </a:lnTo>
                <a:lnTo>
                  <a:pt x="779194" y="221916"/>
                </a:lnTo>
                <a:lnTo>
                  <a:pt x="780957" y="235046"/>
                </a:lnTo>
                <a:lnTo>
                  <a:pt x="782883" y="250375"/>
                </a:lnTo>
                <a:lnTo>
                  <a:pt x="788337" y="307102"/>
                </a:lnTo>
                <a:lnTo>
                  <a:pt x="791104" y="349694"/>
                </a:lnTo>
                <a:lnTo>
                  <a:pt x="792026" y="391093"/>
                </a:lnTo>
                <a:lnTo>
                  <a:pt x="792026" y="611599"/>
                </a:lnTo>
                <a:lnTo>
                  <a:pt x="611671" y="611599"/>
                </a:lnTo>
                <a:lnTo>
                  <a:pt x="611671" y="0"/>
                </a:lnTo>
                <a:lnTo>
                  <a:pt x="889040" y="0"/>
                </a:lnTo>
                <a:lnTo>
                  <a:pt x="981496" y="352896"/>
                </a:lnTo>
                <a:lnTo>
                  <a:pt x="984968" y="352896"/>
                </a:lnTo>
                <a:lnTo>
                  <a:pt x="1076557" y="0"/>
                </a:lnTo>
                <a:lnTo>
                  <a:pt x="1344159" y="0"/>
                </a:lnTo>
                <a:lnTo>
                  <a:pt x="1344159" y="611599"/>
                </a:lnTo>
                <a:lnTo>
                  <a:pt x="1149480" y="611599"/>
                </a:lnTo>
                <a:close/>
              </a:path>
            </a:pathLst>
          </a:custGeom>
          <a:ln w="350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146434" y="2142673"/>
            <a:ext cx="625475" cy="647065"/>
            <a:chOff x="3146434" y="2142673"/>
            <a:chExt cx="625475" cy="647065"/>
          </a:xfrm>
        </p:grpSpPr>
        <p:sp>
          <p:nvSpPr>
            <p:cNvPr id="15" name="object 15"/>
            <p:cNvSpPr/>
            <p:nvPr/>
          </p:nvSpPr>
          <p:spPr>
            <a:xfrm>
              <a:off x="3163936" y="2160175"/>
              <a:ext cx="590550" cy="612140"/>
            </a:xfrm>
            <a:custGeom>
              <a:avLst/>
              <a:gdLst/>
              <a:ahLst/>
              <a:cxnLst/>
              <a:rect l="l" t="t" r="r" b="b"/>
              <a:pathLst>
                <a:path w="590550" h="612139">
                  <a:moveTo>
                    <a:pt x="407154" y="0"/>
                  </a:moveTo>
                  <a:lnTo>
                    <a:pt x="451483" y="4774"/>
                  </a:lnTo>
                  <a:lnTo>
                    <a:pt x="492014" y="19098"/>
                  </a:lnTo>
                  <a:lnTo>
                    <a:pt x="526631" y="42104"/>
                  </a:lnTo>
                  <a:lnTo>
                    <a:pt x="553217" y="72923"/>
                  </a:lnTo>
                  <a:lnTo>
                    <a:pt x="570309" y="109601"/>
                  </a:lnTo>
                  <a:lnTo>
                    <a:pt x="576006" y="150187"/>
                  </a:lnTo>
                  <a:lnTo>
                    <a:pt x="569617" y="201406"/>
                  </a:lnTo>
                  <a:lnTo>
                    <a:pt x="550450" y="242209"/>
                  </a:lnTo>
                  <a:lnTo>
                    <a:pt x="518506" y="272593"/>
                  </a:lnTo>
                  <a:lnTo>
                    <a:pt x="473783" y="292560"/>
                  </a:lnTo>
                  <a:lnTo>
                    <a:pt x="473783" y="296033"/>
                  </a:lnTo>
                  <a:lnTo>
                    <a:pt x="524772" y="315593"/>
                  </a:lnTo>
                  <a:lnTo>
                    <a:pt x="561193" y="347578"/>
                  </a:lnTo>
                  <a:lnTo>
                    <a:pt x="583046" y="391989"/>
                  </a:lnTo>
                  <a:lnTo>
                    <a:pt x="590330" y="448824"/>
                  </a:lnTo>
                  <a:lnTo>
                    <a:pt x="588851" y="472210"/>
                  </a:lnTo>
                  <a:lnTo>
                    <a:pt x="577023" y="514748"/>
                  </a:lnTo>
                  <a:lnTo>
                    <a:pt x="553855" y="551318"/>
                  </a:lnTo>
                  <a:lnTo>
                    <a:pt x="521625" y="579967"/>
                  </a:lnTo>
                  <a:lnTo>
                    <a:pt x="481311" y="600124"/>
                  </a:lnTo>
                  <a:lnTo>
                    <a:pt x="436494" y="610324"/>
                  </a:lnTo>
                  <a:lnTo>
                    <a:pt x="412580" y="611599"/>
                  </a:lnTo>
                  <a:lnTo>
                    <a:pt x="0" y="611599"/>
                  </a:lnTo>
                  <a:lnTo>
                    <a:pt x="0" y="0"/>
                  </a:lnTo>
                  <a:lnTo>
                    <a:pt x="407154" y="0"/>
                  </a:lnTo>
                  <a:close/>
                </a:path>
              </a:pathLst>
            </a:custGeom>
            <a:ln w="35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2849" y="2276800"/>
              <a:ext cx="215576" cy="1391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2849" y="2507072"/>
              <a:ext cx="229683" cy="140048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3837760" y="2160175"/>
            <a:ext cx="535305" cy="612140"/>
          </a:xfrm>
          <a:custGeom>
            <a:avLst/>
            <a:gdLst/>
            <a:ahLst/>
            <a:cxnLst/>
            <a:rect l="l" t="t" r="r" b="b"/>
            <a:pathLst>
              <a:path w="535304" h="612139">
                <a:moveTo>
                  <a:pt x="0" y="0"/>
                </a:moveTo>
                <a:lnTo>
                  <a:pt x="528910" y="0"/>
                </a:lnTo>
                <a:lnTo>
                  <a:pt x="528910" y="146714"/>
                </a:lnTo>
                <a:lnTo>
                  <a:pt x="196415" y="146714"/>
                </a:lnTo>
                <a:lnTo>
                  <a:pt x="196415" y="231140"/>
                </a:lnTo>
                <a:lnTo>
                  <a:pt x="480945" y="231140"/>
                </a:lnTo>
                <a:lnTo>
                  <a:pt x="480945" y="371560"/>
                </a:lnTo>
                <a:lnTo>
                  <a:pt x="196415" y="371560"/>
                </a:lnTo>
                <a:lnTo>
                  <a:pt x="196415" y="464885"/>
                </a:lnTo>
                <a:lnTo>
                  <a:pt x="535203" y="464885"/>
                </a:lnTo>
                <a:lnTo>
                  <a:pt x="535203" y="611599"/>
                </a:lnTo>
                <a:lnTo>
                  <a:pt x="0" y="611599"/>
                </a:lnTo>
                <a:lnTo>
                  <a:pt x="0" y="0"/>
                </a:lnTo>
                <a:close/>
              </a:path>
            </a:pathLst>
          </a:custGeom>
          <a:ln w="350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444301" y="2142673"/>
            <a:ext cx="4490085" cy="657860"/>
            <a:chOff x="4444301" y="2142673"/>
            <a:chExt cx="4490085" cy="657860"/>
          </a:xfrm>
        </p:grpSpPr>
        <p:sp>
          <p:nvSpPr>
            <p:cNvPr id="20" name="object 20"/>
            <p:cNvSpPr/>
            <p:nvPr/>
          </p:nvSpPr>
          <p:spPr>
            <a:xfrm>
              <a:off x="4461803" y="2160175"/>
              <a:ext cx="3096895" cy="622300"/>
            </a:xfrm>
            <a:custGeom>
              <a:avLst/>
              <a:gdLst/>
              <a:ahLst/>
              <a:cxnLst/>
              <a:rect l="l" t="t" r="r" b="b"/>
              <a:pathLst>
                <a:path w="3096895" h="622300">
                  <a:moveTo>
                    <a:pt x="0" y="0"/>
                  </a:moveTo>
                  <a:lnTo>
                    <a:pt x="196415" y="0"/>
                  </a:lnTo>
                  <a:lnTo>
                    <a:pt x="196415" y="455118"/>
                  </a:lnTo>
                  <a:lnTo>
                    <a:pt x="510245" y="455118"/>
                  </a:lnTo>
                  <a:lnTo>
                    <a:pt x="510245" y="611599"/>
                  </a:lnTo>
                  <a:lnTo>
                    <a:pt x="0" y="611599"/>
                  </a:lnTo>
                  <a:lnTo>
                    <a:pt x="0" y="0"/>
                  </a:lnTo>
                  <a:close/>
                </a:path>
                <a:path w="3096895" h="622300">
                  <a:moveTo>
                    <a:pt x="984909" y="611599"/>
                  </a:moveTo>
                  <a:lnTo>
                    <a:pt x="959299" y="525437"/>
                  </a:lnTo>
                  <a:lnTo>
                    <a:pt x="744870" y="525437"/>
                  </a:lnTo>
                  <a:lnTo>
                    <a:pt x="719260" y="611599"/>
                  </a:lnTo>
                  <a:lnTo>
                    <a:pt x="518287" y="611599"/>
                  </a:lnTo>
                  <a:lnTo>
                    <a:pt x="741397" y="0"/>
                  </a:lnTo>
                  <a:lnTo>
                    <a:pt x="969934" y="0"/>
                  </a:lnTo>
                  <a:lnTo>
                    <a:pt x="1193044" y="611599"/>
                  </a:lnTo>
                  <a:lnTo>
                    <a:pt x="984909" y="611599"/>
                  </a:lnTo>
                  <a:close/>
                </a:path>
                <a:path w="3096895" h="622300">
                  <a:moveTo>
                    <a:pt x="785889" y="388489"/>
                  </a:moveTo>
                  <a:lnTo>
                    <a:pt x="918280" y="388489"/>
                  </a:lnTo>
                  <a:lnTo>
                    <a:pt x="854255" y="170588"/>
                  </a:lnTo>
                  <a:lnTo>
                    <a:pt x="850782" y="170588"/>
                  </a:lnTo>
                  <a:lnTo>
                    <a:pt x="785889" y="388489"/>
                  </a:lnTo>
                  <a:close/>
                </a:path>
                <a:path w="3096895" h="622300">
                  <a:moveTo>
                    <a:pt x="1710387" y="399124"/>
                  </a:moveTo>
                  <a:lnTo>
                    <a:pt x="1706304" y="452650"/>
                  </a:lnTo>
                  <a:lnTo>
                    <a:pt x="1694055" y="498633"/>
                  </a:lnTo>
                  <a:lnTo>
                    <a:pt x="1673641" y="537075"/>
                  </a:lnTo>
                  <a:lnTo>
                    <a:pt x="1645060" y="567976"/>
                  </a:lnTo>
                  <a:lnTo>
                    <a:pt x="1608815" y="591714"/>
                  </a:lnTo>
                  <a:lnTo>
                    <a:pt x="1565409" y="608669"/>
                  </a:lnTo>
                  <a:lnTo>
                    <a:pt x="1514840" y="618843"/>
                  </a:lnTo>
                  <a:lnTo>
                    <a:pt x="1457109" y="622234"/>
                  </a:lnTo>
                  <a:lnTo>
                    <a:pt x="1399283" y="618843"/>
                  </a:lnTo>
                  <a:lnTo>
                    <a:pt x="1348647" y="608669"/>
                  </a:lnTo>
                  <a:lnTo>
                    <a:pt x="1305199" y="591714"/>
                  </a:lnTo>
                  <a:lnTo>
                    <a:pt x="1268941" y="567976"/>
                  </a:lnTo>
                  <a:lnTo>
                    <a:pt x="1240361" y="537075"/>
                  </a:lnTo>
                  <a:lnTo>
                    <a:pt x="1219946" y="498633"/>
                  </a:lnTo>
                  <a:lnTo>
                    <a:pt x="1207697" y="452650"/>
                  </a:lnTo>
                  <a:lnTo>
                    <a:pt x="1203614" y="399124"/>
                  </a:lnTo>
                  <a:lnTo>
                    <a:pt x="1203614" y="391093"/>
                  </a:lnTo>
                  <a:lnTo>
                    <a:pt x="1387659" y="391093"/>
                  </a:lnTo>
                  <a:lnTo>
                    <a:pt x="1387659" y="398256"/>
                  </a:lnTo>
                  <a:lnTo>
                    <a:pt x="1388622" y="417599"/>
                  </a:lnTo>
                  <a:lnTo>
                    <a:pt x="1403068" y="457723"/>
                  </a:lnTo>
                  <a:lnTo>
                    <a:pt x="1450815" y="475519"/>
                  </a:lnTo>
                  <a:lnTo>
                    <a:pt x="1465750" y="474407"/>
                  </a:lnTo>
                  <a:lnTo>
                    <a:pt x="1505182" y="447332"/>
                  </a:lnTo>
                  <a:lnTo>
                    <a:pt x="1513972" y="398256"/>
                  </a:lnTo>
                  <a:lnTo>
                    <a:pt x="1513972" y="0"/>
                  </a:lnTo>
                  <a:lnTo>
                    <a:pt x="1710387" y="0"/>
                  </a:lnTo>
                  <a:lnTo>
                    <a:pt x="1710387" y="399124"/>
                  </a:lnTo>
                  <a:close/>
                </a:path>
                <a:path w="3096895" h="622300">
                  <a:moveTo>
                    <a:pt x="2233884" y="611599"/>
                  </a:moveTo>
                  <a:lnTo>
                    <a:pt x="2208274" y="525437"/>
                  </a:lnTo>
                  <a:lnTo>
                    <a:pt x="1993845" y="525437"/>
                  </a:lnTo>
                  <a:lnTo>
                    <a:pt x="1968235" y="611599"/>
                  </a:lnTo>
                  <a:lnTo>
                    <a:pt x="1767262" y="611599"/>
                  </a:lnTo>
                  <a:lnTo>
                    <a:pt x="1990373" y="0"/>
                  </a:lnTo>
                  <a:lnTo>
                    <a:pt x="2218909" y="0"/>
                  </a:lnTo>
                  <a:lnTo>
                    <a:pt x="2442019" y="611599"/>
                  </a:lnTo>
                  <a:lnTo>
                    <a:pt x="2233884" y="611599"/>
                  </a:lnTo>
                  <a:close/>
                </a:path>
                <a:path w="3096895" h="622300">
                  <a:moveTo>
                    <a:pt x="2034865" y="388489"/>
                  </a:moveTo>
                  <a:lnTo>
                    <a:pt x="2167255" y="388489"/>
                  </a:lnTo>
                  <a:lnTo>
                    <a:pt x="2103230" y="170588"/>
                  </a:lnTo>
                  <a:lnTo>
                    <a:pt x="2099757" y="170588"/>
                  </a:lnTo>
                  <a:lnTo>
                    <a:pt x="2034865" y="388489"/>
                  </a:lnTo>
                  <a:close/>
                </a:path>
                <a:path w="3096895" h="622300">
                  <a:moveTo>
                    <a:pt x="3078514" y="187516"/>
                  </a:moveTo>
                  <a:lnTo>
                    <a:pt x="3070917" y="240852"/>
                  </a:lnTo>
                  <a:lnTo>
                    <a:pt x="3048129" y="288871"/>
                  </a:lnTo>
                  <a:lnTo>
                    <a:pt x="3011071" y="328208"/>
                  </a:lnTo>
                  <a:lnTo>
                    <a:pt x="2960231" y="355500"/>
                  </a:lnTo>
                  <a:lnTo>
                    <a:pt x="3096310" y="611599"/>
                  </a:lnTo>
                  <a:lnTo>
                    <a:pt x="2875805" y="611599"/>
                  </a:lnTo>
                  <a:lnTo>
                    <a:pt x="2767288" y="388489"/>
                  </a:lnTo>
                  <a:lnTo>
                    <a:pt x="2694365" y="388489"/>
                  </a:lnTo>
                  <a:lnTo>
                    <a:pt x="2694365" y="611599"/>
                  </a:lnTo>
                  <a:lnTo>
                    <a:pt x="2497950" y="611599"/>
                  </a:lnTo>
                  <a:lnTo>
                    <a:pt x="2497950" y="0"/>
                  </a:lnTo>
                  <a:lnTo>
                    <a:pt x="2872332" y="0"/>
                  </a:lnTo>
                  <a:lnTo>
                    <a:pt x="2933319" y="6348"/>
                  </a:lnTo>
                  <a:lnTo>
                    <a:pt x="2984755" y="25392"/>
                  </a:lnTo>
                  <a:lnTo>
                    <a:pt x="3025612" y="55072"/>
                  </a:lnTo>
                  <a:lnTo>
                    <a:pt x="3054857" y="93758"/>
                  </a:lnTo>
                  <a:lnTo>
                    <a:pt x="3072599" y="138792"/>
                  </a:lnTo>
                  <a:lnTo>
                    <a:pt x="3077035" y="162693"/>
                  </a:lnTo>
                  <a:lnTo>
                    <a:pt x="3078514" y="187516"/>
                  </a:lnTo>
                  <a:close/>
                </a:path>
              </a:pathLst>
            </a:custGeom>
            <a:ln w="35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8666" y="2282226"/>
              <a:ext cx="219048" cy="14786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576714" y="2160175"/>
              <a:ext cx="1339850" cy="612140"/>
            </a:xfrm>
            <a:custGeom>
              <a:avLst/>
              <a:gdLst/>
              <a:ahLst/>
              <a:cxnLst/>
              <a:rect l="l" t="t" r="r" b="b"/>
              <a:pathLst>
                <a:path w="1339850" h="612139">
                  <a:moveTo>
                    <a:pt x="466621" y="611599"/>
                  </a:moveTo>
                  <a:lnTo>
                    <a:pt x="441011" y="525437"/>
                  </a:lnTo>
                  <a:lnTo>
                    <a:pt x="226582" y="525437"/>
                  </a:lnTo>
                  <a:lnTo>
                    <a:pt x="200972" y="611599"/>
                  </a:lnTo>
                  <a:lnTo>
                    <a:pt x="0" y="611599"/>
                  </a:lnTo>
                  <a:lnTo>
                    <a:pt x="223110" y="0"/>
                  </a:lnTo>
                  <a:lnTo>
                    <a:pt x="451646" y="0"/>
                  </a:lnTo>
                  <a:lnTo>
                    <a:pt x="674756" y="611599"/>
                  </a:lnTo>
                  <a:lnTo>
                    <a:pt x="466621" y="611599"/>
                  </a:lnTo>
                  <a:close/>
                </a:path>
                <a:path w="1339850" h="612139">
                  <a:moveTo>
                    <a:pt x="267602" y="388489"/>
                  </a:moveTo>
                  <a:lnTo>
                    <a:pt x="399992" y="388489"/>
                  </a:lnTo>
                  <a:lnTo>
                    <a:pt x="335967" y="170588"/>
                  </a:lnTo>
                  <a:lnTo>
                    <a:pt x="332494" y="170588"/>
                  </a:lnTo>
                  <a:lnTo>
                    <a:pt x="267602" y="388489"/>
                  </a:lnTo>
                  <a:close/>
                </a:path>
                <a:path w="1339850" h="612139">
                  <a:moveTo>
                    <a:pt x="1168008" y="611599"/>
                  </a:moveTo>
                  <a:lnTo>
                    <a:pt x="911258" y="314698"/>
                  </a:lnTo>
                  <a:lnTo>
                    <a:pt x="911258" y="611599"/>
                  </a:lnTo>
                  <a:lnTo>
                    <a:pt x="730686" y="611599"/>
                  </a:lnTo>
                  <a:lnTo>
                    <a:pt x="730686" y="0"/>
                  </a:lnTo>
                  <a:lnTo>
                    <a:pt x="902359" y="0"/>
                  </a:lnTo>
                  <a:lnTo>
                    <a:pt x="1159110" y="301242"/>
                  </a:lnTo>
                  <a:lnTo>
                    <a:pt x="1159110" y="0"/>
                  </a:lnTo>
                  <a:lnTo>
                    <a:pt x="1339682" y="0"/>
                  </a:lnTo>
                  <a:lnTo>
                    <a:pt x="1339682" y="611599"/>
                  </a:lnTo>
                  <a:lnTo>
                    <a:pt x="1168008" y="611599"/>
                  </a:lnTo>
                  <a:close/>
                </a:path>
              </a:pathLst>
            </a:custGeom>
            <a:ln w="35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0145373" y="1324895"/>
            <a:ext cx="842644" cy="833119"/>
            <a:chOff x="10145373" y="1324895"/>
            <a:chExt cx="842644" cy="833119"/>
          </a:xfrm>
        </p:grpSpPr>
        <p:sp>
          <p:nvSpPr>
            <p:cNvPr id="24" name="object 24"/>
            <p:cNvSpPr/>
            <p:nvPr/>
          </p:nvSpPr>
          <p:spPr>
            <a:xfrm>
              <a:off x="10151347" y="1329875"/>
              <a:ext cx="831850" cy="822325"/>
            </a:xfrm>
            <a:custGeom>
              <a:avLst/>
              <a:gdLst/>
              <a:ahLst/>
              <a:cxnLst/>
              <a:rect l="l" t="t" r="r" b="b"/>
              <a:pathLst>
                <a:path w="831850" h="822325">
                  <a:moveTo>
                    <a:pt x="592386" y="822133"/>
                  </a:moveTo>
                  <a:lnTo>
                    <a:pt x="569545" y="811717"/>
                  </a:lnTo>
                  <a:lnTo>
                    <a:pt x="428399" y="713122"/>
                  </a:lnTo>
                  <a:lnTo>
                    <a:pt x="399946" y="698996"/>
                  </a:lnTo>
                  <a:lnTo>
                    <a:pt x="366431" y="691225"/>
                  </a:lnTo>
                  <a:lnTo>
                    <a:pt x="332031" y="690348"/>
                  </a:lnTo>
                  <a:lnTo>
                    <a:pt x="300924" y="696901"/>
                  </a:lnTo>
                  <a:lnTo>
                    <a:pt x="139312" y="756982"/>
                  </a:lnTo>
                  <a:lnTo>
                    <a:pt x="114579" y="761342"/>
                  </a:lnTo>
                  <a:lnTo>
                    <a:pt x="97511" y="754515"/>
                  </a:lnTo>
                  <a:lnTo>
                    <a:pt x="89648" y="737942"/>
                  </a:lnTo>
                  <a:lnTo>
                    <a:pt x="92533" y="713062"/>
                  </a:lnTo>
                  <a:lnTo>
                    <a:pt x="142942" y="548697"/>
                  </a:lnTo>
                  <a:lnTo>
                    <a:pt x="147621" y="517362"/>
                  </a:lnTo>
                  <a:lnTo>
                    <a:pt x="144671" y="483184"/>
                  </a:lnTo>
                  <a:lnTo>
                    <a:pt x="134878" y="450295"/>
                  </a:lnTo>
                  <a:lnTo>
                    <a:pt x="119028" y="422826"/>
                  </a:lnTo>
                  <a:lnTo>
                    <a:pt x="11797" y="288271"/>
                  </a:lnTo>
                  <a:lnTo>
                    <a:pt x="0" y="266174"/>
                  </a:lnTo>
                  <a:lnTo>
                    <a:pt x="1239" y="247888"/>
                  </a:lnTo>
                  <a:lnTo>
                    <a:pt x="14619" y="235316"/>
                  </a:lnTo>
                  <a:lnTo>
                    <a:pt x="39240" y="230360"/>
                  </a:lnTo>
                  <a:lnTo>
                    <a:pt x="211680" y="227345"/>
                  </a:lnTo>
                  <a:lnTo>
                    <a:pt x="243029" y="222092"/>
                  </a:lnTo>
                  <a:lnTo>
                    <a:pt x="274727" y="208734"/>
                  </a:lnTo>
                  <a:lnTo>
                    <a:pt x="303074" y="189290"/>
                  </a:lnTo>
                  <a:lnTo>
                    <a:pt x="324375" y="165776"/>
                  </a:lnTo>
                  <a:lnTo>
                    <a:pt x="419648" y="22497"/>
                  </a:lnTo>
                  <a:lnTo>
                    <a:pt x="437084" y="4481"/>
                  </a:lnTo>
                  <a:lnTo>
                    <a:pt x="454912" y="0"/>
                  </a:lnTo>
                  <a:lnTo>
                    <a:pt x="471042" y="8777"/>
                  </a:lnTo>
                  <a:lnTo>
                    <a:pt x="483385" y="30538"/>
                  </a:lnTo>
                  <a:lnTo>
                    <a:pt x="539501" y="193053"/>
                  </a:lnTo>
                  <a:lnTo>
                    <a:pt x="554187" y="221157"/>
                  </a:lnTo>
                  <a:lnTo>
                    <a:pt x="576723" y="247079"/>
                  </a:lnTo>
                  <a:lnTo>
                    <a:pt x="604037" y="267943"/>
                  </a:lnTo>
                  <a:lnTo>
                    <a:pt x="633060" y="280874"/>
                  </a:lnTo>
                  <a:lnTo>
                    <a:pt x="799168" y="326925"/>
                  </a:lnTo>
                  <a:lnTo>
                    <a:pt x="821753" y="337895"/>
                  </a:lnTo>
                  <a:lnTo>
                    <a:pt x="831536" y="353418"/>
                  </a:lnTo>
                  <a:lnTo>
                    <a:pt x="828125" y="371428"/>
                  </a:lnTo>
                  <a:lnTo>
                    <a:pt x="811125" y="389861"/>
                  </a:lnTo>
                  <a:lnTo>
                    <a:pt x="673428" y="493300"/>
                  </a:lnTo>
                  <a:lnTo>
                    <a:pt x="651157" y="515917"/>
                  </a:lnTo>
                  <a:lnTo>
                    <a:pt x="633390" y="545295"/>
                  </a:lnTo>
                  <a:lnTo>
                    <a:pt x="621926" y="577636"/>
                  </a:lnTo>
                  <a:lnTo>
                    <a:pt x="618563" y="609141"/>
                  </a:lnTo>
                  <a:lnTo>
                    <a:pt x="625902" y="780943"/>
                  </a:lnTo>
                  <a:lnTo>
                    <a:pt x="622410" y="805736"/>
                  </a:lnTo>
                  <a:lnTo>
                    <a:pt x="610623" y="819803"/>
                  </a:lnTo>
                  <a:lnTo>
                    <a:pt x="592386" y="822133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45373" y="1324895"/>
              <a:ext cx="842644" cy="833119"/>
            </a:xfrm>
            <a:custGeom>
              <a:avLst/>
              <a:gdLst/>
              <a:ahLst/>
              <a:cxnLst/>
              <a:rect l="l" t="t" r="r" b="b"/>
              <a:pathLst>
                <a:path w="842645" h="833119">
                  <a:moveTo>
                    <a:pt x="119956" y="771322"/>
                  </a:moveTo>
                  <a:lnTo>
                    <a:pt x="90671" y="743894"/>
                  </a:lnTo>
                  <a:lnTo>
                    <a:pt x="90626" y="731114"/>
                  </a:lnTo>
                  <a:lnTo>
                    <a:pt x="93728" y="716575"/>
                  </a:lnTo>
                  <a:lnTo>
                    <a:pt x="144137" y="552210"/>
                  </a:lnTo>
                  <a:lnTo>
                    <a:pt x="148663" y="521986"/>
                  </a:lnTo>
                  <a:lnTo>
                    <a:pt x="145831" y="489081"/>
                  </a:lnTo>
                  <a:lnTo>
                    <a:pt x="136391" y="457423"/>
                  </a:lnTo>
                  <a:lnTo>
                    <a:pt x="121090" y="430942"/>
                  </a:lnTo>
                  <a:lnTo>
                    <a:pt x="13840" y="296266"/>
                  </a:lnTo>
                  <a:lnTo>
                    <a:pt x="5655" y="283909"/>
                  </a:lnTo>
                  <a:lnTo>
                    <a:pt x="1018" y="271992"/>
                  </a:lnTo>
                  <a:lnTo>
                    <a:pt x="0" y="260794"/>
                  </a:lnTo>
                  <a:lnTo>
                    <a:pt x="2669" y="250597"/>
                  </a:lnTo>
                  <a:lnTo>
                    <a:pt x="45134" y="230194"/>
                  </a:lnTo>
                  <a:lnTo>
                    <a:pt x="217533" y="227219"/>
                  </a:lnTo>
                  <a:lnTo>
                    <a:pt x="247766" y="222177"/>
                  </a:lnTo>
                  <a:lnTo>
                    <a:pt x="278289" y="209327"/>
                  </a:lnTo>
                  <a:lnTo>
                    <a:pt x="305579" y="190594"/>
                  </a:lnTo>
                  <a:lnTo>
                    <a:pt x="326114" y="167902"/>
                  </a:lnTo>
                  <a:lnTo>
                    <a:pt x="421307" y="24703"/>
                  </a:lnTo>
                  <a:lnTo>
                    <a:pt x="430594" y="13124"/>
                  </a:lnTo>
                  <a:lnTo>
                    <a:pt x="440543" y="5047"/>
                  </a:lnTo>
                  <a:lnTo>
                    <a:pt x="450915" y="623"/>
                  </a:lnTo>
                  <a:lnTo>
                    <a:pt x="461473" y="0"/>
                  </a:lnTo>
                  <a:lnTo>
                    <a:pt x="471535" y="3224"/>
                  </a:lnTo>
                  <a:lnTo>
                    <a:pt x="480280" y="9970"/>
                  </a:lnTo>
                  <a:lnTo>
                    <a:pt x="460183" y="9970"/>
                  </a:lnTo>
                  <a:lnTo>
                    <a:pt x="452567" y="10600"/>
                  </a:lnTo>
                  <a:lnTo>
                    <a:pt x="444780" y="14294"/>
                  </a:lnTo>
                  <a:lnTo>
                    <a:pt x="437087" y="20900"/>
                  </a:lnTo>
                  <a:lnTo>
                    <a:pt x="429756" y="30271"/>
                  </a:lnTo>
                  <a:lnTo>
                    <a:pt x="334482" y="173530"/>
                  </a:lnTo>
                  <a:lnTo>
                    <a:pt x="312403" y="197944"/>
                  </a:lnTo>
                  <a:lnTo>
                    <a:pt x="283052" y="218096"/>
                  </a:lnTo>
                  <a:lnTo>
                    <a:pt x="250219" y="231921"/>
                  </a:lnTo>
                  <a:lnTo>
                    <a:pt x="217694" y="237350"/>
                  </a:lnTo>
                  <a:lnTo>
                    <a:pt x="45295" y="240325"/>
                  </a:lnTo>
                  <a:lnTo>
                    <a:pt x="33469" y="241473"/>
                  </a:lnTo>
                  <a:lnTo>
                    <a:pt x="23743" y="244381"/>
                  </a:lnTo>
                  <a:lnTo>
                    <a:pt x="16410" y="248924"/>
                  </a:lnTo>
                  <a:lnTo>
                    <a:pt x="11763" y="254979"/>
                  </a:lnTo>
                  <a:lnTo>
                    <a:pt x="10024" y="262402"/>
                  </a:lnTo>
                  <a:lnTo>
                    <a:pt x="11163" y="270931"/>
                  </a:lnTo>
                  <a:lnTo>
                    <a:pt x="15092" y="280264"/>
                  </a:lnTo>
                  <a:lnTo>
                    <a:pt x="21724" y="290095"/>
                  </a:lnTo>
                  <a:lnTo>
                    <a:pt x="128954" y="424771"/>
                  </a:lnTo>
                  <a:lnTo>
                    <a:pt x="145425" y="453256"/>
                  </a:lnTo>
                  <a:lnTo>
                    <a:pt x="155585" y="487315"/>
                  </a:lnTo>
                  <a:lnTo>
                    <a:pt x="158631" y="522715"/>
                  </a:lnTo>
                  <a:lnTo>
                    <a:pt x="153755" y="555225"/>
                  </a:lnTo>
                  <a:lnTo>
                    <a:pt x="103346" y="719590"/>
                  </a:lnTo>
                  <a:lnTo>
                    <a:pt x="100785" y="731156"/>
                  </a:lnTo>
                  <a:lnTo>
                    <a:pt x="121985" y="761410"/>
                  </a:lnTo>
                  <a:lnTo>
                    <a:pt x="161209" y="761410"/>
                  </a:lnTo>
                  <a:lnTo>
                    <a:pt x="147081" y="766666"/>
                  </a:lnTo>
                  <a:lnTo>
                    <a:pt x="132759" y="770608"/>
                  </a:lnTo>
                  <a:lnTo>
                    <a:pt x="119956" y="771322"/>
                  </a:lnTo>
                  <a:close/>
                </a:path>
                <a:path w="842645" h="833119">
                  <a:moveTo>
                    <a:pt x="627207" y="822506"/>
                  </a:moveTo>
                  <a:lnTo>
                    <a:pt x="606768" y="822506"/>
                  </a:lnTo>
                  <a:lnTo>
                    <a:pt x="614092" y="820335"/>
                  </a:lnTo>
                  <a:lnTo>
                    <a:pt x="619873" y="815352"/>
                  </a:lnTo>
                  <a:lnTo>
                    <a:pt x="623985" y="807787"/>
                  </a:lnTo>
                  <a:lnTo>
                    <a:pt x="626316" y="797954"/>
                  </a:lnTo>
                  <a:lnTo>
                    <a:pt x="626755" y="786164"/>
                  </a:lnTo>
                  <a:lnTo>
                    <a:pt x="619355" y="614442"/>
                  </a:lnTo>
                  <a:lnTo>
                    <a:pt x="622832" y="581747"/>
                  </a:lnTo>
                  <a:lnTo>
                    <a:pt x="634697" y="548245"/>
                  </a:lnTo>
                  <a:lnTo>
                    <a:pt x="653106" y="517826"/>
                  </a:lnTo>
                  <a:lnTo>
                    <a:pt x="676216" y="494380"/>
                  </a:lnTo>
                  <a:lnTo>
                    <a:pt x="813934" y="390941"/>
                  </a:lnTo>
                  <a:lnTo>
                    <a:pt x="822826" y="383091"/>
                  </a:lnTo>
                  <a:lnTo>
                    <a:pt x="828979" y="375041"/>
                  </a:lnTo>
                  <a:lnTo>
                    <a:pt x="832232" y="367067"/>
                  </a:lnTo>
                  <a:lnTo>
                    <a:pt x="832424" y="359443"/>
                  </a:lnTo>
                  <a:lnTo>
                    <a:pt x="829454" y="352408"/>
                  </a:lnTo>
                  <a:lnTo>
                    <a:pt x="823497" y="346159"/>
                  </a:lnTo>
                  <a:lnTo>
                    <a:pt x="814810" y="340908"/>
                  </a:lnTo>
                  <a:lnTo>
                    <a:pt x="803651" y="336870"/>
                  </a:lnTo>
                  <a:lnTo>
                    <a:pt x="637542" y="290819"/>
                  </a:lnTo>
                  <a:lnTo>
                    <a:pt x="607428" y="277423"/>
                  </a:lnTo>
                  <a:lnTo>
                    <a:pt x="579128" y="255818"/>
                  </a:lnTo>
                  <a:lnTo>
                    <a:pt x="555789" y="228960"/>
                  </a:lnTo>
                  <a:lnTo>
                    <a:pt x="540555" y="199802"/>
                  </a:lnTo>
                  <a:lnTo>
                    <a:pt x="484520" y="37226"/>
                  </a:lnTo>
                  <a:lnTo>
                    <a:pt x="479773" y="26361"/>
                  </a:lnTo>
                  <a:lnTo>
                    <a:pt x="473992" y="18043"/>
                  </a:lnTo>
                  <a:lnTo>
                    <a:pt x="467391" y="12501"/>
                  </a:lnTo>
                  <a:lnTo>
                    <a:pt x="460183" y="9970"/>
                  </a:lnTo>
                  <a:lnTo>
                    <a:pt x="480280" y="9970"/>
                  </a:lnTo>
                  <a:lnTo>
                    <a:pt x="480450" y="10100"/>
                  </a:lnTo>
                  <a:lnTo>
                    <a:pt x="488022" y="20414"/>
                  </a:lnTo>
                  <a:lnTo>
                    <a:pt x="494058" y="33950"/>
                  </a:lnTo>
                  <a:lnTo>
                    <a:pt x="550173" y="196465"/>
                  </a:lnTo>
                  <a:lnTo>
                    <a:pt x="564333" y="223586"/>
                  </a:lnTo>
                  <a:lnTo>
                    <a:pt x="586024" y="248567"/>
                  </a:lnTo>
                  <a:lnTo>
                    <a:pt x="612328" y="268647"/>
                  </a:lnTo>
                  <a:lnTo>
                    <a:pt x="640325" y="281070"/>
                  </a:lnTo>
                  <a:lnTo>
                    <a:pt x="806433" y="327141"/>
                  </a:lnTo>
                  <a:lnTo>
                    <a:pt x="820350" y="332345"/>
                  </a:lnTo>
                  <a:lnTo>
                    <a:pt x="831134" y="339269"/>
                  </a:lnTo>
                  <a:lnTo>
                    <a:pt x="838559" y="347728"/>
                  </a:lnTo>
                  <a:lnTo>
                    <a:pt x="842405" y="357533"/>
                  </a:lnTo>
                  <a:lnTo>
                    <a:pt x="842428" y="368062"/>
                  </a:lnTo>
                  <a:lnTo>
                    <a:pt x="838624" y="378644"/>
                  </a:lnTo>
                  <a:lnTo>
                    <a:pt x="831131" y="389023"/>
                  </a:lnTo>
                  <a:lnTo>
                    <a:pt x="820084" y="398941"/>
                  </a:lnTo>
                  <a:lnTo>
                    <a:pt x="682366" y="502300"/>
                  </a:lnTo>
                  <a:lnTo>
                    <a:pt x="660886" y="524099"/>
                  </a:lnTo>
                  <a:lnTo>
                    <a:pt x="643790" y="552381"/>
                  </a:lnTo>
                  <a:lnTo>
                    <a:pt x="632770" y="583527"/>
                  </a:lnTo>
                  <a:lnTo>
                    <a:pt x="629517" y="613920"/>
                  </a:lnTo>
                  <a:lnTo>
                    <a:pt x="636897" y="785722"/>
                  </a:lnTo>
                  <a:lnTo>
                    <a:pt x="636246" y="800523"/>
                  </a:lnTo>
                  <a:lnTo>
                    <a:pt x="632975" y="812880"/>
                  </a:lnTo>
                  <a:lnTo>
                    <a:pt x="627207" y="822506"/>
                  </a:lnTo>
                  <a:close/>
                </a:path>
                <a:path w="842645" h="833119">
                  <a:moveTo>
                    <a:pt x="161209" y="761410"/>
                  </a:moveTo>
                  <a:lnTo>
                    <a:pt x="121985" y="761410"/>
                  </a:lnTo>
                  <a:lnTo>
                    <a:pt x="132104" y="760571"/>
                  </a:lnTo>
                  <a:lnTo>
                    <a:pt x="143532" y="757319"/>
                  </a:lnTo>
                  <a:lnTo>
                    <a:pt x="305084" y="697238"/>
                  </a:lnTo>
                  <a:lnTo>
                    <a:pt x="350593" y="689821"/>
                  </a:lnTo>
                  <a:lnTo>
                    <a:pt x="374131" y="691407"/>
                  </a:lnTo>
                  <a:lnTo>
                    <a:pt x="397214" y="696062"/>
                  </a:lnTo>
                  <a:lnTo>
                    <a:pt x="409078" y="700251"/>
                  </a:lnTo>
                  <a:lnTo>
                    <a:pt x="338554" y="700251"/>
                  </a:lnTo>
                  <a:lnTo>
                    <a:pt x="308572" y="706585"/>
                  </a:lnTo>
                  <a:lnTo>
                    <a:pt x="161209" y="761410"/>
                  </a:lnTo>
                  <a:close/>
                </a:path>
                <a:path w="842645" h="833119">
                  <a:moveTo>
                    <a:pt x="609669" y="832822"/>
                  </a:moveTo>
                  <a:lnTo>
                    <a:pt x="572635" y="820818"/>
                  </a:lnTo>
                  <a:lnTo>
                    <a:pt x="431389" y="722203"/>
                  </a:lnTo>
                  <a:lnTo>
                    <a:pt x="403947" y="708546"/>
                  </a:lnTo>
                  <a:lnTo>
                    <a:pt x="371674" y="701067"/>
                  </a:lnTo>
                  <a:lnTo>
                    <a:pt x="338554" y="700251"/>
                  </a:lnTo>
                  <a:lnTo>
                    <a:pt x="409078" y="700251"/>
                  </a:lnTo>
                  <a:lnTo>
                    <a:pt x="418637" y="703626"/>
                  </a:lnTo>
                  <a:lnTo>
                    <a:pt x="437196" y="713942"/>
                  </a:lnTo>
                  <a:lnTo>
                    <a:pt x="578342" y="812536"/>
                  </a:lnTo>
                  <a:lnTo>
                    <a:pt x="588581" y="818540"/>
                  </a:lnTo>
                  <a:lnTo>
                    <a:pt x="598160" y="821886"/>
                  </a:lnTo>
                  <a:lnTo>
                    <a:pt x="606768" y="822506"/>
                  </a:lnTo>
                  <a:lnTo>
                    <a:pt x="627207" y="822506"/>
                  </a:lnTo>
                  <a:lnTo>
                    <a:pt x="619012" y="829200"/>
                  </a:lnTo>
                  <a:lnTo>
                    <a:pt x="614495" y="831636"/>
                  </a:lnTo>
                  <a:lnTo>
                    <a:pt x="609669" y="8328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464887" y="1553431"/>
            <a:ext cx="2032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spc="180" dirty="0">
                <a:solidFill>
                  <a:srgbClr val="231F20"/>
                </a:solidFill>
                <a:latin typeface="Arial MT"/>
                <a:cs typeface="Arial MT"/>
              </a:rPr>
              <a:t>1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145373" y="3044061"/>
            <a:ext cx="842644" cy="833119"/>
            <a:chOff x="10145373" y="3044061"/>
            <a:chExt cx="842644" cy="833119"/>
          </a:xfrm>
        </p:grpSpPr>
        <p:sp>
          <p:nvSpPr>
            <p:cNvPr id="28" name="object 28"/>
            <p:cNvSpPr/>
            <p:nvPr/>
          </p:nvSpPr>
          <p:spPr>
            <a:xfrm>
              <a:off x="10151347" y="3049041"/>
              <a:ext cx="831850" cy="822325"/>
            </a:xfrm>
            <a:custGeom>
              <a:avLst/>
              <a:gdLst/>
              <a:ahLst/>
              <a:cxnLst/>
              <a:rect l="l" t="t" r="r" b="b"/>
              <a:pathLst>
                <a:path w="831850" h="822325">
                  <a:moveTo>
                    <a:pt x="592386" y="822133"/>
                  </a:moveTo>
                  <a:lnTo>
                    <a:pt x="569545" y="811717"/>
                  </a:lnTo>
                  <a:lnTo>
                    <a:pt x="428399" y="713122"/>
                  </a:lnTo>
                  <a:lnTo>
                    <a:pt x="399946" y="698996"/>
                  </a:lnTo>
                  <a:lnTo>
                    <a:pt x="366431" y="691225"/>
                  </a:lnTo>
                  <a:lnTo>
                    <a:pt x="332031" y="690348"/>
                  </a:lnTo>
                  <a:lnTo>
                    <a:pt x="300924" y="696901"/>
                  </a:lnTo>
                  <a:lnTo>
                    <a:pt x="139312" y="756982"/>
                  </a:lnTo>
                  <a:lnTo>
                    <a:pt x="114579" y="761342"/>
                  </a:lnTo>
                  <a:lnTo>
                    <a:pt x="97511" y="754515"/>
                  </a:lnTo>
                  <a:lnTo>
                    <a:pt x="89648" y="737942"/>
                  </a:lnTo>
                  <a:lnTo>
                    <a:pt x="92533" y="713062"/>
                  </a:lnTo>
                  <a:lnTo>
                    <a:pt x="142942" y="548697"/>
                  </a:lnTo>
                  <a:lnTo>
                    <a:pt x="147621" y="517362"/>
                  </a:lnTo>
                  <a:lnTo>
                    <a:pt x="144671" y="483184"/>
                  </a:lnTo>
                  <a:lnTo>
                    <a:pt x="134878" y="450295"/>
                  </a:lnTo>
                  <a:lnTo>
                    <a:pt x="119028" y="422826"/>
                  </a:lnTo>
                  <a:lnTo>
                    <a:pt x="11797" y="288271"/>
                  </a:lnTo>
                  <a:lnTo>
                    <a:pt x="0" y="266174"/>
                  </a:lnTo>
                  <a:lnTo>
                    <a:pt x="1239" y="247888"/>
                  </a:lnTo>
                  <a:lnTo>
                    <a:pt x="14619" y="235316"/>
                  </a:lnTo>
                  <a:lnTo>
                    <a:pt x="39240" y="230360"/>
                  </a:lnTo>
                  <a:lnTo>
                    <a:pt x="211680" y="227345"/>
                  </a:lnTo>
                  <a:lnTo>
                    <a:pt x="243029" y="222092"/>
                  </a:lnTo>
                  <a:lnTo>
                    <a:pt x="274727" y="208734"/>
                  </a:lnTo>
                  <a:lnTo>
                    <a:pt x="303074" y="189290"/>
                  </a:lnTo>
                  <a:lnTo>
                    <a:pt x="324375" y="165776"/>
                  </a:lnTo>
                  <a:lnTo>
                    <a:pt x="419648" y="22497"/>
                  </a:lnTo>
                  <a:lnTo>
                    <a:pt x="437084" y="4481"/>
                  </a:lnTo>
                  <a:lnTo>
                    <a:pt x="454912" y="0"/>
                  </a:lnTo>
                  <a:lnTo>
                    <a:pt x="471042" y="8777"/>
                  </a:lnTo>
                  <a:lnTo>
                    <a:pt x="483385" y="30538"/>
                  </a:lnTo>
                  <a:lnTo>
                    <a:pt x="539501" y="193053"/>
                  </a:lnTo>
                  <a:lnTo>
                    <a:pt x="554187" y="221157"/>
                  </a:lnTo>
                  <a:lnTo>
                    <a:pt x="576723" y="247079"/>
                  </a:lnTo>
                  <a:lnTo>
                    <a:pt x="604037" y="267943"/>
                  </a:lnTo>
                  <a:lnTo>
                    <a:pt x="633060" y="280874"/>
                  </a:lnTo>
                  <a:lnTo>
                    <a:pt x="799168" y="326925"/>
                  </a:lnTo>
                  <a:lnTo>
                    <a:pt x="821753" y="337895"/>
                  </a:lnTo>
                  <a:lnTo>
                    <a:pt x="831536" y="353418"/>
                  </a:lnTo>
                  <a:lnTo>
                    <a:pt x="828125" y="371428"/>
                  </a:lnTo>
                  <a:lnTo>
                    <a:pt x="811125" y="389861"/>
                  </a:lnTo>
                  <a:lnTo>
                    <a:pt x="673428" y="493300"/>
                  </a:lnTo>
                  <a:lnTo>
                    <a:pt x="651157" y="515917"/>
                  </a:lnTo>
                  <a:lnTo>
                    <a:pt x="633390" y="545295"/>
                  </a:lnTo>
                  <a:lnTo>
                    <a:pt x="621926" y="577636"/>
                  </a:lnTo>
                  <a:lnTo>
                    <a:pt x="618563" y="609141"/>
                  </a:lnTo>
                  <a:lnTo>
                    <a:pt x="625902" y="780943"/>
                  </a:lnTo>
                  <a:lnTo>
                    <a:pt x="622410" y="805736"/>
                  </a:lnTo>
                  <a:lnTo>
                    <a:pt x="610623" y="819803"/>
                  </a:lnTo>
                  <a:lnTo>
                    <a:pt x="592386" y="822133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145373" y="3044061"/>
              <a:ext cx="842644" cy="833119"/>
            </a:xfrm>
            <a:custGeom>
              <a:avLst/>
              <a:gdLst/>
              <a:ahLst/>
              <a:cxnLst/>
              <a:rect l="l" t="t" r="r" b="b"/>
              <a:pathLst>
                <a:path w="842645" h="833120">
                  <a:moveTo>
                    <a:pt x="119956" y="771322"/>
                  </a:moveTo>
                  <a:lnTo>
                    <a:pt x="90671" y="743894"/>
                  </a:lnTo>
                  <a:lnTo>
                    <a:pt x="90626" y="731114"/>
                  </a:lnTo>
                  <a:lnTo>
                    <a:pt x="93728" y="716575"/>
                  </a:lnTo>
                  <a:lnTo>
                    <a:pt x="144137" y="552210"/>
                  </a:lnTo>
                  <a:lnTo>
                    <a:pt x="148663" y="521986"/>
                  </a:lnTo>
                  <a:lnTo>
                    <a:pt x="145831" y="489081"/>
                  </a:lnTo>
                  <a:lnTo>
                    <a:pt x="136391" y="457423"/>
                  </a:lnTo>
                  <a:lnTo>
                    <a:pt x="121090" y="430942"/>
                  </a:lnTo>
                  <a:lnTo>
                    <a:pt x="13840" y="296266"/>
                  </a:lnTo>
                  <a:lnTo>
                    <a:pt x="5655" y="283909"/>
                  </a:lnTo>
                  <a:lnTo>
                    <a:pt x="1018" y="271992"/>
                  </a:lnTo>
                  <a:lnTo>
                    <a:pt x="0" y="260794"/>
                  </a:lnTo>
                  <a:lnTo>
                    <a:pt x="2669" y="250597"/>
                  </a:lnTo>
                  <a:lnTo>
                    <a:pt x="45134" y="230194"/>
                  </a:lnTo>
                  <a:lnTo>
                    <a:pt x="217533" y="227219"/>
                  </a:lnTo>
                  <a:lnTo>
                    <a:pt x="247766" y="222177"/>
                  </a:lnTo>
                  <a:lnTo>
                    <a:pt x="278289" y="209327"/>
                  </a:lnTo>
                  <a:lnTo>
                    <a:pt x="305579" y="190594"/>
                  </a:lnTo>
                  <a:lnTo>
                    <a:pt x="326114" y="167902"/>
                  </a:lnTo>
                  <a:lnTo>
                    <a:pt x="421307" y="24703"/>
                  </a:lnTo>
                  <a:lnTo>
                    <a:pt x="430594" y="13124"/>
                  </a:lnTo>
                  <a:lnTo>
                    <a:pt x="440543" y="5047"/>
                  </a:lnTo>
                  <a:lnTo>
                    <a:pt x="450915" y="623"/>
                  </a:lnTo>
                  <a:lnTo>
                    <a:pt x="461473" y="0"/>
                  </a:lnTo>
                  <a:lnTo>
                    <a:pt x="471535" y="3224"/>
                  </a:lnTo>
                  <a:lnTo>
                    <a:pt x="480280" y="9970"/>
                  </a:lnTo>
                  <a:lnTo>
                    <a:pt x="460183" y="9970"/>
                  </a:lnTo>
                  <a:lnTo>
                    <a:pt x="452567" y="10600"/>
                  </a:lnTo>
                  <a:lnTo>
                    <a:pt x="444780" y="14294"/>
                  </a:lnTo>
                  <a:lnTo>
                    <a:pt x="437087" y="20900"/>
                  </a:lnTo>
                  <a:lnTo>
                    <a:pt x="429756" y="30271"/>
                  </a:lnTo>
                  <a:lnTo>
                    <a:pt x="334482" y="173530"/>
                  </a:lnTo>
                  <a:lnTo>
                    <a:pt x="312403" y="197944"/>
                  </a:lnTo>
                  <a:lnTo>
                    <a:pt x="283052" y="218096"/>
                  </a:lnTo>
                  <a:lnTo>
                    <a:pt x="250219" y="231921"/>
                  </a:lnTo>
                  <a:lnTo>
                    <a:pt x="217694" y="237350"/>
                  </a:lnTo>
                  <a:lnTo>
                    <a:pt x="45295" y="240325"/>
                  </a:lnTo>
                  <a:lnTo>
                    <a:pt x="33469" y="241473"/>
                  </a:lnTo>
                  <a:lnTo>
                    <a:pt x="23743" y="244381"/>
                  </a:lnTo>
                  <a:lnTo>
                    <a:pt x="16410" y="248924"/>
                  </a:lnTo>
                  <a:lnTo>
                    <a:pt x="11763" y="254979"/>
                  </a:lnTo>
                  <a:lnTo>
                    <a:pt x="10024" y="262402"/>
                  </a:lnTo>
                  <a:lnTo>
                    <a:pt x="11163" y="270931"/>
                  </a:lnTo>
                  <a:lnTo>
                    <a:pt x="15092" y="280264"/>
                  </a:lnTo>
                  <a:lnTo>
                    <a:pt x="21724" y="290095"/>
                  </a:lnTo>
                  <a:lnTo>
                    <a:pt x="128954" y="424771"/>
                  </a:lnTo>
                  <a:lnTo>
                    <a:pt x="145425" y="453256"/>
                  </a:lnTo>
                  <a:lnTo>
                    <a:pt x="155585" y="487315"/>
                  </a:lnTo>
                  <a:lnTo>
                    <a:pt x="158631" y="522715"/>
                  </a:lnTo>
                  <a:lnTo>
                    <a:pt x="153755" y="555225"/>
                  </a:lnTo>
                  <a:lnTo>
                    <a:pt x="103346" y="719590"/>
                  </a:lnTo>
                  <a:lnTo>
                    <a:pt x="100785" y="731156"/>
                  </a:lnTo>
                  <a:lnTo>
                    <a:pt x="121985" y="761410"/>
                  </a:lnTo>
                  <a:lnTo>
                    <a:pt x="161209" y="761410"/>
                  </a:lnTo>
                  <a:lnTo>
                    <a:pt x="147081" y="766666"/>
                  </a:lnTo>
                  <a:lnTo>
                    <a:pt x="132759" y="770608"/>
                  </a:lnTo>
                  <a:lnTo>
                    <a:pt x="119956" y="771322"/>
                  </a:lnTo>
                  <a:close/>
                </a:path>
                <a:path w="842645" h="833120">
                  <a:moveTo>
                    <a:pt x="627207" y="822506"/>
                  </a:moveTo>
                  <a:lnTo>
                    <a:pt x="606768" y="822506"/>
                  </a:lnTo>
                  <a:lnTo>
                    <a:pt x="614092" y="820335"/>
                  </a:lnTo>
                  <a:lnTo>
                    <a:pt x="619873" y="815352"/>
                  </a:lnTo>
                  <a:lnTo>
                    <a:pt x="623985" y="807787"/>
                  </a:lnTo>
                  <a:lnTo>
                    <a:pt x="626316" y="797954"/>
                  </a:lnTo>
                  <a:lnTo>
                    <a:pt x="626755" y="786164"/>
                  </a:lnTo>
                  <a:lnTo>
                    <a:pt x="619355" y="614442"/>
                  </a:lnTo>
                  <a:lnTo>
                    <a:pt x="622832" y="581747"/>
                  </a:lnTo>
                  <a:lnTo>
                    <a:pt x="634697" y="548245"/>
                  </a:lnTo>
                  <a:lnTo>
                    <a:pt x="653106" y="517826"/>
                  </a:lnTo>
                  <a:lnTo>
                    <a:pt x="676216" y="494380"/>
                  </a:lnTo>
                  <a:lnTo>
                    <a:pt x="813934" y="390941"/>
                  </a:lnTo>
                  <a:lnTo>
                    <a:pt x="822826" y="383091"/>
                  </a:lnTo>
                  <a:lnTo>
                    <a:pt x="828979" y="375041"/>
                  </a:lnTo>
                  <a:lnTo>
                    <a:pt x="832232" y="367067"/>
                  </a:lnTo>
                  <a:lnTo>
                    <a:pt x="832424" y="359443"/>
                  </a:lnTo>
                  <a:lnTo>
                    <a:pt x="829454" y="352408"/>
                  </a:lnTo>
                  <a:lnTo>
                    <a:pt x="823497" y="346159"/>
                  </a:lnTo>
                  <a:lnTo>
                    <a:pt x="814810" y="340908"/>
                  </a:lnTo>
                  <a:lnTo>
                    <a:pt x="803651" y="336870"/>
                  </a:lnTo>
                  <a:lnTo>
                    <a:pt x="637542" y="290819"/>
                  </a:lnTo>
                  <a:lnTo>
                    <a:pt x="607428" y="277423"/>
                  </a:lnTo>
                  <a:lnTo>
                    <a:pt x="579128" y="255818"/>
                  </a:lnTo>
                  <a:lnTo>
                    <a:pt x="555789" y="228960"/>
                  </a:lnTo>
                  <a:lnTo>
                    <a:pt x="540555" y="199802"/>
                  </a:lnTo>
                  <a:lnTo>
                    <a:pt x="484520" y="37226"/>
                  </a:lnTo>
                  <a:lnTo>
                    <a:pt x="479773" y="26361"/>
                  </a:lnTo>
                  <a:lnTo>
                    <a:pt x="473992" y="18043"/>
                  </a:lnTo>
                  <a:lnTo>
                    <a:pt x="467391" y="12501"/>
                  </a:lnTo>
                  <a:lnTo>
                    <a:pt x="460183" y="9970"/>
                  </a:lnTo>
                  <a:lnTo>
                    <a:pt x="480280" y="9970"/>
                  </a:lnTo>
                  <a:lnTo>
                    <a:pt x="480450" y="10100"/>
                  </a:lnTo>
                  <a:lnTo>
                    <a:pt x="488022" y="20414"/>
                  </a:lnTo>
                  <a:lnTo>
                    <a:pt x="494058" y="33950"/>
                  </a:lnTo>
                  <a:lnTo>
                    <a:pt x="550173" y="196465"/>
                  </a:lnTo>
                  <a:lnTo>
                    <a:pt x="564333" y="223586"/>
                  </a:lnTo>
                  <a:lnTo>
                    <a:pt x="586024" y="248567"/>
                  </a:lnTo>
                  <a:lnTo>
                    <a:pt x="612328" y="268647"/>
                  </a:lnTo>
                  <a:lnTo>
                    <a:pt x="640325" y="281070"/>
                  </a:lnTo>
                  <a:lnTo>
                    <a:pt x="806433" y="327141"/>
                  </a:lnTo>
                  <a:lnTo>
                    <a:pt x="820350" y="332345"/>
                  </a:lnTo>
                  <a:lnTo>
                    <a:pt x="831134" y="339269"/>
                  </a:lnTo>
                  <a:lnTo>
                    <a:pt x="838559" y="347728"/>
                  </a:lnTo>
                  <a:lnTo>
                    <a:pt x="842405" y="357533"/>
                  </a:lnTo>
                  <a:lnTo>
                    <a:pt x="842428" y="368062"/>
                  </a:lnTo>
                  <a:lnTo>
                    <a:pt x="838624" y="378644"/>
                  </a:lnTo>
                  <a:lnTo>
                    <a:pt x="831131" y="389023"/>
                  </a:lnTo>
                  <a:lnTo>
                    <a:pt x="820084" y="398941"/>
                  </a:lnTo>
                  <a:lnTo>
                    <a:pt x="682366" y="502300"/>
                  </a:lnTo>
                  <a:lnTo>
                    <a:pt x="660886" y="524099"/>
                  </a:lnTo>
                  <a:lnTo>
                    <a:pt x="643790" y="552381"/>
                  </a:lnTo>
                  <a:lnTo>
                    <a:pt x="632770" y="583527"/>
                  </a:lnTo>
                  <a:lnTo>
                    <a:pt x="629517" y="613920"/>
                  </a:lnTo>
                  <a:lnTo>
                    <a:pt x="636897" y="785722"/>
                  </a:lnTo>
                  <a:lnTo>
                    <a:pt x="636246" y="800523"/>
                  </a:lnTo>
                  <a:lnTo>
                    <a:pt x="632975" y="812880"/>
                  </a:lnTo>
                  <a:lnTo>
                    <a:pt x="627207" y="822506"/>
                  </a:lnTo>
                  <a:close/>
                </a:path>
                <a:path w="842645" h="833120">
                  <a:moveTo>
                    <a:pt x="161209" y="761410"/>
                  </a:moveTo>
                  <a:lnTo>
                    <a:pt x="121985" y="761410"/>
                  </a:lnTo>
                  <a:lnTo>
                    <a:pt x="132104" y="760571"/>
                  </a:lnTo>
                  <a:lnTo>
                    <a:pt x="143532" y="757319"/>
                  </a:lnTo>
                  <a:lnTo>
                    <a:pt x="305084" y="697238"/>
                  </a:lnTo>
                  <a:lnTo>
                    <a:pt x="350593" y="689821"/>
                  </a:lnTo>
                  <a:lnTo>
                    <a:pt x="374131" y="691407"/>
                  </a:lnTo>
                  <a:lnTo>
                    <a:pt x="397214" y="696062"/>
                  </a:lnTo>
                  <a:lnTo>
                    <a:pt x="409078" y="700251"/>
                  </a:lnTo>
                  <a:lnTo>
                    <a:pt x="338554" y="700251"/>
                  </a:lnTo>
                  <a:lnTo>
                    <a:pt x="308572" y="706585"/>
                  </a:lnTo>
                  <a:lnTo>
                    <a:pt x="161209" y="761410"/>
                  </a:lnTo>
                  <a:close/>
                </a:path>
                <a:path w="842645" h="833120">
                  <a:moveTo>
                    <a:pt x="609669" y="832822"/>
                  </a:moveTo>
                  <a:lnTo>
                    <a:pt x="572635" y="820818"/>
                  </a:lnTo>
                  <a:lnTo>
                    <a:pt x="431389" y="722203"/>
                  </a:lnTo>
                  <a:lnTo>
                    <a:pt x="403947" y="708546"/>
                  </a:lnTo>
                  <a:lnTo>
                    <a:pt x="371674" y="701067"/>
                  </a:lnTo>
                  <a:lnTo>
                    <a:pt x="338554" y="700251"/>
                  </a:lnTo>
                  <a:lnTo>
                    <a:pt x="409078" y="700251"/>
                  </a:lnTo>
                  <a:lnTo>
                    <a:pt x="418637" y="703626"/>
                  </a:lnTo>
                  <a:lnTo>
                    <a:pt x="437196" y="713942"/>
                  </a:lnTo>
                  <a:lnTo>
                    <a:pt x="578342" y="812536"/>
                  </a:lnTo>
                  <a:lnTo>
                    <a:pt x="588581" y="818540"/>
                  </a:lnTo>
                  <a:lnTo>
                    <a:pt x="598160" y="821886"/>
                  </a:lnTo>
                  <a:lnTo>
                    <a:pt x="606768" y="822506"/>
                  </a:lnTo>
                  <a:lnTo>
                    <a:pt x="627207" y="822506"/>
                  </a:lnTo>
                  <a:lnTo>
                    <a:pt x="619012" y="829200"/>
                  </a:lnTo>
                  <a:lnTo>
                    <a:pt x="614495" y="831636"/>
                  </a:lnTo>
                  <a:lnTo>
                    <a:pt x="609669" y="8328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464887" y="3272597"/>
            <a:ext cx="2032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spc="180" dirty="0">
                <a:solidFill>
                  <a:srgbClr val="231F20"/>
                </a:solidFill>
                <a:latin typeface="Arial MT"/>
                <a:cs typeface="Arial MT"/>
              </a:rPr>
              <a:t>2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145373" y="4744179"/>
            <a:ext cx="842644" cy="833119"/>
            <a:chOff x="10145373" y="4744179"/>
            <a:chExt cx="842644" cy="833119"/>
          </a:xfrm>
        </p:grpSpPr>
        <p:sp>
          <p:nvSpPr>
            <p:cNvPr id="32" name="object 32"/>
            <p:cNvSpPr/>
            <p:nvPr/>
          </p:nvSpPr>
          <p:spPr>
            <a:xfrm>
              <a:off x="10151347" y="4749159"/>
              <a:ext cx="831850" cy="822325"/>
            </a:xfrm>
            <a:custGeom>
              <a:avLst/>
              <a:gdLst/>
              <a:ahLst/>
              <a:cxnLst/>
              <a:rect l="l" t="t" r="r" b="b"/>
              <a:pathLst>
                <a:path w="831850" h="822325">
                  <a:moveTo>
                    <a:pt x="592386" y="822133"/>
                  </a:moveTo>
                  <a:lnTo>
                    <a:pt x="569545" y="811717"/>
                  </a:lnTo>
                  <a:lnTo>
                    <a:pt x="428399" y="713122"/>
                  </a:lnTo>
                  <a:lnTo>
                    <a:pt x="399946" y="698996"/>
                  </a:lnTo>
                  <a:lnTo>
                    <a:pt x="366431" y="691225"/>
                  </a:lnTo>
                  <a:lnTo>
                    <a:pt x="332031" y="690348"/>
                  </a:lnTo>
                  <a:lnTo>
                    <a:pt x="300924" y="696901"/>
                  </a:lnTo>
                  <a:lnTo>
                    <a:pt x="139312" y="756982"/>
                  </a:lnTo>
                  <a:lnTo>
                    <a:pt x="114579" y="761342"/>
                  </a:lnTo>
                  <a:lnTo>
                    <a:pt x="97511" y="754515"/>
                  </a:lnTo>
                  <a:lnTo>
                    <a:pt x="89648" y="737942"/>
                  </a:lnTo>
                  <a:lnTo>
                    <a:pt x="92533" y="713062"/>
                  </a:lnTo>
                  <a:lnTo>
                    <a:pt x="142942" y="548697"/>
                  </a:lnTo>
                  <a:lnTo>
                    <a:pt x="147621" y="517362"/>
                  </a:lnTo>
                  <a:lnTo>
                    <a:pt x="144671" y="483184"/>
                  </a:lnTo>
                  <a:lnTo>
                    <a:pt x="134878" y="450295"/>
                  </a:lnTo>
                  <a:lnTo>
                    <a:pt x="119028" y="422826"/>
                  </a:lnTo>
                  <a:lnTo>
                    <a:pt x="11797" y="288271"/>
                  </a:lnTo>
                  <a:lnTo>
                    <a:pt x="0" y="266174"/>
                  </a:lnTo>
                  <a:lnTo>
                    <a:pt x="1239" y="247888"/>
                  </a:lnTo>
                  <a:lnTo>
                    <a:pt x="14619" y="235316"/>
                  </a:lnTo>
                  <a:lnTo>
                    <a:pt x="39240" y="230360"/>
                  </a:lnTo>
                  <a:lnTo>
                    <a:pt x="211680" y="227345"/>
                  </a:lnTo>
                  <a:lnTo>
                    <a:pt x="243029" y="222092"/>
                  </a:lnTo>
                  <a:lnTo>
                    <a:pt x="274727" y="208734"/>
                  </a:lnTo>
                  <a:lnTo>
                    <a:pt x="303074" y="189290"/>
                  </a:lnTo>
                  <a:lnTo>
                    <a:pt x="324375" y="165776"/>
                  </a:lnTo>
                  <a:lnTo>
                    <a:pt x="419648" y="22497"/>
                  </a:lnTo>
                  <a:lnTo>
                    <a:pt x="437084" y="4481"/>
                  </a:lnTo>
                  <a:lnTo>
                    <a:pt x="454912" y="0"/>
                  </a:lnTo>
                  <a:lnTo>
                    <a:pt x="471042" y="8777"/>
                  </a:lnTo>
                  <a:lnTo>
                    <a:pt x="483385" y="30538"/>
                  </a:lnTo>
                  <a:lnTo>
                    <a:pt x="539501" y="193053"/>
                  </a:lnTo>
                  <a:lnTo>
                    <a:pt x="554187" y="221157"/>
                  </a:lnTo>
                  <a:lnTo>
                    <a:pt x="576723" y="247079"/>
                  </a:lnTo>
                  <a:lnTo>
                    <a:pt x="604037" y="267943"/>
                  </a:lnTo>
                  <a:lnTo>
                    <a:pt x="633060" y="280874"/>
                  </a:lnTo>
                  <a:lnTo>
                    <a:pt x="799168" y="326925"/>
                  </a:lnTo>
                  <a:lnTo>
                    <a:pt x="821753" y="337895"/>
                  </a:lnTo>
                  <a:lnTo>
                    <a:pt x="831536" y="353418"/>
                  </a:lnTo>
                  <a:lnTo>
                    <a:pt x="828125" y="371428"/>
                  </a:lnTo>
                  <a:lnTo>
                    <a:pt x="811125" y="389861"/>
                  </a:lnTo>
                  <a:lnTo>
                    <a:pt x="673428" y="493300"/>
                  </a:lnTo>
                  <a:lnTo>
                    <a:pt x="651157" y="515917"/>
                  </a:lnTo>
                  <a:lnTo>
                    <a:pt x="633390" y="545295"/>
                  </a:lnTo>
                  <a:lnTo>
                    <a:pt x="621926" y="577636"/>
                  </a:lnTo>
                  <a:lnTo>
                    <a:pt x="618563" y="609141"/>
                  </a:lnTo>
                  <a:lnTo>
                    <a:pt x="625902" y="780943"/>
                  </a:lnTo>
                  <a:lnTo>
                    <a:pt x="622410" y="805736"/>
                  </a:lnTo>
                  <a:lnTo>
                    <a:pt x="610623" y="819803"/>
                  </a:lnTo>
                  <a:lnTo>
                    <a:pt x="592386" y="822133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145373" y="4744179"/>
              <a:ext cx="842644" cy="833119"/>
            </a:xfrm>
            <a:custGeom>
              <a:avLst/>
              <a:gdLst/>
              <a:ahLst/>
              <a:cxnLst/>
              <a:rect l="l" t="t" r="r" b="b"/>
              <a:pathLst>
                <a:path w="842645" h="833120">
                  <a:moveTo>
                    <a:pt x="119956" y="771322"/>
                  </a:moveTo>
                  <a:lnTo>
                    <a:pt x="90671" y="743894"/>
                  </a:lnTo>
                  <a:lnTo>
                    <a:pt x="90626" y="731114"/>
                  </a:lnTo>
                  <a:lnTo>
                    <a:pt x="93728" y="716575"/>
                  </a:lnTo>
                  <a:lnTo>
                    <a:pt x="144137" y="552210"/>
                  </a:lnTo>
                  <a:lnTo>
                    <a:pt x="148663" y="521986"/>
                  </a:lnTo>
                  <a:lnTo>
                    <a:pt x="145831" y="489081"/>
                  </a:lnTo>
                  <a:lnTo>
                    <a:pt x="136391" y="457423"/>
                  </a:lnTo>
                  <a:lnTo>
                    <a:pt x="121090" y="430942"/>
                  </a:lnTo>
                  <a:lnTo>
                    <a:pt x="13840" y="296266"/>
                  </a:lnTo>
                  <a:lnTo>
                    <a:pt x="5655" y="283909"/>
                  </a:lnTo>
                  <a:lnTo>
                    <a:pt x="1018" y="271992"/>
                  </a:lnTo>
                  <a:lnTo>
                    <a:pt x="0" y="260794"/>
                  </a:lnTo>
                  <a:lnTo>
                    <a:pt x="2669" y="250597"/>
                  </a:lnTo>
                  <a:lnTo>
                    <a:pt x="45134" y="230194"/>
                  </a:lnTo>
                  <a:lnTo>
                    <a:pt x="217533" y="227219"/>
                  </a:lnTo>
                  <a:lnTo>
                    <a:pt x="247766" y="222177"/>
                  </a:lnTo>
                  <a:lnTo>
                    <a:pt x="278289" y="209327"/>
                  </a:lnTo>
                  <a:lnTo>
                    <a:pt x="305579" y="190594"/>
                  </a:lnTo>
                  <a:lnTo>
                    <a:pt x="326114" y="167902"/>
                  </a:lnTo>
                  <a:lnTo>
                    <a:pt x="421307" y="24703"/>
                  </a:lnTo>
                  <a:lnTo>
                    <a:pt x="430594" y="13124"/>
                  </a:lnTo>
                  <a:lnTo>
                    <a:pt x="440543" y="5047"/>
                  </a:lnTo>
                  <a:lnTo>
                    <a:pt x="450915" y="623"/>
                  </a:lnTo>
                  <a:lnTo>
                    <a:pt x="461473" y="0"/>
                  </a:lnTo>
                  <a:lnTo>
                    <a:pt x="471535" y="3224"/>
                  </a:lnTo>
                  <a:lnTo>
                    <a:pt x="480280" y="9970"/>
                  </a:lnTo>
                  <a:lnTo>
                    <a:pt x="460183" y="9970"/>
                  </a:lnTo>
                  <a:lnTo>
                    <a:pt x="452567" y="10600"/>
                  </a:lnTo>
                  <a:lnTo>
                    <a:pt x="444780" y="14294"/>
                  </a:lnTo>
                  <a:lnTo>
                    <a:pt x="437087" y="20900"/>
                  </a:lnTo>
                  <a:lnTo>
                    <a:pt x="429756" y="30271"/>
                  </a:lnTo>
                  <a:lnTo>
                    <a:pt x="334482" y="173530"/>
                  </a:lnTo>
                  <a:lnTo>
                    <a:pt x="312403" y="197944"/>
                  </a:lnTo>
                  <a:lnTo>
                    <a:pt x="283052" y="218096"/>
                  </a:lnTo>
                  <a:lnTo>
                    <a:pt x="250219" y="231921"/>
                  </a:lnTo>
                  <a:lnTo>
                    <a:pt x="217694" y="237350"/>
                  </a:lnTo>
                  <a:lnTo>
                    <a:pt x="45295" y="240325"/>
                  </a:lnTo>
                  <a:lnTo>
                    <a:pt x="33469" y="241473"/>
                  </a:lnTo>
                  <a:lnTo>
                    <a:pt x="23743" y="244381"/>
                  </a:lnTo>
                  <a:lnTo>
                    <a:pt x="16410" y="248924"/>
                  </a:lnTo>
                  <a:lnTo>
                    <a:pt x="11763" y="254979"/>
                  </a:lnTo>
                  <a:lnTo>
                    <a:pt x="10024" y="262402"/>
                  </a:lnTo>
                  <a:lnTo>
                    <a:pt x="11163" y="270931"/>
                  </a:lnTo>
                  <a:lnTo>
                    <a:pt x="15092" y="280264"/>
                  </a:lnTo>
                  <a:lnTo>
                    <a:pt x="21724" y="290095"/>
                  </a:lnTo>
                  <a:lnTo>
                    <a:pt x="128954" y="424771"/>
                  </a:lnTo>
                  <a:lnTo>
                    <a:pt x="145425" y="453256"/>
                  </a:lnTo>
                  <a:lnTo>
                    <a:pt x="155585" y="487315"/>
                  </a:lnTo>
                  <a:lnTo>
                    <a:pt x="158631" y="522715"/>
                  </a:lnTo>
                  <a:lnTo>
                    <a:pt x="153755" y="555225"/>
                  </a:lnTo>
                  <a:lnTo>
                    <a:pt x="103346" y="719590"/>
                  </a:lnTo>
                  <a:lnTo>
                    <a:pt x="100785" y="731156"/>
                  </a:lnTo>
                  <a:lnTo>
                    <a:pt x="121985" y="761410"/>
                  </a:lnTo>
                  <a:lnTo>
                    <a:pt x="161209" y="761410"/>
                  </a:lnTo>
                  <a:lnTo>
                    <a:pt x="147081" y="766666"/>
                  </a:lnTo>
                  <a:lnTo>
                    <a:pt x="132759" y="770608"/>
                  </a:lnTo>
                  <a:lnTo>
                    <a:pt x="119956" y="771322"/>
                  </a:lnTo>
                  <a:close/>
                </a:path>
                <a:path w="842645" h="833120">
                  <a:moveTo>
                    <a:pt x="627207" y="822506"/>
                  </a:moveTo>
                  <a:lnTo>
                    <a:pt x="606768" y="822506"/>
                  </a:lnTo>
                  <a:lnTo>
                    <a:pt x="614092" y="820335"/>
                  </a:lnTo>
                  <a:lnTo>
                    <a:pt x="619873" y="815352"/>
                  </a:lnTo>
                  <a:lnTo>
                    <a:pt x="623985" y="807787"/>
                  </a:lnTo>
                  <a:lnTo>
                    <a:pt x="626316" y="797954"/>
                  </a:lnTo>
                  <a:lnTo>
                    <a:pt x="626755" y="786164"/>
                  </a:lnTo>
                  <a:lnTo>
                    <a:pt x="619355" y="614442"/>
                  </a:lnTo>
                  <a:lnTo>
                    <a:pt x="622832" y="581747"/>
                  </a:lnTo>
                  <a:lnTo>
                    <a:pt x="634697" y="548245"/>
                  </a:lnTo>
                  <a:lnTo>
                    <a:pt x="653106" y="517826"/>
                  </a:lnTo>
                  <a:lnTo>
                    <a:pt x="676216" y="494380"/>
                  </a:lnTo>
                  <a:lnTo>
                    <a:pt x="813934" y="390941"/>
                  </a:lnTo>
                  <a:lnTo>
                    <a:pt x="822826" y="383091"/>
                  </a:lnTo>
                  <a:lnTo>
                    <a:pt x="828979" y="375041"/>
                  </a:lnTo>
                  <a:lnTo>
                    <a:pt x="832232" y="367067"/>
                  </a:lnTo>
                  <a:lnTo>
                    <a:pt x="832424" y="359443"/>
                  </a:lnTo>
                  <a:lnTo>
                    <a:pt x="829454" y="352408"/>
                  </a:lnTo>
                  <a:lnTo>
                    <a:pt x="823497" y="346159"/>
                  </a:lnTo>
                  <a:lnTo>
                    <a:pt x="814810" y="340908"/>
                  </a:lnTo>
                  <a:lnTo>
                    <a:pt x="803651" y="336870"/>
                  </a:lnTo>
                  <a:lnTo>
                    <a:pt x="637542" y="290819"/>
                  </a:lnTo>
                  <a:lnTo>
                    <a:pt x="607428" y="277423"/>
                  </a:lnTo>
                  <a:lnTo>
                    <a:pt x="579128" y="255818"/>
                  </a:lnTo>
                  <a:lnTo>
                    <a:pt x="555789" y="228960"/>
                  </a:lnTo>
                  <a:lnTo>
                    <a:pt x="540555" y="199802"/>
                  </a:lnTo>
                  <a:lnTo>
                    <a:pt x="484520" y="37226"/>
                  </a:lnTo>
                  <a:lnTo>
                    <a:pt x="479773" y="26361"/>
                  </a:lnTo>
                  <a:lnTo>
                    <a:pt x="473992" y="18043"/>
                  </a:lnTo>
                  <a:lnTo>
                    <a:pt x="467391" y="12501"/>
                  </a:lnTo>
                  <a:lnTo>
                    <a:pt x="460183" y="9970"/>
                  </a:lnTo>
                  <a:lnTo>
                    <a:pt x="480280" y="9970"/>
                  </a:lnTo>
                  <a:lnTo>
                    <a:pt x="480450" y="10100"/>
                  </a:lnTo>
                  <a:lnTo>
                    <a:pt x="488022" y="20414"/>
                  </a:lnTo>
                  <a:lnTo>
                    <a:pt x="494058" y="33950"/>
                  </a:lnTo>
                  <a:lnTo>
                    <a:pt x="550173" y="196465"/>
                  </a:lnTo>
                  <a:lnTo>
                    <a:pt x="564333" y="223586"/>
                  </a:lnTo>
                  <a:lnTo>
                    <a:pt x="586024" y="248567"/>
                  </a:lnTo>
                  <a:lnTo>
                    <a:pt x="612328" y="268647"/>
                  </a:lnTo>
                  <a:lnTo>
                    <a:pt x="640325" y="281070"/>
                  </a:lnTo>
                  <a:lnTo>
                    <a:pt x="806433" y="327141"/>
                  </a:lnTo>
                  <a:lnTo>
                    <a:pt x="820350" y="332345"/>
                  </a:lnTo>
                  <a:lnTo>
                    <a:pt x="831134" y="339269"/>
                  </a:lnTo>
                  <a:lnTo>
                    <a:pt x="838559" y="347728"/>
                  </a:lnTo>
                  <a:lnTo>
                    <a:pt x="842405" y="357533"/>
                  </a:lnTo>
                  <a:lnTo>
                    <a:pt x="842428" y="368062"/>
                  </a:lnTo>
                  <a:lnTo>
                    <a:pt x="838624" y="378644"/>
                  </a:lnTo>
                  <a:lnTo>
                    <a:pt x="831131" y="389023"/>
                  </a:lnTo>
                  <a:lnTo>
                    <a:pt x="820084" y="398941"/>
                  </a:lnTo>
                  <a:lnTo>
                    <a:pt x="682366" y="502300"/>
                  </a:lnTo>
                  <a:lnTo>
                    <a:pt x="660886" y="524099"/>
                  </a:lnTo>
                  <a:lnTo>
                    <a:pt x="643790" y="552381"/>
                  </a:lnTo>
                  <a:lnTo>
                    <a:pt x="632770" y="583527"/>
                  </a:lnTo>
                  <a:lnTo>
                    <a:pt x="629517" y="613920"/>
                  </a:lnTo>
                  <a:lnTo>
                    <a:pt x="636897" y="785722"/>
                  </a:lnTo>
                  <a:lnTo>
                    <a:pt x="636246" y="800523"/>
                  </a:lnTo>
                  <a:lnTo>
                    <a:pt x="632975" y="812880"/>
                  </a:lnTo>
                  <a:lnTo>
                    <a:pt x="627207" y="822506"/>
                  </a:lnTo>
                  <a:close/>
                </a:path>
                <a:path w="842645" h="833120">
                  <a:moveTo>
                    <a:pt x="161209" y="761410"/>
                  </a:moveTo>
                  <a:lnTo>
                    <a:pt x="121985" y="761410"/>
                  </a:lnTo>
                  <a:lnTo>
                    <a:pt x="132104" y="760571"/>
                  </a:lnTo>
                  <a:lnTo>
                    <a:pt x="143532" y="757319"/>
                  </a:lnTo>
                  <a:lnTo>
                    <a:pt x="305084" y="697238"/>
                  </a:lnTo>
                  <a:lnTo>
                    <a:pt x="350593" y="689821"/>
                  </a:lnTo>
                  <a:lnTo>
                    <a:pt x="374131" y="691407"/>
                  </a:lnTo>
                  <a:lnTo>
                    <a:pt x="397214" y="696062"/>
                  </a:lnTo>
                  <a:lnTo>
                    <a:pt x="409078" y="700251"/>
                  </a:lnTo>
                  <a:lnTo>
                    <a:pt x="338554" y="700251"/>
                  </a:lnTo>
                  <a:lnTo>
                    <a:pt x="308572" y="706585"/>
                  </a:lnTo>
                  <a:lnTo>
                    <a:pt x="161209" y="761410"/>
                  </a:lnTo>
                  <a:close/>
                </a:path>
                <a:path w="842645" h="833120">
                  <a:moveTo>
                    <a:pt x="609669" y="832822"/>
                  </a:moveTo>
                  <a:lnTo>
                    <a:pt x="572635" y="820818"/>
                  </a:lnTo>
                  <a:lnTo>
                    <a:pt x="431389" y="722203"/>
                  </a:lnTo>
                  <a:lnTo>
                    <a:pt x="403947" y="708546"/>
                  </a:lnTo>
                  <a:lnTo>
                    <a:pt x="371674" y="701067"/>
                  </a:lnTo>
                  <a:lnTo>
                    <a:pt x="338554" y="700251"/>
                  </a:lnTo>
                  <a:lnTo>
                    <a:pt x="409078" y="700251"/>
                  </a:lnTo>
                  <a:lnTo>
                    <a:pt x="418637" y="703626"/>
                  </a:lnTo>
                  <a:lnTo>
                    <a:pt x="437196" y="713942"/>
                  </a:lnTo>
                  <a:lnTo>
                    <a:pt x="578342" y="812536"/>
                  </a:lnTo>
                  <a:lnTo>
                    <a:pt x="588581" y="818540"/>
                  </a:lnTo>
                  <a:lnTo>
                    <a:pt x="598160" y="821886"/>
                  </a:lnTo>
                  <a:lnTo>
                    <a:pt x="606768" y="822506"/>
                  </a:lnTo>
                  <a:lnTo>
                    <a:pt x="627207" y="822506"/>
                  </a:lnTo>
                  <a:lnTo>
                    <a:pt x="619012" y="829200"/>
                  </a:lnTo>
                  <a:lnTo>
                    <a:pt x="614495" y="831636"/>
                  </a:lnTo>
                  <a:lnTo>
                    <a:pt x="609669" y="8328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0464887" y="4972714"/>
            <a:ext cx="2032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spc="180" dirty="0">
                <a:solidFill>
                  <a:srgbClr val="231F20"/>
                </a:solidFill>
                <a:latin typeface="Arial MT"/>
                <a:cs typeface="Arial MT"/>
              </a:rPr>
              <a:t>3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0145373" y="6444294"/>
            <a:ext cx="842644" cy="833119"/>
            <a:chOff x="10145373" y="6444294"/>
            <a:chExt cx="842644" cy="833119"/>
          </a:xfrm>
        </p:grpSpPr>
        <p:sp>
          <p:nvSpPr>
            <p:cNvPr id="36" name="object 36"/>
            <p:cNvSpPr/>
            <p:nvPr/>
          </p:nvSpPr>
          <p:spPr>
            <a:xfrm>
              <a:off x="10151347" y="6449274"/>
              <a:ext cx="831850" cy="822325"/>
            </a:xfrm>
            <a:custGeom>
              <a:avLst/>
              <a:gdLst/>
              <a:ahLst/>
              <a:cxnLst/>
              <a:rect l="l" t="t" r="r" b="b"/>
              <a:pathLst>
                <a:path w="831850" h="822325">
                  <a:moveTo>
                    <a:pt x="592386" y="822133"/>
                  </a:moveTo>
                  <a:lnTo>
                    <a:pt x="569545" y="811717"/>
                  </a:lnTo>
                  <a:lnTo>
                    <a:pt x="428399" y="713122"/>
                  </a:lnTo>
                  <a:lnTo>
                    <a:pt x="399946" y="698996"/>
                  </a:lnTo>
                  <a:lnTo>
                    <a:pt x="366431" y="691225"/>
                  </a:lnTo>
                  <a:lnTo>
                    <a:pt x="332031" y="690348"/>
                  </a:lnTo>
                  <a:lnTo>
                    <a:pt x="300924" y="696901"/>
                  </a:lnTo>
                  <a:lnTo>
                    <a:pt x="139312" y="756982"/>
                  </a:lnTo>
                  <a:lnTo>
                    <a:pt x="114579" y="761342"/>
                  </a:lnTo>
                  <a:lnTo>
                    <a:pt x="97511" y="754515"/>
                  </a:lnTo>
                  <a:lnTo>
                    <a:pt x="89648" y="737942"/>
                  </a:lnTo>
                  <a:lnTo>
                    <a:pt x="92533" y="713062"/>
                  </a:lnTo>
                  <a:lnTo>
                    <a:pt x="142942" y="548697"/>
                  </a:lnTo>
                  <a:lnTo>
                    <a:pt x="147621" y="517362"/>
                  </a:lnTo>
                  <a:lnTo>
                    <a:pt x="144671" y="483184"/>
                  </a:lnTo>
                  <a:lnTo>
                    <a:pt x="134878" y="450295"/>
                  </a:lnTo>
                  <a:lnTo>
                    <a:pt x="119028" y="422826"/>
                  </a:lnTo>
                  <a:lnTo>
                    <a:pt x="11797" y="288271"/>
                  </a:lnTo>
                  <a:lnTo>
                    <a:pt x="0" y="266174"/>
                  </a:lnTo>
                  <a:lnTo>
                    <a:pt x="1239" y="247888"/>
                  </a:lnTo>
                  <a:lnTo>
                    <a:pt x="14619" y="235316"/>
                  </a:lnTo>
                  <a:lnTo>
                    <a:pt x="39240" y="230360"/>
                  </a:lnTo>
                  <a:lnTo>
                    <a:pt x="211680" y="227345"/>
                  </a:lnTo>
                  <a:lnTo>
                    <a:pt x="243029" y="222092"/>
                  </a:lnTo>
                  <a:lnTo>
                    <a:pt x="274727" y="208734"/>
                  </a:lnTo>
                  <a:lnTo>
                    <a:pt x="303074" y="189290"/>
                  </a:lnTo>
                  <a:lnTo>
                    <a:pt x="324375" y="165776"/>
                  </a:lnTo>
                  <a:lnTo>
                    <a:pt x="419648" y="22497"/>
                  </a:lnTo>
                  <a:lnTo>
                    <a:pt x="437084" y="4481"/>
                  </a:lnTo>
                  <a:lnTo>
                    <a:pt x="454912" y="0"/>
                  </a:lnTo>
                  <a:lnTo>
                    <a:pt x="471042" y="8777"/>
                  </a:lnTo>
                  <a:lnTo>
                    <a:pt x="483385" y="30538"/>
                  </a:lnTo>
                  <a:lnTo>
                    <a:pt x="539501" y="193053"/>
                  </a:lnTo>
                  <a:lnTo>
                    <a:pt x="554187" y="221157"/>
                  </a:lnTo>
                  <a:lnTo>
                    <a:pt x="576723" y="247079"/>
                  </a:lnTo>
                  <a:lnTo>
                    <a:pt x="604037" y="267943"/>
                  </a:lnTo>
                  <a:lnTo>
                    <a:pt x="633060" y="280874"/>
                  </a:lnTo>
                  <a:lnTo>
                    <a:pt x="799168" y="326925"/>
                  </a:lnTo>
                  <a:lnTo>
                    <a:pt x="821753" y="337895"/>
                  </a:lnTo>
                  <a:lnTo>
                    <a:pt x="831536" y="353418"/>
                  </a:lnTo>
                  <a:lnTo>
                    <a:pt x="828125" y="371428"/>
                  </a:lnTo>
                  <a:lnTo>
                    <a:pt x="811125" y="389861"/>
                  </a:lnTo>
                  <a:lnTo>
                    <a:pt x="673428" y="493300"/>
                  </a:lnTo>
                  <a:lnTo>
                    <a:pt x="651157" y="515917"/>
                  </a:lnTo>
                  <a:lnTo>
                    <a:pt x="633390" y="545295"/>
                  </a:lnTo>
                  <a:lnTo>
                    <a:pt x="621926" y="577636"/>
                  </a:lnTo>
                  <a:lnTo>
                    <a:pt x="618563" y="609141"/>
                  </a:lnTo>
                  <a:lnTo>
                    <a:pt x="625902" y="780943"/>
                  </a:lnTo>
                  <a:lnTo>
                    <a:pt x="622410" y="805736"/>
                  </a:lnTo>
                  <a:lnTo>
                    <a:pt x="610623" y="819803"/>
                  </a:lnTo>
                  <a:lnTo>
                    <a:pt x="592386" y="822133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145373" y="6444294"/>
              <a:ext cx="842644" cy="833119"/>
            </a:xfrm>
            <a:custGeom>
              <a:avLst/>
              <a:gdLst/>
              <a:ahLst/>
              <a:cxnLst/>
              <a:rect l="l" t="t" r="r" b="b"/>
              <a:pathLst>
                <a:path w="842645" h="833120">
                  <a:moveTo>
                    <a:pt x="119956" y="771322"/>
                  </a:moveTo>
                  <a:lnTo>
                    <a:pt x="90671" y="743894"/>
                  </a:lnTo>
                  <a:lnTo>
                    <a:pt x="90626" y="731114"/>
                  </a:lnTo>
                  <a:lnTo>
                    <a:pt x="93728" y="716575"/>
                  </a:lnTo>
                  <a:lnTo>
                    <a:pt x="144137" y="552210"/>
                  </a:lnTo>
                  <a:lnTo>
                    <a:pt x="148663" y="521986"/>
                  </a:lnTo>
                  <a:lnTo>
                    <a:pt x="145831" y="489081"/>
                  </a:lnTo>
                  <a:lnTo>
                    <a:pt x="136391" y="457423"/>
                  </a:lnTo>
                  <a:lnTo>
                    <a:pt x="121090" y="430942"/>
                  </a:lnTo>
                  <a:lnTo>
                    <a:pt x="13840" y="296266"/>
                  </a:lnTo>
                  <a:lnTo>
                    <a:pt x="5655" y="283909"/>
                  </a:lnTo>
                  <a:lnTo>
                    <a:pt x="1018" y="271992"/>
                  </a:lnTo>
                  <a:lnTo>
                    <a:pt x="0" y="260794"/>
                  </a:lnTo>
                  <a:lnTo>
                    <a:pt x="2669" y="250597"/>
                  </a:lnTo>
                  <a:lnTo>
                    <a:pt x="45134" y="230194"/>
                  </a:lnTo>
                  <a:lnTo>
                    <a:pt x="217533" y="227219"/>
                  </a:lnTo>
                  <a:lnTo>
                    <a:pt x="247766" y="222177"/>
                  </a:lnTo>
                  <a:lnTo>
                    <a:pt x="278289" y="209327"/>
                  </a:lnTo>
                  <a:lnTo>
                    <a:pt x="305579" y="190594"/>
                  </a:lnTo>
                  <a:lnTo>
                    <a:pt x="326114" y="167902"/>
                  </a:lnTo>
                  <a:lnTo>
                    <a:pt x="421307" y="24703"/>
                  </a:lnTo>
                  <a:lnTo>
                    <a:pt x="430594" y="13124"/>
                  </a:lnTo>
                  <a:lnTo>
                    <a:pt x="440543" y="5047"/>
                  </a:lnTo>
                  <a:lnTo>
                    <a:pt x="450915" y="623"/>
                  </a:lnTo>
                  <a:lnTo>
                    <a:pt x="461473" y="0"/>
                  </a:lnTo>
                  <a:lnTo>
                    <a:pt x="471535" y="3224"/>
                  </a:lnTo>
                  <a:lnTo>
                    <a:pt x="480280" y="9970"/>
                  </a:lnTo>
                  <a:lnTo>
                    <a:pt x="460183" y="9970"/>
                  </a:lnTo>
                  <a:lnTo>
                    <a:pt x="452567" y="10600"/>
                  </a:lnTo>
                  <a:lnTo>
                    <a:pt x="444780" y="14294"/>
                  </a:lnTo>
                  <a:lnTo>
                    <a:pt x="437087" y="20900"/>
                  </a:lnTo>
                  <a:lnTo>
                    <a:pt x="429756" y="30271"/>
                  </a:lnTo>
                  <a:lnTo>
                    <a:pt x="334482" y="173530"/>
                  </a:lnTo>
                  <a:lnTo>
                    <a:pt x="312403" y="197944"/>
                  </a:lnTo>
                  <a:lnTo>
                    <a:pt x="283052" y="218096"/>
                  </a:lnTo>
                  <a:lnTo>
                    <a:pt x="250219" y="231921"/>
                  </a:lnTo>
                  <a:lnTo>
                    <a:pt x="217694" y="237350"/>
                  </a:lnTo>
                  <a:lnTo>
                    <a:pt x="45295" y="240325"/>
                  </a:lnTo>
                  <a:lnTo>
                    <a:pt x="33469" y="241473"/>
                  </a:lnTo>
                  <a:lnTo>
                    <a:pt x="23743" y="244381"/>
                  </a:lnTo>
                  <a:lnTo>
                    <a:pt x="16410" y="248924"/>
                  </a:lnTo>
                  <a:lnTo>
                    <a:pt x="11763" y="254979"/>
                  </a:lnTo>
                  <a:lnTo>
                    <a:pt x="10024" y="262402"/>
                  </a:lnTo>
                  <a:lnTo>
                    <a:pt x="11163" y="270931"/>
                  </a:lnTo>
                  <a:lnTo>
                    <a:pt x="15092" y="280264"/>
                  </a:lnTo>
                  <a:lnTo>
                    <a:pt x="21724" y="290095"/>
                  </a:lnTo>
                  <a:lnTo>
                    <a:pt x="128954" y="424771"/>
                  </a:lnTo>
                  <a:lnTo>
                    <a:pt x="145425" y="453256"/>
                  </a:lnTo>
                  <a:lnTo>
                    <a:pt x="155585" y="487315"/>
                  </a:lnTo>
                  <a:lnTo>
                    <a:pt x="158631" y="522715"/>
                  </a:lnTo>
                  <a:lnTo>
                    <a:pt x="153755" y="555225"/>
                  </a:lnTo>
                  <a:lnTo>
                    <a:pt x="103346" y="719590"/>
                  </a:lnTo>
                  <a:lnTo>
                    <a:pt x="100785" y="731156"/>
                  </a:lnTo>
                  <a:lnTo>
                    <a:pt x="121985" y="761410"/>
                  </a:lnTo>
                  <a:lnTo>
                    <a:pt x="161209" y="761410"/>
                  </a:lnTo>
                  <a:lnTo>
                    <a:pt x="147081" y="766666"/>
                  </a:lnTo>
                  <a:lnTo>
                    <a:pt x="132759" y="770608"/>
                  </a:lnTo>
                  <a:lnTo>
                    <a:pt x="119956" y="771322"/>
                  </a:lnTo>
                  <a:close/>
                </a:path>
                <a:path w="842645" h="833120">
                  <a:moveTo>
                    <a:pt x="627207" y="822506"/>
                  </a:moveTo>
                  <a:lnTo>
                    <a:pt x="606768" y="822506"/>
                  </a:lnTo>
                  <a:lnTo>
                    <a:pt x="614092" y="820335"/>
                  </a:lnTo>
                  <a:lnTo>
                    <a:pt x="619873" y="815352"/>
                  </a:lnTo>
                  <a:lnTo>
                    <a:pt x="623985" y="807787"/>
                  </a:lnTo>
                  <a:lnTo>
                    <a:pt x="626316" y="797954"/>
                  </a:lnTo>
                  <a:lnTo>
                    <a:pt x="626755" y="786164"/>
                  </a:lnTo>
                  <a:lnTo>
                    <a:pt x="619355" y="614442"/>
                  </a:lnTo>
                  <a:lnTo>
                    <a:pt x="622832" y="581747"/>
                  </a:lnTo>
                  <a:lnTo>
                    <a:pt x="634697" y="548245"/>
                  </a:lnTo>
                  <a:lnTo>
                    <a:pt x="653106" y="517826"/>
                  </a:lnTo>
                  <a:lnTo>
                    <a:pt x="676216" y="494380"/>
                  </a:lnTo>
                  <a:lnTo>
                    <a:pt x="813934" y="390941"/>
                  </a:lnTo>
                  <a:lnTo>
                    <a:pt x="822826" y="383091"/>
                  </a:lnTo>
                  <a:lnTo>
                    <a:pt x="828979" y="375041"/>
                  </a:lnTo>
                  <a:lnTo>
                    <a:pt x="832232" y="367067"/>
                  </a:lnTo>
                  <a:lnTo>
                    <a:pt x="832424" y="359443"/>
                  </a:lnTo>
                  <a:lnTo>
                    <a:pt x="829454" y="352408"/>
                  </a:lnTo>
                  <a:lnTo>
                    <a:pt x="823497" y="346159"/>
                  </a:lnTo>
                  <a:lnTo>
                    <a:pt x="814810" y="340908"/>
                  </a:lnTo>
                  <a:lnTo>
                    <a:pt x="803651" y="336870"/>
                  </a:lnTo>
                  <a:lnTo>
                    <a:pt x="637542" y="290819"/>
                  </a:lnTo>
                  <a:lnTo>
                    <a:pt x="607428" y="277423"/>
                  </a:lnTo>
                  <a:lnTo>
                    <a:pt x="579128" y="255818"/>
                  </a:lnTo>
                  <a:lnTo>
                    <a:pt x="555789" y="228960"/>
                  </a:lnTo>
                  <a:lnTo>
                    <a:pt x="540555" y="199802"/>
                  </a:lnTo>
                  <a:lnTo>
                    <a:pt x="484520" y="37226"/>
                  </a:lnTo>
                  <a:lnTo>
                    <a:pt x="479773" y="26361"/>
                  </a:lnTo>
                  <a:lnTo>
                    <a:pt x="473992" y="18043"/>
                  </a:lnTo>
                  <a:lnTo>
                    <a:pt x="467391" y="12501"/>
                  </a:lnTo>
                  <a:lnTo>
                    <a:pt x="460183" y="9970"/>
                  </a:lnTo>
                  <a:lnTo>
                    <a:pt x="480280" y="9970"/>
                  </a:lnTo>
                  <a:lnTo>
                    <a:pt x="480450" y="10100"/>
                  </a:lnTo>
                  <a:lnTo>
                    <a:pt x="488022" y="20414"/>
                  </a:lnTo>
                  <a:lnTo>
                    <a:pt x="494058" y="33950"/>
                  </a:lnTo>
                  <a:lnTo>
                    <a:pt x="550173" y="196465"/>
                  </a:lnTo>
                  <a:lnTo>
                    <a:pt x="564333" y="223586"/>
                  </a:lnTo>
                  <a:lnTo>
                    <a:pt x="586024" y="248567"/>
                  </a:lnTo>
                  <a:lnTo>
                    <a:pt x="612328" y="268647"/>
                  </a:lnTo>
                  <a:lnTo>
                    <a:pt x="640325" y="281070"/>
                  </a:lnTo>
                  <a:lnTo>
                    <a:pt x="806433" y="327141"/>
                  </a:lnTo>
                  <a:lnTo>
                    <a:pt x="820350" y="332345"/>
                  </a:lnTo>
                  <a:lnTo>
                    <a:pt x="831134" y="339269"/>
                  </a:lnTo>
                  <a:lnTo>
                    <a:pt x="838559" y="347728"/>
                  </a:lnTo>
                  <a:lnTo>
                    <a:pt x="842405" y="357533"/>
                  </a:lnTo>
                  <a:lnTo>
                    <a:pt x="842428" y="368062"/>
                  </a:lnTo>
                  <a:lnTo>
                    <a:pt x="838624" y="378644"/>
                  </a:lnTo>
                  <a:lnTo>
                    <a:pt x="831131" y="389023"/>
                  </a:lnTo>
                  <a:lnTo>
                    <a:pt x="820084" y="398941"/>
                  </a:lnTo>
                  <a:lnTo>
                    <a:pt x="682366" y="502300"/>
                  </a:lnTo>
                  <a:lnTo>
                    <a:pt x="660886" y="524099"/>
                  </a:lnTo>
                  <a:lnTo>
                    <a:pt x="643790" y="552381"/>
                  </a:lnTo>
                  <a:lnTo>
                    <a:pt x="632770" y="583527"/>
                  </a:lnTo>
                  <a:lnTo>
                    <a:pt x="629517" y="613920"/>
                  </a:lnTo>
                  <a:lnTo>
                    <a:pt x="636897" y="785722"/>
                  </a:lnTo>
                  <a:lnTo>
                    <a:pt x="636246" y="800523"/>
                  </a:lnTo>
                  <a:lnTo>
                    <a:pt x="632975" y="812880"/>
                  </a:lnTo>
                  <a:lnTo>
                    <a:pt x="627207" y="822506"/>
                  </a:lnTo>
                  <a:close/>
                </a:path>
                <a:path w="842645" h="833120">
                  <a:moveTo>
                    <a:pt x="161209" y="761410"/>
                  </a:moveTo>
                  <a:lnTo>
                    <a:pt x="121985" y="761410"/>
                  </a:lnTo>
                  <a:lnTo>
                    <a:pt x="132104" y="760571"/>
                  </a:lnTo>
                  <a:lnTo>
                    <a:pt x="143532" y="757319"/>
                  </a:lnTo>
                  <a:lnTo>
                    <a:pt x="305084" y="697238"/>
                  </a:lnTo>
                  <a:lnTo>
                    <a:pt x="350593" y="689821"/>
                  </a:lnTo>
                  <a:lnTo>
                    <a:pt x="374131" y="691407"/>
                  </a:lnTo>
                  <a:lnTo>
                    <a:pt x="397214" y="696062"/>
                  </a:lnTo>
                  <a:lnTo>
                    <a:pt x="409078" y="700251"/>
                  </a:lnTo>
                  <a:lnTo>
                    <a:pt x="338554" y="700251"/>
                  </a:lnTo>
                  <a:lnTo>
                    <a:pt x="308572" y="706585"/>
                  </a:lnTo>
                  <a:lnTo>
                    <a:pt x="161209" y="761410"/>
                  </a:lnTo>
                  <a:close/>
                </a:path>
                <a:path w="842645" h="833120">
                  <a:moveTo>
                    <a:pt x="609669" y="832822"/>
                  </a:moveTo>
                  <a:lnTo>
                    <a:pt x="572635" y="820818"/>
                  </a:lnTo>
                  <a:lnTo>
                    <a:pt x="431389" y="722203"/>
                  </a:lnTo>
                  <a:lnTo>
                    <a:pt x="403947" y="708546"/>
                  </a:lnTo>
                  <a:lnTo>
                    <a:pt x="371674" y="701067"/>
                  </a:lnTo>
                  <a:lnTo>
                    <a:pt x="338554" y="700251"/>
                  </a:lnTo>
                  <a:lnTo>
                    <a:pt x="409078" y="700251"/>
                  </a:lnTo>
                  <a:lnTo>
                    <a:pt x="418637" y="703626"/>
                  </a:lnTo>
                  <a:lnTo>
                    <a:pt x="437196" y="713942"/>
                  </a:lnTo>
                  <a:lnTo>
                    <a:pt x="578342" y="812536"/>
                  </a:lnTo>
                  <a:lnTo>
                    <a:pt x="588581" y="818540"/>
                  </a:lnTo>
                  <a:lnTo>
                    <a:pt x="598160" y="821886"/>
                  </a:lnTo>
                  <a:lnTo>
                    <a:pt x="606768" y="822506"/>
                  </a:lnTo>
                  <a:lnTo>
                    <a:pt x="627207" y="822506"/>
                  </a:lnTo>
                  <a:lnTo>
                    <a:pt x="619012" y="829200"/>
                  </a:lnTo>
                  <a:lnTo>
                    <a:pt x="614495" y="831636"/>
                  </a:lnTo>
                  <a:lnTo>
                    <a:pt x="609669" y="8328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0464887" y="6672829"/>
            <a:ext cx="20320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spc="180" dirty="0">
                <a:solidFill>
                  <a:srgbClr val="231F20"/>
                </a:solidFill>
                <a:latin typeface="Arial MT"/>
                <a:cs typeface="Arial MT"/>
              </a:rPr>
              <a:t>4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0" y="7034234"/>
            <a:ext cx="3253104" cy="3253104"/>
            <a:chOff x="0" y="7034234"/>
            <a:chExt cx="3253104" cy="3253104"/>
          </a:xfrm>
        </p:grpSpPr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7034234"/>
              <a:ext cx="3231465" cy="325276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0" y="7034234"/>
              <a:ext cx="3253104" cy="3253104"/>
            </a:xfrm>
            <a:custGeom>
              <a:avLst/>
              <a:gdLst/>
              <a:ahLst/>
              <a:cxnLst/>
              <a:rect l="l" t="t" r="r" b="b"/>
              <a:pathLst>
                <a:path w="3253104" h="3253104">
                  <a:moveTo>
                    <a:pt x="3252764" y="3252764"/>
                  </a:moveTo>
                  <a:lnTo>
                    <a:pt x="3210137" y="3252764"/>
                  </a:lnTo>
                  <a:lnTo>
                    <a:pt x="0" y="42627"/>
                  </a:lnTo>
                  <a:lnTo>
                    <a:pt x="0" y="0"/>
                  </a:lnTo>
                  <a:lnTo>
                    <a:pt x="3252764" y="32527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1243176" y="1476822"/>
            <a:ext cx="3244850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spc="100" dirty="0">
                <a:solidFill>
                  <a:srgbClr val="FFFFFF"/>
                </a:solidFill>
                <a:latin typeface="Trebuchet MS"/>
                <a:cs typeface="Trebuchet MS"/>
              </a:rPr>
              <a:t>Funnel</a:t>
            </a:r>
            <a:r>
              <a:rPr sz="3050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90" dirty="0">
                <a:solidFill>
                  <a:srgbClr val="FFFFFF"/>
                </a:solidFill>
                <a:latin typeface="Trebuchet MS"/>
                <a:cs typeface="Trebuchet MS"/>
              </a:rPr>
              <a:t>marketing</a:t>
            </a:r>
            <a:endParaRPr sz="305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243176" y="3195987"/>
            <a:ext cx="5628005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spc="105" dirty="0">
                <a:solidFill>
                  <a:srgbClr val="FFFFFF"/>
                </a:solidFill>
                <a:latin typeface="Trebuchet MS"/>
                <a:cs typeface="Trebuchet MS"/>
              </a:rPr>
              <a:t>Tools</a:t>
            </a:r>
            <a:r>
              <a:rPr sz="305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95" dirty="0">
                <a:solidFill>
                  <a:srgbClr val="FFFFFF"/>
                </a:solidFill>
                <a:latin typeface="Trebuchet MS"/>
                <a:cs typeface="Trebuchet MS"/>
              </a:rPr>
              <a:t>dalam</a:t>
            </a:r>
            <a:r>
              <a:rPr sz="305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120" dirty="0">
                <a:solidFill>
                  <a:srgbClr val="FFFFFF"/>
                </a:solidFill>
                <a:latin typeface="Trebuchet MS"/>
                <a:cs typeface="Trebuchet MS"/>
              </a:rPr>
              <a:t>pemasaran</a:t>
            </a:r>
            <a:r>
              <a:rPr sz="305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60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endParaRPr sz="305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243176" y="4896104"/>
            <a:ext cx="5735320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spc="170" dirty="0">
                <a:solidFill>
                  <a:srgbClr val="FFFFFF"/>
                </a:solidFill>
                <a:latin typeface="Trebuchet MS"/>
                <a:cs typeface="Trebuchet MS"/>
              </a:rPr>
              <a:t>Konsep</a:t>
            </a:r>
            <a:r>
              <a:rPr sz="305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100" dirty="0">
                <a:solidFill>
                  <a:srgbClr val="FFFFFF"/>
                </a:solidFill>
                <a:latin typeface="Trebuchet MS"/>
                <a:cs typeface="Trebuchet MS"/>
              </a:rPr>
              <a:t>social</a:t>
            </a:r>
            <a:r>
              <a:rPr sz="305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70" dirty="0">
                <a:solidFill>
                  <a:srgbClr val="FFFFFF"/>
                </a:solidFill>
                <a:latin typeface="Trebuchet MS"/>
                <a:cs typeface="Trebuchet MS"/>
              </a:rPr>
              <a:t>media</a:t>
            </a:r>
            <a:r>
              <a:rPr sz="305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90" dirty="0">
                <a:solidFill>
                  <a:srgbClr val="FFFFFF"/>
                </a:solidFill>
                <a:latin typeface="Trebuchet MS"/>
                <a:cs typeface="Trebuchet MS"/>
              </a:rPr>
              <a:t>marketing</a:t>
            </a:r>
            <a:endParaRPr sz="305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243176" y="6252063"/>
            <a:ext cx="5921375" cy="1111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0"/>
              </a:spcBef>
            </a:pPr>
            <a:r>
              <a:rPr sz="3050" spc="55" dirty="0">
                <a:solidFill>
                  <a:srgbClr val="FFFFFF"/>
                </a:solidFill>
                <a:latin typeface="Trebuchet MS"/>
                <a:cs typeface="Trebuchet MS"/>
              </a:rPr>
              <a:t>Copywriting,</a:t>
            </a:r>
            <a:r>
              <a:rPr sz="305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75" dirty="0">
                <a:solidFill>
                  <a:srgbClr val="FFFFFF"/>
                </a:solidFill>
                <a:latin typeface="Trebuchet MS"/>
                <a:cs typeface="Trebuchet MS"/>
              </a:rPr>
              <a:t>content</a:t>
            </a:r>
            <a:r>
              <a:rPr sz="305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40" dirty="0">
                <a:solidFill>
                  <a:srgbClr val="FFFFFF"/>
                </a:solidFill>
                <a:latin typeface="Trebuchet MS"/>
                <a:cs typeface="Trebuchet MS"/>
              </a:rPr>
              <a:t>marketing, </a:t>
            </a:r>
            <a:r>
              <a:rPr sz="3050" spc="114" dirty="0">
                <a:solidFill>
                  <a:srgbClr val="FFFFFF"/>
                </a:solidFill>
                <a:latin typeface="Trebuchet MS"/>
                <a:cs typeface="Trebuchet MS"/>
              </a:rPr>
              <a:t>dan</a:t>
            </a:r>
            <a:r>
              <a:rPr sz="3050"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90" dirty="0">
                <a:solidFill>
                  <a:srgbClr val="FFFFFF"/>
                </a:solidFill>
                <a:latin typeface="Trebuchet MS"/>
                <a:cs typeface="Trebuchet MS"/>
              </a:rPr>
              <a:t>advertising</a:t>
            </a:r>
            <a:r>
              <a:rPr sz="3050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50" spc="60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endParaRPr sz="3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862A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7602" y="4574981"/>
            <a:ext cx="2828924" cy="29051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0670" y="4769458"/>
            <a:ext cx="2828924" cy="29051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93740" y="4769458"/>
            <a:ext cx="2828924" cy="29051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301921" y="3834097"/>
            <a:ext cx="14253844" cy="3860165"/>
            <a:chOff x="2301921" y="3834097"/>
            <a:chExt cx="14253844" cy="38601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1921" y="4255361"/>
              <a:ext cx="4086224" cy="32289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9183" y="3834097"/>
              <a:ext cx="5467349" cy="38480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8816" y="4255361"/>
              <a:ext cx="4676774" cy="34385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826060" y="7905512"/>
            <a:ext cx="3510279" cy="1739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500" spc="-10" dirty="0">
                <a:solidFill>
                  <a:srgbClr val="FFFFFF"/>
                </a:solidFill>
                <a:latin typeface="Tahoma"/>
                <a:cs typeface="Tahoma"/>
              </a:rPr>
              <a:t>ENTERTAINMENT</a:t>
            </a:r>
            <a:endParaRPr sz="3500">
              <a:latin typeface="Tahoma"/>
              <a:cs typeface="Tahoma"/>
            </a:endParaRPr>
          </a:p>
          <a:p>
            <a:pPr marL="191770" marR="184150" algn="ctr">
              <a:lnSpc>
                <a:spcPct val="107100"/>
              </a:lnSpc>
            </a:pPr>
            <a:r>
              <a:rPr sz="3500" spc="50" dirty="0">
                <a:solidFill>
                  <a:srgbClr val="FFFFFF"/>
                </a:solidFill>
                <a:latin typeface="Tahoma"/>
                <a:cs typeface="Tahoma"/>
              </a:rPr>
              <a:t>(Education/Fun Fact)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98242" y="1193363"/>
            <a:ext cx="1069149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75" dirty="0">
                <a:solidFill>
                  <a:srgbClr val="FFFFFF"/>
                </a:solidFill>
              </a:rPr>
              <a:t>CONTENT</a:t>
            </a:r>
            <a:r>
              <a:rPr spc="440" dirty="0">
                <a:solidFill>
                  <a:srgbClr val="FFFFFF"/>
                </a:solidFill>
              </a:rPr>
              <a:t> </a:t>
            </a:r>
            <a:r>
              <a:rPr spc="650" dirty="0">
                <a:solidFill>
                  <a:srgbClr val="FFFFFF"/>
                </a:solidFill>
              </a:rPr>
              <a:t>PILLARS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016601" y="7905512"/>
            <a:ext cx="4255135" cy="1168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500" spc="-10" dirty="0">
                <a:solidFill>
                  <a:srgbClr val="FFFFFF"/>
                </a:solidFill>
                <a:latin typeface="Tahoma"/>
                <a:cs typeface="Tahoma"/>
              </a:rPr>
              <a:t>INFORM</a:t>
            </a:r>
            <a:endParaRPr sz="3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3500" spc="65" dirty="0">
                <a:solidFill>
                  <a:srgbClr val="FFFFFF"/>
                </a:solidFill>
                <a:latin typeface="Tahoma"/>
                <a:cs typeface="Tahoma"/>
              </a:rPr>
              <a:t>(Product</a:t>
            </a:r>
            <a:r>
              <a:rPr sz="3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Tahoma"/>
                <a:cs typeface="Tahoma"/>
              </a:rPr>
              <a:t>Knowledge)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803571" y="7905512"/>
            <a:ext cx="2665730" cy="1168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500" spc="-10" dirty="0">
                <a:solidFill>
                  <a:srgbClr val="FFFFFF"/>
                </a:solidFill>
                <a:latin typeface="Tahoma"/>
                <a:cs typeface="Tahoma"/>
              </a:rPr>
              <a:t>CONVINCE</a:t>
            </a:r>
            <a:endParaRPr sz="3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3500" spc="40" dirty="0">
                <a:solidFill>
                  <a:srgbClr val="FFFFFF"/>
                </a:solidFill>
                <a:latin typeface="Tahoma"/>
                <a:cs typeface="Tahoma"/>
              </a:rPr>
              <a:t>(Promotions)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1765" t="32292" r="32941" b="33333"/>
          <a:stretch>
            <a:fillRect/>
          </a:stretch>
        </p:blipFill>
        <p:spPr bwMode="auto">
          <a:xfrm>
            <a:off x="990600" y="952500"/>
            <a:ext cx="1493520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2777754"/>
              <a:ext cx="13535025" cy="6334125"/>
            </a:xfrm>
            <a:custGeom>
              <a:avLst/>
              <a:gdLst/>
              <a:ahLst/>
              <a:cxnLst/>
              <a:rect l="l" t="t" r="r" b="b"/>
              <a:pathLst>
                <a:path w="13535025" h="6334125">
                  <a:moveTo>
                    <a:pt x="13535023" y="6334124"/>
                  </a:moveTo>
                  <a:lnTo>
                    <a:pt x="0" y="6334124"/>
                  </a:lnTo>
                  <a:lnTo>
                    <a:pt x="0" y="0"/>
                  </a:lnTo>
                  <a:lnTo>
                    <a:pt x="13535023" y="0"/>
                  </a:lnTo>
                  <a:lnTo>
                    <a:pt x="13535023" y="6334124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199" y="5129783"/>
              <a:ext cx="12472415" cy="16032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8340" y="1171280"/>
              <a:ext cx="7562215" cy="1600200"/>
            </a:xfrm>
            <a:custGeom>
              <a:avLst/>
              <a:gdLst/>
              <a:ahLst/>
              <a:cxnLst/>
              <a:rect l="l" t="t" r="r" b="b"/>
              <a:pathLst>
                <a:path w="7562215" h="1600200">
                  <a:moveTo>
                    <a:pt x="0" y="1599640"/>
                  </a:moveTo>
                  <a:lnTo>
                    <a:pt x="7561936" y="1599640"/>
                  </a:lnTo>
                  <a:lnTo>
                    <a:pt x="7561936" y="0"/>
                  </a:lnTo>
                  <a:lnTo>
                    <a:pt x="0" y="0"/>
                  </a:lnTo>
                  <a:lnTo>
                    <a:pt x="0" y="1599640"/>
                  </a:lnTo>
                  <a:close/>
                </a:path>
              </a:pathLst>
            </a:custGeom>
            <a:solidFill>
              <a:srgbClr val="FED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8700" y="1171280"/>
              <a:ext cx="1600200" cy="1600200"/>
            </a:xfrm>
            <a:custGeom>
              <a:avLst/>
              <a:gdLst/>
              <a:ahLst/>
              <a:cxnLst/>
              <a:rect l="l" t="t" r="r" b="b"/>
              <a:pathLst>
                <a:path w="1600200" h="1600200">
                  <a:moveTo>
                    <a:pt x="1599640" y="1599640"/>
                  </a:moveTo>
                  <a:lnTo>
                    <a:pt x="0" y="1599640"/>
                  </a:lnTo>
                  <a:lnTo>
                    <a:pt x="0" y="0"/>
                  </a:lnTo>
                  <a:lnTo>
                    <a:pt x="1599640" y="0"/>
                  </a:lnTo>
                  <a:lnTo>
                    <a:pt x="1599640" y="1599640"/>
                  </a:lnTo>
                  <a:close/>
                </a:path>
              </a:pathLst>
            </a:custGeom>
            <a:solidFill>
              <a:srgbClr val="F5A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1002" y="1473582"/>
              <a:ext cx="993775" cy="993775"/>
            </a:xfrm>
            <a:custGeom>
              <a:avLst/>
              <a:gdLst/>
              <a:ahLst/>
              <a:cxnLst/>
              <a:rect l="l" t="t" r="r" b="b"/>
              <a:pathLst>
                <a:path w="993775" h="993775">
                  <a:moveTo>
                    <a:pt x="522394" y="993737"/>
                  </a:moveTo>
                  <a:lnTo>
                    <a:pt x="471347" y="993737"/>
                  </a:lnTo>
                  <a:lnTo>
                    <a:pt x="471343" y="558493"/>
                  </a:lnTo>
                  <a:lnTo>
                    <a:pt x="252015" y="777821"/>
                  </a:lnTo>
                  <a:lnTo>
                    <a:pt x="215920" y="741726"/>
                  </a:lnTo>
                  <a:lnTo>
                    <a:pt x="435252" y="522390"/>
                  </a:lnTo>
                  <a:lnTo>
                    <a:pt x="0" y="522390"/>
                  </a:lnTo>
                  <a:lnTo>
                    <a:pt x="0" y="471347"/>
                  </a:lnTo>
                  <a:lnTo>
                    <a:pt x="435256" y="471343"/>
                  </a:lnTo>
                  <a:lnTo>
                    <a:pt x="215929" y="252015"/>
                  </a:lnTo>
                  <a:lnTo>
                    <a:pt x="252019" y="215916"/>
                  </a:lnTo>
                  <a:lnTo>
                    <a:pt x="471343" y="435239"/>
                  </a:lnTo>
                  <a:lnTo>
                    <a:pt x="471343" y="0"/>
                  </a:lnTo>
                  <a:lnTo>
                    <a:pt x="522394" y="0"/>
                  </a:lnTo>
                  <a:lnTo>
                    <a:pt x="522394" y="435248"/>
                  </a:lnTo>
                  <a:lnTo>
                    <a:pt x="741717" y="215924"/>
                  </a:lnTo>
                  <a:lnTo>
                    <a:pt x="777816" y="252019"/>
                  </a:lnTo>
                  <a:lnTo>
                    <a:pt x="558493" y="471343"/>
                  </a:lnTo>
                  <a:lnTo>
                    <a:pt x="993737" y="471343"/>
                  </a:lnTo>
                  <a:lnTo>
                    <a:pt x="993737" y="522390"/>
                  </a:lnTo>
                  <a:lnTo>
                    <a:pt x="558493" y="522390"/>
                  </a:lnTo>
                  <a:lnTo>
                    <a:pt x="777825" y="741722"/>
                  </a:lnTo>
                  <a:lnTo>
                    <a:pt x="741726" y="777816"/>
                  </a:lnTo>
                  <a:lnTo>
                    <a:pt x="522394" y="558484"/>
                  </a:lnTo>
                  <a:lnTo>
                    <a:pt x="522394" y="993737"/>
                  </a:lnTo>
                  <a:close/>
                </a:path>
              </a:pathLst>
            </a:custGeom>
            <a:solidFill>
              <a:srgbClr val="7C5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50379" y="1383769"/>
            <a:ext cx="2446020" cy="9855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150" spc="300" dirty="0">
                <a:solidFill>
                  <a:srgbClr val="7C53A2"/>
                </a:solidFill>
              </a:rPr>
              <a:t>VISIT</a:t>
            </a:r>
            <a:r>
              <a:rPr sz="6300" spc="300" dirty="0">
                <a:solidFill>
                  <a:srgbClr val="7C53A2"/>
                </a:solidFill>
                <a:latin typeface="Calibri"/>
                <a:cs typeface="Calibri"/>
              </a:rPr>
              <a:t>:</a:t>
            </a:r>
            <a:endParaRPr sz="6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88" y="4221734"/>
                  </a:moveTo>
                  <a:lnTo>
                    <a:pt x="18006238" y="0"/>
                  </a:lnTo>
                  <a:lnTo>
                    <a:pt x="17976266" y="0"/>
                  </a:lnTo>
                  <a:lnTo>
                    <a:pt x="17946307" y="0"/>
                  </a:lnTo>
                  <a:lnTo>
                    <a:pt x="17376839" y="0"/>
                  </a:lnTo>
                  <a:lnTo>
                    <a:pt x="17376839" y="8833955"/>
                  </a:lnTo>
                  <a:lnTo>
                    <a:pt x="1471053" y="9895522"/>
                  </a:lnTo>
                  <a:lnTo>
                    <a:pt x="905852" y="1427213"/>
                  </a:lnTo>
                  <a:lnTo>
                    <a:pt x="907859" y="1457045"/>
                  </a:lnTo>
                  <a:lnTo>
                    <a:pt x="16813632" y="395490"/>
                  </a:lnTo>
                  <a:lnTo>
                    <a:pt x="17376839" y="8833955"/>
                  </a:lnTo>
                  <a:lnTo>
                    <a:pt x="17376839" y="0"/>
                  </a:lnTo>
                  <a:lnTo>
                    <a:pt x="16817607" y="0"/>
                  </a:lnTo>
                  <a:lnTo>
                    <a:pt x="5651868" y="0"/>
                  </a:lnTo>
                  <a:lnTo>
                    <a:pt x="5202821" y="0"/>
                  </a:lnTo>
                  <a:lnTo>
                    <a:pt x="4753788" y="0"/>
                  </a:lnTo>
                  <a:lnTo>
                    <a:pt x="0" y="317271"/>
                  </a:lnTo>
                  <a:lnTo>
                    <a:pt x="0" y="6118631"/>
                  </a:lnTo>
                  <a:lnTo>
                    <a:pt x="278193" y="10286987"/>
                  </a:lnTo>
                  <a:lnTo>
                    <a:pt x="13566928" y="10286987"/>
                  </a:lnTo>
                  <a:lnTo>
                    <a:pt x="18287988" y="9971900"/>
                  </a:lnTo>
                  <a:lnTo>
                    <a:pt x="18287988" y="9941941"/>
                  </a:lnTo>
                  <a:lnTo>
                    <a:pt x="18287988" y="9911969"/>
                  </a:lnTo>
                  <a:lnTo>
                    <a:pt x="18287988" y="5119687"/>
                  </a:lnTo>
                  <a:lnTo>
                    <a:pt x="18287988" y="4670704"/>
                  </a:lnTo>
                  <a:lnTo>
                    <a:pt x="18287988" y="42217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8777" y="9119072"/>
              <a:ext cx="15095722" cy="11679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52" y="3"/>
              <a:ext cx="15110124" cy="11794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3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443108" y="9925756"/>
                  </a:moveTo>
                  <a:lnTo>
                    <a:pt x="1467218" y="10286996"/>
                  </a:lnTo>
                  <a:lnTo>
                    <a:pt x="326943" y="10286996"/>
                  </a:lnTo>
                  <a:lnTo>
                    <a:pt x="307890" y="10001522"/>
                  </a:lnTo>
                  <a:lnTo>
                    <a:pt x="1443108" y="9925756"/>
                  </a:lnTo>
                  <a:close/>
                </a:path>
                <a:path w="18288000" h="10287000">
                  <a:moveTo>
                    <a:pt x="800186" y="292637"/>
                  </a:moveTo>
                  <a:lnTo>
                    <a:pt x="875961" y="1428005"/>
                  </a:lnTo>
                  <a:lnTo>
                    <a:pt x="0" y="1486467"/>
                  </a:lnTo>
                  <a:lnTo>
                    <a:pt x="0" y="346042"/>
                  </a:lnTo>
                  <a:lnTo>
                    <a:pt x="800186" y="292637"/>
                  </a:lnTo>
                  <a:close/>
                </a:path>
                <a:path w="18288000" h="10287000">
                  <a:moveTo>
                    <a:pt x="18287999" y="8801514"/>
                  </a:moveTo>
                  <a:lnTo>
                    <a:pt x="18287999" y="9941939"/>
                  </a:lnTo>
                  <a:lnTo>
                    <a:pt x="17498254" y="9994647"/>
                  </a:lnTo>
                  <a:lnTo>
                    <a:pt x="17422479" y="8859279"/>
                  </a:lnTo>
                  <a:lnTo>
                    <a:pt x="18287999" y="8801514"/>
                  </a:lnTo>
                  <a:close/>
                </a:path>
                <a:path w="18288000" h="10287000">
                  <a:moveTo>
                    <a:pt x="17970280" y="0"/>
                  </a:moveTo>
                  <a:lnTo>
                    <a:pt x="17989357" y="285843"/>
                  </a:lnTo>
                  <a:lnTo>
                    <a:pt x="16855332" y="361528"/>
                  </a:lnTo>
                  <a:lnTo>
                    <a:pt x="16831203" y="0"/>
                  </a:lnTo>
                  <a:lnTo>
                    <a:pt x="17970280" y="0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9503917"/>
                  </a:moveTo>
                  <a:lnTo>
                    <a:pt x="18287999" y="9587013"/>
                  </a:lnTo>
                  <a:lnTo>
                    <a:pt x="18091766" y="9566636"/>
                  </a:lnTo>
                  <a:lnTo>
                    <a:pt x="17927823" y="9756193"/>
                  </a:lnTo>
                  <a:lnTo>
                    <a:pt x="17875005" y="9509576"/>
                  </a:lnTo>
                  <a:lnTo>
                    <a:pt x="17642198" y="9415627"/>
                  </a:lnTo>
                  <a:lnTo>
                    <a:pt x="17860296" y="9289186"/>
                  </a:lnTo>
                  <a:lnTo>
                    <a:pt x="17879872" y="9037737"/>
                  </a:lnTo>
                  <a:lnTo>
                    <a:pt x="18067712" y="9206214"/>
                  </a:lnTo>
                  <a:lnTo>
                    <a:pt x="18197075" y="9175002"/>
                  </a:lnTo>
                  <a:lnTo>
                    <a:pt x="18210603" y="9377691"/>
                  </a:lnTo>
                  <a:lnTo>
                    <a:pt x="18287999" y="9503917"/>
                  </a:lnTo>
                  <a:close/>
                </a:path>
                <a:path w="18288000" h="10287000">
                  <a:moveTo>
                    <a:pt x="18287999" y="9153064"/>
                  </a:moveTo>
                  <a:lnTo>
                    <a:pt x="18287999" y="9202858"/>
                  </a:lnTo>
                  <a:lnTo>
                    <a:pt x="18210603" y="9377691"/>
                  </a:lnTo>
                  <a:lnTo>
                    <a:pt x="18197075" y="9175002"/>
                  </a:lnTo>
                  <a:lnTo>
                    <a:pt x="18287999" y="9153064"/>
                  </a:lnTo>
                  <a:close/>
                </a:path>
                <a:path w="18288000" h="10287000">
                  <a:moveTo>
                    <a:pt x="17392115" y="0"/>
                  </a:moveTo>
                  <a:lnTo>
                    <a:pt x="17285059" y="125461"/>
                  </a:lnTo>
                  <a:lnTo>
                    <a:pt x="17258190" y="0"/>
                  </a:lnTo>
                  <a:lnTo>
                    <a:pt x="17392115" y="0"/>
                  </a:lnTo>
                  <a:close/>
                </a:path>
                <a:path w="18288000" h="10287000">
                  <a:moveTo>
                    <a:pt x="884578" y="10286996"/>
                  </a:moveTo>
                  <a:lnTo>
                    <a:pt x="756045" y="10286996"/>
                  </a:lnTo>
                  <a:lnTo>
                    <a:pt x="764434" y="10179237"/>
                  </a:lnTo>
                  <a:lnTo>
                    <a:pt x="884578" y="10286996"/>
                  </a:lnTo>
                  <a:close/>
                </a:path>
                <a:path w="18288000" h="10287000">
                  <a:moveTo>
                    <a:pt x="584053" y="1101043"/>
                  </a:moveTo>
                  <a:lnTo>
                    <a:pt x="334201" y="1074963"/>
                  </a:lnTo>
                  <a:lnTo>
                    <a:pt x="170417" y="1266908"/>
                  </a:lnTo>
                  <a:lnTo>
                    <a:pt x="117600" y="1020291"/>
                  </a:lnTo>
                  <a:lnTo>
                    <a:pt x="0" y="971075"/>
                  </a:lnTo>
                  <a:lnTo>
                    <a:pt x="0" y="855832"/>
                  </a:lnTo>
                  <a:lnTo>
                    <a:pt x="102652" y="796320"/>
                  </a:lnTo>
                  <a:lnTo>
                    <a:pt x="121512" y="546118"/>
                  </a:lnTo>
                  <a:lnTo>
                    <a:pt x="309351" y="714594"/>
                  </a:lnTo>
                  <a:lnTo>
                    <a:pt x="438715" y="683381"/>
                  </a:lnTo>
                  <a:lnTo>
                    <a:pt x="452242" y="886071"/>
                  </a:lnTo>
                  <a:lnTo>
                    <a:pt x="584053" y="1101043"/>
                  </a:lnTo>
                  <a:close/>
                </a:path>
                <a:path w="18288000" h="10287000">
                  <a:moveTo>
                    <a:pt x="554317" y="655489"/>
                  </a:moveTo>
                  <a:lnTo>
                    <a:pt x="452242" y="886071"/>
                  </a:lnTo>
                  <a:lnTo>
                    <a:pt x="438715" y="683381"/>
                  </a:lnTo>
                  <a:lnTo>
                    <a:pt x="554317" y="655489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615086" y="1106195"/>
                  </a:moveTo>
                  <a:lnTo>
                    <a:pt x="614680" y="1098994"/>
                  </a:lnTo>
                  <a:lnTo>
                    <a:pt x="614222" y="1094346"/>
                  </a:lnTo>
                  <a:lnTo>
                    <a:pt x="612736" y="1090041"/>
                  </a:lnTo>
                  <a:lnTo>
                    <a:pt x="610222" y="1086104"/>
                  </a:lnTo>
                  <a:lnTo>
                    <a:pt x="519226" y="937882"/>
                  </a:lnTo>
                  <a:lnTo>
                    <a:pt x="486498" y="884580"/>
                  </a:lnTo>
                  <a:lnTo>
                    <a:pt x="582345" y="668401"/>
                  </a:lnTo>
                  <a:lnTo>
                    <a:pt x="584695" y="663219"/>
                  </a:lnTo>
                  <a:lnTo>
                    <a:pt x="585495" y="657809"/>
                  </a:lnTo>
                  <a:lnTo>
                    <a:pt x="559104" y="626033"/>
                  </a:lnTo>
                  <a:lnTo>
                    <a:pt x="553605" y="625805"/>
                  </a:lnTo>
                  <a:lnTo>
                    <a:pt x="499262" y="638886"/>
                  </a:lnTo>
                  <a:lnTo>
                    <a:pt x="318389" y="682421"/>
                  </a:lnTo>
                  <a:lnTo>
                    <a:pt x="142455" y="524738"/>
                  </a:lnTo>
                  <a:lnTo>
                    <a:pt x="138239" y="520877"/>
                  </a:lnTo>
                  <a:lnTo>
                    <a:pt x="133311" y="518452"/>
                  </a:lnTo>
                  <a:lnTo>
                    <a:pt x="122059" y="516458"/>
                  </a:lnTo>
                  <a:lnTo>
                    <a:pt x="116611" y="517055"/>
                  </a:lnTo>
                  <a:lnTo>
                    <a:pt x="111315" y="519226"/>
                  </a:lnTo>
                  <a:lnTo>
                    <a:pt x="106070" y="521322"/>
                  </a:lnTo>
                  <a:lnTo>
                    <a:pt x="101765" y="524637"/>
                  </a:lnTo>
                  <a:lnTo>
                    <a:pt x="95034" y="533730"/>
                  </a:lnTo>
                  <a:lnTo>
                    <a:pt x="93103" y="538810"/>
                  </a:lnTo>
                  <a:lnTo>
                    <a:pt x="74002" y="780249"/>
                  </a:lnTo>
                  <a:lnTo>
                    <a:pt x="0" y="823277"/>
                  </a:lnTo>
                  <a:lnTo>
                    <a:pt x="0" y="889889"/>
                  </a:lnTo>
                  <a:lnTo>
                    <a:pt x="117525" y="821702"/>
                  </a:lnTo>
                  <a:lnTo>
                    <a:pt x="121780" y="819277"/>
                  </a:lnTo>
                  <a:lnTo>
                    <a:pt x="125222" y="816000"/>
                  </a:lnTo>
                  <a:lnTo>
                    <a:pt x="130467" y="807720"/>
                  </a:lnTo>
                  <a:lnTo>
                    <a:pt x="131965" y="803211"/>
                  </a:lnTo>
                  <a:lnTo>
                    <a:pt x="147154" y="607136"/>
                  </a:lnTo>
                  <a:lnTo>
                    <a:pt x="289941" y="735063"/>
                  </a:lnTo>
                  <a:lnTo>
                    <a:pt x="293547" y="738390"/>
                  </a:lnTo>
                  <a:lnTo>
                    <a:pt x="297726" y="740676"/>
                  </a:lnTo>
                  <a:lnTo>
                    <a:pt x="307225" y="743165"/>
                  </a:lnTo>
                  <a:lnTo>
                    <a:pt x="312000" y="743204"/>
                  </a:lnTo>
                  <a:lnTo>
                    <a:pt x="316776" y="742073"/>
                  </a:lnTo>
                  <a:lnTo>
                    <a:pt x="503326" y="699643"/>
                  </a:lnTo>
                  <a:lnTo>
                    <a:pt x="477964" y="756691"/>
                  </a:lnTo>
                  <a:lnTo>
                    <a:pt x="425500" y="874661"/>
                  </a:lnTo>
                  <a:lnTo>
                    <a:pt x="423545" y="879182"/>
                  </a:lnTo>
                  <a:lnTo>
                    <a:pt x="422884" y="883297"/>
                  </a:lnTo>
                  <a:lnTo>
                    <a:pt x="422795" y="883894"/>
                  </a:lnTo>
                  <a:lnTo>
                    <a:pt x="423202" y="888212"/>
                  </a:lnTo>
                  <a:lnTo>
                    <a:pt x="423138" y="893508"/>
                  </a:lnTo>
                  <a:lnTo>
                    <a:pt x="424548" y="898613"/>
                  </a:lnTo>
                  <a:lnTo>
                    <a:pt x="527799" y="1066431"/>
                  </a:lnTo>
                  <a:lnTo>
                    <a:pt x="332219" y="1046302"/>
                  </a:lnTo>
                  <a:lnTo>
                    <a:pt x="327507" y="1046988"/>
                  </a:lnTo>
                  <a:lnTo>
                    <a:pt x="318414" y="1050696"/>
                  </a:lnTo>
                  <a:lnTo>
                    <a:pt x="314579" y="1053515"/>
                  </a:lnTo>
                  <a:lnTo>
                    <a:pt x="311442" y="1057300"/>
                  </a:lnTo>
                  <a:lnTo>
                    <a:pt x="186931" y="1203071"/>
                  </a:lnTo>
                  <a:lnTo>
                    <a:pt x="145821" y="1010754"/>
                  </a:lnTo>
                  <a:lnTo>
                    <a:pt x="129044" y="994346"/>
                  </a:lnTo>
                  <a:lnTo>
                    <a:pt x="0" y="938682"/>
                  </a:lnTo>
                  <a:lnTo>
                    <a:pt x="0" y="1004824"/>
                  </a:lnTo>
                  <a:lnTo>
                    <a:pt x="91528" y="1042809"/>
                  </a:lnTo>
                  <a:lnTo>
                    <a:pt x="142544" y="1279563"/>
                  </a:lnTo>
                  <a:lnTo>
                    <a:pt x="145122" y="1284351"/>
                  </a:lnTo>
                  <a:lnTo>
                    <a:pt x="153009" y="1292453"/>
                  </a:lnTo>
                  <a:lnTo>
                    <a:pt x="157721" y="1295171"/>
                  </a:lnTo>
                  <a:lnTo>
                    <a:pt x="163093" y="1296530"/>
                  </a:lnTo>
                  <a:lnTo>
                    <a:pt x="168732" y="1298003"/>
                  </a:lnTo>
                  <a:lnTo>
                    <a:pt x="174218" y="1297863"/>
                  </a:lnTo>
                  <a:lnTo>
                    <a:pt x="185102" y="1294396"/>
                  </a:lnTo>
                  <a:lnTo>
                    <a:pt x="189661" y="1291336"/>
                  </a:lnTo>
                  <a:lnTo>
                    <a:pt x="193319" y="1286954"/>
                  </a:lnTo>
                  <a:lnTo>
                    <a:pt x="346735" y="1107287"/>
                  </a:lnTo>
                  <a:lnTo>
                    <a:pt x="587387" y="1132141"/>
                  </a:lnTo>
                  <a:lnTo>
                    <a:pt x="592823" y="1131189"/>
                  </a:lnTo>
                  <a:lnTo>
                    <a:pt x="603135" y="1126185"/>
                  </a:lnTo>
                  <a:lnTo>
                    <a:pt x="607250" y="1122502"/>
                  </a:lnTo>
                  <a:lnTo>
                    <a:pt x="610323" y="1117663"/>
                  </a:lnTo>
                  <a:lnTo>
                    <a:pt x="613613" y="1112164"/>
                  </a:lnTo>
                  <a:lnTo>
                    <a:pt x="615086" y="1106195"/>
                  </a:lnTo>
                  <a:close/>
                </a:path>
                <a:path w="18288000" h="10287000">
                  <a:moveTo>
                    <a:pt x="907275" y="1454277"/>
                  </a:moveTo>
                  <a:lnTo>
                    <a:pt x="827620" y="260832"/>
                  </a:lnTo>
                  <a:lnTo>
                    <a:pt x="767956" y="264820"/>
                  </a:lnTo>
                  <a:lnTo>
                    <a:pt x="0" y="316064"/>
                  </a:lnTo>
                  <a:lnTo>
                    <a:pt x="0" y="377609"/>
                  </a:lnTo>
                  <a:lnTo>
                    <a:pt x="772033" y="326097"/>
                  </a:lnTo>
                  <a:lnTo>
                    <a:pt x="843737" y="1400187"/>
                  </a:lnTo>
                  <a:lnTo>
                    <a:pt x="0" y="1456499"/>
                  </a:lnTo>
                  <a:lnTo>
                    <a:pt x="0" y="1514830"/>
                  </a:lnTo>
                  <a:lnTo>
                    <a:pt x="907275" y="1454277"/>
                  </a:lnTo>
                  <a:close/>
                </a:path>
                <a:path w="18288000" h="10287000">
                  <a:moveTo>
                    <a:pt x="929944" y="10286987"/>
                  </a:moveTo>
                  <a:lnTo>
                    <a:pt x="785317" y="10157066"/>
                  </a:lnTo>
                  <a:lnTo>
                    <a:pt x="781062" y="10153294"/>
                  </a:lnTo>
                  <a:lnTo>
                    <a:pt x="776135" y="10150907"/>
                  </a:lnTo>
                  <a:lnTo>
                    <a:pt x="764933" y="10148926"/>
                  </a:lnTo>
                  <a:lnTo>
                    <a:pt x="759485" y="10149472"/>
                  </a:lnTo>
                  <a:lnTo>
                    <a:pt x="726795" y="10286987"/>
                  </a:lnTo>
                  <a:lnTo>
                    <a:pt x="786803" y="10286987"/>
                  </a:lnTo>
                  <a:lnTo>
                    <a:pt x="790232" y="10242639"/>
                  </a:lnTo>
                  <a:lnTo>
                    <a:pt x="839584" y="10286987"/>
                  </a:lnTo>
                  <a:lnTo>
                    <a:pt x="929944" y="10286987"/>
                  </a:lnTo>
                  <a:close/>
                </a:path>
                <a:path w="18288000" h="10287000">
                  <a:moveTo>
                    <a:pt x="1227886" y="10286987"/>
                  </a:moveTo>
                  <a:lnTo>
                    <a:pt x="1199527" y="10258704"/>
                  </a:lnTo>
                  <a:lnTo>
                    <a:pt x="1195209" y="10258806"/>
                  </a:lnTo>
                  <a:lnTo>
                    <a:pt x="1190917" y="10259860"/>
                  </a:lnTo>
                  <a:lnTo>
                    <a:pt x="1078204" y="10286987"/>
                  </a:lnTo>
                  <a:lnTo>
                    <a:pt x="1227886" y="10286987"/>
                  </a:lnTo>
                  <a:close/>
                </a:path>
                <a:path w="18288000" h="10287000">
                  <a:moveTo>
                    <a:pt x="1227886" y="10286962"/>
                  </a:moveTo>
                  <a:lnTo>
                    <a:pt x="1227607" y="10282542"/>
                  </a:lnTo>
                  <a:lnTo>
                    <a:pt x="1227886" y="10286962"/>
                  </a:lnTo>
                  <a:close/>
                </a:path>
                <a:path w="18288000" h="10287000">
                  <a:moveTo>
                    <a:pt x="1497177" y="10286987"/>
                  </a:moveTo>
                  <a:lnTo>
                    <a:pt x="1471053" y="9895522"/>
                  </a:lnTo>
                  <a:lnTo>
                    <a:pt x="276161" y="9975266"/>
                  </a:lnTo>
                  <a:lnTo>
                    <a:pt x="296976" y="10286987"/>
                  </a:lnTo>
                  <a:lnTo>
                    <a:pt x="358101" y="10286987"/>
                  </a:lnTo>
                  <a:lnTo>
                    <a:pt x="341007" y="10030879"/>
                  </a:lnTo>
                  <a:lnTo>
                    <a:pt x="1414970" y="9959200"/>
                  </a:lnTo>
                  <a:lnTo>
                    <a:pt x="1436852" y="10286987"/>
                  </a:lnTo>
                  <a:lnTo>
                    <a:pt x="1497177" y="10286987"/>
                  </a:lnTo>
                  <a:close/>
                </a:path>
                <a:path w="18288000" h="10287000">
                  <a:moveTo>
                    <a:pt x="17429252" y="0"/>
                  </a:moveTo>
                  <a:lnTo>
                    <a:pt x="17353471" y="0"/>
                  </a:lnTo>
                  <a:lnTo>
                    <a:pt x="17301515" y="60820"/>
                  </a:lnTo>
                  <a:lnTo>
                    <a:pt x="17288510" y="0"/>
                  </a:lnTo>
                  <a:lnTo>
                    <a:pt x="17226268" y="0"/>
                  </a:lnTo>
                  <a:lnTo>
                    <a:pt x="17255490" y="136626"/>
                  </a:lnTo>
                  <a:lnTo>
                    <a:pt x="17258068" y="141414"/>
                  </a:lnTo>
                  <a:lnTo>
                    <a:pt x="17265955" y="149529"/>
                  </a:lnTo>
                  <a:lnTo>
                    <a:pt x="17270667" y="152247"/>
                  </a:lnTo>
                  <a:lnTo>
                    <a:pt x="17276141" y="153631"/>
                  </a:lnTo>
                  <a:lnTo>
                    <a:pt x="17281678" y="155079"/>
                  </a:lnTo>
                  <a:lnTo>
                    <a:pt x="17287164" y="154940"/>
                  </a:lnTo>
                  <a:lnTo>
                    <a:pt x="17298048" y="151460"/>
                  </a:lnTo>
                  <a:lnTo>
                    <a:pt x="17302607" y="148412"/>
                  </a:lnTo>
                  <a:lnTo>
                    <a:pt x="17306265" y="144018"/>
                  </a:lnTo>
                  <a:lnTo>
                    <a:pt x="17429252" y="0"/>
                  </a:lnTo>
                  <a:close/>
                </a:path>
                <a:path w="18288000" h="10287000">
                  <a:moveTo>
                    <a:pt x="18022266" y="312013"/>
                  </a:moveTo>
                  <a:lnTo>
                    <a:pt x="18001438" y="0"/>
                  </a:lnTo>
                  <a:lnTo>
                    <a:pt x="17941506" y="0"/>
                  </a:lnTo>
                  <a:lnTo>
                    <a:pt x="17958727" y="257911"/>
                  </a:lnTo>
                  <a:lnTo>
                    <a:pt x="16884765" y="329590"/>
                  </a:lnTo>
                  <a:lnTo>
                    <a:pt x="16862756" y="0"/>
                  </a:lnTo>
                  <a:lnTo>
                    <a:pt x="16802837" y="0"/>
                  </a:lnTo>
                  <a:lnTo>
                    <a:pt x="16828973" y="391655"/>
                  </a:lnTo>
                  <a:lnTo>
                    <a:pt x="18022266" y="312013"/>
                  </a:lnTo>
                  <a:close/>
                </a:path>
                <a:path w="18288000" h="10287000">
                  <a:moveTo>
                    <a:pt x="18287988" y="9911969"/>
                  </a:moveTo>
                  <a:lnTo>
                    <a:pt x="17527677" y="9962705"/>
                  </a:lnTo>
                  <a:lnTo>
                    <a:pt x="17452010" y="8828938"/>
                  </a:lnTo>
                  <a:lnTo>
                    <a:pt x="17392346" y="8832913"/>
                  </a:lnTo>
                  <a:lnTo>
                    <a:pt x="17472000" y="10026371"/>
                  </a:lnTo>
                  <a:lnTo>
                    <a:pt x="18287988" y="9971900"/>
                  </a:lnTo>
                  <a:lnTo>
                    <a:pt x="18287988" y="9911969"/>
                  </a:lnTo>
                  <a:close/>
                </a:path>
                <a:path w="18288000" h="10287000">
                  <a:moveTo>
                    <a:pt x="18287988" y="9121026"/>
                  </a:moveTo>
                  <a:lnTo>
                    <a:pt x="18256695" y="9128557"/>
                  </a:lnTo>
                  <a:lnTo>
                    <a:pt x="18075821" y="9172105"/>
                  </a:lnTo>
                  <a:lnTo>
                    <a:pt x="17899863" y="9014028"/>
                  </a:lnTo>
                  <a:lnTo>
                    <a:pt x="17895596" y="9010256"/>
                  </a:lnTo>
                  <a:lnTo>
                    <a:pt x="17890668" y="9007869"/>
                  </a:lnTo>
                  <a:lnTo>
                    <a:pt x="17879467" y="9005887"/>
                  </a:lnTo>
                  <a:lnTo>
                    <a:pt x="17874018" y="9006434"/>
                  </a:lnTo>
                  <a:lnTo>
                    <a:pt x="17831804" y="9269501"/>
                  </a:lnTo>
                  <a:lnTo>
                    <a:pt x="17704880" y="9343161"/>
                  </a:lnTo>
                  <a:lnTo>
                    <a:pt x="17627181" y="9388259"/>
                  </a:lnTo>
                  <a:lnTo>
                    <a:pt x="17613694" y="9413418"/>
                  </a:lnTo>
                  <a:lnTo>
                    <a:pt x="17614062" y="9418815"/>
                  </a:lnTo>
                  <a:lnTo>
                    <a:pt x="17849330" y="9532061"/>
                  </a:lnTo>
                  <a:lnTo>
                    <a:pt x="17899952" y="9768878"/>
                  </a:lnTo>
                  <a:lnTo>
                    <a:pt x="17902543" y="9773691"/>
                  </a:lnTo>
                  <a:lnTo>
                    <a:pt x="17910467" y="9781832"/>
                  </a:lnTo>
                  <a:lnTo>
                    <a:pt x="17915205" y="9784550"/>
                  </a:lnTo>
                  <a:lnTo>
                    <a:pt x="17926241" y="9787293"/>
                  </a:lnTo>
                  <a:lnTo>
                    <a:pt x="17931702" y="9787103"/>
                  </a:lnTo>
                  <a:lnTo>
                    <a:pt x="17942510" y="9783610"/>
                  </a:lnTo>
                  <a:lnTo>
                    <a:pt x="17947056" y="9780575"/>
                  </a:lnTo>
                  <a:lnTo>
                    <a:pt x="18104142" y="9596577"/>
                  </a:lnTo>
                  <a:lnTo>
                    <a:pt x="18287988" y="9615576"/>
                  </a:lnTo>
                  <a:lnTo>
                    <a:pt x="18287988" y="9445676"/>
                  </a:lnTo>
                  <a:lnTo>
                    <a:pt x="18285232" y="9441282"/>
                  </a:lnTo>
                  <a:lnTo>
                    <a:pt x="18285232" y="9556115"/>
                  </a:lnTo>
                  <a:lnTo>
                    <a:pt x="18089690" y="9535985"/>
                  </a:lnTo>
                  <a:lnTo>
                    <a:pt x="18084940" y="9536671"/>
                  </a:lnTo>
                  <a:lnTo>
                    <a:pt x="18075847" y="9540380"/>
                  </a:lnTo>
                  <a:lnTo>
                    <a:pt x="18072011" y="9543199"/>
                  </a:lnTo>
                  <a:lnTo>
                    <a:pt x="18068875" y="9546984"/>
                  </a:lnTo>
                  <a:lnTo>
                    <a:pt x="17944389" y="9693148"/>
                  </a:lnTo>
                  <a:lnTo>
                    <a:pt x="17904295" y="9505620"/>
                  </a:lnTo>
                  <a:lnTo>
                    <a:pt x="17903343" y="9500794"/>
                  </a:lnTo>
                  <a:lnTo>
                    <a:pt x="17901298" y="9496527"/>
                  </a:lnTo>
                  <a:lnTo>
                    <a:pt x="17894961" y="9488970"/>
                  </a:lnTo>
                  <a:lnTo>
                    <a:pt x="17891087" y="9486201"/>
                  </a:lnTo>
                  <a:lnTo>
                    <a:pt x="17886503" y="9484436"/>
                  </a:lnTo>
                  <a:lnTo>
                    <a:pt x="17709414" y="9411132"/>
                  </a:lnTo>
                  <a:lnTo>
                    <a:pt x="17875225" y="9315361"/>
                  </a:lnTo>
                  <a:lnTo>
                    <a:pt x="17879581" y="9312948"/>
                  </a:lnTo>
                  <a:lnTo>
                    <a:pt x="17883086" y="9309633"/>
                  </a:lnTo>
                  <a:lnTo>
                    <a:pt x="17888344" y="9301175"/>
                  </a:lnTo>
                  <a:lnTo>
                    <a:pt x="17889779" y="9296578"/>
                  </a:lnTo>
                  <a:lnTo>
                    <a:pt x="17890020" y="9291599"/>
                  </a:lnTo>
                  <a:lnTo>
                    <a:pt x="17904854" y="9100795"/>
                  </a:lnTo>
                  <a:lnTo>
                    <a:pt x="18047627" y="9228734"/>
                  </a:lnTo>
                  <a:lnTo>
                    <a:pt x="18069662" y="9236456"/>
                  </a:lnTo>
                  <a:lnTo>
                    <a:pt x="18074437" y="9235326"/>
                  </a:lnTo>
                  <a:lnTo>
                    <a:pt x="18260835" y="9190520"/>
                  </a:lnTo>
                  <a:lnTo>
                    <a:pt x="18235473" y="9247556"/>
                  </a:lnTo>
                  <a:lnTo>
                    <a:pt x="18183022" y="9365539"/>
                  </a:lnTo>
                  <a:lnTo>
                    <a:pt x="18181054" y="9370060"/>
                  </a:lnTo>
                  <a:lnTo>
                    <a:pt x="18180393" y="9374175"/>
                  </a:lnTo>
                  <a:lnTo>
                    <a:pt x="18180304" y="9374772"/>
                  </a:lnTo>
                  <a:lnTo>
                    <a:pt x="18180762" y="9379674"/>
                  </a:lnTo>
                  <a:lnTo>
                    <a:pt x="18181016" y="9384462"/>
                  </a:lnTo>
                  <a:lnTo>
                    <a:pt x="18182374" y="9388894"/>
                  </a:lnTo>
                  <a:lnTo>
                    <a:pt x="18184851" y="9392996"/>
                  </a:lnTo>
                  <a:lnTo>
                    <a:pt x="18285232" y="9556115"/>
                  </a:lnTo>
                  <a:lnTo>
                    <a:pt x="18285232" y="9441282"/>
                  </a:lnTo>
                  <a:lnTo>
                    <a:pt x="18276647" y="9427566"/>
                  </a:lnTo>
                  <a:lnTo>
                    <a:pt x="18244008" y="9375457"/>
                  </a:lnTo>
                  <a:lnTo>
                    <a:pt x="18287988" y="9274200"/>
                  </a:lnTo>
                  <a:lnTo>
                    <a:pt x="18287988" y="9121026"/>
                  </a:lnTo>
                  <a:close/>
                </a:path>
                <a:path w="18288000" h="10287000">
                  <a:moveTo>
                    <a:pt x="18287988" y="8773135"/>
                  </a:moveTo>
                  <a:lnTo>
                    <a:pt x="17452010" y="8828938"/>
                  </a:lnTo>
                  <a:lnTo>
                    <a:pt x="17455998" y="8888603"/>
                  </a:lnTo>
                  <a:lnTo>
                    <a:pt x="18287988" y="8833079"/>
                  </a:lnTo>
                  <a:lnTo>
                    <a:pt x="18287988" y="87731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1422" y="1608662"/>
              <a:ext cx="15106649" cy="70675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1765" t="20833" r="32941" b="6250"/>
          <a:stretch>
            <a:fillRect/>
          </a:stretch>
        </p:blipFill>
        <p:spPr bwMode="auto">
          <a:xfrm>
            <a:off x="1828800" y="495300"/>
            <a:ext cx="134874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1765" t="40625" r="32941" b="23958"/>
          <a:stretch>
            <a:fillRect/>
          </a:stretch>
        </p:blipFill>
        <p:spPr bwMode="auto">
          <a:xfrm>
            <a:off x="1828800" y="1333500"/>
            <a:ext cx="129540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6"/>
            <a:ext cx="18288000" cy="10287000"/>
            <a:chOff x="0" y="6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6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7976273" y="0"/>
                  </a:moveTo>
                  <a:lnTo>
                    <a:pt x="18287999" y="4670702"/>
                  </a:lnTo>
                  <a:lnTo>
                    <a:pt x="18287999" y="9941933"/>
                  </a:lnTo>
                  <a:lnTo>
                    <a:pt x="13117851" y="10286993"/>
                  </a:lnTo>
                  <a:lnTo>
                    <a:pt x="308165" y="10286993"/>
                  </a:lnTo>
                  <a:lnTo>
                    <a:pt x="0" y="5669650"/>
                  </a:lnTo>
                  <a:lnTo>
                    <a:pt x="0" y="347235"/>
                  </a:lnTo>
                  <a:lnTo>
                    <a:pt x="800266" y="293825"/>
                  </a:lnTo>
                  <a:lnTo>
                    <a:pt x="1443108" y="9925750"/>
                  </a:lnTo>
                  <a:lnTo>
                    <a:pt x="17408955" y="8860176"/>
                  </a:lnTo>
                  <a:lnTo>
                    <a:pt x="16817619" y="0"/>
                  </a:lnTo>
                  <a:lnTo>
                    <a:pt x="17976273" y="0"/>
                  </a:lnTo>
                  <a:close/>
                </a:path>
                <a:path w="18288000" h="10287000">
                  <a:moveTo>
                    <a:pt x="16817619" y="0"/>
                  </a:moveTo>
                  <a:lnTo>
                    <a:pt x="16841887" y="363618"/>
                  </a:lnTo>
                  <a:lnTo>
                    <a:pt x="876041" y="1429192"/>
                  </a:lnTo>
                  <a:lnTo>
                    <a:pt x="800266" y="293825"/>
                  </a:lnTo>
                  <a:lnTo>
                    <a:pt x="5202748" y="0"/>
                  </a:lnTo>
                  <a:lnTo>
                    <a:pt x="16817619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5220672"/>
                  </a:moveTo>
                  <a:lnTo>
                    <a:pt x="338130" y="10286993"/>
                  </a:lnTo>
                  <a:lnTo>
                    <a:pt x="278200" y="10286993"/>
                  </a:lnTo>
                  <a:lnTo>
                    <a:pt x="0" y="6118628"/>
                  </a:lnTo>
                  <a:lnTo>
                    <a:pt x="0" y="5220672"/>
                  </a:lnTo>
                  <a:close/>
                </a:path>
                <a:path w="18288000" h="10287000">
                  <a:moveTo>
                    <a:pt x="5651785" y="0"/>
                  </a:moveTo>
                  <a:lnTo>
                    <a:pt x="0" y="377204"/>
                  </a:lnTo>
                  <a:lnTo>
                    <a:pt x="0" y="317266"/>
                  </a:lnTo>
                  <a:lnTo>
                    <a:pt x="4753711" y="0"/>
                  </a:lnTo>
                  <a:lnTo>
                    <a:pt x="5651785" y="0"/>
                  </a:lnTo>
                  <a:close/>
                </a:path>
                <a:path w="18288000" h="10287000">
                  <a:moveTo>
                    <a:pt x="16869330" y="331818"/>
                  </a:moveTo>
                  <a:lnTo>
                    <a:pt x="17440380" y="8888048"/>
                  </a:lnTo>
                  <a:lnTo>
                    <a:pt x="1414870" y="9957604"/>
                  </a:lnTo>
                  <a:lnTo>
                    <a:pt x="843820" y="1401374"/>
                  </a:lnTo>
                  <a:lnTo>
                    <a:pt x="903882" y="1397365"/>
                  </a:lnTo>
                  <a:lnTo>
                    <a:pt x="1471056" y="9895514"/>
                  </a:lnTo>
                  <a:lnTo>
                    <a:pt x="17376840" y="8833949"/>
                  </a:lnTo>
                  <a:lnTo>
                    <a:pt x="16809667" y="335800"/>
                  </a:lnTo>
                  <a:lnTo>
                    <a:pt x="16869330" y="331818"/>
                  </a:lnTo>
                  <a:close/>
                </a:path>
                <a:path w="18288000" h="10287000">
                  <a:moveTo>
                    <a:pt x="16809667" y="335800"/>
                  </a:moveTo>
                  <a:lnTo>
                    <a:pt x="16813649" y="395472"/>
                  </a:lnTo>
                  <a:lnTo>
                    <a:pt x="907864" y="1457037"/>
                  </a:lnTo>
                  <a:lnTo>
                    <a:pt x="903882" y="1397365"/>
                  </a:lnTo>
                  <a:lnTo>
                    <a:pt x="16809667" y="335800"/>
                  </a:lnTo>
                  <a:close/>
                </a:path>
                <a:path w="18288000" h="10287000">
                  <a:moveTo>
                    <a:pt x="18287999" y="9911964"/>
                  </a:moveTo>
                  <a:lnTo>
                    <a:pt x="18287999" y="9971902"/>
                  </a:lnTo>
                  <a:lnTo>
                    <a:pt x="13566889" y="10286993"/>
                  </a:lnTo>
                  <a:lnTo>
                    <a:pt x="12668814" y="10286993"/>
                  </a:lnTo>
                  <a:lnTo>
                    <a:pt x="18287999" y="9911964"/>
                  </a:lnTo>
                  <a:close/>
                </a:path>
                <a:path w="18288000" h="10287000">
                  <a:moveTo>
                    <a:pt x="18006238" y="0"/>
                  </a:moveTo>
                  <a:lnTo>
                    <a:pt x="18287999" y="4221724"/>
                  </a:lnTo>
                  <a:lnTo>
                    <a:pt x="18287999" y="5119681"/>
                  </a:lnTo>
                  <a:lnTo>
                    <a:pt x="17946307" y="0"/>
                  </a:lnTo>
                  <a:lnTo>
                    <a:pt x="1800623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8776" y="9119070"/>
              <a:ext cx="15095723" cy="11679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52" y="6"/>
              <a:ext cx="15110122" cy="11794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443108" y="9925750"/>
                  </a:moveTo>
                  <a:lnTo>
                    <a:pt x="1467218" y="10286993"/>
                  </a:lnTo>
                  <a:lnTo>
                    <a:pt x="326943" y="10286993"/>
                  </a:lnTo>
                  <a:lnTo>
                    <a:pt x="307890" y="10001516"/>
                  </a:lnTo>
                  <a:lnTo>
                    <a:pt x="1443108" y="9925750"/>
                  </a:lnTo>
                  <a:close/>
                </a:path>
                <a:path w="18288000" h="10287000">
                  <a:moveTo>
                    <a:pt x="800186" y="292631"/>
                  </a:moveTo>
                  <a:lnTo>
                    <a:pt x="875961" y="1427999"/>
                  </a:lnTo>
                  <a:lnTo>
                    <a:pt x="0" y="1486462"/>
                  </a:lnTo>
                  <a:lnTo>
                    <a:pt x="0" y="346037"/>
                  </a:lnTo>
                  <a:lnTo>
                    <a:pt x="800186" y="292631"/>
                  </a:lnTo>
                  <a:close/>
                </a:path>
                <a:path w="18288000" h="10287000">
                  <a:moveTo>
                    <a:pt x="18287999" y="8801508"/>
                  </a:moveTo>
                  <a:lnTo>
                    <a:pt x="18287999" y="9941933"/>
                  </a:lnTo>
                  <a:lnTo>
                    <a:pt x="17498254" y="9994641"/>
                  </a:lnTo>
                  <a:lnTo>
                    <a:pt x="17422479" y="8859274"/>
                  </a:lnTo>
                  <a:lnTo>
                    <a:pt x="18287999" y="8801508"/>
                  </a:lnTo>
                  <a:close/>
                </a:path>
                <a:path w="18288000" h="10287000">
                  <a:moveTo>
                    <a:pt x="17970280" y="0"/>
                  </a:moveTo>
                  <a:lnTo>
                    <a:pt x="17989357" y="285837"/>
                  </a:lnTo>
                  <a:lnTo>
                    <a:pt x="16855332" y="361523"/>
                  </a:lnTo>
                  <a:lnTo>
                    <a:pt x="16831203" y="0"/>
                  </a:lnTo>
                  <a:lnTo>
                    <a:pt x="17970280" y="0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9503912"/>
                  </a:moveTo>
                  <a:lnTo>
                    <a:pt x="18287999" y="9587007"/>
                  </a:lnTo>
                  <a:lnTo>
                    <a:pt x="18091766" y="9566630"/>
                  </a:lnTo>
                  <a:lnTo>
                    <a:pt x="17927823" y="9756188"/>
                  </a:lnTo>
                  <a:lnTo>
                    <a:pt x="17875005" y="9509570"/>
                  </a:lnTo>
                  <a:lnTo>
                    <a:pt x="17642198" y="9415621"/>
                  </a:lnTo>
                  <a:lnTo>
                    <a:pt x="17860296" y="9289180"/>
                  </a:lnTo>
                  <a:lnTo>
                    <a:pt x="17879872" y="9037732"/>
                  </a:lnTo>
                  <a:lnTo>
                    <a:pt x="18067712" y="9206209"/>
                  </a:lnTo>
                  <a:lnTo>
                    <a:pt x="18197075" y="9174996"/>
                  </a:lnTo>
                  <a:lnTo>
                    <a:pt x="18210603" y="9377685"/>
                  </a:lnTo>
                  <a:lnTo>
                    <a:pt x="18287999" y="9503912"/>
                  </a:lnTo>
                  <a:close/>
                </a:path>
                <a:path w="18288000" h="10287000">
                  <a:moveTo>
                    <a:pt x="18287999" y="9153058"/>
                  </a:moveTo>
                  <a:lnTo>
                    <a:pt x="18287999" y="9202852"/>
                  </a:lnTo>
                  <a:lnTo>
                    <a:pt x="18210603" y="9377685"/>
                  </a:lnTo>
                  <a:lnTo>
                    <a:pt x="18197075" y="9174996"/>
                  </a:lnTo>
                  <a:lnTo>
                    <a:pt x="18287999" y="9153058"/>
                  </a:lnTo>
                  <a:close/>
                </a:path>
                <a:path w="18288000" h="10287000">
                  <a:moveTo>
                    <a:pt x="17392110" y="0"/>
                  </a:moveTo>
                  <a:lnTo>
                    <a:pt x="17285059" y="125455"/>
                  </a:lnTo>
                  <a:lnTo>
                    <a:pt x="17258191" y="0"/>
                  </a:lnTo>
                  <a:lnTo>
                    <a:pt x="17392110" y="0"/>
                  </a:lnTo>
                  <a:close/>
                </a:path>
                <a:path w="18288000" h="10287000">
                  <a:moveTo>
                    <a:pt x="884581" y="10286993"/>
                  </a:moveTo>
                  <a:lnTo>
                    <a:pt x="756045" y="10286993"/>
                  </a:lnTo>
                  <a:lnTo>
                    <a:pt x="764434" y="10179231"/>
                  </a:lnTo>
                  <a:lnTo>
                    <a:pt x="884581" y="10286993"/>
                  </a:lnTo>
                  <a:close/>
                </a:path>
                <a:path w="18288000" h="10287000">
                  <a:moveTo>
                    <a:pt x="584053" y="1101038"/>
                  </a:moveTo>
                  <a:lnTo>
                    <a:pt x="334201" y="1074957"/>
                  </a:lnTo>
                  <a:lnTo>
                    <a:pt x="170417" y="1266902"/>
                  </a:lnTo>
                  <a:lnTo>
                    <a:pt x="117600" y="1020285"/>
                  </a:lnTo>
                  <a:lnTo>
                    <a:pt x="0" y="971069"/>
                  </a:lnTo>
                  <a:lnTo>
                    <a:pt x="0" y="855826"/>
                  </a:lnTo>
                  <a:lnTo>
                    <a:pt x="102652" y="796314"/>
                  </a:lnTo>
                  <a:lnTo>
                    <a:pt x="121512" y="546112"/>
                  </a:lnTo>
                  <a:lnTo>
                    <a:pt x="309351" y="714589"/>
                  </a:lnTo>
                  <a:lnTo>
                    <a:pt x="438715" y="683376"/>
                  </a:lnTo>
                  <a:lnTo>
                    <a:pt x="452242" y="886065"/>
                  </a:lnTo>
                  <a:lnTo>
                    <a:pt x="584053" y="1101038"/>
                  </a:lnTo>
                  <a:close/>
                </a:path>
                <a:path w="18288000" h="10287000">
                  <a:moveTo>
                    <a:pt x="554317" y="655483"/>
                  </a:moveTo>
                  <a:lnTo>
                    <a:pt x="452242" y="886065"/>
                  </a:lnTo>
                  <a:lnTo>
                    <a:pt x="438715" y="683376"/>
                  </a:lnTo>
                  <a:lnTo>
                    <a:pt x="554317" y="655483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615086" y="1106195"/>
                  </a:moveTo>
                  <a:lnTo>
                    <a:pt x="614680" y="1098994"/>
                  </a:lnTo>
                  <a:lnTo>
                    <a:pt x="614222" y="1094346"/>
                  </a:lnTo>
                  <a:lnTo>
                    <a:pt x="612736" y="1090041"/>
                  </a:lnTo>
                  <a:lnTo>
                    <a:pt x="610222" y="1086104"/>
                  </a:lnTo>
                  <a:lnTo>
                    <a:pt x="519226" y="937882"/>
                  </a:lnTo>
                  <a:lnTo>
                    <a:pt x="486498" y="884580"/>
                  </a:lnTo>
                  <a:lnTo>
                    <a:pt x="582345" y="668401"/>
                  </a:lnTo>
                  <a:lnTo>
                    <a:pt x="584695" y="663219"/>
                  </a:lnTo>
                  <a:lnTo>
                    <a:pt x="585495" y="657809"/>
                  </a:lnTo>
                  <a:lnTo>
                    <a:pt x="559104" y="626033"/>
                  </a:lnTo>
                  <a:lnTo>
                    <a:pt x="553605" y="625805"/>
                  </a:lnTo>
                  <a:lnTo>
                    <a:pt x="499262" y="638886"/>
                  </a:lnTo>
                  <a:lnTo>
                    <a:pt x="318389" y="682421"/>
                  </a:lnTo>
                  <a:lnTo>
                    <a:pt x="142455" y="524738"/>
                  </a:lnTo>
                  <a:lnTo>
                    <a:pt x="138239" y="520877"/>
                  </a:lnTo>
                  <a:lnTo>
                    <a:pt x="133311" y="518452"/>
                  </a:lnTo>
                  <a:lnTo>
                    <a:pt x="122059" y="516458"/>
                  </a:lnTo>
                  <a:lnTo>
                    <a:pt x="116611" y="517042"/>
                  </a:lnTo>
                  <a:lnTo>
                    <a:pt x="111315" y="519226"/>
                  </a:lnTo>
                  <a:lnTo>
                    <a:pt x="106070" y="521322"/>
                  </a:lnTo>
                  <a:lnTo>
                    <a:pt x="101765" y="524637"/>
                  </a:lnTo>
                  <a:lnTo>
                    <a:pt x="95034" y="533730"/>
                  </a:lnTo>
                  <a:lnTo>
                    <a:pt x="93103" y="538810"/>
                  </a:lnTo>
                  <a:lnTo>
                    <a:pt x="74002" y="780249"/>
                  </a:lnTo>
                  <a:lnTo>
                    <a:pt x="0" y="823264"/>
                  </a:lnTo>
                  <a:lnTo>
                    <a:pt x="0" y="889876"/>
                  </a:lnTo>
                  <a:lnTo>
                    <a:pt x="117525" y="821690"/>
                  </a:lnTo>
                  <a:lnTo>
                    <a:pt x="121780" y="819277"/>
                  </a:lnTo>
                  <a:lnTo>
                    <a:pt x="125222" y="815987"/>
                  </a:lnTo>
                  <a:lnTo>
                    <a:pt x="130467" y="807720"/>
                  </a:lnTo>
                  <a:lnTo>
                    <a:pt x="131965" y="803211"/>
                  </a:lnTo>
                  <a:lnTo>
                    <a:pt x="147154" y="607136"/>
                  </a:lnTo>
                  <a:lnTo>
                    <a:pt x="289941" y="735063"/>
                  </a:lnTo>
                  <a:lnTo>
                    <a:pt x="293547" y="738390"/>
                  </a:lnTo>
                  <a:lnTo>
                    <a:pt x="297726" y="740676"/>
                  </a:lnTo>
                  <a:lnTo>
                    <a:pt x="307225" y="743153"/>
                  </a:lnTo>
                  <a:lnTo>
                    <a:pt x="312000" y="743204"/>
                  </a:lnTo>
                  <a:lnTo>
                    <a:pt x="316776" y="742061"/>
                  </a:lnTo>
                  <a:lnTo>
                    <a:pt x="503326" y="699643"/>
                  </a:lnTo>
                  <a:lnTo>
                    <a:pt x="477964" y="756678"/>
                  </a:lnTo>
                  <a:lnTo>
                    <a:pt x="425500" y="874661"/>
                  </a:lnTo>
                  <a:lnTo>
                    <a:pt x="423545" y="879182"/>
                  </a:lnTo>
                  <a:lnTo>
                    <a:pt x="422884" y="883297"/>
                  </a:lnTo>
                  <a:lnTo>
                    <a:pt x="422795" y="883894"/>
                  </a:lnTo>
                  <a:lnTo>
                    <a:pt x="423202" y="888212"/>
                  </a:lnTo>
                  <a:lnTo>
                    <a:pt x="423138" y="893508"/>
                  </a:lnTo>
                  <a:lnTo>
                    <a:pt x="424548" y="898613"/>
                  </a:lnTo>
                  <a:lnTo>
                    <a:pt x="527799" y="1066431"/>
                  </a:lnTo>
                  <a:lnTo>
                    <a:pt x="332219" y="1046302"/>
                  </a:lnTo>
                  <a:lnTo>
                    <a:pt x="327507" y="1046975"/>
                  </a:lnTo>
                  <a:lnTo>
                    <a:pt x="318414" y="1050696"/>
                  </a:lnTo>
                  <a:lnTo>
                    <a:pt x="314579" y="1053515"/>
                  </a:lnTo>
                  <a:lnTo>
                    <a:pt x="311442" y="1057300"/>
                  </a:lnTo>
                  <a:lnTo>
                    <a:pt x="186931" y="1203071"/>
                  </a:lnTo>
                  <a:lnTo>
                    <a:pt x="145821" y="1010742"/>
                  </a:lnTo>
                  <a:lnTo>
                    <a:pt x="129044" y="994346"/>
                  </a:lnTo>
                  <a:lnTo>
                    <a:pt x="0" y="938682"/>
                  </a:lnTo>
                  <a:lnTo>
                    <a:pt x="0" y="1004824"/>
                  </a:lnTo>
                  <a:lnTo>
                    <a:pt x="91528" y="1042809"/>
                  </a:lnTo>
                  <a:lnTo>
                    <a:pt x="142544" y="1279563"/>
                  </a:lnTo>
                  <a:lnTo>
                    <a:pt x="145122" y="1284351"/>
                  </a:lnTo>
                  <a:lnTo>
                    <a:pt x="153009" y="1292453"/>
                  </a:lnTo>
                  <a:lnTo>
                    <a:pt x="157721" y="1295171"/>
                  </a:lnTo>
                  <a:lnTo>
                    <a:pt x="163093" y="1296530"/>
                  </a:lnTo>
                  <a:lnTo>
                    <a:pt x="168732" y="1298003"/>
                  </a:lnTo>
                  <a:lnTo>
                    <a:pt x="174218" y="1297863"/>
                  </a:lnTo>
                  <a:lnTo>
                    <a:pt x="185102" y="1294396"/>
                  </a:lnTo>
                  <a:lnTo>
                    <a:pt x="189661" y="1291336"/>
                  </a:lnTo>
                  <a:lnTo>
                    <a:pt x="193319" y="1286954"/>
                  </a:lnTo>
                  <a:lnTo>
                    <a:pt x="346735" y="1107287"/>
                  </a:lnTo>
                  <a:lnTo>
                    <a:pt x="587387" y="1132141"/>
                  </a:lnTo>
                  <a:lnTo>
                    <a:pt x="592823" y="1131189"/>
                  </a:lnTo>
                  <a:lnTo>
                    <a:pt x="603135" y="1126172"/>
                  </a:lnTo>
                  <a:lnTo>
                    <a:pt x="607250" y="1122502"/>
                  </a:lnTo>
                  <a:lnTo>
                    <a:pt x="610323" y="1117663"/>
                  </a:lnTo>
                  <a:lnTo>
                    <a:pt x="613613" y="1112151"/>
                  </a:lnTo>
                  <a:lnTo>
                    <a:pt x="615086" y="1106195"/>
                  </a:lnTo>
                  <a:close/>
                </a:path>
                <a:path w="18288000" h="10287000">
                  <a:moveTo>
                    <a:pt x="907275" y="1454277"/>
                  </a:moveTo>
                  <a:lnTo>
                    <a:pt x="827620" y="260832"/>
                  </a:lnTo>
                  <a:lnTo>
                    <a:pt x="767956" y="264807"/>
                  </a:lnTo>
                  <a:lnTo>
                    <a:pt x="0" y="316064"/>
                  </a:lnTo>
                  <a:lnTo>
                    <a:pt x="0" y="377609"/>
                  </a:lnTo>
                  <a:lnTo>
                    <a:pt x="772033" y="326085"/>
                  </a:lnTo>
                  <a:lnTo>
                    <a:pt x="843737" y="1400187"/>
                  </a:lnTo>
                  <a:lnTo>
                    <a:pt x="0" y="1456499"/>
                  </a:lnTo>
                  <a:lnTo>
                    <a:pt x="0" y="1514830"/>
                  </a:lnTo>
                  <a:lnTo>
                    <a:pt x="907275" y="1454277"/>
                  </a:lnTo>
                  <a:close/>
                </a:path>
                <a:path w="18288000" h="10287000">
                  <a:moveTo>
                    <a:pt x="929957" y="10286987"/>
                  </a:moveTo>
                  <a:lnTo>
                    <a:pt x="785317" y="10157054"/>
                  </a:lnTo>
                  <a:lnTo>
                    <a:pt x="781062" y="10153294"/>
                  </a:lnTo>
                  <a:lnTo>
                    <a:pt x="776135" y="10150907"/>
                  </a:lnTo>
                  <a:lnTo>
                    <a:pt x="764933" y="10148926"/>
                  </a:lnTo>
                  <a:lnTo>
                    <a:pt x="759485" y="10149472"/>
                  </a:lnTo>
                  <a:lnTo>
                    <a:pt x="726795" y="10286987"/>
                  </a:lnTo>
                  <a:lnTo>
                    <a:pt x="786803" y="10286987"/>
                  </a:lnTo>
                  <a:lnTo>
                    <a:pt x="790232" y="10242639"/>
                  </a:lnTo>
                  <a:lnTo>
                    <a:pt x="839597" y="10286987"/>
                  </a:lnTo>
                  <a:lnTo>
                    <a:pt x="929957" y="10286987"/>
                  </a:lnTo>
                  <a:close/>
                </a:path>
                <a:path w="18288000" h="10287000">
                  <a:moveTo>
                    <a:pt x="1227886" y="10286987"/>
                  </a:moveTo>
                  <a:lnTo>
                    <a:pt x="1199527" y="10258704"/>
                  </a:lnTo>
                  <a:lnTo>
                    <a:pt x="1195209" y="10258806"/>
                  </a:lnTo>
                  <a:lnTo>
                    <a:pt x="1190917" y="10259860"/>
                  </a:lnTo>
                  <a:lnTo>
                    <a:pt x="1078191" y="10286987"/>
                  </a:lnTo>
                  <a:lnTo>
                    <a:pt x="1227886" y="10286987"/>
                  </a:lnTo>
                  <a:close/>
                </a:path>
                <a:path w="18288000" h="10287000">
                  <a:moveTo>
                    <a:pt x="1227886" y="10286962"/>
                  </a:moveTo>
                  <a:lnTo>
                    <a:pt x="1227607" y="10282542"/>
                  </a:lnTo>
                  <a:lnTo>
                    <a:pt x="1227886" y="10286962"/>
                  </a:lnTo>
                  <a:close/>
                </a:path>
                <a:path w="18288000" h="10287000">
                  <a:moveTo>
                    <a:pt x="1497177" y="10286987"/>
                  </a:moveTo>
                  <a:lnTo>
                    <a:pt x="1471053" y="9895510"/>
                  </a:lnTo>
                  <a:lnTo>
                    <a:pt x="276161" y="9975266"/>
                  </a:lnTo>
                  <a:lnTo>
                    <a:pt x="296976" y="10286987"/>
                  </a:lnTo>
                  <a:lnTo>
                    <a:pt x="358101" y="10286987"/>
                  </a:lnTo>
                  <a:lnTo>
                    <a:pt x="341007" y="10030879"/>
                  </a:lnTo>
                  <a:lnTo>
                    <a:pt x="1414970" y="9959200"/>
                  </a:lnTo>
                  <a:lnTo>
                    <a:pt x="1436852" y="10286987"/>
                  </a:lnTo>
                  <a:lnTo>
                    <a:pt x="1497177" y="10286987"/>
                  </a:lnTo>
                  <a:close/>
                </a:path>
                <a:path w="18288000" h="10287000">
                  <a:moveTo>
                    <a:pt x="17429252" y="0"/>
                  </a:moveTo>
                  <a:lnTo>
                    <a:pt x="17353471" y="0"/>
                  </a:lnTo>
                  <a:lnTo>
                    <a:pt x="17301515" y="60820"/>
                  </a:lnTo>
                  <a:lnTo>
                    <a:pt x="17288510" y="0"/>
                  </a:lnTo>
                  <a:lnTo>
                    <a:pt x="17226268" y="0"/>
                  </a:lnTo>
                  <a:lnTo>
                    <a:pt x="17255490" y="136626"/>
                  </a:lnTo>
                  <a:lnTo>
                    <a:pt x="17258068" y="141414"/>
                  </a:lnTo>
                  <a:lnTo>
                    <a:pt x="17265955" y="149517"/>
                  </a:lnTo>
                  <a:lnTo>
                    <a:pt x="17270667" y="152234"/>
                  </a:lnTo>
                  <a:lnTo>
                    <a:pt x="17276141" y="153619"/>
                  </a:lnTo>
                  <a:lnTo>
                    <a:pt x="17281678" y="155079"/>
                  </a:lnTo>
                  <a:lnTo>
                    <a:pt x="17287164" y="154940"/>
                  </a:lnTo>
                  <a:lnTo>
                    <a:pt x="17298048" y="151460"/>
                  </a:lnTo>
                  <a:lnTo>
                    <a:pt x="17302607" y="148399"/>
                  </a:lnTo>
                  <a:lnTo>
                    <a:pt x="17306265" y="144018"/>
                  </a:lnTo>
                  <a:lnTo>
                    <a:pt x="17429252" y="0"/>
                  </a:lnTo>
                  <a:close/>
                </a:path>
                <a:path w="18288000" h="10287000">
                  <a:moveTo>
                    <a:pt x="18022266" y="312013"/>
                  </a:moveTo>
                  <a:lnTo>
                    <a:pt x="18001438" y="0"/>
                  </a:lnTo>
                  <a:lnTo>
                    <a:pt x="17941506" y="0"/>
                  </a:lnTo>
                  <a:lnTo>
                    <a:pt x="17958727" y="257911"/>
                  </a:lnTo>
                  <a:lnTo>
                    <a:pt x="16884765" y="329590"/>
                  </a:lnTo>
                  <a:lnTo>
                    <a:pt x="16862756" y="0"/>
                  </a:lnTo>
                  <a:lnTo>
                    <a:pt x="16802837" y="0"/>
                  </a:lnTo>
                  <a:lnTo>
                    <a:pt x="16828973" y="391655"/>
                  </a:lnTo>
                  <a:lnTo>
                    <a:pt x="18022266" y="312013"/>
                  </a:lnTo>
                  <a:close/>
                </a:path>
                <a:path w="18288000" h="10287000">
                  <a:moveTo>
                    <a:pt x="18287988" y="9911969"/>
                  </a:moveTo>
                  <a:lnTo>
                    <a:pt x="17527677" y="9962705"/>
                  </a:lnTo>
                  <a:lnTo>
                    <a:pt x="17452010" y="8828938"/>
                  </a:lnTo>
                  <a:lnTo>
                    <a:pt x="17392346" y="8832913"/>
                  </a:lnTo>
                  <a:lnTo>
                    <a:pt x="17472000" y="10026358"/>
                  </a:lnTo>
                  <a:lnTo>
                    <a:pt x="18287988" y="9971900"/>
                  </a:lnTo>
                  <a:lnTo>
                    <a:pt x="18287988" y="9911969"/>
                  </a:lnTo>
                  <a:close/>
                </a:path>
                <a:path w="18288000" h="10287000">
                  <a:moveTo>
                    <a:pt x="18287988" y="9121026"/>
                  </a:moveTo>
                  <a:lnTo>
                    <a:pt x="18256695" y="9128557"/>
                  </a:lnTo>
                  <a:lnTo>
                    <a:pt x="18075821" y="9172105"/>
                  </a:lnTo>
                  <a:lnTo>
                    <a:pt x="17899863" y="9014015"/>
                  </a:lnTo>
                  <a:lnTo>
                    <a:pt x="17895596" y="9010256"/>
                  </a:lnTo>
                  <a:lnTo>
                    <a:pt x="17890668" y="9007869"/>
                  </a:lnTo>
                  <a:lnTo>
                    <a:pt x="17879467" y="9005887"/>
                  </a:lnTo>
                  <a:lnTo>
                    <a:pt x="17874018" y="9006434"/>
                  </a:lnTo>
                  <a:lnTo>
                    <a:pt x="17831804" y="9269501"/>
                  </a:lnTo>
                  <a:lnTo>
                    <a:pt x="17704880" y="9343161"/>
                  </a:lnTo>
                  <a:lnTo>
                    <a:pt x="17627181" y="9388259"/>
                  </a:lnTo>
                  <a:lnTo>
                    <a:pt x="17613694" y="9413418"/>
                  </a:lnTo>
                  <a:lnTo>
                    <a:pt x="17614062" y="9418815"/>
                  </a:lnTo>
                  <a:lnTo>
                    <a:pt x="17849330" y="9532061"/>
                  </a:lnTo>
                  <a:lnTo>
                    <a:pt x="17899952" y="9768878"/>
                  </a:lnTo>
                  <a:lnTo>
                    <a:pt x="17902543" y="9773679"/>
                  </a:lnTo>
                  <a:lnTo>
                    <a:pt x="17910467" y="9781832"/>
                  </a:lnTo>
                  <a:lnTo>
                    <a:pt x="17915205" y="9784550"/>
                  </a:lnTo>
                  <a:lnTo>
                    <a:pt x="17926241" y="9787280"/>
                  </a:lnTo>
                  <a:lnTo>
                    <a:pt x="17931702" y="9787103"/>
                  </a:lnTo>
                  <a:lnTo>
                    <a:pt x="17942510" y="9783610"/>
                  </a:lnTo>
                  <a:lnTo>
                    <a:pt x="17947056" y="9780575"/>
                  </a:lnTo>
                  <a:lnTo>
                    <a:pt x="18104142" y="9596577"/>
                  </a:lnTo>
                  <a:lnTo>
                    <a:pt x="18287988" y="9615564"/>
                  </a:lnTo>
                  <a:lnTo>
                    <a:pt x="18287988" y="9445676"/>
                  </a:lnTo>
                  <a:lnTo>
                    <a:pt x="18285232" y="9441282"/>
                  </a:lnTo>
                  <a:lnTo>
                    <a:pt x="18285232" y="9556115"/>
                  </a:lnTo>
                  <a:lnTo>
                    <a:pt x="18089690" y="9535985"/>
                  </a:lnTo>
                  <a:lnTo>
                    <a:pt x="18084940" y="9536659"/>
                  </a:lnTo>
                  <a:lnTo>
                    <a:pt x="18075847" y="9540380"/>
                  </a:lnTo>
                  <a:lnTo>
                    <a:pt x="18072011" y="9543199"/>
                  </a:lnTo>
                  <a:lnTo>
                    <a:pt x="18068875" y="9546984"/>
                  </a:lnTo>
                  <a:lnTo>
                    <a:pt x="17944389" y="9693148"/>
                  </a:lnTo>
                  <a:lnTo>
                    <a:pt x="17904295" y="9505620"/>
                  </a:lnTo>
                  <a:lnTo>
                    <a:pt x="17903343" y="9500794"/>
                  </a:lnTo>
                  <a:lnTo>
                    <a:pt x="17901298" y="9496527"/>
                  </a:lnTo>
                  <a:lnTo>
                    <a:pt x="17894961" y="9488970"/>
                  </a:lnTo>
                  <a:lnTo>
                    <a:pt x="17891087" y="9486201"/>
                  </a:lnTo>
                  <a:lnTo>
                    <a:pt x="17886503" y="9484423"/>
                  </a:lnTo>
                  <a:lnTo>
                    <a:pt x="17709414" y="9411132"/>
                  </a:lnTo>
                  <a:lnTo>
                    <a:pt x="17875225" y="9315361"/>
                  </a:lnTo>
                  <a:lnTo>
                    <a:pt x="17879581" y="9312948"/>
                  </a:lnTo>
                  <a:lnTo>
                    <a:pt x="17883086" y="9309633"/>
                  </a:lnTo>
                  <a:lnTo>
                    <a:pt x="17888344" y="9301175"/>
                  </a:lnTo>
                  <a:lnTo>
                    <a:pt x="17889779" y="9296565"/>
                  </a:lnTo>
                  <a:lnTo>
                    <a:pt x="17890020" y="9291587"/>
                  </a:lnTo>
                  <a:lnTo>
                    <a:pt x="17904854" y="9100795"/>
                  </a:lnTo>
                  <a:lnTo>
                    <a:pt x="18047627" y="9228722"/>
                  </a:lnTo>
                  <a:lnTo>
                    <a:pt x="18069662" y="9236443"/>
                  </a:lnTo>
                  <a:lnTo>
                    <a:pt x="18074437" y="9235326"/>
                  </a:lnTo>
                  <a:lnTo>
                    <a:pt x="18260835" y="9190520"/>
                  </a:lnTo>
                  <a:lnTo>
                    <a:pt x="18235473" y="9247556"/>
                  </a:lnTo>
                  <a:lnTo>
                    <a:pt x="18183022" y="9365539"/>
                  </a:lnTo>
                  <a:lnTo>
                    <a:pt x="18181054" y="9370060"/>
                  </a:lnTo>
                  <a:lnTo>
                    <a:pt x="18180393" y="9374162"/>
                  </a:lnTo>
                  <a:lnTo>
                    <a:pt x="18180304" y="9374772"/>
                  </a:lnTo>
                  <a:lnTo>
                    <a:pt x="18180762" y="9379674"/>
                  </a:lnTo>
                  <a:lnTo>
                    <a:pt x="18181016" y="9384449"/>
                  </a:lnTo>
                  <a:lnTo>
                    <a:pt x="18182374" y="9388894"/>
                  </a:lnTo>
                  <a:lnTo>
                    <a:pt x="18184851" y="9392996"/>
                  </a:lnTo>
                  <a:lnTo>
                    <a:pt x="18285232" y="9556115"/>
                  </a:lnTo>
                  <a:lnTo>
                    <a:pt x="18285232" y="9441282"/>
                  </a:lnTo>
                  <a:lnTo>
                    <a:pt x="18276647" y="9427566"/>
                  </a:lnTo>
                  <a:lnTo>
                    <a:pt x="18244008" y="9375457"/>
                  </a:lnTo>
                  <a:lnTo>
                    <a:pt x="18287988" y="9274188"/>
                  </a:lnTo>
                  <a:lnTo>
                    <a:pt x="18287988" y="9121026"/>
                  </a:lnTo>
                  <a:close/>
                </a:path>
                <a:path w="18288000" h="10287000">
                  <a:moveTo>
                    <a:pt x="18287988" y="8773135"/>
                  </a:moveTo>
                  <a:lnTo>
                    <a:pt x="17452010" y="8828938"/>
                  </a:lnTo>
                  <a:lnTo>
                    <a:pt x="17455998" y="8888603"/>
                  </a:lnTo>
                  <a:lnTo>
                    <a:pt x="18287988" y="8833079"/>
                  </a:lnTo>
                  <a:lnTo>
                    <a:pt x="18287988" y="87731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24620" y="4241899"/>
              <a:ext cx="9209405" cy="723265"/>
            </a:xfrm>
            <a:custGeom>
              <a:avLst/>
              <a:gdLst/>
              <a:ahLst/>
              <a:cxnLst/>
              <a:rect l="l" t="t" r="r" b="b"/>
              <a:pathLst>
                <a:path w="9209405" h="723264">
                  <a:moveTo>
                    <a:pt x="362869" y="0"/>
                  </a:moveTo>
                  <a:lnTo>
                    <a:pt x="422377" y="3105"/>
                  </a:lnTo>
                  <a:lnTo>
                    <a:pt x="476686" y="12421"/>
                  </a:lnTo>
                  <a:lnTo>
                    <a:pt x="525796" y="27948"/>
                  </a:lnTo>
                  <a:lnTo>
                    <a:pt x="569708" y="49685"/>
                  </a:lnTo>
                  <a:lnTo>
                    <a:pt x="608420" y="77633"/>
                  </a:lnTo>
                  <a:lnTo>
                    <a:pt x="641012" y="111356"/>
                  </a:lnTo>
                  <a:lnTo>
                    <a:pt x="666361" y="150416"/>
                  </a:lnTo>
                  <a:lnTo>
                    <a:pt x="684467" y="194813"/>
                  </a:lnTo>
                  <a:lnTo>
                    <a:pt x="695331" y="244548"/>
                  </a:lnTo>
                  <a:lnTo>
                    <a:pt x="698952" y="299621"/>
                  </a:lnTo>
                  <a:lnTo>
                    <a:pt x="484653" y="299621"/>
                  </a:lnTo>
                  <a:lnTo>
                    <a:pt x="482653" y="270710"/>
                  </a:lnTo>
                  <a:lnTo>
                    <a:pt x="476654" y="244992"/>
                  </a:lnTo>
                  <a:lnTo>
                    <a:pt x="452657" y="203137"/>
                  </a:lnTo>
                  <a:lnTo>
                    <a:pt x="413902" y="176536"/>
                  </a:lnTo>
                  <a:lnTo>
                    <a:pt x="361629" y="167669"/>
                  </a:lnTo>
                  <a:lnTo>
                    <a:pt x="329897" y="170335"/>
                  </a:lnTo>
                  <a:lnTo>
                    <a:pt x="279918" y="191666"/>
                  </a:lnTo>
                  <a:lnTo>
                    <a:pt x="247674" y="233754"/>
                  </a:lnTo>
                  <a:lnTo>
                    <a:pt x="231676" y="293157"/>
                  </a:lnTo>
                  <a:lnTo>
                    <a:pt x="229677" y="329137"/>
                  </a:lnTo>
                  <a:lnTo>
                    <a:pt x="229677" y="394121"/>
                  </a:lnTo>
                  <a:lnTo>
                    <a:pt x="237676" y="461276"/>
                  </a:lnTo>
                  <a:lnTo>
                    <a:pt x="261673" y="512432"/>
                  </a:lnTo>
                  <a:lnTo>
                    <a:pt x="302164" y="544800"/>
                  </a:lnTo>
                  <a:lnTo>
                    <a:pt x="359645" y="555590"/>
                  </a:lnTo>
                  <a:lnTo>
                    <a:pt x="390168" y="553497"/>
                  </a:lnTo>
                  <a:lnTo>
                    <a:pt x="439403" y="536755"/>
                  </a:lnTo>
                  <a:lnTo>
                    <a:pt x="472871" y="503643"/>
                  </a:lnTo>
                  <a:lnTo>
                    <a:pt x="489737" y="456393"/>
                  </a:lnTo>
                  <a:lnTo>
                    <a:pt x="491846" y="427606"/>
                  </a:lnTo>
                  <a:lnTo>
                    <a:pt x="698952" y="427606"/>
                  </a:lnTo>
                  <a:lnTo>
                    <a:pt x="695440" y="482262"/>
                  </a:lnTo>
                  <a:lnTo>
                    <a:pt x="684903" y="531541"/>
                  </a:lnTo>
                  <a:lnTo>
                    <a:pt x="667343" y="575442"/>
                  </a:lnTo>
                  <a:lnTo>
                    <a:pt x="642758" y="613966"/>
                  </a:lnTo>
                  <a:lnTo>
                    <a:pt x="611149" y="647113"/>
                  </a:lnTo>
                  <a:lnTo>
                    <a:pt x="573121" y="674526"/>
                  </a:lnTo>
                  <a:lnTo>
                    <a:pt x="529279" y="695847"/>
                  </a:lnTo>
                  <a:lnTo>
                    <a:pt x="479623" y="711076"/>
                  </a:lnTo>
                  <a:lnTo>
                    <a:pt x="424153" y="720213"/>
                  </a:lnTo>
                  <a:lnTo>
                    <a:pt x="362869" y="723259"/>
                  </a:lnTo>
                  <a:lnTo>
                    <a:pt x="305671" y="720724"/>
                  </a:lnTo>
                  <a:lnTo>
                    <a:pt x="253295" y="713117"/>
                  </a:lnTo>
                  <a:lnTo>
                    <a:pt x="205741" y="700440"/>
                  </a:lnTo>
                  <a:lnTo>
                    <a:pt x="163011" y="682692"/>
                  </a:lnTo>
                  <a:lnTo>
                    <a:pt x="125104" y="659873"/>
                  </a:lnTo>
                  <a:lnTo>
                    <a:pt x="92019" y="631983"/>
                  </a:lnTo>
                  <a:lnTo>
                    <a:pt x="63902" y="599050"/>
                  </a:lnTo>
                  <a:lnTo>
                    <a:pt x="40897" y="561267"/>
                  </a:lnTo>
                  <a:lnTo>
                    <a:pt x="23004" y="518633"/>
                  </a:lnTo>
                  <a:lnTo>
                    <a:pt x="10224" y="471149"/>
                  </a:lnTo>
                  <a:lnTo>
                    <a:pt x="2556" y="418814"/>
                  </a:lnTo>
                  <a:lnTo>
                    <a:pt x="0" y="361629"/>
                  </a:lnTo>
                  <a:lnTo>
                    <a:pt x="2556" y="304451"/>
                  </a:lnTo>
                  <a:lnTo>
                    <a:pt x="10224" y="252137"/>
                  </a:lnTo>
                  <a:lnTo>
                    <a:pt x="23004" y="204687"/>
                  </a:lnTo>
                  <a:lnTo>
                    <a:pt x="40897" y="162102"/>
                  </a:lnTo>
                  <a:lnTo>
                    <a:pt x="63902" y="124380"/>
                  </a:lnTo>
                  <a:lnTo>
                    <a:pt x="92019" y="91523"/>
                  </a:lnTo>
                  <a:lnTo>
                    <a:pt x="125104" y="63558"/>
                  </a:lnTo>
                  <a:lnTo>
                    <a:pt x="163011" y="40677"/>
                  </a:lnTo>
                  <a:lnTo>
                    <a:pt x="205741" y="22880"/>
                  </a:lnTo>
                  <a:lnTo>
                    <a:pt x="253295" y="10169"/>
                  </a:lnTo>
                  <a:lnTo>
                    <a:pt x="305671" y="2542"/>
                  </a:lnTo>
                  <a:lnTo>
                    <a:pt x="362869" y="0"/>
                  </a:lnTo>
                  <a:close/>
                </a:path>
                <a:path w="9209405" h="723264">
                  <a:moveTo>
                    <a:pt x="1267850" y="711105"/>
                  </a:moveTo>
                  <a:lnTo>
                    <a:pt x="1238582" y="612637"/>
                  </a:lnTo>
                  <a:lnTo>
                    <a:pt x="993527" y="612637"/>
                  </a:lnTo>
                  <a:lnTo>
                    <a:pt x="964259" y="711105"/>
                  </a:lnTo>
                  <a:lnTo>
                    <a:pt x="734582" y="711105"/>
                  </a:lnTo>
                  <a:lnTo>
                    <a:pt x="989559" y="12153"/>
                  </a:lnTo>
                  <a:lnTo>
                    <a:pt x="1250735" y="12153"/>
                  </a:lnTo>
                  <a:lnTo>
                    <a:pt x="1505712" y="711105"/>
                  </a:lnTo>
                  <a:lnTo>
                    <a:pt x="1267850" y="711105"/>
                  </a:lnTo>
                  <a:close/>
                </a:path>
                <a:path w="9209405" h="723264">
                  <a:moveTo>
                    <a:pt x="1040405" y="456129"/>
                  </a:moveTo>
                  <a:lnTo>
                    <a:pt x="1191704" y="456129"/>
                  </a:lnTo>
                  <a:lnTo>
                    <a:pt x="1118535" y="207106"/>
                  </a:lnTo>
                  <a:lnTo>
                    <a:pt x="1114566" y="207106"/>
                  </a:lnTo>
                  <a:lnTo>
                    <a:pt x="1040405" y="456129"/>
                  </a:lnTo>
                  <a:close/>
                </a:path>
                <a:path w="9209405" h="723264">
                  <a:moveTo>
                    <a:pt x="1569617" y="12153"/>
                  </a:moveTo>
                  <a:lnTo>
                    <a:pt x="1794086" y="12153"/>
                  </a:lnTo>
                  <a:lnTo>
                    <a:pt x="1794086" y="532275"/>
                  </a:lnTo>
                  <a:lnTo>
                    <a:pt x="2152739" y="532275"/>
                  </a:lnTo>
                  <a:lnTo>
                    <a:pt x="2152739" y="711105"/>
                  </a:lnTo>
                  <a:lnTo>
                    <a:pt x="1569617" y="711105"/>
                  </a:lnTo>
                  <a:lnTo>
                    <a:pt x="1569617" y="12153"/>
                  </a:lnTo>
                  <a:close/>
                </a:path>
                <a:path w="9209405" h="723264">
                  <a:moveTo>
                    <a:pt x="2226904" y="12153"/>
                  </a:moveTo>
                  <a:lnTo>
                    <a:pt x="2451372" y="12153"/>
                  </a:lnTo>
                  <a:lnTo>
                    <a:pt x="2451372" y="532275"/>
                  </a:lnTo>
                  <a:lnTo>
                    <a:pt x="2810025" y="532275"/>
                  </a:lnTo>
                  <a:lnTo>
                    <a:pt x="2810025" y="711105"/>
                  </a:lnTo>
                  <a:lnTo>
                    <a:pt x="2226904" y="711105"/>
                  </a:lnTo>
                  <a:lnTo>
                    <a:pt x="2226904" y="12153"/>
                  </a:lnTo>
                  <a:close/>
                </a:path>
                <a:path w="9209405" h="723264">
                  <a:moveTo>
                    <a:pt x="3604472" y="190984"/>
                  </a:moveTo>
                  <a:lnTo>
                    <a:pt x="3604472" y="711105"/>
                  </a:lnTo>
                  <a:lnTo>
                    <a:pt x="3380003" y="711105"/>
                  </a:lnTo>
                  <a:lnTo>
                    <a:pt x="3380003" y="190984"/>
                  </a:lnTo>
                  <a:lnTo>
                    <a:pt x="3150326" y="190984"/>
                  </a:lnTo>
                  <a:lnTo>
                    <a:pt x="3150326" y="12153"/>
                  </a:lnTo>
                  <a:lnTo>
                    <a:pt x="3833156" y="12153"/>
                  </a:lnTo>
                  <a:lnTo>
                    <a:pt x="3833156" y="190984"/>
                  </a:lnTo>
                  <a:lnTo>
                    <a:pt x="3604472" y="190984"/>
                  </a:lnTo>
                  <a:close/>
                </a:path>
                <a:path w="9209405" h="723264">
                  <a:moveTo>
                    <a:pt x="4262818" y="0"/>
                  </a:moveTo>
                  <a:lnTo>
                    <a:pt x="4320802" y="2569"/>
                  </a:lnTo>
                  <a:lnTo>
                    <a:pt x="4374211" y="10279"/>
                  </a:lnTo>
                  <a:lnTo>
                    <a:pt x="4423046" y="23128"/>
                  </a:lnTo>
                  <a:lnTo>
                    <a:pt x="4467305" y="41118"/>
                  </a:lnTo>
                  <a:lnTo>
                    <a:pt x="4506990" y="64246"/>
                  </a:lnTo>
                  <a:lnTo>
                    <a:pt x="4542101" y="92515"/>
                  </a:lnTo>
                  <a:lnTo>
                    <a:pt x="4572264" y="125620"/>
                  </a:lnTo>
                  <a:lnTo>
                    <a:pt x="4596943" y="163425"/>
                  </a:lnTo>
                  <a:lnTo>
                    <a:pt x="4616138" y="205928"/>
                  </a:lnTo>
                  <a:lnTo>
                    <a:pt x="4629849" y="253129"/>
                  </a:lnTo>
                  <a:lnTo>
                    <a:pt x="4638075" y="305030"/>
                  </a:lnTo>
                  <a:lnTo>
                    <a:pt x="4640817" y="361629"/>
                  </a:lnTo>
                  <a:lnTo>
                    <a:pt x="4638075" y="418235"/>
                  </a:lnTo>
                  <a:lnTo>
                    <a:pt x="4629849" y="470157"/>
                  </a:lnTo>
                  <a:lnTo>
                    <a:pt x="4616138" y="517393"/>
                  </a:lnTo>
                  <a:lnTo>
                    <a:pt x="4596943" y="559944"/>
                  </a:lnTo>
                  <a:lnTo>
                    <a:pt x="4572264" y="597810"/>
                  </a:lnTo>
                  <a:lnTo>
                    <a:pt x="4542101" y="630991"/>
                  </a:lnTo>
                  <a:lnTo>
                    <a:pt x="4506990" y="659184"/>
                  </a:lnTo>
                  <a:lnTo>
                    <a:pt x="4467305" y="682251"/>
                  </a:lnTo>
                  <a:lnTo>
                    <a:pt x="4423046" y="700192"/>
                  </a:lnTo>
                  <a:lnTo>
                    <a:pt x="4374211" y="713007"/>
                  </a:lnTo>
                  <a:lnTo>
                    <a:pt x="4320802" y="720696"/>
                  </a:lnTo>
                  <a:lnTo>
                    <a:pt x="4262818" y="723259"/>
                  </a:lnTo>
                  <a:lnTo>
                    <a:pt x="4204840" y="720710"/>
                  </a:lnTo>
                  <a:lnTo>
                    <a:pt x="4151452" y="713062"/>
                  </a:lnTo>
                  <a:lnTo>
                    <a:pt x="4102651" y="700316"/>
                  </a:lnTo>
                  <a:lnTo>
                    <a:pt x="4058440" y="682472"/>
                  </a:lnTo>
                  <a:lnTo>
                    <a:pt x="4018817" y="659529"/>
                  </a:lnTo>
                  <a:lnTo>
                    <a:pt x="3983782" y="631487"/>
                  </a:lnTo>
                  <a:lnTo>
                    <a:pt x="3953846" y="598430"/>
                  </a:lnTo>
                  <a:lnTo>
                    <a:pt x="3929353" y="560605"/>
                  </a:lnTo>
                  <a:lnTo>
                    <a:pt x="3910303" y="518013"/>
                  </a:lnTo>
                  <a:lnTo>
                    <a:pt x="3896696" y="470653"/>
                  </a:lnTo>
                  <a:lnTo>
                    <a:pt x="3888531" y="418525"/>
                  </a:lnTo>
                  <a:lnTo>
                    <a:pt x="3885810" y="361629"/>
                  </a:lnTo>
                  <a:lnTo>
                    <a:pt x="3888531" y="304740"/>
                  </a:lnTo>
                  <a:lnTo>
                    <a:pt x="3896696" y="252633"/>
                  </a:lnTo>
                  <a:lnTo>
                    <a:pt x="3910303" y="205307"/>
                  </a:lnTo>
                  <a:lnTo>
                    <a:pt x="3929353" y="162763"/>
                  </a:lnTo>
                  <a:lnTo>
                    <a:pt x="3953846" y="125000"/>
                  </a:lnTo>
                  <a:lnTo>
                    <a:pt x="3983782" y="92019"/>
                  </a:lnTo>
                  <a:lnTo>
                    <a:pt x="4018817" y="63902"/>
                  </a:lnTo>
                  <a:lnTo>
                    <a:pt x="4058440" y="40897"/>
                  </a:lnTo>
                  <a:lnTo>
                    <a:pt x="4102651" y="23004"/>
                  </a:lnTo>
                  <a:lnTo>
                    <a:pt x="4151452" y="10224"/>
                  </a:lnTo>
                  <a:lnTo>
                    <a:pt x="4204840" y="2556"/>
                  </a:lnTo>
                  <a:lnTo>
                    <a:pt x="4262818" y="0"/>
                  </a:lnTo>
                  <a:close/>
                </a:path>
                <a:path w="9209405" h="723264">
                  <a:moveTo>
                    <a:pt x="4262818" y="167669"/>
                  </a:moveTo>
                  <a:lnTo>
                    <a:pt x="4199259" y="178582"/>
                  </a:lnTo>
                  <a:lnTo>
                    <a:pt x="4152939" y="211322"/>
                  </a:lnTo>
                  <a:lnTo>
                    <a:pt x="4124850" y="262603"/>
                  </a:lnTo>
                  <a:lnTo>
                    <a:pt x="4115486" y="329137"/>
                  </a:lnTo>
                  <a:lnTo>
                    <a:pt x="4115486" y="394121"/>
                  </a:lnTo>
                  <a:lnTo>
                    <a:pt x="4124850" y="460656"/>
                  </a:lnTo>
                  <a:lnTo>
                    <a:pt x="4152939" y="511936"/>
                  </a:lnTo>
                  <a:lnTo>
                    <a:pt x="4199259" y="544676"/>
                  </a:lnTo>
                  <a:lnTo>
                    <a:pt x="4262818" y="555590"/>
                  </a:lnTo>
                  <a:lnTo>
                    <a:pt x="4296767" y="552861"/>
                  </a:lnTo>
                  <a:lnTo>
                    <a:pt x="4351830" y="531035"/>
                  </a:lnTo>
                  <a:lnTo>
                    <a:pt x="4389654" y="488203"/>
                  </a:lnTo>
                  <a:lnTo>
                    <a:pt x="4408753" y="429295"/>
                  </a:lnTo>
                  <a:lnTo>
                    <a:pt x="4411140" y="394121"/>
                  </a:lnTo>
                  <a:lnTo>
                    <a:pt x="4411140" y="329137"/>
                  </a:lnTo>
                  <a:lnTo>
                    <a:pt x="4401591" y="262603"/>
                  </a:lnTo>
                  <a:lnTo>
                    <a:pt x="4372943" y="211322"/>
                  </a:lnTo>
                  <a:lnTo>
                    <a:pt x="4326438" y="178582"/>
                  </a:lnTo>
                  <a:lnTo>
                    <a:pt x="4262818" y="167669"/>
                  </a:lnTo>
                  <a:close/>
                </a:path>
                <a:path w="9209405" h="723264">
                  <a:moveTo>
                    <a:pt x="5527510" y="711105"/>
                  </a:moveTo>
                  <a:lnTo>
                    <a:pt x="5498242" y="612637"/>
                  </a:lnTo>
                  <a:lnTo>
                    <a:pt x="5253187" y="612637"/>
                  </a:lnTo>
                  <a:lnTo>
                    <a:pt x="5223919" y="711105"/>
                  </a:lnTo>
                  <a:lnTo>
                    <a:pt x="4994242" y="711105"/>
                  </a:lnTo>
                  <a:lnTo>
                    <a:pt x="5249218" y="12153"/>
                  </a:lnTo>
                  <a:lnTo>
                    <a:pt x="5510395" y="12153"/>
                  </a:lnTo>
                  <a:lnTo>
                    <a:pt x="5765372" y="711105"/>
                  </a:lnTo>
                  <a:lnTo>
                    <a:pt x="5527510" y="711105"/>
                  </a:lnTo>
                  <a:close/>
                </a:path>
                <a:path w="9209405" h="723264">
                  <a:moveTo>
                    <a:pt x="5300065" y="456129"/>
                  </a:moveTo>
                  <a:lnTo>
                    <a:pt x="5451364" y="456129"/>
                  </a:lnTo>
                  <a:lnTo>
                    <a:pt x="5378195" y="207106"/>
                  </a:lnTo>
                  <a:lnTo>
                    <a:pt x="5374226" y="207106"/>
                  </a:lnTo>
                  <a:lnTo>
                    <a:pt x="5300065" y="456129"/>
                  </a:lnTo>
                  <a:close/>
                </a:path>
                <a:path w="9209405" h="723264">
                  <a:moveTo>
                    <a:pt x="6162632" y="0"/>
                  </a:moveTo>
                  <a:lnTo>
                    <a:pt x="6222139" y="3105"/>
                  </a:lnTo>
                  <a:lnTo>
                    <a:pt x="6276448" y="12421"/>
                  </a:lnTo>
                  <a:lnTo>
                    <a:pt x="6325559" y="27948"/>
                  </a:lnTo>
                  <a:lnTo>
                    <a:pt x="6369470" y="49685"/>
                  </a:lnTo>
                  <a:lnTo>
                    <a:pt x="6408183" y="77633"/>
                  </a:lnTo>
                  <a:lnTo>
                    <a:pt x="6440774" y="111356"/>
                  </a:lnTo>
                  <a:lnTo>
                    <a:pt x="6466123" y="150416"/>
                  </a:lnTo>
                  <a:lnTo>
                    <a:pt x="6484229" y="194813"/>
                  </a:lnTo>
                  <a:lnTo>
                    <a:pt x="6495093" y="244548"/>
                  </a:lnTo>
                  <a:lnTo>
                    <a:pt x="6498714" y="299621"/>
                  </a:lnTo>
                  <a:lnTo>
                    <a:pt x="6284415" y="299621"/>
                  </a:lnTo>
                  <a:lnTo>
                    <a:pt x="6282415" y="270710"/>
                  </a:lnTo>
                  <a:lnTo>
                    <a:pt x="6276416" y="244992"/>
                  </a:lnTo>
                  <a:lnTo>
                    <a:pt x="6252419" y="203137"/>
                  </a:lnTo>
                  <a:lnTo>
                    <a:pt x="6213664" y="176536"/>
                  </a:lnTo>
                  <a:lnTo>
                    <a:pt x="6161392" y="167669"/>
                  </a:lnTo>
                  <a:lnTo>
                    <a:pt x="6129659" y="170335"/>
                  </a:lnTo>
                  <a:lnTo>
                    <a:pt x="6079681" y="191666"/>
                  </a:lnTo>
                  <a:lnTo>
                    <a:pt x="6047437" y="233754"/>
                  </a:lnTo>
                  <a:lnTo>
                    <a:pt x="6031438" y="293157"/>
                  </a:lnTo>
                  <a:lnTo>
                    <a:pt x="6029439" y="329137"/>
                  </a:lnTo>
                  <a:lnTo>
                    <a:pt x="6029439" y="394121"/>
                  </a:lnTo>
                  <a:lnTo>
                    <a:pt x="6037438" y="461276"/>
                  </a:lnTo>
                  <a:lnTo>
                    <a:pt x="6061435" y="512432"/>
                  </a:lnTo>
                  <a:lnTo>
                    <a:pt x="6101926" y="544800"/>
                  </a:lnTo>
                  <a:lnTo>
                    <a:pt x="6159407" y="555590"/>
                  </a:lnTo>
                  <a:lnTo>
                    <a:pt x="6189931" y="553497"/>
                  </a:lnTo>
                  <a:lnTo>
                    <a:pt x="6239165" y="536755"/>
                  </a:lnTo>
                  <a:lnTo>
                    <a:pt x="6272634" y="503643"/>
                  </a:lnTo>
                  <a:lnTo>
                    <a:pt x="6289500" y="456393"/>
                  </a:lnTo>
                  <a:lnTo>
                    <a:pt x="6291608" y="427606"/>
                  </a:lnTo>
                  <a:lnTo>
                    <a:pt x="6498714" y="427606"/>
                  </a:lnTo>
                  <a:lnTo>
                    <a:pt x="6495202" y="482262"/>
                  </a:lnTo>
                  <a:lnTo>
                    <a:pt x="6484666" y="531541"/>
                  </a:lnTo>
                  <a:lnTo>
                    <a:pt x="6467105" y="575442"/>
                  </a:lnTo>
                  <a:lnTo>
                    <a:pt x="6442520" y="613966"/>
                  </a:lnTo>
                  <a:lnTo>
                    <a:pt x="6410911" y="647113"/>
                  </a:lnTo>
                  <a:lnTo>
                    <a:pt x="6372883" y="674526"/>
                  </a:lnTo>
                  <a:lnTo>
                    <a:pt x="6329041" y="695847"/>
                  </a:lnTo>
                  <a:lnTo>
                    <a:pt x="6279385" y="711076"/>
                  </a:lnTo>
                  <a:lnTo>
                    <a:pt x="6223915" y="720213"/>
                  </a:lnTo>
                  <a:lnTo>
                    <a:pt x="6162632" y="723259"/>
                  </a:lnTo>
                  <a:lnTo>
                    <a:pt x="6105433" y="720724"/>
                  </a:lnTo>
                  <a:lnTo>
                    <a:pt x="6053057" y="713117"/>
                  </a:lnTo>
                  <a:lnTo>
                    <a:pt x="6005504" y="700440"/>
                  </a:lnTo>
                  <a:lnTo>
                    <a:pt x="5962774" y="682692"/>
                  </a:lnTo>
                  <a:lnTo>
                    <a:pt x="5924866" y="659873"/>
                  </a:lnTo>
                  <a:lnTo>
                    <a:pt x="5891781" y="631983"/>
                  </a:lnTo>
                  <a:lnTo>
                    <a:pt x="5863664" y="599050"/>
                  </a:lnTo>
                  <a:lnTo>
                    <a:pt x="5840660" y="561267"/>
                  </a:lnTo>
                  <a:lnTo>
                    <a:pt x="5822767" y="518633"/>
                  </a:lnTo>
                  <a:lnTo>
                    <a:pt x="5809986" y="471149"/>
                  </a:lnTo>
                  <a:lnTo>
                    <a:pt x="5802318" y="418814"/>
                  </a:lnTo>
                  <a:lnTo>
                    <a:pt x="5799762" y="361629"/>
                  </a:lnTo>
                  <a:lnTo>
                    <a:pt x="5802318" y="304451"/>
                  </a:lnTo>
                  <a:lnTo>
                    <a:pt x="5809986" y="252137"/>
                  </a:lnTo>
                  <a:lnTo>
                    <a:pt x="5822767" y="204687"/>
                  </a:lnTo>
                  <a:lnTo>
                    <a:pt x="5840660" y="162102"/>
                  </a:lnTo>
                  <a:lnTo>
                    <a:pt x="5863664" y="124380"/>
                  </a:lnTo>
                  <a:lnTo>
                    <a:pt x="5891781" y="91523"/>
                  </a:lnTo>
                  <a:lnTo>
                    <a:pt x="5924866" y="63558"/>
                  </a:lnTo>
                  <a:lnTo>
                    <a:pt x="5962774" y="40677"/>
                  </a:lnTo>
                  <a:lnTo>
                    <a:pt x="6005504" y="22880"/>
                  </a:lnTo>
                  <a:lnTo>
                    <a:pt x="6053057" y="10169"/>
                  </a:lnTo>
                  <a:lnTo>
                    <a:pt x="6105433" y="2542"/>
                  </a:lnTo>
                  <a:lnTo>
                    <a:pt x="6162632" y="0"/>
                  </a:lnTo>
                  <a:close/>
                </a:path>
                <a:path w="9209405" h="723264">
                  <a:moveTo>
                    <a:pt x="7001636" y="190984"/>
                  </a:moveTo>
                  <a:lnTo>
                    <a:pt x="7001636" y="711105"/>
                  </a:lnTo>
                  <a:lnTo>
                    <a:pt x="6777167" y="711105"/>
                  </a:lnTo>
                  <a:lnTo>
                    <a:pt x="6777167" y="190984"/>
                  </a:lnTo>
                  <a:lnTo>
                    <a:pt x="6547490" y="190984"/>
                  </a:lnTo>
                  <a:lnTo>
                    <a:pt x="6547490" y="12153"/>
                  </a:lnTo>
                  <a:lnTo>
                    <a:pt x="7230320" y="12153"/>
                  </a:lnTo>
                  <a:lnTo>
                    <a:pt x="7230320" y="190984"/>
                  </a:lnTo>
                  <a:lnTo>
                    <a:pt x="7001636" y="190984"/>
                  </a:lnTo>
                  <a:close/>
                </a:path>
                <a:path w="9209405" h="723264">
                  <a:moveTo>
                    <a:pt x="7322658" y="711105"/>
                  </a:moveTo>
                  <a:lnTo>
                    <a:pt x="7322658" y="12153"/>
                  </a:lnTo>
                  <a:lnTo>
                    <a:pt x="7547127" y="12153"/>
                  </a:lnTo>
                  <a:lnTo>
                    <a:pt x="7547127" y="711105"/>
                  </a:lnTo>
                  <a:lnTo>
                    <a:pt x="7322658" y="711105"/>
                  </a:lnTo>
                  <a:close/>
                </a:path>
                <a:path w="9209405" h="723264">
                  <a:moveTo>
                    <a:pt x="8034847" y="0"/>
                  </a:moveTo>
                  <a:lnTo>
                    <a:pt x="8092831" y="2569"/>
                  </a:lnTo>
                  <a:lnTo>
                    <a:pt x="8146241" y="10279"/>
                  </a:lnTo>
                  <a:lnTo>
                    <a:pt x="8195075" y="23128"/>
                  </a:lnTo>
                  <a:lnTo>
                    <a:pt x="8239335" y="41118"/>
                  </a:lnTo>
                  <a:lnTo>
                    <a:pt x="8279020" y="64246"/>
                  </a:lnTo>
                  <a:lnTo>
                    <a:pt x="8314130" y="92515"/>
                  </a:lnTo>
                  <a:lnTo>
                    <a:pt x="8344293" y="125620"/>
                  </a:lnTo>
                  <a:lnTo>
                    <a:pt x="8368972" y="163425"/>
                  </a:lnTo>
                  <a:lnTo>
                    <a:pt x="8388167" y="205928"/>
                  </a:lnTo>
                  <a:lnTo>
                    <a:pt x="8401878" y="253129"/>
                  </a:lnTo>
                  <a:lnTo>
                    <a:pt x="8410104" y="305030"/>
                  </a:lnTo>
                  <a:lnTo>
                    <a:pt x="8412846" y="361629"/>
                  </a:lnTo>
                  <a:lnTo>
                    <a:pt x="8410104" y="418235"/>
                  </a:lnTo>
                  <a:lnTo>
                    <a:pt x="8401878" y="470157"/>
                  </a:lnTo>
                  <a:lnTo>
                    <a:pt x="8388167" y="517393"/>
                  </a:lnTo>
                  <a:lnTo>
                    <a:pt x="8368972" y="559944"/>
                  </a:lnTo>
                  <a:lnTo>
                    <a:pt x="8344293" y="597810"/>
                  </a:lnTo>
                  <a:lnTo>
                    <a:pt x="8314130" y="630991"/>
                  </a:lnTo>
                  <a:lnTo>
                    <a:pt x="8279020" y="659184"/>
                  </a:lnTo>
                  <a:lnTo>
                    <a:pt x="8239335" y="682251"/>
                  </a:lnTo>
                  <a:lnTo>
                    <a:pt x="8195075" y="700192"/>
                  </a:lnTo>
                  <a:lnTo>
                    <a:pt x="8146241" y="713007"/>
                  </a:lnTo>
                  <a:lnTo>
                    <a:pt x="8092831" y="720696"/>
                  </a:lnTo>
                  <a:lnTo>
                    <a:pt x="8034847" y="723259"/>
                  </a:lnTo>
                  <a:lnTo>
                    <a:pt x="7976870" y="720710"/>
                  </a:lnTo>
                  <a:lnTo>
                    <a:pt x="7923481" y="713062"/>
                  </a:lnTo>
                  <a:lnTo>
                    <a:pt x="7874681" y="700316"/>
                  </a:lnTo>
                  <a:lnTo>
                    <a:pt x="7830469" y="682472"/>
                  </a:lnTo>
                  <a:lnTo>
                    <a:pt x="7790846" y="659529"/>
                  </a:lnTo>
                  <a:lnTo>
                    <a:pt x="7755812" y="631487"/>
                  </a:lnTo>
                  <a:lnTo>
                    <a:pt x="7725876" y="598430"/>
                  </a:lnTo>
                  <a:lnTo>
                    <a:pt x="7701382" y="560605"/>
                  </a:lnTo>
                  <a:lnTo>
                    <a:pt x="7682332" y="518013"/>
                  </a:lnTo>
                  <a:lnTo>
                    <a:pt x="7668725" y="470653"/>
                  </a:lnTo>
                  <a:lnTo>
                    <a:pt x="7660561" y="418525"/>
                  </a:lnTo>
                  <a:lnTo>
                    <a:pt x="7657839" y="361629"/>
                  </a:lnTo>
                  <a:lnTo>
                    <a:pt x="7660561" y="304740"/>
                  </a:lnTo>
                  <a:lnTo>
                    <a:pt x="7668725" y="252633"/>
                  </a:lnTo>
                  <a:lnTo>
                    <a:pt x="7682332" y="205307"/>
                  </a:lnTo>
                  <a:lnTo>
                    <a:pt x="7701382" y="162763"/>
                  </a:lnTo>
                  <a:lnTo>
                    <a:pt x="7725876" y="125000"/>
                  </a:lnTo>
                  <a:lnTo>
                    <a:pt x="7755812" y="92019"/>
                  </a:lnTo>
                  <a:lnTo>
                    <a:pt x="7790846" y="63902"/>
                  </a:lnTo>
                  <a:lnTo>
                    <a:pt x="7830469" y="40897"/>
                  </a:lnTo>
                  <a:lnTo>
                    <a:pt x="7874681" y="23004"/>
                  </a:lnTo>
                  <a:lnTo>
                    <a:pt x="7923481" y="10224"/>
                  </a:lnTo>
                  <a:lnTo>
                    <a:pt x="7976870" y="2556"/>
                  </a:lnTo>
                  <a:lnTo>
                    <a:pt x="8034847" y="0"/>
                  </a:lnTo>
                  <a:close/>
                </a:path>
                <a:path w="9209405" h="723264">
                  <a:moveTo>
                    <a:pt x="8034847" y="167669"/>
                  </a:moveTo>
                  <a:lnTo>
                    <a:pt x="7971289" y="178582"/>
                  </a:lnTo>
                  <a:lnTo>
                    <a:pt x="7924969" y="211322"/>
                  </a:lnTo>
                  <a:lnTo>
                    <a:pt x="7896879" y="262603"/>
                  </a:lnTo>
                  <a:lnTo>
                    <a:pt x="7887516" y="329137"/>
                  </a:lnTo>
                  <a:lnTo>
                    <a:pt x="7887516" y="394121"/>
                  </a:lnTo>
                  <a:lnTo>
                    <a:pt x="7896879" y="460656"/>
                  </a:lnTo>
                  <a:lnTo>
                    <a:pt x="7924969" y="511936"/>
                  </a:lnTo>
                  <a:lnTo>
                    <a:pt x="7971289" y="544676"/>
                  </a:lnTo>
                  <a:lnTo>
                    <a:pt x="8034847" y="555590"/>
                  </a:lnTo>
                  <a:lnTo>
                    <a:pt x="8068796" y="552861"/>
                  </a:lnTo>
                  <a:lnTo>
                    <a:pt x="8123859" y="531035"/>
                  </a:lnTo>
                  <a:lnTo>
                    <a:pt x="8161684" y="488203"/>
                  </a:lnTo>
                  <a:lnTo>
                    <a:pt x="8180782" y="429295"/>
                  </a:lnTo>
                  <a:lnTo>
                    <a:pt x="8183169" y="394121"/>
                  </a:lnTo>
                  <a:lnTo>
                    <a:pt x="8183169" y="329137"/>
                  </a:lnTo>
                  <a:lnTo>
                    <a:pt x="8173620" y="262603"/>
                  </a:lnTo>
                  <a:lnTo>
                    <a:pt x="8144973" y="211322"/>
                  </a:lnTo>
                  <a:lnTo>
                    <a:pt x="8098467" y="178582"/>
                  </a:lnTo>
                  <a:lnTo>
                    <a:pt x="8034847" y="167669"/>
                  </a:lnTo>
                  <a:close/>
                </a:path>
                <a:path w="9209405" h="723264">
                  <a:moveTo>
                    <a:pt x="9013064" y="711105"/>
                  </a:moveTo>
                  <a:lnTo>
                    <a:pt x="8719642" y="371798"/>
                  </a:lnTo>
                  <a:lnTo>
                    <a:pt x="8719642" y="711105"/>
                  </a:lnTo>
                  <a:lnTo>
                    <a:pt x="8513280" y="711105"/>
                  </a:lnTo>
                  <a:lnTo>
                    <a:pt x="8513280" y="12153"/>
                  </a:lnTo>
                  <a:lnTo>
                    <a:pt x="8709473" y="12153"/>
                  </a:lnTo>
                  <a:lnTo>
                    <a:pt x="9002895" y="356421"/>
                  </a:lnTo>
                  <a:lnTo>
                    <a:pt x="9002895" y="12153"/>
                  </a:lnTo>
                  <a:lnTo>
                    <a:pt x="9209257" y="12153"/>
                  </a:lnTo>
                  <a:lnTo>
                    <a:pt x="9209257" y="711105"/>
                  </a:lnTo>
                  <a:lnTo>
                    <a:pt x="9013064" y="711105"/>
                  </a:lnTo>
                  <a:close/>
                </a:path>
              </a:pathLst>
            </a:custGeom>
            <a:ln w="400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688159" y="5270998"/>
            <a:ext cx="2912110" cy="911860"/>
          </a:xfrm>
          <a:custGeom>
            <a:avLst/>
            <a:gdLst/>
            <a:ahLst/>
            <a:cxnLst/>
            <a:rect l="l" t="t" r="r" b="b"/>
            <a:pathLst>
              <a:path w="2912109" h="911860">
                <a:moveTo>
                  <a:pt x="304830" y="0"/>
                </a:moveTo>
                <a:lnTo>
                  <a:pt x="281713" y="38762"/>
                </a:lnTo>
                <a:lnTo>
                  <a:pt x="260383" y="80243"/>
                </a:lnTo>
                <a:lnTo>
                  <a:pt x="240838" y="124442"/>
                </a:lnTo>
                <a:lnTo>
                  <a:pt x="223079" y="171359"/>
                </a:lnTo>
                <a:lnTo>
                  <a:pt x="207106" y="220995"/>
                </a:lnTo>
                <a:lnTo>
                  <a:pt x="193623" y="271197"/>
                </a:lnTo>
                <a:lnTo>
                  <a:pt x="183136" y="319811"/>
                </a:lnTo>
                <a:lnTo>
                  <a:pt x="175646" y="366838"/>
                </a:lnTo>
                <a:lnTo>
                  <a:pt x="171151" y="412277"/>
                </a:lnTo>
                <a:lnTo>
                  <a:pt x="169653" y="456129"/>
                </a:lnTo>
                <a:lnTo>
                  <a:pt x="171151" y="500388"/>
                </a:lnTo>
                <a:lnTo>
                  <a:pt x="175646" y="546055"/>
                </a:lnTo>
                <a:lnTo>
                  <a:pt x="183136" y="593132"/>
                </a:lnTo>
                <a:lnTo>
                  <a:pt x="193623" y="641617"/>
                </a:lnTo>
                <a:lnTo>
                  <a:pt x="207106" y="691511"/>
                </a:lnTo>
                <a:lnTo>
                  <a:pt x="223079" y="740780"/>
                </a:lnTo>
                <a:lnTo>
                  <a:pt x="240838" y="787390"/>
                </a:lnTo>
                <a:lnTo>
                  <a:pt x="260383" y="831341"/>
                </a:lnTo>
                <a:lnTo>
                  <a:pt x="281713" y="872633"/>
                </a:lnTo>
                <a:lnTo>
                  <a:pt x="304830" y="911267"/>
                </a:lnTo>
                <a:lnTo>
                  <a:pt x="183047" y="911267"/>
                </a:lnTo>
                <a:lnTo>
                  <a:pt x="149612" y="872941"/>
                </a:lnTo>
                <a:lnTo>
                  <a:pt x="119352" y="832571"/>
                </a:lnTo>
                <a:lnTo>
                  <a:pt x="92267" y="790158"/>
                </a:lnTo>
                <a:lnTo>
                  <a:pt x="68357" y="745701"/>
                </a:lnTo>
                <a:lnTo>
                  <a:pt x="47622" y="699200"/>
                </a:lnTo>
                <a:lnTo>
                  <a:pt x="30478" y="651379"/>
                </a:lnTo>
                <a:lnTo>
                  <a:pt x="17143" y="603162"/>
                </a:lnTo>
                <a:lnTo>
                  <a:pt x="7619" y="554548"/>
                </a:lnTo>
                <a:lnTo>
                  <a:pt x="1904" y="505537"/>
                </a:lnTo>
                <a:lnTo>
                  <a:pt x="0" y="456129"/>
                </a:lnTo>
                <a:lnTo>
                  <a:pt x="1904" y="406463"/>
                </a:lnTo>
                <a:lnTo>
                  <a:pt x="7619" y="357274"/>
                </a:lnTo>
                <a:lnTo>
                  <a:pt x="17143" y="308560"/>
                </a:lnTo>
                <a:lnTo>
                  <a:pt x="30478" y="260323"/>
                </a:lnTo>
                <a:lnTo>
                  <a:pt x="47622" y="212562"/>
                </a:lnTo>
                <a:lnTo>
                  <a:pt x="68357" y="165962"/>
                </a:lnTo>
                <a:lnTo>
                  <a:pt x="92267" y="121406"/>
                </a:lnTo>
                <a:lnTo>
                  <a:pt x="119352" y="78893"/>
                </a:lnTo>
                <a:lnTo>
                  <a:pt x="149612" y="38424"/>
                </a:lnTo>
                <a:lnTo>
                  <a:pt x="183047" y="0"/>
                </a:lnTo>
                <a:lnTo>
                  <a:pt x="304830" y="0"/>
                </a:lnTo>
                <a:close/>
              </a:path>
              <a:path w="2912109" h="911860">
                <a:moveTo>
                  <a:pt x="727566" y="37700"/>
                </a:moveTo>
                <a:lnTo>
                  <a:pt x="787073" y="40806"/>
                </a:lnTo>
                <a:lnTo>
                  <a:pt x="841382" y="50122"/>
                </a:lnTo>
                <a:lnTo>
                  <a:pt x="890493" y="65648"/>
                </a:lnTo>
                <a:lnTo>
                  <a:pt x="934404" y="87386"/>
                </a:lnTo>
                <a:lnTo>
                  <a:pt x="973117" y="115334"/>
                </a:lnTo>
                <a:lnTo>
                  <a:pt x="1005708" y="149056"/>
                </a:lnTo>
                <a:lnTo>
                  <a:pt x="1031057" y="188116"/>
                </a:lnTo>
                <a:lnTo>
                  <a:pt x="1049163" y="232514"/>
                </a:lnTo>
                <a:lnTo>
                  <a:pt x="1060027" y="282249"/>
                </a:lnTo>
                <a:lnTo>
                  <a:pt x="1063648" y="337322"/>
                </a:lnTo>
                <a:lnTo>
                  <a:pt x="849349" y="337322"/>
                </a:lnTo>
                <a:lnTo>
                  <a:pt x="847349" y="308411"/>
                </a:lnTo>
                <a:lnTo>
                  <a:pt x="841350" y="282693"/>
                </a:lnTo>
                <a:lnTo>
                  <a:pt x="817353" y="240838"/>
                </a:lnTo>
                <a:lnTo>
                  <a:pt x="778598" y="214237"/>
                </a:lnTo>
                <a:lnTo>
                  <a:pt x="726325" y="205370"/>
                </a:lnTo>
                <a:lnTo>
                  <a:pt x="694593" y="208036"/>
                </a:lnTo>
                <a:lnTo>
                  <a:pt x="644615" y="229367"/>
                </a:lnTo>
                <a:lnTo>
                  <a:pt x="612371" y="271454"/>
                </a:lnTo>
                <a:lnTo>
                  <a:pt x="596373" y="330858"/>
                </a:lnTo>
                <a:lnTo>
                  <a:pt x="594373" y="366838"/>
                </a:lnTo>
                <a:lnTo>
                  <a:pt x="594373" y="431822"/>
                </a:lnTo>
                <a:lnTo>
                  <a:pt x="602372" y="498977"/>
                </a:lnTo>
                <a:lnTo>
                  <a:pt x="626369" y="550133"/>
                </a:lnTo>
                <a:lnTo>
                  <a:pt x="666860" y="582501"/>
                </a:lnTo>
                <a:lnTo>
                  <a:pt x="724341" y="593291"/>
                </a:lnTo>
                <a:lnTo>
                  <a:pt x="754865" y="591198"/>
                </a:lnTo>
                <a:lnTo>
                  <a:pt x="804099" y="574456"/>
                </a:lnTo>
                <a:lnTo>
                  <a:pt x="837568" y="541344"/>
                </a:lnTo>
                <a:lnTo>
                  <a:pt x="854434" y="494094"/>
                </a:lnTo>
                <a:lnTo>
                  <a:pt x="856542" y="465306"/>
                </a:lnTo>
                <a:lnTo>
                  <a:pt x="1063648" y="465306"/>
                </a:lnTo>
                <a:lnTo>
                  <a:pt x="1060136" y="519963"/>
                </a:lnTo>
                <a:lnTo>
                  <a:pt x="1049599" y="569242"/>
                </a:lnTo>
                <a:lnTo>
                  <a:pt x="1032039" y="613143"/>
                </a:lnTo>
                <a:lnTo>
                  <a:pt x="1007454" y="651667"/>
                </a:lnTo>
                <a:lnTo>
                  <a:pt x="975845" y="684814"/>
                </a:lnTo>
                <a:lnTo>
                  <a:pt x="937817" y="712227"/>
                </a:lnTo>
                <a:lnTo>
                  <a:pt x="893975" y="733547"/>
                </a:lnTo>
                <a:lnTo>
                  <a:pt x="844319" y="748776"/>
                </a:lnTo>
                <a:lnTo>
                  <a:pt x="788849" y="757914"/>
                </a:lnTo>
                <a:lnTo>
                  <a:pt x="727566" y="760960"/>
                </a:lnTo>
                <a:lnTo>
                  <a:pt x="670367" y="758424"/>
                </a:lnTo>
                <a:lnTo>
                  <a:pt x="617991" y="750818"/>
                </a:lnTo>
                <a:lnTo>
                  <a:pt x="570438" y="738141"/>
                </a:lnTo>
                <a:lnTo>
                  <a:pt x="527707" y="720393"/>
                </a:lnTo>
                <a:lnTo>
                  <a:pt x="489800" y="697574"/>
                </a:lnTo>
                <a:lnTo>
                  <a:pt x="456715" y="669684"/>
                </a:lnTo>
                <a:lnTo>
                  <a:pt x="428598" y="636751"/>
                </a:lnTo>
                <a:lnTo>
                  <a:pt x="405593" y="598968"/>
                </a:lnTo>
                <a:lnTo>
                  <a:pt x="387701" y="556334"/>
                </a:lnTo>
                <a:lnTo>
                  <a:pt x="374920" y="508850"/>
                </a:lnTo>
                <a:lnTo>
                  <a:pt x="367252" y="456515"/>
                </a:lnTo>
                <a:lnTo>
                  <a:pt x="364696" y="399330"/>
                </a:lnTo>
                <a:lnTo>
                  <a:pt x="367252" y="342152"/>
                </a:lnTo>
                <a:lnTo>
                  <a:pt x="374920" y="289838"/>
                </a:lnTo>
                <a:lnTo>
                  <a:pt x="387701" y="242388"/>
                </a:lnTo>
                <a:lnTo>
                  <a:pt x="405593" y="199803"/>
                </a:lnTo>
                <a:lnTo>
                  <a:pt x="428598" y="162081"/>
                </a:lnTo>
                <a:lnTo>
                  <a:pt x="456715" y="129224"/>
                </a:lnTo>
                <a:lnTo>
                  <a:pt x="489800" y="101258"/>
                </a:lnTo>
                <a:lnTo>
                  <a:pt x="527707" y="78377"/>
                </a:lnTo>
                <a:lnTo>
                  <a:pt x="570438" y="60581"/>
                </a:lnTo>
                <a:lnTo>
                  <a:pt x="617991" y="47870"/>
                </a:lnTo>
                <a:lnTo>
                  <a:pt x="670367" y="40243"/>
                </a:lnTo>
                <a:lnTo>
                  <a:pt x="727566" y="37700"/>
                </a:lnTo>
                <a:close/>
              </a:path>
              <a:path w="2912109" h="911860">
                <a:moveTo>
                  <a:pt x="1566569" y="228685"/>
                </a:moveTo>
                <a:lnTo>
                  <a:pt x="1566569" y="748806"/>
                </a:lnTo>
                <a:lnTo>
                  <a:pt x="1342101" y="748806"/>
                </a:lnTo>
                <a:lnTo>
                  <a:pt x="1342101" y="228685"/>
                </a:lnTo>
                <a:lnTo>
                  <a:pt x="1112424" y="228685"/>
                </a:lnTo>
                <a:lnTo>
                  <a:pt x="1112424" y="49854"/>
                </a:lnTo>
                <a:lnTo>
                  <a:pt x="1795254" y="49854"/>
                </a:lnTo>
                <a:lnTo>
                  <a:pt x="1795254" y="228685"/>
                </a:lnTo>
                <a:lnTo>
                  <a:pt x="1566569" y="228685"/>
                </a:lnTo>
                <a:close/>
              </a:path>
              <a:path w="2912109" h="911860">
                <a:moveTo>
                  <a:pt x="2345707" y="748806"/>
                </a:moveTo>
                <a:lnTo>
                  <a:pt x="2316439" y="650338"/>
                </a:lnTo>
                <a:lnTo>
                  <a:pt x="2071384" y="650338"/>
                </a:lnTo>
                <a:lnTo>
                  <a:pt x="2042117" y="748806"/>
                </a:lnTo>
                <a:lnTo>
                  <a:pt x="1812439" y="748806"/>
                </a:lnTo>
                <a:lnTo>
                  <a:pt x="2067416" y="49854"/>
                </a:lnTo>
                <a:lnTo>
                  <a:pt x="2328593" y="49854"/>
                </a:lnTo>
                <a:lnTo>
                  <a:pt x="2583569" y="748806"/>
                </a:lnTo>
                <a:lnTo>
                  <a:pt x="2345707" y="748806"/>
                </a:lnTo>
                <a:close/>
              </a:path>
              <a:path w="2912109" h="911860">
                <a:moveTo>
                  <a:pt x="2118262" y="493830"/>
                </a:moveTo>
                <a:lnTo>
                  <a:pt x="2269561" y="493830"/>
                </a:lnTo>
                <a:lnTo>
                  <a:pt x="2196392" y="244806"/>
                </a:lnTo>
                <a:lnTo>
                  <a:pt x="2192424" y="244806"/>
                </a:lnTo>
                <a:lnTo>
                  <a:pt x="2118262" y="493830"/>
                </a:lnTo>
                <a:close/>
              </a:path>
              <a:path w="2912109" h="911860">
                <a:moveTo>
                  <a:pt x="2728829" y="0"/>
                </a:moveTo>
                <a:lnTo>
                  <a:pt x="2762165" y="38424"/>
                </a:lnTo>
                <a:lnTo>
                  <a:pt x="2792325" y="78893"/>
                </a:lnTo>
                <a:lnTo>
                  <a:pt x="2819311" y="121406"/>
                </a:lnTo>
                <a:lnTo>
                  <a:pt x="2843122" y="165962"/>
                </a:lnTo>
                <a:lnTo>
                  <a:pt x="2863758" y="212562"/>
                </a:lnTo>
                <a:lnTo>
                  <a:pt x="2880992" y="260323"/>
                </a:lnTo>
                <a:lnTo>
                  <a:pt x="2894395" y="308560"/>
                </a:lnTo>
                <a:lnTo>
                  <a:pt x="2903969" y="357274"/>
                </a:lnTo>
                <a:lnTo>
                  <a:pt x="2909714" y="406463"/>
                </a:lnTo>
                <a:lnTo>
                  <a:pt x="2911629" y="456129"/>
                </a:lnTo>
                <a:lnTo>
                  <a:pt x="2909714" y="505537"/>
                </a:lnTo>
                <a:lnTo>
                  <a:pt x="2903969" y="554548"/>
                </a:lnTo>
                <a:lnTo>
                  <a:pt x="2894395" y="603162"/>
                </a:lnTo>
                <a:lnTo>
                  <a:pt x="2880992" y="651379"/>
                </a:lnTo>
                <a:lnTo>
                  <a:pt x="2863758" y="699200"/>
                </a:lnTo>
                <a:lnTo>
                  <a:pt x="2843122" y="745701"/>
                </a:lnTo>
                <a:lnTo>
                  <a:pt x="2819311" y="790158"/>
                </a:lnTo>
                <a:lnTo>
                  <a:pt x="2792325" y="832571"/>
                </a:lnTo>
                <a:lnTo>
                  <a:pt x="2762165" y="872941"/>
                </a:lnTo>
                <a:lnTo>
                  <a:pt x="2728829" y="911267"/>
                </a:lnTo>
                <a:lnTo>
                  <a:pt x="2606798" y="911267"/>
                </a:lnTo>
                <a:lnTo>
                  <a:pt x="2629904" y="872633"/>
                </a:lnTo>
                <a:lnTo>
                  <a:pt x="2651205" y="831341"/>
                </a:lnTo>
                <a:lnTo>
                  <a:pt x="2670700" y="787390"/>
                </a:lnTo>
                <a:lnTo>
                  <a:pt x="2688390" y="740780"/>
                </a:lnTo>
                <a:lnTo>
                  <a:pt x="2704274" y="691511"/>
                </a:lnTo>
                <a:lnTo>
                  <a:pt x="2717846" y="641617"/>
                </a:lnTo>
                <a:lnTo>
                  <a:pt x="2728402" y="593132"/>
                </a:lnTo>
                <a:lnTo>
                  <a:pt x="2735943" y="546055"/>
                </a:lnTo>
                <a:lnTo>
                  <a:pt x="2740467" y="500388"/>
                </a:lnTo>
                <a:lnTo>
                  <a:pt x="2741975" y="456129"/>
                </a:lnTo>
                <a:lnTo>
                  <a:pt x="2740467" y="412277"/>
                </a:lnTo>
                <a:lnTo>
                  <a:pt x="2735943" y="366838"/>
                </a:lnTo>
                <a:lnTo>
                  <a:pt x="2728402" y="319811"/>
                </a:lnTo>
                <a:lnTo>
                  <a:pt x="2717846" y="271197"/>
                </a:lnTo>
                <a:lnTo>
                  <a:pt x="2704274" y="220995"/>
                </a:lnTo>
                <a:lnTo>
                  <a:pt x="2688390" y="171359"/>
                </a:lnTo>
                <a:lnTo>
                  <a:pt x="2670700" y="124442"/>
                </a:lnTo>
                <a:lnTo>
                  <a:pt x="2651205" y="80243"/>
                </a:lnTo>
                <a:lnTo>
                  <a:pt x="2629904" y="38762"/>
                </a:lnTo>
                <a:lnTo>
                  <a:pt x="2606798" y="0"/>
                </a:lnTo>
                <a:lnTo>
                  <a:pt x="2728829" y="0"/>
                </a:lnTo>
                <a:close/>
              </a:path>
            </a:pathLst>
          </a:custGeom>
          <a:ln w="400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1765" t="33333" r="32941" b="30208"/>
          <a:stretch>
            <a:fillRect/>
          </a:stretch>
        </p:blipFill>
        <p:spPr bwMode="auto">
          <a:xfrm>
            <a:off x="3352800" y="1181100"/>
            <a:ext cx="121920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215" y="2332914"/>
            <a:ext cx="3284854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60" dirty="0">
                <a:solidFill>
                  <a:srgbClr val="FFFFFF"/>
                </a:solidFill>
              </a:rPr>
              <a:t>Instagram</a:t>
            </a:r>
            <a:endParaRPr sz="5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6918" y="2444716"/>
            <a:ext cx="4380175" cy="553405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784717" y="9715027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Sumber: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lingkaran.co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(2021)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7976" y="4621117"/>
            <a:ext cx="6511925" cy="335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95" dirty="0">
                <a:latin typeface="Arial"/>
                <a:cs typeface="Arial"/>
              </a:rPr>
              <a:t>BOOSTING</a:t>
            </a:r>
            <a:r>
              <a:rPr sz="3600" b="1" spc="-12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KOMENTAR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7100"/>
              </a:lnSpc>
            </a:pPr>
            <a:r>
              <a:rPr sz="3500" dirty="0">
                <a:latin typeface="Arial MT"/>
                <a:cs typeface="Arial MT"/>
              </a:rPr>
              <a:t>"Setuju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gak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nih?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Share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spc="105" dirty="0">
                <a:latin typeface="Arial MT"/>
                <a:cs typeface="Arial MT"/>
              </a:rPr>
              <a:t>ide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spc="-20" dirty="0">
                <a:latin typeface="Arial MT"/>
                <a:cs typeface="Arial MT"/>
              </a:rPr>
              <a:t>kamu </a:t>
            </a:r>
            <a:r>
              <a:rPr sz="3500" spc="140" dirty="0">
                <a:latin typeface="Arial MT"/>
                <a:cs typeface="Arial MT"/>
              </a:rPr>
              <a:t>di</a:t>
            </a:r>
            <a:r>
              <a:rPr sz="3500" spc="-40" dirty="0">
                <a:latin typeface="Arial MT"/>
                <a:cs typeface="Arial MT"/>
              </a:rPr>
              <a:t> </a:t>
            </a:r>
            <a:r>
              <a:rPr sz="3500" spc="80" dirty="0">
                <a:latin typeface="Arial MT"/>
                <a:cs typeface="Arial MT"/>
              </a:rPr>
              <a:t>kolom</a:t>
            </a:r>
            <a:r>
              <a:rPr sz="3500" spc="-35" dirty="0">
                <a:latin typeface="Arial MT"/>
                <a:cs typeface="Arial MT"/>
              </a:rPr>
              <a:t> </a:t>
            </a:r>
            <a:r>
              <a:rPr sz="3500" spc="95" dirty="0">
                <a:latin typeface="Arial MT"/>
                <a:cs typeface="Arial MT"/>
              </a:rPr>
              <a:t>komentar</a:t>
            </a:r>
            <a:r>
              <a:rPr sz="3500" spc="-35" dirty="0">
                <a:latin typeface="Arial MT"/>
                <a:cs typeface="Arial MT"/>
              </a:rPr>
              <a:t> </a:t>
            </a:r>
            <a:r>
              <a:rPr sz="3500" spc="-20" dirty="0">
                <a:latin typeface="Arial MT"/>
                <a:cs typeface="Arial MT"/>
              </a:rPr>
              <a:t>ya!"</a:t>
            </a:r>
            <a:endParaRPr sz="3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3500" spc="-40" dirty="0">
                <a:latin typeface="Arial MT"/>
                <a:cs typeface="Arial MT"/>
              </a:rPr>
              <a:t>"Mana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nih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yang</a:t>
            </a:r>
            <a:r>
              <a:rPr sz="3500" spc="-10" dirty="0">
                <a:latin typeface="Arial MT"/>
                <a:cs typeface="Arial MT"/>
              </a:rPr>
              <a:t> </a:t>
            </a:r>
            <a:r>
              <a:rPr sz="3500" spc="70" dirty="0">
                <a:latin typeface="Arial MT"/>
                <a:cs typeface="Arial MT"/>
              </a:rPr>
              <a:t>jadi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spc="45" dirty="0">
                <a:latin typeface="Arial MT"/>
                <a:cs typeface="Arial MT"/>
              </a:rPr>
              <a:t>favoritmu?"</a:t>
            </a:r>
            <a:endParaRPr sz="3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215" y="2332914"/>
            <a:ext cx="3284854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60" dirty="0">
                <a:solidFill>
                  <a:srgbClr val="FFFFFF"/>
                </a:solidFill>
              </a:rPr>
              <a:t>Instagram</a:t>
            </a:r>
            <a:endParaRPr sz="5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6918" y="2444716"/>
            <a:ext cx="4380175" cy="553405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784717" y="9715027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Sumber: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lingkaran.co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(2021)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5" dirty="0"/>
              <a:t>BOOSTING</a:t>
            </a:r>
            <a:r>
              <a:rPr spc="-125" dirty="0"/>
              <a:t> </a:t>
            </a:r>
            <a:r>
              <a:rPr spc="-20" dirty="0"/>
              <a:t>SAVE</a:t>
            </a:r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/>
          </a:p>
          <a:p>
            <a:pPr marL="12700">
              <a:lnSpc>
                <a:spcPct val="100000"/>
              </a:lnSpc>
            </a:pPr>
            <a:r>
              <a:rPr sz="3500" b="0" dirty="0">
                <a:latin typeface="Arial MT"/>
                <a:cs typeface="Arial MT"/>
              </a:rPr>
              <a:t>"Simpen</a:t>
            </a:r>
            <a:r>
              <a:rPr sz="3500" b="0" spc="-85" dirty="0">
                <a:latin typeface="Arial MT"/>
                <a:cs typeface="Arial MT"/>
              </a:rPr>
              <a:t> </a:t>
            </a:r>
            <a:r>
              <a:rPr sz="3500" b="0" spc="75" dirty="0">
                <a:latin typeface="Arial MT"/>
                <a:cs typeface="Arial MT"/>
              </a:rPr>
              <a:t>biar</a:t>
            </a:r>
            <a:r>
              <a:rPr sz="3500" b="0" spc="-85" dirty="0">
                <a:latin typeface="Arial MT"/>
                <a:cs typeface="Arial MT"/>
              </a:rPr>
              <a:t> </a:t>
            </a:r>
            <a:r>
              <a:rPr sz="3500" b="0" dirty="0">
                <a:latin typeface="Arial MT"/>
                <a:cs typeface="Arial MT"/>
              </a:rPr>
              <a:t>gak</a:t>
            </a:r>
            <a:r>
              <a:rPr sz="3500" b="0" spc="-85" dirty="0">
                <a:latin typeface="Arial MT"/>
                <a:cs typeface="Arial MT"/>
              </a:rPr>
              <a:t> </a:t>
            </a:r>
            <a:r>
              <a:rPr sz="3500" b="0" spc="-10" dirty="0">
                <a:latin typeface="Arial MT"/>
                <a:cs typeface="Arial MT"/>
              </a:rPr>
              <a:t>lupa"</a:t>
            </a:r>
            <a:endParaRPr sz="3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3500" b="0" spc="-30" dirty="0">
                <a:latin typeface="Arial MT"/>
                <a:cs typeface="Arial MT"/>
              </a:rPr>
              <a:t>"Jangan</a:t>
            </a:r>
            <a:r>
              <a:rPr sz="3500" b="0" spc="-40" dirty="0">
                <a:latin typeface="Arial MT"/>
                <a:cs typeface="Arial MT"/>
              </a:rPr>
              <a:t> </a:t>
            </a:r>
            <a:r>
              <a:rPr sz="3500" b="0" dirty="0">
                <a:latin typeface="Arial MT"/>
                <a:cs typeface="Arial MT"/>
              </a:rPr>
              <a:t>lupa</a:t>
            </a:r>
            <a:r>
              <a:rPr sz="3500" b="0" spc="-35" dirty="0">
                <a:latin typeface="Arial MT"/>
                <a:cs typeface="Arial MT"/>
              </a:rPr>
              <a:t> save, </a:t>
            </a:r>
            <a:r>
              <a:rPr sz="3500" b="0" dirty="0">
                <a:latin typeface="Arial MT"/>
                <a:cs typeface="Arial MT"/>
              </a:rPr>
              <a:t>siapa</a:t>
            </a:r>
            <a:r>
              <a:rPr sz="3500" b="0" spc="-40" dirty="0">
                <a:latin typeface="Arial MT"/>
                <a:cs typeface="Arial MT"/>
              </a:rPr>
              <a:t> </a:t>
            </a:r>
            <a:r>
              <a:rPr sz="3500" b="0" spc="90" dirty="0">
                <a:latin typeface="Arial MT"/>
                <a:cs typeface="Arial MT"/>
              </a:rPr>
              <a:t>tahu</a:t>
            </a:r>
            <a:r>
              <a:rPr sz="3500" b="0" spc="-35" dirty="0">
                <a:latin typeface="Arial MT"/>
                <a:cs typeface="Arial MT"/>
              </a:rPr>
              <a:t> </a:t>
            </a:r>
            <a:r>
              <a:rPr sz="3500" b="0" spc="60" dirty="0">
                <a:latin typeface="Arial MT"/>
                <a:cs typeface="Arial MT"/>
              </a:rPr>
              <a:t>butuh"</a:t>
            </a:r>
            <a:endParaRPr sz="3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36532" y="1878957"/>
            <a:ext cx="68148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865" dirty="0"/>
              <a:t>FUNNEL</a:t>
            </a:r>
            <a:endParaRPr sz="12000"/>
          </a:p>
        </p:txBody>
      </p:sp>
      <p:sp>
        <p:nvSpPr>
          <p:cNvPr id="4" name="object 4"/>
          <p:cNvSpPr/>
          <p:nvPr/>
        </p:nvSpPr>
        <p:spPr>
          <a:xfrm>
            <a:off x="5861968" y="2367163"/>
            <a:ext cx="847725" cy="1049020"/>
          </a:xfrm>
          <a:custGeom>
            <a:avLst/>
            <a:gdLst/>
            <a:ahLst/>
            <a:cxnLst/>
            <a:rect l="l" t="t" r="r" b="b"/>
            <a:pathLst>
              <a:path w="847725" h="1049020">
                <a:moveTo>
                  <a:pt x="0" y="0"/>
                </a:moveTo>
                <a:lnTo>
                  <a:pt x="847204" y="0"/>
                </a:lnTo>
                <a:lnTo>
                  <a:pt x="847204" y="251519"/>
                </a:lnTo>
                <a:lnTo>
                  <a:pt x="336723" y="251519"/>
                </a:lnTo>
                <a:lnTo>
                  <a:pt x="336723" y="431229"/>
                </a:lnTo>
                <a:lnTo>
                  <a:pt x="775766" y="431229"/>
                </a:lnTo>
                <a:lnTo>
                  <a:pt x="775766" y="671958"/>
                </a:lnTo>
                <a:lnTo>
                  <a:pt x="336723" y="671958"/>
                </a:lnTo>
                <a:lnTo>
                  <a:pt x="336723" y="1048494"/>
                </a:lnTo>
                <a:lnTo>
                  <a:pt x="0" y="1048494"/>
                </a:lnTo>
                <a:lnTo>
                  <a:pt x="0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7997" y="2367163"/>
            <a:ext cx="1044575" cy="1066800"/>
          </a:xfrm>
          <a:custGeom>
            <a:avLst/>
            <a:gdLst/>
            <a:ahLst/>
            <a:cxnLst/>
            <a:rect l="l" t="t" r="r" b="b"/>
            <a:pathLst>
              <a:path w="1044575" h="1066800">
                <a:moveTo>
                  <a:pt x="1044029" y="626194"/>
                </a:moveTo>
                <a:lnTo>
                  <a:pt x="1041257" y="685550"/>
                </a:lnTo>
                <a:lnTo>
                  <a:pt x="1032942" y="740731"/>
                </a:lnTo>
                <a:lnTo>
                  <a:pt x="1019085" y="791735"/>
                </a:lnTo>
                <a:lnTo>
                  <a:pt x="999684" y="838562"/>
                </a:lnTo>
                <a:lnTo>
                  <a:pt x="974740" y="881214"/>
                </a:lnTo>
                <a:lnTo>
                  <a:pt x="944253" y="919689"/>
                </a:lnTo>
                <a:lnTo>
                  <a:pt x="908223" y="953988"/>
                </a:lnTo>
                <a:lnTo>
                  <a:pt x="872574" y="980411"/>
                </a:lnTo>
                <a:lnTo>
                  <a:pt x="833344" y="1003310"/>
                </a:lnTo>
                <a:lnTo>
                  <a:pt x="790532" y="1022687"/>
                </a:lnTo>
                <a:lnTo>
                  <a:pt x="744140" y="1038541"/>
                </a:lnTo>
                <a:lnTo>
                  <a:pt x="694166" y="1050871"/>
                </a:lnTo>
                <a:lnTo>
                  <a:pt x="640611" y="1059679"/>
                </a:lnTo>
                <a:lnTo>
                  <a:pt x="583475" y="1064963"/>
                </a:lnTo>
                <a:lnTo>
                  <a:pt x="522758" y="1066725"/>
                </a:lnTo>
                <a:lnTo>
                  <a:pt x="462024" y="1064963"/>
                </a:lnTo>
                <a:lnTo>
                  <a:pt x="404835" y="1059679"/>
                </a:lnTo>
                <a:lnTo>
                  <a:pt x="351193" y="1050871"/>
                </a:lnTo>
                <a:lnTo>
                  <a:pt x="301097" y="1038541"/>
                </a:lnTo>
                <a:lnTo>
                  <a:pt x="254548" y="1022687"/>
                </a:lnTo>
                <a:lnTo>
                  <a:pt x="211545" y="1003310"/>
                </a:lnTo>
                <a:lnTo>
                  <a:pt x="172088" y="980411"/>
                </a:lnTo>
                <a:lnTo>
                  <a:pt x="136177" y="953988"/>
                </a:lnTo>
                <a:lnTo>
                  <a:pt x="100048" y="919689"/>
                </a:lnTo>
                <a:lnTo>
                  <a:pt x="69478" y="881214"/>
                </a:lnTo>
                <a:lnTo>
                  <a:pt x="44466" y="838562"/>
                </a:lnTo>
                <a:lnTo>
                  <a:pt x="25012" y="791735"/>
                </a:lnTo>
                <a:lnTo>
                  <a:pt x="11116" y="740731"/>
                </a:lnTo>
                <a:lnTo>
                  <a:pt x="2779" y="685550"/>
                </a:lnTo>
                <a:lnTo>
                  <a:pt x="0" y="626194"/>
                </a:lnTo>
                <a:lnTo>
                  <a:pt x="0" y="0"/>
                </a:lnTo>
                <a:lnTo>
                  <a:pt x="336723" y="0"/>
                </a:lnTo>
                <a:lnTo>
                  <a:pt x="336723" y="621729"/>
                </a:lnTo>
                <a:lnTo>
                  <a:pt x="339676" y="663750"/>
                </a:lnTo>
                <a:lnTo>
                  <a:pt x="348536" y="701259"/>
                </a:lnTo>
                <a:lnTo>
                  <a:pt x="383976" y="762744"/>
                </a:lnTo>
                <a:lnTo>
                  <a:pt x="441926" y="802090"/>
                </a:lnTo>
                <a:lnTo>
                  <a:pt x="478924" y="811927"/>
                </a:lnTo>
                <a:lnTo>
                  <a:pt x="521270" y="815205"/>
                </a:lnTo>
                <a:lnTo>
                  <a:pt x="563663" y="811880"/>
                </a:lnTo>
                <a:lnTo>
                  <a:pt x="600800" y="801904"/>
                </a:lnTo>
                <a:lnTo>
                  <a:pt x="659308" y="761999"/>
                </a:lnTo>
                <a:lnTo>
                  <a:pt x="695306" y="700329"/>
                </a:lnTo>
                <a:lnTo>
                  <a:pt x="704305" y="663145"/>
                </a:lnTo>
                <a:lnTo>
                  <a:pt x="707305" y="621729"/>
                </a:lnTo>
                <a:lnTo>
                  <a:pt x="707305" y="0"/>
                </a:lnTo>
                <a:lnTo>
                  <a:pt x="1044029" y="0"/>
                </a:lnTo>
                <a:lnTo>
                  <a:pt x="1044029" y="6261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87010" y="2367163"/>
            <a:ext cx="1044575" cy="1049020"/>
          </a:xfrm>
          <a:custGeom>
            <a:avLst/>
            <a:gdLst/>
            <a:ahLst/>
            <a:cxnLst/>
            <a:rect l="l" t="t" r="r" b="b"/>
            <a:pathLst>
              <a:path w="1044575" h="1049020">
                <a:moveTo>
                  <a:pt x="749721" y="1048494"/>
                </a:moveTo>
                <a:lnTo>
                  <a:pt x="309562" y="539501"/>
                </a:lnTo>
                <a:lnTo>
                  <a:pt x="309562" y="1048494"/>
                </a:lnTo>
                <a:lnTo>
                  <a:pt x="0" y="1048494"/>
                </a:lnTo>
                <a:lnTo>
                  <a:pt x="0" y="0"/>
                </a:lnTo>
                <a:lnTo>
                  <a:pt x="294307" y="0"/>
                </a:lnTo>
                <a:lnTo>
                  <a:pt x="734466" y="516433"/>
                </a:lnTo>
                <a:lnTo>
                  <a:pt x="734466" y="0"/>
                </a:lnTo>
                <a:lnTo>
                  <a:pt x="1044029" y="0"/>
                </a:lnTo>
                <a:lnTo>
                  <a:pt x="1044029" y="1048494"/>
                </a:lnTo>
                <a:lnTo>
                  <a:pt x="749721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26022" y="2367163"/>
            <a:ext cx="1044575" cy="1049020"/>
          </a:xfrm>
          <a:custGeom>
            <a:avLst/>
            <a:gdLst/>
            <a:ahLst/>
            <a:cxnLst/>
            <a:rect l="l" t="t" r="r" b="b"/>
            <a:pathLst>
              <a:path w="1044575" h="1049020">
                <a:moveTo>
                  <a:pt x="749721" y="1048494"/>
                </a:moveTo>
                <a:lnTo>
                  <a:pt x="309562" y="539501"/>
                </a:lnTo>
                <a:lnTo>
                  <a:pt x="309562" y="1048494"/>
                </a:lnTo>
                <a:lnTo>
                  <a:pt x="0" y="1048494"/>
                </a:lnTo>
                <a:lnTo>
                  <a:pt x="0" y="0"/>
                </a:lnTo>
                <a:lnTo>
                  <a:pt x="294307" y="0"/>
                </a:lnTo>
                <a:lnTo>
                  <a:pt x="734466" y="516433"/>
                </a:lnTo>
                <a:lnTo>
                  <a:pt x="734466" y="0"/>
                </a:lnTo>
                <a:lnTo>
                  <a:pt x="1044029" y="0"/>
                </a:lnTo>
                <a:lnTo>
                  <a:pt x="1044029" y="1048494"/>
                </a:lnTo>
                <a:lnTo>
                  <a:pt x="749721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65035" y="2367163"/>
            <a:ext cx="917575" cy="1049020"/>
          </a:xfrm>
          <a:custGeom>
            <a:avLst/>
            <a:gdLst/>
            <a:ahLst/>
            <a:cxnLst/>
            <a:rect l="l" t="t" r="r" b="b"/>
            <a:pathLst>
              <a:path w="917575" h="1049020">
                <a:moveTo>
                  <a:pt x="0" y="0"/>
                </a:moveTo>
                <a:lnTo>
                  <a:pt x="906735" y="0"/>
                </a:lnTo>
                <a:lnTo>
                  <a:pt x="906735" y="251519"/>
                </a:lnTo>
                <a:lnTo>
                  <a:pt x="336723" y="251519"/>
                </a:lnTo>
                <a:lnTo>
                  <a:pt x="336723" y="396254"/>
                </a:lnTo>
                <a:lnTo>
                  <a:pt x="824507" y="396254"/>
                </a:lnTo>
                <a:lnTo>
                  <a:pt x="824507" y="636984"/>
                </a:lnTo>
                <a:lnTo>
                  <a:pt x="336723" y="636984"/>
                </a:lnTo>
                <a:lnTo>
                  <a:pt x="336723" y="796974"/>
                </a:lnTo>
                <a:lnTo>
                  <a:pt x="917525" y="796974"/>
                </a:lnTo>
                <a:lnTo>
                  <a:pt x="917525" y="1048494"/>
                </a:lnTo>
                <a:lnTo>
                  <a:pt x="0" y="1048494"/>
                </a:lnTo>
                <a:lnTo>
                  <a:pt x="0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634884" y="2367163"/>
            <a:ext cx="875030" cy="1049020"/>
          </a:xfrm>
          <a:custGeom>
            <a:avLst/>
            <a:gdLst/>
            <a:ahLst/>
            <a:cxnLst/>
            <a:rect l="l" t="t" r="r" b="b"/>
            <a:pathLst>
              <a:path w="875029" h="1049020">
                <a:moveTo>
                  <a:pt x="0" y="0"/>
                </a:moveTo>
                <a:lnTo>
                  <a:pt x="336723" y="0"/>
                </a:lnTo>
                <a:lnTo>
                  <a:pt x="336723" y="780231"/>
                </a:lnTo>
                <a:lnTo>
                  <a:pt x="874736" y="780231"/>
                </a:lnTo>
                <a:lnTo>
                  <a:pt x="874736" y="1048494"/>
                </a:lnTo>
                <a:lnTo>
                  <a:pt x="0" y="1048494"/>
                </a:lnTo>
                <a:lnTo>
                  <a:pt x="0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47183" y="3479157"/>
            <a:ext cx="1019365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919" dirty="0">
                <a:solidFill>
                  <a:srgbClr val="D862AB"/>
                </a:solidFill>
                <a:latin typeface="Arial MT"/>
                <a:cs typeface="Arial MT"/>
              </a:rPr>
              <a:t>MARKETING</a:t>
            </a:r>
            <a:endParaRPr sz="120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51413" y="3967363"/>
            <a:ext cx="3610610" cy="1049020"/>
          </a:xfrm>
          <a:custGeom>
            <a:avLst/>
            <a:gdLst/>
            <a:ahLst/>
            <a:cxnLst/>
            <a:rect l="l" t="t" r="r" b="b"/>
            <a:pathLst>
              <a:path w="3610609" h="1049020">
                <a:moveTo>
                  <a:pt x="921990" y="1048494"/>
                </a:moveTo>
                <a:lnTo>
                  <a:pt x="921990" y="670470"/>
                </a:lnTo>
                <a:lnTo>
                  <a:pt x="922315" y="635240"/>
                </a:lnTo>
                <a:lnTo>
                  <a:pt x="924920" y="563244"/>
                </a:lnTo>
                <a:lnTo>
                  <a:pt x="930012" y="490946"/>
                </a:lnTo>
                <a:lnTo>
                  <a:pt x="935780" y="428810"/>
                </a:lnTo>
                <a:lnTo>
                  <a:pt x="941430" y="379372"/>
                </a:lnTo>
                <a:lnTo>
                  <a:pt x="943570" y="361094"/>
                </a:lnTo>
                <a:lnTo>
                  <a:pt x="945151" y="347374"/>
                </a:lnTo>
                <a:lnTo>
                  <a:pt x="946174" y="338211"/>
                </a:lnTo>
                <a:lnTo>
                  <a:pt x="940221" y="338211"/>
                </a:lnTo>
                <a:lnTo>
                  <a:pt x="746745" y="1048494"/>
                </a:lnTo>
                <a:lnTo>
                  <a:pt x="482947" y="1048494"/>
                </a:lnTo>
                <a:lnTo>
                  <a:pt x="287982" y="339700"/>
                </a:lnTo>
                <a:lnTo>
                  <a:pt x="282029" y="339700"/>
                </a:lnTo>
                <a:lnTo>
                  <a:pt x="283099" y="348815"/>
                </a:lnTo>
                <a:lnTo>
                  <a:pt x="284819" y="362396"/>
                </a:lnTo>
                <a:lnTo>
                  <a:pt x="287191" y="380441"/>
                </a:lnTo>
                <a:lnTo>
                  <a:pt x="290214" y="402952"/>
                </a:lnTo>
                <a:lnTo>
                  <a:pt x="293516" y="429229"/>
                </a:lnTo>
                <a:lnTo>
                  <a:pt x="299842" y="490993"/>
                </a:lnTo>
                <a:lnTo>
                  <a:pt x="305632" y="563244"/>
                </a:lnTo>
                <a:lnTo>
                  <a:pt x="308795" y="635240"/>
                </a:lnTo>
                <a:lnTo>
                  <a:pt x="309190" y="1048494"/>
                </a:lnTo>
                <a:lnTo>
                  <a:pt x="0" y="1048494"/>
                </a:lnTo>
                <a:lnTo>
                  <a:pt x="0" y="0"/>
                </a:lnTo>
                <a:lnTo>
                  <a:pt x="475505" y="0"/>
                </a:lnTo>
                <a:lnTo>
                  <a:pt x="634007" y="604986"/>
                </a:lnTo>
                <a:lnTo>
                  <a:pt x="639960" y="604986"/>
                </a:lnTo>
                <a:lnTo>
                  <a:pt x="796974" y="0"/>
                </a:lnTo>
                <a:lnTo>
                  <a:pt x="1255737" y="0"/>
                </a:lnTo>
                <a:lnTo>
                  <a:pt x="1255737" y="1048494"/>
                </a:lnTo>
                <a:lnTo>
                  <a:pt x="921990" y="1048494"/>
                </a:lnTo>
                <a:close/>
              </a:path>
              <a:path w="3610609" h="1049020">
                <a:moveTo>
                  <a:pt x="2131853" y="1048494"/>
                </a:moveTo>
                <a:lnTo>
                  <a:pt x="2087949" y="900782"/>
                </a:lnTo>
                <a:lnTo>
                  <a:pt x="1720343" y="900782"/>
                </a:lnTo>
                <a:lnTo>
                  <a:pt x="1676439" y="1048494"/>
                </a:lnTo>
                <a:lnTo>
                  <a:pt x="1331902" y="1048494"/>
                </a:lnTo>
                <a:lnTo>
                  <a:pt x="1714390" y="0"/>
                </a:lnTo>
                <a:lnTo>
                  <a:pt x="2106180" y="0"/>
                </a:lnTo>
                <a:lnTo>
                  <a:pt x="2488668" y="1048494"/>
                </a:lnTo>
                <a:lnTo>
                  <a:pt x="2131853" y="1048494"/>
                </a:lnTo>
                <a:close/>
              </a:path>
              <a:path w="3610609" h="1049020">
                <a:moveTo>
                  <a:pt x="1790664" y="666005"/>
                </a:moveTo>
                <a:lnTo>
                  <a:pt x="2017627" y="666005"/>
                </a:lnTo>
                <a:lnTo>
                  <a:pt x="1907867" y="292447"/>
                </a:lnTo>
                <a:lnTo>
                  <a:pt x="1901914" y="292447"/>
                </a:lnTo>
                <a:lnTo>
                  <a:pt x="1790664" y="666005"/>
                </a:lnTo>
                <a:close/>
              </a:path>
              <a:path w="3610609" h="1049020">
                <a:moveTo>
                  <a:pt x="3579865" y="321468"/>
                </a:moveTo>
                <a:lnTo>
                  <a:pt x="3576609" y="368326"/>
                </a:lnTo>
                <a:lnTo>
                  <a:pt x="3566842" y="412904"/>
                </a:lnTo>
                <a:lnTo>
                  <a:pt x="3550564" y="455204"/>
                </a:lnTo>
                <a:lnTo>
                  <a:pt x="3527775" y="495225"/>
                </a:lnTo>
                <a:lnTo>
                  <a:pt x="3498963" y="531525"/>
                </a:lnTo>
                <a:lnTo>
                  <a:pt x="3464244" y="562663"/>
                </a:lnTo>
                <a:lnTo>
                  <a:pt x="3423619" y="588638"/>
                </a:lnTo>
                <a:lnTo>
                  <a:pt x="3377087" y="609451"/>
                </a:lnTo>
                <a:lnTo>
                  <a:pt x="3610375" y="1048494"/>
                </a:lnTo>
                <a:lnTo>
                  <a:pt x="3232351" y="1048494"/>
                </a:lnTo>
                <a:lnTo>
                  <a:pt x="3046316" y="666005"/>
                </a:lnTo>
                <a:lnTo>
                  <a:pt x="2921301" y="666005"/>
                </a:lnTo>
                <a:lnTo>
                  <a:pt x="2921301" y="1048494"/>
                </a:lnTo>
                <a:lnTo>
                  <a:pt x="2584577" y="1048494"/>
                </a:lnTo>
                <a:lnTo>
                  <a:pt x="2584577" y="0"/>
                </a:lnTo>
                <a:lnTo>
                  <a:pt x="3226398" y="0"/>
                </a:lnTo>
                <a:lnTo>
                  <a:pt x="3280721" y="2720"/>
                </a:lnTo>
                <a:lnTo>
                  <a:pt x="3330950" y="10883"/>
                </a:lnTo>
                <a:lnTo>
                  <a:pt x="3377087" y="24486"/>
                </a:lnTo>
                <a:lnTo>
                  <a:pt x="3419131" y="43532"/>
                </a:lnTo>
                <a:lnTo>
                  <a:pt x="3456640" y="67042"/>
                </a:lnTo>
                <a:lnTo>
                  <a:pt x="3489173" y="94412"/>
                </a:lnTo>
                <a:lnTo>
                  <a:pt x="3516729" y="125643"/>
                </a:lnTo>
                <a:lnTo>
                  <a:pt x="3539309" y="160734"/>
                </a:lnTo>
                <a:lnTo>
                  <a:pt x="3557053" y="198545"/>
                </a:lnTo>
                <a:lnTo>
                  <a:pt x="3569726" y="237938"/>
                </a:lnTo>
                <a:lnTo>
                  <a:pt x="3577330" y="278913"/>
                </a:lnTo>
                <a:lnTo>
                  <a:pt x="3579865" y="321468"/>
                </a:lnTo>
                <a:close/>
              </a:path>
              <a:path w="3610609" h="1049020">
                <a:moveTo>
                  <a:pt x="3236816" y="335235"/>
                </a:moveTo>
                <a:lnTo>
                  <a:pt x="3229933" y="297470"/>
                </a:lnTo>
                <a:lnTo>
                  <a:pt x="3194912" y="254728"/>
                </a:lnTo>
                <a:lnTo>
                  <a:pt x="3142310" y="239241"/>
                </a:lnTo>
                <a:lnTo>
                  <a:pt x="2921301" y="239241"/>
                </a:lnTo>
                <a:lnTo>
                  <a:pt x="2921301" y="432717"/>
                </a:lnTo>
                <a:lnTo>
                  <a:pt x="3142310" y="432717"/>
                </a:lnTo>
                <a:lnTo>
                  <a:pt x="3194912" y="417020"/>
                </a:lnTo>
                <a:lnTo>
                  <a:pt x="3229933" y="373279"/>
                </a:lnTo>
                <a:lnTo>
                  <a:pt x="3236816" y="335235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91183" y="3967363"/>
            <a:ext cx="3255645" cy="1049020"/>
          </a:xfrm>
          <a:custGeom>
            <a:avLst/>
            <a:gdLst/>
            <a:ahLst/>
            <a:cxnLst/>
            <a:rect l="l" t="t" r="r" b="b"/>
            <a:pathLst>
              <a:path w="3255645" h="1049020">
                <a:moveTo>
                  <a:pt x="710282" y="0"/>
                </a:moveTo>
                <a:lnTo>
                  <a:pt x="1127745" y="0"/>
                </a:lnTo>
                <a:lnTo>
                  <a:pt x="751209" y="431229"/>
                </a:lnTo>
                <a:lnTo>
                  <a:pt x="1135558" y="1048494"/>
                </a:lnTo>
                <a:lnTo>
                  <a:pt x="737815" y="1048494"/>
                </a:lnTo>
                <a:lnTo>
                  <a:pt x="519782" y="664517"/>
                </a:lnTo>
                <a:lnTo>
                  <a:pt x="336723" y="813717"/>
                </a:lnTo>
                <a:lnTo>
                  <a:pt x="336723" y="1048494"/>
                </a:lnTo>
                <a:lnTo>
                  <a:pt x="0" y="1048494"/>
                </a:lnTo>
                <a:lnTo>
                  <a:pt x="0" y="0"/>
                </a:lnTo>
                <a:lnTo>
                  <a:pt x="336723" y="0"/>
                </a:lnTo>
                <a:lnTo>
                  <a:pt x="336723" y="447972"/>
                </a:lnTo>
                <a:lnTo>
                  <a:pt x="710282" y="0"/>
                </a:lnTo>
                <a:close/>
              </a:path>
              <a:path w="3255645" h="1049020">
                <a:moveTo>
                  <a:pt x="1239012" y="0"/>
                </a:moveTo>
                <a:lnTo>
                  <a:pt x="2145747" y="0"/>
                </a:lnTo>
                <a:lnTo>
                  <a:pt x="2145747" y="251519"/>
                </a:lnTo>
                <a:lnTo>
                  <a:pt x="1575736" y="251519"/>
                </a:lnTo>
                <a:lnTo>
                  <a:pt x="1575736" y="396254"/>
                </a:lnTo>
                <a:lnTo>
                  <a:pt x="2063520" y="396254"/>
                </a:lnTo>
                <a:lnTo>
                  <a:pt x="2063520" y="636984"/>
                </a:lnTo>
                <a:lnTo>
                  <a:pt x="1575736" y="636984"/>
                </a:lnTo>
                <a:lnTo>
                  <a:pt x="1575736" y="796974"/>
                </a:lnTo>
                <a:lnTo>
                  <a:pt x="2156537" y="796974"/>
                </a:lnTo>
                <a:lnTo>
                  <a:pt x="2156537" y="1048494"/>
                </a:lnTo>
                <a:lnTo>
                  <a:pt x="1239012" y="1048494"/>
                </a:lnTo>
                <a:lnTo>
                  <a:pt x="1239012" y="0"/>
                </a:lnTo>
                <a:close/>
              </a:path>
              <a:path w="3255645" h="1049020">
                <a:moveTo>
                  <a:pt x="2912359" y="268262"/>
                </a:moveTo>
                <a:lnTo>
                  <a:pt x="2912359" y="1048494"/>
                </a:lnTo>
                <a:lnTo>
                  <a:pt x="2575635" y="1048494"/>
                </a:lnTo>
                <a:lnTo>
                  <a:pt x="2575635" y="268262"/>
                </a:lnTo>
                <a:lnTo>
                  <a:pt x="2231098" y="268262"/>
                </a:lnTo>
                <a:lnTo>
                  <a:pt x="2231098" y="0"/>
                </a:lnTo>
                <a:lnTo>
                  <a:pt x="3255408" y="0"/>
                </a:lnTo>
                <a:lnTo>
                  <a:pt x="3255408" y="268262"/>
                </a:lnTo>
                <a:lnTo>
                  <a:pt x="2912359" y="268262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85148" y="3967363"/>
            <a:ext cx="337185" cy="1049020"/>
          </a:xfrm>
          <a:custGeom>
            <a:avLst/>
            <a:gdLst/>
            <a:ahLst/>
            <a:cxnLst/>
            <a:rect l="l" t="t" r="r" b="b"/>
            <a:pathLst>
              <a:path w="337184" h="1049020">
                <a:moveTo>
                  <a:pt x="0" y="1048494"/>
                </a:moveTo>
                <a:lnTo>
                  <a:pt x="0" y="0"/>
                </a:lnTo>
                <a:lnTo>
                  <a:pt x="336723" y="0"/>
                </a:lnTo>
                <a:lnTo>
                  <a:pt x="336723" y="1048494"/>
                </a:lnTo>
                <a:lnTo>
                  <a:pt x="0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32249" y="3967363"/>
            <a:ext cx="1044575" cy="1049020"/>
          </a:xfrm>
          <a:custGeom>
            <a:avLst/>
            <a:gdLst/>
            <a:ahLst/>
            <a:cxnLst/>
            <a:rect l="l" t="t" r="r" b="b"/>
            <a:pathLst>
              <a:path w="1044575" h="1049020">
                <a:moveTo>
                  <a:pt x="749721" y="1048494"/>
                </a:moveTo>
                <a:lnTo>
                  <a:pt x="309562" y="539501"/>
                </a:lnTo>
                <a:lnTo>
                  <a:pt x="309562" y="1048494"/>
                </a:lnTo>
                <a:lnTo>
                  <a:pt x="0" y="1048494"/>
                </a:lnTo>
                <a:lnTo>
                  <a:pt x="0" y="0"/>
                </a:lnTo>
                <a:lnTo>
                  <a:pt x="294307" y="0"/>
                </a:lnTo>
                <a:lnTo>
                  <a:pt x="734466" y="516433"/>
                </a:lnTo>
                <a:lnTo>
                  <a:pt x="734466" y="0"/>
                </a:lnTo>
                <a:lnTo>
                  <a:pt x="1044029" y="0"/>
                </a:lnTo>
                <a:lnTo>
                  <a:pt x="1044029" y="1048494"/>
                </a:lnTo>
                <a:lnTo>
                  <a:pt x="749721" y="1048494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026986" y="3949131"/>
            <a:ext cx="1105535" cy="1085215"/>
          </a:xfrm>
          <a:custGeom>
            <a:avLst/>
            <a:gdLst/>
            <a:ahLst/>
            <a:cxnLst/>
            <a:rect l="l" t="t" r="r" b="b"/>
            <a:pathLst>
              <a:path w="1105534" h="1085214">
                <a:moveTo>
                  <a:pt x="571499" y="0"/>
                </a:moveTo>
                <a:lnTo>
                  <a:pt x="630688" y="1830"/>
                </a:lnTo>
                <a:lnTo>
                  <a:pt x="687406" y="7322"/>
                </a:lnTo>
                <a:lnTo>
                  <a:pt x="741654" y="16475"/>
                </a:lnTo>
                <a:lnTo>
                  <a:pt x="793432" y="29289"/>
                </a:lnTo>
                <a:lnTo>
                  <a:pt x="842739" y="45764"/>
                </a:lnTo>
                <a:lnTo>
                  <a:pt x="888965" y="65811"/>
                </a:lnTo>
                <a:lnTo>
                  <a:pt x="931202" y="89341"/>
                </a:lnTo>
                <a:lnTo>
                  <a:pt x="969451" y="116353"/>
                </a:lnTo>
                <a:lnTo>
                  <a:pt x="1003711" y="146848"/>
                </a:lnTo>
                <a:lnTo>
                  <a:pt x="1033983" y="180826"/>
                </a:lnTo>
                <a:lnTo>
                  <a:pt x="1059566" y="217958"/>
                </a:lnTo>
                <a:lnTo>
                  <a:pt x="1079465" y="258216"/>
                </a:lnTo>
                <a:lnTo>
                  <a:pt x="1093678" y="301600"/>
                </a:lnTo>
                <a:lnTo>
                  <a:pt x="1102206" y="348109"/>
                </a:lnTo>
                <a:lnTo>
                  <a:pt x="1105048" y="397743"/>
                </a:lnTo>
                <a:lnTo>
                  <a:pt x="783579" y="397743"/>
                </a:lnTo>
                <a:lnTo>
                  <a:pt x="779952" y="366582"/>
                </a:lnTo>
                <a:lnTo>
                  <a:pt x="769069" y="338584"/>
                </a:lnTo>
                <a:lnTo>
                  <a:pt x="725537" y="292075"/>
                </a:lnTo>
                <a:lnTo>
                  <a:pt x="661448" y="261658"/>
                </a:lnTo>
                <a:lnTo>
                  <a:pt x="585266" y="251519"/>
                </a:lnTo>
                <a:lnTo>
                  <a:pt x="529525" y="255472"/>
                </a:lnTo>
                <a:lnTo>
                  <a:pt x="480994" y="267332"/>
                </a:lnTo>
                <a:lnTo>
                  <a:pt x="439670" y="287098"/>
                </a:lnTo>
                <a:lnTo>
                  <a:pt x="405556" y="314771"/>
                </a:lnTo>
                <a:lnTo>
                  <a:pt x="378860" y="349676"/>
                </a:lnTo>
                <a:lnTo>
                  <a:pt x="359791" y="391138"/>
                </a:lnTo>
                <a:lnTo>
                  <a:pt x="348350" y="439159"/>
                </a:lnTo>
                <a:lnTo>
                  <a:pt x="344537" y="493737"/>
                </a:lnTo>
                <a:lnTo>
                  <a:pt x="344537" y="591219"/>
                </a:lnTo>
                <a:lnTo>
                  <a:pt x="348350" y="645797"/>
                </a:lnTo>
                <a:lnTo>
                  <a:pt x="359791" y="693818"/>
                </a:lnTo>
                <a:lnTo>
                  <a:pt x="378860" y="735280"/>
                </a:lnTo>
                <a:lnTo>
                  <a:pt x="405556" y="770185"/>
                </a:lnTo>
                <a:lnTo>
                  <a:pt x="439670" y="797858"/>
                </a:lnTo>
                <a:lnTo>
                  <a:pt x="480994" y="817624"/>
                </a:lnTo>
                <a:lnTo>
                  <a:pt x="529525" y="829484"/>
                </a:lnTo>
                <a:lnTo>
                  <a:pt x="585266" y="833437"/>
                </a:lnTo>
                <a:lnTo>
                  <a:pt x="624868" y="831018"/>
                </a:lnTo>
                <a:lnTo>
                  <a:pt x="695004" y="811671"/>
                </a:lnTo>
                <a:lnTo>
                  <a:pt x="750930" y="773859"/>
                </a:lnTo>
                <a:lnTo>
                  <a:pt x="779952" y="724002"/>
                </a:lnTo>
                <a:lnTo>
                  <a:pt x="783579" y="695027"/>
                </a:lnTo>
                <a:lnTo>
                  <a:pt x="545827" y="695027"/>
                </a:lnTo>
                <a:lnTo>
                  <a:pt x="545827" y="481458"/>
                </a:lnTo>
                <a:lnTo>
                  <a:pt x="1105048" y="481458"/>
                </a:lnTo>
                <a:lnTo>
                  <a:pt x="1105048" y="1066725"/>
                </a:lnTo>
                <a:lnTo>
                  <a:pt x="931291" y="1066725"/>
                </a:lnTo>
                <a:lnTo>
                  <a:pt x="897805" y="962917"/>
                </a:lnTo>
                <a:lnTo>
                  <a:pt x="860610" y="991520"/>
                </a:lnTo>
                <a:lnTo>
                  <a:pt x="820647" y="1016309"/>
                </a:lnTo>
                <a:lnTo>
                  <a:pt x="777917" y="1037285"/>
                </a:lnTo>
                <a:lnTo>
                  <a:pt x="732420" y="1054447"/>
                </a:lnTo>
                <a:lnTo>
                  <a:pt x="684156" y="1067795"/>
                </a:lnTo>
                <a:lnTo>
                  <a:pt x="633124" y="1077329"/>
                </a:lnTo>
                <a:lnTo>
                  <a:pt x="579325" y="1083050"/>
                </a:lnTo>
                <a:lnTo>
                  <a:pt x="522758" y="1084956"/>
                </a:lnTo>
                <a:lnTo>
                  <a:pt x="466475" y="1083275"/>
                </a:lnTo>
                <a:lnTo>
                  <a:pt x="413379" y="1078232"/>
                </a:lnTo>
                <a:lnTo>
                  <a:pt x="363471" y="1069826"/>
                </a:lnTo>
                <a:lnTo>
                  <a:pt x="316751" y="1058057"/>
                </a:lnTo>
                <a:lnTo>
                  <a:pt x="273219" y="1042926"/>
                </a:lnTo>
                <a:lnTo>
                  <a:pt x="232874" y="1024433"/>
                </a:lnTo>
                <a:lnTo>
                  <a:pt x="195718" y="1002577"/>
                </a:lnTo>
                <a:lnTo>
                  <a:pt x="161749" y="977359"/>
                </a:lnTo>
                <a:lnTo>
                  <a:pt x="130968" y="948779"/>
                </a:lnTo>
                <a:lnTo>
                  <a:pt x="103481" y="916790"/>
                </a:lnTo>
                <a:lnTo>
                  <a:pt x="79228" y="881512"/>
                </a:lnTo>
                <a:lnTo>
                  <a:pt x="58208" y="842946"/>
                </a:lnTo>
                <a:lnTo>
                  <a:pt x="40422" y="801090"/>
                </a:lnTo>
                <a:lnTo>
                  <a:pt x="25870" y="755945"/>
                </a:lnTo>
                <a:lnTo>
                  <a:pt x="14552" y="707512"/>
                </a:lnTo>
                <a:lnTo>
                  <a:pt x="6467" y="655790"/>
                </a:lnTo>
                <a:lnTo>
                  <a:pt x="1616" y="600778"/>
                </a:lnTo>
                <a:lnTo>
                  <a:pt x="0" y="542478"/>
                </a:lnTo>
                <a:lnTo>
                  <a:pt x="1832" y="484789"/>
                </a:lnTo>
                <a:lnTo>
                  <a:pt x="7331" y="430287"/>
                </a:lnTo>
                <a:lnTo>
                  <a:pt x="16495" y="378974"/>
                </a:lnTo>
                <a:lnTo>
                  <a:pt x="29324" y="330848"/>
                </a:lnTo>
                <a:lnTo>
                  <a:pt x="45819" y="285910"/>
                </a:lnTo>
                <a:lnTo>
                  <a:pt x="65980" y="244160"/>
                </a:lnTo>
                <a:lnTo>
                  <a:pt x="89806" y="205598"/>
                </a:lnTo>
                <a:lnTo>
                  <a:pt x="117298" y="170224"/>
                </a:lnTo>
                <a:lnTo>
                  <a:pt x="148455" y="138038"/>
                </a:lnTo>
                <a:lnTo>
                  <a:pt x="183076" y="109067"/>
                </a:lnTo>
                <a:lnTo>
                  <a:pt x="220793" y="83504"/>
                </a:lnTo>
                <a:lnTo>
                  <a:pt x="261606" y="61350"/>
                </a:lnTo>
                <a:lnTo>
                  <a:pt x="305515" y="42604"/>
                </a:lnTo>
                <a:lnTo>
                  <a:pt x="352520" y="27266"/>
                </a:lnTo>
                <a:lnTo>
                  <a:pt x="402621" y="15337"/>
                </a:lnTo>
                <a:lnTo>
                  <a:pt x="455818" y="6816"/>
                </a:lnTo>
                <a:lnTo>
                  <a:pt x="512110" y="1704"/>
                </a:lnTo>
                <a:lnTo>
                  <a:pt x="571499" y="0"/>
                </a:lnTo>
                <a:close/>
              </a:path>
            </a:pathLst>
          </a:custGeom>
          <a:ln w="600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71710" y="5788655"/>
            <a:ext cx="10144760" cy="250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6900"/>
              </a:lnSpc>
              <a:spcBef>
                <a:spcPts val="100"/>
              </a:spcBef>
            </a:pPr>
            <a:r>
              <a:rPr sz="3800" spc="195" dirty="0">
                <a:solidFill>
                  <a:srgbClr val="231F20"/>
                </a:solidFill>
                <a:latin typeface="Trebuchet MS"/>
                <a:cs typeface="Trebuchet MS"/>
              </a:rPr>
              <a:t>Proses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180" dirty="0">
                <a:solidFill>
                  <a:srgbClr val="231F20"/>
                </a:solidFill>
                <a:latin typeface="Trebuchet MS"/>
                <a:cs typeface="Trebuchet MS"/>
              </a:rPr>
              <a:t>seseorang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231F20"/>
                </a:solidFill>
                <a:latin typeface="Trebuchet MS"/>
                <a:cs typeface="Trebuchet MS"/>
              </a:rPr>
              <a:t>dari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80" dirty="0">
                <a:solidFill>
                  <a:srgbClr val="231F20"/>
                </a:solidFill>
                <a:latin typeface="Trebuchet MS"/>
                <a:cs typeface="Trebuchet MS"/>
              </a:rPr>
              <a:t>tidak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125" dirty="0">
                <a:solidFill>
                  <a:srgbClr val="231F20"/>
                </a:solidFill>
                <a:latin typeface="Trebuchet MS"/>
                <a:cs typeface="Trebuchet MS"/>
              </a:rPr>
              <a:t>mengenal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231F20"/>
                </a:solidFill>
                <a:latin typeface="Trebuchet MS"/>
                <a:cs typeface="Trebuchet MS"/>
              </a:rPr>
              <a:t>brand, </a:t>
            </a:r>
            <a:r>
              <a:rPr sz="3800" spc="55" dirty="0">
                <a:solidFill>
                  <a:srgbClr val="231F20"/>
                </a:solidFill>
                <a:latin typeface="Trebuchet MS"/>
                <a:cs typeface="Trebuchet MS"/>
              </a:rPr>
              <a:t>mengenal,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110" dirty="0">
                <a:solidFill>
                  <a:srgbClr val="231F20"/>
                </a:solidFill>
                <a:latin typeface="Trebuchet MS"/>
                <a:cs typeface="Trebuchet MS"/>
              </a:rPr>
              <a:t>menimbang-</a:t>
            </a:r>
            <a:r>
              <a:rPr sz="3800" spc="50" dirty="0">
                <a:solidFill>
                  <a:srgbClr val="231F20"/>
                </a:solidFill>
                <a:latin typeface="Trebuchet MS"/>
                <a:cs typeface="Trebuchet MS"/>
              </a:rPr>
              <a:t>nimbang,</a:t>
            </a:r>
            <a:r>
              <a:rPr sz="3800" spc="-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105" dirty="0">
                <a:solidFill>
                  <a:srgbClr val="231F20"/>
                </a:solidFill>
                <a:latin typeface="Trebuchet MS"/>
                <a:cs typeface="Trebuchet MS"/>
              </a:rPr>
              <a:t>melakukan </a:t>
            </a:r>
            <a:r>
              <a:rPr sz="3800" dirty="0">
                <a:solidFill>
                  <a:srgbClr val="231F20"/>
                </a:solidFill>
                <a:latin typeface="Trebuchet MS"/>
                <a:cs typeface="Trebuchet MS"/>
              </a:rPr>
              <a:t>pembelian,</a:t>
            </a:r>
            <a:r>
              <a:rPr sz="38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231F20"/>
                </a:solidFill>
                <a:latin typeface="Trebuchet MS"/>
                <a:cs typeface="Trebuchet MS"/>
              </a:rPr>
              <a:t>menilai</a:t>
            </a:r>
            <a:r>
              <a:rPr sz="38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dirty="0">
                <a:solidFill>
                  <a:srgbClr val="231F20"/>
                </a:solidFill>
                <a:latin typeface="Trebuchet MS"/>
                <a:cs typeface="Trebuchet MS"/>
              </a:rPr>
              <a:t>produk,</a:t>
            </a:r>
            <a:r>
              <a:rPr sz="38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180" dirty="0">
                <a:solidFill>
                  <a:srgbClr val="231F20"/>
                </a:solidFill>
                <a:latin typeface="Trebuchet MS"/>
                <a:cs typeface="Trebuchet MS"/>
              </a:rPr>
              <a:t>hingga</a:t>
            </a:r>
            <a:r>
              <a:rPr sz="38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231F20"/>
                </a:solidFill>
                <a:latin typeface="Trebuchet MS"/>
                <a:cs typeface="Trebuchet MS"/>
              </a:rPr>
              <a:t>menjadi </a:t>
            </a:r>
            <a:r>
              <a:rPr sz="3800" spc="165" dirty="0">
                <a:solidFill>
                  <a:srgbClr val="231F20"/>
                </a:solidFill>
                <a:latin typeface="Trebuchet MS"/>
                <a:cs typeface="Trebuchet MS"/>
              </a:rPr>
              <a:t>pelanggan</a:t>
            </a:r>
            <a:r>
              <a:rPr sz="3800" spc="-2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3800" spc="-10" dirty="0">
                <a:solidFill>
                  <a:srgbClr val="231F20"/>
                </a:solidFill>
                <a:latin typeface="Trebuchet MS"/>
                <a:cs typeface="Trebuchet MS"/>
              </a:rPr>
              <a:t>setia.</a:t>
            </a:r>
            <a:endParaRPr sz="38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1"/>
            <a:ext cx="5343525" cy="5343525"/>
            <a:chOff x="0" y="1"/>
            <a:chExt cx="5343525" cy="5343525"/>
          </a:xfrm>
        </p:grpSpPr>
        <p:sp>
          <p:nvSpPr>
            <p:cNvPr id="18" name="object 18"/>
            <p:cNvSpPr/>
            <p:nvPr/>
          </p:nvSpPr>
          <p:spPr>
            <a:xfrm>
              <a:off x="19535" y="19536"/>
              <a:ext cx="5276850" cy="5276850"/>
            </a:xfrm>
            <a:custGeom>
              <a:avLst/>
              <a:gdLst/>
              <a:ahLst/>
              <a:cxnLst/>
              <a:rect l="l" t="t" r="r" b="b"/>
              <a:pathLst>
                <a:path w="5276850" h="5276850">
                  <a:moveTo>
                    <a:pt x="0" y="5276714"/>
                  </a:moveTo>
                  <a:lnTo>
                    <a:pt x="0" y="0"/>
                  </a:lnTo>
                  <a:lnTo>
                    <a:pt x="5276714" y="0"/>
                  </a:lnTo>
                  <a:lnTo>
                    <a:pt x="4417166" y="859548"/>
                  </a:lnTo>
                  <a:lnTo>
                    <a:pt x="859548" y="859548"/>
                  </a:lnTo>
                  <a:lnTo>
                    <a:pt x="859548" y="4417166"/>
                  </a:lnTo>
                  <a:lnTo>
                    <a:pt x="0" y="5276714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62" y="85075"/>
              <a:ext cx="4676607" cy="435422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2290" y="4631403"/>
              <a:ext cx="385445" cy="272415"/>
            </a:xfrm>
            <a:custGeom>
              <a:avLst/>
              <a:gdLst/>
              <a:ahLst/>
              <a:cxnLst/>
              <a:rect l="l" t="t" r="r" b="b"/>
              <a:pathLst>
                <a:path w="385445" h="272414">
                  <a:moveTo>
                    <a:pt x="200422" y="272320"/>
                  </a:moveTo>
                  <a:lnTo>
                    <a:pt x="172054" y="241310"/>
                  </a:lnTo>
                  <a:lnTo>
                    <a:pt x="139521" y="217052"/>
                  </a:lnTo>
                  <a:lnTo>
                    <a:pt x="104327" y="196920"/>
                  </a:lnTo>
                  <a:lnTo>
                    <a:pt x="67974" y="178291"/>
                  </a:lnTo>
                  <a:lnTo>
                    <a:pt x="33799" y="160196"/>
                  </a:lnTo>
                  <a:lnTo>
                    <a:pt x="22652" y="153806"/>
                  </a:lnTo>
                  <a:lnTo>
                    <a:pt x="19010" y="152094"/>
                  </a:lnTo>
                  <a:lnTo>
                    <a:pt x="15711" y="149871"/>
                  </a:lnTo>
                  <a:lnTo>
                    <a:pt x="0" y="118743"/>
                  </a:lnTo>
                  <a:lnTo>
                    <a:pt x="883" y="110824"/>
                  </a:lnTo>
                  <a:lnTo>
                    <a:pt x="30857" y="83350"/>
                  </a:lnTo>
                  <a:lnTo>
                    <a:pt x="36776" y="81343"/>
                  </a:lnTo>
                  <a:lnTo>
                    <a:pt x="42810" y="79780"/>
                  </a:lnTo>
                  <a:lnTo>
                    <a:pt x="48959" y="78661"/>
                  </a:lnTo>
                  <a:lnTo>
                    <a:pt x="90266" y="69247"/>
                  </a:lnTo>
                  <a:lnTo>
                    <a:pt x="130082" y="55994"/>
                  </a:lnTo>
                  <a:lnTo>
                    <a:pt x="168407" y="38903"/>
                  </a:lnTo>
                  <a:lnTo>
                    <a:pt x="205241" y="17972"/>
                  </a:lnTo>
                  <a:lnTo>
                    <a:pt x="215600" y="11030"/>
                  </a:lnTo>
                  <a:lnTo>
                    <a:pt x="226607" y="5720"/>
                  </a:lnTo>
                  <a:lnTo>
                    <a:pt x="238261" y="2044"/>
                  </a:lnTo>
                  <a:lnTo>
                    <a:pt x="250563" y="0"/>
                  </a:lnTo>
                  <a:lnTo>
                    <a:pt x="258959" y="148"/>
                  </a:lnTo>
                  <a:lnTo>
                    <a:pt x="266935" y="2055"/>
                  </a:lnTo>
                  <a:lnTo>
                    <a:pt x="282047" y="9384"/>
                  </a:lnTo>
                  <a:lnTo>
                    <a:pt x="288484" y="14466"/>
                  </a:lnTo>
                  <a:lnTo>
                    <a:pt x="293800" y="20967"/>
                  </a:lnTo>
                  <a:lnTo>
                    <a:pt x="314561" y="40549"/>
                  </a:lnTo>
                  <a:lnTo>
                    <a:pt x="336675" y="58298"/>
                  </a:lnTo>
                  <a:lnTo>
                    <a:pt x="360143" y="74214"/>
                  </a:lnTo>
                  <a:lnTo>
                    <a:pt x="384965" y="88298"/>
                  </a:lnTo>
                  <a:lnTo>
                    <a:pt x="331959" y="141304"/>
                  </a:lnTo>
                  <a:lnTo>
                    <a:pt x="262284" y="85563"/>
                  </a:lnTo>
                  <a:lnTo>
                    <a:pt x="258250" y="81648"/>
                  </a:lnTo>
                  <a:lnTo>
                    <a:pt x="253439" y="79398"/>
                  </a:lnTo>
                  <a:lnTo>
                    <a:pt x="242257" y="78232"/>
                  </a:lnTo>
                  <a:lnTo>
                    <a:pt x="237084" y="79439"/>
                  </a:lnTo>
                  <a:lnTo>
                    <a:pt x="232330" y="82438"/>
                  </a:lnTo>
                  <a:lnTo>
                    <a:pt x="147938" y="126978"/>
                  </a:lnTo>
                  <a:lnTo>
                    <a:pt x="190553" y="159150"/>
                  </a:lnTo>
                  <a:lnTo>
                    <a:pt x="227772" y="197435"/>
                  </a:lnTo>
                  <a:lnTo>
                    <a:pt x="229234" y="199334"/>
                  </a:lnTo>
                  <a:lnTo>
                    <a:pt x="231032" y="200830"/>
                  </a:lnTo>
                  <a:lnTo>
                    <a:pt x="235299" y="203015"/>
                  </a:lnTo>
                  <a:lnTo>
                    <a:pt x="237563" y="203599"/>
                  </a:lnTo>
                  <a:lnTo>
                    <a:pt x="242355" y="203750"/>
                  </a:lnTo>
                  <a:lnTo>
                    <a:pt x="244652" y="203311"/>
                  </a:lnTo>
                  <a:lnTo>
                    <a:pt x="249048" y="201400"/>
                  </a:lnTo>
                  <a:lnTo>
                    <a:pt x="250937" y="200020"/>
                  </a:lnTo>
                  <a:lnTo>
                    <a:pt x="252516" y="198217"/>
                  </a:lnTo>
                  <a:lnTo>
                    <a:pt x="268014" y="186260"/>
                  </a:lnTo>
                  <a:lnTo>
                    <a:pt x="284033" y="175090"/>
                  </a:lnTo>
                  <a:lnTo>
                    <a:pt x="300573" y="164706"/>
                  </a:lnTo>
                  <a:lnTo>
                    <a:pt x="317633" y="155109"/>
                  </a:lnTo>
                  <a:lnTo>
                    <a:pt x="200422" y="27232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1"/>
              <a:ext cx="5343525" cy="5343525"/>
            </a:xfrm>
            <a:custGeom>
              <a:avLst/>
              <a:gdLst/>
              <a:ahLst/>
              <a:cxnLst/>
              <a:rect l="l" t="t" r="r" b="b"/>
              <a:pathLst>
                <a:path w="5343525" h="5343525">
                  <a:moveTo>
                    <a:pt x="0" y="5343395"/>
                  </a:moveTo>
                  <a:lnTo>
                    <a:pt x="0" y="0"/>
                  </a:lnTo>
                  <a:lnTo>
                    <a:pt x="5343395" y="0"/>
                  </a:lnTo>
                  <a:lnTo>
                    <a:pt x="5304324" y="39070"/>
                  </a:lnTo>
                  <a:lnTo>
                    <a:pt x="39070" y="39070"/>
                  </a:lnTo>
                  <a:lnTo>
                    <a:pt x="39070" y="5249104"/>
                  </a:lnTo>
                  <a:lnTo>
                    <a:pt x="94290" y="5249104"/>
                  </a:lnTo>
                  <a:lnTo>
                    <a:pt x="0" y="5343395"/>
                  </a:lnTo>
                  <a:close/>
                </a:path>
                <a:path w="5343525" h="5343525">
                  <a:moveTo>
                    <a:pt x="94290" y="5249104"/>
                  </a:moveTo>
                  <a:lnTo>
                    <a:pt x="39070" y="5249104"/>
                  </a:lnTo>
                  <a:lnTo>
                    <a:pt x="859548" y="4428627"/>
                  </a:lnTo>
                  <a:lnTo>
                    <a:pt x="859548" y="859548"/>
                  </a:lnTo>
                  <a:lnTo>
                    <a:pt x="4428627" y="859548"/>
                  </a:lnTo>
                  <a:lnTo>
                    <a:pt x="5249104" y="39070"/>
                  </a:lnTo>
                  <a:lnTo>
                    <a:pt x="5304324" y="39070"/>
                  </a:lnTo>
                  <a:lnTo>
                    <a:pt x="4444776" y="898618"/>
                  </a:lnTo>
                  <a:lnTo>
                    <a:pt x="898618" y="898618"/>
                  </a:lnTo>
                  <a:lnTo>
                    <a:pt x="898618" y="4444776"/>
                  </a:lnTo>
                  <a:lnTo>
                    <a:pt x="94290" y="52491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3344506" y="5343509"/>
            <a:ext cx="4943475" cy="4943475"/>
            <a:chOff x="13344506" y="5343509"/>
            <a:chExt cx="4943475" cy="4943475"/>
          </a:xfrm>
        </p:grpSpPr>
        <p:sp>
          <p:nvSpPr>
            <p:cNvPr id="23" name="object 23"/>
            <p:cNvSpPr/>
            <p:nvPr/>
          </p:nvSpPr>
          <p:spPr>
            <a:xfrm>
              <a:off x="13388121" y="5387125"/>
              <a:ext cx="4881880" cy="4881880"/>
            </a:xfrm>
            <a:custGeom>
              <a:avLst/>
              <a:gdLst/>
              <a:ahLst/>
              <a:cxnLst/>
              <a:rect l="l" t="t" r="r" b="b"/>
              <a:pathLst>
                <a:path w="4881880" h="4881880">
                  <a:moveTo>
                    <a:pt x="4881666" y="0"/>
                  </a:moveTo>
                  <a:lnTo>
                    <a:pt x="4881666" y="4881666"/>
                  </a:lnTo>
                  <a:lnTo>
                    <a:pt x="0" y="4881666"/>
                  </a:lnTo>
                  <a:lnTo>
                    <a:pt x="795197" y="4086469"/>
                  </a:lnTo>
                  <a:lnTo>
                    <a:pt x="4086469" y="4086469"/>
                  </a:lnTo>
                  <a:lnTo>
                    <a:pt x="4086469" y="795197"/>
                  </a:lnTo>
                  <a:lnTo>
                    <a:pt x="4881666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6204" y="6178435"/>
              <a:ext cx="4326486" cy="40297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7735319" y="5750265"/>
              <a:ext cx="356870" cy="252095"/>
            </a:xfrm>
            <a:custGeom>
              <a:avLst/>
              <a:gdLst/>
              <a:ahLst/>
              <a:cxnLst/>
              <a:rect l="l" t="t" r="r" b="b"/>
              <a:pathLst>
                <a:path w="356869" h="252095">
                  <a:moveTo>
                    <a:pt x="170726" y="0"/>
                  </a:moveTo>
                  <a:lnTo>
                    <a:pt x="196971" y="28688"/>
                  </a:lnTo>
                  <a:lnTo>
                    <a:pt x="227067" y="51130"/>
                  </a:lnTo>
                  <a:lnTo>
                    <a:pt x="259626" y="69754"/>
                  </a:lnTo>
                  <a:lnTo>
                    <a:pt x="293258" y="86989"/>
                  </a:lnTo>
                  <a:lnTo>
                    <a:pt x="324874" y="103729"/>
                  </a:lnTo>
                  <a:lnTo>
                    <a:pt x="335187" y="109640"/>
                  </a:lnTo>
                  <a:lnTo>
                    <a:pt x="342091" y="112886"/>
                  </a:lnTo>
                  <a:lnTo>
                    <a:pt x="347432" y="117823"/>
                  </a:lnTo>
                  <a:lnTo>
                    <a:pt x="354988" y="131080"/>
                  </a:lnTo>
                  <a:lnTo>
                    <a:pt x="356515" y="138191"/>
                  </a:lnTo>
                  <a:lnTo>
                    <a:pt x="355326" y="149405"/>
                  </a:lnTo>
                  <a:lnTo>
                    <a:pt x="327597" y="174822"/>
                  </a:lnTo>
                  <a:lnTo>
                    <a:pt x="322120" y="176679"/>
                  </a:lnTo>
                  <a:lnTo>
                    <a:pt x="316538" y="178124"/>
                  </a:lnTo>
                  <a:lnTo>
                    <a:pt x="310849" y="179160"/>
                  </a:lnTo>
                  <a:lnTo>
                    <a:pt x="272635" y="187869"/>
                  </a:lnTo>
                  <a:lnTo>
                    <a:pt x="235800" y="200130"/>
                  </a:lnTo>
                  <a:lnTo>
                    <a:pt x="200344" y="215942"/>
                  </a:lnTo>
                  <a:lnTo>
                    <a:pt x="166268" y="235306"/>
                  </a:lnTo>
                  <a:lnTo>
                    <a:pt x="156684" y="241728"/>
                  </a:lnTo>
                  <a:lnTo>
                    <a:pt x="146502" y="246640"/>
                  </a:lnTo>
                  <a:lnTo>
                    <a:pt x="135720" y="250041"/>
                  </a:lnTo>
                  <a:lnTo>
                    <a:pt x="124339" y="251932"/>
                  </a:lnTo>
                  <a:lnTo>
                    <a:pt x="116572" y="251795"/>
                  </a:lnTo>
                  <a:lnTo>
                    <a:pt x="109193" y="250031"/>
                  </a:lnTo>
                  <a:lnTo>
                    <a:pt x="95212" y="243251"/>
                  </a:lnTo>
                  <a:lnTo>
                    <a:pt x="89257" y="238549"/>
                  </a:lnTo>
                  <a:lnTo>
                    <a:pt x="84339" y="232535"/>
                  </a:lnTo>
                  <a:lnTo>
                    <a:pt x="65132" y="214419"/>
                  </a:lnTo>
                  <a:lnTo>
                    <a:pt x="44674" y="197998"/>
                  </a:lnTo>
                  <a:lnTo>
                    <a:pt x="22963" y="183274"/>
                  </a:lnTo>
                  <a:lnTo>
                    <a:pt x="0" y="170244"/>
                  </a:lnTo>
                  <a:lnTo>
                    <a:pt x="49037" y="121207"/>
                  </a:lnTo>
                  <a:lnTo>
                    <a:pt x="113496" y="172774"/>
                  </a:lnTo>
                  <a:lnTo>
                    <a:pt x="117227" y="176397"/>
                  </a:lnTo>
                  <a:lnTo>
                    <a:pt x="121679" y="178478"/>
                  </a:lnTo>
                  <a:lnTo>
                    <a:pt x="132023" y="179557"/>
                  </a:lnTo>
                  <a:lnTo>
                    <a:pt x="136809" y="178440"/>
                  </a:lnTo>
                  <a:lnTo>
                    <a:pt x="141207" y="175666"/>
                  </a:lnTo>
                  <a:lnTo>
                    <a:pt x="219281" y="134460"/>
                  </a:lnTo>
                  <a:lnTo>
                    <a:pt x="179857" y="104697"/>
                  </a:lnTo>
                  <a:lnTo>
                    <a:pt x="145424" y="69278"/>
                  </a:lnTo>
                  <a:lnTo>
                    <a:pt x="144071" y="67521"/>
                  </a:lnTo>
                  <a:lnTo>
                    <a:pt x="142408" y="66137"/>
                  </a:lnTo>
                  <a:lnTo>
                    <a:pt x="138460" y="64116"/>
                  </a:lnTo>
                  <a:lnTo>
                    <a:pt x="136365" y="63576"/>
                  </a:lnTo>
                  <a:lnTo>
                    <a:pt x="131933" y="63436"/>
                  </a:lnTo>
                  <a:lnTo>
                    <a:pt x="129808" y="63842"/>
                  </a:lnTo>
                  <a:lnTo>
                    <a:pt x="125740" y="65610"/>
                  </a:lnTo>
                  <a:lnTo>
                    <a:pt x="123993" y="66887"/>
                  </a:lnTo>
                  <a:lnTo>
                    <a:pt x="122532" y="68555"/>
                  </a:lnTo>
                  <a:lnTo>
                    <a:pt x="108194" y="79617"/>
                  </a:lnTo>
                  <a:lnTo>
                    <a:pt x="93374" y="89951"/>
                  </a:lnTo>
                  <a:lnTo>
                    <a:pt x="78073" y="99557"/>
                  </a:lnTo>
                  <a:lnTo>
                    <a:pt x="62290" y="108435"/>
                  </a:lnTo>
                  <a:lnTo>
                    <a:pt x="170726" y="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344506" y="5343509"/>
              <a:ext cx="4943475" cy="4943475"/>
            </a:xfrm>
            <a:custGeom>
              <a:avLst/>
              <a:gdLst/>
              <a:ahLst/>
              <a:cxnLst/>
              <a:rect l="l" t="t" r="r" b="b"/>
              <a:pathLst>
                <a:path w="4943475" h="4943475">
                  <a:moveTo>
                    <a:pt x="4943354" y="0"/>
                  </a:moveTo>
                  <a:lnTo>
                    <a:pt x="4943354" y="4943354"/>
                  </a:lnTo>
                  <a:lnTo>
                    <a:pt x="0" y="4943354"/>
                  </a:lnTo>
                  <a:lnTo>
                    <a:pt x="36145" y="4907209"/>
                  </a:lnTo>
                  <a:lnTo>
                    <a:pt x="4907209" y="4907209"/>
                  </a:lnTo>
                  <a:lnTo>
                    <a:pt x="4907209" y="87230"/>
                  </a:lnTo>
                  <a:lnTo>
                    <a:pt x="4856123" y="87230"/>
                  </a:lnTo>
                  <a:lnTo>
                    <a:pt x="4943354" y="0"/>
                  </a:lnTo>
                  <a:close/>
                </a:path>
                <a:path w="4943475" h="4943475">
                  <a:moveTo>
                    <a:pt x="4856123" y="87230"/>
                  </a:moveTo>
                  <a:lnTo>
                    <a:pt x="4907209" y="87230"/>
                  </a:lnTo>
                  <a:lnTo>
                    <a:pt x="4148157" y="846282"/>
                  </a:lnTo>
                  <a:lnTo>
                    <a:pt x="4148157" y="4148157"/>
                  </a:lnTo>
                  <a:lnTo>
                    <a:pt x="846282" y="4148157"/>
                  </a:lnTo>
                  <a:lnTo>
                    <a:pt x="87230" y="4907209"/>
                  </a:lnTo>
                  <a:lnTo>
                    <a:pt x="36145" y="4907209"/>
                  </a:lnTo>
                  <a:lnTo>
                    <a:pt x="831342" y="4112012"/>
                  </a:lnTo>
                  <a:lnTo>
                    <a:pt x="4112012" y="4112012"/>
                  </a:lnTo>
                  <a:lnTo>
                    <a:pt x="4112012" y="831342"/>
                  </a:lnTo>
                  <a:lnTo>
                    <a:pt x="4856123" y="872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5215" y="2332914"/>
            <a:ext cx="3284854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60" dirty="0">
                <a:solidFill>
                  <a:srgbClr val="FFFFFF"/>
                </a:solidFill>
              </a:rPr>
              <a:t>Instagram</a:t>
            </a:r>
            <a:endParaRPr sz="5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6918" y="2444716"/>
            <a:ext cx="4380175" cy="553405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784717" y="9715027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Sumber: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lingkaran.co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(2021)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7976" y="4621117"/>
            <a:ext cx="6823709" cy="2784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95" dirty="0">
                <a:latin typeface="Arial"/>
                <a:cs typeface="Arial"/>
              </a:rPr>
              <a:t>BOOSTING</a:t>
            </a:r>
            <a:r>
              <a:rPr sz="3600" b="1" spc="-12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PENJUALAN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107100"/>
              </a:lnSpc>
            </a:pPr>
            <a:r>
              <a:rPr sz="3500" spc="-85" dirty="0">
                <a:latin typeface="Arial MT"/>
                <a:cs typeface="Arial MT"/>
              </a:rPr>
              <a:t>"Klik</a:t>
            </a:r>
            <a:r>
              <a:rPr sz="3500" spc="-50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link</a:t>
            </a:r>
            <a:r>
              <a:rPr sz="3500" spc="-50" dirty="0">
                <a:latin typeface="Arial MT"/>
                <a:cs typeface="Arial MT"/>
              </a:rPr>
              <a:t> </a:t>
            </a:r>
            <a:r>
              <a:rPr sz="3500" spc="140" dirty="0">
                <a:latin typeface="Arial MT"/>
                <a:cs typeface="Arial MT"/>
              </a:rPr>
              <a:t>di</a:t>
            </a:r>
            <a:r>
              <a:rPr sz="3500" spc="-45" dirty="0">
                <a:latin typeface="Arial MT"/>
                <a:cs typeface="Arial MT"/>
              </a:rPr>
              <a:t> </a:t>
            </a:r>
            <a:r>
              <a:rPr sz="3500" spc="130" dirty="0">
                <a:latin typeface="Arial MT"/>
                <a:cs typeface="Arial MT"/>
              </a:rPr>
              <a:t>bio</a:t>
            </a:r>
            <a:r>
              <a:rPr sz="3500" spc="-50" dirty="0">
                <a:latin typeface="Arial MT"/>
                <a:cs typeface="Arial MT"/>
              </a:rPr>
              <a:t> </a:t>
            </a:r>
            <a:r>
              <a:rPr sz="3500" spc="90" dirty="0">
                <a:latin typeface="Arial MT"/>
                <a:cs typeface="Arial MT"/>
              </a:rPr>
              <a:t>untuk</a:t>
            </a:r>
            <a:r>
              <a:rPr sz="3500" spc="-45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pemesanan" </a:t>
            </a:r>
            <a:r>
              <a:rPr sz="3500" spc="-60" dirty="0">
                <a:latin typeface="Arial MT"/>
                <a:cs typeface="Arial MT"/>
              </a:rPr>
              <a:t>"Beli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spc="-25" dirty="0">
                <a:latin typeface="Arial MT"/>
                <a:cs typeface="Arial MT"/>
              </a:rPr>
              <a:t>sekarang,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spc="110" dirty="0">
                <a:latin typeface="Arial MT"/>
                <a:cs typeface="Arial MT"/>
              </a:rPr>
              <a:t>promosi</a:t>
            </a:r>
            <a:r>
              <a:rPr sz="3500" spc="-120" dirty="0">
                <a:latin typeface="Arial MT"/>
                <a:cs typeface="Arial MT"/>
              </a:rPr>
              <a:t> </a:t>
            </a:r>
            <a:r>
              <a:rPr sz="3500" spc="65" dirty="0">
                <a:latin typeface="Arial MT"/>
                <a:cs typeface="Arial MT"/>
              </a:rPr>
              <a:t>terbatas"</a:t>
            </a:r>
            <a:endParaRPr sz="3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8572" y="2332914"/>
            <a:ext cx="291782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-380" dirty="0">
                <a:solidFill>
                  <a:srgbClr val="FFFFFF"/>
                </a:solidFill>
              </a:rPr>
              <a:t>WEBSITE</a:t>
            </a:r>
            <a:endParaRPr sz="5600"/>
          </a:p>
        </p:txBody>
      </p:sp>
      <p:grpSp>
        <p:nvGrpSpPr>
          <p:cNvPr id="3" name="object 3"/>
          <p:cNvGrpSpPr/>
          <p:nvPr/>
        </p:nvGrpSpPr>
        <p:grpSpPr>
          <a:xfrm>
            <a:off x="11432702" y="3085293"/>
            <a:ext cx="5502275" cy="4114800"/>
            <a:chOff x="11432702" y="3085293"/>
            <a:chExt cx="5502275" cy="4114800"/>
          </a:xfrm>
        </p:grpSpPr>
        <p:sp>
          <p:nvSpPr>
            <p:cNvPr id="4" name="object 4"/>
            <p:cNvSpPr/>
            <p:nvPr/>
          </p:nvSpPr>
          <p:spPr>
            <a:xfrm>
              <a:off x="11733160" y="3085293"/>
              <a:ext cx="1296035" cy="596265"/>
            </a:xfrm>
            <a:custGeom>
              <a:avLst/>
              <a:gdLst/>
              <a:ahLst/>
              <a:cxnLst/>
              <a:rect l="l" t="t" r="r" b="b"/>
              <a:pathLst>
                <a:path w="1296034" h="596264">
                  <a:moveTo>
                    <a:pt x="1190754" y="595824"/>
                  </a:moveTo>
                  <a:lnTo>
                    <a:pt x="104891" y="595824"/>
                  </a:lnTo>
                  <a:lnTo>
                    <a:pt x="63999" y="587588"/>
                  </a:lnTo>
                  <a:lnTo>
                    <a:pt x="30665" y="565130"/>
                  </a:lnTo>
                  <a:lnTo>
                    <a:pt x="8221" y="531822"/>
                  </a:lnTo>
                  <a:lnTo>
                    <a:pt x="0" y="491036"/>
                  </a:lnTo>
                  <a:lnTo>
                    <a:pt x="0" y="104851"/>
                  </a:lnTo>
                  <a:lnTo>
                    <a:pt x="8221" y="64056"/>
                  </a:lnTo>
                  <a:lnTo>
                    <a:pt x="30665" y="30725"/>
                  </a:lnTo>
                  <a:lnTo>
                    <a:pt x="63999" y="8245"/>
                  </a:lnTo>
                  <a:lnTo>
                    <a:pt x="104891" y="0"/>
                  </a:lnTo>
                  <a:lnTo>
                    <a:pt x="1190754" y="0"/>
                  </a:lnTo>
                  <a:lnTo>
                    <a:pt x="1231565" y="8245"/>
                  </a:lnTo>
                  <a:lnTo>
                    <a:pt x="1264908" y="30725"/>
                  </a:lnTo>
                  <a:lnTo>
                    <a:pt x="1287397" y="64056"/>
                  </a:lnTo>
                  <a:lnTo>
                    <a:pt x="1295646" y="104851"/>
                  </a:lnTo>
                  <a:lnTo>
                    <a:pt x="1295646" y="491036"/>
                  </a:lnTo>
                  <a:lnTo>
                    <a:pt x="1287397" y="531822"/>
                  </a:lnTo>
                  <a:lnTo>
                    <a:pt x="1264908" y="565130"/>
                  </a:lnTo>
                  <a:lnTo>
                    <a:pt x="1231565" y="587588"/>
                  </a:lnTo>
                  <a:lnTo>
                    <a:pt x="1190754" y="595824"/>
                  </a:lnTo>
                  <a:close/>
                </a:path>
              </a:pathLst>
            </a:custGeom>
            <a:solidFill>
              <a:srgbClr val="B5C2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47497" y="3085299"/>
              <a:ext cx="2610485" cy="596265"/>
            </a:xfrm>
            <a:custGeom>
              <a:avLst/>
              <a:gdLst/>
              <a:ahLst/>
              <a:cxnLst/>
              <a:rect l="l" t="t" r="r" b="b"/>
              <a:pathLst>
                <a:path w="2610484" h="596264">
                  <a:moveTo>
                    <a:pt x="1295908" y="104851"/>
                  </a:moveTo>
                  <a:lnTo>
                    <a:pt x="1287653" y="64058"/>
                  </a:lnTo>
                  <a:lnTo>
                    <a:pt x="1265161" y="30721"/>
                  </a:lnTo>
                  <a:lnTo>
                    <a:pt x="1231823" y="8242"/>
                  </a:lnTo>
                  <a:lnTo>
                    <a:pt x="1191018" y="0"/>
                  </a:lnTo>
                  <a:lnTo>
                    <a:pt x="104889" y="0"/>
                  </a:lnTo>
                  <a:lnTo>
                    <a:pt x="64084" y="8242"/>
                  </a:lnTo>
                  <a:lnTo>
                    <a:pt x="30734" y="30721"/>
                  </a:lnTo>
                  <a:lnTo>
                    <a:pt x="8255" y="64058"/>
                  </a:lnTo>
                  <a:lnTo>
                    <a:pt x="0" y="104851"/>
                  </a:lnTo>
                  <a:lnTo>
                    <a:pt x="0" y="491032"/>
                  </a:lnTo>
                  <a:lnTo>
                    <a:pt x="8255" y="531825"/>
                  </a:lnTo>
                  <a:lnTo>
                    <a:pt x="30734" y="565124"/>
                  </a:lnTo>
                  <a:lnTo>
                    <a:pt x="64084" y="587590"/>
                  </a:lnTo>
                  <a:lnTo>
                    <a:pt x="104889" y="595820"/>
                  </a:lnTo>
                  <a:lnTo>
                    <a:pt x="1191018" y="595820"/>
                  </a:lnTo>
                  <a:lnTo>
                    <a:pt x="1231823" y="587590"/>
                  </a:lnTo>
                  <a:lnTo>
                    <a:pt x="1265161" y="565124"/>
                  </a:lnTo>
                  <a:lnTo>
                    <a:pt x="1287653" y="531825"/>
                  </a:lnTo>
                  <a:lnTo>
                    <a:pt x="1295908" y="491032"/>
                  </a:lnTo>
                  <a:lnTo>
                    <a:pt x="1295908" y="104851"/>
                  </a:lnTo>
                  <a:close/>
                </a:path>
                <a:path w="2610484" h="596264">
                  <a:moveTo>
                    <a:pt x="2610243" y="104851"/>
                  </a:moveTo>
                  <a:lnTo>
                    <a:pt x="2602026" y="64058"/>
                  </a:lnTo>
                  <a:lnTo>
                    <a:pt x="2579598" y="30721"/>
                  </a:lnTo>
                  <a:lnTo>
                    <a:pt x="2546299" y="8242"/>
                  </a:lnTo>
                  <a:lnTo>
                    <a:pt x="2505481" y="0"/>
                  </a:lnTo>
                  <a:lnTo>
                    <a:pt x="1419428" y="0"/>
                  </a:lnTo>
                  <a:lnTo>
                    <a:pt x="1378623" y="8242"/>
                  </a:lnTo>
                  <a:lnTo>
                    <a:pt x="1345272" y="30721"/>
                  </a:lnTo>
                  <a:lnTo>
                    <a:pt x="1322781" y="64058"/>
                  </a:lnTo>
                  <a:lnTo>
                    <a:pt x="1314538" y="104851"/>
                  </a:lnTo>
                  <a:lnTo>
                    <a:pt x="1314538" y="491032"/>
                  </a:lnTo>
                  <a:lnTo>
                    <a:pt x="1322781" y="531825"/>
                  </a:lnTo>
                  <a:lnTo>
                    <a:pt x="1345272" y="565124"/>
                  </a:lnTo>
                  <a:lnTo>
                    <a:pt x="1378623" y="587590"/>
                  </a:lnTo>
                  <a:lnTo>
                    <a:pt x="1419428" y="595820"/>
                  </a:lnTo>
                  <a:lnTo>
                    <a:pt x="2505481" y="595820"/>
                  </a:lnTo>
                  <a:lnTo>
                    <a:pt x="2546299" y="587590"/>
                  </a:lnTo>
                  <a:lnTo>
                    <a:pt x="2579598" y="565124"/>
                  </a:lnTo>
                  <a:lnTo>
                    <a:pt x="2602026" y="531825"/>
                  </a:lnTo>
                  <a:lnTo>
                    <a:pt x="2610243" y="491032"/>
                  </a:lnTo>
                  <a:lnTo>
                    <a:pt x="2610243" y="104851"/>
                  </a:lnTo>
                  <a:close/>
                </a:path>
              </a:pathLst>
            </a:custGeom>
            <a:solidFill>
              <a:srgbClr val="536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432702" y="3577098"/>
              <a:ext cx="5370830" cy="3416935"/>
            </a:xfrm>
            <a:custGeom>
              <a:avLst/>
              <a:gdLst/>
              <a:ahLst/>
              <a:cxnLst/>
              <a:rect l="l" t="t" r="r" b="b"/>
              <a:pathLst>
                <a:path w="5370830" h="3416934">
                  <a:moveTo>
                    <a:pt x="0" y="3416581"/>
                  </a:moveTo>
                  <a:lnTo>
                    <a:pt x="5370659" y="3416581"/>
                  </a:lnTo>
                  <a:lnTo>
                    <a:pt x="5370659" y="0"/>
                  </a:lnTo>
                  <a:lnTo>
                    <a:pt x="0" y="0"/>
                  </a:lnTo>
                  <a:lnTo>
                    <a:pt x="0" y="34165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32702" y="3314328"/>
              <a:ext cx="5502275" cy="262890"/>
            </a:xfrm>
            <a:custGeom>
              <a:avLst/>
              <a:gdLst/>
              <a:ahLst/>
              <a:cxnLst/>
              <a:rect l="l" t="t" r="r" b="b"/>
              <a:pathLst>
                <a:path w="5502275" h="262889">
                  <a:moveTo>
                    <a:pt x="5502190" y="262769"/>
                  </a:moveTo>
                  <a:lnTo>
                    <a:pt x="0" y="262769"/>
                  </a:lnTo>
                  <a:lnTo>
                    <a:pt x="0" y="0"/>
                  </a:lnTo>
                  <a:lnTo>
                    <a:pt x="5502190" y="0"/>
                  </a:lnTo>
                  <a:lnTo>
                    <a:pt x="5502190" y="262769"/>
                  </a:lnTo>
                  <a:close/>
                </a:path>
              </a:pathLst>
            </a:custGeom>
            <a:solidFill>
              <a:srgbClr val="98AA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65674" y="3384358"/>
              <a:ext cx="175260" cy="123189"/>
            </a:xfrm>
            <a:custGeom>
              <a:avLst/>
              <a:gdLst/>
              <a:ahLst/>
              <a:cxnLst/>
              <a:rect l="l" t="t" r="r" b="b"/>
              <a:pathLst>
                <a:path w="175259" h="123189">
                  <a:moveTo>
                    <a:pt x="175145" y="56083"/>
                  </a:moveTo>
                  <a:lnTo>
                    <a:pt x="170726" y="51536"/>
                  </a:lnTo>
                  <a:lnTo>
                    <a:pt x="165214" y="51473"/>
                  </a:lnTo>
                  <a:lnTo>
                    <a:pt x="48145" y="49771"/>
                  </a:lnTo>
                  <a:lnTo>
                    <a:pt x="96050" y="16395"/>
                  </a:lnTo>
                  <a:lnTo>
                    <a:pt x="97142" y="10185"/>
                  </a:lnTo>
                  <a:lnTo>
                    <a:pt x="90868" y="1155"/>
                  </a:lnTo>
                  <a:lnTo>
                    <a:pt x="84658" y="0"/>
                  </a:lnTo>
                  <a:lnTo>
                    <a:pt x="80111" y="3200"/>
                  </a:lnTo>
                  <a:lnTo>
                    <a:pt x="13855" y="49263"/>
                  </a:lnTo>
                  <a:lnTo>
                    <a:pt x="11658" y="49225"/>
                  </a:lnTo>
                  <a:lnTo>
                    <a:pt x="7112" y="53644"/>
                  </a:lnTo>
                  <a:lnTo>
                    <a:pt x="7099" y="53962"/>
                  </a:lnTo>
                  <a:lnTo>
                    <a:pt x="0" y="58889"/>
                  </a:lnTo>
                  <a:lnTo>
                    <a:pt x="6921" y="64160"/>
                  </a:lnTo>
                  <a:lnTo>
                    <a:pt x="6921" y="64655"/>
                  </a:lnTo>
                  <a:lnTo>
                    <a:pt x="11341" y="69202"/>
                  </a:lnTo>
                  <a:lnTo>
                    <a:pt x="13601" y="69240"/>
                  </a:lnTo>
                  <a:lnTo>
                    <a:pt x="84150" y="122847"/>
                  </a:lnTo>
                  <a:lnTo>
                    <a:pt x="90424" y="122008"/>
                  </a:lnTo>
                  <a:lnTo>
                    <a:pt x="97078" y="113245"/>
                  </a:lnTo>
                  <a:lnTo>
                    <a:pt x="96253" y="106972"/>
                  </a:lnTo>
                  <a:lnTo>
                    <a:pt x="47180" y="69723"/>
                  </a:lnTo>
                  <a:lnTo>
                    <a:pt x="170395" y="71501"/>
                  </a:lnTo>
                  <a:lnTo>
                    <a:pt x="174942" y="67094"/>
                  </a:lnTo>
                  <a:lnTo>
                    <a:pt x="175145" y="56083"/>
                  </a:lnTo>
                  <a:close/>
                </a:path>
              </a:pathLst>
            </a:custGeom>
            <a:solidFill>
              <a:srgbClr val="3D40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23040" y="3384422"/>
              <a:ext cx="175260" cy="123189"/>
            </a:xfrm>
            <a:custGeom>
              <a:avLst/>
              <a:gdLst/>
              <a:ahLst/>
              <a:cxnLst/>
              <a:rect l="l" t="t" r="r" b="b"/>
              <a:pathLst>
                <a:path w="175259" h="123189">
                  <a:moveTo>
                    <a:pt x="175133" y="63830"/>
                  </a:moveTo>
                  <a:lnTo>
                    <a:pt x="168211" y="58585"/>
                  </a:lnTo>
                  <a:lnTo>
                    <a:pt x="168224" y="58127"/>
                  </a:lnTo>
                  <a:lnTo>
                    <a:pt x="163804" y="53581"/>
                  </a:lnTo>
                  <a:lnTo>
                    <a:pt x="161582" y="53555"/>
                  </a:lnTo>
                  <a:lnTo>
                    <a:pt x="90995" y="0"/>
                  </a:lnTo>
                  <a:lnTo>
                    <a:pt x="84721" y="901"/>
                  </a:lnTo>
                  <a:lnTo>
                    <a:pt x="78054" y="9677"/>
                  </a:lnTo>
                  <a:lnTo>
                    <a:pt x="78892" y="15938"/>
                  </a:lnTo>
                  <a:lnTo>
                    <a:pt x="127863" y="53086"/>
                  </a:lnTo>
                  <a:lnTo>
                    <a:pt x="4737" y="51346"/>
                  </a:lnTo>
                  <a:lnTo>
                    <a:pt x="190" y="55765"/>
                  </a:lnTo>
                  <a:lnTo>
                    <a:pt x="0" y="66763"/>
                  </a:lnTo>
                  <a:lnTo>
                    <a:pt x="4419" y="71310"/>
                  </a:lnTo>
                  <a:lnTo>
                    <a:pt x="9918" y="71374"/>
                  </a:lnTo>
                  <a:lnTo>
                    <a:pt x="127063" y="73050"/>
                  </a:lnTo>
                  <a:lnTo>
                    <a:pt x="79082" y="106527"/>
                  </a:lnTo>
                  <a:lnTo>
                    <a:pt x="77990" y="112725"/>
                  </a:lnTo>
                  <a:lnTo>
                    <a:pt x="84328" y="121754"/>
                  </a:lnTo>
                  <a:lnTo>
                    <a:pt x="90538" y="122847"/>
                  </a:lnTo>
                  <a:lnTo>
                    <a:pt x="95021" y="119710"/>
                  </a:lnTo>
                  <a:lnTo>
                    <a:pt x="161226" y="73533"/>
                  </a:lnTo>
                  <a:lnTo>
                    <a:pt x="163550" y="73558"/>
                  </a:lnTo>
                  <a:lnTo>
                    <a:pt x="168097" y="69202"/>
                  </a:lnTo>
                  <a:lnTo>
                    <a:pt x="168097" y="68745"/>
                  </a:lnTo>
                  <a:lnTo>
                    <a:pt x="175133" y="63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2722" y="3362785"/>
              <a:ext cx="195951" cy="1714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301738" y="3372707"/>
              <a:ext cx="4251960" cy="123825"/>
            </a:xfrm>
            <a:custGeom>
              <a:avLst/>
              <a:gdLst/>
              <a:ahLst/>
              <a:cxnLst/>
              <a:rect l="l" t="t" r="r" b="b"/>
              <a:pathLst>
                <a:path w="4251959" h="123825">
                  <a:moveTo>
                    <a:pt x="4251369" y="123223"/>
                  </a:moveTo>
                  <a:lnTo>
                    <a:pt x="0" y="123223"/>
                  </a:lnTo>
                  <a:lnTo>
                    <a:pt x="0" y="0"/>
                  </a:lnTo>
                  <a:lnTo>
                    <a:pt x="4251369" y="0"/>
                  </a:lnTo>
                  <a:lnTo>
                    <a:pt x="4251369" y="123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95394" y="3373741"/>
              <a:ext cx="176530" cy="140335"/>
            </a:xfrm>
            <a:custGeom>
              <a:avLst/>
              <a:gdLst/>
              <a:ahLst/>
              <a:cxnLst/>
              <a:rect l="l" t="t" r="r" b="b"/>
              <a:pathLst>
                <a:path w="176530" h="140335">
                  <a:moveTo>
                    <a:pt x="176225" y="115277"/>
                  </a:moveTo>
                  <a:lnTo>
                    <a:pt x="168986" y="108051"/>
                  </a:lnTo>
                  <a:lnTo>
                    <a:pt x="7226" y="108051"/>
                  </a:lnTo>
                  <a:lnTo>
                    <a:pt x="0" y="115277"/>
                  </a:lnTo>
                  <a:lnTo>
                    <a:pt x="0" y="133083"/>
                  </a:lnTo>
                  <a:lnTo>
                    <a:pt x="7226" y="140309"/>
                  </a:lnTo>
                  <a:lnTo>
                    <a:pt x="16129" y="140309"/>
                  </a:lnTo>
                  <a:lnTo>
                    <a:pt x="168986" y="140309"/>
                  </a:lnTo>
                  <a:lnTo>
                    <a:pt x="176225" y="133083"/>
                  </a:lnTo>
                  <a:lnTo>
                    <a:pt x="176225" y="115277"/>
                  </a:lnTo>
                  <a:close/>
                </a:path>
                <a:path w="176530" h="140335">
                  <a:moveTo>
                    <a:pt x="176225" y="61379"/>
                  </a:moveTo>
                  <a:lnTo>
                    <a:pt x="168986" y="54152"/>
                  </a:lnTo>
                  <a:lnTo>
                    <a:pt x="7226" y="54152"/>
                  </a:lnTo>
                  <a:lnTo>
                    <a:pt x="0" y="61379"/>
                  </a:lnTo>
                  <a:lnTo>
                    <a:pt x="0" y="79184"/>
                  </a:lnTo>
                  <a:lnTo>
                    <a:pt x="7226" y="86410"/>
                  </a:lnTo>
                  <a:lnTo>
                    <a:pt x="16129" y="86410"/>
                  </a:lnTo>
                  <a:lnTo>
                    <a:pt x="168986" y="86410"/>
                  </a:lnTo>
                  <a:lnTo>
                    <a:pt x="176225" y="79184"/>
                  </a:lnTo>
                  <a:lnTo>
                    <a:pt x="176225" y="61379"/>
                  </a:lnTo>
                  <a:close/>
                </a:path>
                <a:path w="176530" h="140335">
                  <a:moveTo>
                    <a:pt x="176225" y="7226"/>
                  </a:moveTo>
                  <a:lnTo>
                    <a:pt x="168986" y="0"/>
                  </a:lnTo>
                  <a:lnTo>
                    <a:pt x="7226" y="0"/>
                  </a:lnTo>
                  <a:lnTo>
                    <a:pt x="0" y="7226"/>
                  </a:lnTo>
                  <a:lnTo>
                    <a:pt x="0" y="25082"/>
                  </a:lnTo>
                  <a:lnTo>
                    <a:pt x="7226" y="32321"/>
                  </a:lnTo>
                  <a:lnTo>
                    <a:pt x="16129" y="32321"/>
                  </a:lnTo>
                  <a:lnTo>
                    <a:pt x="168986" y="32321"/>
                  </a:lnTo>
                  <a:lnTo>
                    <a:pt x="176225" y="25082"/>
                  </a:lnTo>
                  <a:lnTo>
                    <a:pt x="176225" y="7226"/>
                  </a:lnTo>
                  <a:close/>
                </a:path>
              </a:pathLst>
            </a:custGeom>
            <a:solidFill>
              <a:srgbClr val="3D40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793674" y="3135094"/>
              <a:ext cx="198755" cy="148590"/>
            </a:xfrm>
            <a:custGeom>
              <a:avLst/>
              <a:gdLst/>
              <a:ahLst/>
              <a:cxnLst/>
              <a:rect l="l" t="t" r="r" b="b"/>
              <a:pathLst>
                <a:path w="198754" h="148589">
                  <a:moveTo>
                    <a:pt x="198192" y="147995"/>
                  </a:moveTo>
                  <a:lnTo>
                    <a:pt x="0" y="147995"/>
                  </a:lnTo>
                  <a:lnTo>
                    <a:pt x="0" y="0"/>
                  </a:lnTo>
                  <a:lnTo>
                    <a:pt x="198192" y="0"/>
                  </a:lnTo>
                  <a:lnTo>
                    <a:pt x="198192" y="147995"/>
                  </a:lnTo>
                  <a:close/>
                </a:path>
              </a:pathLst>
            </a:custGeom>
            <a:solidFill>
              <a:srgbClr val="EF2F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40988" y="3143288"/>
              <a:ext cx="131466" cy="1314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42974" y="3143288"/>
              <a:ext cx="131594" cy="1314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57511" y="3143288"/>
              <a:ext cx="131466" cy="13141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613220" y="3724261"/>
              <a:ext cx="1348740" cy="266065"/>
            </a:xfrm>
            <a:custGeom>
              <a:avLst/>
              <a:gdLst/>
              <a:ahLst/>
              <a:cxnLst/>
              <a:rect l="l" t="t" r="r" b="b"/>
              <a:pathLst>
                <a:path w="1348740" h="266064">
                  <a:moveTo>
                    <a:pt x="1348284" y="265906"/>
                  </a:moveTo>
                  <a:lnTo>
                    <a:pt x="0" y="265906"/>
                  </a:lnTo>
                  <a:lnTo>
                    <a:pt x="0" y="0"/>
                  </a:lnTo>
                  <a:lnTo>
                    <a:pt x="1348284" y="0"/>
                  </a:lnTo>
                  <a:lnTo>
                    <a:pt x="1348284" y="265906"/>
                  </a:lnTo>
                  <a:close/>
                </a:path>
              </a:pathLst>
            </a:custGeom>
            <a:solidFill>
              <a:srgbClr val="EF2F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047505" y="3686622"/>
              <a:ext cx="3072765" cy="341630"/>
            </a:xfrm>
            <a:custGeom>
              <a:avLst/>
              <a:gdLst/>
              <a:ahLst/>
              <a:cxnLst/>
              <a:rect l="l" t="t" r="r" b="b"/>
              <a:pathLst>
                <a:path w="3072765" h="341629">
                  <a:moveTo>
                    <a:pt x="3072653" y="341120"/>
                  </a:moveTo>
                  <a:lnTo>
                    <a:pt x="0" y="341120"/>
                  </a:lnTo>
                  <a:lnTo>
                    <a:pt x="0" y="0"/>
                  </a:lnTo>
                  <a:lnTo>
                    <a:pt x="3072653" y="0"/>
                  </a:lnTo>
                  <a:lnTo>
                    <a:pt x="3072653" y="341120"/>
                  </a:lnTo>
                  <a:close/>
                </a:path>
              </a:pathLst>
            </a:custGeom>
            <a:solidFill>
              <a:srgbClr val="B5C2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85414" y="3724261"/>
              <a:ext cx="2396490" cy="266065"/>
            </a:xfrm>
            <a:custGeom>
              <a:avLst/>
              <a:gdLst/>
              <a:ahLst/>
              <a:cxnLst/>
              <a:rect l="l" t="t" r="r" b="b"/>
              <a:pathLst>
                <a:path w="2396490" h="266064">
                  <a:moveTo>
                    <a:pt x="2395981" y="265906"/>
                  </a:moveTo>
                  <a:lnTo>
                    <a:pt x="0" y="265906"/>
                  </a:lnTo>
                  <a:lnTo>
                    <a:pt x="0" y="0"/>
                  </a:lnTo>
                  <a:lnTo>
                    <a:pt x="2395981" y="0"/>
                  </a:lnTo>
                  <a:lnTo>
                    <a:pt x="2395981" y="2659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523404" y="3724261"/>
              <a:ext cx="553085" cy="266065"/>
            </a:xfrm>
            <a:custGeom>
              <a:avLst/>
              <a:gdLst/>
              <a:ahLst/>
              <a:cxnLst/>
              <a:rect l="l" t="t" r="r" b="b"/>
              <a:pathLst>
                <a:path w="553084" h="266064">
                  <a:moveTo>
                    <a:pt x="552889" y="265906"/>
                  </a:moveTo>
                  <a:lnTo>
                    <a:pt x="0" y="265906"/>
                  </a:lnTo>
                  <a:lnTo>
                    <a:pt x="0" y="0"/>
                  </a:lnTo>
                  <a:lnTo>
                    <a:pt x="552889" y="0"/>
                  </a:lnTo>
                  <a:lnTo>
                    <a:pt x="552889" y="265906"/>
                  </a:lnTo>
                  <a:close/>
                </a:path>
              </a:pathLst>
            </a:custGeom>
            <a:solidFill>
              <a:srgbClr val="5365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7393" y="4121521"/>
              <a:ext cx="5022850" cy="238125"/>
            </a:xfrm>
            <a:custGeom>
              <a:avLst/>
              <a:gdLst/>
              <a:ahLst/>
              <a:cxnLst/>
              <a:rect l="l" t="t" r="r" b="b"/>
              <a:pathLst>
                <a:path w="5022850" h="238125">
                  <a:moveTo>
                    <a:pt x="5022750" y="237804"/>
                  </a:moveTo>
                  <a:lnTo>
                    <a:pt x="0" y="237804"/>
                  </a:lnTo>
                  <a:lnTo>
                    <a:pt x="0" y="0"/>
                  </a:lnTo>
                  <a:lnTo>
                    <a:pt x="5022750" y="0"/>
                  </a:lnTo>
                  <a:lnTo>
                    <a:pt x="5022750" y="237804"/>
                  </a:lnTo>
                  <a:close/>
                </a:path>
              </a:pathLst>
            </a:custGeom>
            <a:solidFill>
              <a:srgbClr val="98AA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30702" y="4647188"/>
              <a:ext cx="1583690" cy="850900"/>
            </a:xfrm>
            <a:custGeom>
              <a:avLst/>
              <a:gdLst/>
              <a:ahLst/>
              <a:cxnLst/>
              <a:rect l="l" t="t" r="r" b="b"/>
              <a:pathLst>
                <a:path w="1583690" h="850900">
                  <a:moveTo>
                    <a:pt x="1583233" y="850848"/>
                  </a:moveTo>
                  <a:lnTo>
                    <a:pt x="0" y="850848"/>
                  </a:lnTo>
                  <a:lnTo>
                    <a:pt x="0" y="0"/>
                  </a:lnTo>
                  <a:lnTo>
                    <a:pt x="1583233" y="0"/>
                  </a:lnTo>
                  <a:lnTo>
                    <a:pt x="1583233" y="850848"/>
                  </a:lnTo>
                  <a:close/>
                </a:path>
              </a:pathLst>
            </a:custGeom>
            <a:solidFill>
              <a:srgbClr val="AFE3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22284" y="4647188"/>
              <a:ext cx="1583055" cy="850900"/>
            </a:xfrm>
            <a:custGeom>
              <a:avLst/>
              <a:gdLst/>
              <a:ahLst/>
              <a:cxnLst/>
              <a:rect l="l" t="t" r="r" b="b"/>
              <a:pathLst>
                <a:path w="1583055" h="850900">
                  <a:moveTo>
                    <a:pt x="1583041" y="850848"/>
                  </a:moveTo>
                  <a:lnTo>
                    <a:pt x="0" y="850848"/>
                  </a:lnTo>
                  <a:lnTo>
                    <a:pt x="0" y="0"/>
                  </a:lnTo>
                  <a:lnTo>
                    <a:pt x="1583041" y="0"/>
                  </a:lnTo>
                  <a:lnTo>
                    <a:pt x="1583041" y="850848"/>
                  </a:lnTo>
                  <a:close/>
                </a:path>
              </a:pathLst>
            </a:custGeom>
            <a:solidFill>
              <a:srgbClr val="ECE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322284" y="5681687"/>
              <a:ext cx="1583055" cy="851535"/>
            </a:xfrm>
            <a:custGeom>
              <a:avLst/>
              <a:gdLst/>
              <a:ahLst/>
              <a:cxnLst/>
              <a:rect l="l" t="t" r="r" b="b"/>
              <a:pathLst>
                <a:path w="1583055" h="851534">
                  <a:moveTo>
                    <a:pt x="1583041" y="850976"/>
                  </a:moveTo>
                  <a:lnTo>
                    <a:pt x="0" y="850976"/>
                  </a:lnTo>
                  <a:lnTo>
                    <a:pt x="0" y="0"/>
                  </a:lnTo>
                  <a:lnTo>
                    <a:pt x="1583041" y="0"/>
                  </a:lnTo>
                  <a:lnTo>
                    <a:pt x="1583041" y="850976"/>
                  </a:lnTo>
                  <a:close/>
                </a:path>
              </a:pathLst>
            </a:custGeom>
            <a:solidFill>
              <a:srgbClr val="AFE3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013739" y="4647188"/>
              <a:ext cx="1583055" cy="850900"/>
            </a:xfrm>
            <a:custGeom>
              <a:avLst/>
              <a:gdLst/>
              <a:ahLst/>
              <a:cxnLst/>
              <a:rect l="l" t="t" r="r" b="b"/>
              <a:pathLst>
                <a:path w="1583055" h="850900">
                  <a:moveTo>
                    <a:pt x="1583041" y="850848"/>
                  </a:moveTo>
                  <a:lnTo>
                    <a:pt x="0" y="850848"/>
                  </a:lnTo>
                  <a:lnTo>
                    <a:pt x="0" y="0"/>
                  </a:lnTo>
                  <a:lnTo>
                    <a:pt x="1583041" y="0"/>
                  </a:lnTo>
                  <a:lnTo>
                    <a:pt x="1583041" y="850848"/>
                  </a:lnTo>
                  <a:close/>
                </a:path>
              </a:pathLst>
            </a:custGeom>
            <a:solidFill>
              <a:srgbClr val="F17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803361" y="4321814"/>
              <a:ext cx="132080" cy="2672080"/>
            </a:xfrm>
            <a:custGeom>
              <a:avLst/>
              <a:gdLst/>
              <a:ahLst/>
              <a:cxnLst/>
              <a:rect l="l" t="t" r="r" b="b"/>
              <a:pathLst>
                <a:path w="132080" h="2672079">
                  <a:moveTo>
                    <a:pt x="0" y="2671864"/>
                  </a:moveTo>
                  <a:lnTo>
                    <a:pt x="131530" y="2671864"/>
                  </a:lnTo>
                  <a:lnTo>
                    <a:pt x="131530" y="0"/>
                  </a:lnTo>
                  <a:lnTo>
                    <a:pt x="0" y="0"/>
                  </a:lnTo>
                  <a:lnTo>
                    <a:pt x="0" y="2671864"/>
                  </a:lnTo>
                  <a:close/>
                </a:path>
              </a:pathLst>
            </a:custGeom>
            <a:solidFill>
              <a:srgbClr val="D8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803361" y="3577098"/>
              <a:ext cx="132080" cy="744855"/>
            </a:xfrm>
            <a:custGeom>
              <a:avLst/>
              <a:gdLst/>
              <a:ahLst/>
              <a:cxnLst/>
              <a:rect l="l" t="t" r="r" b="b"/>
              <a:pathLst>
                <a:path w="132080" h="744854">
                  <a:moveTo>
                    <a:pt x="131530" y="744716"/>
                  </a:moveTo>
                  <a:lnTo>
                    <a:pt x="0" y="744716"/>
                  </a:lnTo>
                  <a:lnTo>
                    <a:pt x="0" y="0"/>
                  </a:lnTo>
                  <a:lnTo>
                    <a:pt x="131530" y="0"/>
                  </a:lnTo>
                  <a:lnTo>
                    <a:pt x="131530" y="744716"/>
                  </a:lnTo>
                  <a:close/>
                </a:path>
              </a:pathLst>
            </a:custGeom>
            <a:solidFill>
              <a:srgbClr val="AEC1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630698" y="5660821"/>
              <a:ext cx="4951095" cy="897255"/>
            </a:xfrm>
            <a:custGeom>
              <a:avLst/>
              <a:gdLst/>
              <a:ahLst/>
              <a:cxnLst/>
              <a:rect l="l" t="t" r="r" b="b"/>
              <a:pathLst>
                <a:path w="4951094" h="897254">
                  <a:moveTo>
                    <a:pt x="1583232" y="763346"/>
                  </a:moveTo>
                  <a:lnTo>
                    <a:pt x="0" y="763346"/>
                  </a:lnTo>
                  <a:lnTo>
                    <a:pt x="0" y="896937"/>
                  </a:lnTo>
                  <a:lnTo>
                    <a:pt x="1583232" y="896937"/>
                  </a:lnTo>
                  <a:lnTo>
                    <a:pt x="1583232" y="763346"/>
                  </a:lnTo>
                  <a:close/>
                </a:path>
                <a:path w="4951094" h="897254">
                  <a:moveTo>
                    <a:pt x="1583232" y="571500"/>
                  </a:moveTo>
                  <a:lnTo>
                    <a:pt x="0" y="571500"/>
                  </a:lnTo>
                  <a:lnTo>
                    <a:pt x="0" y="704964"/>
                  </a:lnTo>
                  <a:lnTo>
                    <a:pt x="1583232" y="704964"/>
                  </a:lnTo>
                  <a:lnTo>
                    <a:pt x="1583232" y="571500"/>
                  </a:lnTo>
                  <a:close/>
                </a:path>
                <a:path w="4951094" h="897254">
                  <a:moveTo>
                    <a:pt x="1583232" y="379653"/>
                  </a:moveTo>
                  <a:lnTo>
                    <a:pt x="0" y="379653"/>
                  </a:lnTo>
                  <a:lnTo>
                    <a:pt x="0" y="513130"/>
                  </a:lnTo>
                  <a:lnTo>
                    <a:pt x="1583232" y="513130"/>
                  </a:lnTo>
                  <a:lnTo>
                    <a:pt x="1583232" y="379653"/>
                  </a:lnTo>
                  <a:close/>
                </a:path>
                <a:path w="4951094" h="897254">
                  <a:moveTo>
                    <a:pt x="1583232" y="187883"/>
                  </a:moveTo>
                  <a:lnTo>
                    <a:pt x="0" y="187883"/>
                  </a:lnTo>
                  <a:lnTo>
                    <a:pt x="0" y="321348"/>
                  </a:lnTo>
                  <a:lnTo>
                    <a:pt x="1583232" y="321348"/>
                  </a:lnTo>
                  <a:lnTo>
                    <a:pt x="1583232" y="187883"/>
                  </a:lnTo>
                  <a:close/>
                </a:path>
                <a:path w="4951094" h="897254">
                  <a:moveTo>
                    <a:pt x="1583232" y="0"/>
                  </a:moveTo>
                  <a:lnTo>
                    <a:pt x="0" y="0"/>
                  </a:lnTo>
                  <a:lnTo>
                    <a:pt x="0" y="133591"/>
                  </a:lnTo>
                  <a:lnTo>
                    <a:pt x="1583232" y="133591"/>
                  </a:lnTo>
                  <a:lnTo>
                    <a:pt x="1583232" y="0"/>
                  </a:lnTo>
                  <a:close/>
                </a:path>
                <a:path w="4951094" h="897254">
                  <a:moveTo>
                    <a:pt x="4950968" y="763346"/>
                  </a:moveTo>
                  <a:lnTo>
                    <a:pt x="3367798" y="763346"/>
                  </a:lnTo>
                  <a:lnTo>
                    <a:pt x="3367798" y="896937"/>
                  </a:lnTo>
                  <a:lnTo>
                    <a:pt x="4950968" y="896937"/>
                  </a:lnTo>
                  <a:lnTo>
                    <a:pt x="4950968" y="763346"/>
                  </a:lnTo>
                  <a:close/>
                </a:path>
                <a:path w="4951094" h="897254">
                  <a:moveTo>
                    <a:pt x="4950968" y="571500"/>
                  </a:moveTo>
                  <a:lnTo>
                    <a:pt x="3367798" y="571500"/>
                  </a:lnTo>
                  <a:lnTo>
                    <a:pt x="3367798" y="704964"/>
                  </a:lnTo>
                  <a:lnTo>
                    <a:pt x="4950968" y="704964"/>
                  </a:lnTo>
                  <a:lnTo>
                    <a:pt x="4950968" y="571500"/>
                  </a:lnTo>
                  <a:close/>
                </a:path>
                <a:path w="4951094" h="897254">
                  <a:moveTo>
                    <a:pt x="4950968" y="379653"/>
                  </a:moveTo>
                  <a:lnTo>
                    <a:pt x="3367798" y="379653"/>
                  </a:lnTo>
                  <a:lnTo>
                    <a:pt x="3367798" y="513130"/>
                  </a:lnTo>
                  <a:lnTo>
                    <a:pt x="4950968" y="513130"/>
                  </a:lnTo>
                  <a:lnTo>
                    <a:pt x="4950968" y="379653"/>
                  </a:lnTo>
                  <a:close/>
                </a:path>
                <a:path w="4951094" h="897254">
                  <a:moveTo>
                    <a:pt x="4950968" y="187883"/>
                  </a:moveTo>
                  <a:lnTo>
                    <a:pt x="3367798" y="187883"/>
                  </a:lnTo>
                  <a:lnTo>
                    <a:pt x="3367798" y="321348"/>
                  </a:lnTo>
                  <a:lnTo>
                    <a:pt x="4950968" y="321348"/>
                  </a:lnTo>
                  <a:lnTo>
                    <a:pt x="4950968" y="187883"/>
                  </a:lnTo>
                  <a:close/>
                </a:path>
                <a:path w="4951094" h="897254">
                  <a:moveTo>
                    <a:pt x="4950968" y="0"/>
                  </a:moveTo>
                  <a:lnTo>
                    <a:pt x="3367798" y="0"/>
                  </a:lnTo>
                  <a:lnTo>
                    <a:pt x="3367798" y="133591"/>
                  </a:lnTo>
                  <a:lnTo>
                    <a:pt x="4950968" y="133591"/>
                  </a:lnTo>
                  <a:lnTo>
                    <a:pt x="4950968" y="0"/>
                  </a:lnTo>
                  <a:close/>
                </a:path>
              </a:pathLst>
            </a:custGeom>
            <a:solidFill>
              <a:srgbClr val="9EA0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432702" y="6993679"/>
              <a:ext cx="5502275" cy="206375"/>
            </a:xfrm>
            <a:custGeom>
              <a:avLst/>
              <a:gdLst/>
              <a:ahLst/>
              <a:cxnLst/>
              <a:rect l="l" t="t" r="r" b="b"/>
              <a:pathLst>
                <a:path w="5502275" h="206375">
                  <a:moveTo>
                    <a:pt x="5502190" y="206374"/>
                  </a:moveTo>
                  <a:lnTo>
                    <a:pt x="0" y="206374"/>
                  </a:lnTo>
                  <a:lnTo>
                    <a:pt x="0" y="0"/>
                  </a:lnTo>
                  <a:lnTo>
                    <a:pt x="5502190" y="0"/>
                  </a:lnTo>
                  <a:lnTo>
                    <a:pt x="5502190" y="206374"/>
                  </a:lnTo>
                  <a:close/>
                </a:path>
              </a:pathLst>
            </a:custGeom>
            <a:solidFill>
              <a:srgbClr val="98AA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4784717" y="9715027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Sumber: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lingkaran.co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(2021)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97976" y="5298589"/>
            <a:ext cx="757491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30120">
              <a:lnSpc>
                <a:spcPct val="107100"/>
              </a:lnSpc>
              <a:spcBef>
                <a:spcPts val="100"/>
              </a:spcBef>
            </a:pPr>
            <a:r>
              <a:rPr sz="3500" dirty="0">
                <a:latin typeface="Arial MT"/>
                <a:cs typeface="Arial MT"/>
              </a:rPr>
              <a:t>"Tambahkan</a:t>
            </a:r>
            <a:r>
              <a:rPr sz="3500" spc="-110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ke</a:t>
            </a:r>
            <a:r>
              <a:rPr sz="3500" spc="-105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keranjang" </a:t>
            </a:r>
            <a:r>
              <a:rPr sz="3500" dirty="0">
                <a:latin typeface="Arial MT"/>
                <a:cs typeface="Arial MT"/>
              </a:rPr>
              <a:t>"Download</a:t>
            </a:r>
            <a:r>
              <a:rPr sz="3500" spc="110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sekarang"</a:t>
            </a:r>
            <a:endParaRPr sz="3500">
              <a:latin typeface="Arial MT"/>
              <a:cs typeface="Arial MT"/>
            </a:endParaRPr>
          </a:p>
          <a:p>
            <a:pPr marL="12700" marR="5080">
              <a:lnSpc>
                <a:spcPct val="107100"/>
              </a:lnSpc>
            </a:pPr>
            <a:r>
              <a:rPr sz="3500" dirty="0">
                <a:latin typeface="Arial MT"/>
                <a:cs typeface="Arial MT"/>
              </a:rPr>
              <a:t>"Coba</a:t>
            </a:r>
            <a:r>
              <a:rPr sz="3500" spc="-30" dirty="0">
                <a:latin typeface="Arial MT"/>
                <a:cs typeface="Arial MT"/>
              </a:rPr>
              <a:t> </a:t>
            </a:r>
            <a:r>
              <a:rPr sz="3500" spc="70" dirty="0">
                <a:latin typeface="Arial MT"/>
                <a:cs typeface="Arial MT"/>
              </a:rPr>
              <a:t>gratis</a:t>
            </a:r>
            <a:r>
              <a:rPr sz="3500" spc="-25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sekarang</a:t>
            </a:r>
            <a:r>
              <a:rPr sz="3500" spc="-25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selama</a:t>
            </a:r>
            <a:r>
              <a:rPr sz="3500" spc="-25" dirty="0">
                <a:latin typeface="Arial MT"/>
                <a:cs typeface="Arial MT"/>
              </a:rPr>
              <a:t> </a:t>
            </a:r>
            <a:r>
              <a:rPr sz="3500" spc="-375" dirty="0">
                <a:latin typeface="Arial MT"/>
                <a:cs typeface="Arial MT"/>
              </a:rPr>
              <a:t>14</a:t>
            </a:r>
            <a:r>
              <a:rPr sz="3500" spc="-25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hari" </a:t>
            </a:r>
            <a:r>
              <a:rPr sz="3500" dirty="0">
                <a:latin typeface="Arial MT"/>
                <a:cs typeface="Arial MT"/>
              </a:rPr>
              <a:t>"Daftar</a:t>
            </a:r>
            <a:r>
              <a:rPr sz="3500" spc="110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sekarang"</a:t>
            </a:r>
            <a:endParaRPr sz="3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3555" y="2332914"/>
            <a:ext cx="20396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-185" dirty="0">
                <a:solidFill>
                  <a:srgbClr val="FFFFFF"/>
                </a:solidFill>
              </a:rPr>
              <a:t>EMAIL</a:t>
            </a:r>
            <a:endParaRPr sz="5600"/>
          </a:p>
        </p:txBody>
      </p:sp>
      <p:grpSp>
        <p:nvGrpSpPr>
          <p:cNvPr id="3" name="object 3"/>
          <p:cNvGrpSpPr/>
          <p:nvPr/>
        </p:nvGrpSpPr>
        <p:grpSpPr>
          <a:xfrm>
            <a:off x="11791091" y="3243577"/>
            <a:ext cx="4499610" cy="4083050"/>
            <a:chOff x="11791091" y="3243577"/>
            <a:chExt cx="4499610" cy="4083050"/>
          </a:xfrm>
        </p:grpSpPr>
        <p:sp>
          <p:nvSpPr>
            <p:cNvPr id="4" name="object 4"/>
            <p:cNvSpPr/>
            <p:nvPr/>
          </p:nvSpPr>
          <p:spPr>
            <a:xfrm>
              <a:off x="12440743" y="3760355"/>
              <a:ext cx="3848100" cy="2286000"/>
            </a:xfrm>
            <a:custGeom>
              <a:avLst/>
              <a:gdLst/>
              <a:ahLst/>
              <a:cxnLst/>
              <a:rect l="l" t="t" r="r" b="b"/>
              <a:pathLst>
                <a:path w="3848100" h="2286000">
                  <a:moveTo>
                    <a:pt x="3847668" y="1335570"/>
                  </a:moveTo>
                  <a:lnTo>
                    <a:pt x="98945" y="0"/>
                  </a:lnTo>
                  <a:lnTo>
                    <a:pt x="0" y="288467"/>
                  </a:lnTo>
                  <a:lnTo>
                    <a:pt x="1398663" y="2285479"/>
                  </a:lnTo>
                  <a:lnTo>
                    <a:pt x="3745585" y="1622907"/>
                  </a:lnTo>
                  <a:lnTo>
                    <a:pt x="3847668" y="1335570"/>
                  </a:lnTo>
                  <a:close/>
                </a:path>
              </a:pathLst>
            </a:custGeom>
            <a:solidFill>
              <a:srgbClr val="153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39476" y="3373614"/>
              <a:ext cx="3851275" cy="2004695"/>
            </a:xfrm>
            <a:custGeom>
              <a:avLst/>
              <a:gdLst/>
              <a:ahLst/>
              <a:cxnLst/>
              <a:rect l="l" t="t" r="r" b="b"/>
              <a:pathLst>
                <a:path w="3851275" h="2004695">
                  <a:moveTo>
                    <a:pt x="3748719" y="2004406"/>
                  </a:moveTo>
                  <a:lnTo>
                    <a:pt x="0" y="668788"/>
                  </a:lnTo>
                  <a:lnTo>
                    <a:pt x="105209" y="382570"/>
                  </a:lnTo>
                  <a:lnTo>
                    <a:pt x="2349268" y="0"/>
                  </a:lnTo>
                  <a:lnTo>
                    <a:pt x="3850800" y="1717062"/>
                  </a:lnTo>
                  <a:lnTo>
                    <a:pt x="3748719" y="2004406"/>
                  </a:lnTo>
                  <a:close/>
                </a:path>
              </a:pathLst>
            </a:custGeom>
            <a:solidFill>
              <a:srgbClr val="255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60357" y="3243577"/>
              <a:ext cx="3114040" cy="3277870"/>
            </a:xfrm>
            <a:custGeom>
              <a:avLst/>
              <a:gdLst/>
              <a:ahLst/>
              <a:cxnLst/>
              <a:rect l="l" t="t" r="r" b="b"/>
              <a:pathLst>
                <a:path w="3114040" h="3277870">
                  <a:moveTo>
                    <a:pt x="2166863" y="3277698"/>
                  </a:moveTo>
                  <a:lnTo>
                    <a:pt x="0" y="2527588"/>
                  </a:lnTo>
                  <a:lnTo>
                    <a:pt x="975386" y="0"/>
                  </a:lnTo>
                  <a:lnTo>
                    <a:pt x="3113552" y="828984"/>
                  </a:lnTo>
                  <a:lnTo>
                    <a:pt x="2166863" y="3277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440747" y="4048816"/>
              <a:ext cx="3745865" cy="1997075"/>
            </a:xfrm>
            <a:custGeom>
              <a:avLst/>
              <a:gdLst/>
              <a:ahLst/>
              <a:cxnLst/>
              <a:rect l="l" t="t" r="r" b="b"/>
              <a:pathLst>
                <a:path w="3745865" h="1997075">
                  <a:moveTo>
                    <a:pt x="1398668" y="1997013"/>
                  </a:moveTo>
                  <a:lnTo>
                    <a:pt x="0" y="0"/>
                  </a:lnTo>
                  <a:lnTo>
                    <a:pt x="1498500" y="1715985"/>
                  </a:lnTo>
                  <a:lnTo>
                    <a:pt x="3745590" y="1334443"/>
                  </a:lnTo>
                  <a:lnTo>
                    <a:pt x="1398668" y="1997013"/>
                  </a:lnTo>
                  <a:close/>
                </a:path>
              </a:pathLst>
            </a:custGeom>
            <a:solidFill>
              <a:srgbClr val="1B45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91091" y="5327494"/>
              <a:ext cx="3779520" cy="1998980"/>
            </a:xfrm>
            <a:custGeom>
              <a:avLst/>
              <a:gdLst/>
              <a:ahLst/>
              <a:cxnLst/>
              <a:rect l="l" t="t" r="r" b="b"/>
              <a:pathLst>
                <a:path w="3779519" h="1998979">
                  <a:moveTo>
                    <a:pt x="3547051" y="1998863"/>
                  </a:moveTo>
                  <a:lnTo>
                    <a:pt x="3499211" y="1996917"/>
                  </a:lnTo>
                  <a:lnTo>
                    <a:pt x="3451294" y="1985116"/>
                  </a:lnTo>
                  <a:lnTo>
                    <a:pt x="161741" y="813121"/>
                  </a:lnTo>
                  <a:lnTo>
                    <a:pt x="117107" y="791945"/>
                  </a:lnTo>
                  <a:lnTo>
                    <a:pt x="78751" y="763181"/>
                  </a:lnTo>
                  <a:lnTo>
                    <a:pt x="47267" y="728082"/>
                  </a:lnTo>
                  <a:lnTo>
                    <a:pt x="23251" y="687900"/>
                  </a:lnTo>
                  <a:lnTo>
                    <a:pt x="7297" y="643888"/>
                  </a:lnTo>
                  <a:lnTo>
                    <a:pt x="0" y="597298"/>
                  </a:lnTo>
                  <a:lnTo>
                    <a:pt x="1954" y="549383"/>
                  </a:lnTo>
                  <a:lnTo>
                    <a:pt x="13754" y="501395"/>
                  </a:lnTo>
                  <a:lnTo>
                    <a:pt x="30328" y="454687"/>
                  </a:lnTo>
                  <a:lnTo>
                    <a:pt x="2303525" y="0"/>
                  </a:lnTo>
                  <a:lnTo>
                    <a:pt x="3779047" y="1790256"/>
                  </a:lnTo>
                  <a:lnTo>
                    <a:pt x="3762474" y="1836964"/>
                  </a:lnTo>
                  <a:lnTo>
                    <a:pt x="3741347" y="1881630"/>
                  </a:lnTo>
                  <a:lnTo>
                    <a:pt x="3712642" y="1920019"/>
                  </a:lnTo>
                  <a:lnTo>
                    <a:pt x="3677610" y="1951532"/>
                  </a:lnTo>
                  <a:lnTo>
                    <a:pt x="3637501" y="1975575"/>
                  </a:lnTo>
                  <a:lnTo>
                    <a:pt x="3593565" y="1991551"/>
                  </a:lnTo>
                  <a:lnTo>
                    <a:pt x="3547051" y="1998863"/>
                  </a:lnTo>
                  <a:close/>
                </a:path>
              </a:pathLst>
            </a:custGeom>
            <a:solidFill>
              <a:srgbClr val="1D4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91087" y="4014748"/>
              <a:ext cx="4395470" cy="3312160"/>
            </a:xfrm>
            <a:custGeom>
              <a:avLst/>
              <a:gdLst/>
              <a:ahLst/>
              <a:cxnLst/>
              <a:rect l="l" t="t" r="r" b="b"/>
              <a:pathLst>
                <a:path w="4395469" h="3312159">
                  <a:moveTo>
                    <a:pt x="1638388" y="1445818"/>
                  </a:moveTo>
                  <a:lnTo>
                    <a:pt x="649655" y="34074"/>
                  </a:lnTo>
                  <a:lnTo>
                    <a:pt x="661339" y="0"/>
                  </a:lnTo>
                  <a:lnTo>
                    <a:pt x="657250" y="7937"/>
                  </a:lnTo>
                  <a:lnTo>
                    <a:pt x="653376" y="16065"/>
                  </a:lnTo>
                  <a:lnTo>
                    <a:pt x="649782" y="24396"/>
                  </a:lnTo>
                  <a:lnTo>
                    <a:pt x="646518" y="32943"/>
                  </a:lnTo>
                  <a:lnTo>
                    <a:pt x="30327" y="1767433"/>
                  </a:lnTo>
                  <a:lnTo>
                    <a:pt x="1638388" y="1445818"/>
                  </a:lnTo>
                  <a:close/>
                </a:path>
                <a:path w="4395469" h="3312159">
                  <a:moveTo>
                    <a:pt x="3779050" y="3103003"/>
                  </a:moveTo>
                  <a:lnTo>
                    <a:pt x="2201976" y="1598574"/>
                  </a:lnTo>
                  <a:lnTo>
                    <a:pt x="30327" y="1767433"/>
                  </a:lnTo>
                  <a:lnTo>
                    <a:pt x="13754" y="1814144"/>
                  </a:lnTo>
                  <a:lnTo>
                    <a:pt x="1955" y="1862137"/>
                  </a:lnTo>
                  <a:lnTo>
                    <a:pt x="0" y="1910054"/>
                  </a:lnTo>
                  <a:lnTo>
                    <a:pt x="7289" y="1956638"/>
                  </a:lnTo>
                  <a:lnTo>
                    <a:pt x="23253" y="2000656"/>
                  </a:lnTo>
                  <a:lnTo>
                    <a:pt x="47269" y="2040839"/>
                  </a:lnTo>
                  <a:lnTo>
                    <a:pt x="78752" y="2075929"/>
                  </a:lnTo>
                  <a:lnTo>
                    <a:pt x="117106" y="2104694"/>
                  </a:lnTo>
                  <a:lnTo>
                    <a:pt x="161734" y="2125878"/>
                  </a:lnTo>
                  <a:lnTo>
                    <a:pt x="3451288" y="3297872"/>
                  </a:lnTo>
                  <a:lnTo>
                    <a:pt x="3499205" y="3309670"/>
                  </a:lnTo>
                  <a:lnTo>
                    <a:pt x="3547046" y="3311614"/>
                  </a:lnTo>
                  <a:lnTo>
                    <a:pt x="3593566" y="3304298"/>
                  </a:lnTo>
                  <a:lnTo>
                    <a:pt x="3637496" y="3288322"/>
                  </a:lnTo>
                  <a:lnTo>
                    <a:pt x="3677615" y="3264281"/>
                  </a:lnTo>
                  <a:lnTo>
                    <a:pt x="3712641" y="3232772"/>
                  </a:lnTo>
                  <a:lnTo>
                    <a:pt x="3741343" y="3194380"/>
                  </a:lnTo>
                  <a:lnTo>
                    <a:pt x="3762476" y="3149714"/>
                  </a:lnTo>
                  <a:lnTo>
                    <a:pt x="3779050" y="3103003"/>
                  </a:lnTo>
                  <a:close/>
                </a:path>
                <a:path w="4395469" h="3312159">
                  <a:moveTo>
                    <a:pt x="4395241" y="1368513"/>
                  </a:moveTo>
                  <a:lnTo>
                    <a:pt x="2735656" y="1837055"/>
                  </a:lnTo>
                  <a:lnTo>
                    <a:pt x="3779050" y="3103003"/>
                  </a:lnTo>
                  <a:lnTo>
                    <a:pt x="4395241" y="1368513"/>
                  </a:lnTo>
                  <a:close/>
                </a:path>
              </a:pathLst>
            </a:custGeom>
            <a:solidFill>
              <a:srgbClr val="255E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28930" y="3959161"/>
              <a:ext cx="1271270" cy="1320800"/>
            </a:xfrm>
            <a:custGeom>
              <a:avLst/>
              <a:gdLst/>
              <a:ahLst/>
              <a:cxnLst/>
              <a:rect l="l" t="t" r="r" b="b"/>
              <a:pathLst>
                <a:path w="1271269" h="1320800">
                  <a:moveTo>
                    <a:pt x="297199" y="304800"/>
                  </a:moveTo>
                  <a:lnTo>
                    <a:pt x="103885" y="304800"/>
                  </a:lnTo>
                  <a:lnTo>
                    <a:pt x="111219" y="292100"/>
                  </a:lnTo>
                  <a:lnTo>
                    <a:pt x="115032" y="279400"/>
                  </a:lnTo>
                  <a:lnTo>
                    <a:pt x="121032" y="266700"/>
                  </a:lnTo>
                  <a:lnTo>
                    <a:pt x="127212" y="266700"/>
                  </a:lnTo>
                  <a:lnTo>
                    <a:pt x="133547" y="254000"/>
                  </a:lnTo>
                  <a:lnTo>
                    <a:pt x="143730" y="241300"/>
                  </a:lnTo>
                  <a:lnTo>
                    <a:pt x="147348" y="241300"/>
                  </a:lnTo>
                  <a:lnTo>
                    <a:pt x="151259" y="228600"/>
                  </a:lnTo>
                  <a:lnTo>
                    <a:pt x="184568" y="190500"/>
                  </a:lnTo>
                  <a:lnTo>
                    <a:pt x="220074" y="152400"/>
                  </a:lnTo>
                  <a:lnTo>
                    <a:pt x="257768" y="127000"/>
                  </a:lnTo>
                  <a:lnTo>
                    <a:pt x="297638" y="101600"/>
                  </a:lnTo>
                  <a:lnTo>
                    <a:pt x="339678" y="76200"/>
                  </a:lnTo>
                  <a:lnTo>
                    <a:pt x="382663" y="50800"/>
                  </a:lnTo>
                  <a:lnTo>
                    <a:pt x="427373" y="25400"/>
                  </a:lnTo>
                  <a:lnTo>
                    <a:pt x="521968" y="0"/>
                  </a:lnTo>
                  <a:lnTo>
                    <a:pt x="724050" y="0"/>
                  </a:lnTo>
                  <a:lnTo>
                    <a:pt x="874688" y="38100"/>
                  </a:lnTo>
                  <a:lnTo>
                    <a:pt x="921504" y="50800"/>
                  </a:lnTo>
                  <a:lnTo>
                    <a:pt x="965944" y="76200"/>
                  </a:lnTo>
                  <a:lnTo>
                    <a:pt x="1008020" y="101600"/>
                  </a:lnTo>
                  <a:lnTo>
                    <a:pt x="1047739" y="127000"/>
                  </a:lnTo>
                  <a:lnTo>
                    <a:pt x="651302" y="127000"/>
                  </a:lnTo>
                  <a:lnTo>
                    <a:pt x="605194" y="139700"/>
                  </a:lnTo>
                  <a:lnTo>
                    <a:pt x="559736" y="139700"/>
                  </a:lnTo>
                  <a:lnTo>
                    <a:pt x="515831" y="152400"/>
                  </a:lnTo>
                  <a:lnTo>
                    <a:pt x="473476" y="165100"/>
                  </a:lnTo>
                  <a:lnTo>
                    <a:pt x="432665" y="190500"/>
                  </a:lnTo>
                  <a:lnTo>
                    <a:pt x="397895" y="215900"/>
                  </a:lnTo>
                  <a:lnTo>
                    <a:pt x="364501" y="228600"/>
                  </a:lnTo>
                  <a:lnTo>
                    <a:pt x="332482" y="266700"/>
                  </a:lnTo>
                  <a:lnTo>
                    <a:pt x="301837" y="292100"/>
                  </a:lnTo>
                  <a:lnTo>
                    <a:pt x="297199" y="304800"/>
                  </a:lnTo>
                  <a:close/>
                </a:path>
                <a:path w="1271269" h="1320800">
                  <a:moveTo>
                    <a:pt x="1268424" y="546100"/>
                  </a:moveTo>
                  <a:lnTo>
                    <a:pt x="1120339" y="546100"/>
                  </a:lnTo>
                  <a:lnTo>
                    <a:pt x="1119948" y="533400"/>
                  </a:lnTo>
                  <a:lnTo>
                    <a:pt x="1119703" y="533400"/>
                  </a:lnTo>
                  <a:lnTo>
                    <a:pt x="1113630" y="482600"/>
                  </a:lnTo>
                  <a:lnTo>
                    <a:pt x="1103680" y="444500"/>
                  </a:lnTo>
                  <a:lnTo>
                    <a:pt x="1089824" y="406400"/>
                  </a:lnTo>
                  <a:lnTo>
                    <a:pt x="1072036" y="368300"/>
                  </a:lnTo>
                  <a:lnTo>
                    <a:pt x="1048753" y="330200"/>
                  </a:lnTo>
                  <a:lnTo>
                    <a:pt x="1021730" y="292100"/>
                  </a:lnTo>
                  <a:lnTo>
                    <a:pt x="990966" y="266700"/>
                  </a:lnTo>
                  <a:lnTo>
                    <a:pt x="956463" y="228600"/>
                  </a:lnTo>
                  <a:lnTo>
                    <a:pt x="918679" y="203200"/>
                  </a:lnTo>
                  <a:lnTo>
                    <a:pt x="878081" y="190500"/>
                  </a:lnTo>
                  <a:lnTo>
                    <a:pt x="834678" y="165100"/>
                  </a:lnTo>
                  <a:lnTo>
                    <a:pt x="697222" y="127000"/>
                  </a:lnTo>
                  <a:lnTo>
                    <a:pt x="1047739" y="127000"/>
                  </a:lnTo>
                  <a:lnTo>
                    <a:pt x="1084544" y="165100"/>
                  </a:lnTo>
                  <a:lnTo>
                    <a:pt x="1118100" y="203200"/>
                  </a:lnTo>
                  <a:lnTo>
                    <a:pt x="1148393" y="228600"/>
                  </a:lnTo>
                  <a:lnTo>
                    <a:pt x="1175414" y="266700"/>
                  </a:lnTo>
                  <a:lnTo>
                    <a:pt x="1199148" y="317500"/>
                  </a:lnTo>
                  <a:lnTo>
                    <a:pt x="1220062" y="355600"/>
                  </a:lnTo>
                  <a:lnTo>
                    <a:pt x="1237451" y="393700"/>
                  </a:lnTo>
                  <a:lnTo>
                    <a:pt x="1251311" y="444500"/>
                  </a:lnTo>
                  <a:lnTo>
                    <a:pt x="1261637" y="495300"/>
                  </a:lnTo>
                  <a:lnTo>
                    <a:pt x="1268424" y="546100"/>
                  </a:lnTo>
                  <a:close/>
                </a:path>
                <a:path w="1271269" h="1320800">
                  <a:moveTo>
                    <a:pt x="685746" y="279400"/>
                  </a:moveTo>
                  <a:lnTo>
                    <a:pt x="595319" y="279400"/>
                  </a:lnTo>
                  <a:lnTo>
                    <a:pt x="626512" y="266700"/>
                  </a:lnTo>
                  <a:lnTo>
                    <a:pt x="656656" y="266700"/>
                  </a:lnTo>
                  <a:lnTo>
                    <a:pt x="685746" y="279400"/>
                  </a:lnTo>
                  <a:close/>
                </a:path>
                <a:path w="1271269" h="1320800">
                  <a:moveTo>
                    <a:pt x="838298" y="381000"/>
                  </a:moveTo>
                  <a:lnTo>
                    <a:pt x="410860" y="381000"/>
                  </a:lnTo>
                  <a:lnTo>
                    <a:pt x="416189" y="368300"/>
                  </a:lnTo>
                  <a:lnTo>
                    <a:pt x="424729" y="355600"/>
                  </a:lnTo>
                  <a:lnTo>
                    <a:pt x="433429" y="355600"/>
                  </a:lnTo>
                  <a:lnTo>
                    <a:pt x="442321" y="342900"/>
                  </a:lnTo>
                  <a:lnTo>
                    <a:pt x="451438" y="342900"/>
                  </a:lnTo>
                  <a:lnTo>
                    <a:pt x="458195" y="330200"/>
                  </a:lnTo>
                  <a:lnTo>
                    <a:pt x="465048" y="330200"/>
                  </a:lnTo>
                  <a:lnTo>
                    <a:pt x="472001" y="317500"/>
                  </a:lnTo>
                  <a:lnTo>
                    <a:pt x="479060" y="317500"/>
                  </a:lnTo>
                  <a:lnTo>
                    <a:pt x="506143" y="304800"/>
                  </a:lnTo>
                  <a:lnTo>
                    <a:pt x="534531" y="292100"/>
                  </a:lnTo>
                  <a:lnTo>
                    <a:pt x="564249" y="279400"/>
                  </a:lnTo>
                  <a:lnTo>
                    <a:pt x="713777" y="279400"/>
                  </a:lnTo>
                  <a:lnTo>
                    <a:pt x="736458" y="292100"/>
                  </a:lnTo>
                  <a:lnTo>
                    <a:pt x="757136" y="304800"/>
                  </a:lnTo>
                  <a:lnTo>
                    <a:pt x="775824" y="304800"/>
                  </a:lnTo>
                  <a:lnTo>
                    <a:pt x="792537" y="317500"/>
                  </a:lnTo>
                  <a:lnTo>
                    <a:pt x="807161" y="342900"/>
                  </a:lnTo>
                  <a:lnTo>
                    <a:pt x="819653" y="355600"/>
                  </a:lnTo>
                  <a:lnTo>
                    <a:pt x="830027" y="368300"/>
                  </a:lnTo>
                  <a:lnTo>
                    <a:pt x="838298" y="381000"/>
                  </a:lnTo>
                  <a:close/>
                </a:path>
                <a:path w="1271269" h="1320800">
                  <a:moveTo>
                    <a:pt x="273531" y="330200"/>
                  </a:moveTo>
                  <a:lnTo>
                    <a:pt x="88190" y="330200"/>
                  </a:lnTo>
                  <a:lnTo>
                    <a:pt x="93307" y="317500"/>
                  </a:lnTo>
                  <a:lnTo>
                    <a:pt x="98543" y="304800"/>
                  </a:lnTo>
                  <a:lnTo>
                    <a:pt x="288032" y="304800"/>
                  </a:lnTo>
                  <a:lnTo>
                    <a:pt x="283504" y="317500"/>
                  </a:lnTo>
                  <a:lnTo>
                    <a:pt x="280131" y="317500"/>
                  </a:lnTo>
                  <a:lnTo>
                    <a:pt x="273531" y="330200"/>
                  </a:lnTo>
                  <a:close/>
                </a:path>
                <a:path w="1271269" h="1320800">
                  <a:moveTo>
                    <a:pt x="740568" y="1320800"/>
                  </a:moveTo>
                  <a:lnTo>
                    <a:pt x="670272" y="1320800"/>
                  </a:lnTo>
                  <a:lnTo>
                    <a:pt x="635635" y="1308100"/>
                  </a:lnTo>
                  <a:lnTo>
                    <a:pt x="601332" y="1308100"/>
                  </a:lnTo>
                  <a:lnTo>
                    <a:pt x="566645" y="1295400"/>
                  </a:lnTo>
                  <a:lnTo>
                    <a:pt x="530712" y="1295400"/>
                  </a:lnTo>
                  <a:lnTo>
                    <a:pt x="493532" y="1282700"/>
                  </a:lnTo>
                  <a:lnTo>
                    <a:pt x="455105" y="1270000"/>
                  </a:lnTo>
                  <a:lnTo>
                    <a:pt x="404000" y="1257300"/>
                  </a:lnTo>
                  <a:lnTo>
                    <a:pt x="355527" y="1231900"/>
                  </a:lnTo>
                  <a:lnTo>
                    <a:pt x="309686" y="1206500"/>
                  </a:lnTo>
                  <a:lnTo>
                    <a:pt x="266480" y="1181100"/>
                  </a:lnTo>
                  <a:lnTo>
                    <a:pt x="225913" y="1155700"/>
                  </a:lnTo>
                  <a:lnTo>
                    <a:pt x="188296" y="1117600"/>
                  </a:lnTo>
                  <a:lnTo>
                    <a:pt x="153943" y="1092200"/>
                  </a:lnTo>
                  <a:lnTo>
                    <a:pt x="122857" y="1054100"/>
                  </a:lnTo>
                  <a:lnTo>
                    <a:pt x="95040" y="1016000"/>
                  </a:lnTo>
                  <a:lnTo>
                    <a:pt x="70494" y="965200"/>
                  </a:lnTo>
                  <a:lnTo>
                    <a:pt x="49585" y="927100"/>
                  </a:lnTo>
                  <a:lnTo>
                    <a:pt x="32325" y="876300"/>
                  </a:lnTo>
                  <a:lnTo>
                    <a:pt x="18715" y="838200"/>
                  </a:lnTo>
                  <a:lnTo>
                    <a:pt x="8753" y="787400"/>
                  </a:lnTo>
                  <a:lnTo>
                    <a:pt x="2440" y="736600"/>
                  </a:lnTo>
                  <a:lnTo>
                    <a:pt x="0" y="685800"/>
                  </a:lnTo>
                  <a:lnTo>
                    <a:pt x="1710" y="622300"/>
                  </a:lnTo>
                  <a:lnTo>
                    <a:pt x="7569" y="571500"/>
                  </a:lnTo>
                  <a:lnTo>
                    <a:pt x="17575" y="520700"/>
                  </a:lnTo>
                  <a:lnTo>
                    <a:pt x="31725" y="469900"/>
                  </a:lnTo>
                  <a:lnTo>
                    <a:pt x="34344" y="457200"/>
                  </a:lnTo>
                  <a:lnTo>
                    <a:pt x="37060" y="444500"/>
                  </a:lnTo>
                  <a:lnTo>
                    <a:pt x="39858" y="444500"/>
                  </a:lnTo>
                  <a:lnTo>
                    <a:pt x="42725" y="431800"/>
                  </a:lnTo>
                  <a:lnTo>
                    <a:pt x="51697" y="406400"/>
                  </a:lnTo>
                  <a:lnTo>
                    <a:pt x="61444" y="381000"/>
                  </a:lnTo>
                  <a:lnTo>
                    <a:pt x="71951" y="355600"/>
                  </a:lnTo>
                  <a:lnTo>
                    <a:pt x="83205" y="330200"/>
                  </a:lnTo>
                  <a:lnTo>
                    <a:pt x="269131" y="330200"/>
                  </a:lnTo>
                  <a:lnTo>
                    <a:pt x="264975" y="342900"/>
                  </a:lnTo>
                  <a:lnTo>
                    <a:pt x="260819" y="342900"/>
                  </a:lnTo>
                  <a:lnTo>
                    <a:pt x="254809" y="355600"/>
                  </a:lnTo>
                  <a:lnTo>
                    <a:pt x="248964" y="368300"/>
                  </a:lnTo>
                  <a:lnTo>
                    <a:pt x="243302" y="368300"/>
                  </a:lnTo>
                  <a:lnTo>
                    <a:pt x="237842" y="381000"/>
                  </a:lnTo>
                  <a:lnTo>
                    <a:pt x="225674" y="406400"/>
                  </a:lnTo>
                  <a:lnTo>
                    <a:pt x="214460" y="431800"/>
                  </a:lnTo>
                  <a:lnTo>
                    <a:pt x="204181" y="444500"/>
                  </a:lnTo>
                  <a:lnTo>
                    <a:pt x="194819" y="469900"/>
                  </a:lnTo>
                  <a:lnTo>
                    <a:pt x="191845" y="482600"/>
                  </a:lnTo>
                  <a:lnTo>
                    <a:pt x="188952" y="495300"/>
                  </a:lnTo>
                  <a:lnTo>
                    <a:pt x="186170" y="495300"/>
                  </a:lnTo>
                  <a:lnTo>
                    <a:pt x="183526" y="508000"/>
                  </a:lnTo>
                  <a:lnTo>
                    <a:pt x="171075" y="558800"/>
                  </a:lnTo>
                  <a:lnTo>
                    <a:pt x="162291" y="609600"/>
                  </a:lnTo>
                  <a:lnTo>
                    <a:pt x="157164" y="647700"/>
                  </a:lnTo>
                  <a:lnTo>
                    <a:pt x="155689" y="698500"/>
                  </a:lnTo>
                  <a:lnTo>
                    <a:pt x="157859" y="736600"/>
                  </a:lnTo>
                  <a:lnTo>
                    <a:pt x="165015" y="787400"/>
                  </a:lnTo>
                  <a:lnTo>
                    <a:pt x="176425" y="838200"/>
                  </a:lnTo>
                  <a:lnTo>
                    <a:pt x="192069" y="876300"/>
                  </a:lnTo>
                  <a:lnTo>
                    <a:pt x="211930" y="927100"/>
                  </a:lnTo>
                  <a:lnTo>
                    <a:pt x="235821" y="965200"/>
                  </a:lnTo>
                  <a:lnTo>
                    <a:pt x="263282" y="990600"/>
                  </a:lnTo>
                  <a:lnTo>
                    <a:pt x="294328" y="1028700"/>
                  </a:lnTo>
                  <a:lnTo>
                    <a:pt x="328971" y="1054100"/>
                  </a:lnTo>
                  <a:lnTo>
                    <a:pt x="366561" y="1079500"/>
                  </a:lnTo>
                  <a:lnTo>
                    <a:pt x="406503" y="1104900"/>
                  </a:lnTo>
                  <a:lnTo>
                    <a:pt x="448782" y="1130300"/>
                  </a:lnTo>
                  <a:lnTo>
                    <a:pt x="493385" y="1143000"/>
                  </a:lnTo>
                  <a:lnTo>
                    <a:pt x="525038" y="1155700"/>
                  </a:lnTo>
                  <a:lnTo>
                    <a:pt x="559202" y="1155700"/>
                  </a:lnTo>
                  <a:lnTo>
                    <a:pt x="595878" y="1168400"/>
                  </a:lnTo>
                  <a:lnTo>
                    <a:pt x="635066" y="1168400"/>
                  </a:lnTo>
                  <a:lnTo>
                    <a:pt x="674537" y="1181100"/>
                  </a:lnTo>
                  <a:lnTo>
                    <a:pt x="781244" y="1181100"/>
                  </a:lnTo>
                  <a:lnTo>
                    <a:pt x="740568" y="1320800"/>
                  </a:lnTo>
                  <a:close/>
                </a:path>
                <a:path w="1271269" h="1320800">
                  <a:moveTo>
                    <a:pt x="872258" y="876300"/>
                  </a:moveTo>
                  <a:lnTo>
                    <a:pt x="643465" y="876300"/>
                  </a:lnTo>
                  <a:lnTo>
                    <a:pt x="660451" y="863600"/>
                  </a:lnTo>
                  <a:lnTo>
                    <a:pt x="678006" y="863600"/>
                  </a:lnTo>
                  <a:lnTo>
                    <a:pt x="696128" y="850900"/>
                  </a:lnTo>
                  <a:lnTo>
                    <a:pt x="757337" y="635000"/>
                  </a:lnTo>
                  <a:lnTo>
                    <a:pt x="785937" y="546100"/>
                  </a:lnTo>
                  <a:lnTo>
                    <a:pt x="797426" y="508000"/>
                  </a:lnTo>
                  <a:lnTo>
                    <a:pt x="801924" y="482600"/>
                  </a:lnTo>
                  <a:lnTo>
                    <a:pt x="794689" y="482600"/>
                  </a:lnTo>
                  <a:lnTo>
                    <a:pt x="784247" y="469900"/>
                  </a:lnTo>
                  <a:lnTo>
                    <a:pt x="773966" y="469900"/>
                  </a:lnTo>
                  <a:lnTo>
                    <a:pt x="763840" y="457200"/>
                  </a:lnTo>
                  <a:lnTo>
                    <a:pt x="753866" y="444500"/>
                  </a:lnTo>
                  <a:lnTo>
                    <a:pt x="741815" y="444500"/>
                  </a:lnTo>
                  <a:lnTo>
                    <a:pt x="728700" y="431800"/>
                  </a:lnTo>
                  <a:lnTo>
                    <a:pt x="699355" y="431800"/>
                  </a:lnTo>
                  <a:lnTo>
                    <a:pt x="677784" y="419100"/>
                  </a:lnTo>
                  <a:lnTo>
                    <a:pt x="378936" y="419100"/>
                  </a:lnTo>
                  <a:lnTo>
                    <a:pt x="384200" y="406400"/>
                  </a:lnTo>
                  <a:lnTo>
                    <a:pt x="389514" y="393700"/>
                  </a:lnTo>
                  <a:lnTo>
                    <a:pt x="394892" y="393700"/>
                  </a:lnTo>
                  <a:lnTo>
                    <a:pt x="400349" y="381000"/>
                  </a:lnTo>
                  <a:lnTo>
                    <a:pt x="838298" y="381000"/>
                  </a:lnTo>
                  <a:lnTo>
                    <a:pt x="851302" y="330200"/>
                  </a:lnTo>
                  <a:lnTo>
                    <a:pt x="1017476" y="381000"/>
                  </a:lnTo>
                  <a:lnTo>
                    <a:pt x="984378" y="495300"/>
                  </a:lnTo>
                  <a:lnTo>
                    <a:pt x="972889" y="533400"/>
                  </a:lnTo>
                  <a:lnTo>
                    <a:pt x="872258" y="876300"/>
                  </a:lnTo>
                  <a:close/>
                </a:path>
                <a:path w="1271269" h="1320800">
                  <a:moveTo>
                    <a:pt x="625355" y="1003300"/>
                  </a:moveTo>
                  <a:lnTo>
                    <a:pt x="500854" y="1003300"/>
                  </a:lnTo>
                  <a:lnTo>
                    <a:pt x="466838" y="990600"/>
                  </a:lnTo>
                  <a:lnTo>
                    <a:pt x="423072" y="977900"/>
                  </a:lnTo>
                  <a:lnTo>
                    <a:pt x="385112" y="952500"/>
                  </a:lnTo>
                  <a:lnTo>
                    <a:pt x="352955" y="927100"/>
                  </a:lnTo>
                  <a:lnTo>
                    <a:pt x="326599" y="889000"/>
                  </a:lnTo>
                  <a:lnTo>
                    <a:pt x="306042" y="838200"/>
                  </a:lnTo>
                  <a:lnTo>
                    <a:pt x="293902" y="800100"/>
                  </a:lnTo>
                  <a:lnTo>
                    <a:pt x="286865" y="762000"/>
                  </a:lnTo>
                  <a:lnTo>
                    <a:pt x="284934" y="711200"/>
                  </a:lnTo>
                  <a:lnTo>
                    <a:pt x="288112" y="660400"/>
                  </a:lnTo>
                  <a:lnTo>
                    <a:pt x="296402" y="609600"/>
                  </a:lnTo>
                  <a:lnTo>
                    <a:pt x="309806" y="558800"/>
                  </a:lnTo>
                  <a:lnTo>
                    <a:pt x="321123" y="520700"/>
                  </a:lnTo>
                  <a:lnTo>
                    <a:pt x="335795" y="482600"/>
                  </a:lnTo>
                  <a:lnTo>
                    <a:pt x="347317" y="469900"/>
                  </a:lnTo>
                  <a:lnTo>
                    <a:pt x="359809" y="444500"/>
                  </a:lnTo>
                  <a:lnTo>
                    <a:pt x="373264" y="419100"/>
                  </a:lnTo>
                  <a:lnTo>
                    <a:pt x="636751" y="419100"/>
                  </a:lnTo>
                  <a:lnTo>
                    <a:pt x="617270" y="431800"/>
                  </a:lnTo>
                  <a:lnTo>
                    <a:pt x="604449" y="431800"/>
                  </a:lnTo>
                  <a:lnTo>
                    <a:pt x="598171" y="444500"/>
                  </a:lnTo>
                  <a:lnTo>
                    <a:pt x="586470" y="444500"/>
                  </a:lnTo>
                  <a:lnTo>
                    <a:pt x="580994" y="457200"/>
                  </a:lnTo>
                  <a:lnTo>
                    <a:pt x="570879" y="457200"/>
                  </a:lnTo>
                  <a:lnTo>
                    <a:pt x="566181" y="469900"/>
                  </a:lnTo>
                  <a:lnTo>
                    <a:pt x="557087" y="469900"/>
                  </a:lnTo>
                  <a:lnTo>
                    <a:pt x="542400" y="495300"/>
                  </a:lnTo>
                  <a:lnTo>
                    <a:pt x="528836" y="520700"/>
                  </a:lnTo>
                  <a:lnTo>
                    <a:pt x="516380" y="546100"/>
                  </a:lnTo>
                  <a:lnTo>
                    <a:pt x="505021" y="571500"/>
                  </a:lnTo>
                  <a:lnTo>
                    <a:pt x="501097" y="571500"/>
                  </a:lnTo>
                  <a:lnTo>
                    <a:pt x="490207" y="609600"/>
                  </a:lnTo>
                  <a:lnTo>
                    <a:pt x="476624" y="660400"/>
                  </a:lnTo>
                  <a:lnTo>
                    <a:pt x="469032" y="711200"/>
                  </a:lnTo>
                  <a:lnTo>
                    <a:pt x="467444" y="749300"/>
                  </a:lnTo>
                  <a:lnTo>
                    <a:pt x="471874" y="787400"/>
                  </a:lnTo>
                  <a:lnTo>
                    <a:pt x="482790" y="812800"/>
                  </a:lnTo>
                  <a:lnTo>
                    <a:pt x="500718" y="838200"/>
                  </a:lnTo>
                  <a:lnTo>
                    <a:pt x="525650" y="863600"/>
                  </a:lnTo>
                  <a:lnTo>
                    <a:pt x="557576" y="876300"/>
                  </a:lnTo>
                  <a:lnTo>
                    <a:pt x="872258" y="876300"/>
                  </a:lnTo>
                  <a:lnTo>
                    <a:pt x="846169" y="965200"/>
                  </a:lnTo>
                  <a:lnTo>
                    <a:pt x="927325" y="990600"/>
                  </a:lnTo>
                  <a:lnTo>
                    <a:pt x="648606" y="990600"/>
                  </a:lnTo>
                  <a:lnTo>
                    <a:pt x="625355" y="1003300"/>
                  </a:lnTo>
                  <a:close/>
                </a:path>
                <a:path w="1271269" h="1320800">
                  <a:moveTo>
                    <a:pt x="1151970" y="1003300"/>
                  </a:moveTo>
                  <a:lnTo>
                    <a:pt x="967903" y="1003300"/>
                  </a:lnTo>
                  <a:lnTo>
                    <a:pt x="988438" y="977900"/>
                  </a:lnTo>
                  <a:lnTo>
                    <a:pt x="1007662" y="952500"/>
                  </a:lnTo>
                  <a:lnTo>
                    <a:pt x="1025584" y="927100"/>
                  </a:lnTo>
                  <a:lnTo>
                    <a:pt x="1042214" y="889000"/>
                  </a:lnTo>
                  <a:lnTo>
                    <a:pt x="1057284" y="863600"/>
                  </a:lnTo>
                  <a:lnTo>
                    <a:pt x="1070594" y="825500"/>
                  </a:lnTo>
                  <a:lnTo>
                    <a:pt x="1082144" y="800100"/>
                  </a:lnTo>
                  <a:lnTo>
                    <a:pt x="1091934" y="762000"/>
                  </a:lnTo>
                  <a:lnTo>
                    <a:pt x="1093842" y="762000"/>
                  </a:lnTo>
                  <a:lnTo>
                    <a:pt x="1095681" y="749300"/>
                  </a:lnTo>
                  <a:lnTo>
                    <a:pt x="1097455" y="749300"/>
                  </a:lnTo>
                  <a:lnTo>
                    <a:pt x="1099170" y="736600"/>
                  </a:lnTo>
                  <a:lnTo>
                    <a:pt x="1105425" y="711200"/>
                  </a:lnTo>
                  <a:lnTo>
                    <a:pt x="1110641" y="685800"/>
                  </a:lnTo>
                  <a:lnTo>
                    <a:pt x="1114838" y="660400"/>
                  </a:lnTo>
                  <a:lnTo>
                    <a:pt x="1118041" y="635000"/>
                  </a:lnTo>
                  <a:lnTo>
                    <a:pt x="1119109" y="635000"/>
                  </a:lnTo>
                  <a:lnTo>
                    <a:pt x="1120021" y="622300"/>
                  </a:lnTo>
                  <a:lnTo>
                    <a:pt x="1120750" y="609600"/>
                  </a:lnTo>
                  <a:lnTo>
                    <a:pt x="1121268" y="596900"/>
                  </a:lnTo>
                  <a:lnTo>
                    <a:pt x="1121512" y="596900"/>
                  </a:lnTo>
                  <a:lnTo>
                    <a:pt x="1121561" y="571500"/>
                  </a:lnTo>
                  <a:lnTo>
                    <a:pt x="1121335" y="558800"/>
                  </a:lnTo>
                  <a:lnTo>
                    <a:pt x="1121046" y="558800"/>
                  </a:lnTo>
                  <a:lnTo>
                    <a:pt x="1120632" y="546100"/>
                  </a:lnTo>
                  <a:lnTo>
                    <a:pt x="1269239" y="546100"/>
                  </a:lnTo>
                  <a:lnTo>
                    <a:pt x="1269921" y="558800"/>
                  </a:lnTo>
                  <a:lnTo>
                    <a:pt x="1270466" y="571500"/>
                  </a:lnTo>
                  <a:lnTo>
                    <a:pt x="1270869" y="584200"/>
                  </a:lnTo>
                  <a:lnTo>
                    <a:pt x="1271173" y="584200"/>
                  </a:lnTo>
                  <a:lnTo>
                    <a:pt x="1271212" y="609600"/>
                  </a:lnTo>
                  <a:lnTo>
                    <a:pt x="1270966" y="622300"/>
                  </a:lnTo>
                  <a:lnTo>
                    <a:pt x="1270184" y="647700"/>
                  </a:lnTo>
                  <a:lnTo>
                    <a:pt x="1269428" y="647700"/>
                  </a:lnTo>
                  <a:lnTo>
                    <a:pt x="1268497" y="660400"/>
                  </a:lnTo>
                  <a:lnTo>
                    <a:pt x="1262694" y="711200"/>
                  </a:lnTo>
                  <a:lnTo>
                    <a:pt x="1252921" y="762000"/>
                  </a:lnTo>
                  <a:lnTo>
                    <a:pt x="1246668" y="787400"/>
                  </a:lnTo>
                  <a:lnTo>
                    <a:pt x="1244615" y="787400"/>
                  </a:lnTo>
                  <a:lnTo>
                    <a:pt x="1242708" y="800100"/>
                  </a:lnTo>
                  <a:lnTo>
                    <a:pt x="1240411" y="812800"/>
                  </a:lnTo>
                  <a:lnTo>
                    <a:pt x="1223856" y="863600"/>
                  </a:lnTo>
                  <a:lnTo>
                    <a:pt x="1203597" y="901700"/>
                  </a:lnTo>
                  <a:lnTo>
                    <a:pt x="1179635" y="952500"/>
                  </a:lnTo>
                  <a:lnTo>
                    <a:pt x="1151970" y="1003300"/>
                  </a:lnTo>
                  <a:close/>
                </a:path>
                <a:path w="1271269" h="1320800">
                  <a:moveTo>
                    <a:pt x="1030090" y="1155700"/>
                  </a:moveTo>
                  <a:lnTo>
                    <a:pt x="667723" y="1041400"/>
                  </a:lnTo>
                  <a:lnTo>
                    <a:pt x="672612" y="990600"/>
                  </a:lnTo>
                  <a:lnTo>
                    <a:pt x="927325" y="990600"/>
                  </a:lnTo>
                  <a:lnTo>
                    <a:pt x="967903" y="1003300"/>
                  </a:lnTo>
                  <a:lnTo>
                    <a:pt x="1151970" y="1003300"/>
                  </a:lnTo>
                  <a:lnTo>
                    <a:pt x="1122249" y="1054100"/>
                  </a:lnTo>
                  <a:lnTo>
                    <a:pt x="1092038" y="1092200"/>
                  </a:lnTo>
                  <a:lnTo>
                    <a:pt x="1061323" y="1117600"/>
                  </a:lnTo>
                  <a:lnTo>
                    <a:pt x="1030090" y="1155700"/>
                  </a:lnTo>
                  <a:close/>
                </a:path>
              </a:pathLst>
            </a:custGeom>
            <a:solidFill>
              <a:srgbClr val="153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784717" y="9715027"/>
            <a:ext cx="3261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Sumber: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lingkaran.co</a:t>
            </a:r>
            <a:r>
              <a:rPr sz="2000" i="1" spc="4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(2021)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97976" y="5298589"/>
            <a:ext cx="7886065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5595">
              <a:lnSpc>
                <a:spcPct val="107100"/>
              </a:lnSpc>
              <a:spcBef>
                <a:spcPts val="100"/>
              </a:spcBef>
            </a:pPr>
            <a:r>
              <a:rPr sz="3500" spc="-85" dirty="0">
                <a:latin typeface="Arial MT"/>
                <a:cs typeface="Arial MT"/>
              </a:rPr>
              <a:t>"Sign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spc="130" dirty="0">
                <a:latin typeface="Arial MT"/>
                <a:cs typeface="Arial MT"/>
              </a:rPr>
              <a:t>up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spc="105" dirty="0">
                <a:latin typeface="Arial MT"/>
                <a:cs typeface="Arial MT"/>
              </a:rPr>
              <a:t>newsletter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spc="65" dirty="0">
                <a:latin typeface="Arial MT"/>
                <a:cs typeface="Arial MT"/>
              </a:rPr>
              <a:t>dan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jadilah</a:t>
            </a:r>
            <a:r>
              <a:rPr sz="3500" spc="-15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orang </a:t>
            </a:r>
            <a:r>
              <a:rPr sz="3500" spc="114" dirty="0">
                <a:latin typeface="Arial MT"/>
                <a:cs typeface="Arial MT"/>
              </a:rPr>
              <a:t>pertama</a:t>
            </a:r>
            <a:r>
              <a:rPr sz="3500" spc="-5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yang</a:t>
            </a:r>
            <a:r>
              <a:rPr sz="3500" spc="-5" dirty="0">
                <a:latin typeface="Arial MT"/>
                <a:cs typeface="Arial MT"/>
              </a:rPr>
              <a:t> </a:t>
            </a:r>
            <a:r>
              <a:rPr sz="3500" spc="70" dirty="0">
                <a:latin typeface="Arial MT"/>
                <a:cs typeface="Arial MT"/>
              </a:rPr>
              <a:t>mengetahui</a:t>
            </a:r>
            <a:r>
              <a:rPr sz="3500" spc="-5" dirty="0">
                <a:latin typeface="Arial MT"/>
                <a:cs typeface="Arial MT"/>
              </a:rPr>
              <a:t> </a:t>
            </a:r>
            <a:r>
              <a:rPr sz="3500" spc="105" dirty="0">
                <a:latin typeface="Arial MT"/>
                <a:cs typeface="Arial MT"/>
              </a:rPr>
              <a:t>berita </a:t>
            </a:r>
            <a:r>
              <a:rPr sz="3500" spc="145" dirty="0">
                <a:latin typeface="Arial MT"/>
                <a:cs typeface="Arial MT"/>
              </a:rPr>
              <a:t>terupdate</a:t>
            </a:r>
            <a:r>
              <a:rPr sz="3500" spc="-25" dirty="0">
                <a:latin typeface="Arial MT"/>
                <a:cs typeface="Arial MT"/>
              </a:rPr>
              <a:t> </a:t>
            </a:r>
            <a:r>
              <a:rPr sz="3500" spc="-20" dirty="0">
                <a:latin typeface="Arial MT"/>
                <a:cs typeface="Arial MT"/>
              </a:rPr>
              <a:t>kami"</a:t>
            </a:r>
            <a:endParaRPr sz="3500">
              <a:latin typeface="Arial MT"/>
              <a:cs typeface="Arial MT"/>
            </a:endParaRPr>
          </a:p>
          <a:p>
            <a:pPr marL="12700" marR="5080">
              <a:lnSpc>
                <a:spcPct val="107100"/>
              </a:lnSpc>
            </a:pPr>
            <a:r>
              <a:rPr sz="3500" dirty="0">
                <a:latin typeface="Arial MT"/>
                <a:cs typeface="Arial MT"/>
              </a:rPr>
              <a:t>"Dapatkan</a:t>
            </a:r>
            <a:r>
              <a:rPr sz="3500" spc="90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penawaran</a:t>
            </a:r>
            <a:r>
              <a:rPr sz="3500" spc="90" dirty="0">
                <a:latin typeface="Arial MT"/>
                <a:cs typeface="Arial MT"/>
              </a:rPr>
              <a:t> </a:t>
            </a:r>
            <a:r>
              <a:rPr sz="3500" spc="50" dirty="0">
                <a:latin typeface="Arial MT"/>
                <a:cs typeface="Arial MT"/>
              </a:rPr>
              <a:t>menarik</a:t>
            </a:r>
            <a:r>
              <a:rPr sz="3500" spc="90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dengan </a:t>
            </a:r>
            <a:r>
              <a:rPr sz="3500" dirty="0">
                <a:latin typeface="Arial MT"/>
                <a:cs typeface="Arial MT"/>
              </a:rPr>
              <a:t>berlangganan</a:t>
            </a:r>
            <a:r>
              <a:rPr sz="3500" spc="114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via</a:t>
            </a:r>
            <a:r>
              <a:rPr sz="3500" spc="114" dirty="0">
                <a:latin typeface="Arial MT"/>
                <a:cs typeface="Arial MT"/>
              </a:rPr>
              <a:t> </a:t>
            </a:r>
            <a:r>
              <a:rPr sz="3500" dirty="0">
                <a:latin typeface="Arial MT"/>
                <a:cs typeface="Arial MT"/>
              </a:rPr>
              <a:t>email</a:t>
            </a:r>
            <a:r>
              <a:rPr sz="3500" spc="114" dirty="0">
                <a:latin typeface="Arial MT"/>
                <a:cs typeface="Arial MT"/>
              </a:rPr>
              <a:t> </a:t>
            </a:r>
            <a:r>
              <a:rPr sz="3500" spc="-10" dirty="0">
                <a:latin typeface="Arial MT"/>
                <a:cs typeface="Arial MT"/>
              </a:rPr>
              <a:t>sekarang"</a:t>
            </a:r>
            <a:endParaRPr sz="35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867995" y="2985770"/>
              <a:ext cx="675005" cy="699135"/>
            </a:xfrm>
            <a:custGeom>
              <a:avLst/>
              <a:gdLst/>
              <a:ahLst/>
              <a:cxnLst/>
              <a:rect l="l" t="t" r="r" b="b"/>
              <a:pathLst>
                <a:path w="675005" h="699135">
                  <a:moveTo>
                    <a:pt x="465306" y="0"/>
                  </a:moveTo>
                  <a:lnTo>
                    <a:pt x="515967" y="5456"/>
                  </a:lnTo>
                  <a:lnTo>
                    <a:pt x="562287" y="21826"/>
                  </a:lnTo>
                  <a:lnTo>
                    <a:pt x="601848" y="48118"/>
                  </a:lnTo>
                  <a:lnTo>
                    <a:pt x="632231" y="83338"/>
                  </a:lnTo>
                  <a:lnTo>
                    <a:pt x="651764" y="125255"/>
                  </a:lnTo>
                  <a:lnTo>
                    <a:pt x="658275" y="171637"/>
                  </a:lnTo>
                  <a:lnTo>
                    <a:pt x="653602" y="219418"/>
                  </a:lnTo>
                  <a:lnTo>
                    <a:pt x="639583" y="259579"/>
                  </a:lnTo>
                  <a:lnTo>
                    <a:pt x="616219" y="292121"/>
                  </a:lnTo>
                  <a:lnTo>
                    <a:pt x="583508" y="317043"/>
                  </a:lnTo>
                  <a:lnTo>
                    <a:pt x="541452" y="334346"/>
                  </a:lnTo>
                  <a:lnTo>
                    <a:pt x="541452" y="338314"/>
                  </a:lnTo>
                  <a:lnTo>
                    <a:pt x="589401" y="355061"/>
                  </a:lnTo>
                  <a:lnTo>
                    <a:pt x="626695" y="380896"/>
                  </a:lnTo>
                  <a:lnTo>
                    <a:pt x="653334" y="415819"/>
                  </a:lnTo>
                  <a:lnTo>
                    <a:pt x="669317" y="459830"/>
                  </a:lnTo>
                  <a:lnTo>
                    <a:pt x="674645" y="512928"/>
                  </a:lnTo>
                  <a:lnTo>
                    <a:pt x="672955" y="539654"/>
                  </a:lnTo>
                  <a:lnTo>
                    <a:pt x="659437" y="588268"/>
                  </a:lnTo>
                  <a:lnTo>
                    <a:pt x="632960" y="630061"/>
                  </a:lnTo>
                  <a:lnTo>
                    <a:pt x="596127" y="662801"/>
                  </a:lnTo>
                  <a:lnTo>
                    <a:pt x="550056" y="685837"/>
                  </a:lnTo>
                  <a:lnTo>
                    <a:pt x="498837" y="697495"/>
                  </a:lnTo>
                  <a:lnTo>
                    <a:pt x="471507" y="698952"/>
                  </a:lnTo>
                  <a:lnTo>
                    <a:pt x="0" y="698952"/>
                  </a:lnTo>
                  <a:lnTo>
                    <a:pt x="0" y="0"/>
                  </a:lnTo>
                  <a:lnTo>
                    <a:pt x="465306" y="0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2460" y="3119050"/>
              <a:ext cx="246367" cy="1590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92463" y="2985770"/>
              <a:ext cx="1943100" cy="699135"/>
            </a:xfrm>
            <a:custGeom>
              <a:avLst/>
              <a:gdLst/>
              <a:ahLst/>
              <a:cxnLst/>
              <a:rect l="l" t="t" r="r" b="b"/>
              <a:pathLst>
                <a:path w="1943100" h="699135">
                  <a:moveTo>
                    <a:pt x="0" y="536491"/>
                  </a:moveTo>
                  <a:lnTo>
                    <a:pt x="170645" y="536491"/>
                  </a:lnTo>
                  <a:lnTo>
                    <a:pt x="181434" y="535515"/>
                  </a:lnTo>
                  <a:lnTo>
                    <a:pt x="214252" y="512448"/>
                  </a:lnTo>
                  <a:lnTo>
                    <a:pt x="222484" y="481428"/>
                  </a:lnTo>
                  <a:lnTo>
                    <a:pt x="222484" y="471259"/>
                  </a:lnTo>
                  <a:lnTo>
                    <a:pt x="207850" y="432318"/>
                  </a:lnTo>
                  <a:lnTo>
                    <a:pt x="170645" y="416444"/>
                  </a:lnTo>
                  <a:lnTo>
                    <a:pt x="0" y="416444"/>
                  </a:lnTo>
                  <a:lnTo>
                    <a:pt x="0" y="536491"/>
                  </a:lnTo>
                  <a:close/>
                </a:path>
                <a:path w="1943100" h="699135">
                  <a:moveTo>
                    <a:pt x="545582" y="0"/>
                  </a:moveTo>
                  <a:lnTo>
                    <a:pt x="1150035" y="0"/>
                  </a:lnTo>
                  <a:lnTo>
                    <a:pt x="1150035" y="167669"/>
                  </a:lnTo>
                  <a:lnTo>
                    <a:pt x="770051" y="167669"/>
                  </a:lnTo>
                  <a:lnTo>
                    <a:pt x="770051" y="264153"/>
                  </a:lnTo>
                  <a:lnTo>
                    <a:pt x="1095220" y="264153"/>
                  </a:lnTo>
                  <a:lnTo>
                    <a:pt x="1095220" y="424629"/>
                  </a:lnTo>
                  <a:lnTo>
                    <a:pt x="770051" y="424629"/>
                  </a:lnTo>
                  <a:lnTo>
                    <a:pt x="770051" y="531283"/>
                  </a:lnTo>
                  <a:lnTo>
                    <a:pt x="1157228" y="531283"/>
                  </a:lnTo>
                  <a:lnTo>
                    <a:pt x="1157228" y="698952"/>
                  </a:lnTo>
                  <a:lnTo>
                    <a:pt x="545582" y="698952"/>
                  </a:lnTo>
                  <a:lnTo>
                    <a:pt x="545582" y="0"/>
                  </a:lnTo>
                  <a:close/>
                </a:path>
                <a:path w="1943100" h="699135">
                  <a:moveTo>
                    <a:pt x="1922227" y="214299"/>
                  </a:moveTo>
                  <a:lnTo>
                    <a:pt x="1913546" y="275252"/>
                  </a:lnTo>
                  <a:lnTo>
                    <a:pt x="1887503" y="330129"/>
                  </a:lnTo>
                  <a:lnTo>
                    <a:pt x="1845151" y="375085"/>
                  </a:lnTo>
                  <a:lnTo>
                    <a:pt x="1787050" y="406275"/>
                  </a:lnTo>
                  <a:lnTo>
                    <a:pt x="1942566" y="698952"/>
                  </a:lnTo>
                  <a:lnTo>
                    <a:pt x="1690566" y="698952"/>
                  </a:lnTo>
                  <a:lnTo>
                    <a:pt x="1566550" y="443976"/>
                  </a:lnTo>
                  <a:lnTo>
                    <a:pt x="1483211" y="443976"/>
                  </a:lnTo>
                  <a:lnTo>
                    <a:pt x="1483211" y="698952"/>
                  </a:lnTo>
                  <a:lnTo>
                    <a:pt x="1258743" y="698952"/>
                  </a:lnTo>
                  <a:lnTo>
                    <a:pt x="1258743" y="0"/>
                  </a:lnTo>
                  <a:lnTo>
                    <a:pt x="1686597" y="0"/>
                  </a:lnTo>
                  <a:lnTo>
                    <a:pt x="1756294" y="7254"/>
                  </a:lnTo>
                  <a:lnTo>
                    <a:pt x="1815077" y="29019"/>
                  </a:lnTo>
                  <a:lnTo>
                    <a:pt x="1861769" y="62937"/>
                  </a:lnTo>
                  <a:lnTo>
                    <a:pt x="1895192" y="107149"/>
                  </a:lnTo>
                  <a:lnTo>
                    <a:pt x="1915468" y="158616"/>
                  </a:lnTo>
                  <a:lnTo>
                    <a:pt x="1920537" y="185930"/>
                  </a:lnTo>
                  <a:lnTo>
                    <a:pt x="1922227" y="214299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5672" y="3125251"/>
              <a:ext cx="250335" cy="1689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31427" y="2985770"/>
              <a:ext cx="8728075" cy="699135"/>
            </a:xfrm>
            <a:custGeom>
              <a:avLst/>
              <a:gdLst/>
              <a:ahLst/>
              <a:cxnLst/>
              <a:rect l="l" t="t" r="r" b="b"/>
              <a:pathLst>
                <a:path w="8728075" h="699135">
                  <a:moveTo>
                    <a:pt x="0" y="698952"/>
                  </a:moveTo>
                  <a:lnTo>
                    <a:pt x="0" y="0"/>
                  </a:lnTo>
                  <a:lnTo>
                    <a:pt x="224468" y="0"/>
                  </a:lnTo>
                  <a:lnTo>
                    <a:pt x="224468" y="698952"/>
                  </a:lnTo>
                  <a:lnTo>
                    <a:pt x="0" y="698952"/>
                  </a:lnTo>
                  <a:close/>
                </a:path>
                <a:path w="8728075" h="699135">
                  <a:moveTo>
                    <a:pt x="838188" y="0"/>
                  </a:moveTo>
                  <a:lnTo>
                    <a:pt x="1116479" y="0"/>
                  </a:lnTo>
                  <a:lnTo>
                    <a:pt x="865471" y="287468"/>
                  </a:lnTo>
                  <a:lnTo>
                    <a:pt x="1121688" y="698952"/>
                  </a:lnTo>
                  <a:lnTo>
                    <a:pt x="856542" y="698952"/>
                  </a:lnTo>
                  <a:lnTo>
                    <a:pt x="711196" y="442983"/>
                  </a:lnTo>
                  <a:lnTo>
                    <a:pt x="589164" y="542444"/>
                  </a:lnTo>
                  <a:lnTo>
                    <a:pt x="589164" y="698952"/>
                  </a:lnTo>
                  <a:lnTo>
                    <a:pt x="364696" y="698952"/>
                  </a:lnTo>
                  <a:lnTo>
                    <a:pt x="364696" y="0"/>
                  </a:lnTo>
                  <a:lnTo>
                    <a:pt x="589164" y="0"/>
                  </a:lnTo>
                  <a:lnTo>
                    <a:pt x="589164" y="298629"/>
                  </a:lnTo>
                  <a:lnTo>
                    <a:pt x="838188" y="0"/>
                  </a:lnTo>
                  <a:close/>
                </a:path>
                <a:path w="8728075" h="699135">
                  <a:moveTo>
                    <a:pt x="1190622" y="0"/>
                  </a:moveTo>
                  <a:lnTo>
                    <a:pt x="1415090" y="0"/>
                  </a:lnTo>
                  <a:lnTo>
                    <a:pt x="1415090" y="520121"/>
                  </a:lnTo>
                  <a:lnTo>
                    <a:pt x="1773743" y="520121"/>
                  </a:lnTo>
                  <a:lnTo>
                    <a:pt x="1773743" y="698952"/>
                  </a:lnTo>
                  <a:lnTo>
                    <a:pt x="1190622" y="698952"/>
                  </a:lnTo>
                  <a:lnTo>
                    <a:pt x="1190622" y="0"/>
                  </a:lnTo>
                  <a:close/>
                </a:path>
                <a:path w="8728075" h="699135">
                  <a:moveTo>
                    <a:pt x="2316191" y="698952"/>
                  </a:moveTo>
                  <a:lnTo>
                    <a:pt x="2286923" y="600483"/>
                  </a:lnTo>
                  <a:lnTo>
                    <a:pt x="2041868" y="600483"/>
                  </a:lnTo>
                  <a:lnTo>
                    <a:pt x="2012601" y="698952"/>
                  </a:lnTo>
                  <a:lnTo>
                    <a:pt x="1782923" y="698952"/>
                  </a:lnTo>
                  <a:lnTo>
                    <a:pt x="2037899" y="0"/>
                  </a:lnTo>
                  <a:lnTo>
                    <a:pt x="2299077" y="0"/>
                  </a:lnTo>
                  <a:lnTo>
                    <a:pt x="2554053" y="698952"/>
                  </a:lnTo>
                  <a:lnTo>
                    <a:pt x="2316191" y="698952"/>
                  </a:lnTo>
                  <a:close/>
                </a:path>
                <a:path w="8728075" h="699135">
                  <a:moveTo>
                    <a:pt x="2088746" y="443976"/>
                  </a:moveTo>
                  <a:lnTo>
                    <a:pt x="2240045" y="443976"/>
                  </a:lnTo>
                  <a:lnTo>
                    <a:pt x="2166876" y="194952"/>
                  </a:lnTo>
                  <a:lnTo>
                    <a:pt x="2162908" y="194952"/>
                  </a:lnTo>
                  <a:lnTo>
                    <a:pt x="2088746" y="443976"/>
                  </a:lnTo>
                  <a:close/>
                </a:path>
                <a:path w="8728075" h="699135">
                  <a:moveTo>
                    <a:pt x="3117742" y="698952"/>
                  </a:moveTo>
                  <a:lnTo>
                    <a:pt x="2824321" y="359645"/>
                  </a:lnTo>
                  <a:lnTo>
                    <a:pt x="2824321" y="698952"/>
                  </a:lnTo>
                  <a:lnTo>
                    <a:pt x="2617959" y="698952"/>
                  </a:lnTo>
                  <a:lnTo>
                    <a:pt x="2617959" y="0"/>
                  </a:lnTo>
                  <a:lnTo>
                    <a:pt x="2814151" y="0"/>
                  </a:lnTo>
                  <a:lnTo>
                    <a:pt x="3107573" y="344267"/>
                  </a:lnTo>
                  <a:lnTo>
                    <a:pt x="3107573" y="0"/>
                  </a:lnTo>
                  <a:lnTo>
                    <a:pt x="3313935" y="0"/>
                  </a:lnTo>
                  <a:lnTo>
                    <a:pt x="3313935" y="698952"/>
                  </a:lnTo>
                  <a:lnTo>
                    <a:pt x="3117742" y="698952"/>
                  </a:lnTo>
                  <a:close/>
                </a:path>
                <a:path w="8728075" h="699135">
                  <a:moveTo>
                    <a:pt x="4064706" y="0"/>
                  </a:moveTo>
                  <a:lnTo>
                    <a:pt x="4118935" y="2067"/>
                  </a:lnTo>
                  <a:lnTo>
                    <a:pt x="4168826" y="8271"/>
                  </a:lnTo>
                  <a:lnTo>
                    <a:pt x="4214379" y="18611"/>
                  </a:lnTo>
                  <a:lnTo>
                    <a:pt x="4255593" y="33086"/>
                  </a:lnTo>
                  <a:lnTo>
                    <a:pt x="4292469" y="51697"/>
                  </a:lnTo>
                  <a:lnTo>
                    <a:pt x="4325007" y="74444"/>
                  </a:lnTo>
                  <a:lnTo>
                    <a:pt x="4353206" y="101327"/>
                  </a:lnTo>
                  <a:lnTo>
                    <a:pt x="4377067" y="132346"/>
                  </a:lnTo>
                  <a:lnTo>
                    <a:pt x="4396589" y="167500"/>
                  </a:lnTo>
                  <a:lnTo>
                    <a:pt x="4411774" y="206790"/>
                  </a:lnTo>
                  <a:lnTo>
                    <a:pt x="4422620" y="250216"/>
                  </a:lnTo>
                  <a:lnTo>
                    <a:pt x="4429127" y="297778"/>
                  </a:lnTo>
                  <a:lnTo>
                    <a:pt x="4431296" y="349476"/>
                  </a:lnTo>
                  <a:lnTo>
                    <a:pt x="4429127" y="401173"/>
                  </a:lnTo>
                  <a:lnTo>
                    <a:pt x="4422620" y="448735"/>
                  </a:lnTo>
                  <a:lnTo>
                    <a:pt x="4411774" y="492161"/>
                  </a:lnTo>
                  <a:lnTo>
                    <a:pt x="4396589" y="531451"/>
                  </a:lnTo>
                  <a:lnTo>
                    <a:pt x="4377067" y="566606"/>
                  </a:lnTo>
                  <a:lnTo>
                    <a:pt x="4353206" y="597624"/>
                  </a:lnTo>
                  <a:lnTo>
                    <a:pt x="4325007" y="624507"/>
                  </a:lnTo>
                  <a:lnTo>
                    <a:pt x="4292469" y="647254"/>
                  </a:lnTo>
                  <a:lnTo>
                    <a:pt x="4255593" y="665865"/>
                  </a:lnTo>
                  <a:lnTo>
                    <a:pt x="4214379" y="680341"/>
                  </a:lnTo>
                  <a:lnTo>
                    <a:pt x="4168826" y="690680"/>
                  </a:lnTo>
                  <a:lnTo>
                    <a:pt x="4118935" y="696884"/>
                  </a:lnTo>
                  <a:lnTo>
                    <a:pt x="4064706" y="698952"/>
                  </a:lnTo>
                  <a:lnTo>
                    <a:pt x="3761860" y="698952"/>
                  </a:lnTo>
                  <a:lnTo>
                    <a:pt x="3761860" y="0"/>
                  </a:lnTo>
                  <a:lnTo>
                    <a:pt x="4064706" y="0"/>
                  </a:lnTo>
                  <a:close/>
                </a:path>
                <a:path w="8728075" h="699135">
                  <a:moveTo>
                    <a:pt x="3986328" y="531283"/>
                  </a:moveTo>
                  <a:lnTo>
                    <a:pt x="4060490" y="531283"/>
                  </a:lnTo>
                  <a:lnTo>
                    <a:pt x="4111386" y="525231"/>
                  </a:lnTo>
                  <a:lnTo>
                    <a:pt x="4150971" y="507075"/>
                  </a:lnTo>
                  <a:lnTo>
                    <a:pt x="4179247" y="476815"/>
                  </a:lnTo>
                  <a:lnTo>
                    <a:pt x="4196212" y="434451"/>
                  </a:lnTo>
                  <a:lnTo>
                    <a:pt x="4201867" y="379984"/>
                  </a:lnTo>
                  <a:lnTo>
                    <a:pt x="4201867" y="318968"/>
                  </a:lnTo>
                  <a:lnTo>
                    <a:pt x="4196212" y="264500"/>
                  </a:lnTo>
                  <a:lnTo>
                    <a:pt x="4179247" y="222136"/>
                  </a:lnTo>
                  <a:lnTo>
                    <a:pt x="4150971" y="191877"/>
                  </a:lnTo>
                  <a:lnTo>
                    <a:pt x="4111386" y="173721"/>
                  </a:lnTo>
                  <a:lnTo>
                    <a:pt x="4060490" y="167669"/>
                  </a:lnTo>
                  <a:lnTo>
                    <a:pt x="3986328" y="167669"/>
                  </a:lnTo>
                  <a:lnTo>
                    <a:pt x="3986328" y="531283"/>
                  </a:lnTo>
                  <a:close/>
                </a:path>
                <a:path w="8728075" h="699135">
                  <a:moveTo>
                    <a:pt x="4542080" y="698952"/>
                  </a:moveTo>
                  <a:lnTo>
                    <a:pt x="4542080" y="0"/>
                  </a:lnTo>
                  <a:lnTo>
                    <a:pt x="4766548" y="0"/>
                  </a:lnTo>
                  <a:lnTo>
                    <a:pt x="4766548" y="698952"/>
                  </a:lnTo>
                  <a:lnTo>
                    <a:pt x="4542080" y="698952"/>
                  </a:lnTo>
                  <a:close/>
                </a:path>
                <a:path w="8728075" h="699135">
                  <a:moveTo>
                    <a:pt x="5825235" y="698952"/>
                  </a:moveTo>
                  <a:lnTo>
                    <a:pt x="5825235" y="446952"/>
                  </a:lnTo>
                  <a:lnTo>
                    <a:pt x="5825453" y="423467"/>
                  </a:lnTo>
                  <a:lnTo>
                    <a:pt x="5827189" y="375472"/>
                  </a:lnTo>
                  <a:lnTo>
                    <a:pt x="5830584" y="327277"/>
                  </a:lnTo>
                  <a:lnTo>
                    <a:pt x="5834428" y="285856"/>
                  </a:lnTo>
                  <a:lnTo>
                    <a:pt x="5838195" y="252898"/>
                  </a:lnTo>
                  <a:lnTo>
                    <a:pt x="5839622" y="240714"/>
                  </a:lnTo>
                  <a:lnTo>
                    <a:pt x="5840676" y="231568"/>
                  </a:lnTo>
                  <a:lnTo>
                    <a:pt x="5841358" y="225460"/>
                  </a:lnTo>
                  <a:lnTo>
                    <a:pt x="5837389" y="225460"/>
                  </a:lnTo>
                  <a:lnTo>
                    <a:pt x="5708413" y="698952"/>
                  </a:lnTo>
                  <a:lnTo>
                    <a:pt x="5532559" y="698952"/>
                  </a:lnTo>
                  <a:lnTo>
                    <a:pt x="5402590" y="226452"/>
                  </a:lnTo>
                  <a:lnTo>
                    <a:pt x="5398622" y="226452"/>
                  </a:lnTo>
                  <a:lnTo>
                    <a:pt x="5399335" y="232529"/>
                  </a:lnTo>
                  <a:lnTo>
                    <a:pt x="5400482" y="241582"/>
                  </a:lnTo>
                  <a:lnTo>
                    <a:pt x="5402063" y="253612"/>
                  </a:lnTo>
                  <a:lnTo>
                    <a:pt x="5404079" y="268617"/>
                  </a:lnTo>
                  <a:lnTo>
                    <a:pt x="5406280" y="286135"/>
                  </a:lnTo>
                  <a:lnTo>
                    <a:pt x="5410496" y="327308"/>
                  </a:lnTo>
                  <a:lnTo>
                    <a:pt x="5414356" y="375472"/>
                  </a:lnTo>
                  <a:lnTo>
                    <a:pt x="5416464" y="423467"/>
                  </a:lnTo>
                  <a:lnTo>
                    <a:pt x="5416728" y="698952"/>
                  </a:lnTo>
                  <a:lnTo>
                    <a:pt x="5210614" y="698952"/>
                  </a:lnTo>
                  <a:lnTo>
                    <a:pt x="5210614" y="0"/>
                  </a:lnTo>
                  <a:lnTo>
                    <a:pt x="5527598" y="0"/>
                  </a:lnTo>
                  <a:lnTo>
                    <a:pt x="5633259" y="403298"/>
                  </a:lnTo>
                  <a:lnTo>
                    <a:pt x="5637228" y="403298"/>
                  </a:lnTo>
                  <a:lnTo>
                    <a:pt x="5741897" y="0"/>
                  </a:lnTo>
                  <a:lnTo>
                    <a:pt x="6047720" y="0"/>
                  </a:lnTo>
                  <a:lnTo>
                    <a:pt x="6047720" y="698952"/>
                  </a:lnTo>
                  <a:lnTo>
                    <a:pt x="5825235" y="698952"/>
                  </a:lnTo>
                  <a:close/>
                </a:path>
                <a:path w="8728075" h="699135">
                  <a:moveTo>
                    <a:pt x="6163443" y="0"/>
                  </a:moveTo>
                  <a:lnTo>
                    <a:pt x="6767895" y="0"/>
                  </a:lnTo>
                  <a:lnTo>
                    <a:pt x="6767895" y="167669"/>
                  </a:lnTo>
                  <a:lnTo>
                    <a:pt x="6387911" y="167669"/>
                  </a:lnTo>
                  <a:lnTo>
                    <a:pt x="6387911" y="264153"/>
                  </a:lnTo>
                  <a:lnTo>
                    <a:pt x="6713080" y="264153"/>
                  </a:lnTo>
                  <a:lnTo>
                    <a:pt x="6713080" y="424629"/>
                  </a:lnTo>
                  <a:lnTo>
                    <a:pt x="6387911" y="424629"/>
                  </a:lnTo>
                  <a:lnTo>
                    <a:pt x="6387911" y="531283"/>
                  </a:lnTo>
                  <a:lnTo>
                    <a:pt x="6775088" y="531283"/>
                  </a:lnTo>
                  <a:lnTo>
                    <a:pt x="6775088" y="698952"/>
                  </a:lnTo>
                  <a:lnTo>
                    <a:pt x="6163443" y="698952"/>
                  </a:lnTo>
                  <a:lnTo>
                    <a:pt x="6163443" y="0"/>
                  </a:lnTo>
                  <a:close/>
                </a:path>
                <a:path w="8728075" h="699135">
                  <a:moveTo>
                    <a:pt x="7179450" y="0"/>
                  </a:moveTo>
                  <a:lnTo>
                    <a:pt x="7233679" y="2067"/>
                  </a:lnTo>
                  <a:lnTo>
                    <a:pt x="7283570" y="8271"/>
                  </a:lnTo>
                  <a:lnTo>
                    <a:pt x="7329123" y="18611"/>
                  </a:lnTo>
                  <a:lnTo>
                    <a:pt x="7370337" y="33086"/>
                  </a:lnTo>
                  <a:lnTo>
                    <a:pt x="7407213" y="51697"/>
                  </a:lnTo>
                  <a:lnTo>
                    <a:pt x="7439751" y="74444"/>
                  </a:lnTo>
                  <a:lnTo>
                    <a:pt x="7467950" y="101327"/>
                  </a:lnTo>
                  <a:lnTo>
                    <a:pt x="7491811" y="132346"/>
                  </a:lnTo>
                  <a:lnTo>
                    <a:pt x="7511334" y="167500"/>
                  </a:lnTo>
                  <a:lnTo>
                    <a:pt x="7526518" y="206790"/>
                  </a:lnTo>
                  <a:lnTo>
                    <a:pt x="7537364" y="250216"/>
                  </a:lnTo>
                  <a:lnTo>
                    <a:pt x="7543872" y="297778"/>
                  </a:lnTo>
                  <a:lnTo>
                    <a:pt x="7546041" y="349476"/>
                  </a:lnTo>
                  <a:lnTo>
                    <a:pt x="7543872" y="401173"/>
                  </a:lnTo>
                  <a:lnTo>
                    <a:pt x="7537364" y="448735"/>
                  </a:lnTo>
                  <a:lnTo>
                    <a:pt x="7526518" y="492161"/>
                  </a:lnTo>
                  <a:lnTo>
                    <a:pt x="7511334" y="531451"/>
                  </a:lnTo>
                  <a:lnTo>
                    <a:pt x="7491811" y="566606"/>
                  </a:lnTo>
                  <a:lnTo>
                    <a:pt x="7467950" y="597624"/>
                  </a:lnTo>
                  <a:lnTo>
                    <a:pt x="7439751" y="624507"/>
                  </a:lnTo>
                  <a:lnTo>
                    <a:pt x="7407213" y="647254"/>
                  </a:lnTo>
                  <a:lnTo>
                    <a:pt x="7370337" y="665865"/>
                  </a:lnTo>
                  <a:lnTo>
                    <a:pt x="7329123" y="680341"/>
                  </a:lnTo>
                  <a:lnTo>
                    <a:pt x="7283570" y="690680"/>
                  </a:lnTo>
                  <a:lnTo>
                    <a:pt x="7233679" y="696884"/>
                  </a:lnTo>
                  <a:lnTo>
                    <a:pt x="7179450" y="698952"/>
                  </a:lnTo>
                  <a:lnTo>
                    <a:pt x="6876604" y="698952"/>
                  </a:lnTo>
                  <a:lnTo>
                    <a:pt x="6876604" y="0"/>
                  </a:lnTo>
                  <a:lnTo>
                    <a:pt x="7179450" y="0"/>
                  </a:lnTo>
                  <a:close/>
                </a:path>
                <a:path w="8728075" h="699135">
                  <a:moveTo>
                    <a:pt x="7101072" y="531283"/>
                  </a:moveTo>
                  <a:lnTo>
                    <a:pt x="7175233" y="531283"/>
                  </a:lnTo>
                  <a:lnTo>
                    <a:pt x="7226129" y="525231"/>
                  </a:lnTo>
                  <a:lnTo>
                    <a:pt x="7265715" y="507075"/>
                  </a:lnTo>
                  <a:lnTo>
                    <a:pt x="7293991" y="476815"/>
                  </a:lnTo>
                  <a:lnTo>
                    <a:pt x="7310956" y="434451"/>
                  </a:lnTo>
                  <a:lnTo>
                    <a:pt x="7316611" y="379984"/>
                  </a:lnTo>
                  <a:lnTo>
                    <a:pt x="7316611" y="318968"/>
                  </a:lnTo>
                  <a:lnTo>
                    <a:pt x="7310956" y="264500"/>
                  </a:lnTo>
                  <a:lnTo>
                    <a:pt x="7293991" y="222136"/>
                  </a:lnTo>
                  <a:lnTo>
                    <a:pt x="7265715" y="191877"/>
                  </a:lnTo>
                  <a:lnTo>
                    <a:pt x="7226129" y="173721"/>
                  </a:lnTo>
                  <a:lnTo>
                    <a:pt x="7175233" y="167669"/>
                  </a:lnTo>
                  <a:lnTo>
                    <a:pt x="7101072" y="167669"/>
                  </a:lnTo>
                  <a:lnTo>
                    <a:pt x="7101072" y="531283"/>
                  </a:lnTo>
                  <a:close/>
                </a:path>
                <a:path w="8728075" h="699135">
                  <a:moveTo>
                    <a:pt x="7656823" y="698952"/>
                  </a:moveTo>
                  <a:lnTo>
                    <a:pt x="7656823" y="0"/>
                  </a:lnTo>
                  <a:lnTo>
                    <a:pt x="7881292" y="0"/>
                  </a:lnTo>
                  <a:lnTo>
                    <a:pt x="7881292" y="698952"/>
                  </a:lnTo>
                  <a:lnTo>
                    <a:pt x="7656823" y="698952"/>
                  </a:lnTo>
                  <a:close/>
                </a:path>
                <a:path w="8728075" h="699135">
                  <a:moveTo>
                    <a:pt x="8489803" y="698952"/>
                  </a:moveTo>
                  <a:lnTo>
                    <a:pt x="8460535" y="600483"/>
                  </a:lnTo>
                  <a:lnTo>
                    <a:pt x="8215480" y="600483"/>
                  </a:lnTo>
                  <a:lnTo>
                    <a:pt x="8186212" y="698952"/>
                  </a:lnTo>
                  <a:lnTo>
                    <a:pt x="7956535" y="698952"/>
                  </a:lnTo>
                  <a:lnTo>
                    <a:pt x="8211512" y="0"/>
                  </a:lnTo>
                  <a:lnTo>
                    <a:pt x="8472689" y="0"/>
                  </a:lnTo>
                  <a:lnTo>
                    <a:pt x="8727665" y="698952"/>
                  </a:lnTo>
                  <a:lnTo>
                    <a:pt x="8489803" y="698952"/>
                  </a:lnTo>
                  <a:close/>
                </a:path>
                <a:path w="8728075" h="699135">
                  <a:moveTo>
                    <a:pt x="8262359" y="443976"/>
                  </a:moveTo>
                  <a:lnTo>
                    <a:pt x="8413657" y="443976"/>
                  </a:lnTo>
                  <a:lnTo>
                    <a:pt x="8340489" y="194952"/>
                  </a:lnTo>
                  <a:lnTo>
                    <a:pt x="8336519" y="194952"/>
                  </a:lnTo>
                  <a:lnTo>
                    <a:pt x="8262359" y="443976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31765" t="26042" r="32941" b="38541"/>
          <a:stretch>
            <a:fillRect/>
          </a:stretch>
        </p:blipFill>
        <p:spPr bwMode="auto">
          <a:xfrm>
            <a:off x="1828800" y="876300"/>
            <a:ext cx="12954000" cy="81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"/>
            <a:ext cx="18288000" cy="10287000"/>
            <a:chOff x="0" y="1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2777763"/>
              <a:ext cx="13535025" cy="6334125"/>
            </a:xfrm>
            <a:custGeom>
              <a:avLst/>
              <a:gdLst/>
              <a:ahLst/>
              <a:cxnLst/>
              <a:rect l="l" t="t" r="r" b="b"/>
              <a:pathLst>
                <a:path w="13535025" h="6334125">
                  <a:moveTo>
                    <a:pt x="13535023" y="6334124"/>
                  </a:moveTo>
                  <a:lnTo>
                    <a:pt x="0" y="6334124"/>
                  </a:lnTo>
                  <a:lnTo>
                    <a:pt x="0" y="0"/>
                  </a:lnTo>
                  <a:lnTo>
                    <a:pt x="13535023" y="0"/>
                  </a:lnTo>
                  <a:lnTo>
                    <a:pt x="13535023" y="6334124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199" y="4520183"/>
              <a:ext cx="11682983" cy="28224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8340" y="1171289"/>
              <a:ext cx="7562215" cy="1600200"/>
            </a:xfrm>
            <a:custGeom>
              <a:avLst/>
              <a:gdLst/>
              <a:ahLst/>
              <a:cxnLst/>
              <a:rect l="l" t="t" r="r" b="b"/>
              <a:pathLst>
                <a:path w="7562215" h="1600200">
                  <a:moveTo>
                    <a:pt x="0" y="1599640"/>
                  </a:moveTo>
                  <a:lnTo>
                    <a:pt x="7561936" y="1599640"/>
                  </a:lnTo>
                  <a:lnTo>
                    <a:pt x="7561936" y="0"/>
                  </a:lnTo>
                  <a:lnTo>
                    <a:pt x="0" y="0"/>
                  </a:lnTo>
                  <a:lnTo>
                    <a:pt x="0" y="1599640"/>
                  </a:lnTo>
                  <a:close/>
                </a:path>
              </a:pathLst>
            </a:custGeom>
            <a:solidFill>
              <a:srgbClr val="FED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8700" y="1171289"/>
              <a:ext cx="1600200" cy="1600200"/>
            </a:xfrm>
            <a:custGeom>
              <a:avLst/>
              <a:gdLst/>
              <a:ahLst/>
              <a:cxnLst/>
              <a:rect l="l" t="t" r="r" b="b"/>
              <a:pathLst>
                <a:path w="1600200" h="1600200">
                  <a:moveTo>
                    <a:pt x="1599640" y="1599640"/>
                  </a:moveTo>
                  <a:lnTo>
                    <a:pt x="0" y="1599640"/>
                  </a:lnTo>
                  <a:lnTo>
                    <a:pt x="0" y="0"/>
                  </a:lnTo>
                  <a:lnTo>
                    <a:pt x="1599640" y="0"/>
                  </a:lnTo>
                  <a:lnTo>
                    <a:pt x="1599640" y="1599640"/>
                  </a:lnTo>
                  <a:close/>
                </a:path>
              </a:pathLst>
            </a:custGeom>
            <a:solidFill>
              <a:srgbClr val="F5A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1002" y="1473600"/>
              <a:ext cx="993775" cy="993775"/>
            </a:xfrm>
            <a:custGeom>
              <a:avLst/>
              <a:gdLst/>
              <a:ahLst/>
              <a:cxnLst/>
              <a:rect l="l" t="t" r="r" b="b"/>
              <a:pathLst>
                <a:path w="993775" h="993775">
                  <a:moveTo>
                    <a:pt x="522394" y="993737"/>
                  </a:moveTo>
                  <a:lnTo>
                    <a:pt x="471347" y="993737"/>
                  </a:lnTo>
                  <a:lnTo>
                    <a:pt x="471343" y="558493"/>
                  </a:lnTo>
                  <a:lnTo>
                    <a:pt x="252015" y="777821"/>
                  </a:lnTo>
                  <a:lnTo>
                    <a:pt x="215920" y="741726"/>
                  </a:lnTo>
                  <a:lnTo>
                    <a:pt x="435252" y="522390"/>
                  </a:lnTo>
                  <a:lnTo>
                    <a:pt x="0" y="522390"/>
                  </a:lnTo>
                  <a:lnTo>
                    <a:pt x="0" y="471347"/>
                  </a:lnTo>
                  <a:lnTo>
                    <a:pt x="435256" y="471343"/>
                  </a:lnTo>
                  <a:lnTo>
                    <a:pt x="215929" y="252015"/>
                  </a:lnTo>
                  <a:lnTo>
                    <a:pt x="252019" y="215916"/>
                  </a:lnTo>
                  <a:lnTo>
                    <a:pt x="471343" y="435239"/>
                  </a:lnTo>
                  <a:lnTo>
                    <a:pt x="471343" y="0"/>
                  </a:lnTo>
                  <a:lnTo>
                    <a:pt x="522394" y="0"/>
                  </a:lnTo>
                  <a:lnTo>
                    <a:pt x="522394" y="435248"/>
                  </a:lnTo>
                  <a:lnTo>
                    <a:pt x="741717" y="215924"/>
                  </a:lnTo>
                  <a:lnTo>
                    <a:pt x="777816" y="252019"/>
                  </a:lnTo>
                  <a:lnTo>
                    <a:pt x="558493" y="471343"/>
                  </a:lnTo>
                  <a:lnTo>
                    <a:pt x="993737" y="471343"/>
                  </a:lnTo>
                  <a:lnTo>
                    <a:pt x="993737" y="522390"/>
                  </a:lnTo>
                  <a:lnTo>
                    <a:pt x="558493" y="522390"/>
                  </a:lnTo>
                  <a:lnTo>
                    <a:pt x="777825" y="741722"/>
                  </a:lnTo>
                  <a:lnTo>
                    <a:pt x="741726" y="777816"/>
                  </a:lnTo>
                  <a:lnTo>
                    <a:pt x="522394" y="558484"/>
                  </a:lnTo>
                  <a:lnTo>
                    <a:pt x="522394" y="993737"/>
                  </a:lnTo>
                  <a:close/>
                </a:path>
              </a:pathLst>
            </a:custGeom>
            <a:solidFill>
              <a:srgbClr val="7C53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52323" y="1383769"/>
            <a:ext cx="1924050" cy="9855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150" spc="204" dirty="0">
                <a:solidFill>
                  <a:srgbClr val="7C53A2"/>
                </a:solidFill>
              </a:rPr>
              <a:t>TRY</a:t>
            </a:r>
            <a:r>
              <a:rPr sz="6300" spc="204" dirty="0">
                <a:solidFill>
                  <a:srgbClr val="7C53A2"/>
                </a:solidFill>
                <a:latin typeface="Calibri"/>
                <a:cs typeface="Calibri"/>
              </a:rPr>
              <a:t>:</a:t>
            </a:r>
            <a:endParaRPr sz="6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8288000" cy="10287000"/>
            <a:chOff x="0" y="1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7976272" y="0"/>
                  </a:moveTo>
                  <a:lnTo>
                    <a:pt x="18287999" y="4670708"/>
                  </a:lnTo>
                  <a:lnTo>
                    <a:pt x="18287999" y="9941939"/>
                  </a:lnTo>
                  <a:lnTo>
                    <a:pt x="13118030" y="10286987"/>
                  </a:lnTo>
                  <a:lnTo>
                    <a:pt x="308164" y="10286987"/>
                  </a:lnTo>
                  <a:lnTo>
                    <a:pt x="0" y="5669656"/>
                  </a:lnTo>
                  <a:lnTo>
                    <a:pt x="0" y="347241"/>
                  </a:lnTo>
                  <a:lnTo>
                    <a:pt x="800266" y="293831"/>
                  </a:lnTo>
                  <a:lnTo>
                    <a:pt x="1443108" y="9925756"/>
                  </a:lnTo>
                  <a:lnTo>
                    <a:pt x="17408955" y="8860182"/>
                  </a:lnTo>
                  <a:lnTo>
                    <a:pt x="16817619" y="0"/>
                  </a:lnTo>
                  <a:lnTo>
                    <a:pt x="17976272" y="0"/>
                  </a:lnTo>
                  <a:close/>
                </a:path>
                <a:path w="18288000" h="10287000">
                  <a:moveTo>
                    <a:pt x="16817619" y="0"/>
                  </a:moveTo>
                  <a:lnTo>
                    <a:pt x="16841887" y="363624"/>
                  </a:lnTo>
                  <a:lnTo>
                    <a:pt x="876041" y="1429198"/>
                  </a:lnTo>
                  <a:lnTo>
                    <a:pt x="800266" y="293831"/>
                  </a:lnTo>
                  <a:lnTo>
                    <a:pt x="5202837" y="0"/>
                  </a:lnTo>
                  <a:lnTo>
                    <a:pt x="16817619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5220678"/>
                  </a:moveTo>
                  <a:lnTo>
                    <a:pt x="338129" y="10286987"/>
                  </a:lnTo>
                  <a:lnTo>
                    <a:pt x="278199" y="10286987"/>
                  </a:lnTo>
                  <a:lnTo>
                    <a:pt x="0" y="6118634"/>
                  </a:lnTo>
                  <a:lnTo>
                    <a:pt x="0" y="5220678"/>
                  </a:lnTo>
                  <a:close/>
                </a:path>
                <a:path w="18288000" h="10287000">
                  <a:moveTo>
                    <a:pt x="5651874" y="0"/>
                  </a:moveTo>
                  <a:lnTo>
                    <a:pt x="0" y="377210"/>
                  </a:lnTo>
                  <a:lnTo>
                    <a:pt x="0" y="317272"/>
                  </a:lnTo>
                  <a:lnTo>
                    <a:pt x="4753800" y="0"/>
                  </a:lnTo>
                  <a:lnTo>
                    <a:pt x="5651874" y="0"/>
                  </a:lnTo>
                  <a:close/>
                </a:path>
                <a:path w="18288000" h="10287000">
                  <a:moveTo>
                    <a:pt x="16869330" y="331824"/>
                  </a:moveTo>
                  <a:lnTo>
                    <a:pt x="17440380" y="8888054"/>
                  </a:lnTo>
                  <a:lnTo>
                    <a:pt x="1414870" y="9957610"/>
                  </a:lnTo>
                  <a:lnTo>
                    <a:pt x="843820" y="1401380"/>
                  </a:lnTo>
                  <a:lnTo>
                    <a:pt x="903882" y="1397371"/>
                  </a:lnTo>
                  <a:lnTo>
                    <a:pt x="1471056" y="9895520"/>
                  </a:lnTo>
                  <a:lnTo>
                    <a:pt x="17376840" y="8833955"/>
                  </a:lnTo>
                  <a:lnTo>
                    <a:pt x="16809667" y="335806"/>
                  </a:lnTo>
                  <a:lnTo>
                    <a:pt x="16869330" y="331824"/>
                  </a:lnTo>
                  <a:close/>
                </a:path>
                <a:path w="18288000" h="10287000">
                  <a:moveTo>
                    <a:pt x="16809667" y="335806"/>
                  </a:moveTo>
                  <a:lnTo>
                    <a:pt x="16813649" y="395478"/>
                  </a:lnTo>
                  <a:lnTo>
                    <a:pt x="907864" y="1457043"/>
                  </a:lnTo>
                  <a:lnTo>
                    <a:pt x="903882" y="1397371"/>
                  </a:lnTo>
                  <a:lnTo>
                    <a:pt x="16809667" y="335806"/>
                  </a:lnTo>
                  <a:close/>
                </a:path>
                <a:path w="18288000" h="10287000">
                  <a:moveTo>
                    <a:pt x="18287999" y="9911970"/>
                  </a:moveTo>
                  <a:lnTo>
                    <a:pt x="18287999" y="9971908"/>
                  </a:lnTo>
                  <a:lnTo>
                    <a:pt x="13567067" y="10286987"/>
                  </a:lnTo>
                  <a:lnTo>
                    <a:pt x="12668992" y="10286987"/>
                  </a:lnTo>
                  <a:lnTo>
                    <a:pt x="18287999" y="9911970"/>
                  </a:lnTo>
                  <a:close/>
                </a:path>
                <a:path w="18288000" h="10287000">
                  <a:moveTo>
                    <a:pt x="18006237" y="0"/>
                  </a:moveTo>
                  <a:lnTo>
                    <a:pt x="18287999" y="4221730"/>
                  </a:lnTo>
                  <a:lnTo>
                    <a:pt x="18287999" y="5119687"/>
                  </a:lnTo>
                  <a:lnTo>
                    <a:pt x="17946307" y="0"/>
                  </a:lnTo>
                  <a:lnTo>
                    <a:pt x="180062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8781" y="9119081"/>
              <a:ext cx="15095719" cy="11679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52" y="12"/>
              <a:ext cx="15110124" cy="11794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443108" y="9925756"/>
                  </a:moveTo>
                  <a:lnTo>
                    <a:pt x="1467217" y="10286987"/>
                  </a:lnTo>
                  <a:lnTo>
                    <a:pt x="326942" y="10286987"/>
                  </a:lnTo>
                  <a:lnTo>
                    <a:pt x="307890" y="10001522"/>
                  </a:lnTo>
                  <a:lnTo>
                    <a:pt x="1443108" y="9925756"/>
                  </a:lnTo>
                  <a:close/>
                </a:path>
                <a:path w="18288000" h="10287000">
                  <a:moveTo>
                    <a:pt x="800186" y="292637"/>
                  </a:moveTo>
                  <a:lnTo>
                    <a:pt x="875961" y="1428005"/>
                  </a:lnTo>
                  <a:lnTo>
                    <a:pt x="0" y="1486468"/>
                  </a:lnTo>
                  <a:lnTo>
                    <a:pt x="0" y="346042"/>
                  </a:lnTo>
                  <a:lnTo>
                    <a:pt x="800186" y="292637"/>
                  </a:lnTo>
                  <a:close/>
                </a:path>
                <a:path w="18288000" h="10287000">
                  <a:moveTo>
                    <a:pt x="18287999" y="8801514"/>
                  </a:moveTo>
                  <a:lnTo>
                    <a:pt x="18287999" y="9941939"/>
                  </a:lnTo>
                  <a:lnTo>
                    <a:pt x="17498254" y="9994647"/>
                  </a:lnTo>
                  <a:lnTo>
                    <a:pt x="17422479" y="8859280"/>
                  </a:lnTo>
                  <a:lnTo>
                    <a:pt x="18287999" y="8801514"/>
                  </a:lnTo>
                  <a:close/>
                </a:path>
                <a:path w="18288000" h="10287000">
                  <a:moveTo>
                    <a:pt x="17970280" y="0"/>
                  </a:moveTo>
                  <a:lnTo>
                    <a:pt x="17989357" y="285843"/>
                  </a:lnTo>
                  <a:lnTo>
                    <a:pt x="16855332" y="361529"/>
                  </a:lnTo>
                  <a:lnTo>
                    <a:pt x="16831203" y="0"/>
                  </a:lnTo>
                  <a:lnTo>
                    <a:pt x="17970280" y="0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2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9503918"/>
                  </a:moveTo>
                  <a:lnTo>
                    <a:pt x="18287999" y="9587013"/>
                  </a:lnTo>
                  <a:lnTo>
                    <a:pt x="18091766" y="9566636"/>
                  </a:lnTo>
                  <a:lnTo>
                    <a:pt x="17927823" y="9756194"/>
                  </a:lnTo>
                  <a:lnTo>
                    <a:pt x="17875005" y="9509576"/>
                  </a:lnTo>
                  <a:lnTo>
                    <a:pt x="17642198" y="9415627"/>
                  </a:lnTo>
                  <a:lnTo>
                    <a:pt x="17860296" y="9289186"/>
                  </a:lnTo>
                  <a:lnTo>
                    <a:pt x="17879872" y="9037738"/>
                  </a:lnTo>
                  <a:lnTo>
                    <a:pt x="18067712" y="9206214"/>
                  </a:lnTo>
                  <a:lnTo>
                    <a:pt x="18197075" y="9175002"/>
                  </a:lnTo>
                  <a:lnTo>
                    <a:pt x="18210603" y="9377691"/>
                  </a:lnTo>
                  <a:lnTo>
                    <a:pt x="18287999" y="9503918"/>
                  </a:lnTo>
                  <a:close/>
                </a:path>
                <a:path w="18288000" h="10287000">
                  <a:moveTo>
                    <a:pt x="18287999" y="9153064"/>
                  </a:moveTo>
                  <a:lnTo>
                    <a:pt x="18287999" y="9202858"/>
                  </a:lnTo>
                  <a:lnTo>
                    <a:pt x="18210603" y="9377691"/>
                  </a:lnTo>
                  <a:lnTo>
                    <a:pt x="18197075" y="9175002"/>
                  </a:lnTo>
                  <a:lnTo>
                    <a:pt x="18287999" y="9153064"/>
                  </a:lnTo>
                  <a:close/>
                </a:path>
                <a:path w="18288000" h="10287000">
                  <a:moveTo>
                    <a:pt x="17392115" y="0"/>
                  </a:moveTo>
                  <a:lnTo>
                    <a:pt x="17285059" y="125461"/>
                  </a:lnTo>
                  <a:lnTo>
                    <a:pt x="17258190" y="0"/>
                  </a:lnTo>
                  <a:lnTo>
                    <a:pt x="17392115" y="0"/>
                  </a:lnTo>
                  <a:close/>
                </a:path>
                <a:path w="18288000" h="10287000">
                  <a:moveTo>
                    <a:pt x="884567" y="10286987"/>
                  </a:moveTo>
                  <a:lnTo>
                    <a:pt x="756046" y="10286987"/>
                  </a:lnTo>
                  <a:lnTo>
                    <a:pt x="764434" y="10179237"/>
                  </a:lnTo>
                  <a:lnTo>
                    <a:pt x="884567" y="10286987"/>
                  </a:lnTo>
                  <a:close/>
                </a:path>
                <a:path w="18288000" h="10287000">
                  <a:moveTo>
                    <a:pt x="584053" y="1101044"/>
                  </a:moveTo>
                  <a:lnTo>
                    <a:pt x="334201" y="1074963"/>
                  </a:lnTo>
                  <a:lnTo>
                    <a:pt x="170417" y="1266908"/>
                  </a:lnTo>
                  <a:lnTo>
                    <a:pt x="117600" y="1020291"/>
                  </a:lnTo>
                  <a:lnTo>
                    <a:pt x="0" y="971075"/>
                  </a:lnTo>
                  <a:lnTo>
                    <a:pt x="0" y="855832"/>
                  </a:lnTo>
                  <a:lnTo>
                    <a:pt x="102652" y="796320"/>
                  </a:lnTo>
                  <a:lnTo>
                    <a:pt x="121512" y="546118"/>
                  </a:lnTo>
                  <a:lnTo>
                    <a:pt x="309351" y="714595"/>
                  </a:lnTo>
                  <a:lnTo>
                    <a:pt x="438715" y="683382"/>
                  </a:lnTo>
                  <a:lnTo>
                    <a:pt x="452242" y="886071"/>
                  </a:lnTo>
                  <a:lnTo>
                    <a:pt x="584053" y="1101044"/>
                  </a:lnTo>
                  <a:close/>
                </a:path>
                <a:path w="18288000" h="10287000">
                  <a:moveTo>
                    <a:pt x="554317" y="655489"/>
                  </a:moveTo>
                  <a:lnTo>
                    <a:pt x="452242" y="886071"/>
                  </a:lnTo>
                  <a:lnTo>
                    <a:pt x="438715" y="683382"/>
                  </a:lnTo>
                  <a:lnTo>
                    <a:pt x="554317" y="655489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615086" y="1106195"/>
                  </a:moveTo>
                  <a:lnTo>
                    <a:pt x="614680" y="1098994"/>
                  </a:lnTo>
                  <a:lnTo>
                    <a:pt x="614222" y="1094333"/>
                  </a:lnTo>
                  <a:lnTo>
                    <a:pt x="612736" y="1090041"/>
                  </a:lnTo>
                  <a:lnTo>
                    <a:pt x="610222" y="1086104"/>
                  </a:lnTo>
                  <a:lnTo>
                    <a:pt x="519226" y="937882"/>
                  </a:lnTo>
                  <a:lnTo>
                    <a:pt x="486498" y="884580"/>
                  </a:lnTo>
                  <a:lnTo>
                    <a:pt x="582345" y="668401"/>
                  </a:lnTo>
                  <a:lnTo>
                    <a:pt x="584695" y="663219"/>
                  </a:lnTo>
                  <a:lnTo>
                    <a:pt x="585495" y="657809"/>
                  </a:lnTo>
                  <a:lnTo>
                    <a:pt x="559104" y="626033"/>
                  </a:lnTo>
                  <a:lnTo>
                    <a:pt x="553605" y="625805"/>
                  </a:lnTo>
                  <a:lnTo>
                    <a:pt x="499262" y="638886"/>
                  </a:lnTo>
                  <a:lnTo>
                    <a:pt x="318389" y="682421"/>
                  </a:lnTo>
                  <a:lnTo>
                    <a:pt x="142455" y="524738"/>
                  </a:lnTo>
                  <a:lnTo>
                    <a:pt x="138239" y="520877"/>
                  </a:lnTo>
                  <a:lnTo>
                    <a:pt x="133311" y="518452"/>
                  </a:lnTo>
                  <a:lnTo>
                    <a:pt x="122059" y="516458"/>
                  </a:lnTo>
                  <a:lnTo>
                    <a:pt x="116611" y="517042"/>
                  </a:lnTo>
                  <a:lnTo>
                    <a:pt x="111315" y="519226"/>
                  </a:lnTo>
                  <a:lnTo>
                    <a:pt x="106070" y="521322"/>
                  </a:lnTo>
                  <a:lnTo>
                    <a:pt x="101765" y="524637"/>
                  </a:lnTo>
                  <a:lnTo>
                    <a:pt x="95034" y="533717"/>
                  </a:lnTo>
                  <a:lnTo>
                    <a:pt x="93103" y="538810"/>
                  </a:lnTo>
                  <a:lnTo>
                    <a:pt x="74002" y="780249"/>
                  </a:lnTo>
                  <a:lnTo>
                    <a:pt x="0" y="823264"/>
                  </a:lnTo>
                  <a:lnTo>
                    <a:pt x="0" y="889876"/>
                  </a:lnTo>
                  <a:lnTo>
                    <a:pt x="117525" y="821690"/>
                  </a:lnTo>
                  <a:lnTo>
                    <a:pt x="121780" y="819277"/>
                  </a:lnTo>
                  <a:lnTo>
                    <a:pt x="125222" y="815987"/>
                  </a:lnTo>
                  <a:lnTo>
                    <a:pt x="130467" y="807720"/>
                  </a:lnTo>
                  <a:lnTo>
                    <a:pt x="131965" y="803211"/>
                  </a:lnTo>
                  <a:lnTo>
                    <a:pt x="147154" y="607136"/>
                  </a:lnTo>
                  <a:lnTo>
                    <a:pt x="289941" y="735063"/>
                  </a:lnTo>
                  <a:lnTo>
                    <a:pt x="293547" y="738390"/>
                  </a:lnTo>
                  <a:lnTo>
                    <a:pt x="297726" y="740676"/>
                  </a:lnTo>
                  <a:lnTo>
                    <a:pt x="307225" y="743153"/>
                  </a:lnTo>
                  <a:lnTo>
                    <a:pt x="312000" y="743204"/>
                  </a:lnTo>
                  <a:lnTo>
                    <a:pt x="316776" y="742061"/>
                  </a:lnTo>
                  <a:lnTo>
                    <a:pt x="503326" y="699643"/>
                  </a:lnTo>
                  <a:lnTo>
                    <a:pt x="477964" y="756678"/>
                  </a:lnTo>
                  <a:lnTo>
                    <a:pt x="425500" y="874661"/>
                  </a:lnTo>
                  <a:lnTo>
                    <a:pt x="423545" y="879182"/>
                  </a:lnTo>
                  <a:lnTo>
                    <a:pt x="422884" y="883297"/>
                  </a:lnTo>
                  <a:lnTo>
                    <a:pt x="422795" y="883894"/>
                  </a:lnTo>
                  <a:lnTo>
                    <a:pt x="423202" y="888212"/>
                  </a:lnTo>
                  <a:lnTo>
                    <a:pt x="423138" y="893508"/>
                  </a:lnTo>
                  <a:lnTo>
                    <a:pt x="424548" y="898613"/>
                  </a:lnTo>
                  <a:lnTo>
                    <a:pt x="527799" y="1066431"/>
                  </a:lnTo>
                  <a:lnTo>
                    <a:pt x="332219" y="1046302"/>
                  </a:lnTo>
                  <a:lnTo>
                    <a:pt x="327507" y="1046975"/>
                  </a:lnTo>
                  <a:lnTo>
                    <a:pt x="318414" y="1050696"/>
                  </a:lnTo>
                  <a:lnTo>
                    <a:pt x="314579" y="1053515"/>
                  </a:lnTo>
                  <a:lnTo>
                    <a:pt x="311442" y="1057300"/>
                  </a:lnTo>
                  <a:lnTo>
                    <a:pt x="186931" y="1203058"/>
                  </a:lnTo>
                  <a:lnTo>
                    <a:pt x="145821" y="1010742"/>
                  </a:lnTo>
                  <a:lnTo>
                    <a:pt x="129044" y="994346"/>
                  </a:lnTo>
                  <a:lnTo>
                    <a:pt x="0" y="938682"/>
                  </a:lnTo>
                  <a:lnTo>
                    <a:pt x="0" y="1004824"/>
                  </a:lnTo>
                  <a:lnTo>
                    <a:pt x="91528" y="1042809"/>
                  </a:lnTo>
                  <a:lnTo>
                    <a:pt x="142544" y="1279563"/>
                  </a:lnTo>
                  <a:lnTo>
                    <a:pt x="145122" y="1284351"/>
                  </a:lnTo>
                  <a:lnTo>
                    <a:pt x="153009" y="1292453"/>
                  </a:lnTo>
                  <a:lnTo>
                    <a:pt x="157721" y="1295171"/>
                  </a:lnTo>
                  <a:lnTo>
                    <a:pt x="163093" y="1296530"/>
                  </a:lnTo>
                  <a:lnTo>
                    <a:pt x="168732" y="1298003"/>
                  </a:lnTo>
                  <a:lnTo>
                    <a:pt x="174218" y="1297863"/>
                  </a:lnTo>
                  <a:lnTo>
                    <a:pt x="185102" y="1294396"/>
                  </a:lnTo>
                  <a:lnTo>
                    <a:pt x="189661" y="1291336"/>
                  </a:lnTo>
                  <a:lnTo>
                    <a:pt x="193319" y="1286954"/>
                  </a:lnTo>
                  <a:lnTo>
                    <a:pt x="346735" y="1107287"/>
                  </a:lnTo>
                  <a:lnTo>
                    <a:pt x="587387" y="1132141"/>
                  </a:lnTo>
                  <a:lnTo>
                    <a:pt x="592823" y="1131189"/>
                  </a:lnTo>
                  <a:lnTo>
                    <a:pt x="603135" y="1126172"/>
                  </a:lnTo>
                  <a:lnTo>
                    <a:pt x="607250" y="1122502"/>
                  </a:lnTo>
                  <a:lnTo>
                    <a:pt x="610323" y="1117663"/>
                  </a:lnTo>
                  <a:lnTo>
                    <a:pt x="613613" y="1112151"/>
                  </a:lnTo>
                  <a:lnTo>
                    <a:pt x="615086" y="1106195"/>
                  </a:lnTo>
                  <a:close/>
                </a:path>
                <a:path w="18288000" h="10287000">
                  <a:moveTo>
                    <a:pt x="907275" y="1454277"/>
                  </a:moveTo>
                  <a:lnTo>
                    <a:pt x="827620" y="260832"/>
                  </a:lnTo>
                  <a:lnTo>
                    <a:pt x="767956" y="264807"/>
                  </a:lnTo>
                  <a:lnTo>
                    <a:pt x="0" y="316064"/>
                  </a:lnTo>
                  <a:lnTo>
                    <a:pt x="0" y="377609"/>
                  </a:lnTo>
                  <a:lnTo>
                    <a:pt x="772033" y="326085"/>
                  </a:lnTo>
                  <a:lnTo>
                    <a:pt x="843737" y="1400175"/>
                  </a:lnTo>
                  <a:lnTo>
                    <a:pt x="0" y="1456486"/>
                  </a:lnTo>
                  <a:lnTo>
                    <a:pt x="0" y="1514830"/>
                  </a:lnTo>
                  <a:lnTo>
                    <a:pt x="907275" y="1454277"/>
                  </a:lnTo>
                  <a:close/>
                </a:path>
                <a:path w="18288000" h="10287000">
                  <a:moveTo>
                    <a:pt x="929932" y="10286975"/>
                  </a:moveTo>
                  <a:lnTo>
                    <a:pt x="785317" y="10157054"/>
                  </a:lnTo>
                  <a:lnTo>
                    <a:pt x="781062" y="10153294"/>
                  </a:lnTo>
                  <a:lnTo>
                    <a:pt x="776135" y="10150907"/>
                  </a:lnTo>
                  <a:lnTo>
                    <a:pt x="764933" y="10148926"/>
                  </a:lnTo>
                  <a:lnTo>
                    <a:pt x="759485" y="10149472"/>
                  </a:lnTo>
                  <a:lnTo>
                    <a:pt x="726795" y="10286975"/>
                  </a:lnTo>
                  <a:lnTo>
                    <a:pt x="786803" y="10286975"/>
                  </a:lnTo>
                  <a:lnTo>
                    <a:pt x="790232" y="10242639"/>
                  </a:lnTo>
                  <a:lnTo>
                    <a:pt x="839584" y="10286975"/>
                  </a:lnTo>
                  <a:lnTo>
                    <a:pt x="929932" y="10286975"/>
                  </a:lnTo>
                  <a:close/>
                </a:path>
                <a:path w="18288000" h="10287000">
                  <a:moveTo>
                    <a:pt x="1227886" y="10286975"/>
                  </a:moveTo>
                  <a:lnTo>
                    <a:pt x="1199527" y="10258704"/>
                  </a:lnTo>
                  <a:lnTo>
                    <a:pt x="1195209" y="10258793"/>
                  </a:lnTo>
                  <a:lnTo>
                    <a:pt x="1190917" y="10259860"/>
                  </a:lnTo>
                  <a:lnTo>
                    <a:pt x="1078242" y="10286975"/>
                  </a:lnTo>
                  <a:lnTo>
                    <a:pt x="1227886" y="10286975"/>
                  </a:lnTo>
                  <a:close/>
                </a:path>
                <a:path w="18288000" h="10287000">
                  <a:moveTo>
                    <a:pt x="1227886" y="10286962"/>
                  </a:moveTo>
                  <a:lnTo>
                    <a:pt x="1227607" y="10282542"/>
                  </a:lnTo>
                  <a:lnTo>
                    <a:pt x="1227886" y="10286962"/>
                  </a:lnTo>
                  <a:close/>
                </a:path>
                <a:path w="18288000" h="10287000">
                  <a:moveTo>
                    <a:pt x="1497177" y="10286975"/>
                  </a:moveTo>
                  <a:lnTo>
                    <a:pt x="1471053" y="9895510"/>
                  </a:lnTo>
                  <a:lnTo>
                    <a:pt x="276161" y="9975266"/>
                  </a:lnTo>
                  <a:lnTo>
                    <a:pt x="296976" y="10286975"/>
                  </a:lnTo>
                  <a:lnTo>
                    <a:pt x="358101" y="10286975"/>
                  </a:lnTo>
                  <a:lnTo>
                    <a:pt x="341007" y="10030866"/>
                  </a:lnTo>
                  <a:lnTo>
                    <a:pt x="1414970" y="9959200"/>
                  </a:lnTo>
                  <a:lnTo>
                    <a:pt x="1436852" y="10286975"/>
                  </a:lnTo>
                  <a:lnTo>
                    <a:pt x="1497177" y="10286975"/>
                  </a:lnTo>
                  <a:close/>
                </a:path>
                <a:path w="18288000" h="10287000">
                  <a:moveTo>
                    <a:pt x="17429252" y="0"/>
                  </a:moveTo>
                  <a:lnTo>
                    <a:pt x="17353471" y="0"/>
                  </a:lnTo>
                  <a:lnTo>
                    <a:pt x="17301515" y="60820"/>
                  </a:lnTo>
                  <a:lnTo>
                    <a:pt x="17288510" y="0"/>
                  </a:lnTo>
                  <a:lnTo>
                    <a:pt x="17226268" y="0"/>
                  </a:lnTo>
                  <a:lnTo>
                    <a:pt x="17255490" y="136626"/>
                  </a:lnTo>
                  <a:lnTo>
                    <a:pt x="17258068" y="141414"/>
                  </a:lnTo>
                  <a:lnTo>
                    <a:pt x="17265955" y="149517"/>
                  </a:lnTo>
                  <a:lnTo>
                    <a:pt x="17270667" y="152234"/>
                  </a:lnTo>
                  <a:lnTo>
                    <a:pt x="17276141" y="153619"/>
                  </a:lnTo>
                  <a:lnTo>
                    <a:pt x="17281678" y="155079"/>
                  </a:lnTo>
                  <a:lnTo>
                    <a:pt x="17287164" y="154927"/>
                  </a:lnTo>
                  <a:lnTo>
                    <a:pt x="17298048" y="151460"/>
                  </a:lnTo>
                  <a:lnTo>
                    <a:pt x="17302607" y="148399"/>
                  </a:lnTo>
                  <a:lnTo>
                    <a:pt x="17306265" y="144018"/>
                  </a:lnTo>
                  <a:lnTo>
                    <a:pt x="17429252" y="0"/>
                  </a:lnTo>
                  <a:close/>
                </a:path>
                <a:path w="18288000" h="10287000">
                  <a:moveTo>
                    <a:pt x="18022266" y="312013"/>
                  </a:moveTo>
                  <a:lnTo>
                    <a:pt x="18001438" y="0"/>
                  </a:lnTo>
                  <a:lnTo>
                    <a:pt x="17941506" y="0"/>
                  </a:lnTo>
                  <a:lnTo>
                    <a:pt x="17958727" y="257911"/>
                  </a:lnTo>
                  <a:lnTo>
                    <a:pt x="16884765" y="329590"/>
                  </a:lnTo>
                  <a:lnTo>
                    <a:pt x="16862756" y="0"/>
                  </a:lnTo>
                  <a:lnTo>
                    <a:pt x="16802837" y="0"/>
                  </a:lnTo>
                  <a:lnTo>
                    <a:pt x="16828973" y="391655"/>
                  </a:lnTo>
                  <a:lnTo>
                    <a:pt x="18022266" y="312013"/>
                  </a:lnTo>
                  <a:close/>
                </a:path>
                <a:path w="18288000" h="10287000">
                  <a:moveTo>
                    <a:pt x="18287988" y="9911969"/>
                  </a:moveTo>
                  <a:lnTo>
                    <a:pt x="17527677" y="9962705"/>
                  </a:lnTo>
                  <a:lnTo>
                    <a:pt x="17452010" y="8828926"/>
                  </a:lnTo>
                  <a:lnTo>
                    <a:pt x="17392346" y="8832913"/>
                  </a:lnTo>
                  <a:lnTo>
                    <a:pt x="17472000" y="10026358"/>
                  </a:lnTo>
                  <a:lnTo>
                    <a:pt x="18287988" y="9971900"/>
                  </a:lnTo>
                  <a:lnTo>
                    <a:pt x="18287988" y="9911969"/>
                  </a:lnTo>
                  <a:close/>
                </a:path>
                <a:path w="18288000" h="10287000">
                  <a:moveTo>
                    <a:pt x="18287988" y="9121026"/>
                  </a:moveTo>
                  <a:lnTo>
                    <a:pt x="18256695" y="9128557"/>
                  </a:lnTo>
                  <a:lnTo>
                    <a:pt x="18075821" y="9172105"/>
                  </a:lnTo>
                  <a:lnTo>
                    <a:pt x="17899863" y="9014015"/>
                  </a:lnTo>
                  <a:lnTo>
                    <a:pt x="17895596" y="9010256"/>
                  </a:lnTo>
                  <a:lnTo>
                    <a:pt x="17890668" y="9007869"/>
                  </a:lnTo>
                  <a:lnTo>
                    <a:pt x="17879467" y="9005887"/>
                  </a:lnTo>
                  <a:lnTo>
                    <a:pt x="17874018" y="9006434"/>
                  </a:lnTo>
                  <a:lnTo>
                    <a:pt x="17831804" y="9269501"/>
                  </a:lnTo>
                  <a:lnTo>
                    <a:pt x="17704880" y="9343161"/>
                  </a:lnTo>
                  <a:lnTo>
                    <a:pt x="17627181" y="9388246"/>
                  </a:lnTo>
                  <a:lnTo>
                    <a:pt x="17613694" y="9413418"/>
                  </a:lnTo>
                  <a:lnTo>
                    <a:pt x="17614062" y="9418815"/>
                  </a:lnTo>
                  <a:lnTo>
                    <a:pt x="17849330" y="9532061"/>
                  </a:lnTo>
                  <a:lnTo>
                    <a:pt x="17899952" y="9768878"/>
                  </a:lnTo>
                  <a:lnTo>
                    <a:pt x="17902543" y="9773679"/>
                  </a:lnTo>
                  <a:lnTo>
                    <a:pt x="17910467" y="9781832"/>
                  </a:lnTo>
                  <a:lnTo>
                    <a:pt x="17915205" y="9784550"/>
                  </a:lnTo>
                  <a:lnTo>
                    <a:pt x="17926241" y="9787280"/>
                  </a:lnTo>
                  <a:lnTo>
                    <a:pt x="17931702" y="9787103"/>
                  </a:lnTo>
                  <a:lnTo>
                    <a:pt x="17942510" y="9783610"/>
                  </a:lnTo>
                  <a:lnTo>
                    <a:pt x="17947056" y="9780575"/>
                  </a:lnTo>
                  <a:lnTo>
                    <a:pt x="18104142" y="9596577"/>
                  </a:lnTo>
                  <a:lnTo>
                    <a:pt x="18287988" y="9615564"/>
                  </a:lnTo>
                  <a:lnTo>
                    <a:pt x="18287988" y="9445676"/>
                  </a:lnTo>
                  <a:lnTo>
                    <a:pt x="18285232" y="9441282"/>
                  </a:lnTo>
                  <a:lnTo>
                    <a:pt x="18285232" y="9556115"/>
                  </a:lnTo>
                  <a:lnTo>
                    <a:pt x="18089690" y="9535985"/>
                  </a:lnTo>
                  <a:lnTo>
                    <a:pt x="18084940" y="9536659"/>
                  </a:lnTo>
                  <a:lnTo>
                    <a:pt x="18075847" y="9540380"/>
                  </a:lnTo>
                  <a:lnTo>
                    <a:pt x="18072011" y="9543199"/>
                  </a:lnTo>
                  <a:lnTo>
                    <a:pt x="18068875" y="9546984"/>
                  </a:lnTo>
                  <a:lnTo>
                    <a:pt x="17944389" y="9693148"/>
                  </a:lnTo>
                  <a:lnTo>
                    <a:pt x="17904295" y="9505620"/>
                  </a:lnTo>
                  <a:lnTo>
                    <a:pt x="17903343" y="9500794"/>
                  </a:lnTo>
                  <a:lnTo>
                    <a:pt x="17901298" y="9496527"/>
                  </a:lnTo>
                  <a:lnTo>
                    <a:pt x="17894961" y="9488970"/>
                  </a:lnTo>
                  <a:lnTo>
                    <a:pt x="17891087" y="9486201"/>
                  </a:lnTo>
                  <a:lnTo>
                    <a:pt x="17886503" y="9484423"/>
                  </a:lnTo>
                  <a:lnTo>
                    <a:pt x="17709414" y="9411132"/>
                  </a:lnTo>
                  <a:lnTo>
                    <a:pt x="17875225" y="9315361"/>
                  </a:lnTo>
                  <a:lnTo>
                    <a:pt x="17879581" y="9312948"/>
                  </a:lnTo>
                  <a:lnTo>
                    <a:pt x="17883086" y="9309633"/>
                  </a:lnTo>
                  <a:lnTo>
                    <a:pt x="17888344" y="9301175"/>
                  </a:lnTo>
                  <a:lnTo>
                    <a:pt x="17889779" y="9296565"/>
                  </a:lnTo>
                  <a:lnTo>
                    <a:pt x="17890020" y="9291587"/>
                  </a:lnTo>
                  <a:lnTo>
                    <a:pt x="17904854" y="9100795"/>
                  </a:lnTo>
                  <a:lnTo>
                    <a:pt x="18047627" y="9228722"/>
                  </a:lnTo>
                  <a:lnTo>
                    <a:pt x="18069662" y="9236443"/>
                  </a:lnTo>
                  <a:lnTo>
                    <a:pt x="18074437" y="9235326"/>
                  </a:lnTo>
                  <a:lnTo>
                    <a:pt x="18260835" y="9190520"/>
                  </a:lnTo>
                  <a:lnTo>
                    <a:pt x="18235473" y="9247556"/>
                  </a:lnTo>
                  <a:lnTo>
                    <a:pt x="18183022" y="9365539"/>
                  </a:lnTo>
                  <a:lnTo>
                    <a:pt x="18181054" y="9370060"/>
                  </a:lnTo>
                  <a:lnTo>
                    <a:pt x="18180393" y="9374162"/>
                  </a:lnTo>
                  <a:lnTo>
                    <a:pt x="18180304" y="9374772"/>
                  </a:lnTo>
                  <a:lnTo>
                    <a:pt x="18180762" y="9379674"/>
                  </a:lnTo>
                  <a:lnTo>
                    <a:pt x="18181016" y="9384449"/>
                  </a:lnTo>
                  <a:lnTo>
                    <a:pt x="18182374" y="9388894"/>
                  </a:lnTo>
                  <a:lnTo>
                    <a:pt x="18184851" y="9392983"/>
                  </a:lnTo>
                  <a:lnTo>
                    <a:pt x="18285232" y="9556115"/>
                  </a:lnTo>
                  <a:lnTo>
                    <a:pt x="18285232" y="9441282"/>
                  </a:lnTo>
                  <a:lnTo>
                    <a:pt x="18276647" y="9427566"/>
                  </a:lnTo>
                  <a:lnTo>
                    <a:pt x="18244008" y="9375457"/>
                  </a:lnTo>
                  <a:lnTo>
                    <a:pt x="18287988" y="9274188"/>
                  </a:lnTo>
                  <a:lnTo>
                    <a:pt x="18287988" y="9121026"/>
                  </a:lnTo>
                  <a:close/>
                </a:path>
                <a:path w="18288000" h="10287000">
                  <a:moveTo>
                    <a:pt x="18287988" y="8773135"/>
                  </a:moveTo>
                  <a:lnTo>
                    <a:pt x="17452010" y="8828926"/>
                  </a:lnTo>
                  <a:lnTo>
                    <a:pt x="17455998" y="8888603"/>
                  </a:lnTo>
                  <a:lnTo>
                    <a:pt x="18287988" y="8833079"/>
                  </a:lnTo>
                  <a:lnTo>
                    <a:pt x="18287988" y="87731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17268" y="3187259"/>
              <a:ext cx="3296920" cy="699135"/>
            </a:xfrm>
            <a:custGeom>
              <a:avLst/>
              <a:gdLst/>
              <a:ahLst/>
              <a:cxnLst/>
              <a:rect l="l" t="t" r="r" b="b"/>
              <a:pathLst>
                <a:path w="3296920" h="699135">
                  <a:moveTo>
                    <a:pt x="454145" y="178830"/>
                  </a:moveTo>
                  <a:lnTo>
                    <a:pt x="454145" y="698952"/>
                  </a:lnTo>
                  <a:lnTo>
                    <a:pt x="229677" y="698952"/>
                  </a:lnTo>
                  <a:lnTo>
                    <a:pt x="229677" y="178830"/>
                  </a:lnTo>
                  <a:lnTo>
                    <a:pt x="0" y="178830"/>
                  </a:lnTo>
                  <a:lnTo>
                    <a:pt x="0" y="0"/>
                  </a:lnTo>
                  <a:lnTo>
                    <a:pt x="682830" y="0"/>
                  </a:lnTo>
                  <a:lnTo>
                    <a:pt x="682830" y="178830"/>
                  </a:lnTo>
                  <a:lnTo>
                    <a:pt x="454145" y="178830"/>
                  </a:lnTo>
                  <a:close/>
                </a:path>
                <a:path w="3296920" h="699135">
                  <a:moveTo>
                    <a:pt x="1236507" y="698952"/>
                  </a:moveTo>
                  <a:lnTo>
                    <a:pt x="1236507" y="433806"/>
                  </a:lnTo>
                  <a:lnTo>
                    <a:pt x="989467" y="433806"/>
                  </a:lnTo>
                  <a:lnTo>
                    <a:pt x="989467" y="698952"/>
                  </a:lnTo>
                  <a:lnTo>
                    <a:pt x="764999" y="698952"/>
                  </a:lnTo>
                  <a:lnTo>
                    <a:pt x="764999" y="0"/>
                  </a:lnTo>
                  <a:lnTo>
                    <a:pt x="989467" y="0"/>
                  </a:lnTo>
                  <a:lnTo>
                    <a:pt x="989467" y="254976"/>
                  </a:lnTo>
                  <a:lnTo>
                    <a:pt x="1236507" y="254976"/>
                  </a:lnTo>
                  <a:lnTo>
                    <a:pt x="1236507" y="0"/>
                  </a:lnTo>
                  <a:lnTo>
                    <a:pt x="1460975" y="0"/>
                  </a:lnTo>
                  <a:lnTo>
                    <a:pt x="1460975" y="698952"/>
                  </a:lnTo>
                  <a:lnTo>
                    <a:pt x="1236507" y="698952"/>
                  </a:lnTo>
                  <a:close/>
                </a:path>
                <a:path w="3296920" h="699135">
                  <a:moveTo>
                    <a:pt x="1590925" y="0"/>
                  </a:moveTo>
                  <a:lnTo>
                    <a:pt x="2195378" y="0"/>
                  </a:lnTo>
                  <a:lnTo>
                    <a:pt x="2195378" y="167669"/>
                  </a:lnTo>
                  <a:lnTo>
                    <a:pt x="1815393" y="167669"/>
                  </a:lnTo>
                  <a:lnTo>
                    <a:pt x="1815393" y="264153"/>
                  </a:lnTo>
                  <a:lnTo>
                    <a:pt x="2140562" y="264153"/>
                  </a:lnTo>
                  <a:lnTo>
                    <a:pt x="2140562" y="424629"/>
                  </a:lnTo>
                  <a:lnTo>
                    <a:pt x="1815393" y="424629"/>
                  </a:lnTo>
                  <a:lnTo>
                    <a:pt x="1815393" y="531283"/>
                  </a:lnTo>
                  <a:lnTo>
                    <a:pt x="2202570" y="531283"/>
                  </a:lnTo>
                  <a:lnTo>
                    <a:pt x="2202570" y="698952"/>
                  </a:lnTo>
                  <a:lnTo>
                    <a:pt x="1590925" y="698952"/>
                  </a:lnTo>
                  <a:lnTo>
                    <a:pt x="1590925" y="0"/>
                  </a:lnTo>
                  <a:close/>
                </a:path>
                <a:path w="3296920" h="699135">
                  <a:moveTo>
                    <a:pt x="3087336" y="0"/>
                  </a:moveTo>
                  <a:lnTo>
                    <a:pt x="3137997" y="5456"/>
                  </a:lnTo>
                  <a:lnTo>
                    <a:pt x="3184317" y="21826"/>
                  </a:lnTo>
                  <a:lnTo>
                    <a:pt x="3223878" y="48118"/>
                  </a:lnTo>
                  <a:lnTo>
                    <a:pt x="3254261" y="83338"/>
                  </a:lnTo>
                  <a:lnTo>
                    <a:pt x="3273794" y="125255"/>
                  </a:lnTo>
                  <a:lnTo>
                    <a:pt x="3280305" y="171637"/>
                  </a:lnTo>
                  <a:lnTo>
                    <a:pt x="3275632" y="219418"/>
                  </a:lnTo>
                  <a:lnTo>
                    <a:pt x="3261613" y="259579"/>
                  </a:lnTo>
                  <a:lnTo>
                    <a:pt x="3238248" y="292121"/>
                  </a:lnTo>
                  <a:lnTo>
                    <a:pt x="3205538" y="317043"/>
                  </a:lnTo>
                  <a:lnTo>
                    <a:pt x="3163482" y="334346"/>
                  </a:lnTo>
                  <a:lnTo>
                    <a:pt x="3163482" y="338314"/>
                  </a:lnTo>
                  <a:lnTo>
                    <a:pt x="3211431" y="355061"/>
                  </a:lnTo>
                  <a:lnTo>
                    <a:pt x="3248725" y="380896"/>
                  </a:lnTo>
                  <a:lnTo>
                    <a:pt x="3275364" y="415819"/>
                  </a:lnTo>
                  <a:lnTo>
                    <a:pt x="3291347" y="459830"/>
                  </a:lnTo>
                  <a:lnTo>
                    <a:pt x="3296675" y="512928"/>
                  </a:lnTo>
                  <a:lnTo>
                    <a:pt x="3294985" y="539654"/>
                  </a:lnTo>
                  <a:lnTo>
                    <a:pt x="3281467" y="588268"/>
                  </a:lnTo>
                  <a:lnTo>
                    <a:pt x="3254990" y="630061"/>
                  </a:lnTo>
                  <a:lnTo>
                    <a:pt x="3218157" y="662801"/>
                  </a:lnTo>
                  <a:lnTo>
                    <a:pt x="3172086" y="685837"/>
                  </a:lnTo>
                  <a:lnTo>
                    <a:pt x="3120867" y="697495"/>
                  </a:lnTo>
                  <a:lnTo>
                    <a:pt x="3093537" y="698952"/>
                  </a:lnTo>
                  <a:lnTo>
                    <a:pt x="2622029" y="698952"/>
                  </a:lnTo>
                  <a:lnTo>
                    <a:pt x="2622029" y="0"/>
                  </a:lnTo>
                  <a:lnTo>
                    <a:pt x="3087336" y="0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3764" y="3320540"/>
              <a:ext cx="246367" cy="1590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815901" y="3175105"/>
              <a:ext cx="6050915" cy="1778000"/>
            </a:xfrm>
            <a:custGeom>
              <a:avLst/>
              <a:gdLst/>
              <a:ahLst/>
              <a:cxnLst/>
              <a:rect l="l" t="t" r="r" b="b"/>
              <a:pathLst>
                <a:path w="6050914" h="1778000">
                  <a:moveTo>
                    <a:pt x="3447865" y="548645"/>
                  </a:moveTo>
                  <a:lnTo>
                    <a:pt x="3618510" y="548645"/>
                  </a:lnTo>
                  <a:lnTo>
                    <a:pt x="3629299" y="547668"/>
                  </a:lnTo>
                  <a:lnTo>
                    <a:pt x="3662117" y="524601"/>
                  </a:lnTo>
                  <a:lnTo>
                    <a:pt x="3670349" y="493582"/>
                  </a:lnTo>
                  <a:lnTo>
                    <a:pt x="3670349" y="483413"/>
                  </a:lnTo>
                  <a:lnTo>
                    <a:pt x="3655715" y="444472"/>
                  </a:lnTo>
                  <a:lnTo>
                    <a:pt x="3618510" y="428598"/>
                  </a:lnTo>
                  <a:lnTo>
                    <a:pt x="3447865" y="428598"/>
                  </a:lnTo>
                  <a:lnTo>
                    <a:pt x="3447865" y="548645"/>
                  </a:lnTo>
                  <a:close/>
                </a:path>
                <a:path w="6050914" h="1778000">
                  <a:moveTo>
                    <a:pt x="3993448" y="12153"/>
                  </a:moveTo>
                  <a:lnTo>
                    <a:pt x="4597900" y="12153"/>
                  </a:lnTo>
                  <a:lnTo>
                    <a:pt x="4597900" y="179822"/>
                  </a:lnTo>
                  <a:lnTo>
                    <a:pt x="4217916" y="179822"/>
                  </a:lnTo>
                  <a:lnTo>
                    <a:pt x="4217916" y="276306"/>
                  </a:lnTo>
                  <a:lnTo>
                    <a:pt x="4543085" y="276306"/>
                  </a:lnTo>
                  <a:lnTo>
                    <a:pt x="4543085" y="436783"/>
                  </a:lnTo>
                  <a:lnTo>
                    <a:pt x="4217916" y="436783"/>
                  </a:lnTo>
                  <a:lnTo>
                    <a:pt x="4217916" y="543436"/>
                  </a:lnTo>
                  <a:lnTo>
                    <a:pt x="4605093" y="543436"/>
                  </a:lnTo>
                  <a:lnTo>
                    <a:pt x="4605093" y="711105"/>
                  </a:lnTo>
                  <a:lnTo>
                    <a:pt x="3993448" y="711105"/>
                  </a:lnTo>
                  <a:lnTo>
                    <a:pt x="3993448" y="12153"/>
                  </a:lnTo>
                  <a:close/>
                </a:path>
                <a:path w="6050914" h="1778000">
                  <a:moveTo>
                    <a:pt x="5000277" y="0"/>
                  </a:moveTo>
                  <a:lnTo>
                    <a:pt x="5052037" y="2172"/>
                  </a:lnTo>
                  <a:lnTo>
                    <a:pt x="5099966" y="8691"/>
                  </a:lnTo>
                  <a:lnTo>
                    <a:pt x="5144066" y="19554"/>
                  </a:lnTo>
                  <a:lnTo>
                    <a:pt x="5184336" y="34764"/>
                  </a:lnTo>
                  <a:lnTo>
                    <a:pt x="5220777" y="54318"/>
                  </a:lnTo>
                  <a:lnTo>
                    <a:pt x="5258664" y="84749"/>
                  </a:lnTo>
                  <a:lnTo>
                    <a:pt x="5286009" y="121721"/>
                  </a:lnTo>
                  <a:lnTo>
                    <a:pt x="5302814" y="165235"/>
                  </a:lnTo>
                  <a:lnTo>
                    <a:pt x="5309077" y="215291"/>
                  </a:lnTo>
                  <a:lnTo>
                    <a:pt x="5309077" y="227444"/>
                  </a:lnTo>
                  <a:lnTo>
                    <a:pt x="5098746" y="227444"/>
                  </a:lnTo>
                  <a:lnTo>
                    <a:pt x="5098746" y="223476"/>
                  </a:lnTo>
                  <a:lnTo>
                    <a:pt x="5097351" y="208857"/>
                  </a:lnTo>
                  <a:lnTo>
                    <a:pt x="5076423" y="172629"/>
                  </a:lnTo>
                  <a:lnTo>
                    <a:pt x="5029824" y="153562"/>
                  </a:lnTo>
                  <a:lnTo>
                    <a:pt x="5008462" y="152291"/>
                  </a:lnTo>
                  <a:lnTo>
                    <a:pt x="4987333" y="153128"/>
                  </a:lnTo>
                  <a:lnTo>
                    <a:pt x="4939758" y="165684"/>
                  </a:lnTo>
                  <a:lnTo>
                    <a:pt x="4915946" y="198177"/>
                  </a:lnTo>
                  <a:lnTo>
                    <a:pt x="4917977" y="210950"/>
                  </a:lnTo>
                  <a:lnTo>
                    <a:pt x="4948439" y="238854"/>
                  </a:lnTo>
                  <a:lnTo>
                    <a:pt x="4990852" y="252247"/>
                  </a:lnTo>
                  <a:lnTo>
                    <a:pt x="5053108" y="266137"/>
                  </a:lnTo>
                  <a:lnTo>
                    <a:pt x="5093397" y="274911"/>
                  </a:lnTo>
                  <a:lnTo>
                    <a:pt x="5162722" y="293018"/>
                  </a:lnTo>
                  <a:lnTo>
                    <a:pt x="5218064" y="313155"/>
                  </a:lnTo>
                  <a:lnTo>
                    <a:pt x="5265562" y="343786"/>
                  </a:lnTo>
                  <a:lnTo>
                    <a:pt x="5304612" y="386851"/>
                  </a:lnTo>
                  <a:lnTo>
                    <a:pt x="5325446" y="444766"/>
                  </a:lnTo>
                  <a:lnTo>
                    <a:pt x="5328423" y="479444"/>
                  </a:lnTo>
                  <a:lnTo>
                    <a:pt x="5323183" y="537452"/>
                  </a:lnTo>
                  <a:lnTo>
                    <a:pt x="5307464" y="587462"/>
                  </a:lnTo>
                  <a:lnTo>
                    <a:pt x="5281266" y="629472"/>
                  </a:lnTo>
                  <a:lnTo>
                    <a:pt x="5244588" y="663483"/>
                  </a:lnTo>
                  <a:lnTo>
                    <a:pt x="5208802" y="685003"/>
                  </a:lnTo>
                  <a:lnTo>
                    <a:pt x="5168512" y="701740"/>
                  </a:lnTo>
                  <a:lnTo>
                    <a:pt x="5123717" y="713695"/>
                  </a:lnTo>
                  <a:lnTo>
                    <a:pt x="5074419" y="720868"/>
                  </a:lnTo>
                  <a:lnTo>
                    <a:pt x="5020616" y="723259"/>
                  </a:lnTo>
                  <a:lnTo>
                    <a:pt x="4958042" y="721066"/>
                  </a:lnTo>
                  <a:lnTo>
                    <a:pt x="4901283" y="714489"/>
                  </a:lnTo>
                  <a:lnTo>
                    <a:pt x="4850337" y="703526"/>
                  </a:lnTo>
                  <a:lnTo>
                    <a:pt x="4805206" y="688177"/>
                  </a:lnTo>
                  <a:lnTo>
                    <a:pt x="4765888" y="668444"/>
                  </a:lnTo>
                  <a:lnTo>
                    <a:pt x="4733207" y="643145"/>
                  </a:lnTo>
                  <a:lnTo>
                    <a:pt x="4707789" y="611099"/>
                  </a:lnTo>
                  <a:lnTo>
                    <a:pt x="4689633" y="572307"/>
                  </a:lnTo>
                  <a:lnTo>
                    <a:pt x="4678739" y="526769"/>
                  </a:lnTo>
                  <a:lnTo>
                    <a:pt x="4675108" y="474484"/>
                  </a:lnTo>
                  <a:lnTo>
                    <a:pt x="4887423" y="474484"/>
                  </a:lnTo>
                  <a:lnTo>
                    <a:pt x="4889128" y="498713"/>
                  </a:lnTo>
                  <a:lnTo>
                    <a:pt x="4894244" y="518571"/>
                  </a:lnTo>
                  <a:lnTo>
                    <a:pt x="4930379" y="552877"/>
                  </a:lnTo>
                  <a:lnTo>
                    <a:pt x="4973164" y="561682"/>
                  </a:lnTo>
                  <a:lnTo>
                    <a:pt x="5000277" y="562783"/>
                  </a:lnTo>
                  <a:lnTo>
                    <a:pt x="5020678" y="562209"/>
                  </a:lnTo>
                  <a:lnTo>
                    <a:pt x="5070718" y="553605"/>
                  </a:lnTo>
                  <a:lnTo>
                    <a:pt x="5098746" y="516153"/>
                  </a:lnTo>
                  <a:lnTo>
                    <a:pt x="5096808" y="504185"/>
                  </a:lnTo>
                  <a:lnTo>
                    <a:pt x="5067742" y="477956"/>
                  </a:lnTo>
                  <a:lnTo>
                    <a:pt x="5027003" y="464872"/>
                  </a:lnTo>
                  <a:lnTo>
                    <a:pt x="4966793" y="450920"/>
                  </a:lnTo>
                  <a:lnTo>
                    <a:pt x="4925961" y="441759"/>
                  </a:lnTo>
                  <a:lnTo>
                    <a:pt x="4888787" y="432380"/>
                  </a:lnTo>
                  <a:lnTo>
                    <a:pt x="4825415" y="412972"/>
                  </a:lnTo>
                  <a:lnTo>
                    <a:pt x="4773142" y="386680"/>
                  </a:lnTo>
                  <a:lnTo>
                    <a:pt x="4727939" y="347491"/>
                  </a:lnTo>
                  <a:lnTo>
                    <a:pt x="4696687" y="293545"/>
                  </a:lnTo>
                  <a:lnTo>
                    <a:pt x="4686269" y="223476"/>
                  </a:lnTo>
                  <a:lnTo>
                    <a:pt x="4691819" y="169839"/>
                  </a:lnTo>
                  <a:lnTo>
                    <a:pt x="4708468" y="123767"/>
                  </a:lnTo>
                  <a:lnTo>
                    <a:pt x="4736217" y="85260"/>
                  </a:lnTo>
                  <a:lnTo>
                    <a:pt x="4775065" y="54318"/>
                  </a:lnTo>
                  <a:lnTo>
                    <a:pt x="4812567" y="34764"/>
                  </a:lnTo>
                  <a:lnTo>
                    <a:pt x="4853840" y="19554"/>
                  </a:lnTo>
                  <a:lnTo>
                    <a:pt x="4898882" y="8691"/>
                  </a:lnTo>
                  <a:lnTo>
                    <a:pt x="4947695" y="2172"/>
                  </a:lnTo>
                  <a:lnTo>
                    <a:pt x="5000277" y="0"/>
                  </a:lnTo>
                  <a:close/>
                </a:path>
                <a:path w="6050914" h="1778000">
                  <a:moveTo>
                    <a:pt x="5822076" y="190984"/>
                  </a:moveTo>
                  <a:lnTo>
                    <a:pt x="5822076" y="711105"/>
                  </a:lnTo>
                  <a:lnTo>
                    <a:pt x="5597608" y="711105"/>
                  </a:lnTo>
                  <a:lnTo>
                    <a:pt x="5597608" y="190984"/>
                  </a:lnTo>
                  <a:lnTo>
                    <a:pt x="5367930" y="190984"/>
                  </a:lnTo>
                  <a:lnTo>
                    <a:pt x="5367930" y="12153"/>
                  </a:lnTo>
                  <a:lnTo>
                    <a:pt x="6050761" y="12153"/>
                  </a:lnTo>
                  <a:lnTo>
                    <a:pt x="6050761" y="190984"/>
                  </a:lnTo>
                  <a:lnTo>
                    <a:pt x="5822076" y="190984"/>
                  </a:lnTo>
                  <a:close/>
                </a:path>
                <a:path w="6050914" h="1778000">
                  <a:moveTo>
                    <a:pt x="614621" y="1777905"/>
                  </a:moveTo>
                  <a:lnTo>
                    <a:pt x="614621" y="1525905"/>
                  </a:lnTo>
                  <a:lnTo>
                    <a:pt x="614838" y="1502420"/>
                  </a:lnTo>
                  <a:lnTo>
                    <a:pt x="616575" y="1454426"/>
                  </a:lnTo>
                  <a:lnTo>
                    <a:pt x="619969" y="1406230"/>
                  </a:lnTo>
                  <a:lnTo>
                    <a:pt x="623814" y="1364809"/>
                  </a:lnTo>
                  <a:lnTo>
                    <a:pt x="627581" y="1331852"/>
                  </a:lnTo>
                  <a:lnTo>
                    <a:pt x="629007" y="1319667"/>
                  </a:lnTo>
                  <a:lnTo>
                    <a:pt x="630061" y="1310521"/>
                  </a:lnTo>
                  <a:lnTo>
                    <a:pt x="630743" y="1304413"/>
                  </a:lnTo>
                  <a:lnTo>
                    <a:pt x="626775" y="1304413"/>
                  </a:lnTo>
                  <a:lnTo>
                    <a:pt x="497798" y="1777905"/>
                  </a:lnTo>
                  <a:lnTo>
                    <a:pt x="321944" y="1777905"/>
                  </a:lnTo>
                  <a:lnTo>
                    <a:pt x="191976" y="1305406"/>
                  </a:lnTo>
                  <a:lnTo>
                    <a:pt x="188007" y="1305406"/>
                  </a:lnTo>
                  <a:lnTo>
                    <a:pt x="188720" y="1311482"/>
                  </a:lnTo>
                  <a:lnTo>
                    <a:pt x="189868" y="1320535"/>
                  </a:lnTo>
                  <a:lnTo>
                    <a:pt x="191449" y="1332565"/>
                  </a:lnTo>
                  <a:lnTo>
                    <a:pt x="193464" y="1347571"/>
                  </a:lnTo>
                  <a:lnTo>
                    <a:pt x="195665" y="1365088"/>
                  </a:lnTo>
                  <a:lnTo>
                    <a:pt x="199882" y="1406261"/>
                  </a:lnTo>
                  <a:lnTo>
                    <a:pt x="203742" y="1454426"/>
                  </a:lnTo>
                  <a:lnTo>
                    <a:pt x="205850" y="1502420"/>
                  </a:lnTo>
                  <a:lnTo>
                    <a:pt x="206114" y="1777905"/>
                  </a:lnTo>
                  <a:lnTo>
                    <a:pt x="0" y="1777905"/>
                  </a:lnTo>
                  <a:lnTo>
                    <a:pt x="0" y="1078953"/>
                  </a:lnTo>
                  <a:lnTo>
                    <a:pt x="316984" y="1078953"/>
                  </a:lnTo>
                  <a:lnTo>
                    <a:pt x="422645" y="1482252"/>
                  </a:lnTo>
                  <a:lnTo>
                    <a:pt x="426613" y="1482252"/>
                  </a:lnTo>
                  <a:lnTo>
                    <a:pt x="531283" y="1078953"/>
                  </a:lnTo>
                  <a:lnTo>
                    <a:pt x="837105" y="1078953"/>
                  </a:lnTo>
                  <a:lnTo>
                    <a:pt x="837105" y="1777905"/>
                  </a:lnTo>
                  <a:lnTo>
                    <a:pt x="614621" y="1777905"/>
                  </a:lnTo>
                  <a:close/>
                </a:path>
                <a:path w="6050914" h="1778000">
                  <a:moveTo>
                    <a:pt x="1421111" y="1777905"/>
                  </a:moveTo>
                  <a:lnTo>
                    <a:pt x="1391844" y="1679437"/>
                  </a:lnTo>
                  <a:lnTo>
                    <a:pt x="1146789" y="1679437"/>
                  </a:lnTo>
                  <a:lnTo>
                    <a:pt x="1117521" y="1777905"/>
                  </a:lnTo>
                  <a:lnTo>
                    <a:pt x="887844" y="1777905"/>
                  </a:lnTo>
                  <a:lnTo>
                    <a:pt x="1142820" y="1078953"/>
                  </a:lnTo>
                  <a:lnTo>
                    <a:pt x="1403997" y="1078953"/>
                  </a:lnTo>
                  <a:lnTo>
                    <a:pt x="1658973" y="1777905"/>
                  </a:lnTo>
                  <a:lnTo>
                    <a:pt x="1421111" y="1777905"/>
                  </a:lnTo>
                  <a:close/>
                </a:path>
                <a:path w="6050914" h="1778000">
                  <a:moveTo>
                    <a:pt x="1193667" y="1522929"/>
                  </a:moveTo>
                  <a:lnTo>
                    <a:pt x="1344966" y="1522929"/>
                  </a:lnTo>
                  <a:lnTo>
                    <a:pt x="1271797" y="1273906"/>
                  </a:lnTo>
                  <a:lnTo>
                    <a:pt x="1267828" y="1273906"/>
                  </a:lnTo>
                  <a:lnTo>
                    <a:pt x="1193667" y="1522929"/>
                  </a:lnTo>
                  <a:close/>
                </a:path>
                <a:path w="6050914" h="1778000">
                  <a:moveTo>
                    <a:pt x="2386363" y="1293252"/>
                  </a:moveTo>
                  <a:lnTo>
                    <a:pt x="2377682" y="1354206"/>
                  </a:lnTo>
                  <a:lnTo>
                    <a:pt x="2351639" y="1409083"/>
                  </a:lnTo>
                  <a:lnTo>
                    <a:pt x="2309287" y="1454038"/>
                  </a:lnTo>
                  <a:lnTo>
                    <a:pt x="2251186" y="1485228"/>
                  </a:lnTo>
                  <a:lnTo>
                    <a:pt x="2406702" y="1777905"/>
                  </a:lnTo>
                  <a:lnTo>
                    <a:pt x="2154702" y="1777905"/>
                  </a:lnTo>
                  <a:lnTo>
                    <a:pt x="2030686" y="1522929"/>
                  </a:lnTo>
                  <a:lnTo>
                    <a:pt x="1947348" y="1522929"/>
                  </a:lnTo>
                  <a:lnTo>
                    <a:pt x="1947348" y="1777905"/>
                  </a:lnTo>
                  <a:lnTo>
                    <a:pt x="1722879" y="1777905"/>
                  </a:lnTo>
                  <a:lnTo>
                    <a:pt x="1722879" y="1078953"/>
                  </a:lnTo>
                  <a:lnTo>
                    <a:pt x="2150733" y="1078953"/>
                  </a:lnTo>
                  <a:lnTo>
                    <a:pt x="2220430" y="1086208"/>
                  </a:lnTo>
                  <a:lnTo>
                    <a:pt x="2279214" y="1107973"/>
                  </a:lnTo>
                  <a:lnTo>
                    <a:pt x="2325906" y="1141891"/>
                  </a:lnTo>
                  <a:lnTo>
                    <a:pt x="2359328" y="1186103"/>
                  </a:lnTo>
                  <a:lnTo>
                    <a:pt x="2379604" y="1237569"/>
                  </a:lnTo>
                  <a:lnTo>
                    <a:pt x="2384674" y="1264883"/>
                  </a:lnTo>
                  <a:lnTo>
                    <a:pt x="2386363" y="1293252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3247" y="4393540"/>
              <a:ext cx="250335" cy="16898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823241" y="4241905"/>
              <a:ext cx="10670540" cy="1790064"/>
            </a:xfrm>
            <a:custGeom>
              <a:avLst/>
              <a:gdLst/>
              <a:ahLst/>
              <a:cxnLst/>
              <a:rect l="l" t="t" r="r" b="b"/>
              <a:pathLst>
                <a:path w="10670540" h="1790064">
                  <a:moveTo>
                    <a:pt x="4959083" y="12153"/>
                  </a:moveTo>
                  <a:lnTo>
                    <a:pt x="5237374" y="12153"/>
                  </a:lnTo>
                  <a:lnTo>
                    <a:pt x="4986366" y="299621"/>
                  </a:lnTo>
                  <a:lnTo>
                    <a:pt x="5242583" y="711105"/>
                  </a:lnTo>
                  <a:lnTo>
                    <a:pt x="4977437" y="711105"/>
                  </a:lnTo>
                  <a:lnTo>
                    <a:pt x="4832091" y="455137"/>
                  </a:lnTo>
                  <a:lnTo>
                    <a:pt x="4710059" y="554598"/>
                  </a:lnTo>
                  <a:lnTo>
                    <a:pt x="4710059" y="711105"/>
                  </a:lnTo>
                  <a:lnTo>
                    <a:pt x="4485591" y="711105"/>
                  </a:lnTo>
                  <a:lnTo>
                    <a:pt x="4485591" y="12153"/>
                  </a:lnTo>
                  <a:lnTo>
                    <a:pt x="4710059" y="12153"/>
                  </a:lnTo>
                  <a:lnTo>
                    <a:pt x="4710059" y="310783"/>
                  </a:lnTo>
                  <a:lnTo>
                    <a:pt x="4959083" y="12153"/>
                  </a:lnTo>
                  <a:close/>
                </a:path>
                <a:path w="10670540" h="1790064">
                  <a:moveTo>
                    <a:pt x="5311517" y="12153"/>
                  </a:moveTo>
                  <a:lnTo>
                    <a:pt x="5915969" y="12153"/>
                  </a:lnTo>
                  <a:lnTo>
                    <a:pt x="5915969" y="179822"/>
                  </a:lnTo>
                  <a:lnTo>
                    <a:pt x="5535985" y="179822"/>
                  </a:lnTo>
                  <a:lnTo>
                    <a:pt x="5535985" y="276306"/>
                  </a:lnTo>
                  <a:lnTo>
                    <a:pt x="5861154" y="276306"/>
                  </a:lnTo>
                  <a:lnTo>
                    <a:pt x="5861154" y="436783"/>
                  </a:lnTo>
                  <a:lnTo>
                    <a:pt x="5535985" y="436783"/>
                  </a:lnTo>
                  <a:lnTo>
                    <a:pt x="5535985" y="543436"/>
                  </a:lnTo>
                  <a:lnTo>
                    <a:pt x="5923162" y="543436"/>
                  </a:lnTo>
                  <a:lnTo>
                    <a:pt x="5923162" y="711105"/>
                  </a:lnTo>
                  <a:lnTo>
                    <a:pt x="5311517" y="711105"/>
                  </a:lnTo>
                  <a:lnTo>
                    <a:pt x="5311517" y="12153"/>
                  </a:lnTo>
                  <a:close/>
                </a:path>
                <a:path w="10670540" h="1790064">
                  <a:moveTo>
                    <a:pt x="6426985" y="190984"/>
                  </a:moveTo>
                  <a:lnTo>
                    <a:pt x="6426985" y="711105"/>
                  </a:lnTo>
                  <a:lnTo>
                    <a:pt x="6202516" y="711105"/>
                  </a:lnTo>
                  <a:lnTo>
                    <a:pt x="6202516" y="190984"/>
                  </a:lnTo>
                  <a:lnTo>
                    <a:pt x="5972839" y="190984"/>
                  </a:lnTo>
                  <a:lnTo>
                    <a:pt x="5972839" y="12153"/>
                  </a:lnTo>
                  <a:lnTo>
                    <a:pt x="6655669" y="12153"/>
                  </a:lnTo>
                  <a:lnTo>
                    <a:pt x="6655669" y="190984"/>
                  </a:lnTo>
                  <a:lnTo>
                    <a:pt x="6426985" y="190984"/>
                  </a:lnTo>
                  <a:close/>
                </a:path>
                <a:path w="10670540" h="1790064">
                  <a:moveTo>
                    <a:pt x="6748007" y="711105"/>
                  </a:moveTo>
                  <a:lnTo>
                    <a:pt x="6748007" y="12153"/>
                  </a:lnTo>
                  <a:lnTo>
                    <a:pt x="6972476" y="12153"/>
                  </a:lnTo>
                  <a:lnTo>
                    <a:pt x="6972476" y="711105"/>
                  </a:lnTo>
                  <a:lnTo>
                    <a:pt x="6748007" y="711105"/>
                  </a:lnTo>
                  <a:close/>
                </a:path>
                <a:path w="10670540" h="1790064">
                  <a:moveTo>
                    <a:pt x="7612487" y="711105"/>
                  </a:moveTo>
                  <a:lnTo>
                    <a:pt x="7319066" y="371799"/>
                  </a:lnTo>
                  <a:lnTo>
                    <a:pt x="7319066" y="711105"/>
                  </a:lnTo>
                  <a:lnTo>
                    <a:pt x="7112704" y="711105"/>
                  </a:lnTo>
                  <a:lnTo>
                    <a:pt x="7112704" y="12153"/>
                  </a:lnTo>
                  <a:lnTo>
                    <a:pt x="7308896" y="12153"/>
                  </a:lnTo>
                  <a:lnTo>
                    <a:pt x="7602317" y="356421"/>
                  </a:lnTo>
                  <a:lnTo>
                    <a:pt x="7602317" y="12153"/>
                  </a:lnTo>
                  <a:lnTo>
                    <a:pt x="7808680" y="12153"/>
                  </a:lnTo>
                  <a:lnTo>
                    <a:pt x="7808680" y="711105"/>
                  </a:lnTo>
                  <a:lnTo>
                    <a:pt x="7612487" y="711105"/>
                  </a:lnTo>
                  <a:close/>
                </a:path>
                <a:path w="10670540" h="1790064">
                  <a:moveTo>
                    <a:pt x="8290090" y="0"/>
                  </a:moveTo>
                  <a:lnTo>
                    <a:pt x="8339154" y="1906"/>
                  </a:lnTo>
                  <a:lnTo>
                    <a:pt x="8385644" y="7626"/>
                  </a:lnTo>
                  <a:lnTo>
                    <a:pt x="8429561" y="17160"/>
                  </a:lnTo>
                  <a:lnTo>
                    <a:pt x="8470904" y="30507"/>
                  </a:lnTo>
                  <a:lnTo>
                    <a:pt x="8509008" y="47575"/>
                  </a:lnTo>
                  <a:lnTo>
                    <a:pt x="8542958" y="68270"/>
                  </a:lnTo>
                  <a:lnTo>
                    <a:pt x="8572752" y="92593"/>
                  </a:lnTo>
                  <a:lnTo>
                    <a:pt x="8619119" y="151810"/>
                  </a:lnTo>
                  <a:lnTo>
                    <a:pt x="8642806" y="224111"/>
                  </a:lnTo>
                  <a:lnTo>
                    <a:pt x="8645767" y="265145"/>
                  </a:lnTo>
                  <a:lnTo>
                    <a:pt x="8431468" y="265145"/>
                  </a:lnTo>
                  <a:lnTo>
                    <a:pt x="8429050" y="244372"/>
                  </a:lnTo>
                  <a:lnTo>
                    <a:pt x="8421795" y="225708"/>
                  </a:lnTo>
                  <a:lnTo>
                    <a:pt x="8392775" y="194704"/>
                  </a:lnTo>
                  <a:lnTo>
                    <a:pt x="8350051" y="174428"/>
                  </a:lnTo>
                  <a:lnTo>
                    <a:pt x="8299267" y="167669"/>
                  </a:lnTo>
                  <a:lnTo>
                    <a:pt x="8262109" y="170304"/>
                  </a:lnTo>
                  <a:lnTo>
                    <a:pt x="8202209" y="191387"/>
                  </a:lnTo>
                  <a:lnTo>
                    <a:pt x="8161671" y="233102"/>
                  </a:lnTo>
                  <a:lnTo>
                    <a:pt x="8141333" y="292754"/>
                  </a:lnTo>
                  <a:lnTo>
                    <a:pt x="8138791" y="329137"/>
                  </a:lnTo>
                  <a:lnTo>
                    <a:pt x="8138791" y="394121"/>
                  </a:lnTo>
                  <a:lnTo>
                    <a:pt x="8148960" y="462516"/>
                  </a:lnTo>
                  <a:lnTo>
                    <a:pt x="8179468" y="513424"/>
                  </a:lnTo>
                  <a:lnTo>
                    <a:pt x="8229756" y="545049"/>
                  </a:lnTo>
                  <a:lnTo>
                    <a:pt x="8299267" y="555590"/>
                  </a:lnTo>
                  <a:lnTo>
                    <a:pt x="8325667" y="553978"/>
                  </a:lnTo>
                  <a:lnTo>
                    <a:pt x="8372421" y="541080"/>
                  </a:lnTo>
                  <a:lnTo>
                    <a:pt x="8409703" y="515874"/>
                  </a:lnTo>
                  <a:lnTo>
                    <a:pt x="8429050" y="482638"/>
                  </a:lnTo>
                  <a:lnTo>
                    <a:pt x="8431468" y="463322"/>
                  </a:lnTo>
                  <a:lnTo>
                    <a:pt x="8272976" y="463322"/>
                  </a:lnTo>
                  <a:lnTo>
                    <a:pt x="8272976" y="320952"/>
                  </a:lnTo>
                  <a:lnTo>
                    <a:pt x="8645767" y="320952"/>
                  </a:lnTo>
                  <a:lnTo>
                    <a:pt x="8645767" y="711105"/>
                  </a:lnTo>
                  <a:lnTo>
                    <a:pt x="8529936" y="711105"/>
                  </a:lnTo>
                  <a:lnTo>
                    <a:pt x="8507613" y="641905"/>
                  </a:lnTo>
                  <a:lnTo>
                    <a:pt x="8467055" y="671192"/>
                  </a:lnTo>
                  <a:lnTo>
                    <a:pt x="8421775" y="693971"/>
                  </a:lnTo>
                  <a:lnTo>
                    <a:pt x="8371772" y="710242"/>
                  </a:lnTo>
                  <a:lnTo>
                    <a:pt x="8317046" y="720005"/>
                  </a:lnTo>
                  <a:lnTo>
                    <a:pt x="8257598" y="723259"/>
                  </a:lnTo>
                  <a:lnTo>
                    <a:pt x="8202114" y="720737"/>
                  </a:lnTo>
                  <a:lnTo>
                    <a:pt x="8151413" y="713172"/>
                  </a:lnTo>
                  <a:lnTo>
                    <a:pt x="8105493" y="700564"/>
                  </a:lnTo>
                  <a:lnTo>
                    <a:pt x="8064354" y="682913"/>
                  </a:lnTo>
                  <a:lnTo>
                    <a:pt x="8027997" y="660218"/>
                  </a:lnTo>
                  <a:lnTo>
                    <a:pt x="7996421" y="632479"/>
                  </a:lnTo>
                  <a:lnTo>
                    <a:pt x="7969744" y="599670"/>
                  </a:lnTo>
                  <a:lnTo>
                    <a:pt x="7947917" y="561928"/>
                  </a:lnTo>
                  <a:lnTo>
                    <a:pt x="7930941" y="519253"/>
                  </a:lnTo>
                  <a:lnTo>
                    <a:pt x="7918815" y="471645"/>
                  </a:lnTo>
                  <a:lnTo>
                    <a:pt x="7911539" y="419104"/>
                  </a:lnTo>
                  <a:lnTo>
                    <a:pt x="7909114" y="361629"/>
                  </a:lnTo>
                  <a:lnTo>
                    <a:pt x="7911863" y="304741"/>
                  </a:lnTo>
                  <a:lnTo>
                    <a:pt x="7920110" y="252633"/>
                  </a:lnTo>
                  <a:lnTo>
                    <a:pt x="7933855" y="205307"/>
                  </a:lnTo>
                  <a:lnTo>
                    <a:pt x="7953098" y="162763"/>
                  </a:lnTo>
                  <a:lnTo>
                    <a:pt x="7977839" y="125000"/>
                  </a:lnTo>
                  <a:lnTo>
                    <a:pt x="8008078" y="92019"/>
                  </a:lnTo>
                  <a:lnTo>
                    <a:pt x="8043471" y="63902"/>
                  </a:lnTo>
                  <a:lnTo>
                    <a:pt x="8083507" y="40897"/>
                  </a:lnTo>
                  <a:lnTo>
                    <a:pt x="8128187" y="23004"/>
                  </a:lnTo>
                  <a:lnTo>
                    <a:pt x="8177511" y="10224"/>
                  </a:lnTo>
                  <a:lnTo>
                    <a:pt x="8231479" y="2556"/>
                  </a:lnTo>
                  <a:lnTo>
                    <a:pt x="8290090" y="0"/>
                  </a:lnTo>
                  <a:close/>
                </a:path>
                <a:path w="10670540" h="1790064">
                  <a:moveTo>
                    <a:pt x="302846" y="1078953"/>
                  </a:moveTo>
                  <a:lnTo>
                    <a:pt x="357075" y="1081021"/>
                  </a:lnTo>
                  <a:lnTo>
                    <a:pt x="406966" y="1087225"/>
                  </a:lnTo>
                  <a:lnTo>
                    <a:pt x="452519" y="1097564"/>
                  </a:lnTo>
                  <a:lnTo>
                    <a:pt x="493733" y="1112040"/>
                  </a:lnTo>
                  <a:lnTo>
                    <a:pt x="530609" y="1130651"/>
                  </a:lnTo>
                  <a:lnTo>
                    <a:pt x="563147" y="1153398"/>
                  </a:lnTo>
                  <a:lnTo>
                    <a:pt x="591346" y="1180280"/>
                  </a:lnTo>
                  <a:lnTo>
                    <a:pt x="615207" y="1211299"/>
                  </a:lnTo>
                  <a:lnTo>
                    <a:pt x="634729" y="1246453"/>
                  </a:lnTo>
                  <a:lnTo>
                    <a:pt x="649914" y="1285744"/>
                  </a:lnTo>
                  <a:lnTo>
                    <a:pt x="660759" y="1329170"/>
                  </a:lnTo>
                  <a:lnTo>
                    <a:pt x="667267" y="1376731"/>
                  </a:lnTo>
                  <a:lnTo>
                    <a:pt x="669436" y="1428429"/>
                  </a:lnTo>
                  <a:lnTo>
                    <a:pt x="667267" y="1480127"/>
                  </a:lnTo>
                  <a:lnTo>
                    <a:pt x="660759" y="1527689"/>
                  </a:lnTo>
                  <a:lnTo>
                    <a:pt x="649914" y="1571115"/>
                  </a:lnTo>
                  <a:lnTo>
                    <a:pt x="634729" y="1610405"/>
                  </a:lnTo>
                  <a:lnTo>
                    <a:pt x="615207" y="1645559"/>
                  </a:lnTo>
                  <a:lnTo>
                    <a:pt x="591346" y="1676578"/>
                  </a:lnTo>
                  <a:lnTo>
                    <a:pt x="563147" y="1703461"/>
                  </a:lnTo>
                  <a:lnTo>
                    <a:pt x="530609" y="1726208"/>
                  </a:lnTo>
                  <a:lnTo>
                    <a:pt x="493733" y="1744819"/>
                  </a:lnTo>
                  <a:lnTo>
                    <a:pt x="452519" y="1759294"/>
                  </a:lnTo>
                  <a:lnTo>
                    <a:pt x="406966" y="1769634"/>
                  </a:lnTo>
                  <a:lnTo>
                    <a:pt x="357075" y="1775837"/>
                  </a:lnTo>
                  <a:lnTo>
                    <a:pt x="302846" y="1777905"/>
                  </a:lnTo>
                  <a:lnTo>
                    <a:pt x="0" y="1777905"/>
                  </a:lnTo>
                  <a:lnTo>
                    <a:pt x="0" y="1078953"/>
                  </a:lnTo>
                  <a:lnTo>
                    <a:pt x="302846" y="1078953"/>
                  </a:lnTo>
                  <a:close/>
                </a:path>
                <a:path w="10670540" h="1790064">
                  <a:moveTo>
                    <a:pt x="224468" y="1610236"/>
                  </a:moveTo>
                  <a:lnTo>
                    <a:pt x="298629" y="1610236"/>
                  </a:lnTo>
                  <a:lnTo>
                    <a:pt x="349525" y="1604184"/>
                  </a:lnTo>
                  <a:lnTo>
                    <a:pt x="389111" y="1586028"/>
                  </a:lnTo>
                  <a:lnTo>
                    <a:pt x="417387" y="1555769"/>
                  </a:lnTo>
                  <a:lnTo>
                    <a:pt x="434352" y="1513405"/>
                  </a:lnTo>
                  <a:lnTo>
                    <a:pt x="440007" y="1458937"/>
                  </a:lnTo>
                  <a:lnTo>
                    <a:pt x="440007" y="1397921"/>
                  </a:lnTo>
                  <a:lnTo>
                    <a:pt x="434352" y="1343454"/>
                  </a:lnTo>
                  <a:lnTo>
                    <a:pt x="417387" y="1301090"/>
                  </a:lnTo>
                  <a:lnTo>
                    <a:pt x="389111" y="1270830"/>
                  </a:lnTo>
                  <a:lnTo>
                    <a:pt x="349525" y="1252674"/>
                  </a:lnTo>
                  <a:lnTo>
                    <a:pt x="298629" y="1246622"/>
                  </a:lnTo>
                  <a:lnTo>
                    <a:pt x="224468" y="1246622"/>
                  </a:lnTo>
                  <a:lnTo>
                    <a:pt x="224468" y="1610236"/>
                  </a:lnTo>
                  <a:close/>
                </a:path>
                <a:path w="10670540" h="1790064">
                  <a:moveTo>
                    <a:pt x="1117543" y="1066799"/>
                  </a:moveTo>
                  <a:lnTo>
                    <a:pt x="1175527" y="1069369"/>
                  </a:lnTo>
                  <a:lnTo>
                    <a:pt x="1228936" y="1077079"/>
                  </a:lnTo>
                  <a:lnTo>
                    <a:pt x="1277771" y="1089928"/>
                  </a:lnTo>
                  <a:lnTo>
                    <a:pt x="1322031" y="1107917"/>
                  </a:lnTo>
                  <a:lnTo>
                    <a:pt x="1361716" y="1131046"/>
                  </a:lnTo>
                  <a:lnTo>
                    <a:pt x="1396826" y="1159315"/>
                  </a:lnTo>
                  <a:lnTo>
                    <a:pt x="1426989" y="1192420"/>
                  </a:lnTo>
                  <a:lnTo>
                    <a:pt x="1451668" y="1230225"/>
                  </a:lnTo>
                  <a:lnTo>
                    <a:pt x="1470863" y="1272727"/>
                  </a:lnTo>
                  <a:lnTo>
                    <a:pt x="1484574" y="1319929"/>
                  </a:lnTo>
                  <a:lnTo>
                    <a:pt x="1492800" y="1371830"/>
                  </a:lnTo>
                  <a:lnTo>
                    <a:pt x="1495542" y="1428429"/>
                  </a:lnTo>
                  <a:lnTo>
                    <a:pt x="1492800" y="1485035"/>
                  </a:lnTo>
                  <a:lnTo>
                    <a:pt x="1484574" y="1536957"/>
                  </a:lnTo>
                  <a:lnTo>
                    <a:pt x="1470863" y="1584193"/>
                  </a:lnTo>
                  <a:lnTo>
                    <a:pt x="1451668" y="1626744"/>
                  </a:lnTo>
                  <a:lnTo>
                    <a:pt x="1426989" y="1664610"/>
                  </a:lnTo>
                  <a:lnTo>
                    <a:pt x="1396826" y="1697791"/>
                  </a:lnTo>
                  <a:lnTo>
                    <a:pt x="1361716" y="1725984"/>
                  </a:lnTo>
                  <a:lnTo>
                    <a:pt x="1322031" y="1749051"/>
                  </a:lnTo>
                  <a:lnTo>
                    <a:pt x="1277771" y="1766992"/>
                  </a:lnTo>
                  <a:lnTo>
                    <a:pt x="1228936" y="1779807"/>
                  </a:lnTo>
                  <a:lnTo>
                    <a:pt x="1175527" y="1787496"/>
                  </a:lnTo>
                  <a:lnTo>
                    <a:pt x="1117543" y="1790059"/>
                  </a:lnTo>
                  <a:lnTo>
                    <a:pt x="1059565" y="1787510"/>
                  </a:lnTo>
                  <a:lnTo>
                    <a:pt x="1006177" y="1779862"/>
                  </a:lnTo>
                  <a:lnTo>
                    <a:pt x="957376" y="1767116"/>
                  </a:lnTo>
                  <a:lnTo>
                    <a:pt x="913165" y="1749272"/>
                  </a:lnTo>
                  <a:lnTo>
                    <a:pt x="873542" y="1726329"/>
                  </a:lnTo>
                  <a:lnTo>
                    <a:pt x="838507" y="1698287"/>
                  </a:lnTo>
                  <a:lnTo>
                    <a:pt x="808571" y="1665230"/>
                  </a:lnTo>
                  <a:lnTo>
                    <a:pt x="784078" y="1627405"/>
                  </a:lnTo>
                  <a:lnTo>
                    <a:pt x="765028" y="1584813"/>
                  </a:lnTo>
                  <a:lnTo>
                    <a:pt x="751421" y="1537453"/>
                  </a:lnTo>
                  <a:lnTo>
                    <a:pt x="743256" y="1485325"/>
                  </a:lnTo>
                  <a:lnTo>
                    <a:pt x="740535" y="1428429"/>
                  </a:lnTo>
                  <a:lnTo>
                    <a:pt x="743256" y="1371540"/>
                  </a:lnTo>
                  <a:lnTo>
                    <a:pt x="751421" y="1319433"/>
                  </a:lnTo>
                  <a:lnTo>
                    <a:pt x="765028" y="1272107"/>
                  </a:lnTo>
                  <a:lnTo>
                    <a:pt x="784078" y="1229563"/>
                  </a:lnTo>
                  <a:lnTo>
                    <a:pt x="808571" y="1191800"/>
                  </a:lnTo>
                  <a:lnTo>
                    <a:pt x="838507" y="1158819"/>
                  </a:lnTo>
                  <a:lnTo>
                    <a:pt x="873542" y="1130702"/>
                  </a:lnTo>
                  <a:lnTo>
                    <a:pt x="913165" y="1107697"/>
                  </a:lnTo>
                  <a:lnTo>
                    <a:pt x="957376" y="1089804"/>
                  </a:lnTo>
                  <a:lnTo>
                    <a:pt x="1006177" y="1077024"/>
                  </a:lnTo>
                  <a:lnTo>
                    <a:pt x="1059565" y="1069356"/>
                  </a:lnTo>
                  <a:lnTo>
                    <a:pt x="1117543" y="1066799"/>
                  </a:lnTo>
                  <a:close/>
                </a:path>
                <a:path w="10670540" h="1790064">
                  <a:moveTo>
                    <a:pt x="1117543" y="1234469"/>
                  </a:moveTo>
                  <a:lnTo>
                    <a:pt x="1053985" y="1245382"/>
                  </a:lnTo>
                  <a:lnTo>
                    <a:pt x="1007665" y="1278122"/>
                  </a:lnTo>
                  <a:lnTo>
                    <a:pt x="979575" y="1329403"/>
                  </a:lnTo>
                  <a:lnTo>
                    <a:pt x="970212" y="1395937"/>
                  </a:lnTo>
                  <a:lnTo>
                    <a:pt x="970212" y="1460921"/>
                  </a:lnTo>
                  <a:lnTo>
                    <a:pt x="979575" y="1527456"/>
                  </a:lnTo>
                  <a:lnTo>
                    <a:pt x="1007665" y="1578736"/>
                  </a:lnTo>
                  <a:lnTo>
                    <a:pt x="1053985" y="1611476"/>
                  </a:lnTo>
                  <a:lnTo>
                    <a:pt x="1117543" y="1622390"/>
                  </a:lnTo>
                  <a:lnTo>
                    <a:pt x="1151492" y="1619661"/>
                  </a:lnTo>
                  <a:lnTo>
                    <a:pt x="1206555" y="1597834"/>
                  </a:lnTo>
                  <a:lnTo>
                    <a:pt x="1244380" y="1555003"/>
                  </a:lnTo>
                  <a:lnTo>
                    <a:pt x="1263478" y="1496095"/>
                  </a:lnTo>
                  <a:lnTo>
                    <a:pt x="1265865" y="1460921"/>
                  </a:lnTo>
                  <a:lnTo>
                    <a:pt x="1265865" y="1395937"/>
                  </a:lnTo>
                  <a:lnTo>
                    <a:pt x="1256316" y="1329403"/>
                  </a:lnTo>
                  <a:lnTo>
                    <a:pt x="1227669" y="1278122"/>
                  </a:lnTo>
                  <a:lnTo>
                    <a:pt x="1181163" y="1245382"/>
                  </a:lnTo>
                  <a:lnTo>
                    <a:pt x="1117543" y="1234469"/>
                  </a:lnTo>
                  <a:close/>
                </a:path>
                <a:path w="10670540" h="1790064">
                  <a:moveTo>
                    <a:pt x="1595883" y="1078953"/>
                  </a:moveTo>
                  <a:lnTo>
                    <a:pt x="2200336" y="1078953"/>
                  </a:lnTo>
                  <a:lnTo>
                    <a:pt x="2200336" y="1246622"/>
                  </a:lnTo>
                  <a:lnTo>
                    <a:pt x="1820352" y="1246622"/>
                  </a:lnTo>
                  <a:lnTo>
                    <a:pt x="1820352" y="1343106"/>
                  </a:lnTo>
                  <a:lnTo>
                    <a:pt x="2145521" y="1343106"/>
                  </a:lnTo>
                  <a:lnTo>
                    <a:pt x="2145521" y="1503583"/>
                  </a:lnTo>
                  <a:lnTo>
                    <a:pt x="1820352" y="1503583"/>
                  </a:lnTo>
                  <a:lnTo>
                    <a:pt x="1820352" y="1610236"/>
                  </a:lnTo>
                  <a:lnTo>
                    <a:pt x="2207529" y="1610236"/>
                  </a:lnTo>
                  <a:lnTo>
                    <a:pt x="2207529" y="1777905"/>
                  </a:lnTo>
                  <a:lnTo>
                    <a:pt x="1595883" y="1777905"/>
                  </a:lnTo>
                  <a:lnTo>
                    <a:pt x="1595883" y="1078953"/>
                  </a:lnTo>
                  <a:close/>
                </a:path>
                <a:path w="10670540" h="1790064">
                  <a:moveTo>
                    <a:pt x="2602713" y="1066799"/>
                  </a:moveTo>
                  <a:lnTo>
                    <a:pt x="2654472" y="1068972"/>
                  </a:lnTo>
                  <a:lnTo>
                    <a:pt x="2702402" y="1075490"/>
                  </a:lnTo>
                  <a:lnTo>
                    <a:pt x="2746502" y="1086354"/>
                  </a:lnTo>
                  <a:lnTo>
                    <a:pt x="2786772" y="1101564"/>
                  </a:lnTo>
                  <a:lnTo>
                    <a:pt x="2823213" y="1121118"/>
                  </a:lnTo>
                  <a:lnTo>
                    <a:pt x="2861100" y="1151549"/>
                  </a:lnTo>
                  <a:lnTo>
                    <a:pt x="2888445" y="1188521"/>
                  </a:lnTo>
                  <a:lnTo>
                    <a:pt x="2905249" y="1232035"/>
                  </a:lnTo>
                  <a:lnTo>
                    <a:pt x="2911512" y="1282091"/>
                  </a:lnTo>
                  <a:lnTo>
                    <a:pt x="2911512" y="1294244"/>
                  </a:lnTo>
                  <a:lnTo>
                    <a:pt x="2701182" y="1294244"/>
                  </a:lnTo>
                  <a:lnTo>
                    <a:pt x="2701182" y="1290276"/>
                  </a:lnTo>
                  <a:lnTo>
                    <a:pt x="2699787" y="1275657"/>
                  </a:lnTo>
                  <a:lnTo>
                    <a:pt x="2678859" y="1239429"/>
                  </a:lnTo>
                  <a:lnTo>
                    <a:pt x="2632260" y="1220362"/>
                  </a:lnTo>
                  <a:lnTo>
                    <a:pt x="2610898" y="1219091"/>
                  </a:lnTo>
                  <a:lnTo>
                    <a:pt x="2589769" y="1219928"/>
                  </a:lnTo>
                  <a:lnTo>
                    <a:pt x="2542194" y="1232484"/>
                  </a:lnTo>
                  <a:lnTo>
                    <a:pt x="2518383" y="1264977"/>
                  </a:lnTo>
                  <a:lnTo>
                    <a:pt x="2520413" y="1277750"/>
                  </a:lnTo>
                  <a:lnTo>
                    <a:pt x="2550875" y="1305654"/>
                  </a:lnTo>
                  <a:lnTo>
                    <a:pt x="2593288" y="1319047"/>
                  </a:lnTo>
                  <a:lnTo>
                    <a:pt x="2655544" y="1332937"/>
                  </a:lnTo>
                  <a:lnTo>
                    <a:pt x="2695834" y="1341711"/>
                  </a:lnTo>
                  <a:lnTo>
                    <a:pt x="2765158" y="1359817"/>
                  </a:lnTo>
                  <a:lnTo>
                    <a:pt x="2820500" y="1379954"/>
                  </a:lnTo>
                  <a:lnTo>
                    <a:pt x="2867998" y="1410586"/>
                  </a:lnTo>
                  <a:lnTo>
                    <a:pt x="2907048" y="1453651"/>
                  </a:lnTo>
                  <a:lnTo>
                    <a:pt x="2927882" y="1511566"/>
                  </a:lnTo>
                  <a:lnTo>
                    <a:pt x="2930859" y="1546244"/>
                  </a:lnTo>
                  <a:lnTo>
                    <a:pt x="2925619" y="1604252"/>
                  </a:lnTo>
                  <a:lnTo>
                    <a:pt x="2909900" y="1654262"/>
                  </a:lnTo>
                  <a:lnTo>
                    <a:pt x="2883702" y="1696272"/>
                  </a:lnTo>
                  <a:lnTo>
                    <a:pt x="2847024" y="1730283"/>
                  </a:lnTo>
                  <a:lnTo>
                    <a:pt x="2811238" y="1751803"/>
                  </a:lnTo>
                  <a:lnTo>
                    <a:pt x="2770948" y="1768540"/>
                  </a:lnTo>
                  <a:lnTo>
                    <a:pt x="2726154" y="1780495"/>
                  </a:lnTo>
                  <a:lnTo>
                    <a:pt x="2676855" y="1787668"/>
                  </a:lnTo>
                  <a:lnTo>
                    <a:pt x="2623052" y="1790059"/>
                  </a:lnTo>
                  <a:lnTo>
                    <a:pt x="2560478" y="1787866"/>
                  </a:lnTo>
                  <a:lnTo>
                    <a:pt x="2503719" y="1781289"/>
                  </a:lnTo>
                  <a:lnTo>
                    <a:pt x="2452773" y="1770326"/>
                  </a:lnTo>
                  <a:lnTo>
                    <a:pt x="2407642" y="1754977"/>
                  </a:lnTo>
                  <a:lnTo>
                    <a:pt x="2368324" y="1735244"/>
                  </a:lnTo>
                  <a:lnTo>
                    <a:pt x="2335643" y="1709945"/>
                  </a:lnTo>
                  <a:lnTo>
                    <a:pt x="2310225" y="1677899"/>
                  </a:lnTo>
                  <a:lnTo>
                    <a:pt x="2292069" y="1639107"/>
                  </a:lnTo>
                  <a:lnTo>
                    <a:pt x="2281175" y="1593569"/>
                  </a:lnTo>
                  <a:lnTo>
                    <a:pt x="2277544" y="1541284"/>
                  </a:lnTo>
                  <a:lnTo>
                    <a:pt x="2489859" y="1541284"/>
                  </a:lnTo>
                  <a:lnTo>
                    <a:pt x="2491564" y="1565513"/>
                  </a:lnTo>
                  <a:lnTo>
                    <a:pt x="2496680" y="1585371"/>
                  </a:lnTo>
                  <a:lnTo>
                    <a:pt x="2532815" y="1619677"/>
                  </a:lnTo>
                  <a:lnTo>
                    <a:pt x="2575600" y="1628482"/>
                  </a:lnTo>
                  <a:lnTo>
                    <a:pt x="2602713" y="1629583"/>
                  </a:lnTo>
                  <a:lnTo>
                    <a:pt x="2623114" y="1629009"/>
                  </a:lnTo>
                  <a:lnTo>
                    <a:pt x="2673154" y="1620405"/>
                  </a:lnTo>
                  <a:lnTo>
                    <a:pt x="2701182" y="1582953"/>
                  </a:lnTo>
                  <a:lnTo>
                    <a:pt x="2699244" y="1570985"/>
                  </a:lnTo>
                  <a:lnTo>
                    <a:pt x="2670178" y="1544756"/>
                  </a:lnTo>
                  <a:lnTo>
                    <a:pt x="2629439" y="1531672"/>
                  </a:lnTo>
                  <a:lnTo>
                    <a:pt x="2569229" y="1517720"/>
                  </a:lnTo>
                  <a:lnTo>
                    <a:pt x="2528397" y="1508559"/>
                  </a:lnTo>
                  <a:lnTo>
                    <a:pt x="2491223" y="1499180"/>
                  </a:lnTo>
                  <a:lnTo>
                    <a:pt x="2427851" y="1479772"/>
                  </a:lnTo>
                  <a:lnTo>
                    <a:pt x="2375578" y="1453480"/>
                  </a:lnTo>
                  <a:lnTo>
                    <a:pt x="2330375" y="1414292"/>
                  </a:lnTo>
                  <a:lnTo>
                    <a:pt x="2299123" y="1360345"/>
                  </a:lnTo>
                  <a:lnTo>
                    <a:pt x="2288706" y="1290276"/>
                  </a:lnTo>
                  <a:lnTo>
                    <a:pt x="2294255" y="1236639"/>
                  </a:lnTo>
                  <a:lnTo>
                    <a:pt x="2310904" y="1190567"/>
                  </a:lnTo>
                  <a:lnTo>
                    <a:pt x="2338653" y="1152060"/>
                  </a:lnTo>
                  <a:lnTo>
                    <a:pt x="2377501" y="1121118"/>
                  </a:lnTo>
                  <a:lnTo>
                    <a:pt x="2415003" y="1101564"/>
                  </a:lnTo>
                  <a:lnTo>
                    <a:pt x="2456276" y="1086354"/>
                  </a:lnTo>
                  <a:lnTo>
                    <a:pt x="2501318" y="1075490"/>
                  </a:lnTo>
                  <a:lnTo>
                    <a:pt x="2550131" y="1068972"/>
                  </a:lnTo>
                  <a:lnTo>
                    <a:pt x="2602713" y="1066799"/>
                  </a:lnTo>
                  <a:close/>
                </a:path>
                <a:path w="10670540" h="1790064">
                  <a:moveTo>
                    <a:pt x="3521988" y="1777905"/>
                  </a:moveTo>
                  <a:lnTo>
                    <a:pt x="3228567" y="1438599"/>
                  </a:lnTo>
                  <a:lnTo>
                    <a:pt x="3228567" y="1777905"/>
                  </a:lnTo>
                  <a:lnTo>
                    <a:pt x="3022205" y="1777905"/>
                  </a:lnTo>
                  <a:lnTo>
                    <a:pt x="3022205" y="1078953"/>
                  </a:lnTo>
                  <a:lnTo>
                    <a:pt x="3218398" y="1078953"/>
                  </a:lnTo>
                  <a:lnTo>
                    <a:pt x="3511819" y="1423221"/>
                  </a:lnTo>
                  <a:lnTo>
                    <a:pt x="3511819" y="1078953"/>
                  </a:lnTo>
                  <a:lnTo>
                    <a:pt x="3718181" y="1078953"/>
                  </a:lnTo>
                  <a:lnTo>
                    <a:pt x="3718181" y="1777905"/>
                  </a:lnTo>
                  <a:lnTo>
                    <a:pt x="3521988" y="1777905"/>
                  </a:lnTo>
                  <a:close/>
                </a:path>
                <a:path w="10670540" h="1790064">
                  <a:moveTo>
                    <a:pt x="3947839" y="1373614"/>
                  </a:moveTo>
                  <a:lnTo>
                    <a:pt x="3878638" y="1373614"/>
                  </a:lnTo>
                  <a:lnTo>
                    <a:pt x="3830768" y="1228268"/>
                  </a:lnTo>
                  <a:lnTo>
                    <a:pt x="3830768" y="1078953"/>
                  </a:lnTo>
                  <a:lnTo>
                    <a:pt x="3996453" y="1078953"/>
                  </a:lnTo>
                  <a:lnTo>
                    <a:pt x="3996453" y="1228268"/>
                  </a:lnTo>
                  <a:lnTo>
                    <a:pt x="3947839" y="1373614"/>
                  </a:lnTo>
                  <a:close/>
                </a:path>
                <a:path w="10670540" h="1790064">
                  <a:moveTo>
                    <a:pt x="4512538" y="1257784"/>
                  </a:moveTo>
                  <a:lnTo>
                    <a:pt x="4512538" y="1777905"/>
                  </a:lnTo>
                  <a:lnTo>
                    <a:pt x="4288070" y="1777905"/>
                  </a:lnTo>
                  <a:lnTo>
                    <a:pt x="4288070" y="1257784"/>
                  </a:lnTo>
                  <a:lnTo>
                    <a:pt x="4058392" y="1257784"/>
                  </a:lnTo>
                  <a:lnTo>
                    <a:pt x="4058392" y="1078953"/>
                  </a:lnTo>
                  <a:lnTo>
                    <a:pt x="4741223" y="1078953"/>
                  </a:lnTo>
                  <a:lnTo>
                    <a:pt x="4741223" y="1257784"/>
                  </a:lnTo>
                  <a:lnTo>
                    <a:pt x="4512538" y="1257784"/>
                  </a:lnTo>
                  <a:close/>
                </a:path>
                <a:path w="10670540" h="1790064">
                  <a:moveTo>
                    <a:pt x="5141367" y="1078953"/>
                  </a:moveTo>
                  <a:lnTo>
                    <a:pt x="5706134" y="1078953"/>
                  </a:lnTo>
                  <a:lnTo>
                    <a:pt x="5706134" y="1246622"/>
                  </a:lnTo>
                  <a:lnTo>
                    <a:pt x="5365836" y="1246622"/>
                  </a:lnTo>
                  <a:lnTo>
                    <a:pt x="5365836" y="1366421"/>
                  </a:lnTo>
                  <a:lnTo>
                    <a:pt x="5658512" y="1366421"/>
                  </a:lnTo>
                  <a:lnTo>
                    <a:pt x="5658512" y="1526898"/>
                  </a:lnTo>
                  <a:lnTo>
                    <a:pt x="5365836" y="1526898"/>
                  </a:lnTo>
                  <a:lnTo>
                    <a:pt x="5365836" y="1777905"/>
                  </a:lnTo>
                  <a:lnTo>
                    <a:pt x="5141367" y="1777905"/>
                  </a:lnTo>
                  <a:lnTo>
                    <a:pt x="5141367" y="1078953"/>
                  </a:lnTo>
                  <a:close/>
                </a:path>
                <a:path w="10670540" h="1790064">
                  <a:moveTo>
                    <a:pt x="5798653" y="1078953"/>
                  </a:moveTo>
                  <a:lnTo>
                    <a:pt x="6403106" y="1078953"/>
                  </a:lnTo>
                  <a:lnTo>
                    <a:pt x="6403106" y="1246622"/>
                  </a:lnTo>
                  <a:lnTo>
                    <a:pt x="6023122" y="1246622"/>
                  </a:lnTo>
                  <a:lnTo>
                    <a:pt x="6023122" y="1343106"/>
                  </a:lnTo>
                  <a:lnTo>
                    <a:pt x="6348291" y="1343106"/>
                  </a:lnTo>
                  <a:lnTo>
                    <a:pt x="6348291" y="1503583"/>
                  </a:lnTo>
                  <a:lnTo>
                    <a:pt x="6023122" y="1503583"/>
                  </a:lnTo>
                  <a:lnTo>
                    <a:pt x="6023122" y="1610236"/>
                  </a:lnTo>
                  <a:lnTo>
                    <a:pt x="6410298" y="1610236"/>
                  </a:lnTo>
                  <a:lnTo>
                    <a:pt x="6410298" y="1777905"/>
                  </a:lnTo>
                  <a:lnTo>
                    <a:pt x="5798653" y="1777905"/>
                  </a:lnTo>
                  <a:lnTo>
                    <a:pt x="5798653" y="1078953"/>
                  </a:lnTo>
                  <a:close/>
                </a:path>
                <a:path w="10670540" h="1790064">
                  <a:moveTo>
                    <a:pt x="6511814" y="1078953"/>
                  </a:moveTo>
                  <a:lnTo>
                    <a:pt x="7116267" y="1078953"/>
                  </a:lnTo>
                  <a:lnTo>
                    <a:pt x="7116267" y="1246622"/>
                  </a:lnTo>
                  <a:lnTo>
                    <a:pt x="6736283" y="1246622"/>
                  </a:lnTo>
                  <a:lnTo>
                    <a:pt x="6736283" y="1343106"/>
                  </a:lnTo>
                  <a:lnTo>
                    <a:pt x="7061452" y="1343106"/>
                  </a:lnTo>
                  <a:lnTo>
                    <a:pt x="7061452" y="1503583"/>
                  </a:lnTo>
                  <a:lnTo>
                    <a:pt x="6736283" y="1503583"/>
                  </a:lnTo>
                  <a:lnTo>
                    <a:pt x="6736283" y="1610236"/>
                  </a:lnTo>
                  <a:lnTo>
                    <a:pt x="7123460" y="1610236"/>
                  </a:lnTo>
                  <a:lnTo>
                    <a:pt x="7123460" y="1777905"/>
                  </a:lnTo>
                  <a:lnTo>
                    <a:pt x="6511814" y="1777905"/>
                  </a:lnTo>
                  <a:lnTo>
                    <a:pt x="6511814" y="1078953"/>
                  </a:lnTo>
                  <a:close/>
                </a:path>
                <a:path w="10670540" h="1790064">
                  <a:moveTo>
                    <a:pt x="7224975" y="1078953"/>
                  </a:moveTo>
                  <a:lnTo>
                    <a:pt x="7449444" y="1078953"/>
                  </a:lnTo>
                  <a:lnTo>
                    <a:pt x="7449444" y="1599075"/>
                  </a:lnTo>
                  <a:lnTo>
                    <a:pt x="7808097" y="1599075"/>
                  </a:lnTo>
                  <a:lnTo>
                    <a:pt x="7808097" y="1777905"/>
                  </a:lnTo>
                  <a:lnTo>
                    <a:pt x="7224975" y="1777905"/>
                  </a:lnTo>
                  <a:lnTo>
                    <a:pt x="7224975" y="1078953"/>
                  </a:lnTo>
                  <a:close/>
                </a:path>
                <a:path w="10670540" h="1790064">
                  <a:moveTo>
                    <a:pt x="8200237" y="1078953"/>
                  </a:moveTo>
                  <a:lnTo>
                    <a:pt x="8424705" y="1078953"/>
                  </a:lnTo>
                  <a:lnTo>
                    <a:pt x="8424705" y="1599075"/>
                  </a:lnTo>
                  <a:lnTo>
                    <a:pt x="8783359" y="1599075"/>
                  </a:lnTo>
                  <a:lnTo>
                    <a:pt x="8783359" y="1777905"/>
                  </a:lnTo>
                  <a:lnTo>
                    <a:pt x="8200237" y="1777905"/>
                  </a:lnTo>
                  <a:lnTo>
                    <a:pt x="8200237" y="1078953"/>
                  </a:lnTo>
                  <a:close/>
                </a:path>
                <a:path w="10670540" h="1790064">
                  <a:moveTo>
                    <a:pt x="8867692" y="1777905"/>
                  </a:moveTo>
                  <a:lnTo>
                    <a:pt x="8867692" y="1078953"/>
                  </a:lnTo>
                  <a:lnTo>
                    <a:pt x="9092160" y="1078953"/>
                  </a:lnTo>
                  <a:lnTo>
                    <a:pt x="9092160" y="1777905"/>
                  </a:lnTo>
                  <a:lnTo>
                    <a:pt x="8867692" y="1777905"/>
                  </a:lnTo>
                  <a:close/>
                </a:path>
                <a:path w="10670540" h="1790064">
                  <a:moveTo>
                    <a:pt x="9705880" y="1078953"/>
                  </a:moveTo>
                  <a:lnTo>
                    <a:pt x="9984171" y="1078953"/>
                  </a:lnTo>
                  <a:lnTo>
                    <a:pt x="9733164" y="1366421"/>
                  </a:lnTo>
                  <a:lnTo>
                    <a:pt x="9989380" y="1777905"/>
                  </a:lnTo>
                  <a:lnTo>
                    <a:pt x="9724234" y="1777905"/>
                  </a:lnTo>
                  <a:lnTo>
                    <a:pt x="9578888" y="1521937"/>
                  </a:lnTo>
                  <a:lnTo>
                    <a:pt x="9456856" y="1621398"/>
                  </a:lnTo>
                  <a:lnTo>
                    <a:pt x="9456856" y="1777905"/>
                  </a:lnTo>
                  <a:lnTo>
                    <a:pt x="9232388" y="1777905"/>
                  </a:lnTo>
                  <a:lnTo>
                    <a:pt x="9232388" y="1078953"/>
                  </a:lnTo>
                  <a:lnTo>
                    <a:pt x="9456856" y="1078953"/>
                  </a:lnTo>
                  <a:lnTo>
                    <a:pt x="9456856" y="1377583"/>
                  </a:lnTo>
                  <a:lnTo>
                    <a:pt x="9705880" y="1078953"/>
                  </a:lnTo>
                  <a:close/>
                </a:path>
                <a:path w="10670540" h="1790064">
                  <a:moveTo>
                    <a:pt x="10058314" y="1078953"/>
                  </a:moveTo>
                  <a:lnTo>
                    <a:pt x="10662766" y="1078953"/>
                  </a:lnTo>
                  <a:lnTo>
                    <a:pt x="10662766" y="1246622"/>
                  </a:lnTo>
                  <a:lnTo>
                    <a:pt x="10282783" y="1246622"/>
                  </a:lnTo>
                  <a:lnTo>
                    <a:pt x="10282783" y="1343106"/>
                  </a:lnTo>
                  <a:lnTo>
                    <a:pt x="10607951" y="1343106"/>
                  </a:lnTo>
                  <a:lnTo>
                    <a:pt x="10607951" y="1503583"/>
                  </a:lnTo>
                  <a:lnTo>
                    <a:pt x="10282783" y="1503583"/>
                  </a:lnTo>
                  <a:lnTo>
                    <a:pt x="10282783" y="1610236"/>
                  </a:lnTo>
                  <a:lnTo>
                    <a:pt x="10669959" y="1610236"/>
                  </a:lnTo>
                  <a:lnTo>
                    <a:pt x="10669959" y="1777905"/>
                  </a:lnTo>
                  <a:lnTo>
                    <a:pt x="10058314" y="1777905"/>
                  </a:lnTo>
                  <a:lnTo>
                    <a:pt x="10058314" y="1078953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795899" y="6355503"/>
            <a:ext cx="6693534" cy="763270"/>
            <a:chOff x="5795899" y="6355503"/>
            <a:chExt cx="6693534" cy="763270"/>
          </a:xfrm>
        </p:grpSpPr>
        <p:sp>
          <p:nvSpPr>
            <p:cNvPr id="17" name="object 17"/>
            <p:cNvSpPr/>
            <p:nvPr/>
          </p:nvSpPr>
          <p:spPr>
            <a:xfrm>
              <a:off x="5815901" y="6387659"/>
              <a:ext cx="2407285" cy="699135"/>
            </a:xfrm>
            <a:custGeom>
              <a:avLst/>
              <a:gdLst/>
              <a:ahLst/>
              <a:cxnLst/>
              <a:rect l="l" t="t" r="r" b="b"/>
              <a:pathLst>
                <a:path w="2407284" h="699134">
                  <a:moveTo>
                    <a:pt x="614621" y="698952"/>
                  </a:moveTo>
                  <a:lnTo>
                    <a:pt x="614621" y="446952"/>
                  </a:lnTo>
                  <a:lnTo>
                    <a:pt x="614838" y="423467"/>
                  </a:lnTo>
                  <a:lnTo>
                    <a:pt x="616575" y="375472"/>
                  </a:lnTo>
                  <a:lnTo>
                    <a:pt x="619969" y="327277"/>
                  </a:lnTo>
                  <a:lnTo>
                    <a:pt x="623814" y="285856"/>
                  </a:lnTo>
                  <a:lnTo>
                    <a:pt x="627581" y="252899"/>
                  </a:lnTo>
                  <a:lnTo>
                    <a:pt x="629007" y="240714"/>
                  </a:lnTo>
                  <a:lnTo>
                    <a:pt x="630061" y="231568"/>
                  </a:lnTo>
                  <a:lnTo>
                    <a:pt x="630743" y="225460"/>
                  </a:lnTo>
                  <a:lnTo>
                    <a:pt x="626775" y="225460"/>
                  </a:lnTo>
                  <a:lnTo>
                    <a:pt x="497798" y="698952"/>
                  </a:lnTo>
                  <a:lnTo>
                    <a:pt x="321944" y="698952"/>
                  </a:lnTo>
                  <a:lnTo>
                    <a:pt x="191976" y="226452"/>
                  </a:lnTo>
                  <a:lnTo>
                    <a:pt x="188007" y="226452"/>
                  </a:lnTo>
                  <a:lnTo>
                    <a:pt x="188720" y="232529"/>
                  </a:lnTo>
                  <a:lnTo>
                    <a:pt x="189868" y="241582"/>
                  </a:lnTo>
                  <a:lnTo>
                    <a:pt x="191449" y="253612"/>
                  </a:lnTo>
                  <a:lnTo>
                    <a:pt x="193464" y="268617"/>
                  </a:lnTo>
                  <a:lnTo>
                    <a:pt x="195665" y="286135"/>
                  </a:lnTo>
                  <a:lnTo>
                    <a:pt x="199882" y="327308"/>
                  </a:lnTo>
                  <a:lnTo>
                    <a:pt x="203742" y="375472"/>
                  </a:lnTo>
                  <a:lnTo>
                    <a:pt x="205850" y="423467"/>
                  </a:lnTo>
                  <a:lnTo>
                    <a:pt x="206114" y="698952"/>
                  </a:lnTo>
                  <a:lnTo>
                    <a:pt x="0" y="698952"/>
                  </a:lnTo>
                  <a:lnTo>
                    <a:pt x="0" y="0"/>
                  </a:lnTo>
                  <a:lnTo>
                    <a:pt x="316984" y="0"/>
                  </a:lnTo>
                  <a:lnTo>
                    <a:pt x="422645" y="403298"/>
                  </a:lnTo>
                  <a:lnTo>
                    <a:pt x="426613" y="403298"/>
                  </a:lnTo>
                  <a:lnTo>
                    <a:pt x="531283" y="0"/>
                  </a:lnTo>
                  <a:lnTo>
                    <a:pt x="837105" y="0"/>
                  </a:lnTo>
                  <a:lnTo>
                    <a:pt x="837105" y="698952"/>
                  </a:lnTo>
                  <a:lnTo>
                    <a:pt x="614621" y="698952"/>
                  </a:lnTo>
                  <a:close/>
                </a:path>
                <a:path w="2407284" h="699134">
                  <a:moveTo>
                    <a:pt x="1421111" y="698952"/>
                  </a:moveTo>
                  <a:lnTo>
                    <a:pt x="1391844" y="600483"/>
                  </a:lnTo>
                  <a:lnTo>
                    <a:pt x="1146789" y="600483"/>
                  </a:lnTo>
                  <a:lnTo>
                    <a:pt x="1117521" y="698952"/>
                  </a:lnTo>
                  <a:lnTo>
                    <a:pt x="887844" y="698952"/>
                  </a:lnTo>
                  <a:lnTo>
                    <a:pt x="1142820" y="0"/>
                  </a:lnTo>
                  <a:lnTo>
                    <a:pt x="1403997" y="0"/>
                  </a:lnTo>
                  <a:lnTo>
                    <a:pt x="1658973" y="698952"/>
                  </a:lnTo>
                  <a:lnTo>
                    <a:pt x="1421111" y="698952"/>
                  </a:lnTo>
                  <a:close/>
                </a:path>
                <a:path w="2407284" h="699134">
                  <a:moveTo>
                    <a:pt x="1193667" y="443976"/>
                  </a:moveTo>
                  <a:lnTo>
                    <a:pt x="1344966" y="443976"/>
                  </a:lnTo>
                  <a:lnTo>
                    <a:pt x="1271797" y="194952"/>
                  </a:lnTo>
                  <a:lnTo>
                    <a:pt x="1267828" y="194952"/>
                  </a:lnTo>
                  <a:lnTo>
                    <a:pt x="1193667" y="443976"/>
                  </a:lnTo>
                  <a:close/>
                </a:path>
                <a:path w="2407284" h="699134">
                  <a:moveTo>
                    <a:pt x="2386363" y="214299"/>
                  </a:moveTo>
                  <a:lnTo>
                    <a:pt x="2377682" y="275252"/>
                  </a:lnTo>
                  <a:lnTo>
                    <a:pt x="2351639" y="330129"/>
                  </a:lnTo>
                  <a:lnTo>
                    <a:pt x="2309287" y="375085"/>
                  </a:lnTo>
                  <a:lnTo>
                    <a:pt x="2251186" y="406275"/>
                  </a:lnTo>
                  <a:lnTo>
                    <a:pt x="2406702" y="698952"/>
                  </a:lnTo>
                  <a:lnTo>
                    <a:pt x="2154702" y="698952"/>
                  </a:lnTo>
                  <a:lnTo>
                    <a:pt x="2030686" y="443976"/>
                  </a:lnTo>
                  <a:lnTo>
                    <a:pt x="1947348" y="443976"/>
                  </a:lnTo>
                  <a:lnTo>
                    <a:pt x="1947348" y="698952"/>
                  </a:lnTo>
                  <a:lnTo>
                    <a:pt x="1722879" y="698952"/>
                  </a:lnTo>
                  <a:lnTo>
                    <a:pt x="1722879" y="0"/>
                  </a:lnTo>
                  <a:lnTo>
                    <a:pt x="2150733" y="0"/>
                  </a:lnTo>
                  <a:lnTo>
                    <a:pt x="2220430" y="7254"/>
                  </a:lnTo>
                  <a:lnTo>
                    <a:pt x="2279214" y="29019"/>
                  </a:lnTo>
                  <a:lnTo>
                    <a:pt x="2325906" y="62938"/>
                  </a:lnTo>
                  <a:lnTo>
                    <a:pt x="2359328" y="107149"/>
                  </a:lnTo>
                  <a:lnTo>
                    <a:pt x="2379604" y="158616"/>
                  </a:lnTo>
                  <a:lnTo>
                    <a:pt x="2384674" y="185930"/>
                  </a:lnTo>
                  <a:lnTo>
                    <a:pt x="2386363" y="214299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3247" y="6527140"/>
              <a:ext cx="250335" cy="16898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308832" y="6375505"/>
              <a:ext cx="4160520" cy="723265"/>
            </a:xfrm>
            <a:custGeom>
              <a:avLst/>
              <a:gdLst/>
              <a:ahLst/>
              <a:cxnLst/>
              <a:rect l="l" t="t" r="r" b="b"/>
              <a:pathLst>
                <a:path w="4160520" h="723265">
                  <a:moveTo>
                    <a:pt x="473491" y="12153"/>
                  </a:moveTo>
                  <a:lnTo>
                    <a:pt x="751783" y="12153"/>
                  </a:lnTo>
                  <a:lnTo>
                    <a:pt x="500775" y="299621"/>
                  </a:lnTo>
                  <a:lnTo>
                    <a:pt x="756991" y="711105"/>
                  </a:lnTo>
                  <a:lnTo>
                    <a:pt x="491846" y="711105"/>
                  </a:lnTo>
                  <a:lnTo>
                    <a:pt x="346499" y="455137"/>
                  </a:lnTo>
                  <a:lnTo>
                    <a:pt x="224468" y="554598"/>
                  </a:lnTo>
                  <a:lnTo>
                    <a:pt x="224468" y="711105"/>
                  </a:lnTo>
                  <a:lnTo>
                    <a:pt x="0" y="711105"/>
                  </a:lnTo>
                  <a:lnTo>
                    <a:pt x="0" y="12153"/>
                  </a:lnTo>
                  <a:lnTo>
                    <a:pt x="224468" y="12153"/>
                  </a:lnTo>
                  <a:lnTo>
                    <a:pt x="224468" y="310783"/>
                  </a:lnTo>
                  <a:lnTo>
                    <a:pt x="473491" y="12153"/>
                  </a:lnTo>
                  <a:close/>
                </a:path>
                <a:path w="4160520" h="723265">
                  <a:moveTo>
                    <a:pt x="825925" y="12153"/>
                  </a:moveTo>
                  <a:lnTo>
                    <a:pt x="1430378" y="12153"/>
                  </a:lnTo>
                  <a:lnTo>
                    <a:pt x="1430378" y="179822"/>
                  </a:lnTo>
                  <a:lnTo>
                    <a:pt x="1050393" y="179822"/>
                  </a:lnTo>
                  <a:lnTo>
                    <a:pt x="1050393" y="276306"/>
                  </a:lnTo>
                  <a:lnTo>
                    <a:pt x="1375563" y="276306"/>
                  </a:lnTo>
                  <a:lnTo>
                    <a:pt x="1375563" y="436783"/>
                  </a:lnTo>
                  <a:lnTo>
                    <a:pt x="1050393" y="436783"/>
                  </a:lnTo>
                  <a:lnTo>
                    <a:pt x="1050393" y="543436"/>
                  </a:lnTo>
                  <a:lnTo>
                    <a:pt x="1437570" y="543436"/>
                  </a:lnTo>
                  <a:lnTo>
                    <a:pt x="1437570" y="711105"/>
                  </a:lnTo>
                  <a:lnTo>
                    <a:pt x="825925" y="711105"/>
                  </a:lnTo>
                  <a:lnTo>
                    <a:pt x="825925" y="12153"/>
                  </a:lnTo>
                  <a:close/>
                </a:path>
                <a:path w="4160520" h="723265">
                  <a:moveTo>
                    <a:pt x="1941393" y="190984"/>
                  </a:moveTo>
                  <a:lnTo>
                    <a:pt x="1941393" y="711105"/>
                  </a:lnTo>
                  <a:lnTo>
                    <a:pt x="1716925" y="711105"/>
                  </a:lnTo>
                  <a:lnTo>
                    <a:pt x="1716925" y="190984"/>
                  </a:lnTo>
                  <a:lnTo>
                    <a:pt x="1487248" y="190984"/>
                  </a:lnTo>
                  <a:lnTo>
                    <a:pt x="1487248" y="12153"/>
                  </a:lnTo>
                  <a:lnTo>
                    <a:pt x="2170078" y="12153"/>
                  </a:lnTo>
                  <a:lnTo>
                    <a:pt x="2170078" y="190984"/>
                  </a:lnTo>
                  <a:lnTo>
                    <a:pt x="1941393" y="190984"/>
                  </a:lnTo>
                  <a:close/>
                </a:path>
                <a:path w="4160520" h="723265">
                  <a:moveTo>
                    <a:pt x="2262416" y="711105"/>
                  </a:moveTo>
                  <a:lnTo>
                    <a:pt x="2262416" y="12153"/>
                  </a:lnTo>
                  <a:lnTo>
                    <a:pt x="2486884" y="12153"/>
                  </a:lnTo>
                  <a:lnTo>
                    <a:pt x="2486884" y="711105"/>
                  </a:lnTo>
                  <a:lnTo>
                    <a:pt x="2262416" y="711105"/>
                  </a:lnTo>
                  <a:close/>
                </a:path>
                <a:path w="4160520" h="723265">
                  <a:moveTo>
                    <a:pt x="3126896" y="711105"/>
                  </a:moveTo>
                  <a:lnTo>
                    <a:pt x="2833474" y="371799"/>
                  </a:lnTo>
                  <a:lnTo>
                    <a:pt x="2833474" y="711105"/>
                  </a:lnTo>
                  <a:lnTo>
                    <a:pt x="2627112" y="711105"/>
                  </a:lnTo>
                  <a:lnTo>
                    <a:pt x="2627112" y="12153"/>
                  </a:lnTo>
                  <a:lnTo>
                    <a:pt x="2823305" y="12153"/>
                  </a:lnTo>
                  <a:lnTo>
                    <a:pt x="3116726" y="356421"/>
                  </a:lnTo>
                  <a:lnTo>
                    <a:pt x="3116726" y="12153"/>
                  </a:lnTo>
                  <a:lnTo>
                    <a:pt x="3323088" y="12153"/>
                  </a:lnTo>
                  <a:lnTo>
                    <a:pt x="3323088" y="711105"/>
                  </a:lnTo>
                  <a:lnTo>
                    <a:pt x="3126896" y="711105"/>
                  </a:lnTo>
                  <a:close/>
                </a:path>
                <a:path w="4160520" h="723265">
                  <a:moveTo>
                    <a:pt x="3804498" y="0"/>
                  </a:moveTo>
                  <a:lnTo>
                    <a:pt x="3853562" y="1906"/>
                  </a:lnTo>
                  <a:lnTo>
                    <a:pt x="3900052" y="7627"/>
                  </a:lnTo>
                  <a:lnTo>
                    <a:pt x="3943969" y="17160"/>
                  </a:lnTo>
                  <a:lnTo>
                    <a:pt x="3985313" y="30508"/>
                  </a:lnTo>
                  <a:lnTo>
                    <a:pt x="4023417" y="47575"/>
                  </a:lnTo>
                  <a:lnTo>
                    <a:pt x="4057366" y="68270"/>
                  </a:lnTo>
                  <a:lnTo>
                    <a:pt x="4087161" y="92593"/>
                  </a:lnTo>
                  <a:lnTo>
                    <a:pt x="4133527" y="151810"/>
                  </a:lnTo>
                  <a:lnTo>
                    <a:pt x="4157215" y="224111"/>
                  </a:lnTo>
                  <a:lnTo>
                    <a:pt x="4160176" y="265145"/>
                  </a:lnTo>
                  <a:lnTo>
                    <a:pt x="3945876" y="265145"/>
                  </a:lnTo>
                  <a:lnTo>
                    <a:pt x="3943458" y="244372"/>
                  </a:lnTo>
                  <a:lnTo>
                    <a:pt x="3936203" y="225708"/>
                  </a:lnTo>
                  <a:lnTo>
                    <a:pt x="3907183" y="194704"/>
                  </a:lnTo>
                  <a:lnTo>
                    <a:pt x="3864460" y="174428"/>
                  </a:lnTo>
                  <a:lnTo>
                    <a:pt x="3813675" y="167669"/>
                  </a:lnTo>
                  <a:lnTo>
                    <a:pt x="3776517" y="170304"/>
                  </a:lnTo>
                  <a:lnTo>
                    <a:pt x="3716617" y="191387"/>
                  </a:lnTo>
                  <a:lnTo>
                    <a:pt x="3676080" y="233103"/>
                  </a:lnTo>
                  <a:lnTo>
                    <a:pt x="3655741" y="292754"/>
                  </a:lnTo>
                  <a:lnTo>
                    <a:pt x="3653199" y="329137"/>
                  </a:lnTo>
                  <a:lnTo>
                    <a:pt x="3653199" y="394121"/>
                  </a:lnTo>
                  <a:lnTo>
                    <a:pt x="3663368" y="462516"/>
                  </a:lnTo>
                  <a:lnTo>
                    <a:pt x="3693876" y="513424"/>
                  </a:lnTo>
                  <a:lnTo>
                    <a:pt x="3744164" y="545048"/>
                  </a:lnTo>
                  <a:lnTo>
                    <a:pt x="3813675" y="555590"/>
                  </a:lnTo>
                  <a:lnTo>
                    <a:pt x="3840075" y="553977"/>
                  </a:lnTo>
                  <a:lnTo>
                    <a:pt x="3886829" y="541080"/>
                  </a:lnTo>
                  <a:lnTo>
                    <a:pt x="3924112" y="515874"/>
                  </a:lnTo>
                  <a:lnTo>
                    <a:pt x="3943458" y="482637"/>
                  </a:lnTo>
                  <a:lnTo>
                    <a:pt x="3945876" y="463322"/>
                  </a:lnTo>
                  <a:lnTo>
                    <a:pt x="3787384" y="463322"/>
                  </a:lnTo>
                  <a:lnTo>
                    <a:pt x="3787384" y="320952"/>
                  </a:lnTo>
                  <a:lnTo>
                    <a:pt x="4160176" y="320952"/>
                  </a:lnTo>
                  <a:lnTo>
                    <a:pt x="4160176" y="711105"/>
                  </a:lnTo>
                  <a:lnTo>
                    <a:pt x="4044345" y="711105"/>
                  </a:lnTo>
                  <a:lnTo>
                    <a:pt x="4022022" y="641905"/>
                  </a:lnTo>
                  <a:lnTo>
                    <a:pt x="3981464" y="671192"/>
                  </a:lnTo>
                  <a:lnTo>
                    <a:pt x="3936183" y="693971"/>
                  </a:lnTo>
                  <a:lnTo>
                    <a:pt x="3886180" y="710242"/>
                  </a:lnTo>
                  <a:lnTo>
                    <a:pt x="3831454" y="720005"/>
                  </a:lnTo>
                  <a:lnTo>
                    <a:pt x="3772006" y="723259"/>
                  </a:lnTo>
                  <a:lnTo>
                    <a:pt x="3716523" y="720737"/>
                  </a:lnTo>
                  <a:lnTo>
                    <a:pt x="3665821" y="713172"/>
                  </a:lnTo>
                  <a:lnTo>
                    <a:pt x="3619901" y="700564"/>
                  </a:lnTo>
                  <a:lnTo>
                    <a:pt x="3578762" y="682913"/>
                  </a:lnTo>
                  <a:lnTo>
                    <a:pt x="3542405" y="660218"/>
                  </a:lnTo>
                  <a:lnTo>
                    <a:pt x="3510829" y="632479"/>
                  </a:lnTo>
                  <a:lnTo>
                    <a:pt x="3484152" y="599670"/>
                  </a:lnTo>
                  <a:lnTo>
                    <a:pt x="3462325" y="561928"/>
                  </a:lnTo>
                  <a:lnTo>
                    <a:pt x="3445349" y="519253"/>
                  </a:lnTo>
                  <a:lnTo>
                    <a:pt x="3433223" y="471645"/>
                  </a:lnTo>
                  <a:lnTo>
                    <a:pt x="3425947" y="419104"/>
                  </a:lnTo>
                  <a:lnTo>
                    <a:pt x="3423522" y="361629"/>
                  </a:lnTo>
                  <a:lnTo>
                    <a:pt x="3426271" y="304741"/>
                  </a:lnTo>
                  <a:lnTo>
                    <a:pt x="3434518" y="252633"/>
                  </a:lnTo>
                  <a:lnTo>
                    <a:pt x="3448263" y="205308"/>
                  </a:lnTo>
                  <a:lnTo>
                    <a:pt x="3467506" y="162763"/>
                  </a:lnTo>
                  <a:lnTo>
                    <a:pt x="3492247" y="125001"/>
                  </a:lnTo>
                  <a:lnTo>
                    <a:pt x="3522487" y="92019"/>
                  </a:lnTo>
                  <a:lnTo>
                    <a:pt x="3557879" y="63902"/>
                  </a:lnTo>
                  <a:lnTo>
                    <a:pt x="3597916" y="40897"/>
                  </a:lnTo>
                  <a:lnTo>
                    <a:pt x="3642596" y="23004"/>
                  </a:lnTo>
                  <a:lnTo>
                    <a:pt x="3691920" y="10224"/>
                  </a:lnTo>
                  <a:lnTo>
                    <a:pt x="3745887" y="2556"/>
                  </a:lnTo>
                  <a:lnTo>
                    <a:pt x="3804498" y="0"/>
                  </a:lnTo>
                  <a:close/>
                </a:path>
              </a:pathLst>
            </a:custGeom>
            <a:ln w="400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378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8687" y="713599"/>
            <a:ext cx="4227830" cy="4340860"/>
            <a:chOff x="658687" y="713599"/>
            <a:chExt cx="4227830" cy="4340860"/>
          </a:xfrm>
        </p:grpSpPr>
        <p:sp>
          <p:nvSpPr>
            <p:cNvPr id="4" name="object 4"/>
            <p:cNvSpPr/>
            <p:nvPr/>
          </p:nvSpPr>
          <p:spPr>
            <a:xfrm>
              <a:off x="674554" y="730050"/>
              <a:ext cx="4175125" cy="4286250"/>
            </a:xfrm>
            <a:custGeom>
              <a:avLst/>
              <a:gdLst/>
              <a:ahLst/>
              <a:cxnLst/>
              <a:rect l="l" t="t" r="r" b="b"/>
              <a:pathLst>
                <a:path w="4175125" h="4286250">
                  <a:moveTo>
                    <a:pt x="111370" y="4286107"/>
                  </a:moveTo>
                  <a:lnTo>
                    <a:pt x="0" y="111370"/>
                  </a:lnTo>
                  <a:lnTo>
                    <a:pt x="4174737" y="0"/>
                  </a:lnTo>
                  <a:lnTo>
                    <a:pt x="3512836" y="698183"/>
                  </a:lnTo>
                  <a:lnTo>
                    <a:pt x="698183" y="773270"/>
                  </a:lnTo>
                  <a:lnTo>
                    <a:pt x="773270" y="3587923"/>
                  </a:lnTo>
                  <a:lnTo>
                    <a:pt x="111370" y="4286107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439" y="822203"/>
              <a:ext cx="3180080" cy="4194810"/>
            </a:xfrm>
            <a:custGeom>
              <a:avLst/>
              <a:gdLst/>
              <a:ahLst/>
              <a:cxnLst/>
              <a:rect l="l" t="t" r="r" b="b"/>
              <a:pathLst>
                <a:path w="3180079" h="4194810">
                  <a:moveTo>
                    <a:pt x="2248" y="136678"/>
                  </a:moveTo>
                  <a:lnTo>
                    <a:pt x="0" y="52394"/>
                  </a:lnTo>
                  <a:lnTo>
                    <a:pt x="202612" y="13787"/>
                  </a:lnTo>
                  <a:lnTo>
                    <a:pt x="719444" y="0"/>
                  </a:lnTo>
                  <a:lnTo>
                    <a:pt x="693797" y="4911"/>
                  </a:lnTo>
                  <a:lnTo>
                    <a:pt x="962558" y="57236"/>
                  </a:lnTo>
                  <a:lnTo>
                    <a:pt x="961027" y="65113"/>
                  </a:lnTo>
                  <a:lnTo>
                    <a:pt x="282621" y="83211"/>
                  </a:lnTo>
                  <a:lnTo>
                    <a:pt x="2248" y="136678"/>
                  </a:lnTo>
                  <a:close/>
                </a:path>
                <a:path w="3180079" h="4194810">
                  <a:moveTo>
                    <a:pt x="91181" y="312582"/>
                  </a:moveTo>
                  <a:lnTo>
                    <a:pt x="44695" y="243605"/>
                  </a:lnTo>
                  <a:lnTo>
                    <a:pt x="282621" y="83211"/>
                  </a:lnTo>
                  <a:lnTo>
                    <a:pt x="961027" y="65113"/>
                  </a:lnTo>
                  <a:lnTo>
                    <a:pt x="958873" y="76203"/>
                  </a:lnTo>
                  <a:lnTo>
                    <a:pt x="664975" y="84044"/>
                  </a:lnTo>
                  <a:lnTo>
                    <a:pt x="758682" y="147740"/>
                  </a:lnTo>
                  <a:lnTo>
                    <a:pt x="318270" y="159489"/>
                  </a:lnTo>
                  <a:lnTo>
                    <a:pt x="91181" y="312582"/>
                  </a:lnTo>
                  <a:close/>
                </a:path>
                <a:path w="3180079" h="4194810">
                  <a:moveTo>
                    <a:pt x="946692" y="138910"/>
                  </a:moveTo>
                  <a:lnTo>
                    <a:pt x="664975" y="84044"/>
                  </a:lnTo>
                  <a:lnTo>
                    <a:pt x="958873" y="76203"/>
                  </a:lnTo>
                  <a:lnTo>
                    <a:pt x="946692" y="138910"/>
                  </a:lnTo>
                  <a:close/>
                </a:path>
                <a:path w="3180079" h="4194810">
                  <a:moveTo>
                    <a:pt x="233070" y="432735"/>
                  </a:moveTo>
                  <a:lnTo>
                    <a:pt x="164286" y="386006"/>
                  </a:lnTo>
                  <a:lnTo>
                    <a:pt x="318270" y="159489"/>
                  </a:lnTo>
                  <a:lnTo>
                    <a:pt x="758682" y="147740"/>
                  </a:lnTo>
                  <a:lnTo>
                    <a:pt x="771381" y="156372"/>
                  </a:lnTo>
                  <a:lnTo>
                    <a:pt x="629062" y="160169"/>
                  </a:lnTo>
                  <a:lnTo>
                    <a:pt x="648305" y="188733"/>
                  </a:lnTo>
                  <a:lnTo>
                    <a:pt x="394398" y="195506"/>
                  </a:lnTo>
                  <a:lnTo>
                    <a:pt x="233070" y="432735"/>
                  </a:lnTo>
                  <a:close/>
                </a:path>
                <a:path w="3180079" h="4194810">
                  <a:moveTo>
                    <a:pt x="855578" y="314153"/>
                  </a:moveTo>
                  <a:lnTo>
                    <a:pt x="629062" y="160169"/>
                  </a:lnTo>
                  <a:lnTo>
                    <a:pt x="771381" y="156372"/>
                  </a:lnTo>
                  <a:lnTo>
                    <a:pt x="902308" y="245369"/>
                  </a:lnTo>
                  <a:lnTo>
                    <a:pt x="855578" y="314153"/>
                  </a:lnTo>
                  <a:close/>
                </a:path>
                <a:path w="3180079" h="4194810">
                  <a:moveTo>
                    <a:pt x="421100" y="492988"/>
                  </a:moveTo>
                  <a:lnTo>
                    <a:pt x="339529" y="477120"/>
                  </a:lnTo>
                  <a:lnTo>
                    <a:pt x="394398" y="195506"/>
                  </a:lnTo>
                  <a:lnTo>
                    <a:pt x="648305" y="188733"/>
                  </a:lnTo>
                  <a:lnTo>
                    <a:pt x="651239" y="193088"/>
                  </a:lnTo>
                  <a:lnTo>
                    <a:pt x="552781" y="195715"/>
                  </a:lnTo>
                  <a:lnTo>
                    <a:pt x="557785" y="221977"/>
                  </a:lnTo>
                  <a:lnTo>
                    <a:pt x="473734" y="224220"/>
                  </a:lnTo>
                  <a:lnTo>
                    <a:pt x="421100" y="492988"/>
                  </a:lnTo>
                  <a:close/>
                </a:path>
                <a:path w="3180079" h="4194810">
                  <a:moveTo>
                    <a:pt x="713177" y="433744"/>
                  </a:moveTo>
                  <a:lnTo>
                    <a:pt x="552781" y="195715"/>
                  </a:lnTo>
                  <a:lnTo>
                    <a:pt x="651239" y="193088"/>
                  </a:lnTo>
                  <a:lnTo>
                    <a:pt x="782052" y="387260"/>
                  </a:lnTo>
                  <a:lnTo>
                    <a:pt x="713177" y="433744"/>
                  </a:lnTo>
                  <a:close/>
                </a:path>
                <a:path w="3180079" h="4194810">
                  <a:moveTo>
                    <a:pt x="524423" y="493222"/>
                  </a:moveTo>
                  <a:lnTo>
                    <a:pt x="473734" y="224220"/>
                  </a:lnTo>
                  <a:lnTo>
                    <a:pt x="557785" y="221977"/>
                  </a:lnTo>
                  <a:lnTo>
                    <a:pt x="606495" y="477628"/>
                  </a:lnTo>
                  <a:lnTo>
                    <a:pt x="524423" y="493222"/>
                  </a:lnTo>
                  <a:close/>
                </a:path>
                <a:path w="3180079" h="4194810">
                  <a:moveTo>
                    <a:pt x="2771220" y="370593"/>
                  </a:moveTo>
                  <a:lnTo>
                    <a:pt x="2611923" y="374842"/>
                  </a:lnTo>
                  <a:lnTo>
                    <a:pt x="2602581" y="326114"/>
                  </a:lnTo>
                  <a:lnTo>
                    <a:pt x="2579190" y="203006"/>
                  </a:lnTo>
                  <a:lnTo>
                    <a:pt x="2557805" y="93249"/>
                  </a:lnTo>
                  <a:lnTo>
                    <a:pt x="2639877" y="77655"/>
                  </a:lnTo>
                  <a:lnTo>
                    <a:pt x="2653931" y="152241"/>
                  </a:lnTo>
                  <a:lnTo>
                    <a:pt x="2677322" y="275349"/>
                  </a:lnTo>
                  <a:lnTo>
                    <a:pt x="2690862" y="346134"/>
                  </a:lnTo>
                  <a:lnTo>
                    <a:pt x="2776428" y="343851"/>
                  </a:lnTo>
                  <a:lnTo>
                    <a:pt x="2771220" y="370593"/>
                  </a:lnTo>
                  <a:close/>
                </a:path>
                <a:path w="3180079" h="4194810">
                  <a:moveTo>
                    <a:pt x="2776428" y="343851"/>
                  </a:moveTo>
                  <a:lnTo>
                    <a:pt x="2690862" y="346134"/>
                  </a:lnTo>
                  <a:lnTo>
                    <a:pt x="2709031" y="254191"/>
                  </a:lnTo>
                  <a:lnTo>
                    <a:pt x="2740142" y="94675"/>
                  </a:lnTo>
                  <a:lnTo>
                    <a:pt x="2743495" y="77366"/>
                  </a:lnTo>
                  <a:lnTo>
                    <a:pt x="2825172" y="93334"/>
                  </a:lnTo>
                  <a:lnTo>
                    <a:pt x="2776428" y="343851"/>
                  </a:lnTo>
                  <a:close/>
                </a:path>
                <a:path w="3180079" h="4194810">
                  <a:moveTo>
                    <a:pt x="2853143" y="401918"/>
                  </a:moveTo>
                  <a:lnTo>
                    <a:pt x="2535642" y="410388"/>
                  </a:lnTo>
                  <a:lnTo>
                    <a:pt x="2382140" y="183414"/>
                  </a:lnTo>
                  <a:lnTo>
                    <a:pt x="2451120" y="137030"/>
                  </a:lnTo>
                  <a:lnTo>
                    <a:pt x="2586473" y="336855"/>
                  </a:lnTo>
                  <a:lnTo>
                    <a:pt x="2611923" y="374842"/>
                  </a:lnTo>
                  <a:lnTo>
                    <a:pt x="2771220" y="370593"/>
                  </a:lnTo>
                  <a:lnTo>
                    <a:pt x="2770311" y="375257"/>
                  </a:lnTo>
                  <a:lnTo>
                    <a:pt x="2873118" y="372514"/>
                  </a:lnTo>
                  <a:lnTo>
                    <a:pt x="2853143" y="401918"/>
                  </a:lnTo>
                  <a:close/>
                </a:path>
                <a:path w="3180079" h="4194810">
                  <a:moveTo>
                    <a:pt x="2873118" y="372514"/>
                  </a:moveTo>
                  <a:lnTo>
                    <a:pt x="2770311" y="375257"/>
                  </a:lnTo>
                  <a:lnTo>
                    <a:pt x="2931637" y="137925"/>
                  </a:lnTo>
                  <a:lnTo>
                    <a:pt x="2997061" y="182373"/>
                  </a:lnTo>
                  <a:lnTo>
                    <a:pt x="2998007" y="183069"/>
                  </a:lnTo>
                  <a:lnTo>
                    <a:pt x="3000632" y="184855"/>
                  </a:lnTo>
                  <a:lnTo>
                    <a:pt x="2873118" y="372514"/>
                  </a:lnTo>
                  <a:close/>
                </a:path>
                <a:path w="3180079" h="4194810">
                  <a:moveTo>
                    <a:pt x="2898995" y="476068"/>
                  </a:moveTo>
                  <a:lnTo>
                    <a:pt x="2499734" y="486719"/>
                  </a:lnTo>
                  <a:lnTo>
                    <a:pt x="2262401" y="325394"/>
                  </a:lnTo>
                  <a:lnTo>
                    <a:pt x="2309131" y="256610"/>
                  </a:lnTo>
                  <a:lnTo>
                    <a:pt x="2535642" y="410388"/>
                  </a:lnTo>
                  <a:lnTo>
                    <a:pt x="2853143" y="401918"/>
                  </a:lnTo>
                  <a:lnTo>
                    <a:pt x="2846651" y="411474"/>
                  </a:lnTo>
                  <a:lnTo>
                    <a:pt x="3001035" y="407356"/>
                  </a:lnTo>
                  <a:lnTo>
                    <a:pt x="2898995" y="476068"/>
                  </a:lnTo>
                  <a:close/>
                </a:path>
                <a:path w="3180079" h="4194810">
                  <a:moveTo>
                    <a:pt x="3001035" y="407356"/>
                  </a:moveTo>
                  <a:lnTo>
                    <a:pt x="2846651" y="411474"/>
                  </a:lnTo>
                  <a:lnTo>
                    <a:pt x="3073742" y="258484"/>
                  </a:lnTo>
                  <a:lnTo>
                    <a:pt x="3094453" y="288865"/>
                  </a:lnTo>
                  <a:lnTo>
                    <a:pt x="3120015" y="327158"/>
                  </a:lnTo>
                  <a:lnTo>
                    <a:pt x="3001035" y="407356"/>
                  </a:lnTo>
                  <a:close/>
                </a:path>
                <a:path w="3180079" h="4194810">
                  <a:moveTo>
                    <a:pt x="3160699" y="615400"/>
                  </a:moveTo>
                  <a:lnTo>
                    <a:pt x="2206786" y="640848"/>
                  </a:lnTo>
                  <a:lnTo>
                    <a:pt x="2201923" y="617056"/>
                  </a:lnTo>
                  <a:lnTo>
                    <a:pt x="2470912" y="565852"/>
                  </a:lnTo>
                  <a:lnTo>
                    <a:pt x="2202149" y="513424"/>
                  </a:lnTo>
                  <a:lnTo>
                    <a:pt x="2218017" y="431853"/>
                  </a:lnTo>
                  <a:lnTo>
                    <a:pt x="2499734" y="486719"/>
                  </a:lnTo>
                  <a:lnTo>
                    <a:pt x="2898995" y="476068"/>
                  </a:lnTo>
                  <a:lnTo>
                    <a:pt x="2882085" y="487449"/>
                  </a:lnTo>
                  <a:lnTo>
                    <a:pt x="3172723" y="479696"/>
                  </a:lnTo>
                  <a:lnTo>
                    <a:pt x="3179481" y="515501"/>
                  </a:lnTo>
                  <a:lnTo>
                    <a:pt x="2910493" y="566705"/>
                  </a:lnTo>
                  <a:lnTo>
                    <a:pt x="3160699" y="615400"/>
                  </a:lnTo>
                  <a:close/>
                </a:path>
                <a:path w="3180079" h="4194810">
                  <a:moveTo>
                    <a:pt x="3172723" y="479696"/>
                  </a:moveTo>
                  <a:lnTo>
                    <a:pt x="2882085" y="487449"/>
                  </a:lnTo>
                  <a:lnTo>
                    <a:pt x="3149949" y="436585"/>
                  </a:lnTo>
                  <a:lnTo>
                    <a:pt x="3163990" y="433426"/>
                  </a:lnTo>
                  <a:lnTo>
                    <a:pt x="3172723" y="479696"/>
                  </a:lnTo>
                  <a:close/>
                </a:path>
                <a:path w="3180079" h="4194810">
                  <a:moveTo>
                    <a:pt x="140536" y="1889055"/>
                  </a:moveTo>
                  <a:lnTo>
                    <a:pt x="55141" y="1891333"/>
                  </a:lnTo>
                  <a:lnTo>
                    <a:pt x="73310" y="1799390"/>
                  </a:lnTo>
                  <a:lnTo>
                    <a:pt x="104332" y="1640392"/>
                  </a:lnTo>
                  <a:lnTo>
                    <a:pt x="107362" y="1622576"/>
                  </a:lnTo>
                  <a:lnTo>
                    <a:pt x="188936" y="1638547"/>
                  </a:lnTo>
                  <a:lnTo>
                    <a:pt x="170852" y="1733685"/>
                  </a:lnTo>
                  <a:lnTo>
                    <a:pt x="151982" y="1830287"/>
                  </a:lnTo>
                  <a:lnTo>
                    <a:pt x="140536" y="1889055"/>
                  </a:lnTo>
                  <a:close/>
                </a:path>
                <a:path w="3180079" h="4194810">
                  <a:moveTo>
                    <a:pt x="236931" y="1917417"/>
                  </a:moveTo>
                  <a:lnTo>
                    <a:pt x="134479" y="1920150"/>
                  </a:lnTo>
                  <a:lnTo>
                    <a:pt x="296117" y="1682912"/>
                  </a:lnTo>
                  <a:lnTo>
                    <a:pt x="361122" y="1727165"/>
                  </a:lnTo>
                  <a:lnTo>
                    <a:pt x="361963" y="1727761"/>
                  </a:lnTo>
                  <a:lnTo>
                    <a:pt x="364588" y="1729547"/>
                  </a:lnTo>
                  <a:lnTo>
                    <a:pt x="236931" y="1917417"/>
                  </a:lnTo>
                  <a:close/>
                </a:path>
                <a:path w="3180079" h="4194810">
                  <a:moveTo>
                    <a:pt x="365790" y="1952027"/>
                  </a:moveTo>
                  <a:lnTo>
                    <a:pt x="210607" y="1956166"/>
                  </a:lnTo>
                  <a:lnTo>
                    <a:pt x="438013" y="1803375"/>
                  </a:lnTo>
                  <a:lnTo>
                    <a:pt x="458621" y="1833758"/>
                  </a:lnTo>
                  <a:lnTo>
                    <a:pt x="484389" y="1872046"/>
                  </a:lnTo>
                  <a:lnTo>
                    <a:pt x="365790" y="1952027"/>
                  </a:lnTo>
                  <a:close/>
                </a:path>
                <a:path w="3180079" h="4194810">
                  <a:moveTo>
                    <a:pt x="105495" y="2600005"/>
                  </a:moveTo>
                  <a:lnTo>
                    <a:pt x="61610" y="2369591"/>
                  </a:lnTo>
                  <a:lnTo>
                    <a:pt x="47825" y="1852862"/>
                  </a:lnTo>
                  <a:lnTo>
                    <a:pt x="55141" y="1891333"/>
                  </a:lnTo>
                  <a:lnTo>
                    <a:pt x="140536" y="1889055"/>
                  </a:lnTo>
                  <a:lnTo>
                    <a:pt x="134479" y="1920150"/>
                  </a:lnTo>
                  <a:lnTo>
                    <a:pt x="236931" y="1917417"/>
                  </a:lnTo>
                  <a:lnTo>
                    <a:pt x="210607" y="1956166"/>
                  </a:lnTo>
                  <a:lnTo>
                    <a:pt x="365790" y="1952027"/>
                  </a:lnTo>
                  <a:lnTo>
                    <a:pt x="246562" y="2032334"/>
                  </a:lnTo>
                  <a:lnTo>
                    <a:pt x="536966" y="2024586"/>
                  </a:lnTo>
                  <a:lnTo>
                    <a:pt x="543749" y="2060288"/>
                  </a:lnTo>
                  <a:lnTo>
                    <a:pt x="274970" y="2111589"/>
                  </a:lnTo>
                  <a:lnTo>
                    <a:pt x="543630" y="2164020"/>
                  </a:lnTo>
                  <a:lnTo>
                    <a:pt x="539962" y="2182780"/>
                  </a:lnTo>
                  <a:lnTo>
                    <a:pt x="245939" y="2190624"/>
                  </a:lnTo>
                  <a:lnTo>
                    <a:pt x="351989" y="2262756"/>
                  </a:lnTo>
                  <a:lnTo>
                    <a:pt x="210020" y="2266543"/>
                  </a:lnTo>
                  <a:lnTo>
                    <a:pt x="232432" y="2299869"/>
                  </a:lnTo>
                  <a:lnTo>
                    <a:pt x="133750" y="2302501"/>
                  </a:lnTo>
                  <a:lnTo>
                    <a:pt x="187464" y="2584415"/>
                  </a:lnTo>
                  <a:lnTo>
                    <a:pt x="105495" y="2600005"/>
                  </a:lnTo>
                  <a:close/>
                </a:path>
                <a:path w="3180079" h="4194810">
                  <a:moveTo>
                    <a:pt x="536966" y="2024586"/>
                  </a:moveTo>
                  <a:lnTo>
                    <a:pt x="246562" y="2032334"/>
                  </a:lnTo>
                  <a:lnTo>
                    <a:pt x="528156" y="1978216"/>
                  </a:lnTo>
                  <a:lnTo>
                    <a:pt x="536966" y="2024586"/>
                  </a:lnTo>
                  <a:close/>
                </a:path>
                <a:path w="3180079" h="4194810">
                  <a:moveTo>
                    <a:pt x="527661" y="2245696"/>
                  </a:moveTo>
                  <a:lnTo>
                    <a:pt x="245939" y="2190624"/>
                  </a:lnTo>
                  <a:lnTo>
                    <a:pt x="539962" y="2182780"/>
                  </a:lnTo>
                  <a:lnTo>
                    <a:pt x="527661" y="2245696"/>
                  </a:lnTo>
                  <a:close/>
                </a:path>
                <a:path w="3180079" h="4194810">
                  <a:moveTo>
                    <a:pt x="436444" y="2420942"/>
                  </a:moveTo>
                  <a:lnTo>
                    <a:pt x="210020" y="2266543"/>
                  </a:lnTo>
                  <a:lnTo>
                    <a:pt x="351989" y="2262756"/>
                  </a:lnTo>
                  <a:lnTo>
                    <a:pt x="483274" y="2352053"/>
                  </a:lnTo>
                  <a:lnTo>
                    <a:pt x="436444" y="2420942"/>
                  </a:lnTo>
                  <a:close/>
                </a:path>
                <a:path w="3180079" h="4194810">
                  <a:moveTo>
                    <a:pt x="294043" y="2540533"/>
                  </a:moveTo>
                  <a:lnTo>
                    <a:pt x="133750" y="2302501"/>
                  </a:lnTo>
                  <a:lnTo>
                    <a:pt x="232432" y="2299869"/>
                  </a:lnTo>
                  <a:lnTo>
                    <a:pt x="363021" y="2494047"/>
                  </a:lnTo>
                  <a:lnTo>
                    <a:pt x="294043" y="2540533"/>
                  </a:lnTo>
                  <a:close/>
                </a:path>
                <a:path w="3180079" h="4194810">
                  <a:moveTo>
                    <a:pt x="110496" y="4194365"/>
                  </a:moveTo>
                  <a:lnTo>
                    <a:pt x="91480" y="3481558"/>
                  </a:lnTo>
                  <a:lnTo>
                    <a:pt x="105526" y="3409006"/>
                  </a:lnTo>
                  <a:lnTo>
                    <a:pt x="108883" y="3391800"/>
                  </a:lnTo>
                  <a:lnTo>
                    <a:pt x="190556" y="3407666"/>
                  </a:lnTo>
                  <a:lnTo>
                    <a:pt x="171957" y="3502817"/>
                  </a:lnTo>
                  <a:lnTo>
                    <a:pt x="153190" y="3599416"/>
                  </a:lnTo>
                  <a:lnTo>
                    <a:pt x="135688" y="3689279"/>
                  </a:lnTo>
                  <a:lnTo>
                    <a:pt x="238140" y="3686546"/>
                  </a:lnTo>
                  <a:lnTo>
                    <a:pt x="211816" y="3725296"/>
                  </a:lnTo>
                  <a:lnTo>
                    <a:pt x="366154" y="3721179"/>
                  </a:lnTo>
                  <a:lnTo>
                    <a:pt x="247453" y="3801162"/>
                  </a:lnTo>
                  <a:lnTo>
                    <a:pt x="489132" y="3794715"/>
                  </a:lnTo>
                  <a:lnTo>
                    <a:pt x="436323" y="3850359"/>
                  </a:lnTo>
                  <a:lnTo>
                    <a:pt x="275874" y="3880933"/>
                  </a:lnTo>
                  <a:lnTo>
                    <a:pt x="387803" y="3902281"/>
                  </a:lnTo>
                  <a:lnTo>
                    <a:pt x="335453" y="3957501"/>
                  </a:lnTo>
                  <a:lnTo>
                    <a:pt x="247459" y="3959848"/>
                  </a:lnTo>
                  <a:lnTo>
                    <a:pt x="299335" y="3995068"/>
                  </a:lnTo>
                  <a:lnTo>
                    <a:pt x="261927" y="4034527"/>
                  </a:lnTo>
                  <a:lnTo>
                    <a:pt x="211543" y="4035871"/>
                  </a:lnTo>
                  <a:lnTo>
                    <a:pt x="231944" y="4066259"/>
                  </a:lnTo>
                  <a:lnTo>
                    <a:pt x="229232" y="4069116"/>
                  </a:lnTo>
                  <a:lnTo>
                    <a:pt x="135267" y="4071622"/>
                  </a:lnTo>
                  <a:lnTo>
                    <a:pt x="150611" y="4152051"/>
                  </a:lnTo>
                  <a:lnTo>
                    <a:pt x="110496" y="4194365"/>
                  </a:lnTo>
                  <a:close/>
                </a:path>
                <a:path w="3180079" h="4194810">
                  <a:moveTo>
                    <a:pt x="238140" y="3686546"/>
                  </a:moveTo>
                  <a:lnTo>
                    <a:pt x="135688" y="3689279"/>
                  </a:lnTo>
                  <a:lnTo>
                    <a:pt x="297010" y="3451844"/>
                  </a:lnTo>
                  <a:lnTo>
                    <a:pt x="362225" y="3496194"/>
                  </a:lnTo>
                  <a:lnTo>
                    <a:pt x="363169" y="3496788"/>
                  </a:lnTo>
                  <a:lnTo>
                    <a:pt x="365794" y="3498574"/>
                  </a:lnTo>
                  <a:lnTo>
                    <a:pt x="361629" y="3504768"/>
                  </a:lnTo>
                  <a:lnTo>
                    <a:pt x="238140" y="3686546"/>
                  </a:lnTo>
                  <a:close/>
                </a:path>
                <a:path w="3180079" h="4194810">
                  <a:moveTo>
                    <a:pt x="366154" y="3721179"/>
                  </a:moveTo>
                  <a:lnTo>
                    <a:pt x="211816" y="3725296"/>
                  </a:lnTo>
                  <a:lnTo>
                    <a:pt x="438904" y="3572203"/>
                  </a:lnTo>
                  <a:lnTo>
                    <a:pt x="459615" y="3602583"/>
                  </a:lnTo>
                  <a:lnTo>
                    <a:pt x="485383" y="3640872"/>
                  </a:lnTo>
                  <a:lnTo>
                    <a:pt x="366154" y="3721179"/>
                  </a:lnTo>
                  <a:close/>
                </a:path>
                <a:path w="3180079" h="4194810">
                  <a:moveTo>
                    <a:pt x="489132" y="3794715"/>
                  </a:moveTo>
                  <a:lnTo>
                    <a:pt x="247453" y="3801162"/>
                  </a:lnTo>
                  <a:lnTo>
                    <a:pt x="514308" y="3751150"/>
                  </a:lnTo>
                  <a:lnTo>
                    <a:pt x="529277" y="3747966"/>
                  </a:lnTo>
                  <a:lnTo>
                    <a:pt x="529995" y="3751659"/>
                  </a:lnTo>
                  <a:lnTo>
                    <a:pt x="489132" y="3794715"/>
                  </a:lnTo>
                  <a:close/>
                </a:path>
                <a:path w="3180079" h="4194810">
                  <a:moveTo>
                    <a:pt x="320008" y="3973792"/>
                  </a:moveTo>
                  <a:lnTo>
                    <a:pt x="247459" y="3959848"/>
                  </a:lnTo>
                  <a:lnTo>
                    <a:pt x="335453" y="3957501"/>
                  </a:lnTo>
                  <a:lnTo>
                    <a:pt x="320008" y="3973792"/>
                  </a:lnTo>
                  <a:close/>
                </a:path>
                <a:path w="3180079" h="4194810">
                  <a:moveTo>
                    <a:pt x="241369" y="4056212"/>
                  </a:moveTo>
                  <a:lnTo>
                    <a:pt x="211543" y="4035871"/>
                  </a:lnTo>
                  <a:lnTo>
                    <a:pt x="261927" y="4034527"/>
                  </a:lnTo>
                  <a:lnTo>
                    <a:pt x="241369" y="4056212"/>
                  </a:lnTo>
                  <a:close/>
                </a:path>
                <a:path w="3180079" h="4194810">
                  <a:moveTo>
                    <a:pt x="173273" y="4128041"/>
                  </a:moveTo>
                  <a:lnTo>
                    <a:pt x="135267" y="4071622"/>
                  </a:lnTo>
                  <a:lnTo>
                    <a:pt x="229232" y="4069116"/>
                  </a:lnTo>
                  <a:lnTo>
                    <a:pt x="173273" y="4128041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2205" y="731303"/>
              <a:ext cx="3970654" cy="3557270"/>
            </a:xfrm>
            <a:custGeom>
              <a:avLst/>
              <a:gdLst/>
              <a:ahLst/>
              <a:cxnLst/>
              <a:rect l="l" t="t" r="r" b="b"/>
              <a:pathLst>
                <a:path w="3970654" h="3557270">
                  <a:moveTo>
                    <a:pt x="608279" y="3311880"/>
                  </a:moveTo>
                  <a:lnTo>
                    <a:pt x="606831" y="3257575"/>
                  </a:lnTo>
                  <a:lnTo>
                    <a:pt x="605802" y="3219145"/>
                  </a:lnTo>
                  <a:lnTo>
                    <a:pt x="603770" y="3142589"/>
                  </a:lnTo>
                  <a:lnTo>
                    <a:pt x="599541" y="2984119"/>
                  </a:lnTo>
                  <a:lnTo>
                    <a:pt x="597535" y="2908998"/>
                  </a:lnTo>
                  <a:lnTo>
                    <a:pt x="596646" y="2875724"/>
                  </a:lnTo>
                  <a:lnTo>
                    <a:pt x="593026" y="2740025"/>
                  </a:lnTo>
                  <a:lnTo>
                    <a:pt x="576846" y="2655290"/>
                  </a:lnTo>
                  <a:lnTo>
                    <a:pt x="562965" y="2579662"/>
                  </a:lnTo>
                  <a:lnTo>
                    <a:pt x="480898" y="2595257"/>
                  </a:lnTo>
                  <a:lnTo>
                    <a:pt x="525284" y="2828747"/>
                  </a:lnTo>
                  <a:lnTo>
                    <a:pt x="534619" y="2877375"/>
                  </a:lnTo>
                  <a:lnTo>
                    <a:pt x="374015" y="2639453"/>
                  </a:lnTo>
                  <a:lnTo>
                    <a:pt x="305041" y="2685948"/>
                  </a:lnTo>
                  <a:lnTo>
                    <a:pt x="458431" y="2912719"/>
                  </a:lnTo>
                  <a:lnTo>
                    <a:pt x="231711" y="2758732"/>
                  </a:lnTo>
                  <a:lnTo>
                    <a:pt x="184988" y="2827515"/>
                  </a:lnTo>
                  <a:lnTo>
                    <a:pt x="422313" y="2988843"/>
                  </a:lnTo>
                  <a:lnTo>
                    <a:pt x="140601" y="2933979"/>
                  </a:lnTo>
                  <a:lnTo>
                    <a:pt x="124726" y="3015450"/>
                  </a:lnTo>
                  <a:lnTo>
                    <a:pt x="393484" y="3067774"/>
                  </a:lnTo>
                  <a:lnTo>
                    <a:pt x="124498" y="3119082"/>
                  </a:lnTo>
                  <a:lnTo>
                    <a:pt x="140093" y="3201149"/>
                  </a:lnTo>
                  <a:lnTo>
                    <a:pt x="422008" y="3147441"/>
                  </a:lnTo>
                  <a:lnTo>
                    <a:pt x="183984" y="3307829"/>
                  </a:lnTo>
                  <a:lnTo>
                    <a:pt x="230466" y="3376815"/>
                  </a:lnTo>
                  <a:lnTo>
                    <a:pt x="457542" y="3223095"/>
                  </a:lnTo>
                  <a:lnTo>
                    <a:pt x="303568" y="3450031"/>
                  </a:lnTo>
                  <a:lnTo>
                    <a:pt x="372351" y="3496754"/>
                  </a:lnTo>
                  <a:lnTo>
                    <a:pt x="533679" y="3259531"/>
                  </a:lnTo>
                  <a:lnTo>
                    <a:pt x="479323" y="3541128"/>
                  </a:lnTo>
                  <a:lnTo>
                    <a:pt x="560997" y="3556990"/>
                  </a:lnTo>
                  <a:lnTo>
                    <a:pt x="608279" y="3311880"/>
                  </a:lnTo>
                  <a:close/>
                </a:path>
                <a:path w="3970654" h="3557270">
                  <a:moveTo>
                    <a:pt x="623252" y="711352"/>
                  </a:moveTo>
                  <a:lnTo>
                    <a:pt x="541578" y="695388"/>
                  </a:lnTo>
                  <a:lnTo>
                    <a:pt x="538226" y="712698"/>
                  </a:lnTo>
                  <a:lnTo>
                    <a:pt x="507111" y="872210"/>
                  </a:lnTo>
                  <a:lnTo>
                    <a:pt x="488937" y="964158"/>
                  </a:lnTo>
                  <a:lnTo>
                    <a:pt x="476237" y="893762"/>
                  </a:lnTo>
                  <a:lnTo>
                    <a:pt x="452843" y="770648"/>
                  </a:lnTo>
                  <a:lnTo>
                    <a:pt x="438353" y="695248"/>
                  </a:lnTo>
                  <a:lnTo>
                    <a:pt x="356285" y="710844"/>
                  </a:lnTo>
                  <a:lnTo>
                    <a:pt x="377063" y="820928"/>
                  </a:lnTo>
                  <a:lnTo>
                    <a:pt x="400964" y="944016"/>
                  </a:lnTo>
                  <a:lnTo>
                    <a:pt x="410210" y="992746"/>
                  </a:lnTo>
                  <a:lnTo>
                    <a:pt x="249605" y="754722"/>
                  </a:lnTo>
                  <a:lnTo>
                    <a:pt x="180632" y="801217"/>
                  </a:lnTo>
                  <a:lnTo>
                    <a:pt x="333717" y="1028306"/>
                  </a:lnTo>
                  <a:lnTo>
                    <a:pt x="107200" y="874318"/>
                  </a:lnTo>
                  <a:lnTo>
                    <a:pt x="60477" y="943102"/>
                  </a:lnTo>
                  <a:lnTo>
                    <a:pt x="297789" y="1104011"/>
                  </a:lnTo>
                  <a:lnTo>
                    <a:pt x="16090" y="1049667"/>
                  </a:lnTo>
                  <a:lnTo>
                    <a:pt x="228" y="1131341"/>
                  </a:lnTo>
                  <a:lnTo>
                    <a:pt x="268986" y="1183767"/>
                  </a:lnTo>
                  <a:lnTo>
                    <a:pt x="0" y="1234973"/>
                  </a:lnTo>
                  <a:lnTo>
                    <a:pt x="15595" y="1317040"/>
                  </a:lnTo>
                  <a:lnTo>
                    <a:pt x="297497" y="1262913"/>
                  </a:lnTo>
                  <a:lnTo>
                    <a:pt x="59461" y="1423212"/>
                  </a:lnTo>
                  <a:lnTo>
                    <a:pt x="105956" y="1492186"/>
                  </a:lnTo>
                  <a:lnTo>
                    <a:pt x="333044" y="1339507"/>
                  </a:lnTo>
                  <a:lnTo>
                    <a:pt x="178752" y="1565617"/>
                  </a:lnTo>
                  <a:lnTo>
                    <a:pt x="247535" y="1612455"/>
                  </a:lnTo>
                  <a:lnTo>
                    <a:pt x="408863" y="1375117"/>
                  </a:lnTo>
                  <a:lnTo>
                    <a:pt x="353987" y="1656740"/>
                  </a:lnTo>
                  <a:lnTo>
                    <a:pt x="435660" y="1672704"/>
                  </a:lnTo>
                  <a:lnTo>
                    <a:pt x="488302" y="1403934"/>
                  </a:lnTo>
                  <a:lnTo>
                    <a:pt x="539610" y="1673225"/>
                  </a:lnTo>
                  <a:lnTo>
                    <a:pt x="564438" y="1668437"/>
                  </a:lnTo>
                  <a:lnTo>
                    <a:pt x="557339" y="1402092"/>
                  </a:lnTo>
                  <a:lnTo>
                    <a:pt x="556514" y="1371180"/>
                  </a:lnTo>
                  <a:lnTo>
                    <a:pt x="555510" y="1333576"/>
                  </a:lnTo>
                  <a:lnTo>
                    <a:pt x="553440" y="1256093"/>
                  </a:lnTo>
                  <a:lnTo>
                    <a:pt x="549198" y="1097305"/>
                  </a:lnTo>
                  <a:lnTo>
                    <a:pt x="547217" y="1022604"/>
                  </a:lnTo>
                  <a:lnTo>
                    <a:pt x="546315" y="989126"/>
                  </a:lnTo>
                  <a:lnTo>
                    <a:pt x="545617" y="962647"/>
                  </a:lnTo>
                  <a:lnTo>
                    <a:pt x="540524" y="772020"/>
                  </a:lnTo>
                  <a:lnTo>
                    <a:pt x="611822" y="770115"/>
                  </a:lnTo>
                  <a:lnTo>
                    <a:pt x="623252" y="711352"/>
                  </a:lnTo>
                  <a:close/>
                </a:path>
                <a:path w="3970654" h="3557270">
                  <a:moveTo>
                    <a:pt x="2025192" y="68186"/>
                  </a:moveTo>
                  <a:lnTo>
                    <a:pt x="2022081" y="51968"/>
                  </a:lnTo>
                  <a:lnTo>
                    <a:pt x="1101242" y="76542"/>
                  </a:lnTo>
                  <a:lnTo>
                    <a:pt x="1316520" y="118541"/>
                  </a:lnTo>
                  <a:lnTo>
                    <a:pt x="1047534" y="169735"/>
                  </a:lnTo>
                  <a:lnTo>
                    <a:pt x="1063129" y="251815"/>
                  </a:lnTo>
                  <a:lnTo>
                    <a:pt x="1344930" y="197789"/>
                  </a:lnTo>
                  <a:lnTo>
                    <a:pt x="1107109" y="358076"/>
                  </a:lnTo>
                  <a:lnTo>
                    <a:pt x="1153490" y="427062"/>
                  </a:lnTo>
                  <a:lnTo>
                    <a:pt x="1380578" y="274066"/>
                  </a:lnTo>
                  <a:lnTo>
                    <a:pt x="1226693" y="500481"/>
                  </a:lnTo>
                  <a:lnTo>
                    <a:pt x="1295488" y="547306"/>
                  </a:lnTo>
                  <a:lnTo>
                    <a:pt x="1456804" y="309981"/>
                  </a:lnTo>
                  <a:lnTo>
                    <a:pt x="1401940" y="591693"/>
                  </a:lnTo>
                  <a:lnTo>
                    <a:pt x="1483512" y="607669"/>
                  </a:lnTo>
                  <a:lnTo>
                    <a:pt x="1535950" y="338899"/>
                  </a:lnTo>
                  <a:lnTo>
                    <a:pt x="1587144" y="607898"/>
                  </a:lnTo>
                  <a:lnTo>
                    <a:pt x="1669224" y="592302"/>
                  </a:lnTo>
                  <a:lnTo>
                    <a:pt x="1620240" y="336651"/>
                  </a:lnTo>
                  <a:lnTo>
                    <a:pt x="1615198" y="310286"/>
                  </a:lnTo>
                  <a:lnTo>
                    <a:pt x="1775485" y="548322"/>
                  </a:lnTo>
                  <a:lnTo>
                    <a:pt x="1844471" y="501840"/>
                  </a:lnTo>
                  <a:lnTo>
                    <a:pt x="1713712" y="307670"/>
                  </a:lnTo>
                  <a:lnTo>
                    <a:pt x="1710702" y="303212"/>
                  </a:lnTo>
                  <a:lnTo>
                    <a:pt x="1691474" y="274637"/>
                  </a:lnTo>
                  <a:lnTo>
                    <a:pt x="1918195" y="428625"/>
                  </a:lnTo>
                  <a:lnTo>
                    <a:pt x="1965032" y="359829"/>
                  </a:lnTo>
                  <a:lnTo>
                    <a:pt x="1833537" y="270852"/>
                  </a:lnTo>
                  <a:lnTo>
                    <a:pt x="1820926" y="262318"/>
                  </a:lnTo>
                  <a:lnTo>
                    <a:pt x="1727403" y="199034"/>
                  </a:lnTo>
                  <a:lnTo>
                    <a:pt x="2009000" y="253390"/>
                  </a:lnTo>
                  <a:lnTo>
                    <a:pt x="2021014" y="191198"/>
                  </a:lnTo>
                  <a:lnTo>
                    <a:pt x="2023237" y="179692"/>
                  </a:lnTo>
                  <a:lnTo>
                    <a:pt x="2024761" y="171818"/>
                  </a:lnTo>
                  <a:lnTo>
                    <a:pt x="1756206" y="119380"/>
                  </a:lnTo>
                  <a:lnTo>
                    <a:pt x="2025192" y="68186"/>
                  </a:lnTo>
                  <a:close/>
                </a:path>
                <a:path w="3970654" h="3557270">
                  <a:moveTo>
                    <a:pt x="3901744" y="120408"/>
                  </a:moveTo>
                  <a:lnTo>
                    <a:pt x="3789540" y="44208"/>
                  </a:lnTo>
                  <a:lnTo>
                    <a:pt x="3776980" y="35674"/>
                  </a:lnTo>
                  <a:lnTo>
                    <a:pt x="3733723" y="6311"/>
                  </a:lnTo>
                  <a:lnTo>
                    <a:pt x="3229267" y="19773"/>
                  </a:lnTo>
                  <a:lnTo>
                    <a:pt x="3063036" y="131432"/>
                  </a:lnTo>
                  <a:lnTo>
                    <a:pt x="3109518" y="200418"/>
                  </a:lnTo>
                  <a:lnTo>
                    <a:pt x="3336620" y="47421"/>
                  </a:lnTo>
                  <a:lnTo>
                    <a:pt x="3182315" y="273646"/>
                  </a:lnTo>
                  <a:lnTo>
                    <a:pt x="3251098" y="320370"/>
                  </a:lnTo>
                  <a:lnTo>
                    <a:pt x="3412744" y="83337"/>
                  </a:lnTo>
                  <a:lnTo>
                    <a:pt x="3358388" y="364934"/>
                  </a:lnTo>
                  <a:lnTo>
                    <a:pt x="3440061" y="380911"/>
                  </a:lnTo>
                  <a:lnTo>
                    <a:pt x="3492385" y="112153"/>
                  </a:lnTo>
                  <a:lnTo>
                    <a:pt x="3543592" y="381139"/>
                  </a:lnTo>
                  <a:lnTo>
                    <a:pt x="3625659" y="365544"/>
                  </a:lnTo>
                  <a:lnTo>
                    <a:pt x="3576205" y="109905"/>
                  </a:lnTo>
                  <a:lnTo>
                    <a:pt x="3571125" y="83654"/>
                  </a:lnTo>
                  <a:lnTo>
                    <a:pt x="3722928" y="308914"/>
                  </a:lnTo>
                  <a:lnTo>
                    <a:pt x="3781615" y="247345"/>
                  </a:lnTo>
                  <a:lnTo>
                    <a:pt x="3669639" y="81026"/>
                  </a:lnTo>
                  <a:lnTo>
                    <a:pt x="3666629" y="76568"/>
                  </a:lnTo>
                  <a:lnTo>
                    <a:pt x="3647402" y="48006"/>
                  </a:lnTo>
                  <a:lnTo>
                    <a:pt x="3843782" y="181546"/>
                  </a:lnTo>
                  <a:lnTo>
                    <a:pt x="3901744" y="120408"/>
                  </a:lnTo>
                  <a:close/>
                </a:path>
                <a:path w="3970654" h="3557270">
                  <a:moveTo>
                    <a:pt x="3970197" y="0"/>
                  </a:moveTo>
                  <a:lnTo>
                    <a:pt x="3844798" y="3352"/>
                  </a:lnTo>
                  <a:lnTo>
                    <a:pt x="3965029" y="26746"/>
                  </a:lnTo>
                  <a:lnTo>
                    <a:pt x="3970197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8685" y="713599"/>
              <a:ext cx="4227830" cy="4340860"/>
            </a:xfrm>
            <a:custGeom>
              <a:avLst/>
              <a:gdLst/>
              <a:ahLst/>
              <a:cxnLst/>
              <a:rect l="l" t="t" r="r" b="b"/>
              <a:pathLst>
                <a:path w="4227830" h="4340860">
                  <a:moveTo>
                    <a:pt x="4227487" y="0"/>
                  </a:moveTo>
                  <a:lnTo>
                    <a:pt x="4153712" y="1968"/>
                  </a:lnTo>
                  <a:lnTo>
                    <a:pt x="4153712" y="32905"/>
                  </a:lnTo>
                  <a:lnTo>
                    <a:pt x="4069537" y="121691"/>
                  </a:lnTo>
                  <a:lnTo>
                    <a:pt x="4054983" y="111798"/>
                  </a:lnTo>
                  <a:lnTo>
                    <a:pt x="4054983" y="137045"/>
                  </a:lnTo>
                  <a:lnTo>
                    <a:pt x="4011358" y="183070"/>
                  </a:lnTo>
                  <a:lnTo>
                    <a:pt x="3997134" y="173380"/>
                  </a:lnTo>
                  <a:lnTo>
                    <a:pt x="3997134" y="198056"/>
                  </a:lnTo>
                  <a:lnTo>
                    <a:pt x="3953383" y="244221"/>
                  </a:lnTo>
                  <a:lnTo>
                    <a:pt x="3939413" y="223431"/>
                  </a:lnTo>
                  <a:lnTo>
                    <a:pt x="3939413" y="258953"/>
                  </a:lnTo>
                  <a:lnTo>
                    <a:pt x="3895344" y="305435"/>
                  </a:lnTo>
                  <a:lnTo>
                    <a:pt x="3880281" y="283083"/>
                  </a:lnTo>
                  <a:lnTo>
                    <a:pt x="3880281" y="321322"/>
                  </a:lnTo>
                  <a:lnTo>
                    <a:pt x="3521900" y="699350"/>
                  </a:lnTo>
                  <a:lnTo>
                    <a:pt x="3154756" y="709155"/>
                  </a:lnTo>
                  <a:lnTo>
                    <a:pt x="2981795" y="675411"/>
                  </a:lnTo>
                  <a:lnTo>
                    <a:pt x="3208299" y="632244"/>
                  </a:lnTo>
                  <a:lnTo>
                    <a:pt x="3193288" y="553453"/>
                  </a:lnTo>
                  <a:lnTo>
                    <a:pt x="3188881" y="530377"/>
                  </a:lnTo>
                  <a:lnTo>
                    <a:pt x="3184245" y="531266"/>
                  </a:lnTo>
                  <a:lnTo>
                    <a:pt x="3184245" y="615569"/>
                  </a:lnTo>
                  <a:lnTo>
                    <a:pt x="2872803" y="675424"/>
                  </a:lnTo>
                  <a:lnTo>
                    <a:pt x="3059798" y="711682"/>
                  </a:lnTo>
                  <a:lnTo>
                    <a:pt x="2231707" y="733780"/>
                  </a:lnTo>
                  <a:lnTo>
                    <a:pt x="2541168" y="674268"/>
                  </a:lnTo>
                  <a:lnTo>
                    <a:pt x="2230221" y="613587"/>
                  </a:lnTo>
                  <a:lnTo>
                    <a:pt x="2242197" y="552221"/>
                  </a:lnTo>
                  <a:lnTo>
                    <a:pt x="2563507" y="614692"/>
                  </a:lnTo>
                  <a:lnTo>
                    <a:pt x="2504541" y="574611"/>
                  </a:lnTo>
                  <a:lnTo>
                    <a:pt x="2293201" y="430949"/>
                  </a:lnTo>
                  <a:lnTo>
                    <a:pt x="2328316" y="379183"/>
                  </a:lnTo>
                  <a:lnTo>
                    <a:pt x="2590850" y="557771"/>
                  </a:lnTo>
                  <a:lnTo>
                    <a:pt x="2538450" y="479882"/>
                  </a:lnTo>
                  <a:lnTo>
                    <a:pt x="2413698" y="294411"/>
                  </a:lnTo>
                  <a:lnTo>
                    <a:pt x="2465552" y="259524"/>
                  </a:lnTo>
                  <a:lnTo>
                    <a:pt x="2648077" y="530567"/>
                  </a:lnTo>
                  <a:lnTo>
                    <a:pt x="2629979" y="435571"/>
                  </a:lnTo>
                  <a:lnTo>
                    <a:pt x="2586926" y="209473"/>
                  </a:lnTo>
                  <a:lnTo>
                    <a:pt x="2648470" y="197510"/>
                  </a:lnTo>
                  <a:lnTo>
                    <a:pt x="2707817" y="508977"/>
                  </a:lnTo>
                  <a:lnTo>
                    <a:pt x="2729039" y="400037"/>
                  </a:lnTo>
                  <a:lnTo>
                    <a:pt x="2768396" y="198031"/>
                  </a:lnTo>
                  <a:lnTo>
                    <a:pt x="2829864" y="209892"/>
                  </a:lnTo>
                  <a:lnTo>
                    <a:pt x="2767292" y="531202"/>
                  </a:lnTo>
                  <a:lnTo>
                    <a:pt x="2832138" y="435851"/>
                  </a:lnTo>
                  <a:lnTo>
                    <a:pt x="2951137" y="260896"/>
                  </a:lnTo>
                  <a:lnTo>
                    <a:pt x="3002800" y="295605"/>
                  </a:lnTo>
                  <a:lnTo>
                    <a:pt x="2824200" y="558152"/>
                  </a:lnTo>
                  <a:lnTo>
                    <a:pt x="2939758" y="480415"/>
                  </a:lnTo>
                  <a:lnTo>
                    <a:pt x="3087560" y="380987"/>
                  </a:lnTo>
                  <a:lnTo>
                    <a:pt x="3122244" y="432650"/>
                  </a:lnTo>
                  <a:lnTo>
                    <a:pt x="2851188" y="615162"/>
                  </a:lnTo>
                  <a:lnTo>
                    <a:pt x="3071558" y="573201"/>
                  </a:lnTo>
                  <a:lnTo>
                    <a:pt x="3172295" y="554012"/>
                  </a:lnTo>
                  <a:lnTo>
                    <a:pt x="3184245" y="615569"/>
                  </a:lnTo>
                  <a:lnTo>
                    <a:pt x="3184245" y="531266"/>
                  </a:lnTo>
                  <a:lnTo>
                    <a:pt x="2946260" y="576541"/>
                  </a:lnTo>
                  <a:lnTo>
                    <a:pt x="3151073" y="438581"/>
                  </a:lnTo>
                  <a:lnTo>
                    <a:pt x="3111804" y="380339"/>
                  </a:lnTo>
                  <a:lnTo>
                    <a:pt x="3093097" y="352590"/>
                  </a:lnTo>
                  <a:lnTo>
                    <a:pt x="2901759" y="481431"/>
                  </a:lnTo>
                  <a:lnTo>
                    <a:pt x="3031642" y="290614"/>
                  </a:lnTo>
                  <a:lnTo>
                    <a:pt x="2986544" y="259956"/>
                  </a:lnTo>
                  <a:lnTo>
                    <a:pt x="2945841" y="232270"/>
                  </a:lnTo>
                  <a:lnTo>
                    <a:pt x="2806928" y="436524"/>
                  </a:lnTo>
                  <a:lnTo>
                    <a:pt x="2853766" y="195757"/>
                  </a:lnTo>
                  <a:lnTo>
                    <a:pt x="2854083" y="194094"/>
                  </a:lnTo>
                  <a:lnTo>
                    <a:pt x="2752191" y="174231"/>
                  </a:lnTo>
                  <a:lnTo>
                    <a:pt x="2708122" y="400596"/>
                  </a:lnTo>
                  <a:lnTo>
                    <a:pt x="2669336" y="196964"/>
                  </a:lnTo>
                  <a:lnTo>
                    <a:pt x="2664955" y="173977"/>
                  </a:lnTo>
                  <a:lnTo>
                    <a:pt x="2562987" y="193509"/>
                  </a:lnTo>
                  <a:lnTo>
                    <a:pt x="2609265" y="436130"/>
                  </a:lnTo>
                  <a:lnTo>
                    <a:pt x="2489822" y="258876"/>
                  </a:lnTo>
                  <a:lnTo>
                    <a:pt x="2471191" y="231216"/>
                  </a:lnTo>
                  <a:lnTo>
                    <a:pt x="2385098" y="289293"/>
                  </a:lnTo>
                  <a:lnTo>
                    <a:pt x="2513939" y="480529"/>
                  </a:lnTo>
                  <a:lnTo>
                    <a:pt x="2363495" y="378244"/>
                  </a:lnTo>
                  <a:lnTo>
                    <a:pt x="2323223" y="350850"/>
                  </a:lnTo>
                  <a:lnTo>
                    <a:pt x="2264791" y="436651"/>
                  </a:lnTo>
                  <a:lnTo>
                    <a:pt x="2469045" y="575564"/>
                  </a:lnTo>
                  <a:lnTo>
                    <a:pt x="2336419" y="549706"/>
                  </a:lnTo>
                  <a:lnTo>
                    <a:pt x="2226602" y="528307"/>
                  </a:lnTo>
                  <a:lnTo>
                    <a:pt x="2206841" y="630186"/>
                  </a:lnTo>
                  <a:lnTo>
                    <a:pt x="2433218" y="674268"/>
                  </a:lnTo>
                  <a:lnTo>
                    <a:pt x="2206599" y="717537"/>
                  </a:lnTo>
                  <a:lnTo>
                    <a:pt x="2209812" y="734364"/>
                  </a:lnTo>
                  <a:lnTo>
                    <a:pt x="798766" y="772007"/>
                  </a:lnTo>
                  <a:lnTo>
                    <a:pt x="808024" y="723087"/>
                  </a:lnTo>
                  <a:lnTo>
                    <a:pt x="808418" y="721017"/>
                  </a:lnTo>
                  <a:lnTo>
                    <a:pt x="784720" y="716407"/>
                  </a:lnTo>
                  <a:lnTo>
                    <a:pt x="784720" y="737209"/>
                  </a:lnTo>
                  <a:lnTo>
                    <a:pt x="777836" y="772566"/>
                  </a:lnTo>
                  <a:lnTo>
                    <a:pt x="722287" y="774052"/>
                  </a:lnTo>
                  <a:lnTo>
                    <a:pt x="722287" y="1678520"/>
                  </a:lnTo>
                  <a:lnTo>
                    <a:pt x="683247" y="1475409"/>
                  </a:lnTo>
                  <a:lnTo>
                    <a:pt x="662432" y="1367078"/>
                  </a:lnTo>
                  <a:lnTo>
                    <a:pt x="601459" y="1678863"/>
                  </a:lnTo>
                  <a:lnTo>
                    <a:pt x="540092" y="1666989"/>
                  </a:lnTo>
                  <a:lnTo>
                    <a:pt x="584314" y="1439583"/>
                  </a:lnTo>
                  <a:lnTo>
                    <a:pt x="602564" y="1345679"/>
                  </a:lnTo>
                  <a:lnTo>
                    <a:pt x="418719" y="1615986"/>
                  </a:lnTo>
                  <a:lnTo>
                    <a:pt x="367055" y="1580870"/>
                  </a:lnTo>
                  <a:lnTo>
                    <a:pt x="493776" y="1394574"/>
                  </a:lnTo>
                  <a:lnTo>
                    <a:pt x="545642" y="1318323"/>
                  </a:lnTo>
                  <a:lnTo>
                    <a:pt x="282282" y="1495488"/>
                  </a:lnTo>
                  <a:lnTo>
                    <a:pt x="247281" y="1443621"/>
                  </a:lnTo>
                  <a:lnTo>
                    <a:pt x="461975" y="1299108"/>
                  </a:lnTo>
                  <a:lnTo>
                    <a:pt x="518439" y="1261110"/>
                  </a:lnTo>
                  <a:lnTo>
                    <a:pt x="197243" y="1322362"/>
                  </a:lnTo>
                  <a:lnTo>
                    <a:pt x="185280" y="1260817"/>
                  </a:lnTo>
                  <a:lnTo>
                    <a:pt x="496328" y="1201483"/>
                  </a:lnTo>
                  <a:lnTo>
                    <a:pt x="185381" y="1140790"/>
                  </a:lnTo>
                  <a:lnTo>
                    <a:pt x="197358" y="1079436"/>
                  </a:lnTo>
                  <a:lnTo>
                    <a:pt x="518668" y="1141907"/>
                  </a:lnTo>
                  <a:lnTo>
                    <a:pt x="459257" y="1101521"/>
                  </a:lnTo>
                  <a:lnTo>
                    <a:pt x="248361" y="958151"/>
                  </a:lnTo>
                  <a:lnTo>
                    <a:pt x="282867" y="906500"/>
                  </a:lnTo>
                  <a:lnTo>
                    <a:pt x="545401" y="1085100"/>
                  </a:lnTo>
                  <a:lnTo>
                    <a:pt x="492874" y="1007008"/>
                  </a:lnTo>
                  <a:lnTo>
                    <a:pt x="368249" y="821740"/>
                  </a:lnTo>
                  <a:lnTo>
                    <a:pt x="420103" y="786841"/>
                  </a:lnTo>
                  <a:lnTo>
                    <a:pt x="602627" y="1057897"/>
                  </a:lnTo>
                  <a:lnTo>
                    <a:pt x="584377" y="962494"/>
                  </a:lnTo>
                  <a:lnTo>
                    <a:pt x="541274" y="737006"/>
                  </a:lnTo>
                  <a:lnTo>
                    <a:pt x="602818" y="725055"/>
                  </a:lnTo>
                  <a:lnTo>
                    <a:pt x="662673" y="1036396"/>
                  </a:lnTo>
                  <a:lnTo>
                    <a:pt x="684517" y="926934"/>
                  </a:lnTo>
                  <a:lnTo>
                    <a:pt x="700151" y="848563"/>
                  </a:lnTo>
                  <a:lnTo>
                    <a:pt x="722287" y="1678520"/>
                  </a:lnTo>
                  <a:lnTo>
                    <a:pt x="722287" y="774052"/>
                  </a:lnTo>
                  <a:lnTo>
                    <a:pt x="713740" y="774280"/>
                  </a:lnTo>
                  <a:lnTo>
                    <a:pt x="723265" y="725347"/>
                  </a:lnTo>
                  <a:lnTo>
                    <a:pt x="784720" y="737209"/>
                  </a:lnTo>
                  <a:lnTo>
                    <a:pt x="784720" y="716407"/>
                  </a:lnTo>
                  <a:lnTo>
                    <a:pt x="706526" y="701154"/>
                  </a:lnTo>
                  <a:lnTo>
                    <a:pt x="662863" y="927506"/>
                  </a:lnTo>
                  <a:lnTo>
                    <a:pt x="624192" y="724484"/>
                  </a:lnTo>
                  <a:lnTo>
                    <a:pt x="619696" y="700887"/>
                  </a:lnTo>
                  <a:lnTo>
                    <a:pt x="517728" y="720318"/>
                  </a:lnTo>
                  <a:lnTo>
                    <a:pt x="564007" y="963041"/>
                  </a:lnTo>
                  <a:lnTo>
                    <a:pt x="444817" y="786180"/>
                  </a:lnTo>
                  <a:lnTo>
                    <a:pt x="426046" y="758329"/>
                  </a:lnTo>
                  <a:lnTo>
                    <a:pt x="339953" y="816305"/>
                  </a:lnTo>
                  <a:lnTo>
                    <a:pt x="468782" y="1007643"/>
                  </a:lnTo>
                  <a:lnTo>
                    <a:pt x="318947" y="905548"/>
                  </a:lnTo>
                  <a:lnTo>
                    <a:pt x="278180" y="877760"/>
                  </a:lnTo>
                  <a:lnTo>
                    <a:pt x="219837" y="963561"/>
                  </a:lnTo>
                  <a:lnTo>
                    <a:pt x="424192" y="1102461"/>
                  </a:lnTo>
                  <a:lnTo>
                    <a:pt x="292912" y="1076883"/>
                  </a:lnTo>
                  <a:lnTo>
                    <a:pt x="181660" y="1055204"/>
                  </a:lnTo>
                  <a:lnTo>
                    <a:pt x="161899" y="1157097"/>
                  </a:lnTo>
                  <a:lnTo>
                    <a:pt x="388061" y="1201166"/>
                  </a:lnTo>
                  <a:lnTo>
                    <a:pt x="161442" y="1244333"/>
                  </a:lnTo>
                  <a:lnTo>
                    <a:pt x="180860" y="1346314"/>
                  </a:lnTo>
                  <a:lnTo>
                    <a:pt x="324548" y="1318971"/>
                  </a:lnTo>
                  <a:lnTo>
                    <a:pt x="423494" y="1300137"/>
                  </a:lnTo>
                  <a:lnTo>
                    <a:pt x="218681" y="1438097"/>
                  </a:lnTo>
                  <a:lnTo>
                    <a:pt x="276656" y="1524088"/>
                  </a:lnTo>
                  <a:lnTo>
                    <a:pt x="320662" y="1494459"/>
                  </a:lnTo>
                  <a:lnTo>
                    <a:pt x="467995" y="1395260"/>
                  </a:lnTo>
                  <a:lnTo>
                    <a:pt x="338315" y="1586064"/>
                  </a:lnTo>
                  <a:lnTo>
                    <a:pt x="424522" y="1644396"/>
                  </a:lnTo>
                  <a:lnTo>
                    <a:pt x="444309" y="1615313"/>
                  </a:lnTo>
                  <a:lnTo>
                    <a:pt x="563435" y="1440141"/>
                  </a:lnTo>
                  <a:lnTo>
                    <a:pt x="516178" y="1682572"/>
                  </a:lnTo>
                  <a:lnTo>
                    <a:pt x="617651" y="1702346"/>
                  </a:lnTo>
                  <a:lnTo>
                    <a:pt x="622338" y="1678305"/>
                  </a:lnTo>
                  <a:lnTo>
                    <a:pt x="661720" y="1475981"/>
                  </a:lnTo>
                  <a:lnTo>
                    <a:pt x="704888" y="1702498"/>
                  </a:lnTo>
                  <a:lnTo>
                    <a:pt x="722833" y="1699133"/>
                  </a:lnTo>
                  <a:lnTo>
                    <a:pt x="746848" y="2599296"/>
                  </a:lnTo>
                  <a:lnTo>
                    <a:pt x="744220" y="2585402"/>
                  </a:lnTo>
                  <a:lnTo>
                    <a:pt x="642239" y="2604833"/>
                  </a:lnTo>
                  <a:lnTo>
                    <a:pt x="688517" y="2847454"/>
                  </a:lnTo>
                  <a:lnTo>
                    <a:pt x="569328" y="2670606"/>
                  </a:lnTo>
                  <a:lnTo>
                    <a:pt x="550557" y="2642743"/>
                  </a:lnTo>
                  <a:lnTo>
                    <a:pt x="464464" y="2700718"/>
                  </a:lnTo>
                  <a:lnTo>
                    <a:pt x="593293" y="2892056"/>
                  </a:lnTo>
                  <a:lnTo>
                    <a:pt x="443331" y="2790063"/>
                  </a:lnTo>
                  <a:lnTo>
                    <a:pt x="402488" y="2762288"/>
                  </a:lnTo>
                  <a:lnTo>
                    <a:pt x="344157" y="2848495"/>
                  </a:lnTo>
                  <a:lnTo>
                    <a:pt x="548513" y="2987395"/>
                  </a:lnTo>
                  <a:lnTo>
                    <a:pt x="415378" y="2961462"/>
                  </a:lnTo>
                  <a:lnTo>
                    <a:pt x="305981" y="2940151"/>
                  </a:lnTo>
                  <a:lnTo>
                    <a:pt x="285991" y="3041523"/>
                  </a:lnTo>
                  <a:lnTo>
                    <a:pt x="512368" y="3085592"/>
                  </a:lnTo>
                  <a:lnTo>
                    <a:pt x="286054" y="3128645"/>
                  </a:lnTo>
                  <a:lnTo>
                    <a:pt x="305473" y="3230626"/>
                  </a:lnTo>
                  <a:lnTo>
                    <a:pt x="447586" y="3203524"/>
                  </a:lnTo>
                  <a:lnTo>
                    <a:pt x="548195" y="3184347"/>
                  </a:lnTo>
                  <a:lnTo>
                    <a:pt x="343293" y="3322409"/>
                  </a:lnTo>
                  <a:lnTo>
                    <a:pt x="401269" y="3408502"/>
                  </a:lnTo>
                  <a:lnTo>
                    <a:pt x="445109" y="3378987"/>
                  </a:lnTo>
                  <a:lnTo>
                    <a:pt x="592607" y="3279673"/>
                  </a:lnTo>
                  <a:lnTo>
                    <a:pt x="462927" y="3470478"/>
                  </a:lnTo>
                  <a:lnTo>
                    <a:pt x="548728" y="3528822"/>
                  </a:lnTo>
                  <a:lnTo>
                    <a:pt x="568363" y="3499942"/>
                  </a:lnTo>
                  <a:lnTo>
                    <a:pt x="687628" y="3324568"/>
                  </a:lnTo>
                  <a:lnTo>
                    <a:pt x="640384" y="3566998"/>
                  </a:lnTo>
                  <a:lnTo>
                    <a:pt x="742264" y="3586861"/>
                  </a:lnTo>
                  <a:lnTo>
                    <a:pt x="747102" y="3562096"/>
                  </a:lnTo>
                  <a:lnTo>
                    <a:pt x="769480" y="3447567"/>
                  </a:lnTo>
                  <a:lnTo>
                    <a:pt x="773506" y="3598405"/>
                  </a:lnTo>
                  <a:lnTo>
                    <a:pt x="537222" y="3847642"/>
                  </a:lnTo>
                  <a:lnTo>
                    <a:pt x="512953" y="3852265"/>
                  </a:lnTo>
                  <a:lnTo>
                    <a:pt x="512953" y="3873246"/>
                  </a:lnTo>
                  <a:lnTo>
                    <a:pt x="439242" y="3950995"/>
                  </a:lnTo>
                  <a:lnTo>
                    <a:pt x="414972" y="3955618"/>
                  </a:lnTo>
                  <a:lnTo>
                    <a:pt x="414972" y="3976586"/>
                  </a:lnTo>
                  <a:lnTo>
                    <a:pt x="394042" y="3998671"/>
                  </a:lnTo>
                  <a:lnTo>
                    <a:pt x="347167" y="3989527"/>
                  </a:lnTo>
                  <a:lnTo>
                    <a:pt x="414972" y="3976586"/>
                  </a:lnTo>
                  <a:lnTo>
                    <a:pt x="414972" y="3955618"/>
                  </a:lnTo>
                  <a:lnTo>
                    <a:pt x="238277" y="3989235"/>
                  </a:lnTo>
                  <a:lnTo>
                    <a:pt x="377278" y="4016362"/>
                  </a:lnTo>
                  <a:lnTo>
                    <a:pt x="326250" y="4070185"/>
                  </a:lnTo>
                  <a:lnTo>
                    <a:pt x="216458" y="4048798"/>
                  </a:lnTo>
                  <a:lnTo>
                    <a:pt x="295554" y="4102557"/>
                  </a:lnTo>
                  <a:lnTo>
                    <a:pt x="251764" y="4148747"/>
                  </a:lnTo>
                  <a:lnTo>
                    <a:pt x="189014" y="4106037"/>
                  </a:lnTo>
                  <a:lnTo>
                    <a:pt x="232105" y="4169473"/>
                  </a:lnTo>
                  <a:lnTo>
                    <a:pt x="188061" y="4215943"/>
                  </a:lnTo>
                  <a:lnTo>
                    <a:pt x="173824" y="4194835"/>
                  </a:lnTo>
                  <a:lnTo>
                    <a:pt x="173824" y="4230967"/>
                  </a:lnTo>
                  <a:lnTo>
                    <a:pt x="172529" y="4232326"/>
                  </a:lnTo>
                  <a:lnTo>
                    <a:pt x="171640" y="4227652"/>
                  </a:lnTo>
                  <a:lnTo>
                    <a:pt x="173824" y="4230967"/>
                  </a:lnTo>
                  <a:lnTo>
                    <a:pt x="173824" y="4194835"/>
                  </a:lnTo>
                  <a:lnTo>
                    <a:pt x="154647" y="4166400"/>
                  </a:lnTo>
                  <a:lnTo>
                    <a:pt x="154647" y="4251185"/>
                  </a:lnTo>
                  <a:lnTo>
                    <a:pt x="141693" y="4264850"/>
                  </a:lnTo>
                  <a:lnTo>
                    <a:pt x="139153" y="4169981"/>
                  </a:lnTo>
                  <a:lnTo>
                    <a:pt x="154647" y="4251185"/>
                  </a:lnTo>
                  <a:lnTo>
                    <a:pt x="154647" y="4166400"/>
                  </a:lnTo>
                  <a:lnTo>
                    <a:pt x="138417" y="4142321"/>
                  </a:lnTo>
                  <a:lnTo>
                    <a:pt x="123075" y="3567392"/>
                  </a:lnTo>
                  <a:lnTo>
                    <a:pt x="133794" y="3512464"/>
                  </a:lnTo>
                  <a:lnTo>
                    <a:pt x="195148" y="3524440"/>
                  </a:lnTo>
                  <a:lnTo>
                    <a:pt x="132664" y="3845229"/>
                  </a:lnTo>
                  <a:lnTo>
                    <a:pt x="197497" y="3749878"/>
                  </a:lnTo>
                  <a:lnTo>
                    <a:pt x="316611" y="3574707"/>
                  </a:lnTo>
                  <a:lnTo>
                    <a:pt x="368287" y="3609937"/>
                  </a:lnTo>
                  <a:lnTo>
                    <a:pt x="189687" y="3872471"/>
                  </a:lnTo>
                  <a:lnTo>
                    <a:pt x="305727" y="3794417"/>
                  </a:lnTo>
                  <a:lnTo>
                    <a:pt x="453047" y="3695319"/>
                  </a:lnTo>
                  <a:lnTo>
                    <a:pt x="488048" y="3747173"/>
                  </a:lnTo>
                  <a:lnTo>
                    <a:pt x="216992" y="3929697"/>
                  </a:lnTo>
                  <a:lnTo>
                    <a:pt x="440093" y="3887139"/>
                  </a:lnTo>
                  <a:lnTo>
                    <a:pt x="512953" y="3873246"/>
                  </a:lnTo>
                  <a:lnTo>
                    <a:pt x="512953" y="3852265"/>
                  </a:lnTo>
                  <a:lnTo>
                    <a:pt x="311632" y="3890568"/>
                  </a:lnTo>
                  <a:lnTo>
                    <a:pt x="516445" y="3752710"/>
                  </a:lnTo>
                  <a:lnTo>
                    <a:pt x="477367" y="3694671"/>
                  </a:lnTo>
                  <a:lnTo>
                    <a:pt x="458470" y="3666617"/>
                  </a:lnTo>
                  <a:lnTo>
                    <a:pt x="267131" y="3795445"/>
                  </a:lnTo>
                  <a:lnTo>
                    <a:pt x="396811" y="3604641"/>
                  </a:lnTo>
                  <a:lnTo>
                    <a:pt x="351434" y="3573780"/>
                  </a:lnTo>
                  <a:lnTo>
                    <a:pt x="311010" y="3546297"/>
                  </a:lnTo>
                  <a:lnTo>
                    <a:pt x="172110" y="3750551"/>
                  </a:lnTo>
                  <a:lnTo>
                    <a:pt x="218744" y="3510191"/>
                  </a:lnTo>
                  <a:lnTo>
                    <a:pt x="219151" y="3508121"/>
                  </a:lnTo>
                  <a:lnTo>
                    <a:pt x="120992" y="3488994"/>
                  </a:lnTo>
                  <a:lnTo>
                    <a:pt x="98247" y="2636570"/>
                  </a:lnTo>
                  <a:lnTo>
                    <a:pt x="114211" y="2720683"/>
                  </a:lnTo>
                  <a:lnTo>
                    <a:pt x="216192" y="2701264"/>
                  </a:lnTo>
                  <a:lnTo>
                    <a:pt x="214858" y="2694292"/>
                  </a:lnTo>
                  <a:lnTo>
                    <a:pt x="170014" y="2458542"/>
                  </a:lnTo>
                  <a:lnTo>
                    <a:pt x="307975" y="2663444"/>
                  </a:lnTo>
                  <a:lnTo>
                    <a:pt x="352247" y="2633599"/>
                  </a:lnTo>
                  <a:lnTo>
                    <a:pt x="393966" y="2605481"/>
                  </a:lnTo>
                  <a:lnTo>
                    <a:pt x="265137" y="2414143"/>
                  </a:lnTo>
                  <a:lnTo>
                    <a:pt x="455955" y="2544330"/>
                  </a:lnTo>
                  <a:lnTo>
                    <a:pt x="476211" y="2514396"/>
                  </a:lnTo>
                  <a:lnTo>
                    <a:pt x="514286" y="2458123"/>
                  </a:lnTo>
                  <a:lnTo>
                    <a:pt x="310032" y="2319210"/>
                  </a:lnTo>
                  <a:lnTo>
                    <a:pt x="552462" y="2366467"/>
                  </a:lnTo>
                  <a:lnTo>
                    <a:pt x="557314" y="2341588"/>
                  </a:lnTo>
                  <a:lnTo>
                    <a:pt x="572325" y="2264473"/>
                  </a:lnTo>
                  <a:lnTo>
                    <a:pt x="345960" y="2220404"/>
                  </a:lnTo>
                  <a:lnTo>
                    <a:pt x="572477" y="2177237"/>
                  </a:lnTo>
                  <a:lnTo>
                    <a:pt x="557403" y="2098141"/>
                  </a:lnTo>
                  <a:lnTo>
                    <a:pt x="553046" y="2075268"/>
                  </a:lnTo>
                  <a:lnTo>
                    <a:pt x="549033" y="2076043"/>
                  </a:lnTo>
                  <a:lnTo>
                    <a:pt x="549033" y="2160232"/>
                  </a:lnTo>
                  <a:lnTo>
                    <a:pt x="237578" y="2220099"/>
                  </a:lnTo>
                  <a:lnTo>
                    <a:pt x="548525" y="2280780"/>
                  </a:lnTo>
                  <a:lnTo>
                    <a:pt x="536663" y="2342146"/>
                  </a:lnTo>
                  <a:lnTo>
                    <a:pt x="405625" y="2316657"/>
                  </a:lnTo>
                  <a:lnTo>
                    <a:pt x="215353" y="2279675"/>
                  </a:lnTo>
                  <a:lnTo>
                    <a:pt x="485457" y="2463419"/>
                  </a:lnTo>
                  <a:lnTo>
                    <a:pt x="450748" y="2515082"/>
                  </a:lnTo>
                  <a:lnTo>
                    <a:pt x="300951" y="2413177"/>
                  </a:lnTo>
                  <a:lnTo>
                    <a:pt x="188201" y="2336482"/>
                  </a:lnTo>
                  <a:lnTo>
                    <a:pt x="365366" y="2599842"/>
                  </a:lnTo>
                  <a:lnTo>
                    <a:pt x="313601" y="2634627"/>
                  </a:lnTo>
                  <a:lnTo>
                    <a:pt x="194627" y="2457881"/>
                  </a:lnTo>
                  <a:lnTo>
                    <a:pt x="131076" y="2363482"/>
                  </a:lnTo>
                  <a:lnTo>
                    <a:pt x="192341" y="2684576"/>
                  </a:lnTo>
                  <a:lnTo>
                    <a:pt x="130784" y="2696527"/>
                  </a:lnTo>
                  <a:lnTo>
                    <a:pt x="94830" y="2508415"/>
                  </a:lnTo>
                  <a:lnTo>
                    <a:pt x="81419" y="2006015"/>
                  </a:lnTo>
                  <a:lnTo>
                    <a:pt x="132575" y="1743329"/>
                  </a:lnTo>
                  <a:lnTo>
                    <a:pt x="194043" y="1755305"/>
                  </a:lnTo>
                  <a:lnTo>
                    <a:pt x="131559" y="2076094"/>
                  </a:lnTo>
                  <a:lnTo>
                    <a:pt x="196354" y="1980742"/>
                  </a:lnTo>
                  <a:lnTo>
                    <a:pt x="315302" y="1805686"/>
                  </a:lnTo>
                  <a:lnTo>
                    <a:pt x="366966" y="1840395"/>
                  </a:lnTo>
                  <a:lnTo>
                    <a:pt x="188366" y="2102942"/>
                  </a:lnTo>
                  <a:lnTo>
                    <a:pt x="303771" y="2025307"/>
                  </a:lnTo>
                  <a:lnTo>
                    <a:pt x="451726" y="1925777"/>
                  </a:lnTo>
                  <a:lnTo>
                    <a:pt x="487032" y="1977428"/>
                  </a:lnTo>
                  <a:lnTo>
                    <a:pt x="215976" y="2159939"/>
                  </a:lnTo>
                  <a:lnTo>
                    <a:pt x="435279" y="2118106"/>
                  </a:lnTo>
                  <a:lnTo>
                    <a:pt x="537070" y="2098687"/>
                  </a:lnTo>
                  <a:lnTo>
                    <a:pt x="549033" y="2160232"/>
                  </a:lnTo>
                  <a:lnTo>
                    <a:pt x="549033" y="2076043"/>
                  </a:lnTo>
                  <a:lnTo>
                    <a:pt x="310426" y="2121433"/>
                  </a:lnTo>
                  <a:lnTo>
                    <a:pt x="515239" y="1983574"/>
                  </a:lnTo>
                  <a:lnTo>
                    <a:pt x="475881" y="1925129"/>
                  </a:lnTo>
                  <a:lnTo>
                    <a:pt x="457263" y="1897481"/>
                  </a:lnTo>
                  <a:lnTo>
                    <a:pt x="265925" y="2026323"/>
                  </a:lnTo>
                  <a:lnTo>
                    <a:pt x="396113" y="1835492"/>
                  </a:lnTo>
                  <a:lnTo>
                    <a:pt x="350875" y="1804733"/>
                  </a:lnTo>
                  <a:lnTo>
                    <a:pt x="310311" y="1777161"/>
                  </a:lnTo>
                  <a:lnTo>
                    <a:pt x="171411" y="1981415"/>
                  </a:lnTo>
                  <a:lnTo>
                    <a:pt x="218262" y="1741043"/>
                  </a:lnTo>
                  <a:lnTo>
                    <a:pt x="218668" y="1738972"/>
                  </a:lnTo>
                  <a:lnTo>
                    <a:pt x="116878" y="1719110"/>
                  </a:lnTo>
                  <a:lnTo>
                    <a:pt x="78955" y="1913597"/>
                  </a:lnTo>
                  <a:lnTo>
                    <a:pt x="34645" y="252831"/>
                  </a:lnTo>
                  <a:lnTo>
                    <a:pt x="157162" y="229438"/>
                  </a:lnTo>
                  <a:lnTo>
                    <a:pt x="251942" y="211340"/>
                  </a:lnTo>
                  <a:lnTo>
                    <a:pt x="47548" y="349389"/>
                  </a:lnTo>
                  <a:lnTo>
                    <a:pt x="105117" y="435394"/>
                  </a:lnTo>
                  <a:lnTo>
                    <a:pt x="148932" y="405866"/>
                  </a:lnTo>
                  <a:lnTo>
                    <a:pt x="296341" y="306565"/>
                  </a:lnTo>
                  <a:lnTo>
                    <a:pt x="167081" y="497357"/>
                  </a:lnTo>
                  <a:lnTo>
                    <a:pt x="252882" y="555701"/>
                  </a:lnTo>
                  <a:lnTo>
                    <a:pt x="272516" y="526821"/>
                  </a:lnTo>
                  <a:lnTo>
                    <a:pt x="391782" y="351447"/>
                  </a:lnTo>
                  <a:lnTo>
                    <a:pt x="344538" y="593877"/>
                  </a:lnTo>
                  <a:lnTo>
                    <a:pt x="446417" y="613740"/>
                  </a:lnTo>
                  <a:lnTo>
                    <a:pt x="451269" y="588657"/>
                  </a:lnTo>
                  <a:lnTo>
                    <a:pt x="490181" y="387388"/>
                  </a:lnTo>
                  <a:lnTo>
                    <a:pt x="533349" y="614108"/>
                  </a:lnTo>
                  <a:lnTo>
                    <a:pt x="635317" y="594474"/>
                  </a:lnTo>
                  <a:lnTo>
                    <a:pt x="634047" y="587806"/>
                  </a:lnTo>
                  <a:lnTo>
                    <a:pt x="589051" y="351853"/>
                  </a:lnTo>
                  <a:lnTo>
                    <a:pt x="727011" y="556666"/>
                  </a:lnTo>
                  <a:lnTo>
                    <a:pt x="771017" y="527024"/>
                  </a:lnTo>
                  <a:lnTo>
                    <a:pt x="813104" y="498690"/>
                  </a:lnTo>
                  <a:lnTo>
                    <a:pt x="684263" y="307352"/>
                  </a:lnTo>
                  <a:lnTo>
                    <a:pt x="874763" y="437032"/>
                  </a:lnTo>
                  <a:lnTo>
                    <a:pt x="894092" y="408571"/>
                  </a:lnTo>
                  <a:lnTo>
                    <a:pt x="933005" y="351231"/>
                  </a:lnTo>
                  <a:lnTo>
                    <a:pt x="728751" y="212331"/>
                  </a:lnTo>
                  <a:lnTo>
                    <a:pt x="971283" y="259575"/>
                  </a:lnTo>
                  <a:lnTo>
                    <a:pt x="976071" y="234911"/>
                  </a:lnTo>
                  <a:lnTo>
                    <a:pt x="991044" y="157695"/>
                  </a:lnTo>
                  <a:lnTo>
                    <a:pt x="967663" y="153187"/>
                  </a:lnTo>
                  <a:lnTo>
                    <a:pt x="967663" y="173990"/>
                  </a:lnTo>
                  <a:lnTo>
                    <a:pt x="955700" y="235458"/>
                  </a:lnTo>
                  <a:lnTo>
                    <a:pt x="823912" y="209791"/>
                  </a:lnTo>
                  <a:lnTo>
                    <a:pt x="634390" y="172885"/>
                  </a:lnTo>
                  <a:lnTo>
                    <a:pt x="904697" y="356730"/>
                  </a:lnTo>
                  <a:lnTo>
                    <a:pt x="869899" y="409219"/>
                  </a:lnTo>
                  <a:lnTo>
                    <a:pt x="718794" y="306425"/>
                  </a:lnTo>
                  <a:lnTo>
                    <a:pt x="607364" y="230619"/>
                  </a:lnTo>
                  <a:lnTo>
                    <a:pt x="784707" y="493052"/>
                  </a:lnTo>
                  <a:lnTo>
                    <a:pt x="732840" y="528053"/>
                  </a:lnTo>
                  <a:lnTo>
                    <a:pt x="613803" y="351193"/>
                  </a:lnTo>
                  <a:lnTo>
                    <a:pt x="550316" y="256895"/>
                  </a:lnTo>
                  <a:lnTo>
                    <a:pt x="611276" y="578104"/>
                  </a:lnTo>
                  <a:lnTo>
                    <a:pt x="549719" y="590054"/>
                  </a:lnTo>
                  <a:lnTo>
                    <a:pt x="510997" y="386829"/>
                  </a:lnTo>
                  <a:lnTo>
                    <a:pt x="490372" y="278599"/>
                  </a:lnTo>
                  <a:lnTo>
                    <a:pt x="429780" y="589229"/>
                  </a:lnTo>
                  <a:lnTo>
                    <a:pt x="368325" y="577265"/>
                  </a:lnTo>
                  <a:lnTo>
                    <a:pt x="412457" y="350888"/>
                  </a:lnTo>
                  <a:lnTo>
                    <a:pt x="430809" y="256781"/>
                  </a:lnTo>
                  <a:lnTo>
                    <a:pt x="247484" y="527494"/>
                  </a:lnTo>
                  <a:lnTo>
                    <a:pt x="195719" y="492264"/>
                  </a:lnTo>
                  <a:lnTo>
                    <a:pt x="322516" y="305866"/>
                  </a:lnTo>
                  <a:lnTo>
                    <a:pt x="374307" y="229730"/>
                  </a:lnTo>
                  <a:lnTo>
                    <a:pt x="110947" y="406882"/>
                  </a:lnTo>
                  <a:lnTo>
                    <a:pt x="75946" y="354812"/>
                  </a:lnTo>
                  <a:lnTo>
                    <a:pt x="290563" y="210312"/>
                  </a:lnTo>
                  <a:lnTo>
                    <a:pt x="347002" y="172300"/>
                  </a:lnTo>
                  <a:lnTo>
                    <a:pt x="34086" y="231889"/>
                  </a:lnTo>
                  <a:lnTo>
                    <a:pt x="32397" y="168516"/>
                  </a:lnTo>
                  <a:lnTo>
                    <a:pt x="188937" y="138684"/>
                  </a:lnTo>
                  <a:lnTo>
                    <a:pt x="714311" y="124675"/>
                  </a:lnTo>
                  <a:lnTo>
                    <a:pt x="967663" y="173990"/>
                  </a:lnTo>
                  <a:lnTo>
                    <a:pt x="967663" y="153187"/>
                  </a:lnTo>
                  <a:lnTo>
                    <a:pt x="807313" y="122186"/>
                  </a:lnTo>
                  <a:lnTo>
                    <a:pt x="1296606" y="109131"/>
                  </a:lnTo>
                  <a:lnTo>
                    <a:pt x="1435608" y="136347"/>
                  </a:lnTo>
                  <a:lnTo>
                    <a:pt x="1208976" y="179209"/>
                  </a:lnTo>
                  <a:lnTo>
                    <a:pt x="1228509" y="281076"/>
                  </a:lnTo>
                  <a:lnTo>
                    <a:pt x="1368412" y="254457"/>
                  </a:lnTo>
                  <a:lnTo>
                    <a:pt x="1471129" y="234899"/>
                  </a:lnTo>
                  <a:lnTo>
                    <a:pt x="1266317" y="372973"/>
                  </a:lnTo>
                  <a:lnTo>
                    <a:pt x="1324292" y="458965"/>
                  </a:lnTo>
                  <a:lnTo>
                    <a:pt x="1367320" y="429971"/>
                  </a:lnTo>
                  <a:lnTo>
                    <a:pt x="1515529" y="330123"/>
                  </a:lnTo>
                  <a:lnTo>
                    <a:pt x="1385849" y="520941"/>
                  </a:lnTo>
                  <a:lnTo>
                    <a:pt x="1471650" y="579272"/>
                  </a:lnTo>
                  <a:lnTo>
                    <a:pt x="1491005" y="550824"/>
                  </a:lnTo>
                  <a:lnTo>
                    <a:pt x="1610563" y="375018"/>
                  </a:lnTo>
                  <a:lnTo>
                    <a:pt x="1563306" y="617562"/>
                  </a:lnTo>
                  <a:lnTo>
                    <a:pt x="1665185" y="637324"/>
                  </a:lnTo>
                  <a:lnTo>
                    <a:pt x="1669770" y="613791"/>
                  </a:lnTo>
                  <a:lnTo>
                    <a:pt x="1709267" y="410959"/>
                  </a:lnTo>
                  <a:lnTo>
                    <a:pt x="1752536" y="637565"/>
                  </a:lnTo>
                  <a:lnTo>
                    <a:pt x="1854403" y="618147"/>
                  </a:lnTo>
                  <a:lnTo>
                    <a:pt x="1853082" y="611174"/>
                  </a:lnTo>
                  <a:lnTo>
                    <a:pt x="1808226" y="375424"/>
                  </a:lnTo>
                  <a:lnTo>
                    <a:pt x="1945894" y="580644"/>
                  </a:lnTo>
                  <a:lnTo>
                    <a:pt x="1990559" y="550481"/>
                  </a:lnTo>
                  <a:lnTo>
                    <a:pt x="2031885" y="522579"/>
                  </a:lnTo>
                  <a:lnTo>
                    <a:pt x="1903044" y="331025"/>
                  </a:lnTo>
                  <a:lnTo>
                    <a:pt x="2094166" y="460794"/>
                  </a:lnTo>
                  <a:lnTo>
                    <a:pt x="2114372" y="431076"/>
                  </a:lnTo>
                  <a:lnTo>
                    <a:pt x="2152497" y="375005"/>
                  </a:lnTo>
                  <a:lnTo>
                    <a:pt x="1948243" y="236093"/>
                  </a:lnTo>
                  <a:lnTo>
                    <a:pt x="2190470" y="283248"/>
                  </a:lnTo>
                  <a:lnTo>
                    <a:pt x="2195360" y="258483"/>
                  </a:lnTo>
                  <a:lnTo>
                    <a:pt x="2210549" y="181356"/>
                  </a:lnTo>
                  <a:lnTo>
                    <a:pt x="2186749" y="176720"/>
                  </a:lnTo>
                  <a:lnTo>
                    <a:pt x="2186749" y="197662"/>
                  </a:lnTo>
                  <a:lnTo>
                    <a:pt x="2174875" y="259029"/>
                  </a:lnTo>
                  <a:lnTo>
                    <a:pt x="2043836" y="233540"/>
                  </a:lnTo>
                  <a:lnTo>
                    <a:pt x="1853565" y="196557"/>
                  </a:lnTo>
                  <a:lnTo>
                    <a:pt x="2124075" y="379984"/>
                  </a:lnTo>
                  <a:lnTo>
                    <a:pt x="2088959" y="431761"/>
                  </a:lnTo>
                  <a:lnTo>
                    <a:pt x="1939455" y="330060"/>
                  </a:lnTo>
                  <a:lnTo>
                    <a:pt x="1826412" y="253161"/>
                  </a:lnTo>
                  <a:lnTo>
                    <a:pt x="2003577" y="516521"/>
                  </a:lnTo>
                  <a:lnTo>
                    <a:pt x="1951710" y="551522"/>
                  </a:lnTo>
                  <a:lnTo>
                    <a:pt x="1832737" y="374764"/>
                  </a:lnTo>
                  <a:lnTo>
                    <a:pt x="1769198" y="280365"/>
                  </a:lnTo>
                  <a:lnTo>
                    <a:pt x="1830451" y="601459"/>
                  </a:lnTo>
                  <a:lnTo>
                    <a:pt x="1768906" y="613422"/>
                  </a:lnTo>
                  <a:lnTo>
                    <a:pt x="1730209" y="410400"/>
                  </a:lnTo>
                  <a:lnTo>
                    <a:pt x="1709559" y="301955"/>
                  </a:lnTo>
                  <a:lnTo>
                    <a:pt x="1649526" y="614337"/>
                  </a:lnTo>
                  <a:lnTo>
                    <a:pt x="1588173" y="602462"/>
                  </a:lnTo>
                  <a:lnTo>
                    <a:pt x="1632496" y="374434"/>
                  </a:lnTo>
                  <a:lnTo>
                    <a:pt x="1650644" y="281152"/>
                  </a:lnTo>
                  <a:lnTo>
                    <a:pt x="1466888" y="551459"/>
                  </a:lnTo>
                  <a:lnTo>
                    <a:pt x="1415122" y="516343"/>
                  </a:lnTo>
                  <a:lnTo>
                    <a:pt x="1542275" y="329412"/>
                  </a:lnTo>
                  <a:lnTo>
                    <a:pt x="1593710" y="253809"/>
                  </a:lnTo>
                  <a:lnTo>
                    <a:pt x="1330350" y="430961"/>
                  </a:lnTo>
                  <a:lnTo>
                    <a:pt x="1295463" y="379095"/>
                  </a:lnTo>
                  <a:lnTo>
                    <a:pt x="1511185" y="233832"/>
                  </a:lnTo>
                  <a:lnTo>
                    <a:pt x="1566506" y="196583"/>
                  </a:lnTo>
                  <a:lnTo>
                    <a:pt x="1245412" y="257733"/>
                  </a:lnTo>
                  <a:lnTo>
                    <a:pt x="1233462" y="196189"/>
                  </a:lnTo>
                  <a:lnTo>
                    <a:pt x="1544904" y="136321"/>
                  </a:lnTo>
                  <a:lnTo>
                    <a:pt x="1392021" y="106591"/>
                  </a:lnTo>
                  <a:lnTo>
                    <a:pt x="2139708" y="86639"/>
                  </a:lnTo>
                  <a:lnTo>
                    <a:pt x="1875802" y="137083"/>
                  </a:lnTo>
                  <a:lnTo>
                    <a:pt x="2186749" y="197662"/>
                  </a:lnTo>
                  <a:lnTo>
                    <a:pt x="2186749" y="176720"/>
                  </a:lnTo>
                  <a:lnTo>
                    <a:pt x="1984171" y="137185"/>
                  </a:lnTo>
                  <a:lnTo>
                    <a:pt x="2210790" y="94018"/>
                  </a:lnTo>
                  <a:lnTo>
                    <a:pt x="2209012" y="84797"/>
                  </a:lnTo>
                  <a:lnTo>
                    <a:pt x="3359124" y="54102"/>
                  </a:lnTo>
                  <a:lnTo>
                    <a:pt x="3222256" y="146227"/>
                  </a:lnTo>
                  <a:lnTo>
                    <a:pt x="3280232" y="232321"/>
                  </a:lnTo>
                  <a:lnTo>
                    <a:pt x="3324072" y="202793"/>
                  </a:lnTo>
                  <a:lnTo>
                    <a:pt x="3471570" y="103479"/>
                  </a:lnTo>
                  <a:lnTo>
                    <a:pt x="3341687" y="294297"/>
                  </a:lnTo>
                  <a:lnTo>
                    <a:pt x="3427590" y="352640"/>
                  </a:lnTo>
                  <a:lnTo>
                    <a:pt x="3447504" y="323342"/>
                  </a:lnTo>
                  <a:lnTo>
                    <a:pt x="3566490" y="148386"/>
                  </a:lnTo>
                  <a:lnTo>
                    <a:pt x="3519233" y="390817"/>
                  </a:lnTo>
                  <a:lnTo>
                    <a:pt x="3621125" y="410679"/>
                  </a:lnTo>
                  <a:lnTo>
                    <a:pt x="3625951" y="385902"/>
                  </a:lnTo>
                  <a:lnTo>
                    <a:pt x="3665296" y="184315"/>
                  </a:lnTo>
                  <a:lnTo>
                    <a:pt x="3708463" y="410819"/>
                  </a:lnTo>
                  <a:lnTo>
                    <a:pt x="3810749" y="391388"/>
                  </a:lnTo>
                  <a:lnTo>
                    <a:pt x="3809428" y="384517"/>
                  </a:lnTo>
                  <a:lnTo>
                    <a:pt x="3764470" y="148767"/>
                  </a:lnTo>
                  <a:lnTo>
                    <a:pt x="3880281" y="321322"/>
                  </a:lnTo>
                  <a:lnTo>
                    <a:pt x="3880281" y="283083"/>
                  </a:lnTo>
                  <a:lnTo>
                    <a:pt x="3789349" y="148107"/>
                  </a:lnTo>
                  <a:lnTo>
                    <a:pt x="3725748" y="53708"/>
                  </a:lnTo>
                  <a:lnTo>
                    <a:pt x="3786898" y="374815"/>
                  </a:lnTo>
                  <a:lnTo>
                    <a:pt x="3725354" y="386765"/>
                  </a:lnTo>
                  <a:lnTo>
                    <a:pt x="3686327" y="183743"/>
                  </a:lnTo>
                  <a:lnTo>
                    <a:pt x="3665486" y="75323"/>
                  </a:lnTo>
                  <a:lnTo>
                    <a:pt x="3605111" y="386461"/>
                  </a:lnTo>
                  <a:lnTo>
                    <a:pt x="3543655" y="374497"/>
                  </a:lnTo>
                  <a:lnTo>
                    <a:pt x="3587737" y="147815"/>
                  </a:lnTo>
                  <a:lnTo>
                    <a:pt x="3606038" y="53708"/>
                  </a:lnTo>
                  <a:lnTo>
                    <a:pt x="3422180" y="324015"/>
                  </a:lnTo>
                  <a:lnTo>
                    <a:pt x="3370402" y="288785"/>
                  </a:lnTo>
                  <a:lnTo>
                    <a:pt x="3496932" y="102806"/>
                  </a:lnTo>
                  <a:lnTo>
                    <a:pt x="3533216" y="49466"/>
                  </a:lnTo>
                  <a:lnTo>
                    <a:pt x="3792867" y="42532"/>
                  </a:lnTo>
                  <a:lnTo>
                    <a:pt x="3939413" y="258953"/>
                  </a:lnTo>
                  <a:lnTo>
                    <a:pt x="3939413" y="223431"/>
                  </a:lnTo>
                  <a:lnTo>
                    <a:pt x="3859377" y="104279"/>
                  </a:lnTo>
                  <a:lnTo>
                    <a:pt x="3997134" y="198056"/>
                  </a:lnTo>
                  <a:lnTo>
                    <a:pt x="3997134" y="173380"/>
                  </a:lnTo>
                  <a:lnTo>
                    <a:pt x="3894366" y="103339"/>
                  </a:lnTo>
                  <a:lnTo>
                    <a:pt x="3804640" y="42227"/>
                  </a:lnTo>
                  <a:lnTo>
                    <a:pt x="3911701" y="39370"/>
                  </a:lnTo>
                  <a:lnTo>
                    <a:pt x="4054983" y="137045"/>
                  </a:lnTo>
                  <a:lnTo>
                    <a:pt x="4054983" y="111798"/>
                  </a:lnTo>
                  <a:lnTo>
                    <a:pt x="3947045" y="38417"/>
                  </a:lnTo>
                  <a:lnTo>
                    <a:pt x="4153712" y="32905"/>
                  </a:lnTo>
                  <a:lnTo>
                    <a:pt x="4153712" y="1968"/>
                  </a:lnTo>
                  <a:lnTo>
                    <a:pt x="3514102" y="19037"/>
                  </a:lnTo>
                  <a:lnTo>
                    <a:pt x="3514102" y="49974"/>
                  </a:lnTo>
                  <a:lnTo>
                    <a:pt x="3285756" y="203822"/>
                  </a:lnTo>
                  <a:lnTo>
                    <a:pt x="3250857" y="151955"/>
                  </a:lnTo>
                  <a:lnTo>
                    <a:pt x="3397567" y="53086"/>
                  </a:lnTo>
                  <a:lnTo>
                    <a:pt x="3514102" y="49974"/>
                  </a:lnTo>
                  <a:lnTo>
                    <a:pt x="3514102" y="19037"/>
                  </a:lnTo>
                  <a:lnTo>
                    <a:pt x="61150" y="111163"/>
                  </a:lnTo>
                  <a:lnTo>
                    <a:pt x="61150" y="142100"/>
                  </a:lnTo>
                  <a:lnTo>
                    <a:pt x="31851" y="147662"/>
                  </a:lnTo>
                  <a:lnTo>
                    <a:pt x="31724" y="142875"/>
                  </a:lnTo>
                  <a:lnTo>
                    <a:pt x="61150" y="142100"/>
                  </a:lnTo>
                  <a:lnTo>
                    <a:pt x="61150" y="111163"/>
                  </a:lnTo>
                  <a:lnTo>
                    <a:pt x="0" y="112788"/>
                  </a:lnTo>
                  <a:lnTo>
                    <a:pt x="112776" y="4340276"/>
                  </a:lnTo>
                  <a:lnTo>
                    <a:pt x="185381" y="4263682"/>
                  </a:lnTo>
                  <a:lnTo>
                    <a:pt x="804760" y="3610356"/>
                  </a:lnTo>
                  <a:lnTo>
                    <a:pt x="766902" y="2191143"/>
                  </a:lnTo>
                  <a:lnTo>
                    <a:pt x="766902" y="3351009"/>
                  </a:lnTo>
                  <a:lnTo>
                    <a:pt x="725944" y="3562654"/>
                  </a:lnTo>
                  <a:lnTo>
                    <a:pt x="664489" y="3550691"/>
                  </a:lnTo>
                  <a:lnTo>
                    <a:pt x="708774" y="3323996"/>
                  </a:lnTo>
                  <a:lnTo>
                    <a:pt x="727087" y="3230308"/>
                  </a:lnTo>
                  <a:lnTo>
                    <a:pt x="543229" y="3500615"/>
                  </a:lnTo>
                  <a:lnTo>
                    <a:pt x="491566" y="3465385"/>
                  </a:lnTo>
                  <a:lnTo>
                    <a:pt x="618363" y="3278987"/>
                  </a:lnTo>
                  <a:lnTo>
                    <a:pt x="670153" y="3202851"/>
                  </a:lnTo>
                  <a:lnTo>
                    <a:pt x="406793" y="3380003"/>
                  </a:lnTo>
                  <a:lnTo>
                    <a:pt x="371284" y="3328263"/>
                  </a:lnTo>
                  <a:lnTo>
                    <a:pt x="586613" y="3183318"/>
                  </a:lnTo>
                  <a:lnTo>
                    <a:pt x="642442" y="3145739"/>
                  </a:lnTo>
                  <a:lnTo>
                    <a:pt x="321233" y="3206902"/>
                  </a:lnTo>
                  <a:lnTo>
                    <a:pt x="309283" y="3145345"/>
                  </a:lnTo>
                  <a:lnTo>
                    <a:pt x="620636" y="3085998"/>
                  </a:lnTo>
                  <a:lnTo>
                    <a:pt x="309689" y="3025419"/>
                  </a:lnTo>
                  <a:lnTo>
                    <a:pt x="321665" y="2963964"/>
                  </a:lnTo>
                  <a:lnTo>
                    <a:pt x="642975" y="3026537"/>
                  </a:lnTo>
                  <a:lnTo>
                    <a:pt x="584022" y="2986443"/>
                  </a:lnTo>
                  <a:lnTo>
                    <a:pt x="372567" y="2842679"/>
                  </a:lnTo>
                  <a:lnTo>
                    <a:pt x="407784" y="2791015"/>
                  </a:lnTo>
                  <a:lnTo>
                    <a:pt x="670331" y="2969603"/>
                  </a:lnTo>
                  <a:lnTo>
                    <a:pt x="617689" y="2891409"/>
                  </a:lnTo>
                  <a:lnTo>
                    <a:pt x="493064" y="2706255"/>
                  </a:lnTo>
                  <a:lnTo>
                    <a:pt x="544931" y="2671254"/>
                  </a:lnTo>
                  <a:lnTo>
                    <a:pt x="727443" y="2942310"/>
                  </a:lnTo>
                  <a:lnTo>
                    <a:pt x="709269" y="2846895"/>
                  </a:lnTo>
                  <a:lnTo>
                    <a:pt x="666292" y="2621203"/>
                  </a:lnTo>
                  <a:lnTo>
                    <a:pt x="727837" y="2609253"/>
                  </a:lnTo>
                  <a:lnTo>
                    <a:pt x="750290" y="2728214"/>
                  </a:lnTo>
                  <a:lnTo>
                    <a:pt x="766902" y="3351009"/>
                  </a:lnTo>
                  <a:lnTo>
                    <a:pt x="766902" y="2191143"/>
                  </a:lnTo>
                  <a:lnTo>
                    <a:pt x="729919" y="804773"/>
                  </a:lnTo>
                  <a:lnTo>
                    <a:pt x="3535502" y="729919"/>
                  </a:lnTo>
                  <a:lnTo>
                    <a:pt x="4197400" y="31737"/>
                  </a:lnTo>
                  <a:lnTo>
                    <a:pt x="42274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388736" y="5152953"/>
            <a:ext cx="4227830" cy="4340860"/>
            <a:chOff x="13388736" y="5152953"/>
            <a:chExt cx="4227830" cy="4340860"/>
          </a:xfrm>
        </p:grpSpPr>
        <p:sp>
          <p:nvSpPr>
            <p:cNvPr id="9" name="object 9"/>
            <p:cNvSpPr/>
            <p:nvPr/>
          </p:nvSpPr>
          <p:spPr>
            <a:xfrm>
              <a:off x="13425623" y="5190665"/>
              <a:ext cx="4175125" cy="4286250"/>
            </a:xfrm>
            <a:custGeom>
              <a:avLst/>
              <a:gdLst/>
              <a:ahLst/>
              <a:cxnLst/>
              <a:rect l="l" t="t" r="r" b="b"/>
              <a:pathLst>
                <a:path w="4175125" h="4286250">
                  <a:moveTo>
                    <a:pt x="4063367" y="0"/>
                  </a:moveTo>
                  <a:lnTo>
                    <a:pt x="4174737" y="4174737"/>
                  </a:lnTo>
                  <a:lnTo>
                    <a:pt x="0" y="4286107"/>
                  </a:lnTo>
                  <a:lnTo>
                    <a:pt x="661900" y="3587923"/>
                  </a:lnTo>
                  <a:lnTo>
                    <a:pt x="3476553" y="3512836"/>
                  </a:lnTo>
                  <a:lnTo>
                    <a:pt x="3401466" y="698183"/>
                  </a:lnTo>
                  <a:lnTo>
                    <a:pt x="4063367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19994" y="5190253"/>
              <a:ext cx="3180080" cy="4194810"/>
            </a:xfrm>
            <a:custGeom>
              <a:avLst/>
              <a:gdLst/>
              <a:ahLst/>
              <a:cxnLst/>
              <a:rect l="l" t="t" r="r" b="b"/>
              <a:pathLst>
                <a:path w="3180080" h="4194809">
                  <a:moveTo>
                    <a:pt x="3177233" y="4057687"/>
                  </a:moveTo>
                  <a:lnTo>
                    <a:pt x="3179481" y="4141971"/>
                  </a:lnTo>
                  <a:lnTo>
                    <a:pt x="2976869" y="4180578"/>
                  </a:lnTo>
                  <a:lnTo>
                    <a:pt x="2460037" y="4194365"/>
                  </a:lnTo>
                  <a:lnTo>
                    <a:pt x="2485683" y="4189454"/>
                  </a:lnTo>
                  <a:lnTo>
                    <a:pt x="2216923" y="4137129"/>
                  </a:lnTo>
                  <a:lnTo>
                    <a:pt x="2218453" y="4129252"/>
                  </a:lnTo>
                  <a:lnTo>
                    <a:pt x="2896859" y="4111154"/>
                  </a:lnTo>
                  <a:lnTo>
                    <a:pt x="3177233" y="4057687"/>
                  </a:lnTo>
                  <a:close/>
                </a:path>
                <a:path w="3180080" h="4194809">
                  <a:moveTo>
                    <a:pt x="3088299" y="3881782"/>
                  </a:moveTo>
                  <a:lnTo>
                    <a:pt x="3134786" y="3950760"/>
                  </a:lnTo>
                  <a:lnTo>
                    <a:pt x="2896859" y="4111154"/>
                  </a:lnTo>
                  <a:lnTo>
                    <a:pt x="2218453" y="4129252"/>
                  </a:lnTo>
                  <a:lnTo>
                    <a:pt x="2220608" y="4118162"/>
                  </a:lnTo>
                  <a:lnTo>
                    <a:pt x="2514505" y="4110321"/>
                  </a:lnTo>
                  <a:lnTo>
                    <a:pt x="2420798" y="4046624"/>
                  </a:lnTo>
                  <a:lnTo>
                    <a:pt x="2861211" y="4034875"/>
                  </a:lnTo>
                  <a:lnTo>
                    <a:pt x="3088299" y="3881782"/>
                  </a:lnTo>
                  <a:close/>
                </a:path>
                <a:path w="3180080" h="4194809">
                  <a:moveTo>
                    <a:pt x="2232789" y="4055455"/>
                  </a:moveTo>
                  <a:lnTo>
                    <a:pt x="2514505" y="4110321"/>
                  </a:lnTo>
                  <a:lnTo>
                    <a:pt x="2220608" y="4118162"/>
                  </a:lnTo>
                  <a:lnTo>
                    <a:pt x="2232789" y="4055455"/>
                  </a:lnTo>
                  <a:close/>
                </a:path>
                <a:path w="3180080" h="4194809">
                  <a:moveTo>
                    <a:pt x="2946411" y="3761629"/>
                  </a:moveTo>
                  <a:lnTo>
                    <a:pt x="3015195" y="3808359"/>
                  </a:lnTo>
                  <a:lnTo>
                    <a:pt x="2861211" y="4034875"/>
                  </a:lnTo>
                  <a:lnTo>
                    <a:pt x="2420798" y="4046624"/>
                  </a:lnTo>
                  <a:lnTo>
                    <a:pt x="2408100" y="4037993"/>
                  </a:lnTo>
                  <a:lnTo>
                    <a:pt x="2550419" y="4034196"/>
                  </a:lnTo>
                  <a:lnTo>
                    <a:pt x="2531176" y="4005632"/>
                  </a:lnTo>
                  <a:lnTo>
                    <a:pt x="2785083" y="3998859"/>
                  </a:lnTo>
                  <a:lnTo>
                    <a:pt x="2946411" y="3761629"/>
                  </a:lnTo>
                  <a:close/>
                </a:path>
                <a:path w="3180080" h="4194809">
                  <a:moveTo>
                    <a:pt x="2323903" y="3880212"/>
                  </a:moveTo>
                  <a:lnTo>
                    <a:pt x="2550419" y="4034196"/>
                  </a:lnTo>
                  <a:lnTo>
                    <a:pt x="2408100" y="4037993"/>
                  </a:lnTo>
                  <a:lnTo>
                    <a:pt x="2277173" y="3948996"/>
                  </a:lnTo>
                  <a:lnTo>
                    <a:pt x="2323903" y="3880212"/>
                  </a:lnTo>
                  <a:close/>
                </a:path>
                <a:path w="3180080" h="4194809">
                  <a:moveTo>
                    <a:pt x="2758381" y="3701377"/>
                  </a:moveTo>
                  <a:lnTo>
                    <a:pt x="2839951" y="3717245"/>
                  </a:lnTo>
                  <a:lnTo>
                    <a:pt x="2785083" y="3998859"/>
                  </a:lnTo>
                  <a:lnTo>
                    <a:pt x="2531176" y="4005632"/>
                  </a:lnTo>
                  <a:lnTo>
                    <a:pt x="2528241" y="4001277"/>
                  </a:lnTo>
                  <a:lnTo>
                    <a:pt x="2626700" y="3998650"/>
                  </a:lnTo>
                  <a:lnTo>
                    <a:pt x="2621696" y="3972387"/>
                  </a:lnTo>
                  <a:lnTo>
                    <a:pt x="2705747" y="3970145"/>
                  </a:lnTo>
                  <a:lnTo>
                    <a:pt x="2758381" y="3701377"/>
                  </a:lnTo>
                  <a:close/>
                </a:path>
                <a:path w="3180080" h="4194809">
                  <a:moveTo>
                    <a:pt x="2466304" y="3760621"/>
                  </a:moveTo>
                  <a:lnTo>
                    <a:pt x="2626700" y="3998650"/>
                  </a:lnTo>
                  <a:lnTo>
                    <a:pt x="2528241" y="4001277"/>
                  </a:lnTo>
                  <a:lnTo>
                    <a:pt x="2397429" y="3807105"/>
                  </a:lnTo>
                  <a:lnTo>
                    <a:pt x="2466304" y="3760621"/>
                  </a:lnTo>
                  <a:close/>
                </a:path>
                <a:path w="3180080" h="4194809">
                  <a:moveTo>
                    <a:pt x="2655058" y="3701143"/>
                  </a:moveTo>
                  <a:lnTo>
                    <a:pt x="2705747" y="3970145"/>
                  </a:lnTo>
                  <a:lnTo>
                    <a:pt x="2621696" y="3972387"/>
                  </a:lnTo>
                  <a:lnTo>
                    <a:pt x="2572986" y="3716737"/>
                  </a:lnTo>
                  <a:lnTo>
                    <a:pt x="2655058" y="3701143"/>
                  </a:lnTo>
                  <a:close/>
                </a:path>
                <a:path w="3180080" h="4194809">
                  <a:moveTo>
                    <a:pt x="408261" y="3823772"/>
                  </a:moveTo>
                  <a:lnTo>
                    <a:pt x="567557" y="3819523"/>
                  </a:lnTo>
                  <a:lnTo>
                    <a:pt x="576900" y="3868251"/>
                  </a:lnTo>
                  <a:lnTo>
                    <a:pt x="600291" y="3991359"/>
                  </a:lnTo>
                  <a:lnTo>
                    <a:pt x="621675" y="4101116"/>
                  </a:lnTo>
                  <a:lnTo>
                    <a:pt x="539603" y="4116710"/>
                  </a:lnTo>
                  <a:lnTo>
                    <a:pt x="525550" y="4042124"/>
                  </a:lnTo>
                  <a:lnTo>
                    <a:pt x="502159" y="3919015"/>
                  </a:lnTo>
                  <a:lnTo>
                    <a:pt x="488619" y="3848231"/>
                  </a:lnTo>
                  <a:lnTo>
                    <a:pt x="403052" y="3850513"/>
                  </a:lnTo>
                  <a:lnTo>
                    <a:pt x="408261" y="3823772"/>
                  </a:lnTo>
                  <a:close/>
                </a:path>
                <a:path w="3180080" h="4194809">
                  <a:moveTo>
                    <a:pt x="403052" y="3850513"/>
                  </a:moveTo>
                  <a:lnTo>
                    <a:pt x="488619" y="3848231"/>
                  </a:lnTo>
                  <a:lnTo>
                    <a:pt x="470450" y="3940174"/>
                  </a:lnTo>
                  <a:lnTo>
                    <a:pt x="439339" y="4099690"/>
                  </a:lnTo>
                  <a:lnTo>
                    <a:pt x="435985" y="4116999"/>
                  </a:lnTo>
                  <a:lnTo>
                    <a:pt x="354309" y="4101031"/>
                  </a:lnTo>
                  <a:lnTo>
                    <a:pt x="403052" y="3850513"/>
                  </a:lnTo>
                  <a:close/>
                </a:path>
                <a:path w="3180080" h="4194809">
                  <a:moveTo>
                    <a:pt x="326338" y="3792447"/>
                  </a:moveTo>
                  <a:lnTo>
                    <a:pt x="643838" y="3783977"/>
                  </a:lnTo>
                  <a:lnTo>
                    <a:pt x="797341" y="4010951"/>
                  </a:lnTo>
                  <a:lnTo>
                    <a:pt x="728360" y="4057335"/>
                  </a:lnTo>
                  <a:lnTo>
                    <a:pt x="593008" y="3857510"/>
                  </a:lnTo>
                  <a:lnTo>
                    <a:pt x="567557" y="3819523"/>
                  </a:lnTo>
                  <a:lnTo>
                    <a:pt x="408261" y="3823772"/>
                  </a:lnTo>
                  <a:lnTo>
                    <a:pt x="409169" y="3819108"/>
                  </a:lnTo>
                  <a:lnTo>
                    <a:pt x="306363" y="3821850"/>
                  </a:lnTo>
                  <a:lnTo>
                    <a:pt x="326338" y="3792447"/>
                  </a:lnTo>
                  <a:close/>
                </a:path>
                <a:path w="3180080" h="4194809">
                  <a:moveTo>
                    <a:pt x="306363" y="3821850"/>
                  </a:moveTo>
                  <a:lnTo>
                    <a:pt x="409169" y="3819108"/>
                  </a:lnTo>
                  <a:lnTo>
                    <a:pt x="247844" y="4056440"/>
                  </a:lnTo>
                  <a:lnTo>
                    <a:pt x="182420" y="4011992"/>
                  </a:lnTo>
                  <a:lnTo>
                    <a:pt x="181474" y="4011296"/>
                  </a:lnTo>
                  <a:lnTo>
                    <a:pt x="178848" y="4009510"/>
                  </a:lnTo>
                  <a:lnTo>
                    <a:pt x="306363" y="3821850"/>
                  </a:lnTo>
                  <a:close/>
                </a:path>
                <a:path w="3180080" h="4194809">
                  <a:moveTo>
                    <a:pt x="280485" y="3718297"/>
                  </a:moveTo>
                  <a:lnTo>
                    <a:pt x="679747" y="3707645"/>
                  </a:lnTo>
                  <a:lnTo>
                    <a:pt x="917079" y="3868971"/>
                  </a:lnTo>
                  <a:lnTo>
                    <a:pt x="870349" y="3937755"/>
                  </a:lnTo>
                  <a:lnTo>
                    <a:pt x="643838" y="3783977"/>
                  </a:lnTo>
                  <a:lnTo>
                    <a:pt x="326338" y="3792447"/>
                  </a:lnTo>
                  <a:lnTo>
                    <a:pt x="332830" y="3782891"/>
                  </a:lnTo>
                  <a:lnTo>
                    <a:pt x="178445" y="3787009"/>
                  </a:lnTo>
                  <a:lnTo>
                    <a:pt x="280485" y="3718297"/>
                  </a:lnTo>
                  <a:close/>
                </a:path>
                <a:path w="3180080" h="4194809">
                  <a:moveTo>
                    <a:pt x="178445" y="3787009"/>
                  </a:moveTo>
                  <a:lnTo>
                    <a:pt x="332830" y="3782891"/>
                  </a:lnTo>
                  <a:lnTo>
                    <a:pt x="105738" y="3935881"/>
                  </a:lnTo>
                  <a:lnTo>
                    <a:pt x="85028" y="3905500"/>
                  </a:lnTo>
                  <a:lnTo>
                    <a:pt x="59466" y="3867206"/>
                  </a:lnTo>
                  <a:lnTo>
                    <a:pt x="178445" y="3787009"/>
                  </a:lnTo>
                  <a:close/>
                </a:path>
                <a:path w="3180080" h="4194809">
                  <a:moveTo>
                    <a:pt x="18781" y="3578965"/>
                  </a:moveTo>
                  <a:lnTo>
                    <a:pt x="972695" y="3553517"/>
                  </a:lnTo>
                  <a:lnTo>
                    <a:pt x="977557" y="3577309"/>
                  </a:lnTo>
                  <a:lnTo>
                    <a:pt x="708569" y="3628513"/>
                  </a:lnTo>
                  <a:lnTo>
                    <a:pt x="977332" y="3680941"/>
                  </a:lnTo>
                  <a:lnTo>
                    <a:pt x="961463" y="3762512"/>
                  </a:lnTo>
                  <a:lnTo>
                    <a:pt x="679747" y="3707645"/>
                  </a:lnTo>
                  <a:lnTo>
                    <a:pt x="280485" y="3718297"/>
                  </a:lnTo>
                  <a:lnTo>
                    <a:pt x="297395" y="3706916"/>
                  </a:lnTo>
                  <a:lnTo>
                    <a:pt x="6757" y="3714669"/>
                  </a:lnTo>
                  <a:lnTo>
                    <a:pt x="0" y="3678864"/>
                  </a:lnTo>
                  <a:lnTo>
                    <a:pt x="268988" y="3627660"/>
                  </a:lnTo>
                  <a:lnTo>
                    <a:pt x="18781" y="3578965"/>
                  </a:lnTo>
                  <a:close/>
                </a:path>
                <a:path w="3180080" h="4194809">
                  <a:moveTo>
                    <a:pt x="6757" y="3714669"/>
                  </a:moveTo>
                  <a:lnTo>
                    <a:pt x="297395" y="3706916"/>
                  </a:lnTo>
                  <a:lnTo>
                    <a:pt x="29532" y="3757780"/>
                  </a:lnTo>
                  <a:lnTo>
                    <a:pt x="15490" y="3760939"/>
                  </a:lnTo>
                  <a:lnTo>
                    <a:pt x="6757" y="3714669"/>
                  </a:lnTo>
                  <a:close/>
                </a:path>
                <a:path w="3180080" h="4194809">
                  <a:moveTo>
                    <a:pt x="3038945" y="2305310"/>
                  </a:moveTo>
                  <a:lnTo>
                    <a:pt x="3124340" y="2303032"/>
                  </a:lnTo>
                  <a:lnTo>
                    <a:pt x="3106171" y="2394975"/>
                  </a:lnTo>
                  <a:lnTo>
                    <a:pt x="3075149" y="2553973"/>
                  </a:lnTo>
                  <a:lnTo>
                    <a:pt x="3072118" y="2571789"/>
                  </a:lnTo>
                  <a:lnTo>
                    <a:pt x="2990545" y="2555818"/>
                  </a:lnTo>
                  <a:lnTo>
                    <a:pt x="3008629" y="2460680"/>
                  </a:lnTo>
                  <a:lnTo>
                    <a:pt x="3027498" y="2364078"/>
                  </a:lnTo>
                  <a:lnTo>
                    <a:pt x="3038945" y="2305310"/>
                  </a:lnTo>
                  <a:close/>
                </a:path>
                <a:path w="3180080" h="4194809">
                  <a:moveTo>
                    <a:pt x="2942549" y="2276948"/>
                  </a:moveTo>
                  <a:lnTo>
                    <a:pt x="3045001" y="2274215"/>
                  </a:lnTo>
                  <a:lnTo>
                    <a:pt x="2883364" y="2511453"/>
                  </a:lnTo>
                  <a:lnTo>
                    <a:pt x="2818358" y="2467200"/>
                  </a:lnTo>
                  <a:lnTo>
                    <a:pt x="2817518" y="2466603"/>
                  </a:lnTo>
                  <a:lnTo>
                    <a:pt x="2814892" y="2464818"/>
                  </a:lnTo>
                  <a:lnTo>
                    <a:pt x="2942549" y="2276948"/>
                  </a:lnTo>
                  <a:close/>
                </a:path>
                <a:path w="3180080" h="4194809">
                  <a:moveTo>
                    <a:pt x="2813691" y="2242338"/>
                  </a:moveTo>
                  <a:lnTo>
                    <a:pt x="2968873" y="2238198"/>
                  </a:lnTo>
                  <a:lnTo>
                    <a:pt x="2741467" y="2390990"/>
                  </a:lnTo>
                  <a:lnTo>
                    <a:pt x="2720860" y="2360607"/>
                  </a:lnTo>
                  <a:lnTo>
                    <a:pt x="2695092" y="2322319"/>
                  </a:lnTo>
                  <a:lnTo>
                    <a:pt x="2813691" y="2242338"/>
                  </a:lnTo>
                  <a:close/>
                </a:path>
                <a:path w="3180080" h="4194809">
                  <a:moveTo>
                    <a:pt x="3073986" y="1594359"/>
                  </a:moveTo>
                  <a:lnTo>
                    <a:pt x="3117871" y="1824774"/>
                  </a:lnTo>
                  <a:lnTo>
                    <a:pt x="3131656" y="2341503"/>
                  </a:lnTo>
                  <a:lnTo>
                    <a:pt x="3124340" y="2303032"/>
                  </a:lnTo>
                  <a:lnTo>
                    <a:pt x="3038945" y="2305310"/>
                  </a:lnTo>
                  <a:lnTo>
                    <a:pt x="3045001" y="2274215"/>
                  </a:lnTo>
                  <a:lnTo>
                    <a:pt x="2942549" y="2276948"/>
                  </a:lnTo>
                  <a:lnTo>
                    <a:pt x="2968873" y="2238198"/>
                  </a:lnTo>
                  <a:lnTo>
                    <a:pt x="2813691" y="2242338"/>
                  </a:lnTo>
                  <a:lnTo>
                    <a:pt x="2932918" y="2162031"/>
                  </a:lnTo>
                  <a:lnTo>
                    <a:pt x="2642515" y="2169778"/>
                  </a:lnTo>
                  <a:lnTo>
                    <a:pt x="2635731" y="2134077"/>
                  </a:lnTo>
                  <a:lnTo>
                    <a:pt x="2904511" y="2082776"/>
                  </a:lnTo>
                  <a:lnTo>
                    <a:pt x="2635851" y="2030345"/>
                  </a:lnTo>
                  <a:lnTo>
                    <a:pt x="2639519" y="2011584"/>
                  </a:lnTo>
                  <a:lnTo>
                    <a:pt x="2933542" y="2003741"/>
                  </a:lnTo>
                  <a:lnTo>
                    <a:pt x="2827492" y="1931609"/>
                  </a:lnTo>
                  <a:lnTo>
                    <a:pt x="2969461" y="1927822"/>
                  </a:lnTo>
                  <a:lnTo>
                    <a:pt x="2947049" y="1894496"/>
                  </a:lnTo>
                  <a:lnTo>
                    <a:pt x="3045731" y="1891864"/>
                  </a:lnTo>
                  <a:lnTo>
                    <a:pt x="2992017" y="1609950"/>
                  </a:lnTo>
                  <a:lnTo>
                    <a:pt x="3073986" y="1594359"/>
                  </a:lnTo>
                  <a:close/>
                </a:path>
                <a:path w="3180080" h="4194809">
                  <a:moveTo>
                    <a:pt x="2642515" y="2169778"/>
                  </a:moveTo>
                  <a:lnTo>
                    <a:pt x="2932918" y="2162031"/>
                  </a:lnTo>
                  <a:lnTo>
                    <a:pt x="2651325" y="2216149"/>
                  </a:lnTo>
                  <a:lnTo>
                    <a:pt x="2642515" y="2169778"/>
                  </a:lnTo>
                  <a:close/>
                </a:path>
                <a:path w="3180080" h="4194809">
                  <a:moveTo>
                    <a:pt x="2651819" y="1948668"/>
                  </a:moveTo>
                  <a:lnTo>
                    <a:pt x="2933542" y="2003741"/>
                  </a:lnTo>
                  <a:lnTo>
                    <a:pt x="2639519" y="2011584"/>
                  </a:lnTo>
                  <a:lnTo>
                    <a:pt x="2651819" y="1948668"/>
                  </a:lnTo>
                  <a:close/>
                </a:path>
                <a:path w="3180080" h="4194809">
                  <a:moveTo>
                    <a:pt x="2743037" y="1773423"/>
                  </a:moveTo>
                  <a:lnTo>
                    <a:pt x="2969461" y="1927822"/>
                  </a:lnTo>
                  <a:lnTo>
                    <a:pt x="2827492" y="1931609"/>
                  </a:lnTo>
                  <a:lnTo>
                    <a:pt x="2696207" y="1842312"/>
                  </a:lnTo>
                  <a:lnTo>
                    <a:pt x="2743037" y="1773423"/>
                  </a:lnTo>
                  <a:close/>
                </a:path>
                <a:path w="3180080" h="4194809">
                  <a:moveTo>
                    <a:pt x="2885438" y="1653831"/>
                  </a:moveTo>
                  <a:lnTo>
                    <a:pt x="3045731" y="1891864"/>
                  </a:lnTo>
                  <a:lnTo>
                    <a:pt x="2947049" y="1894496"/>
                  </a:lnTo>
                  <a:lnTo>
                    <a:pt x="2816460" y="1700318"/>
                  </a:lnTo>
                  <a:lnTo>
                    <a:pt x="2885438" y="1653831"/>
                  </a:lnTo>
                  <a:close/>
                </a:path>
                <a:path w="3180080" h="4194809">
                  <a:moveTo>
                    <a:pt x="3068985" y="0"/>
                  </a:moveTo>
                  <a:lnTo>
                    <a:pt x="3088001" y="712807"/>
                  </a:lnTo>
                  <a:lnTo>
                    <a:pt x="3073954" y="785359"/>
                  </a:lnTo>
                  <a:lnTo>
                    <a:pt x="3070598" y="802565"/>
                  </a:lnTo>
                  <a:lnTo>
                    <a:pt x="2988924" y="786699"/>
                  </a:lnTo>
                  <a:lnTo>
                    <a:pt x="3007523" y="691548"/>
                  </a:lnTo>
                  <a:lnTo>
                    <a:pt x="3026290" y="594949"/>
                  </a:lnTo>
                  <a:lnTo>
                    <a:pt x="3043793" y="505086"/>
                  </a:lnTo>
                  <a:lnTo>
                    <a:pt x="2941341" y="507819"/>
                  </a:lnTo>
                  <a:lnTo>
                    <a:pt x="2967665" y="469069"/>
                  </a:lnTo>
                  <a:lnTo>
                    <a:pt x="2813326" y="473186"/>
                  </a:lnTo>
                  <a:lnTo>
                    <a:pt x="2932027" y="393203"/>
                  </a:lnTo>
                  <a:lnTo>
                    <a:pt x="2690348" y="399650"/>
                  </a:lnTo>
                  <a:lnTo>
                    <a:pt x="2743158" y="344006"/>
                  </a:lnTo>
                  <a:lnTo>
                    <a:pt x="2903606" y="313432"/>
                  </a:lnTo>
                  <a:lnTo>
                    <a:pt x="2791678" y="292084"/>
                  </a:lnTo>
                  <a:lnTo>
                    <a:pt x="2844028" y="236864"/>
                  </a:lnTo>
                  <a:lnTo>
                    <a:pt x="2932021" y="234516"/>
                  </a:lnTo>
                  <a:lnTo>
                    <a:pt x="2880146" y="199296"/>
                  </a:lnTo>
                  <a:lnTo>
                    <a:pt x="2917553" y="159838"/>
                  </a:lnTo>
                  <a:lnTo>
                    <a:pt x="2967938" y="158494"/>
                  </a:lnTo>
                  <a:lnTo>
                    <a:pt x="2947536" y="128105"/>
                  </a:lnTo>
                  <a:lnTo>
                    <a:pt x="2950249" y="125249"/>
                  </a:lnTo>
                  <a:lnTo>
                    <a:pt x="3044214" y="122742"/>
                  </a:lnTo>
                  <a:lnTo>
                    <a:pt x="3028870" y="42314"/>
                  </a:lnTo>
                  <a:lnTo>
                    <a:pt x="3068985" y="0"/>
                  </a:lnTo>
                  <a:close/>
                </a:path>
                <a:path w="3180080" h="4194809">
                  <a:moveTo>
                    <a:pt x="2941341" y="507819"/>
                  </a:moveTo>
                  <a:lnTo>
                    <a:pt x="3043793" y="505086"/>
                  </a:lnTo>
                  <a:lnTo>
                    <a:pt x="2882470" y="742521"/>
                  </a:lnTo>
                  <a:lnTo>
                    <a:pt x="2817256" y="698170"/>
                  </a:lnTo>
                  <a:lnTo>
                    <a:pt x="2816312" y="697577"/>
                  </a:lnTo>
                  <a:lnTo>
                    <a:pt x="2813687" y="695791"/>
                  </a:lnTo>
                  <a:lnTo>
                    <a:pt x="2817852" y="689596"/>
                  </a:lnTo>
                  <a:lnTo>
                    <a:pt x="2941341" y="507819"/>
                  </a:lnTo>
                  <a:close/>
                </a:path>
                <a:path w="3180080" h="4194809">
                  <a:moveTo>
                    <a:pt x="2813326" y="473186"/>
                  </a:moveTo>
                  <a:lnTo>
                    <a:pt x="2967665" y="469069"/>
                  </a:lnTo>
                  <a:lnTo>
                    <a:pt x="2740576" y="622162"/>
                  </a:lnTo>
                  <a:lnTo>
                    <a:pt x="2719866" y="591781"/>
                  </a:lnTo>
                  <a:lnTo>
                    <a:pt x="2694098" y="553493"/>
                  </a:lnTo>
                  <a:lnTo>
                    <a:pt x="2813326" y="473186"/>
                  </a:lnTo>
                  <a:close/>
                </a:path>
                <a:path w="3180080" h="4194809">
                  <a:moveTo>
                    <a:pt x="2690348" y="399650"/>
                  </a:moveTo>
                  <a:lnTo>
                    <a:pt x="2932027" y="393203"/>
                  </a:lnTo>
                  <a:lnTo>
                    <a:pt x="2665172" y="443215"/>
                  </a:lnTo>
                  <a:lnTo>
                    <a:pt x="2650203" y="446399"/>
                  </a:lnTo>
                  <a:lnTo>
                    <a:pt x="2649486" y="442706"/>
                  </a:lnTo>
                  <a:lnTo>
                    <a:pt x="2690348" y="399650"/>
                  </a:lnTo>
                  <a:close/>
                </a:path>
                <a:path w="3180080" h="4194809">
                  <a:moveTo>
                    <a:pt x="2859472" y="220573"/>
                  </a:moveTo>
                  <a:lnTo>
                    <a:pt x="2932021" y="234516"/>
                  </a:lnTo>
                  <a:lnTo>
                    <a:pt x="2844028" y="236864"/>
                  </a:lnTo>
                  <a:lnTo>
                    <a:pt x="2859472" y="220573"/>
                  </a:lnTo>
                  <a:close/>
                </a:path>
                <a:path w="3180080" h="4194809">
                  <a:moveTo>
                    <a:pt x="2938112" y="138153"/>
                  </a:moveTo>
                  <a:lnTo>
                    <a:pt x="2967938" y="158494"/>
                  </a:lnTo>
                  <a:lnTo>
                    <a:pt x="2917553" y="159838"/>
                  </a:lnTo>
                  <a:lnTo>
                    <a:pt x="2938112" y="138153"/>
                  </a:lnTo>
                  <a:close/>
                </a:path>
                <a:path w="3180080" h="4194809">
                  <a:moveTo>
                    <a:pt x="3006208" y="66324"/>
                  </a:moveTo>
                  <a:lnTo>
                    <a:pt x="3044214" y="122742"/>
                  </a:lnTo>
                  <a:lnTo>
                    <a:pt x="2950249" y="125249"/>
                  </a:lnTo>
                  <a:lnTo>
                    <a:pt x="3006208" y="66324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472504" y="5918542"/>
              <a:ext cx="3970654" cy="3557270"/>
            </a:xfrm>
            <a:custGeom>
              <a:avLst/>
              <a:gdLst/>
              <a:ahLst/>
              <a:cxnLst/>
              <a:rect l="l" t="t" r="r" b="b"/>
              <a:pathLst>
                <a:path w="3970655" h="3557270">
                  <a:moveTo>
                    <a:pt x="125387" y="3553637"/>
                  </a:moveTo>
                  <a:lnTo>
                    <a:pt x="5156" y="3530244"/>
                  </a:lnTo>
                  <a:lnTo>
                    <a:pt x="0" y="3556990"/>
                  </a:lnTo>
                  <a:lnTo>
                    <a:pt x="125387" y="3553637"/>
                  </a:lnTo>
                  <a:close/>
                </a:path>
                <a:path w="3970655" h="3557270">
                  <a:moveTo>
                    <a:pt x="907161" y="3425545"/>
                  </a:moveTo>
                  <a:lnTo>
                    <a:pt x="860666" y="3356572"/>
                  </a:lnTo>
                  <a:lnTo>
                    <a:pt x="633577" y="3509568"/>
                  </a:lnTo>
                  <a:lnTo>
                    <a:pt x="787882" y="3283343"/>
                  </a:lnTo>
                  <a:lnTo>
                    <a:pt x="719099" y="3236620"/>
                  </a:lnTo>
                  <a:lnTo>
                    <a:pt x="557453" y="3473653"/>
                  </a:lnTo>
                  <a:lnTo>
                    <a:pt x="611809" y="3192043"/>
                  </a:lnTo>
                  <a:lnTo>
                    <a:pt x="530136" y="3176079"/>
                  </a:lnTo>
                  <a:lnTo>
                    <a:pt x="477799" y="3444837"/>
                  </a:lnTo>
                  <a:lnTo>
                    <a:pt x="426605" y="3175851"/>
                  </a:lnTo>
                  <a:lnTo>
                    <a:pt x="344525" y="3191446"/>
                  </a:lnTo>
                  <a:lnTo>
                    <a:pt x="393992" y="3447072"/>
                  </a:lnTo>
                  <a:lnTo>
                    <a:pt x="399072" y="3473335"/>
                  </a:lnTo>
                  <a:lnTo>
                    <a:pt x="247256" y="3248075"/>
                  </a:lnTo>
                  <a:lnTo>
                    <a:pt x="188582" y="3309645"/>
                  </a:lnTo>
                  <a:lnTo>
                    <a:pt x="300558" y="3475964"/>
                  </a:lnTo>
                  <a:lnTo>
                    <a:pt x="303555" y="3480422"/>
                  </a:lnTo>
                  <a:lnTo>
                    <a:pt x="322783" y="3508984"/>
                  </a:lnTo>
                  <a:lnTo>
                    <a:pt x="126415" y="3375444"/>
                  </a:lnTo>
                  <a:lnTo>
                    <a:pt x="68440" y="3436582"/>
                  </a:lnTo>
                  <a:lnTo>
                    <a:pt x="180657" y="3512782"/>
                  </a:lnTo>
                  <a:lnTo>
                    <a:pt x="193217" y="3521316"/>
                  </a:lnTo>
                  <a:lnTo>
                    <a:pt x="236461" y="3550678"/>
                  </a:lnTo>
                  <a:lnTo>
                    <a:pt x="740930" y="3537216"/>
                  </a:lnTo>
                  <a:lnTo>
                    <a:pt x="907161" y="3425545"/>
                  </a:lnTo>
                  <a:close/>
                </a:path>
                <a:path w="3970655" h="3557270">
                  <a:moveTo>
                    <a:pt x="2922651" y="3387255"/>
                  </a:moveTo>
                  <a:lnTo>
                    <a:pt x="2907068" y="3305175"/>
                  </a:lnTo>
                  <a:lnTo>
                    <a:pt x="2625255" y="3359200"/>
                  </a:lnTo>
                  <a:lnTo>
                    <a:pt x="2863088" y="3198914"/>
                  </a:lnTo>
                  <a:lnTo>
                    <a:pt x="2816707" y="3129927"/>
                  </a:lnTo>
                  <a:lnTo>
                    <a:pt x="2589619" y="3282924"/>
                  </a:lnTo>
                  <a:lnTo>
                    <a:pt x="2743492" y="3056509"/>
                  </a:lnTo>
                  <a:lnTo>
                    <a:pt x="2674709" y="3009671"/>
                  </a:lnTo>
                  <a:lnTo>
                    <a:pt x="2513380" y="3247009"/>
                  </a:lnTo>
                  <a:lnTo>
                    <a:pt x="2568244" y="2965297"/>
                  </a:lnTo>
                  <a:lnTo>
                    <a:pt x="2486672" y="2949321"/>
                  </a:lnTo>
                  <a:lnTo>
                    <a:pt x="2434247" y="3218078"/>
                  </a:lnTo>
                  <a:lnTo>
                    <a:pt x="2383040" y="2949092"/>
                  </a:lnTo>
                  <a:lnTo>
                    <a:pt x="2300973" y="2964688"/>
                  </a:lnTo>
                  <a:lnTo>
                    <a:pt x="2349944" y="3220326"/>
                  </a:lnTo>
                  <a:lnTo>
                    <a:pt x="2354999" y="3246691"/>
                  </a:lnTo>
                  <a:lnTo>
                    <a:pt x="2194699" y="3008668"/>
                  </a:lnTo>
                  <a:lnTo>
                    <a:pt x="2125726" y="3055150"/>
                  </a:lnTo>
                  <a:lnTo>
                    <a:pt x="2256485" y="3249320"/>
                  </a:lnTo>
                  <a:lnTo>
                    <a:pt x="2259482" y="3253778"/>
                  </a:lnTo>
                  <a:lnTo>
                    <a:pt x="2278723" y="3282340"/>
                  </a:lnTo>
                  <a:lnTo>
                    <a:pt x="2052002" y="3128365"/>
                  </a:lnTo>
                  <a:lnTo>
                    <a:pt x="2005164" y="3197148"/>
                  </a:lnTo>
                  <a:lnTo>
                    <a:pt x="2136660" y="3286137"/>
                  </a:lnTo>
                  <a:lnTo>
                    <a:pt x="2149271" y="3294672"/>
                  </a:lnTo>
                  <a:lnTo>
                    <a:pt x="2242794" y="3357956"/>
                  </a:lnTo>
                  <a:lnTo>
                    <a:pt x="1961197" y="3303600"/>
                  </a:lnTo>
                  <a:lnTo>
                    <a:pt x="1949170" y="3365792"/>
                  </a:lnTo>
                  <a:lnTo>
                    <a:pt x="1946948" y="3377298"/>
                  </a:lnTo>
                  <a:lnTo>
                    <a:pt x="1945424" y="3385172"/>
                  </a:lnTo>
                  <a:lnTo>
                    <a:pt x="2213991" y="3437598"/>
                  </a:lnTo>
                  <a:lnTo>
                    <a:pt x="1944992" y="3488804"/>
                  </a:lnTo>
                  <a:lnTo>
                    <a:pt x="1948103" y="3505009"/>
                  </a:lnTo>
                  <a:lnTo>
                    <a:pt x="2868942" y="3480447"/>
                  </a:lnTo>
                  <a:lnTo>
                    <a:pt x="2653665" y="3438448"/>
                  </a:lnTo>
                  <a:lnTo>
                    <a:pt x="2922651" y="3387255"/>
                  </a:lnTo>
                  <a:close/>
                </a:path>
                <a:path w="3970655" h="3557270">
                  <a:moveTo>
                    <a:pt x="3845687" y="437908"/>
                  </a:moveTo>
                  <a:lnTo>
                    <a:pt x="3830091" y="355841"/>
                  </a:lnTo>
                  <a:lnTo>
                    <a:pt x="3548189" y="409549"/>
                  </a:lnTo>
                  <a:lnTo>
                    <a:pt x="3786213" y="249161"/>
                  </a:lnTo>
                  <a:lnTo>
                    <a:pt x="3739731" y="180174"/>
                  </a:lnTo>
                  <a:lnTo>
                    <a:pt x="3512655" y="333883"/>
                  </a:lnTo>
                  <a:lnTo>
                    <a:pt x="3666629" y="106959"/>
                  </a:lnTo>
                  <a:lnTo>
                    <a:pt x="3597846" y="60236"/>
                  </a:lnTo>
                  <a:lnTo>
                    <a:pt x="3436518" y="297459"/>
                  </a:lnTo>
                  <a:lnTo>
                    <a:pt x="3490874" y="15862"/>
                  </a:lnTo>
                  <a:lnTo>
                    <a:pt x="3409200" y="0"/>
                  </a:lnTo>
                  <a:lnTo>
                    <a:pt x="3361906" y="245110"/>
                  </a:lnTo>
                  <a:lnTo>
                    <a:pt x="3363353" y="299415"/>
                  </a:lnTo>
                  <a:lnTo>
                    <a:pt x="3364382" y="337845"/>
                  </a:lnTo>
                  <a:lnTo>
                    <a:pt x="3366427" y="414401"/>
                  </a:lnTo>
                  <a:lnTo>
                    <a:pt x="3370656" y="572871"/>
                  </a:lnTo>
                  <a:lnTo>
                    <a:pt x="3372662" y="647979"/>
                  </a:lnTo>
                  <a:lnTo>
                    <a:pt x="3373551" y="681266"/>
                  </a:lnTo>
                  <a:lnTo>
                    <a:pt x="3377171" y="816965"/>
                  </a:lnTo>
                  <a:lnTo>
                    <a:pt x="3393351" y="901700"/>
                  </a:lnTo>
                  <a:lnTo>
                    <a:pt x="3407219" y="977328"/>
                  </a:lnTo>
                  <a:lnTo>
                    <a:pt x="3489299" y="961732"/>
                  </a:lnTo>
                  <a:lnTo>
                    <a:pt x="3444913" y="728230"/>
                  </a:lnTo>
                  <a:lnTo>
                    <a:pt x="3435578" y="679615"/>
                  </a:lnTo>
                  <a:lnTo>
                    <a:pt x="3596170" y="917536"/>
                  </a:lnTo>
                  <a:lnTo>
                    <a:pt x="3665156" y="871042"/>
                  </a:lnTo>
                  <a:lnTo>
                    <a:pt x="3511753" y="644271"/>
                  </a:lnTo>
                  <a:lnTo>
                    <a:pt x="3738486" y="798258"/>
                  </a:lnTo>
                  <a:lnTo>
                    <a:pt x="3785209" y="729462"/>
                  </a:lnTo>
                  <a:lnTo>
                    <a:pt x="3547872" y="568147"/>
                  </a:lnTo>
                  <a:lnTo>
                    <a:pt x="3829596" y="623011"/>
                  </a:lnTo>
                  <a:lnTo>
                    <a:pt x="3845471" y="541540"/>
                  </a:lnTo>
                  <a:lnTo>
                    <a:pt x="3576701" y="489216"/>
                  </a:lnTo>
                  <a:lnTo>
                    <a:pt x="3845687" y="437908"/>
                  </a:lnTo>
                  <a:close/>
                </a:path>
                <a:path w="3970655" h="3557270">
                  <a:moveTo>
                    <a:pt x="3970197" y="2322017"/>
                  </a:moveTo>
                  <a:lnTo>
                    <a:pt x="3954602" y="2239949"/>
                  </a:lnTo>
                  <a:lnTo>
                    <a:pt x="3672700" y="2294077"/>
                  </a:lnTo>
                  <a:lnTo>
                    <a:pt x="3910723" y="2133777"/>
                  </a:lnTo>
                  <a:lnTo>
                    <a:pt x="3864241" y="2064804"/>
                  </a:lnTo>
                  <a:lnTo>
                    <a:pt x="3637140" y="2217483"/>
                  </a:lnTo>
                  <a:lnTo>
                    <a:pt x="3791445" y="1991372"/>
                  </a:lnTo>
                  <a:lnTo>
                    <a:pt x="3722662" y="1944535"/>
                  </a:lnTo>
                  <a:lnTo>
                    <a:pt x="3561334" y="2181872"/>
                  </a:lnTo>
                  <a:lnTo>
                    <a:pt x="3616198" y="1900250"/>
                  </a:lnTo>
                  <a:lnTo>
                    <a:pt x="3534524" y="1884286"/>
                  </a:lnTo>
                  <a:lnTo>
                    <a:pt x="3481895" y="2153056"/>
                  </a:lnTo>
                  <a:lnTo>
                    <a:pt x="3430574" y="1883765"/>
                  </a:lnTo>
                  <a:lnTo>
                    <a:pt x="3405759" y="1888540"/>
                  </a:lnTo>
                  <a:lnTo>
                    <a:pt x="3412858" y="2154898"/>
                  </a:lnTo>
                  <a:lnTo>
                    <a:pt x="3413683" y="2185809"/>
                  </a:lnTo>
                  <a:lnTo>
                    <a:pt x="3414687" y="2223414"/>
                  </a:lnTo>
                  <a:lnTo>
                    <a:pt x="3416757" y="2300897"/>
                  </a:lnTo>
                  <a:lnTo>
                    <a:pt x="3420986" y="2459685"/>
                  </a:lnTo>
                  <a:lnTo>
                    <a:pt x="3422980" y="2534386"/>
                  </a:lnTo>
                  <a:lnTo>
                    <a:pt x="3423869" y="2567863"/>
                  </a:lnTo>
                  <a:lnTo>
                    <a:pt x="3424580" y="2594343"/>
                  </a:lnTo>
                  <a:lnTo>
                    <a:pt x="3429673" y="2784970"/>
                  </a:lnTo>
                  <a:lnTo>
                    <a:pt x="3358362" y="2786862"/>
                  </a:lnTo>
                  <a:lnTo>
                    <a:pt x="3346945" y="2845638"/>
                  </a:lnTo>
                  <a:lnTo>
                    <a:pt x="3428619" y="2861602"/>
                  </a:lnTo>
                  <a:lnTo>
                    <a:pt x="3431971" y="2844292"/>
                  </a:lnTo>
                  <a:lnTo>
                    <a:pt x="3463086" y="2684780"/>
                  </a:lnTo>
                  <a:lnTo>
                    <a:pt x="3481247" y="2592832"/>
                  </a:lnTo>
                  <a:lnTo>
                    <a:pt x="3493960" y="2663228"/>
                  </a:lnTo>
                  <a:lnTo>
                    <a:pt x="3517341" y="2786342"/>
                  </a:lnTo>
                  <a:lnTo>
                    <a:pt x="3531832" y="2861741"/>
                  </a:lnTo>
                  <a:lnTo>
                    <a:pt x="3613912" y="2846146"/>
                  </a:lnTo>
                  <a:lnTo>
                    <a:pt x="3593134" y="2736062"/>
                  </a:lnTo>
                  <a:lnTo>
                    <a:pt x="3569220" y="2612961"/>
                  </a:lnTo>
                  <a:lnTo>
                    <a:pt x="3559987" y="2564231"/>
                  </a:lnTo>
                  <a:lnTo>
                    <a:pt x="3720592" y="2802255"/>
                  </a:lnTo>
                  <a:lnTo>
                    <a:pt x="3789565" y="2755773"/>
                  </a:lnTo>
                  <a:lnTo>
                    <a:pt x="3636480" y="2528684"/>
                  </a:lnTo>
                  <a:lnTo>
                    <a:pt x="3862984" y="2682671"/>
                  </a:lnTo>
                  <a:lnTo>
                    <a:pt x="3909720" y="2613888"/>
                  </a:lnTo>
                  <a:lnTo>
                    <a:pt x="3672395" y="2452967"/>
                  </a:lnTo>
                  <a:lnTo>
                    <a:pt x="3954107" y="2507323"/>
                  </a:lnTo>
                  <a:lnTo>
                    <a:pt x="3969969" y="2425649"/>
                  </a:lnTo>
                  <a:lnTo>
                    <a:pt x="3701199" y="2373223"/>
                  </a:lnTo>
                  <a:lnTo>
                    <a:pt x="3970197" y="2322017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88735" y="5152961"/>
              <a:ext cx="4227830" cy="4340860"/>
            </a:xfrm>
            <a:custGeom>
              <a:avLst/>
              <a:gdLst/>
              <a:ahLst/>
              <a:cxnLst/>
              <a:rect l="l" t="t" r="r" b="b"/>
              <a:pathLst>
                <a:path w="4227830" h="4340859">
                  <a:moveTo>
                    <a:pt x="4227487" y="4227487"/>
                  </a:moveTo>
                  <a:lnTo>
                    <a:pt x="4195749" y="3037802"/>
                  </a:lnTo>
                  <a:lnTo>
                    <a:pt x="4195749" y="4197400"/>
                  </a:lnTo>
                  <a:lnTo>
                    <a:pt x="4166324" y="4198188"/>
                  </a:lnTo>
                  <a:lnTo>
                    <a:pt x="4195610" y="4192625"/>
                  </a:lnTo>
                  <a:lnTo>
                    <a:pt x="4195749" y="4197400"/>
                  </a:lnTo>
                  <a:lnTo>
                    <a:pt x="4195749" y="3037802"/>
                  </a:lnTo>
                  <a:lnTo>
                    <a:pt x="4195064" y="3012097"/>
                  </a:lnTo>
                  <a:lnTo>
                    <a:pt x="4195064" y="4171759"/>
                  </a:lnTo>
                  <a:lnTo>
                    <a:pt x="4038523" y="4201604"/>
                  </a:lnTo>
                  <a:lnTo>
                    <a:pt x="3513163" y="4215612"/>
                  </a:lnTo>
                  <a:lnTo>
                    <a:pt x="3259823" y="4166285"/>
                  </a:lnTo>
                  <a:lnTo>
                    <a:pt x="3271786" y="4104817"/>
                  </a:lnTo>
                  <a:lnTo>
                    <a:pt x="3403574" y="4130484"/>
                  </a:lnTo>
                  <a:lnTo>
                    <a:pt x="3593096" y="4167390"/>
                  </a:lnTo>
                  <a:lnTo>
                    <a:pt x="3322790" y="3983545"/>
                  </a:lnTo>
                  <a:lnTo>
                    <a:pt x="3357575" y="3931056"/>
                  </a:lnTo>
                  <a:lnTo>
                    <a:pt x="3508679" y="4033850"/>
                  </a:lnTo>
                  <a:lnTo>
                    <a:pt x="3620122" y="4109656"/>
                  </a:lnTo>
                  <a:lnTo>
                    <a:pt x="3442779" y="3847223"/>
                  </a:lnTo>
                  <a:lnTo>
                    <a:pt x="3494633" y="3812222"/>
                  </a:lnTo>
                  <a:lnTo>
                    <a:pt x="3613683" y="3989082"/>
                  </a:lnTo>
                  <a:lnTo>
                    <a:pt x="3677158" y="4083380"/>
                  </a:lnTo>
                  <a:lnTo>
                    <a:pt x="3616210" y="3762171"/>
                  </a:lnTo>
                  <a:lnTo>
                    <a:pt x="3677755" y="3750221"/>
                  </a:lnTo>
                  <a:lnTo>
                    <a:pt x="3716477" y="3953446"/>
                  </a:lnTo>
                  <a:lnTo>
                    <a:pt x="3737102" y="4061676"/>
                  </a:lnTo>
                  <a:lnTo>
                    <a:pt x="3797693" y="3751034"/>
                  </a:lnTo>
                  <a:lnTo>
                    <a:pt x="3859161" y="3763010"/>
                  </a:lnTo>
                  <a:lnTo>
                    <a:pt x="3815016" y="3989374"/>
                  </a:lnTo>
                  <a:lnTo>
                    <a:pt x="3796665" y="4083494"/>
                  </a:lnTo>
                  <a:lnTo>
                    <a:pt x="3979989" y="3812781"/>
                  </a:lnTo>
                  <a:lnTo>
                    <a:pt x="4031767" y="3848011"/>
                  </a:lnTo>
                  <a:lnTo>
                    <a:pt x="3904970" y="4034409"/>
                  </a:lnTo>
                  <a:lnTo>
                    <a:pt x="3853167" y="4110545"/>
                  </a:lnTo>
                  <a:lnTo>
                    <a:pt x="4116527" y="3933393"/>
                  </a:lnTo>
                  <a:lnTo>
                    <a:pt x="4151541" y="3985450"/>
                  </a:lnTo>
                  <a:lnTo>
                    <a:pt x="3936923" y="4129963"/>
                  </a:lnTo>
                  <a:lnTo>
                    <a:pt x="3880485" y="4167975"/>
                  </a:lnTo>
                  <a:lnTo>
                    <a:pt x="4193375" y="4108399"/>
                  </a:lnTo>
                  <a:lnTo>
                    <a:pt x="4195064" y="4171759"/>
                  </a:lnTo>
                  <a:lnTo>
                    <a:pt x="4195064" y="3012097"/>
                  </a:lnTo>
                  <a:lnTo>
                    <a:pt x="4192816" y="2927832"/>
                  </a:lnTo>
                  <a:lnTo>
                    <a:pt x="4192816" y="4087457"/>
                  </a:lnTo>
                  <a:lnTo>
                    <a:pt x="4070324" y="4110837"/>
                  </a:lnTo>
                  <a:lnTo>
                    <a:pt x="3975544" y="4128935"/>
                  </a:lnTo>
                  <a:lnTo>
                    <a:pt x="4179925" y="3990886"/>
                  </a:lnTo>
                  <a:lnTo>
                    <a:pt x="4122369" y="3904881"/>
                  </a:lnTo>
                  <a:lnTo>
                    <a:pt x="4078541" y="3934409"/>
                  </a:lnTo>
                  <a:lnTo>
                    <a:pt x="3931132" y="4033710"/>
                  </a:lnTo>
                  <a:lnTo>
                    <a:pt x="4060393" y="3842918"/>
                  </a:lnTo>
                  <a:lnTo>
                    <a:pt x="3974604" y="3784574"/>
                  </a:lnTo>
                  <a:lnTo>
                    <a:pt x="3954957" y="3813454"/>
                  </a:lnTo>
                  <a:lnTo>
                    <a:pt x="3835692" y="3988828"/>
                  </a:lnTo>
                  <a:lnTo>
                    <a:pt x="3882948" y="3746398"/>
                  </a:lnTo>
                  <a:lnTo>
                    <a:pt x="3781056" y="3726535"/>
                  </a:lnTo>
                  <a:lnTo>
                    <a:pt x="3776218" y="3751618"/>
                  </a:lnTo>
                  <a:lnTo>
                    <a:pt x="3737292" y="3952887"/>
                  </a:lnTo>
                  <a:lnTo>
                    <a:pt x="3694125" y="3726167"/>
                  </a:lnTo>
                  <a:lnTo>
                    <a:pt x="3592157" y="3745801"/>
                  </a:lnTo>
                  <a:lnTo>
                    <a:pt x="3593439" y="3752469"/>
                  </a:lnTo>
                  <a:lnTo>
                    <a:pt x="3638435" y="3988422"/>
                  </a:lnTo>
                  <a:lnTo>
                    <a:pt x="3500475" y="3783609"/>
                  </a:lnTo>
                  <a:lnTo>
                    <a:pt x="3456470" y="3813238"/>
                  </a:lnTo>
                  <a:lnTo>
                    <a:pt x="3414382" y="3841585"/>
                  </a:lnTo>
                  <a:lnTo>
                    <a:pt x="3543211" y="4032923"/>
                  </a:lnTo>
                  <a:lnTo>
                    <a:pt x="3352711" y="3903243"/>
                  </a:lnTo>
                  <a:lnTo>
                    <a:pt x="3333394" y="3931704"/>
                  </a:lnTo>
                  <a:lnTo>
                    <a:pt x="3294481" y="3989032"/>
                  </a:lnTo>
                  <a:lnTo>
                    <a:pt x="3498735" y="4127944"/>
                  </a:lnTo>
                  <a:lnTo>
                    <a:pt x="3256191" y="4080687"/>
                  </a:lnTo>
                  <a:lnTo>
                    <a:pt x="3251403" y="4105364"/>
                  </a:lnTo>
                  <a:lnTo>
                    <a:pt x="3236430" y="4182580"/>
                  </a:lnTo>
                  <a:lnTo>
                    <a:pt x="3420148" y="4218102"/>
                  </a:lnTo>
                  <a:lnTo>
                    <a:pt x="2930868" y="4231157"/>
                  </a:lnTo>
                  <a:lnTo>
                    <a:pt x="2791879" y="4203928"/>
                  </a:lnTo>
                  <a:lnTo>
                    <a:pt x="3018498" y="4161066"/>
                  </a:lnTo>
                  <a:lnTo>
                    <a:pt x="2998978" y="4059199"/>
                  </a:lnTo>
                  <a:lnTo>
                    <a:pt x="2994025" y="4060152"/>
                  </a:lnTo>
                  <a:lnTo>
                    <a:pt x="2994025" y="4144086"/>
                  </a:lnTo>
                  <a:lnTo>
                    <a:pt x="2682583" y="4203954"/>
                  </a:lnTo>
                  <a:lnTo>
                    <a:pt x="2835452" y="4233697"/>
                  </a:lnTo>
                  <a:lnTo>
                    <a:pt x="2087765" y="4253649"/>
                  </a:lnTo>
                  <a:lnTo>
                    <a:pt x="2351684" y="4203192"/>
                  </a:lnTo>
                  <a:lnTo>
                    <a:pt x="2040737" y="4142613"/>
                  </a:lnTo>
                  <a:lnTo>
                    <a:pt x="2052599" y="4081246"/>
                  </a:lnTo>
                  <a:lnTo>
                    <a:pt x="2183650" y="4106722"/>
                  </a:lnTo>
                  <a:lnTo>
                    <a:pt x="2373909" y="4143718"/>
                  </a:lnTo>
                  <a:lnTo>
                    <a:pt x="2103412" y="3960291"/>
                  </a:lnTo>
                  <a:lnTo>
                    <a:pt x="2138527" y="3908514"/>
                  </a:lnTo>
                  <a:lnTo>
                    <a:pt x="2288032" y="4010215"/>
                  </a:lnTo>
                  <a:lnTo>
                    <a:pt x="2401062" y="4087114"/>
                  </a:lnTo>
                  <a:lnTo>
                    <a:pt x="2223909" y="3823754"/>
                  </a:lnTo>
                  <a:lnTo>
                    <a:pt x="2275763" y="3788753"/>
                  </a:lnTo>
                  <a:lnTo>
                    <a:pt x="2394750" y="3965511"/>
                  </a:lnTo>
                  <a:lnTo>
                    <a:pt x="2458288" y="4059910"/>
                  </a:lnTo>
                  <a:lnTo>
                    <a:pt x="2397036" y="3738803"/>
                  </a:lnTo>
                  <a:lnTo>
                    <a:pt x="2458580" y="3726853"/>
                  </a:lnTo>
                  <a:lnTo>
                    <a:pt x="2497264" y="3929875"/>
                  </a:lnTo>
                  <a:lnTo>
                    <a:pt x="2517927" y="4038320"/>
                  </a:lnTo>
                  <a:lnTo>
                    <a:pt x="2577960" y="3725938"/>
                  </a:lnTo>
                  <a:lnTo>
                    <a:pt x="2639314" y="3737813"/>
                  </a:lnTo>
                  <a:lnTo>
                    <a:pt x="2594978" y="3965841"/>
                  </a:lnTo>
                  <a:lnTo>
                    <a:pt x="2576842" y="4059123"/>
                  </a:lnTo>
                  <a:lnTo>
                    <a:pt x="2760599" y="3788816"/>
                  </a:lnTo>
                  <a:lnTo>
                    <a:pt x="2812364" y="3823932"/>
                  </a:lnTo>
                  <a:lnTo>
                    <a:pt x="2685199" y="4010863"/>
                  </a:lnTo>
                  <a:lnTo>
                    <a:pt x="2633764" y="4086466"/>
                  </a:lnTo>
                  <a:lnTo>
                    <a:pt x="2897124" y="3909314"/>
                  </a:lnTo>
                  <a:lnTo>
                    <a:pt x="2932023" y="3961180"/>
                  </a:lnTo>
                  <a:lnTo>
                    <a:pt x="2716301" y="4106443"/>
                  </a:lnTo>
                  <a:lnTo>
                    <a:pt x="2660967" y="4143692"/>
                  </a:lnTo>
                  <a:lnTo>
                    <a:pt x="2982074" y="4082542"/>
                  </a:lnTo>
                  <a:lnTo>
                    <a:pt x="2994025" y="4144086"/>
                  </a:lnTo>
                  <a:lnTo>
                    <a:pt x="2994025" y="4060152"/>
                  </a:lnTo>
                  <a:lnTo>
                    <a:pt x="2859074" y="4085818"/>
                  </a:lnTo>
                  <a:lnTo>
                    <a:pt x="2756357" y="4105364"/>
                  </a:lnTo>
                  <a:lnTo>
                    <a:pt x="2961157" y="3967302"/>
                  </a:lnTo>
                  <a:lnTo>
                    <a:pt x="2903182" y="3881310"/>
                  </a:lnTo>
                  <a:lnTo>
                    <a:pt x="2860154" y="3910304"/>
                  </a:lnTo>
                  <a:lnTo>
                    <a:pt x="2711958" y="4010152"/>
                  </a:lnTo>
                  <a:lnTo>
                    <a:pt x="2841625" y="3819334"/>
                  </a:lnTo>
                  <a:lnTo>
                    <a:pt x="2755823" y="3760990"/>
                  </a:lnTo>
                  <a:lnTo>
                    <a:pt x="2736481" y="3789451"/>
                  </a:lnTo>
                  <a:lnTo>
                    <a:pt x="2616924" y="3965244"/>
                  </a:lnTo>
                  <a:lnTo>
                    <a:pt x="2664180" y="3722713"/>
                  </a:lnTo>
                  <a:lnTo>
                    <a:pt x="2562288" y="3702951"/>
                  </a:lnTo>
                  <a:lnTo>
                    <a:pt x="2557703" y="3726484"/>
                  </a:lnTo>
                  <a:lnTo>
                    <a:pt x="2518219" y="3929316"/>
                  </a:lnTo>
                  <a:lnTo>
                    <a:pt x="2474950" y="3702710"/>
                  </a:lnTo>
                  <a:lnTo>
                    <a:pt x="2373084" y="3722128"/>
                  </a:lnTo>
                  <a:lnTo>
                    <a:pt x="2374404" y="3729101"/>
                  </a:lnTo>
                  <a:lnTo>
                    <a:pt x="2419248" y="3964851"/>
                  </a:lnTo>
                  <a:lnTo>
                    <a:pt x="2281593" y="3759619"/>
                  </a:lnTo>
                  <a:lnTo>
                    <a:pt x="2236927" y="3789794"/>
                  </a:lnTo>
                  <a:lnTo>
                    <a:pt x="2195601" y="3817696"/>
                  </a:lnTo>
                  <a:lnTo>
                    <a:pt x="2324443" y="4009250"/>
                  </a:lnTo>
                  <a:lnTo>
                    <a:pt x="2133320" y="3879481"/>
                  </a:lnTo>
                  <a:lnTo>
                    <a:pt x="2113115" y="3909199"/>
                  </a:lnTo>
                  <a:lnTo>
                    <a:pt x="2074976" y="3965270"/>
                  </a:lnTo>
                  <a:lnTo>
                    <a:pt x="2279231" y="4104182"/>
                  </a:lnTo>
                  <a:lnTo>
                    <a:pt x="2037003" y="4057027"/>
                  </a:lnTo>
                  <a:lnTo>
                    <a:pt x="2032127" y="4081792"/>
                  </a:lnTo>
                  <a:lnTo>
                    <a:pt x="2016937" y="4158919"/>
                  </a:lnTo>
                  <a:lnTo>
                    <a:pt x="2243315" y="4203090"/>
                  </a:lnTo>
                  <a:lnTo>
                    <a:pt x="2016696" y="4246257"/>
                  </a:lnTo>
                  <a:lnTo>
                    <a:pt x="2018461" y="4255490"/>
                  </a:lnTo>
                  <a:lnTo>
                    <a:pt x="868349" y="4286186"/>
                  </a:lnTo>
                  <a:lnTo>
                    <a:pt x="1005230" y="4194048"/>
                  </a:lnTo>
                  <a:lnTo>
                    <a:pt x="976617" y="4151566"/>
                  </a:lnTo>
                  <a:lnTo>
                    <a:pt x="976617" y="4188320"/>
                  </a:lnTo>
                  <a:lnTo>
                    <a:pt x="829906" y="4287202"/>
                  </a:lnTo>
                  <a:lnTo>
                    <a:pt x="713371" y="4290314"/>
                  </a:lnTo>
                  <a:lnTo>
                    <a:pt x="941730" y="4136453"/>
                  </a:lnTo>
                  <a:lnTo>
                    <a:pt x="976617" y="4188320"/>
                  </a:lnTo>
                  <a:lnTo>
                    <a:pt x="976617" y="4151566"/>
                  </a:lnTo>
                  <a:lnTo>
                    <a:pt x="947254" y="4107954"/>
                  </a:lnTo>
                  <a:lnTo>
                    <a:pt x="903401" y="4137482"/>
                  </a:lnTo>
                  <a:lnTo>
                    <a:pt x="755916" y="4236783"/>
                  </a:lnTo>
                  <a:lnTo>
                    <a:pt x="885799" y="4045978"/>
                  </a:lnTo>
                  <a:lnTo>
                    <a:pt x="857072" y="4026471"/>
                  </a:lnTo>
                  <a:lnTo>
                    <a:pt x="857072" y="4051477"/>
                  </a:lnTo>
                  <a:lnTo>
                    <a:pt x="730554" y="4237469"/>
                  </a:lnTo>
                  <a:lnTo>
                    <a:pt x="694258" y="4290822"/>
                  </a:lnTo>
                  <a:lnTo>
                    <a:pt x="434594" y="4297756"/>
                  </a:lnTo>
                  <a:lnTo>
                    <a:pt x="422833" y="4280395"/>
                  </a:lnTo>
                  <a:lnTo>
                    <a:pt x="422833" y="4298061"/>
                  </a:lnTo>
                  <a:lnTo>
                    <a:pt x="315772" y="4300918"/>
                  </a:lnTo>
                  <a:lnTo>
                    <a:pt x="172491" y="4203242"/>
                  </a:lnTo>
                  <a:lnTo>
                    <a:pt x="216115" y="4157218"/>
                  </a:lnTo>
                  <a:lnTo>
                    <a:pt x="333121" y="4236936"/>
                  </a:lnTo>
                  <a:lnTo>
                    <a:pt x="422833" y="4298061"/>
                  </a:lnTo>
                  <a:lnTo>
                    <a:pt x="422833" y="4280395"/>
                  </a:lnTo>
                  <a:lnTo>
                    <a:pt x="368096" y="4199547"/>
                  </a:lnTo>
                  <a:lnTo>
                    <a:pt x="368096" y="4235996"/>
                  </a:lnTo>
                  <a:lnTo>
                    <a:pt x="230339" y="4142232"/>
                  </a:lnTo>
                  <a:lnTo>
                    <a:pt x="274091" y="4096080"/>
                  </a:lnTo>
                  <a:lnTo>
                    <a:pt x="368096" y="4235996"/>
                  </a:lnTo>
                  <a:lnTo>
                    <a:pt x="368096" y="4199547"/>
                  </a:lnTo>
                  <a:lnTo>
                    <a:pt x="288061" y="4081335"/>
                  </a:lnTo>
                  <a:lnTo>
                    <a:pt x="332117" y="4034866"/>
                  </a:lnTo>
                  <a:lnTo>
                    <a:pt x="438124" y="4192168"/>
                  </a:lnTo>
                  <a:lnTo>
                    <a:pt x="501738" y="4286567"/>
                  </a:lnTo>
                  <a:lnTo>
                    <a:pt x="440588" y="3965460"/>
                  </a:lnTo>
                  <a:lnTo>
                    <a:pt x="502132" y="3953510"/>
                  </a:lnTo>
                  <a:lnTo>
                    <a:pt x="541159" y="4156519"/>
                  </a:lnTo>
                  <a:lnTo>
                    <a:pt x="562000" y="4264952"/>
                  </a:lnTo>
                  <a:lnTo>
                    <a:pt x="622363" y="3953814"/>
                  </a:lnTo>
                  <a:lnTo>
                    <a:pt x="683831" y="3965778"/>
                  </a:lnTo>
                  <a:lnTo>
                    <a:pt x="639749" y="4192460"/>
                  </a:lnTo>
                  <a:lnTo>
                    <a:pt x="621449" y="4286567"/>
                  </a:lnTo>
                  <a:lnTo>
                    <a:pt x="805307" y="4016260"/>
                  </a:lnTo>
                  <a:lnTo>
                    <a:pt x="857072" y="4051477"/>
                  </a:lnTo>
                  <a:lnTo>
                    <a:pt x="857072" y="4026471"/>
                  </a:lnTo>
                  <a:lnTo>
                    <a:pt x="799896" y="3987635"/>
                  </a:lnTo>
                  <a:lnTo>
                    <a:pt x="779970" y="4016933"/>
                  </a:lnTo>
                  <a:lnTo>
                    <a:pt x="660996" y="4191889"/>
                  </a:lnTo>
                  <a:lnTo>
                    <a:pt x="708240" y="3949458"/>
                  </a:lnTo>
                  <a:lnTo>
                    <a:pt x="606361" y="3929596"/>
                  </a:lnTo>
                  <a:lnTo>
                    <a:pt x="601522" y="3954361"/>
                  </a:lnTo>
                  <a:lnTo>
                    <a:pt x="562178" y="4155960"/>
                  </a:lnTo>
                  <a:lnTo>
                    <a:pt x="519023" y="3929443"/>
                  </a:lnTo>
                  <a:lnTo>
                    <a:pt x="416737" y="3948887"/>
                  </a:lnTo>
                  <a:lnTo>
                    <a:pt x="418045" y="3955758"/>
                  </a:lnTo>
                  <a:lnTo>
                    <a:pt x="463016" y="4191508"/>
                  </a:lnTo>
                  <a:lnTo>
                    <a:pt x="347192" y="4018965"/>
                  </a:lnTo>
                  <a:lnTo>
                    <a:pt x="705586" y="3640925"/>
                  </a:lnTo>
                  <a:lnTo>
                    <a:pt x="1072718" y="3631133"/>
                  </a:lnTo>
                  <a:lnTo>
                    <a:pt x="1245692" y="3664864"/>
                  </a:lnTo>
                  <a:lnTo>
                    <a:pt x="1019175" y="3708031"/>
                  </a:lnTo>
                  <a:lnTo>
                    <a:pt x="1034199" y="3786822"/>
                  </a:lnTo>
                  <a:lnTo>
                    <a:pt x="1038606" y="3809898"/>
                  </a:lnTo>
                  <a:lnTo>
                    <a:pt x="1281226" y="3763734"/>
                  </a:lnTo>
                  <a:lnTo>
                    <a:pt x="1076413" y="3901694"/>
                  </a:lnTo>
                  <a:lnTo>
                    <a:pt x="1115682" y="3959936"/>
                  </a:lnTo>
                  <a:lnTo>
                    <a:pt x="1134389" y="3987685"/>
                  </a:lnTo>
                  <a:lnTo>
                    <a:pt x="1325727" y="3858844"/>
                  </a:lnTo>
                  <a:lnTo>
                    <a:pt x="1195844" y="4049661"/>
                  </a:lnTo>
                  <a:lnTo>
                    <a:pt x="1240929" y="4080319"/>
                  </a:lnTo>
                  <a:lnTo>
                    <a:pt x="1281645" y="4108005"/>
                  </a:lnTo>
                  <a:lnTo>
                    <a:pt x="1420545" y="3903751"/>
                  </a:lnTo>
                  <a:lnTo>
                    <a:pt x="1373720" y="4144518"/>
                  </a:lnTo>
                  <a:lnTo>
                    <a:pt x="1373403" y="4146181"/>
                  </a:lnTo>
                  <a:lnTo>
                    <a:pt x="1475282" y="4166044"/>
                  </a:lnTo>
                  <a:lnTo>
                    <a:pt x="1519364" y="3939679"/>
                  </a:lnTo>
                  <a:lnTo>
                    <a:pt x="1558150" y="4143311"/>
                  </a:lnTo>
                  <a:lnTo>
                    <a:pt x="1562519" y="4166298"/>
                  </a:lnTo>
                  <a:lnTo>
                    <a:pt x="1664500" y="4146766"/>
                  </a:lnTo>
                  <a:lnTo>
                    <a:pt x="1618221" y="3904145"/>
                  </a:lnTo>
                  <a:lnTo>
                    <a:pt x="1737652" y="4081399"/>
                  </a:lnTo>
                  <a:lnTo>
                    <a:pt x="1756283" y="4109059"/>
                  </a:lnTo>
                  <a:lnTo>
                    <a:pt x="1842376" y="4050969"/>
                  </a:lnTo>
                  <a:lnTo>
                    <a:pt x="1713547" y="3859746"/>
                  </a:lnTo>
                  <a:lnTo>
                    <a:pt x="1863979" y="3962031"/>
                  </a:lnTo>
                  <a:lnTo>
                    <a:pt x="1904250" y="3989413"/>
                  </a:lnTo>
                  <a:lnTo>
                    <a:pt x="1962696" y="3903624"/>
                  </a:lnTo>
                  <a:lnTo>
                    <a:pt x="1758442" y="3764711"/>
                  </a:lnTo>
                  <a:lnTo>
                    <a:pt x="1891055" y="3790556"/>
                  </a:lnTo>
                  <a:lnTo>
                    <a:pt x="2000872" y="3811968"/>
                  </a:lnTo>
                  <a:lnTo>
                    <a:pt x="2020633" y="3710076"/>
                  </a:lnTo>
                  <a:lnTo>
                    <a:pt x="1997265" y="3705529"/>
                  </a:lnTo>
                  <a:lnTo>
                    <a:pt x="1997265" y="3726688"/>
                  </a:lnTo>
                  <a:lnTo>
                    <a:pt x="1985289" y="3788041"/>
                  </a:lnTo>
                  <a:lnTo>
                    <a:pt x="1663979" y="3725570"/>
                  </a:lnTo>
                  <a:lnTo>
                    <a:pt x="1722945" y="3765664"/>
                  </a:lnTo>
                  <a:lnTo>
                    <a:pt x="1934286" y="3909326"/>
                  </a:lnTo>
                  <a:lnTo>
                    <a:pt x="1899170" y="3961092"/>
                  </a:lnTo>
                  <a:lnTo>
                    <a:pt x="1636623" y="3782504"/>
                  </a:lnTo>
                  <a:lnTo>
                    <a:pt x="1689023" y="3860393"/>
                  </a:lnTo>
                  <a:lnTo>
                    <a:pt x="1813788" y="4045864"/>
                  </a:lnTo>
                  <a:lnTo>
                    <a:pt x="1761921" y="4080751"/>
                  </a:lnTo>
                  <a:lnTo>
                    <a:pt x="1579410" y="3809708"/>
                  </a:lnTo>
                  <a:lnTo>
                    <a:pt x="1597494" y="3904704"/>
                  </a:lnTo>
                  <a:lnTo>
                    <a:pt x="1640560" y="4130802"/>
                  </a:lnTo>
                  <a:lnTo>
                    <a:pt x="1579016" y="4142752"/>
                  </a:lnTo>
                  <a:lnTo>
                    <a:pt x="1519669" y="3831298"/>
                  </a:lnTo>
                  <a:lnTo>
                    <a:pt x="1498434" y="3940238"/>
                  </a:lnTo>
                  <a:lnTo>
                    <a:pt x="1459077" y="4142244"/>
                  </a:lnTo>
                  <a:lnTo>
                    <a:pt x="1397622" y="4130383"/>
                  </a:lnTo>
                  <a:lnTo>
                    <a:pt x="1460195" y="3809073"/>
                  </a:lnTo>
                  <a:lnTo>
                    <a:pt x="1395336" y="3904424"/>
                  </a:lnTo>
                  <a:lnTo>
                    <a:pt x="1276337" y="4079379"/>
                  </a:lnTo>
                  <a:lnTo>
                    <a:pt x="1224686" y="4044670"/>
                  </a:lnTo>
                  <a:lnTo>
                    <a:pt x="1403286" y="3782123"/>
                  </a:lnTo>
                  <a:lnTo>
                    <a:pt x="1287716" y="3859860"/>
                  </a:lnTo>
                  <a:lnTo>
                    <a:pt x="1139926" y="3959288"/>
                  </a:lnTo>
                  <a:lnTo>
                    <a:pt x="1105242" y="3907625"/>
                  </a:lnTo>
                  <a:lnTo>
                    <a:pt x="1376286" y="3725100"/>
                  </a:lnTo>
                  <a:lnTo>
                    <a:pt x="1155928" y="3767074"/>
                  </a:lnTo>
                  <a:lnTo>
                    <a:pt x="1055192" y="3786263"/>
                  </a:lnTo>
                  <a:lnTo>
                    <a:pt x="1043241" y="3724706"/>
                  </a:lnTo>
                  <a:lnTo>
                    <a:pt x="1354683" y="3664851"/>
                  </a:lnTo>
                  <a:lnTo>
                    <a:pt x="1167676" y="3628606"/>
                  </a:lnTo>
                  <a:lnTo>
                    <a:pt x="1995766" y="3606508"/>
                  </a:lnTo>
                  <a:lnTo>
                    <a:pt x="1686318" y="3666007"/>
                  </a:lnTo>
                  <a:lnTo>
                    <a:pt x="1997265" y="3726688"/>
                  </a:lnTo>
                  <a:lnTo>
                    <a:pt x="1997265" y="3705529"/>
                  </a:lnTo>
                  <a:lnTo>
                    <a:pt x="1794268" y="3666007"/>
                  </a:lnTo>
                  <a:lnTo>
                    <a:pt x="2020887" y="3622738"/>
                  </a:lnTo>
                  <a:lnTo>
                    <a:pt x="2017661" y="3605923"/>
                  </a:lnTo>
                  <a:lnTo>
                    <a:pt x="3428708" y="3568281"/>
                  </a:lnTo>
                  <a:lnTo>
                    <a:pt x="3419462" y="3617188"/>
                  </a:lnTo>
                  <a:lnTo>
                    <a:pt x="3419068" y="3619258"/>
                  </a:lnTo>
                  <a:lnTo>
                    <a:pt x="3520960" y="3639121"/>
                  </a:lnTo>
                  <a:lnTo>
                    <a:pt x="3564610" y="3412769"/>
                  </a:lnTo>
                  <a:lnTo>
                    <a:pt x="3603282" y="3615791"/>
                  </a:lnTo>
                  <a:lnTo>
                    <a:pt x="3607778" y="3639388"/>
                  </a:lnTo>
                  <a:lnTo>
                    <a:pt x="3709759" y="3619957"/>
                  </a:lnTo>
                  <a:lnTo>
                    <a:pt x="3663480" y="3377234"/>
                  </a:lnTo>
                  <a:lnTo>
                    <a:pt x="3782657" y="3554082"/>
                  </a:lnTo>
                  <a:lnTo>
                    <a:pt x="3801440" y="3581946"/>
                  </a:lnTo>
                  <a:lnTo>
                    <a:pt x="3887533" y="3523970"/>
                  </a:lnTo>
                  <a:lnTo>
                    <a:pt x="3758692" y="3332632"/>
                  </a:lnTo>
                  <a:lnTo>
                    <a:pt x="3908539" y="3434727"/>
                  </a:lnTo>
                  <a:lnTo>
                    <a:pt x="3949306" y="3462515"/>
                  </a:lnTo>
                  <a:lnTo>
                    <a:pt x="4007650" y="3376714"/>
                  </a:lnTo>
                  <a:lnTo>
                    <a:pt x="3803281" y="3237814"/>
                  </a:lnTo>
                  <a:lnTo>
                    <a:pt x="3934561" y="3263392"/>
                  </a:lnTo>
                  <a:lnTo>
                    <a:pt x="4045826" y="3285071"/>
                  </a:lnTo>
                  <a:lnTo>
                    <a:pt x="4065587" y="3183178"/>
                  </a:lnTo>
                  <a:lnTo>
                    <a:pt x="3839426" y="3139097"/>
                  </a:lnTo>
                  <a:lnTo>
                    <a:pt x="4066044" y="3095942"/>
                  </a:lnTo>
                  <a:lnTo>
                    <a:pt x="4046613" y="2993961"/>
                  </a:lnTo>
                  <a:lnTo>
                    <a:pt x="4042194" y="2994812"/>
                  </a:lnTo>
                  <a:lnTo>
                    <a:pt x="4042194" y="3079458"/>
                  </a:lnTo>
                  <a:lnTo>
                    <a:pt x="3731145" y="3138792"/>
                  </a:lnTo>
                  <a:lnTo>
                    <a:pt x="4042105" y="3199485"/>
                  </a:lnTo>
                  <a:lnTo>
                    <a:pt x="4030129" y="3260839"/>
                  </a:lnTo>
                  <a:lnTo>
                    <a:pt x="3708819" y="3198368"/>
                  </a:lnTo>
                  <a:lnTo>
                    <a:pt x="3768217" y="3238754"/>
                  </a:lnTo>
                  <a:lnTo>
                    <a:pt x="3979126" y="3382124"/>
                  </a:lnTo>
                  <a:lnTo>
                    <a:pt x="3944620" y="3433775"/>
                  </a:lnTo>
                  <a:lnTo>
                    <a:pt x="3682085" y="3255175"/>
                  </a:lnTo>
                  <a:lnTo>
                    <a:pt x="3734612" y="3333267"/>
                  </a:lnTo>
                  <a:lnTo>
                    <a:pt x="3859238" y="3518535"/>
                  </a:lnTo>
                  <a:lnTo>
                    <a:pt x="3807371" y="3553434"/>
                  </a:lnTo>
                  <a:lnTo>
                    <a:pt x="3624859" y="3282378"/>
                  </a:lnTo>
                  <a:lnTo>
                    <a:pt x="3643096" y="3377781"/>
                  </a:lnTo>
                  <a:lnTo>
                    <a:pt x="3686213" y="3603269"/>
                  </a:lnTo>
                  <a:lnTo>
                    <a:pt x="3624669" y="3615220"/>
                  </a:lnTo>
                  <a:lnTo>
                    <a:pt x="3564801" y="3303879"/>
                  </a:lnTo>
                  <a:lnTo>
                    <a:pt x="3542969" y="3413341"/>
                  </a:lnTo>
                  <a:lnTo>
                    <a:pt x="3527323" y="3491725"/>
                  </a:lnTo>
                  <a:lnTo>
                    <a:pt x="3513721" y="2981782"/>
                  </a:lnTo>
                  <a:lnTo>
                    <a:pt x="3513721" y="3566007"/>
                  </a:lnTo>
                  <a:lnTo>
                    <a:pt x="3504222" y="3614928"/>
                  </a:lnTo>
                  <a:lnTo>
                    <a:pt x="3442766" y="3603053"/>
                  </a:lnTo>
                  <a:lnTo>
                    <a:pt x="3449637" y="3567722"/>
                  </a:lnTo>
                  <a:lnTo>
                    <a:pt x="3513721" y="3566007"/>
                  </a:lnTo>
                  <a:lnTo>
                    <a:pt x="3513721" y="2981782"/>
                  </a:lnTo>
                  <a:lnTo>
                    <a:pt x="3505187" y="2661805"/>
                  </a:lnTo>
                  <a:lnTo>
                    <a:pt x="3544239" y="2864866"/>
                  </a:lnTo>
                  <a:lnTo>
                    <a:pt x="3565055" y="2973197"/>
                  </a:lnTo>
                  <a:lnTo>
                    <a:pt x="3626027" y="2661412"/>
                  </a:lnTo>
                  <a:lnTo>
                    <a:pt x="3687381" y="2673286"/>
                  </a:lnTo>
                  <a:lnTo>
                    <a:pt x="3643172" y="2900692"/>
                  </a:lnTo>
                  <a:lnTo>
                    <a:pt x="3624910" y="2994596"/>
                  </a:lnTo>
                  <a:lnTo>
                    <a:pt x="3808768" y="2724289"/>
                  </a:lnTo>
                  <a:lnTo>
                    <a:pt x="3860431" y="2759405"/>
                  </a:lnTo>
                  <a:lnTo>
                    <a:pt x="3733698" y="2945701"/>
                  </a:lnTo>
                  <a:lnTo>
                    <a:pt x="3681844" y="3021952"/>
                  </a:lnTo>
                  <a:lnTo>
                    <a:pt x="3945204" y="2844787"/>
                  </a:lnTo>
                  <a:lnTo>
                    <a:pt x="3980192" y="2896654"/>
                  </a:lnTo>
                  <a:lnTo>
                    <a:pt x="3765499" y="3041167"/>
                  </a:lnTo>
                  <a:lnTo>
                    <a:pt x="3709035" y="3079165"/>
                  </a:lnTo>
                  <a:lnTo>
                    <a:pt x="4030243" y="3017913"/>
                  </a:lnTo>
                  <a:lnTo>
                    <a:pt x="4042194" y="3079458"/>
                  </a:lnTo>
                  <a:lnTo>
                    <a:pt x="4042194" y="2994812"/>
                  </a:lnTo>
                  <a:lnTo>
                    <a:pt x="3902938" y="3021304"/>
                  </a:lnTo>
                  <a:lnTo>
                    <a:pt x="3803993" y="3040138"/>
                  </a:lnTo>
                  <a:lnTo>
                    <a:pt x="4008805" y="2902178"/>
                  </a:lnTo>
                  <a:lnTo>
                    <a:pt x="3950830" y="2816187"/>
                  </a:lnTo>
                  <a:lnTo>
                    <a:pt x="3906824" y="2845816"/>
                  </a:lnTo>
                  <a:lnTo>
                    <a:pt x="3759492" y="2945015"/>
                  </a:lnTo>
                  <a:lnTo>
                    <a:pt x="3889171" y="2754211"/>
                  </a:lnTo>
                  <a:lnTo>
                    <a:pt x="3802951" y="2695879"/>
                  </a:lnTo>
                  <a:lnTo>
                    <a:pt x="3783177" y="2724962"/>
                  </a:lnTo>
                  <a:lnTo>
                    <a:pt x="3664051" y="2900134"/>
                  </a:lnTo>
                  <a:lnTo>
                    <a:pt x="3711308" y="2657703"/>
                  </a:lnTo>
                  <a:lnTo>
                    <a:pt x="3609835" y="2637929"/>
                  </a:lnTo>
                  <a:lnTo>
                    <a:pt x="3605149" y="2661970"/>
                  </a:lnTo>
                  <a:lnTo>
                    <a:pt x="3565753" y="2864294"/>
                  </a:lnTo>
                  <a:lnTo>
                    <a:pt x="3522599" y="2637777"/>
                  </a:lnTo>
                  <a:lnTo>
                    <a:pt x="3504641" y="2641155"/>
                  </a:lnTo>
                  <a:lnTo>
                    <a:pt x="3480625" y="1740992"/>
                  </a:lnTo>
                  <a:lnTo>
                    <a:pt x="3483267" y="1754860"/>
                  </a:lnTo>
                  <a:lnTo>
                    <a:pt x="3585235" y="1735442"/>
                  </a:lnTo>
                  <a:lnTo>
                    <a:pt x="3538969" y="1492821"/>
                  </a:lnTo>
                  <a:lnTo>
                    <a:pt x="3658158" y="1669669"/>
                  </a:lnTo>
                  <a:lnTo>
                    <a:pt x="3676929" y="1697520"/>
                  </a:lnTo>
                  <a:lnTo>
                    <a:pt x="3763022" y="1639544"/>
                  </a:lnTo>
                  <a:lnTo>
                    <a:pt x="3634181" y="1448206"/>
                  </a:lnTo>
                  <a:lnTo>
                    <a:pt x="3784155" y="1550212"/>
                  </a:lnTo>
                  <a:lnTo>
                    <a:pt x="3824998" y="1577987"/>
                  </a:lnTo>
                  <a:lnTo>
                    <a:pt x="3883329" y="1491780"/>
                  </a:lnTo>
                  <a:lnTo>
                    <a:pt x="3678974" y="1352880"/>
                  </a:lnTo>
                  <a:lnTo>
                    <a:pt x="3812108" y="1378813"/>
                  </a:lnTo>
                  <a:lnTo>
                    <a:pt x="3921506" y="1400124"/>
                  </a:lnTo>
                  <a:lnTo>
                    <a:pt x="3941483" y="1298752"/>
                  </a:lnTo>
                  <a:lnTo>
                    <a:pt x="3715118" y="1254683"/>
                  </a:lnTo>
                  <a:lnTo>
                    <a:pt x="3941432" y="1211630"/>
                  </a:lnTo>
                  <a:lnTo>
                    <a:pt x="3922001" y="1109649"/>
                  </a:lnTo>
                  <a:lnTo>
                    <a:pt x="3918204" y="1110386"/>
                  </a:lnTo>
                  <a:lnTo>
                    <a:pt x="3918204" y="1194930"/>
                  </a:lnTo>
                  <a:lnTo>
                    <a:pt x="3606838" y="1254264"/>
                  </a:lnTo>
                  <a:lnTo>
                    <a:pt x="3917785" y="1314856"/>
                  </a:lnTo>
                  <a:lnTo>
                    <a:pt x="3905821" y="1376311"/>
                  </a:lnTo>
                  <a:lnTo>
                    <a:pt x="3584511" y="1313738"/>
                  </a:lnTo>
                  <a:lnTo>
                    <a:pt x="3643465" y="1353820"/>
                  </a:lnTo>
                  <a:lnTo>
                    <a:pt x="3854920" y="1497596"/>
                  </a:lnTo>
                  <a:lnTo>
                    <a:pt x="3819690" y="1549260"/>
                  </a:lnTo>
                  <a:lnTo>
                    <a:pt x="3557155" y="1370660"/>
                  </a:lnTo>
                  <a:lnTo>
                    <a:pt x="3609784" y="1448866"/>
                  </a:lnTo>
                  <a:lnTo>
                    <a:pt x="3734422" y="1634020"/>
                  </a:lnTo>
                  <a:lnTo>
                    <a:pt x="3682555" y="1669021"/>
                  </a:lnTo>
                  <a:lnTo>
                    <a:pt x="3500043" y="1397965"/>
                  </a:lnTo>
                  <a:lnTo>
                    <a:pt x="3518204" y="1493380"/>
                  </a:lnTo>
                  <a:lnTo>
                    <a:pt x="3561194" y="1719072"/>
                  </a:lnTo>
                  <a:lnTo>
                    <a:pt x="3499650" y="1731022"/>
                  </a:lnTo>
                  <a:lnTo>
                    <a:pt x="3477183" y="1612074"/>
                  </a:lnTo>
                  <a:lnTo>
                    <a:pt x="3460572" y="989266"/>
                  </a:lnTo>
                  <a:lnTo>
                    <a:pt x="3501529" y="777621"/>
                  </a:lnTo>
                  <a:lnTo>
                    <a:pt x="3562997" y="789584"/>
                  </a:lnTo>
                  <a:lnTo>
                    <a:pt x="3518712" y="1016266"/>
                  </a:lnTo>
                  <a:lnTo>
                    <a:pt x="3500399" y="1109967"/>
                  </a:lnTo>
                  <a:lnTo>
                    <a:pt x="3684257" y="839660"/>
                  </a:lnTo>
                  <a:lnTo>
                    <a:pt x="3735921" y="874890"/>
                  </a:lnTo>
                  <a:lnTo>
                    <a:pt x="3609124" y="1061288"/>
                  </a:lnTo>
                  <a:lnTo>
                    <a:pt x="3557320" y="1137424"/>
                  </a:lnTo>
                  <a:lnTo>
                    <a:pt x="3820680" y="960272"/>
                  </a:lnTo>
                  <a:lnTo>
                    <a:pt x="3856202" y="1012012"/>
                  </a:lnTo>
                  <a:lnTo>
                    <a:pt x="3640861" y="1156957"/>
                  </a:lnTo>
                  <a:lnTo>
                    <a:pt x="3585045" y="1194536"/>
                  </a:lnTo>
                  <a:lnTo>
                    <a:pt x="3906240" y="1133373"/>
                  </a:lnTo>
                  <a:lnTo>
                    <a:pt x="3918204" y="1194930"/>
                  </a:lnTo>
                  <a:lnTo>
                    <a:pt x="3918204" y="1110386"/>
                  </a:lnTo>
                  <a:lnTo>
                    <a:pt x="3779888" y="1136751"/>
                  </a:lnTo>
                  <a:lnTo>
                    <a:pt x="3679279" y="1155928"/>
                  </a:lnTo>
                  <a:lnTo>
                    <a:pt x="3884193" y="1017866"/>
                  </a:lnTo>
                  <a:lnTo>
                    <a:pt x="3826218" y="931760"/>
                  </a:lnTo>
                  <a:lnTo>
                    <a:pt x="3782364" y="961288"/>
                  </a:lnTo>
                  <a:lnTo>
                    <a:pt x="3634879" y="1060602"/>
                  </a:lnTo>
                  <a:lnTo>
                    <a:pt x="3764546" y="869797"/>
                  </a:lnTo>
                  <a:lnTo>
                    <a:pt x="3678758" y="811453"/>
                  </a:lnTo>
                  <a:lnTo>
                    <a:pt x="3659111" y="840333"/>
                  </a:lnTo>
                  <a:lnTo>
                    <a:pt x="3539845" y="1015707"/>
                  </a:lnTo>
                  <a:lnTo>
                    <a:pt x="3587102" y="773277"/>
                  </a:lnTo>
                  <a:lnTo>
                    <a:pt x="3485210" y="753414"/>
                  </a:lnTo>
                  <a:lnTo>
                    <a:pt x="3480371" y="778179"/>
                  </a:lnTo>
                  <a:lnTo>
                    <a:pt x="3457994" y="892695"/>
                  </a:lnTo>
                  <a:lnTo>
                    <a:pt x="3453981" y="741870"/>
                  </a:lnTo>
                  <a:lnTo>
                    <a:pt x="3690264" y="492633"/>
                  </a:lnTo>
                  <a:lnTo>
                    <a:pt x="3915841" y="449707"/>
                  </a:lnTo>
                  <a:lnTo>
                    <a:pt x="3711041" y="587565"/>
                  </a:lnTo>
                  <a:lnTo>
                    <a:pt x="3750119" y="645604"/>
                  </a:lnTo>
                  <a:lnTo>
                    <a:pt x="3769017" y="673658"/>
                  </a:lnTo>
                  <a:lnTo>
                    <a:pt x="3960355" y="544830"/>
                  </a:lnTo>
                  <a:lnTo>
                    <a:pt x="3830675" y="735634"/>
                  </a:lnTo>
                  <a:lnTo>
                    <a:pt x="3876052" y="766495"/>
                  </a:lnTo>
                  <a:lnTo>
                    <a:pt x="3916476" y="793978"/>
                  </a:lnTo>
                  <a:lnTo>
                    <a:pt x="4055376" y="589724"/>
                  </a:lnTo>
                  <a:lnTo>
                    <a:pt x="4008729" y="830072"/>
                  </a:lnTo>
                  <a:lnTo>
                    <a:pt x="4008336" y="832154"/>
                  </a:lnTo>
                  <a:lnTo>
                    <a:pt x="4106481" y="851293"/>
                  </a:lnTo>
                  <a:lnTo>
                    <a:pt x="4129227" y="1703679"/>
                  </a:lnTo>
                  <a:lnTo>
                    <a:pt x="4113276" y="1619580"/>
                  </a:lnTo>
                  <a:lnTo>
                    <a:pt x="4011295" y="1639011"/>
                  </a:lnTo>
                  <a:lnTo>
                    <a:pt x="4012628" y="1645983"/>
                  </a:lnTo>
                  <a:lnTo>
                    <a:pt x="4057472" y="1881733"/>
                  </a:lnTo>
                  <a:lnTo>
                    <a:pt x="3919512" y="1676831"/>
                  </a:lnTo>
                  <a:lnTo>
                    <a:pt x="3875240" y="1706676"/>
                  </a:lnTo>
                  <a:lnTo>
                    <a:pt x="3833507" y="1734794"/>
                  </a:lnTo>
                  <a:lnTo>
                    <a:pt x="3962349" y="1926132"/>
                  </a:lnTo>
                  <a:lnTo>
                    <a:pt x="3771519" y="1795945"/>
                  </a:lnTo>
                  <a:lnTo>
                    <a:pt x="3751275" y="1825879"/>
                  </a:lnTo>
                  <a:lnTo>
                    <a:pt x="3713200" y="1882152"/>
                  </a:lnTo>
                  <a:lnTo>
                    <a:pt x="3917454" y="2021065"/>
                  </a:lnTo>
                  <a:lnTo>
                    <a:pt x="3675011" y="1973808"/>
                  </a:lnTo>
                  <a:lnTo>
                    <a:pt x="3670173" y="1998687"/>
                  </a:lnTo>
                  <a:lnTo>
                    <a:pt x="3655161" y="2075802"/>
                  </a:lnTo>
                  <a:lnTo>
                    <a:pt x="3881526" y="2119871"/>
                  </a:lnTo>
                  <a:lnTo>
                    <a:pt x="3655009" y="2163038"/>
                  </a:lnTo>
                  <a:lnTo>
                    <a:pt x="3670071" y="2242134"/>
                  </a:lnTo>
                  <a:lnTo>
                    <a:pt x="3674427" y="2265007"/>
                  </a:lnTo>
                  <a:lnTo>
                    <a:pt x="3917061" y="2218842"/>
                  </a:lnTo>
                  <a:lnTo>
                    <a:pt x="3712248" y="2356688"/>
                  </a:lnTo>
                  <a:lnTo>
                    <a:pt x="3751605" y="2415133"/>
                  </a:lnTo>
                  <a:lnTo>
                    <a:pt x="3770223" y="2442794"/>
                  </a:lnTo>
                  <a:lnTo>
                    <a:pt x="3961561" y="2313952"/>
                  </a:lnTo>
                  <a:lnTo>
                    <a:pt x="3831374" y="2504783"/>
                  </a:lnTo>
                  <a:lnTo>
                    <a:pt x="3876598" y="2535542"/>
                  </a:lnTo>
                  <a:lnTo>
                    <a:pt x="3917162" y="2563114"/>
                  </a:lnTo>
                  <a:lnTo>
                    <a:pt x="4056075" y="2358860"/>
                  </a:lnTo>
                  <a:lnTo>
                    <a:pt x="4009225" y="2599220"/>
                  </a:lnTo>
                  <a:lnTo>
                    <a:pt x="4008818" y="2601303"/>
                  </a:lnTo>
                  <a:lnTo>
                    <a:pt x="4110596" y="2621165"/>
                  </a:lnTo>
                  <a:lnTo>
                    <a:pt x="4148505" y="2426703"/>
                  </a:lnTo>
                  <a:lnTo>
                    <a:pt x="4192816" y="4087457"/>
                  </a:lnTo>
                  <a:lnTo>
                    <a:pt x="4192816" y="2927832"/>
                  </a:lnTo>
                  <a:lnTo>
                    <a:pt x="4146042" y="1174470"/>
                  </a:lnTo>
                  <a:lnTo>
                    <a:pt x="4146042" y="2334285"/>
                  </a:lnTo>
                  <a:lnTo>
                    <a:pt x="4094899" y="2596934"/>
                  </a:lnTo>
                  <a:lnTo>
                    <a:pt x="4033443" y="2584970"/>
                  </a:lnTo>
                  <a:lnTo>
                    <a:pt x="4095927" y="2264181"/>
                  </a:lnTo>
                  <a:lnTo>
                    <a:pt x="4031132" y="2359533"/>
                  </a:lnTo>
                  <a:lnTo>
                    <a:pt x="3912171" y="2534589"/>
                  </a:lnTo>
                  <a:lnTo>
                    <a:pt x="3860520" y="2499880"/>
                  </a:lnTo>
                  <a:lnTo>
                    <a:pt x="4039120" y="2237333"/>
                  </a:lnTo>
                  <a:lnTo>
                    <a:pt x="3923715" y="2314968"/>
                  </a:lnTo>
                  <a:lnTo>
                    <a:pt x="3775760" y="2414498"/>
                  </a:lnTo>
                  <a:lnTo>
                    <a:pt x="3740454" y="2362847"/>
                  </a:lnTo>
                  <a:lnTo>
                    <a:pt x="4011511" y="2180336"/>
                  </a:lnTo>
                  <a:lnTo>
                    <a:pt x="3792207" y="2222169"/>
                  </a:lnTo>
                  <a:lnTo>
                    <a:pt x="3690404" y="2241588"/>
                  </a:lnTo>
                  <a:lnTo>
                    <a:pt x="3678453" y="2180044"/>
                  </a:lnTo>
                  <a:lnTo>
                    <a:pt x="3989895" y="2120176"/>
                  </a:lnTo>
                  <a:lnTo>
                    <a:pt x="3678948" y="2059495"/>
                  </a:lnTo>
                  <a:lnTo>
                    <a:pt x="3690823" y="1998129"/>
                  </a:lnTo>
                  <a:lnTo>
                    <a:pt x="3821861" y="2023618"/>
                  </a:lnTo>
                  <a:lnTo>
                    <a:pt x="4012133" y="2060600"/>
                  </a:lnTo>
                  <a:lnTo>
                    <a:pt x="3742029" y="1876856"/>
                  </a:lnTo>
                  <a:lnTo>
                    <a:pt x="3776738" y="1825193"/>
                  </a:lnTo>
                  <a:lnTo>
                    <a:pt x="3926535" y="1927098"/>
                  </a:lnTo>
                  <a:lnTo>
                    <a:pt x="4039273" y="2003793"/>
                  </a:lnTo>
                  <a:lnTo>
                    <a:pt x="3862120" y="1740433"/>
                  </a:lnTo>
                  <a:lnTo>
                    <a:pt x="3913886" y="1705635"/>
                  </a:lnTo>
                  <a:lnTo>
                    <a:pt x="4032859" y="1882394"/>
                  </a:lnTo>
                  <a:lnTo>
                    <a:pt x="4096397" y="1976793"/>
                  </a:lnTo>
                  <a:lnTo>
                    <a:pt x="4035145" y="1655699"/>
                  </a:lnTo>
                  <a:lnTo>
                    <a:pt x="4096689" y="1643748"/>
                  </a:lnTo>
                  <a:lnTo>
                    <a:pt x="4132643" y="1831848"/>
                  </a:lnTo>
                  <a:lnTo>
                    <a:pt x="4146042" y="2334285"/>
                  </a:lnTo>
                  <a:lnTo>
                    <a:pt x="4146042" y="1174470"/>
                  </a:lnTo>
                  <a:lnTo>
                    <a:pt x="4114711" y="0"/>
                  </a:lnTo>
                  <a:lnTo>
                    <a:pt x="4104398" y="10883"/>
                  </a:lnTo>
                  <a:lnTo>
                    <a:pt x="4104398" y="772909"/>
                  </a:lnTo>
                  <a:lnTo>
                    <a:pt x="4093692" y="827811"/>
                  </a:lnTo>
                  <a:lnTo>
                    <a:pt x="4032339" y="815835"/>
                  </a:lnTo>
                  <a:lnTo>
                    <a:pt x="4094823" y="495046"/>
                  </a:lnTo>
                  <a:lnTo>
                    <a:pt x="4029976" y="590397"/>
                  </a:lnTo>
                  <a:lnTo>
                    <a:pt x="3910863" y="765568"/>
                  </a:lnTo>
                  <a:lnTo>
                    <a:pt x="3859199" y="730338"/>
                  </a:lnTo>
                  <a:lnTo>
                    <a:pt x="4037787" y="467804"/>
                  </a:lnTo>
                  <a:lnTo>
                    <a:pt x="3921760" y="545858"/>
                  </a:lnTo>
                  <a:lnTo>
                    <a:pt x="3774427" y="644956"/>
                  </a:lnTo>
                  <a:lnTo>
                    <a:pt x="3739438" y="593102"/>
                  </a:lnTo>
                  <a:lnTo>
                    <a:pt x="4010495" y="410578"/>
                  </a:lnTo>
                  <a:lnTo>
                    <a:pt x="3787394" y="453136"/>
                  </a:lnTo>
                  <a:lnTo>
                    <a:pt x="3714534" y="467042"/>
                  </a:lnTo>
                  <a:lnTo>
                    <a:pt x="3788232" y="389293"/>
                  </a:lnTo>
                  <a:lnTo>
                    <a:pt x="3989209" y="351028"/>
                  </a:lnTo>
                  <a:lnTo>
                    <a:pt x="3880320" y="329806"/>
                  </a:lnTo>
                  <a:lnTo>
                    <a:pt x="3880320" y="350748"/>
                  </a:lnTo>
                  <a:lnTo>
                    <a:pt x="3812502" y="363702"/>
                  </a:lnTo>
                  <a:lnTo>
                    <a:pt x="3833431" y="341617"/>
                  </a:lnTo>
                  <a:lnTo>
                    <a:pt x="3880320" y="350748"/>
                  </a:lnTo>
                  <a:lnTo>
                    <a:pt x="3880320" y="329806"/>
                  </a:lnTo>
                  <a:lnTo>
                    <a:pt x="3850208" y="323926"/>
                  </a:lnTo>
                  <a:lnTo>
                    <a:pt x="3901224" y="270103"/>
                  </a:lnTo>
                  <a:lnTo>
                    <a:pt x="4011028" y="291477"/>
                  </a:lnTo>
                  <a:lnTo>
                    <a:pt x="3931920" y="237744"/>
                  </a:lnTo>
                  <a:lnTo>
                    <a:pt x="3975709" y="191541"/>
                  </a:lnTo>
                  <a:lnTo>
                    <a:pt x="4038473" y="234238"/>
                  </a:lnTo>
                  <a:lnTo>
                    <a:pt x="3995369" y="170815"/>
                  </a:lnTo>
                  <a:lnTo>
                    <a:pt x="4039412" y="124345"/>
                  </a:lnTo>
                  <a:lnTo>
                    <a:pt x="4089057" y="197980"/>
                  </a:lnTo>
                  <a:lnTo>
                    <a:pt x="4104398" y="772909"/>
                  </a:lnTo>
                  <a:lnTo>
                    <a:pt x="4104398" y="10883"/>
                  </a:lnTo>
                  <a:lnTo>
                    <a:pt x="4088320" y="27851"/>
                  </a:lnTo>
                  <a:lnTo>
                    <a:pt x="4088320" y="170307"/>
                  </a:lnTo>
                  <a:lnTo>
                    <a:pt x="4072826" y="89103"/>
                  </a:lnTo>
                  <a:lnTo>
                    <a:pt x="4085793" y="75425"/>
                  </a:lnTo>
                  <a:lnTo>
                    <a:pt x="4088320" y="170307"/>
                  </a:lnTo>
                  <a:lnTo>
                    <a:pt x="4088320" y="27851"/>
                  </a:lnTo>
                  <a:lnTo>
                    <a:pt x="4055846" y="62103"/>
                  </a:lnTo>
                  <a:lnTo>
                    <a:pt x="4055846" y="112623"/>
                  </a:lnTo>
                  <a:lnTo>
                    <a:pt x="4053649" y="109321"/>
                  </a:lnTo>
                  <a:lnTo>
                    <a:pt x="4054945" y="107962"/>
                  </a:lnTo>
                  <a:lnTo>
                    <a:pt x="4055846" y="112623"/>
                  </a:lnTo>
                  <a:lnTo>
                    <a:pt x="4055846" y="62103"/>
                  </a:lnTo>
                  <a:lnTo>
                    <a:pt x="4042105" y="76593"/>
                  </a:lnTo>
                  <a:lnTo>
                    <a:pt x="3422726" y="729919"/>
                  </a:lnTo>
                  <a:lnTo>
                    <a:pt x="3497567" y="3535502"/>
                  </a:lnTo>
                  <a:lnTo>
                    <a:pt x="691984" y="3610343"/>
                  </a:lnTo>
                  <a:lnTo>
                    <a:pt x="30086" y="4308538"/>
                  </a:lnTo>
                  <a:lnTo>
                    <a:pt x="73774" y="4307370"/>
                  </a:lnTo>
                  <a:lnTo>
                    <a:pt x="157937" y="4218597"/>
                  </a:lnTo>
                  <a:lnTo>
                    <a:pt x="280428" y="4301871"/>
                  </a:lnTo>
                  <a:lnTo>
                    <a:pt x="30086" y="4308538"/>
                  </a:lnTo>
                  <a:lnTo>
                    <a:pt x="0" y="4340263"/>
                  </a:lnTo>
                  <a:lnTo>
                    <a:pt x="4227487" y="422748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989169" y="3364913"/>
            <a:ext cx="854075" cy="873760"/>
          </a:xfrm>
          <a:custGeom>
            <a:avLst/>
            <a:gdLst/>
            <a:ahLst/>
            <a:cxnLst/>
            <a:rect l="l" t="t" r="r" b="b"/>
            <a:pathLst>
              <a:path w="854075" h="873760">
                <a:moveTo>
                  <a:pt x="567703" y="223546"/>
                </a:moveTo>
                <a:lnTo>
                  <a:pt x="567703" y="873723"/>
                </a:lnTo>
                <a:lnTo>
                  <a:pt x="287107" y="873723"/>
                </a:lnTo>
                <a:lnTo>
                  <a:pt x="287107" y="223546"/>
                </a:lnTo>
                <a:lnTo>
                  <a:pt x="0" y="223546"/>
                </a:lnTo>
                <a:lnTo>
                  <a:pt x="0" y="0"/>
                </a:lnTo>
                <a:lnTo>
                  <a:pt x="853569" y="0"/>
                </a:lnTo>
                <a:lnTo>
                  <a:pt x="853569" y="223546"/>
                </a:lnTo>
                <a:lnTo>
                  <a:pt x="567703" y="223546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45475" y="3364913"/>
            <a:ext cx="2865120" cy="873760"/>
          </a:xfrm>
          <a:custGeom>
            <a:avLst/>
            <a:gdLst/>
            <a:ahLst/>
            <a:cxnLst/>
            <a:rect l="l" t="t" r="r" b="b"/>
            <a:pathLst>
              <a:path w="2865120" h="873760">
                <a:moveTo>
                  <a:pt x="589406" y="873723"/>
                </a:moveTo>
                <a:lnTo>
                  <a:pt x="589406" y="542278"/>
                </a:lnTo>
                <a:lnTo>
                  <a:pt x="280596" y="542278"/>
                </a:lnTo>
                <a:lnTo>
                  <a:pt x="280596" y="873723"/>
                </a:lnTo>
                <a:lnTo>
                  <a:pt x="0" y="873723"/>
                </a:lnTo>
                <a:lnTo>
                  <a:pt x="0" y="0"/>
                </a:lnTo>
                <a:lnTo>
                  <a:pt x="280596" y="0"/>
                </a:lnTo>
                <a:lnTo>
                  <a:pt x="280596" y="318732"/>
                </a:lnTo>
                <a:lnTo>
                  <a:pt x="589406" y="318732"/>
                </a:lnTo>
                <a:lnTo>
                  <a:pt x="589406" y="0"/>
                </a:lnTo>
                <a:lnTo>
                  <a:pt x="870002" y="0"/>
                </a:lnTo>
                <a:lnTo>
                  <a:pt x="870002" y="873723"/>
                </a:lnTo>
                <a:lnTo>
                  <a:pt x="589406" y="873723"/>
                </a:lnTo>
                <a:close/>
              </a:path>
              <a:path w="2865120" h="873760">
                <a:moveTo>
                  <a:pt x="1617845" y="873723"/>
                </a:moveTo>
                <a:lnTo>
                  <a:pt x="1581259" y="750633"/>
                </a:lnTo>
                <a:lnTo>
                  <a:pt x="1274929" y="750633"/>
                </a:lnTo>
                <a:lnTo>
                  <a:pt x="1238342" y="873723"/>
                </a:lnTo>
                <a:lnTo>
                  <a:pt x="951236" y="873723"/>
                </a:lnTo>
                <a:lnTo>
                  <a:pt x="1269968" y="0"/>
                </a:lnTo>
                <a:lnTo>
                  <a:pt x="1596451" y="0"/>
                </a:lnTo>
                <a:lnTo>
                  <a:pt x="1915184" y="873723"/>
                </a:lnTo>
                <a:lnTo>
                  <a:pt x="1617845" y="873723"/>
                </a:lnTo>
                <a:close/>
              </a:path>
              <a:path w="2865120" h="873760">
                <a:moveTo>
                  <a:pt x="1333528" y="554990"/>
                </a:moveTo>
                <a:lnTo>
                  <a:pt x="1522659" y="554990"/>
                </a:lnTo>
                <a:lnTo>
                  <a:pt x="1431195" y="243699"/>
                </a:lnTo>
                <a:lnTo>
                  <a:pt x="1426233" y="243699"/>
                </a:lnTo>
                <a:lnTo>
                  <a:pt x="1333528" y="554990"/>
                </a:lnTo>
                <a:close/>
              </a:path>
              <a:path w="2865120" h="873760">
                <a:moveTo>
                  <a:pt x="2619843" y="873723"/>
                </a:moveTo>
                <a:lnTo>
                  <a:pt x="2253053" y="449573"/>
                </a:lnTo>
                <a:lnTo>
                  <a:pt x="2253053" y="873723"/>
                </a:lnTo>
                <a:lnTo>
                  <a:pt x="1995090" y="873723"/>
                </a:lnTo>
                <a:lnTo>
                  <a:pt x="1995090" y="0"/>
                </a:lnTo>
                <a:lnTo>
                  <a:pt x="2240340" y="0"/>
                </a:lnTo>
                <a:lnTo>
                  <a:pt x="2607131" y="430350"/>
                </a:lnTo>
                <a:lnTo>
                  <a:pt x="2607131" y="0"/>
                </a:lnTo>
                <a:lnTo>
                  <a:pt x="2865093" y="0"/>
                </a:lnTo>
                <a:lnTo>
                  <a:pt x="2865093" y="873723"/>
                </a:lnTo>
                <a:lnTo>
                  <a:pt x="2619843" y="873723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73036" y="3364913"/>
            <a:ext cx="946785" cy="873760"/>
          </a:xfrm>
          <a:custGeom>
            <a:avLst/>
            <a:gdLst/>
            <a:ahLst/>
            <a:cxnLst/>
            <a:rect l="l" t="t" r="r" b="b"/>
            <a:pathLst>
              <a:path w="946784" h="873760">
                <a:moveTo>
                  <a:pt x="591887" y="0"/>
                </a:moveTo>
                <a:lnTo>
                  <a:pt x="939764" y="0"/>
                </a:lnTo>
                <a:lnTo>
                  <a:pt x="625992" y="359348"/>
                </a:lnTo>
                <a:lnTo>
                  <a:pt x="946275" y="873723"/>
                </a:lnTo>
                <a:lnTo>
                  <a:pt x="614830" y="873723"/>
                </a:lnTo>
                <a:lnTo>
                  <a:pt x="433140" y="553750"/>
                </a:lnTo>
                <a:lnTo>
                  <a:pt x="280596" y="678081"/>
                </a:lnTo>
                <a:lnTo>
                  <a:pt x="280596" y="873723"/>
                </a:lnTo>
                <a:lnTo>
                  <a:pt x="0" y="873723"/>
                </a:lnTo>
                <a:lnTo>
                  <a:pt x="0" y="0"/>
                </a:lnTo>
                <a:lnTo>
                  <a:pt x="280596" y="0"/>
                </a:lnTo>
                <a:lnTo>
                  <a:pt x="280596" y="373301"/>
                </a:lnTo>
                <a:lnTo>
                  <a:pt x="591887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18044" y="3349721"/>
            <a:ext cx="1954530" cy="904240"/>
          </a:xfrm>
          <a:custGeom>
            <a:avLst/>
            <a:gdLst/>
            <a:ahLst/>
            <a:cxnLst/>
            <a:rect l="l" t="t" r="r" b="b"/>
            <a:pathLst>
              <a:path w="1954529" h="904239">
                <a:moveTo>
                  <a:pt x="627233" y="888915"/>
                </a:moveTo>
                <a:lnTo>
                  <a:pt x="346636" y="888915"/>
                </a:lnTo>
                <a:lnTo>
                  <a:pt x="346636" y="549720"/>
                </a:lnTo>
                <a:lnTo>
                  <a:pt x="0" y="15192"/>
                </a:lnTo>
                <a:lnTo>
                  <a:pt x="322452" y="15192"/>
                </a:lnTo>
                <a:lnTo>
                  <a:pt x="490190" y="306020"/>
                </a:lnTo>
                <a:lnTo>
                  <a:pt x="495151" y="306020"/>
                </a:lnTo>
                <a:lnTo>
                  <a:pt x="662889" y="15192"/>
                </a:lnTo>
                <a:lnTo>
                  <a:pt x="968908" y="15192"/>
                </a:lnTo>
                <a:lnTo>
                  <a:pt x="627233" y="549720"/>
                </a:lnTo>
                <a:lnTo>
                  <a:pt x="627233" y="888915"/>
                </a:lnTo>
                <a:close/>
              </a:path>
              <a:path w="1954529" h="904239">
                <a:moveTo>
                  <a:pt x="1481957" y="0"/>
                </a:moveTo>
                <a:lnTo>
                  <a:pt x="1536856" y="1807"/>
                </a:lnTo>
                <a:lnTo>
                  <a:pt x="1588537" y="7228"/>
                </a:lnTo>
                <a:lnTo>
                  <a:pt x="1637002" y="16263"/>
                </a:lnTo>
                <a:lnTo>
                  <a:pt x="1682250" y="28912"/>
                </a:lnTo>
                <a:lnTo>
                  <a:pt x="1724281" y="45175"/>
                </a:lnTo>
                <a:lnTo>
                  <a:pt x="1763096" y="65052"/>
                </a:lnTo>
                <a:lnTo>
                  <a:pt x="1798693" y="88543"/>
                </a:lnTo>
                <a:lnTo>
                  <a:pt x="1831074" y="115648"/>
                </a:lnTo>
                <a:lnTo>
                  <a:pt x="1863813" y="150760"/>
                </a:lnTo>
                <a:lnTo>
                  <a:pt x="1891515" y="190187"/>
                </a:lnTo>
                <a:lnTo>
                  <a:pt x="1914181" y="233930"/>
                </a:lnTo>
                <a:lnTo>
                  <a:pt x="1931809" y="281988"/>
                </a:lnTo>
                <a:lnTo>
                  <a:pt x="1944401" y="334361"/>
                </a:lnTo>
                <a:lnTo>
                  <a:pt x="1951956" y="391050"/>
                </a:lnTo>
                <a:lnTo>
                  <a:pt x="1954475" y="452054"/>
                </a:lnTo>
                <a:lnTo>
                  <a:pt x="1951956" y="513064"/>
                </a:lnTo>
                <a:lnTo>
                  <a:pt x="1944401" y="569772"/>
                </a:lnTo>
                <a:lnTo>
                  <a:pt x="1931809" y="622177"/>
                </a:lnTo>
                <a:lnTo>
                  <a:pt x="1914181" y="670279"/>
                </a:lnTo>
                <a:lnTo>
                  <a:pt x="1891515" y="714078"/>
                </a:lnTo>
                <a:lnTo>
                  <a:pt x="1863813" y="753575"/>
                </a:lnTo>
                <a:lnTo>
                  <a:pt x="1831074" y="788769"/>
                </a:lnTo>
                <a:lnTo>
                  <a:pt x="1798693" y="815801"/>
                </a:lnTo>
                <a:lnTo>
                  <a:pt x="1763096" y="839230"/>
                </a:lnTo>
                <a:lnTo>
                  <a:pt x="1724281" y="859053"/>
                </a:lnTo>
                <a:lnTo>
                  <a:pt x="1682250" y="875273"/>
                </a:lnTo>
                <a:lnTo>
                  <a:pt x="1637002" y="887888"/>
                </a:lnTo>
                <a:lnTo>
                  <a:pt x="1588537" y="896899"/>
                </a:lnTo>
                <a:lnTo>
                  <a:pt x="1536856" y="902306"/>
                </a:lnTo>
                <a:lnTo>
                  <a:pt x="1481957" y="904108"/>
                </a:lnTo>
                <a:lnTo>
                  <a:pt x="1427064" y="902315"/>
                </a:lnTo>
                <a:lnTo>
                  <a:pt x="1375396" y="896938"/>
                </a:lnTo>
                <a:lnTo>
                  <a:pt x="1326956" y="887975"/>
                </a:lnTo>
                <a:lnTo>
                  <a:pt x="1281741" y="875428"/>
                </a:lnTo>
                <a:lnTo>
                  <a:pt x="1239754" y="859296"/>
                </a:lnTo>
                <a:lnTo>
                  <a:pt x="1200992" y="839578"/>
                </a:lnTo>
                <a:lnTo>
                  <a:pt x="1165458" y="816276"/>
                </a:lnTo>
                <a:lnTo>
                  <a:pt x="1133149" y="789389"/>
                </a:lnTo>
                <a:lnTo>
                  <a:pt x="1100657" y="754334"/>
                </a:lnTo>
                <a:lnTo>
                  <a:pt x="1073164" y="714901"/>
                </a:lnTo>
                <a:lnTo>
                  <a:pt x="1050669" y="671089"/>
                </a:lnTo>
                <a:lnTo>
                  <a:pt x="1033173" y="622898"/>
                </a:lnTo>
                <a:lnTo>
                  <a:pt x="1020676" y="570328"/>
                </a:lnTo>
                <a:lnTo>
                  <a:pt x="1013178" y="513380"/>
                </a:lnTo>
                <a:lnTo>
                  <a:pt x="1010679" y="452054"/>
                </a:lnTo>
                <a:lnTo>
                  <a:pt x="1013178" y="390733"/>
                </a:lnTo>
                <a:lnTo>
                  <a:pt x="1020676" y="333804"/>
                </a:lnTo>
                <a:lnTo>
                  <a:pt x="1033173" y="281266"/>
                </a:lnTo>
                <a:lnTo>
                  <a:pt x="1050669" y="233120"/>
                </a:lnTo>
                <a:lnTo>
                  <a:pt x="1073164" y="189365"/>
                </a:lnTo>
                <a:lnTo>
                  <a:pt x="1100657" y="150001"/>
                </a:lnTo>
                <a:lnTo>
                  <a:pt x="1133149" y="115028"/>
                </a:lnTo>
                <a:lnTo>
                  <a:pt x="1165458" y="88068"/>
                </a:lnTo>
                <a:lnTo>
                  <a:pt x="1200992" y="64703"/>
                </a:lnTo>
                <a:lnTo>
                  <a:pt x="1239754" y="44933"/>
                </a:lnTo>
                <a:lnTo>
                  <a:pt x="1281741" y="28757"/>
                </a:lnTo>
                <a:lnTo>
                  <a:pt x="1326956" y="16175"/>
                </a:lnTo>
                <a:lnTo>
                  <a:pt x="1375396" y="7189"/>
                </a:lnTo>
                <a:lnTo>
                  <a:pt x="1427064" y="1797"/>
                </a:lnTo>
                <a:lnTo>
                  <a:pt x="1481957" y="0"/>
                </a:lnTo>
                <a:close/>
              </a:path>
              <a:path w="1954529" h="904239">
                <a:moveTo>
                  <a:pt x="1481957" y="209594"/>
                </a:moveTo>
                <a:lnTo>
                  <a:pt x="1439538" y="213004"/>
                </a:lnTo>
                <a:lnTo>
                  <a:pt x="1402507" y="223236"/>
                </a:lnTo>
                <a:lnTo>
                  <a:pt x="1344604" y="264163"/>
                </a:lnTo>
                <a:lnTo>
                  <a:pt x="1309491" y="328266"/>
                </a:lnTo>
                <a:lnTo>
                  <a:pt x="1300713" y="367468"/>
                </a:lnTo>
                <a:lnTo>
                  <a:pt x="1297787" y="411437"/>
                </a:lnTo>
                <a:lnTo>
                  <a:pt x="1297787" y="492670"/>
                </a:lnTo>
                <a:lnTo>
                  <a:pt x="1300713" y="536639"/>
                </a:lnTo>
                <a:lnTo>
                  <a:pt x="1309491" y="575841"/>
                </a:lnTo>
                <a:lnTo>
                  <a:pt x="1344604" y="639944"/>
                </a:lnTo>
                <a:lnTo>
                  <a:pt x="1402507" y="680871"/>
                </a:lnTo>
                <a:lnTo>
                  <a:pt x="1439538" y="691103"/>
                </a:lnTo>
                <a:lnTo>
                  <a:pt x="1481957" y="694513"/>
                </a:lnTo>
                <a:lnTo>
                  <a:pt x="1524395" y="691103"/>
                </a:lnTo>
                <a:lnTo>
                  <a:pt x="1561485" y="680871"/>
                </a:lnTo>
                <a:lnTo>
                  <a:pt x="1619620" y="639944"/>
                </a:lnTo>
                <a:lnTo>
                  <a:pt x="1655430" y="575841"/>
                </a:lnTo>
                <a:lnTo>
                  <a:pt x="1664383" y="536639"/>
                </a:lnTo>
                <a:lnTo>
                  <a:pt x="1667367" y="492670"/>
                </a:lnTo>
                <a:lnTo>
                  <a:pt x="1667367" y="411437"/>
                </a:lnTo>
                <a:lnTo>
                  <a:pt x="1664383" y="367468"/>
                </a:lnTo>
                <a:lnTo>
                  <a:pt x="1655430" y="328266"/>
                </a:lnTo>
                <a:lnTo>
                  <a:pt x="1619620" y="264163"/>
                </a:lnTo>
                <a:lnTo>
                  <a:pt x="1561485" y="223236"/>
                </a:lnTo>
                <a:lnTo>
                  <a:pt x="1524395" y="213004"/>
                </a:lnTo>
                <a:lnTo>
                  <a:pt x="1481957" y="209594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98090" y="3364913"/>
            <a:ext cx="870585" cy="889000"/>
          </a:xfrm>
          <a:custGeom>
            <a:avLst/>
            <a:gdLst/>
            <a:ahLst/>
            <a:cxnLst/>
            <a:rect l="l" t="t" r="r" b="b"/>
            <a:pathLst>
              <a:path w="870584" h="889000">
                <a:moveTo>
                  <a:pt x="870002" y="521815"/>
                </a:moveTo>
                <a:lnTo>
                  <a:pt x="866859" y="579183"/>
                </a:lnTo>
                <a:lnTo>
                  <a:pt x="857428" y="631814"/>
                </a:lnTo>
                <a:lnTo>
                  <a:pt x="841710" y="679708"/>
                </a:lnTo>
                <a:lnTo>
                  <a:pt x="819705" y="722866"/>
                </a:lnTo>
                <a:lnTo>
                  <a:pt x="791413" y="761286"/>
                </a:lnTo>
                <a:lnTo>
                  <a:pt x="756833" y="794970"/>
                </a:lnTo>
                <a:lnTo>
                  <a:pt x="722639" y="819894"/>
                </a:lnTo>
                <a:lnTo>
                  <a:pt x="684548" y="840984"/>
                </a:lnTo>
                <a:lnTo>
                  <a:pt x="642558" y="858239"/>
                </a:lnTo>
                <a:lnTo>
                  <a:pt x="596670" y="871660"/>
                </a:lnTo>
                <a:lnTo>
                  <a:pt x="546885" y="881246"/>
                </a:lnTo>
                <a:lnTo>
                  <a:pt x="493202" y="886998"/>
                </a:lnTo>
                <a:lnTo>
                  <a:pt x="435621" y="888915"/>
                </a:lnTo>
                <a:lnTo>
                  <a:pt x="378021" y="886998"/>
                </a:lnTo>
                <a:lnTo>
                  <a:pt x="324281" y="881246"/>
                </a:lnTo>
                <a:lnTo>
                  <a:pt x="274401" y="871660"/>
                </a:lnTo>
                <a:lnTo>
                  <a:pt x="228381" y="858239"/>
                </a:lnTo>
                <a:lnTo>
                  <a:pt x="186220" y="840984"/>
                </a:lnTo>
                <a:lnTo>
                  <a:pt x="147920" y="819894"/>
                </a:lnTo>
                <a:lnTo>
                  <a:pt x="113479" y="794970"/>
                </a:lnTo>
                <a:lnTo>
                  <a:pt x="78805" y="761286"/>
                </a:lnTo>
                <a:lnTo>
                  <a:pt x="50435" y="722866"/>
                </a:lnTo>
                <a:lnTo>
                  <a:pt x="28369" y="679708"/>
                </a:lnTo>
                <a:lnTo>
                  <a:pt x="12608" y="631814"/>
                </a:lnTo>
                <a:lnTo>
                  <a:pt x="3152" y="579183"/>
                </a:lnTo>
                <a:lnTo>
                  <a:pt x="0" y="521815"/>
                </a:lnTo>
                <a:lnTo>
                  <a:pt x="0" y="0"/>
                </a:lnTo>
                <a:lnTo>
                  <a:pt x="280595" y="0"/>
                </a:lnTo>
                <a:lnTo>
                  <a:pt x="280595" y="518094"/>
                </a:lnTo>
                <a:lnTo>
                  <a:pt x="283056" y="553111"/>
                </a:lnTo>
                <a:lnTo>
                  <a:pt x="302745" y="611865"/>
                </a:lnTo>
                <a:lnTo>
                  <a:pt x="341889" y="654730"/>
                </a:lnTo>
                <a:lnTo>
                  <a:pt x="399093" y="676589"/>
                </a:lnTo>
                <a:lnTo>
                  <a:pt x="434381" y="679321"/>
                </a:lnTo>
                <a:lnTo>
                  <a:pt x="469707" y="676550"/>
                </a:lnTo>
                <a:lnTo>
                  <a:pt x="527221" y="654381"/>
                </a:lnTo>
                <a:lnTo>
                  <a:pt x="566908" y="611052"/>
                </a:lnTo>
                <a:lnTo>
                  <a:pt x="586907" y="552607"/>
                </a:lnTo>
                <a:lnTo>
                  <a:pt x="589407" y="518094"/>
                </a:lnTo>
                <a:lnTo>
                  <a:pt x="589407" y="0"/>
                </a:lnTo>
                <a:lnTo>
                  <a:pt x="870002" y="0"/>
                </a:lnTo>
                <a:lnTo>
                  <a:pt x="870002" y="521815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91677" y="4673695"/>
            <a:ext cx="1032510" cy="904240"/>
          </a:xfrm>
          <a:custGeom>
            <a:avLst/>
            <a:gdLst/>
            <a:ahLst/>
            <a:cxnLst/>
            <a:rect l="l" t="t" r="r" b="b"/>
            <a:pathLst>
              <a:path w="1032509" h="904239">
                <a:moveTo>
                  <a:pt x="434381" y="0"/>
                </a:moveTo>
                <a:lnTo>
                  <a:pt x="484845" y="1277"/>
                </a:lnTo>
                <a:lnTo>
                  <a:pt x="532555" y="5109"/>
                </a:lnTo>
                <a:lnTo>
                  <a:pt x="577513" y="11496"/>
                </a:lnTo>
                <a:lnTo>
                  <a:pt x="619717" y="20438"/>
                </a:lnTo>
                <a:lnTo>
                  <a:pt x="659168" y="31935"/>
                </a:lnTo>
                <a:lnTo>
                  <a:pt x="703990" y="49181"/>
                </a:lnTo>
                <a:lnTo>
                  <a:pt x="743269" y="69296"/>
                </a:lnTo>
                <a:lnTo>
                  <a:pt x="777006" y="92278"/>
                </a:lnTo>
                <a:lnTo>
                  <a:pt x="805201" y="118129"/>
                </a:lnTo>
                <a:lnTo>
                  <a:pt x="843338" y="175566"/>
                </a:lnTo>
                <a:lnTo>
                  <a:pt x="856050" y="238739"/>
                </a:lnTo>
                <a:lnTo>
                  <a:pt x="856050" y="270364"/>
                </a:lnTo>
                <a:lnTo>
                  <a:pt x="631263" y="270364"/>
                </a:lnTo>
                <a:lnTo>
                  <a:pt x="628356" y="251509"/>
                </a:lnTo>
                <a:lnTo>
                  <a:pt x="619636" y="234320"/>
                </a:lnTo>
                <a:lnTo>
                  <a:pt x="584756" y="204943"/>
                </a:lnTo>
                <a:lnTo>
                  <a:pt x="528171" y="185410"/>
                </a:lnTo>
                <a:lnTo>
                  <a:pt x="450814" y="178899"/>
                </a:lnTo>
                <a:lnTo>
                  <a:pt x="412619" y="180856"/>
                </a:lnTo>
                <a:lnTo>
                  <a:pt x="350764" y="196514"/>
                </a:lnTo>
                <a:lnTo>
                  <a:pt x="308520" y="226550"/>
                </a:lnTo>
                <a:lnTo>
                  <a:pt x="287281" y="264221"/>
                </a:lnTo>
                <a:lnTo>
                  <a:pt x="284626" y="285556"/>
                </a:lnTo>
                <a:lnTo>
                  <a:pt x="286254" y="304063"/>
                </a:lnTo>
                <a:lnTo>
                  <a:pt x="310671" y="345396"/>
                </a:lnTo>
                <a:lnTo>
                  <a:pt x="356539" y="364290"/>
                </a:lnTo>
                <a:lnTo>
                  <a:pt x="374851" y="365549"/>
                </a:lnTo>
                <a:lnTo>
                  <a:pt x="506932" y="365549"/>
                </a:lnTo>
                <a:lnTo>
                  <a:pt x="506932" y="521815"/>
                </a:lnTo>
                <a:lnTo>
                  <a:pt x="346636" y="521815"/>
                </a:lnTo>
                <a:lnTo>
                  <a:pt x="295769" y="535070"/>
                </a:lnTo>
                <a:lnTo>
                  <a:pt x="264086" y="574136"/>
                </a:lnTo>
                <a:lnTo>
                  <a:pt x="257962" y="613280"/>
                </a:lnTo>
                <a:lnTo>
                  <a:pt x="260695" y="637948"/>
                </a:lnTo>
                <a:lnTo>
                  <a:pt x="282553" y="679030"/>
                </a:lnTo>
                <a:lnTo>
                  <a:pt x="326774" y="708466"/>
                </a:lnTo>
                <a:lnTo>
                  <a:pt x="396380" y="723348"/>
                </a:lnTo>
                <a:lnTo>
                  <a:pt x="440892" y="725208"/>
                </a:lnTo>
                <a:lnTo>
                  <a:pt x="509425" y="720682"/>
                </a:lnTo>
                <a:lnTo>
                  <a:pt x="562729" y="707101"/>
                </a:lnTo>
                <a:lnTo>
                  <a:pt x="600804" y="684468"/>
                </a:lnTo>
                <a:lnTo>
                  <a:pt x="623648" y="652781"/>
                </a:lnTo>
                <a:lnTo>
                  <a:pt x="631263" y="612040"/>
                </a:lnTo>
                <a:lnTo>
                  <a:pt x="631263" y="365549"/>
                </a:lnTo>
                <a:lnTo>
                  <a:pt x="1032469" y="365549"/>
                </a:lnTo>
                <a:lnTo>
                  <a:pt x="1032469" y="521815"/>
                </a:lnTo>
                <a:lnTo>
                  <a:pt x="858530" y="521815"/>
                </a:lnTo>
                <a:lnTo>
                  <a:pt x="858530" y="607079"/>
                </a:lnTo>
                <a:lnTo>
                  <a:pt x="854487" y="661301"/>
                </a:lnTo>
                <a:lnTo>
                  <a:pt x="842358" y="710363"/>
                </a:lnTo>
                <a:lnTo>
                  <a:pt x="822143" y="754266"/>
                </a:lnTo>
                <a:lnTo>
                  <a:pt x="793841" y="793010"/>
                </a:lnTo>
                <a:lnTo>
                  <a:pt x="757454" y="826595"/>
                </a:lnTo>
                <a:lnTo>
                  <a:pt x="690584" y="864561"/>
                </a:lnTo>
                <a:lnTo>
                  <a:pt x="650182" y="878798"/>
                </a:lnTo>
                <a:lnTo>
                  <a:pt x="605137" y="889871"/>
                </a:lnTo>
                <a:lnTo>
                  <a:pt x="555446" y="897780"/>
                </a:lnTo>
                <a:lnTo>
                  <a:pt x="501112" y="902526"/>
                </a:lnTo>
                <a:lnTo>
                  <a:pt x="442132" y="904108"/>
                </a:lnTo>
                <a:lnTo>
                  <a:pt x="381223" y="902659"/>
                </a:lnTo>
                <a:lnTo>
                  <a:pt x="324819" y="898312"/>
                </a:lnTo>
                <a:lnTo>
                  <a:pt x="272920" y="891067"/>
                </a:lnTo>
                <a:lnTo>
                  <a:pt x="225527" y="880924"/>
                </a:lnTo>
                <a:lnTo>
                  <a:pt x="182638" y="867882"/>
                </a:lnTo>
                <a:lnTo>
                  <a:pt x="144255" y="851943"/>
                </a:lnTo>
                <a:lnTo>
                  <a:pt x="110378" y="833106"/>
                </a:lnTo>
                <a:lnTo>
                  <a:pt x="70641" y="802771"/>
                </a:lnTo>
                <a:lnTo>
                  <a:pt x="39736" y="768814"/>
                </a:lnTo>
                <a:lnTo>
                  <a:pt x="17660" y="731236"/>
                </a:lnTo>
                <a:lnTo>
                  <a:pt x="4415" y="690036"/>
                </a:lnTo>
                <a:lnTo>
                  <a:pt x="0" y="645215"/>
                </a:lnTo>
                <a:lnTo>
                  <a:pt x="2499" y="608397"/>
                </a:lnTo>
                <a:lnTo>
                  <a:pt x="22498" y="542666"/>
                </a:lnTo>
                <a:lnTo>
                  <a:pt x="62029" y="488058"/>
                </a:lnTo>
                <a:lnTo>
                  <a:pt x="118303" y="448992"/>
                </a:lnTo>
                <a:lnTo>
                  <a:pt x="152545" y="435621"/>
                </a:lnTo>
                <a:lnTo>
                  <a:pt x="152545" y="430350"/>
                </a:lnTo>
                <a:lnTo>
                  <a:pt x="102549" y="402833"/>
                </a:lnTo>
                <a:lnTo>
                  <a:pt x="61700" y="360589"/>
                </a:lnTo>
                <a:lnTo>
                  <a:pt x="34493" y="308190"/>
                </a:lnTo>
                <a:lnTo>
                  <a:pt x="25423" y="250210"/>
                </a:lnTo>
                <a:lnTo>
                  <a:pt x="28311" y="216667"/>
                </a:lnTo>
                <a:lnTo>
                  <a:pt x="51410" y="153882"/>
                </a:lnTo>
                <a:lnTo>
                  <a:pt x="97762" y="97452"/>
                </a:lnTo>
                <a:lnTo>
                  <a:pt x="129678" y="73249"/>
                </a:lnTo>
                <a:lnTo>
                  <a:pt x="167369" y="52030"/>
                </a:lnTo>
                <a:lnTo>
                  <a:pt x="210834" y="33795"/>
                </a:lnTo>
                <a:lnTo>
                  <a:pt x="259570" y="19010"/>
                </a:lnTo>
                <a:lnTo>
                  <a:pt x="313074" y="8448"/>
                </a:lnTo>
                <a:lnTo>
                  <a:pt x="371344" y="2112"/>
                </a:lnTo>
                <a:lnTo>
                  <a:pt x="434381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66036" y="6012863"/>
            <a:ext cx="3722370" cy="873760"/>
          </a:xfrm>
          <a:custGeom>
            <a:avLst/>
            <a:gdLst/>
            <a:ahLst/>
            <a:cxnLst/>
            <a:rect l="l" t="t" r="r" b="b"/>
            <a:pathLst>
              <a:path w="3722370" h="873759">
                <a:moveTo>
                  <a:pt x="589406" y="873723"/>
                </a:moveTo>
                <a:lnTo>
                  <a:pt x="589406" y="542279"/>
                </a:lnTo>
                <a:lnTo>
                  <a:pt x="280595" y="542279"/>
                </a:lnTo>
                <a:lnTo>
                  <a:pt x="280595" y="873723"/>
                </a:lnTo>
                <a:lnTo>
                  <a:pt x="0" y="873723"/>
                </a:lnTo>
                <a:lnTo>
                  <a:pt x="0" y="0"/>
                </a:lnTo>
                <a:lnTo>
                  <a:pt x="280595" y="0"/>
                </a:lnTo>
                <a:lnTo>
                  <a:pt x="280595" y="318732"/>
                </a:lnTo>
                <a:lnTo>
                  <a:pt x="589406" y="318732"/>
                </a:lnTo>
                <a:lnTo>
                  <a:pt x="589406" y="0"/>
                </a:lnTo>
                <a:lnTo>
                  <a:pt x="870002" y="0"/>
                </a:lnTo>
                <a:lnTo>
                  <a:pt x="870002" y="873723"/>
                </a:lnTo>
                <a:lnTo>
                  <a:pt x="589406" y="873723"/>
                </a:lnTo>
                <a:close/>
              </a:path>
              <a:path w="3722370" h="873759">
                <a:moveTo>
                  <a:pt x="1617845" y="873723"/>
                </a:moveTo>
                <a:lnTo>
                  <a:pt x="1581259" y="750633"/>
                </a:lnTo>
                <a:lnTo>
                  <a:pt x="1274928" y="750633"/>
                </a:lnTo>
                <a:lnTo>
                  <a:pt x="1238342" y="873723"/>
                </a:lnTo>
                <a:lnTo>
                  <a:pt x="951235" y="873723"/>
                </a:lnTo>
                <a:lnTo>
                  <a:pt x="1269968" y="0"/>
                </a:lnTo>
                <a:lnTo>
                  <a:pt x="1596451" y="0"/>
                </a:lnTo>
                <a:lnTo>
                  <a:pt x="1915183" y="873723"/>
                </a:lnTo>
                <a:lnTo>
                  <a:pt x="1617845" y="873723"/>
                </a:lnTo>
                <a:close/>
              </a:path>
              <a:path w="3722370" h="873759">
                <a:moveTo>
                  <a:pt x="1333528" y="554991"/>
                </a:moveTo>
                <a:lnTo>
                  <a:pt x="1522659" y="554991"/>
                </a:lnTo>
                <a:lnTo>
                  <a:pt x="1431194" y="243700"/>
                </a:lnTo>
                <a:lnTo>
                  <a:pt x="1426233" y="243700"/>
                </a:lnTo>
                <a:lnTo>
                  <a:pt x="1333528" y="554991"/>
                </a:lnTo>
                <a:close/>
              </a:path>
              <a:path w="3722370" h="873759">
                <a:moveTo>
                  <a:pt x="2232590" y="873723"/>
                </a:moveTo>
                <a:lnTo>
                  <a:pt x="1922849" y="0"/>
                </a:lnTo>
                <a:lnTo>
                  <a:pt x="2222358" y="0"/>
                </a:lnTo>
                <a:lnTo>
                  <a:pt x="2397847" y="584135"/>
                </a:lnTo>
                <a:lnTo>
                  <a:pt x="2402807" y="584135"/>
                </a:lnTo>
                <a:lnTo>
                  <a:pt x="2579227" y="0"/>
                </a:lnTo>
                <a:lnTo>
                  <a:pt x="2866333" y="0"/>
                </a:lnTo>
                <a:lnTo>
                  <a:pt x="2557833" y="873723"/>
                </a:lnTo>
                <a:lnTo>
                  <a:pt x="2232590" y="873723"/>
                </a:lnTo>
                <a:close/>
              </a:path>
              <a:path w="3722370" h="873759">
                <a:moveTo>
                  <a:pt x="2957713" y="0"/>
                </a:moveTo>
                <a:lnTo>
                  <a:pt x="3713306" y="0"/>
                </a:lnTo>
                <a:lnTo>
                  <a:pt x="3713306" y="209594"/>
                </a:lnTo>
                <a:lnTo>
                  <a:pt x="3238309" y="209594"/>
                </a:lnTo>
                <a:lnTo>
                  <a:pt x="3238309" y="330204"/>
                </a:lnTo>
                <a:lnTo>
                  <a:pt x="3644786" y="330204"/>
                </a:lnTo>
                <a:lnTo>
                  <a:pt x="3644786" y="530807"/>
                </a:lnTo>
                <a:lnTo>
                  <a:pt x="3238309" y="530807"/>
                </a:lnTo>
                <a:lnTo>
                  <a:pt x="3238309" y="664128"/>
                </a:lnTo>
                <a:lnTo>
                  <a:pt x="3722298" y="664128"/>
                </a:lnTo>
                <a:lnTo>
                  <a:pt x="3722298" y="873723"/>
                </a:lnTo>
                <a:lnTo>
                  <a:pt x="2957713" y="873723"/>
                </a:lnTo>
                <a:lnTo>
                  <a:pt x="2957713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31514" y="6012863"/>
            <a:ext cx="964565" cy="873760"/>
          </a:xfrm>
          <a:custGeom>
            <a:avLst/>
            <a:gdLst/>
            <a:ahLst/>
            <a:cxnLst/>
            <a:rect l="l" t="t" r="r" b="b"/>
            <a:pathLst>
              <a:path w="964565" h="873759">
                <a:moveTo>
                  <a:pt x="666609" y="873723"/>
                </a:moveTo>
                <a:lnTo>
                  <a:pt x="630023" y="750633"/>
                </a:lnTo>
                <a:lnTo>
                  <a:pt x="323693" y="750633"/>
                </a:lnTo>
                <a:lnTo>
                  <a:pt x="287106" y="873723"/>
                </a:lnTo>
                <a:lnTo>
                  <a:pt x="0" y="873723"/>
                </a:lnTo>
                <a:lnTo>
                  <a:pt x="318732" y="0"/>
                </a:lnTo>
                <a:lnTo>
                  <a:pt x="645215" y="0"/>
                </a:lnTo>
                <a:lnTo>
                  <a:pt x="963948" y="873723"/>
                </a:lnTo>
                <a:lnTo>
                  <a:pt x="666609" y="873723"/>
                </a:lnTo>
                <a:close/>
              </a:path>
              <a:path w="964565" h="873759">
                <a:moveTo>
                  <a:pt x="382292" y="554991"/>
                </a:moveTo>
                <a:lnTo>
                  <a:pt x="571423" y="554991"/>
                </a:lnTo>
                <a:lnTo>
                  <a:pt x="479958" y="243700"/>
                </a:lnTo>
                <a:lnTo>
                  <a:pt x="474997" y="243700"/>
                </a:lnTo>
                <a:lnTo>
                  <a:pt x="382292" y="554991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35967" y="5997670"/>
            <a:ext cx="921385" cy="904240"/>
          </a:xfrm>
          <a:custGeom>
            <a:avLst/>
            <a:gdLst/>
            <a:ahLst/>
            <a:cxnLst/>
            <a:rect l="l" t="t" r="r" b="b"/>
            <a:pathLst>
              <a:path w="921384" h="904240">
                <a:moveTo>
                  <a:pt x="476237" y="0"/>
                </a:moveTo>
                <a:lnTo>
                  <a:pt x="525560" y="1525"/>
                </a:lnTo>
                <a:lnTo>
                  <a:pt x="572824" y="6101"/>
                </a:lnTo>
                <a:lnTo>
                  <a:pt x="618030" y="13729"/>
                </a:lnTo>
                <a:lnTo>
                  <a:pt x="661177" y="24407"/>
                </a:lnTo>
                <a:lnTo>
                  <a:pt x="702265" y="38136"/>
                </a:lnTo>
                <a:lnTo>
                  <a:pt x="749896" y="59471"/>
                </a:lnTo>
                <a:lnTo>
                  <a:pt x="792334" y="85341"/>
                </a:lnTo>
                <a:lnTo>
                  <a:pt x="829579" y="115745"/>
                </a:lnTo>
                <a:lnTo>
                  <a:pt x="861631" y="150684"/>
                </a:lnTo>
                <a:lnTo>
                  <a:pt x="887539" y="189770"/>
                </a:lnTo>
                <a:lnTo>
                  <a:pt x="906045" y="232925"/>
                </a:lnTo>
                <a:lnTo>
                  <a:pt x="917149" y="280150"/>
                </a:lnTo>
                <a:lnTo>
                  <a:pt x="920850" y="331444"/>
                </a:lnTo>
                <a:lnTo>
                  <a:pt x="652966" y="331444"/>
                </a:lnTo>
                <a:lnTo>
                  <a:pt x="649943" y="305477"/>
                </a:lnTo>
                <a:lnTo>
                  <a:pt x="640874" y="282146"/>
                </a:lnTo>
                <a:lnTo>
                  <a:pt x="604599" y="243390"/>
                </a:lnTo>
                <a:lnTo>
                  <a:pt x="551192" y="218043"/>
                </a:lnTo>
                <a:lnTo>
                  <a:pt x="487709" y="209594"/>
                </a:lnTo>
                <a:lnTo>
                  <a:pt x="441260" y="212888"/>
                </a:lnTo>
                <a:lnTo>
                  <a:pt x="400818" y="222771"/>
                </a:lnTo>
                <a:lnTo>
                  <a:pt x="366383" y="239242"/>
                </a:lnTo>
                <a:lnTo>
                  <a:pt x="315709" y="291389"/>
                </a:lnTo>
                <a:lnTo>
                  <a:pt x="290284" y="365956"/>
                </a:lnTo>
                <a:lnTo>
                  <a:pt x="287106" y="411437"/>
                </a:lnTo>
                <a:lnTo>
                  <a:pt x="287106" y="492670"/>
                </a:lnTo>
                <a:lnTo>
                  <a:pt x="290284" y="538151"/>
                </a:lnTo>
                <a:lnTo>
                  <a:pt x="299818" y="578167"/>
                </a:lnTo>
                <a:lnTo>
                  <a:pt x="337955" y="641805"/>
                </a:lnTo>
                <a:lnTo>
                  <a:pt x="400818" y="681336"/>
                </a:lnTo>
                <a:lnTo>
                  <a:pt x="441260" y="691219"/>
                </a:lnTo>
                <a:lnTo>
                  <a:pt x="487709" y="694513"/>
                </a:lnTo>
                <a:lnTo>
                  <a:pt x="520710" y="692498"/>
                </a:lnTo>
                <a:lnTo>
                  <a:pt x="579155" y="676375"/>
                </a:lnTo>
                <a:lnTo>
                  <a:pt x="625759" y="644866"/>
                </a:lnTo>
                <a:lnTo>
                  <a:pt x="649943" y="603320"/>
                </a:lnTo>
                <a:lnTo>
                  <a:pt x="652966" y="579175"/>
                </a:lnTo>
                <a:lnTo>
                  <a:pt x="454844" y="579175"/>
                </a:lnTo>
                <a:lnTo>
                  <a:pt x="454844" y="401205"/>
                </a:lnTo>
                <a:lnTo>
                  <a:pt x="920850" y="401205"/>
                </a:lnTo>
                <a:lnTo>
                  <a:pt x="920850" y="888915"/>
                </a:lnTo>
                <a:lnTo>
                  <a:pt x="776057" y="888915"/>
                </a:lnTo>
                <a:lnTo>
                  <a:pt x="748152" y="802411"/>
                </a:lnTo>
                <a:lnTo>
                  <a:pt x="712541" y="829392"/>
                </a:lnTo>
                <a:lnTo>
                  <a:pt x="673917" y="852222"/>
                </a:lnTo>
                <a:lnTo>
                  <a:pt x="632282" y="870901"/>
                </a:lnTo>
                <a:lnTo>
                  <a:pt x="587634" y="885429"/>
                </a:lnTo>
                <a:lnTo>
                  <a:pt x="539975" y="895806"/>
                </a:lnTo>
                <a:lnTo>
                  <a:pt x="489304" y="902032"/>
                </a:lnTo>
                <a:lnTo>
                  <a:pt x="435621" y="904108"/>
                </a:lnTo>
                <a:lnTo>
                  <a:pt x="375807" y="901792"/>
                </a:lnTo>
                <a:lnTo>
                  <a:pt x="320383" y="894844"/>
                </a:lnTo>
                <a:lnTo>
                  <a:pt x="269352" y="883265"/>
                </a:lnTo>
                <a:lnTo>
                  <a:pt x="222711" y="867053"/>
                </a:lnTo>
                <a:lnTo>
                  <a:pt x="180462" y="846210"/>
                </a:lnTo>
                <a:lnTo>
                  <a:pt x="142604" y="820736"/>
                </a:lnTo>
                <a:lnTo>
                  <a:pt x="109138" y="790629"/>
                </a:lnTo>
                <a:lnTo>
                  <a:pt x="80183" y="755853"/>
                </a:lnTo>
                <a:lnTo>
                  <a:pt x="55682" y="716546"/>
                </a:lnTo>
                <a:lnTo>
                  <a:pt x="35636" y="672709"/>
                </a:lnTo>
                <a:lnTo>
                  <a:pt x="20045" y="624341"/>
                </a:lnTo>
                <a:lnTo>
                  <a:pt x="8909" y="571442"/>
                </a:lnTo>
                <a:lnTo>
                  <a:pt x="2227" y="514013"/>
                </a:lnTo>
                <a:lnTo>
                  <a:pt x="0" y="452053"/>
                </a:lnTo>
                <a:lnTo>
                  <a:pt x="2524" y="390733"/>
                </a:lnTo>
                <a:lnTo>
                  <a:pt x="10098" y="333804"/>
                </a:lnTo>
                <a:lnTo>
                  <a:pt x="22722" y="281266"/>
                </a:lnTo>
                <a:lnTo>
                  <a:pt x="40395" y="233120"/>
                </a:lnTo>
                <a:lnTo>
                  <a:pt x="63117" y="189365"/>
                </a:lnTo>
                <a:lnTo>
                  <a:pt x="90889" y="150001"/>
                </a:lnTo>
                <a:lnTo>
                  <a:pt x="123710" y="115028"/>
                </a:lnTo>
                <a:lnTo>
                  <a:pt x="156348" y="88068"/>
                </a:lnTo>
                <a:lnTo>
                  <a:pt x="192251" y="64703"/>
                </a:lnTo>
                <a:lnTo>
                  <a:pt x="231419" y="44933"/>
                </a:lnTo>
                <a:lnTo>
                  <a:pt x="273852" y="28757"/>
                </a:lnTo>
                <a:lnTo>
                  <a:pt x="319551" y="16175"/>
                </a:lnTo>
                <a:lnTo>
                  <a:pt x="368514" y="7189"/>
                </a:lnTo>
                <a:lnTo>
                  <a:pt x="420743" y="1797"/>
                </a:lnTo>
                <a:lnTo>
                  <a:pt x="476237" y="0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68436" y="5997670"/>
            <a:ext cx="1976755" cy="904240"/>
          </a:xfrm>
          <a:custGeom>
            <a:avLst/>
            <a:gdLst/>
            <a:ahLst/>
            <a:cxnLst/>
            <a:rect l="l" t="t" r="r" b="b"/>
            <a:pathLst>
              <a:path w="1976754" h="904240">
                <a:moveTo>
                  <a:pt x="471276" y="0"/>
                </a:moveTo>
                <a:lnTo>
                  <a:pt x="526175" y="1807"/>
                </a:lnTo>
                <a:lnTo>
                  <a:pt x="577857" y="7228"/>
                </a:lnTo>
                <a:lnTo>
                  <a:pt x="626322" y="16263"/>
                </a:lnTo>
                <a:lnTo>
                  <a:pt x="671570" y="28912"/>
                </a:lnTo>
                <a:lnTo>
                  <a:pt x="713601" y="45175"/>
                </a:lnTo>
                <a:lnTo>
                  <a:pt x="752415" y="65052"/>
                </a:lnTo>
                <a:lnTo>
                  <a:pt x="788013" y="88543"/>
                </a:lnTo>
                <a:lnTo>
                  <a:pt x="820394" y="115649"/>
                </a:lnTo>
                <a:lnTo>
                  <a:pt x="853133" y="150760"/>
                </a:lnTo>
                <a:lnTo>
                  <a:pt x="880835" y="190187"/>
                </a:lnTo>
                <a:lnTo>
                  <a:pt x="903500" y="233930"/>
                </a:lnTo>
                <a:lnTo>
                  <a:pt x="921129" y="281988"/>
                </a:lnTo>
                <a:lnTo>
                  <a:pt x="933721" y="334361"/>
                </a:lnTo>
                <a:lnTo>
                  <a:pt x="941276" y="391049"/>
                </a:lnTo>
                <a:lnTo>
                  <a:pt x="943794" y="452053"/>
                </a:lnTo>
                <a:lnTo>
                  <a:pt x="941276" y="513064"/>
                </a:lnTo>
                <a:lnTo>
                  <a:pt x="933721" y="569772"/>
                </a:lnTo>
                <a:lnTo>
                  <a:pt x="921129" y="622177"/>
                </a:lnTo>
                <a:lnTo>
                  <a:pt x="903500" y="670279"/>
                </a:lnTo>
                <a:lnTo>
                  <a:pt x="880835" y="714078"/>
                </a:lnTo>
                <a:lnTo>
                  <a:pt x="853133" y="753575"/>
                </a:lnTo>
                <a:lnTo>
                  <a:pt x="820394" y="788769"/>
                </a:lnTo>
                <a:lnTo>
                  <a:pt x="788013" y="815801"/>
                </a:lnTo>
                <a:lnTo>
                  <a:pt x="752415" y="839229"/>
                </a:lnTo>
                <a:lnTo>
                  <a:pt x="713601" y="859053"/>
                </a:lnTo>
                <a:lnTo>
                  <a:pt x="671570" y="875273"/>
                </a:lnTo>
                <a:lnTo>
                  <a:pt x="626322" y="887888"/>
                </a:lnTo>
                <a:lnTo>
                  <a:pt x="577857" y="896899"/>
                </a:lnTo>
                <a:lnTo>
                  <a:pt x="526175" y="902305"/>
                </a:lnTo>
                <a:lnTo>
                  <a:pt x="471276" y="904108"/>
                </a:lnTo>
                <a:lnTo>
                  <a:pt x="416383" y="902315"/>
                </a:lnTo>
                <a:lnTo>
                  <a:pt x="364716" y="896938"/>
                </a:lnTo>
                <a:lnTo>
                  <a:pt x="316276" y="887975"/>
                </a:lnTo>
                <a:lnTo>
                  <a:pt x="271061" y="875428"/>
                </a:lnTo>
                <a:lnTo>
                  <a:pt x="229074" y="859296"/>
                </a:lnTo>
                <a:lnTo>
                  <a:pt x="190313" y="839578"/>
                </a:lnTo>
                <a:lnTo>
                  <a:pt x="154778" y="816276"/>
                </a:lnTo>
                <a:lnTo>
                  <a:pt x="122469" y="789389"/>
                </a:lnTo>
                <a:lnTo>
                  <a:pt x="89977" y="754334"/>
                </a:lnTo>
                <a:lnTo>
                  <a:pt x="62484" y="714901"/>
                </a:lnTo>
                <a:lnTo>
                  <a:pt x="39990" y="671089"/>
                </a:lnTo>
                <a:lnTo>
                  <a:pt x="22494" y="622898"/>
                </a:lnTo>
                <a:lnTo>
                  <a:pt x="9997" y="570328"/>
                </a:lnTo>
                <a:lnTo>
                  <a:pt x="2499" y="513380"/>
                </a:lnTo>
                <a:lnTo>
                  <a:pt x="0" y="452053"/>
                </a:lnTo>
                <a:lnTo>
                  <a:pt x="2499" y="390733"/>
                </a:lnTo>
                <a:lnTo>
                  <a:pt x="9997" y="333804"/>
                </a:lnTo>
                <a:lnTo>
                  <a:pt x="22494" y="281266"/>
                </a:lnTo>
                <a:lnTo>
                  <a:pt x="39990" y="233120"/>
                </a:lnTo>
                <a:lnTo>
                  <a:pt x="62484" y="189365"/>
                </a:lnTo>
                <a:lnTo>
                  <a:pt x="89977" y="150001"/>
                </a:lnTo>
                <a:lnTo>
                  <a:pt x="122469" y="115028"/>
                </a:lnTo>
                <a:lnTo>
                  <a:pt x="154778" y="88068"/>
                </a:lnTo>
                <a:lnTo>
                  <a:pt x="190313" y="64703"/>
                </a:lnTo>
                <a:lnTo>
                  <a:pt x="229074" y="44933"/>
                </a:lnTo>
                <a:lnTo>
                  <a:pt x="271061" y="28757"/>
                </a:lnTo>
                <a:lnTo>
                  <a:pt x="316276" y="16175"/>
                </a:lnTo>
                <a:lnTo>
                  <a:pt x="364716" y="7189"/>
                </a:lnTo>
                <a:lnTo>
                  <a:pt x="416383" y="1797"/>
                </a:lnTo>
                <a:lnTo>
                  <a:pt x="471276" y="0"/>
                </a:lnTo>
                <a:close/>
              </a:path>
              <a:path w="1976754" h="904240">
                <a:moveTo>
                  <a:pt x="471276" y="209594"/>
                </a:moveTo>
                <a:lnTo>
                  <a:pt x="428858" y="213005"/>
                </a:lnTo>
                <a:lnTo>
                  <a:pt x="391826" y="223236"/>
                </a:lnTo>
                <a:lnTo>
                  <a:pt x="333924" y="264163"/>
                </a:lnTo>
                <a:lnTo>
                  <a:pt x="298811" y="328266"/>
                </a:lnTo>
                <a:lnTo>
                  <a:pt x="290032" y="367468"/>
                </a:lnTo>
                <a:lnTo>
                  <a:pt x="287106" y="411437"/>
                </a:lnTo>
                <a:lnTo>
                  <a:pt x="287106" y="492670"/>
                </a:lnTo>
                <a:lnTo>
                  <a:pt x="290032" y="536639"/>
                </a:lnTo>
                <a:lnTo>
                  <a:pt x="298811" y="575841"/>
                </a:lnTo>
                <a:lnTo>
                  <a:pt x="333924" y="639944"/>
                </a:lnTo>
                <a:lnTo>
                  <a:pt x="391826" y="680871"/>
                </a:lnTo>
                <a:lnTo>
                  <a:pt x="428858" y="691103"/>
                </a:lnTo>
                <a:lnTo>
                  <a:pt x="471276" y="694513"/>
                </a:lnTo>
                <a:lnTo>
                  <a:pt x="513715" y="691103"/>
                </a:lnTo>
                <a:lnTo>
                  <a:pt x="550804" y="680871"/>
                </a:lnTo>
                <a:lnTo>
                  <a:pt x="608939" y="639944"/>
                </a:lnTo>
                <a:lnTo>
                  <a:pt x="644750" y="575841"/>
                </a:lnTo>
                <a:lnTo>
                  <a:pt x="653703" y="536639"/>
                </a:lnTo>
                <a:lnTo>
                  <a:pt x="656687" y="492670"/>
                </a:lnTo>
                <a:lnTo>
                  <a:pt x="656687" y="411437"/>
                </a:lnTo>
                <a:lnTo>
                  <a:pt x="653703" y="367468"/>
                </a:lnTo>
                <a:lnTo>
                  <a:pt x="644750" y="328266"/>
                </a:lnTo>
                <a:lnTo>
                  <a:pt x="608939" y="264163"/>
                </a:lnTo>
                <a:lnTo>
                  <a:pt x="550804" y="223236"/>
                </a:lnTo>
                <a:lnTo>
                  <a:pt x="513715" y="213005"/>
                </a:lnTo>
                <a:lnTo>
                  <a:pt x="471276" y="209594"/>
                </a:lnTo>
                <a:close/>
              </a:path>
              <a:path w="1976754" h="904240">
                <a:moveTo>
                  <a:pt x="1503747" y="0"/>
                </a:moveTo>
                <a:lnTo>
                  <a:pt x="1558645" y="1807"/>
                </a:lnTo>
                <a:lnTo>
                  <a:pt x="1610327" y="7228"/>
                </a:lnTo>
                <a:lnTo>
                  <a:pt x="1658791" y="16263"/>
                </a:lnTo>
                <a:lnTo>
                  <a:pt x="1704039" y="28912"/>
                </a:lnTo>
                <a:lnTo>
                  <a:pt x="1746071" y="45175"/>
                </a:lnTo>
                <a:lnTo>
                  <a:pt x="1784885" y="65052"/>
                </a:lnTo>
                <a:lnTo>
                  <a:pt x="1820483" y="88543"/>
                </a:lnTo>
                <a:lnTo>
                  <a:pt x="1852864" y="115649"/>
                </a:lnTo>
                <a:lnTo>
                  <a:pt x="1885602" y="150760"/>
                </a:lnTo>
                <a:lnTo>
                  <a:pt x="1913304" y="190187"/>
                </a:lnTo>
                <a:lnTo>
                  <a:pt x="1935969" y="233930"/>
                </a:lnTo>
                <a:lnTo>
                  <a:pt x="1953598" y="281988"/>
                </a:lnTo>
                <a:lnTo>
                  <a:pt x="1966190" y="334361"/>
                </a:lnTo>
                <a:lnTo>
                  <a:pt x="1973745" y="391049"/>
                </a:lnTo>
                <a:lnTo>
                  <a:pt x="1976263" y="452053"/>
                </a:lnTo>
                <a:lnTo>
                  <a:pt x="1973745" y="513064"/>
                </a:lnTo>
                <a:lnTo>
                  <a:pt x="1966190" y="569772"/>
                </a:lnTo>
                <a:lnTo>
                  <a:pt x="1953598" y="622177"/>
                </a:lnTo>
                <a:lnTo>
                  <a:pt x="1935969" y="670279"/>
                </a:lnTo>
                <a:lnTo>
                  <a:pt x="1913304" y="714078"/>
                </a:lnTo>
                <a:lnTo>
                  <a:pt x="1885602" y="753575"/>
                </a:lnTo>
                <a:lnTo>
                  <a:pt x="1852864" y="788769"/>
                </a:lnTo>
                <a:lnTo>
                  <a:pt x="1820483" y="815801"/>
                </a:lnTo>
                <a:lnTo>
                  <a:pt x="1784885" y="839229"/>
                </a:lnTo>
                <a:lnTo>
                  <a:pt x="1746071" y="859053"/>
                </a:lnTo>
                <a:lnTo>
                  <a:pt x="1704039" y="875273"/>
                </a:lnTo>
                <a:lnTo>
                  <a:pt x="1658791" y="887888"/>
                </a:lnTo>
                <a:lnTo>
                  <a:pt x="1610327" y="896899"/>
                </a:lnTo>
                <a:lnTo>
                  <a:pt x="1558645" y="902305"/>
                </a:lnTo>
                <a:lnTo>
                  <a:pt x="1503747" y="904108"/>
                </a:lnTo>
                <a:lnTo>
                  <a:pt x="1448853" y="902315"/>
                </a:lnTo>
                <a:lnTo>
                  <a:pt x="1397186" y="896938"/>
                </a:lnTo>
                <a:lnTo>
                  <a:pt x="1348745" y="887975"/>
                </a:lnTo>
                <a:lnTo>
                  <a:pt x="1303531" y="875428"/>
                </a:lnTo>
                <a:lnTo>
                  <a:pt x="1261543" y="859296"/>
                </a:lnTo>
                <a:lnTo>
                  <a:pt x="1222782" y="839578"/>
                </a:lnTo>
                <a:lnTo>
                  <a:pt x="1187247" y="816276"/>
                </a:lnTo>
                <a:lnTo>
                  <a:pt x="1154939" y="789389"/>
                </a:lnTo>
                <a:lnTo>
                  <a:pt x="1122447" y="754334"/>
                </a:lnTo>
                <a:lnTo>
                  <a:pt x="1094953" y="714901"/>
                </a:lnTo>
                <a:lnTo>
                  <a:pt x="1072459" y="671089"/>
                </a:lnTo>
                <a:lnTo>
                  <a:pt x="1054963" y="622898"/>
                </a:lnTo>
                <a:lnTo>
                  <a:pt x="1042466" y="570328"/>
                </a:lnTo>
                <a:lnTo>
                  <a:pt x="1034968" y="513380"/>
                </a:lnTo>
                <a:lnTo>
                  <a:pt x="1032469" y="452053"/>
                </a:lnTo>
                <a:lnTo>
                  <a:pt x="1034968" y="390733"/>
                </a:lnTo>
                <a:lnTo>
                  <a:pt x="1042466" y="333804"/>
                </a:lnTo>
                <a:lnTo>
                  <a:pt x="1054963" y="281266"/>
                </a:lnTo>
                <a:lnTo>
                  <a:pt x="1072459" y="233120"/>
                </a:lnTo>
                <a:lnTo>
                  <a:pt x="1094953" y="189365"/>
                </a:lnTo>
                <a:lnTo>
                  <a:pt x="1122447" y="150001"/>
                </a:lnTo>
                <a:lnTo>
                  <a:pt x="1154939" y="115028"/>
                </a:lnTo>
                <a:lnTo>
                  <a:pt x="1187247" y="88068"/>
                </a:lnTo>
                <a:lnTo>
                  <a:pt x="1222782" y="64703"/>
                </a:lnTo>
                <a:lnTo>
                  <a:pt x="1261543" y="44933"/>
                </a:lnTo>
                <a:lnTo>
                  <a:pt x="1303531" y="28757"/>
                </a:lnTo>
                <a:lnTo>
                  <a:pt x="1348745" y="16175"/>
                </a:lnTo>
                <a:lnTo>
                  <a:pt x="1397186" y="7189"/>
                </a:lnTo>
                <a:lnTo>
                  <a:pt x="1448853" y="1797"/>
                </a:lnTo>
                <a:lnTo>
                  <a:pt x="1503747" y="0"/>
                </a:lnTo>
                <a:close/>
              </a:path>
              <a:path w="1976754" h="904240">
                <a:moveTo>
                  <a:pt x="1503747" y="209594"/>
                </a:moveTo>
                <a:lnTo>
                  <a:pt x="1461328" y="213005"/>
                </a:lnTo>
                <a:lnTo>
                  <a:pt x="1424296" y="223236"/>
                </a:lnTo>
                <a:lnTo>
                  <a:pt x="1366393" y="264163"/>
                </a:lnTo>
                <a:lnTo>
                  <a:pt x="1331280" y="328266"/>
                </a:lnTo>
                <a:lnTo>
                  <a:pt x="1322502" y="367468"/>
                </a:lnTo>
                <a:lnTo>
                  <a:pt x="1319576" y="411437"/>
                </a:lnTo>
                <a:lnTo>
                  <a:pt x="1319576" y="492670"/>
                </a:lnTo>
                <a:lnTo>
                  <a:pt x="1322502" y="536639"/>
                </a:lnTo>
                <a:lnTo>
                  <a:pt x="1331280" y="575841"/>
                </a:lnTo>
                <a:lnTo>
                  <a:pt x="1366393" y="639944"/>
                </a:lnTo>
                <a:lnTo>
                  <a:pt x="1424296" y="680871"/>
                </a:lnTo>
                <a:lnTo>
                  <a:pt x="1461328" y="691103"/>
                </a:lnTo>
                <a:lnTo>
                  <a:pt x="1503747" y="694513"/>
                </a:lnTo>
                <a:lnTo>
                  <a:pt x="1546185" y="691103"/>
                </a:lnTo>
                <a:lnTo>
                  <a:pt x="1583275" y="680871"/>
                </a:lnTo>
                <a:lnTo>
                  <a:pt x="1641409" y="639944"/>
                </a:lnTo>
                <a:lnTo>
                  <a:pt x="1677219" y="575841"/>
                </a:lnTo>
                <a:lnTo>
                  <a:pt x="1686172" y="536639"/>
                </a:lnTo>
                <a:lnTo>
                  <a:pt x="1689156" y="492670"/>
                </a:lnTo>
                <a:lnTo>
                  <a:pt x="1689156" y="411437"/>
                </a:lnTo>
                <a:lnTo>
                  <a:pt x="1686172" y="367468"/>
                </a:lnTo>
                <a:lnTo>
                  <a:pt x="1677219" y="328266"/>
                </a:lnTo>
                <a:lnTo>
                  <a:pt x="1641409" y="264163"/>
                </a:lnTo>
                <a:lnTo>
                  <a:pt x="1583275" y="223236"/>
                </a:lnTo>
                <a:lnTo>
                  <a:pt x="1546185" y="213005"/>
                </a:lnTo>
                <a:lnTo>
                  <a:pt x="1503747" y="209594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70271" y="6012863"/>
            <a:ext cx="836930" cy="873760"/>
          </a:xfrm>
          <a:custGeom>
            <a:avLst/>
            <a:gdLst/>
            <a:ahLst/>
            <a:cxnLst/>
            <a:rect l="l" t="t" r="r" b="b"/>
            <a:pathLst>
              <a:path w="836929" h="873759">
                <a:moveTo>
                  <a:pt x="378572" y="0"/>
                </a:moveTo>
                <a:lnTo>
                  <a:pt x="434064" y="1706"/>
                </a:lnTo>
                <a:lnTo>
                  <a:pt x="485975" y="6825"/>
                </a:lnTo>
                <a:lnTo>
                  <a:pt x="534307" y="15358"/>
                </a:lnTo>
                <a:lnTo>
                  <a:pt x="579058" y="27303"/>
                </a:lnTo>
                <a:lnTo>
                  <a:pt x="620230" y="42662"/>
                </a:lnTo>
                <a:lnTo>
                  <a:pt x="657821" y="61433"/>
                </a:lnTo>
                <a:lnTo>
                  <a:pt x="691832" y="83618"/>
                </a:lnTo>
                <a:lnTo>
                  <a:pt x="722263" y="109215"/>
                </a:lnTo>
                <a:lnTo>
                  <a:pt x="749114" y="138225"/>
                </a:lnTo>
                <a:lnTo>
                  <a:pt x="772384" y="170649"/>
                </a:lnTo>
                <a:lnTo>
                  <a:pt x="792075" y="206485"/>
                </a:lnTo>
                <a:lnTo>
                  <a:pt x="808185" y="245734"/>
                </a:lnTo>
                <a:lnTo>
                  <a:pt x="820716" y="288396"/>
                </a:lnTo>
                <a:lnTo>
                  <a:pt x="829666" y="334472"/>
                </a:lnTo>
                <a:lnTo>
                  <a:pt x="835036" y="383960"/>
                </a:lnTo>
                <a:lnTo>
                  <a:pt x="836826" y="436861"/>
                </a:lnTo>
                <a:lnTo>
                  <a:pt x="835036" y="489762"/>
                </a:lnTo>
                <a:lnTo>
                  <a:pt x="829666" y="539251"/>
                </a:lnTo>
                <a:lnTo>
                  <a:pt x="820716" y="585326"/>
                </a:lnTo>
                <a:lnTo>
                  <a:pt x="808185" y="627988"/>
                </a:lnTo>
                <a:lnTo>
                  <a:pt x="792075" y="667237"/>
                </a:lnTo>
                <a:lnTo>
                  <a:pt x="772384" y="703074"/>
                </a:lnTo>
                <a:lnTo>
                  <a:pt x="749114" y="735497"/>
                </a:lnTo>
                <a:lnTo>
                  <a:pt x="722263" y="764507"/>
                </a:lnTo>
                <a:lnTo>
                  <a:pt x="691832" y="790105"/>
                </a:lnTo>
                <a:lnTo>
                  <a:pt x="657821" y="812289"/>
                </a:lnTo>
                <a:lnTo>
                  <a:pt x="620230" y="831061"/>
                </a:lnTo>
                <a:lnTo>
                  <a:pt x="579058" y="846419"/>
                </a:lnTo>
                <a:lnTo>
                  <a:pt x="534307" y="858364"/>
                </a:lnTo>
                <a:lnTo>
                  <a:pt x="485975" y="866897"/>
                </a:lnTo>
                <a:lnTo>
                  <a:pt x="434064" y="872016"/>
                </a:lnTo>
                <a:lnTo>
                  <a:pt x="378572" y="873723"/>
                </a:lnTo>
                <a:lnTo>
                  <a:pt x="0" y="873723"/>
                </a:lnTo>
                <a:lnTo>
                  <a:pt x="0" y="0"/>
                </a:lnTo>
                <a:lnTo>
                  <a:pt x="378572" y="0"/>
                </a:lnTo>
                <a:close/>
              </a:path>
              <a:path w="836929" h="873759">
                <a:moveTo>
                  <a:pt x="280595" y="664128"/>
                </a:moveTo>
                <a:lnTo>
                  <a:pt x="373301" y="664128"/>
                </a:lnTo>
                <a:lnTo>
                  <a:pt x="427302" y="658875"/>
                </a:lnTo>
                <a:lnTo>
                  <a:pt x="471484" y="643114"/>
                </a:lnTo>
                <a:lnTo>
                  <a:pt x="505848" y="616846"/>
                </a:lnTo>
                <a:lnTo>
                  <a:pt x="530393" y="580070"/>
                </a:lnTo>
                <a:lnTo>
                  <a:pt x="545121" y="532788"/>
                </a:lnTo>
                <a:lnTo>
                  <a:pt x="550030" y="474997"/>
                </a:lnTo>
                <a:lnTo>
                  <a:pt x="550030" y="398725"/>
                </a:lnTo>
                <a:lnTo>
                  <a:pt x="545121" y="340935"/>
                </a:lnTo>
                <a:lnTo>
                  <a:pt x="530393" y="293652"/>
                </a:lnTo>
                <a:lnTo>
                  <a:pt x="505848" y="256877"/>
                </a:lnTo>
                <a:lnTo>
                  <a:pt x="471484" y="230609"/>
                </a:lnTo>
                <a:lnTo>
                  <a:pt x="427302" y="214848"/>
                </a:lnTo>
                <a:lnTo>
                  <a:pt x="373301" y="209594"/>
                </a:lnTo>
                <a:lnTo>
                  <a:pt x="280595" y="209594"/>
                </a:lnTo>
                <a:lnTo>
                  <a:pt x="280595" y="664128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830387" y="6012863"/>
            <a:ext cx="2809240" cy="873760"/>
          </a:xfrm>
          <a:custGeom>
            <a:avLst/>
            <a:gdLst/>
            <a:ahLst/>
            <a:cxnLst/>
            <a:rect l="l" t="t" r="r" b="b"/>
            <a:pathLst>
              <a:path w="2809240" h="873759">
                <a:moveTo>
                  <a:pt x="378572" y="0"/>
                </a:moveTo>
                <a:lnTo>
                  <a:pt x="434064" y="1706"/>
                </a:lnTo>
                <a:lnTo>
                  <a:pt x="485975" y="6825"/>
                </a:lnTo>
                <a:lnTo>
                  <a:pt x="534307" y="15358"/>
                </a:lnTo>
                <a:lnTo>
                  <a:pt x="579058" y="27303"/>
                </a:lnTo>
                <a:lnTo>
                  <a:pt x="620230" y="42662"/>
                </a:lnTo>
                <a:lnTo>
                  <a:pt x="657821" y="61433"/>
                </a:lnTo>
                <a:lnTo>
                  <a:pt x="691832" y="83618"/>
                </a:lnTo>
                <a:lnTo>
                  <a:pt x="722263" y="109215"/>
                </a:lnTo>
                <a:lnTo>
                  <a:pt x="749114" y="138225"/>
                </a:lnTo>
                <a:lnTo>
                  <a:pt x="772384" y="170649"/>
                </a:lnTo>
                <a:lnTo>
                  <a:pt x="792075" y="206485"/>
                </a:lnTo>
                <a:lnTo>
                  <a:pt x="808185" y="245734"/>
                </a:lnTo>
                <a:lnTo>
                  <a:pt x="820716" y="288396"/>
                </a:lnTo>
                <a:lnTo>
                  <a:pt x="829666" y="334472"/>
                </a:lnTo>
                <a:lnTo>
                  <a:pt x="835036" y="383960"/>
                </a:lnTo>
                <a:lnTo>
                  <a:pt x="836826" y="436861"/>
                </a:lnTo>
                <a:lnTo>
                  <a:pt x="835036" y="489762"/>
                </a:lnTo>
                <a:lnTo>
                  <a:pt x="829666" y="539251"/>
                </a:lnTo>
                <a:lnTo>
                  <a:pt x="820716" y="585326"/>
                </a:lnTo>
                <a:lnTo>
                  <a:pt x="808185" y="627988"/>
                </a:lnTo>
                <a:lnTo>
                  <a:pt x="792075" y="667237"/>
                </a:lnTo>
                <a:lnTo>
                  <a:pt x="772384" y="703074"/>
                </a:lnTo>
                <a:lnTo>
                  <a:pt x="749114" y="735497"/>
                </a:lnTo>
                <a:lnTo>
                  <a:pt x="722263" y="764507"/>
                </a:lnTo>
                <a:lnTo>
                  <a:pt x="691832" y="790105"/>
                </a:lnTo>
                <a:lnTo>
                  <a:pt x="657821" y="812289"/>
                </a:lnTo>
                <a:lnTo>
                  <a:pt x="620230" y="831061"/>
                </a:lnTo>
                <a:lnTo>
                  <a:pt x="579058" y="846419"/>
                </a:lnTo>
                <a:lnTo>
                  <a:pt x="534307" y="858364"/>
                </a:lnTo>
                <a:lnTo>
                  <a:pt x="485975" y="866897"/>
                </a:lnTo>
                <a:lnTo>
                  <a:pt x="434064" y="872016"/>
                </a:lnTo>
                <a:lnTo>
                  <a:pt x="378572" y="873723"/>
                </a:lnTo>
                <a:lnTo>
                  <a:pt x="0" y="873723"/>
                </a:lnTo>
                <a:lnTo>
                  <a:pt x="0" y="0"/>
                </a:lnTo>
                <a:lnTo>
                  <a:pt x="378572" y="0"/>
                </a:lnTo>
                <a:close/>
              </a:path>
              <a:path w="2809240" h="873759">
                <a:moveTo>
                  <a:pt x="280595" y="664128"/>
                </a:moveTo>
                <a:lnTo>
                  <a:pt x="373301" y="664128"/>
                </a:lnTo>
                <a:lnTo>
                  <a:pt x="427302" y="658875"/>
                </a:lnTo>
                <a:lnTo>
                  <a:pt x="471484" y="643114"/>
                </a:lnTo>
                <a:lnTo>
                  <a:pt x="505848" y="616846"/>
                </a:lnTo>
                <a:lnTo>
                  <a:pt x="530393" y="580070"/>
                </a:lnTo>
                <a:lnTo>
                  <a:pt x="545121" y="532788"/>
                </a:lnTo>
                <a:lnTo>
                  <a:pt x="550030" y="474997"/>
                </a:lnTo>
                <a:lnTo>
                  <a:pt x="550030" y="398725"/>
                </a:lnTo>
                <a:lnTo>
                  <a:pt x="545121" y="340935"/>
                </a:lnTo>
                <a:lnTo>
                  <a:pt x="530393" y="293652"/>
                </a:lnTo>
                <a:lnTo>
                  <a:pt x="505848" y="256877"/>
                </a:lnTo>
                <a:lnTo>
                  <a:pt x="471484" y="230609"/>
                </a:lnTo>
                <a:lnTo>
                  <a:pt x="427302" y="214848"/>
                </a:lnTo>
                <a:lnTo>
                  <a:pt x="373301" y="209594"/>
                </a:lnTo>
                <a:lnTo>
                  <a:pt x="280595" y="209594"/>
                </a:lnTo>
                <a:lnTo>
                  <a:pt x="280595" y="664128"/>
                </a:lnTo>
                <a:close/>
              </a:path>
              <a:path w="2809240" h="873759">
                <a:moveTo>
                  <a:pt x="1547997" y="873723"/>
                </a:moveTo>
                <a:lnTo>
                  <a:pt x="1511411" y="750633"/>
                </a:lnTo>
                <a:lnTo>
                  <a:pt x="1205080" y="750633"/>
                </a:lnTo>
                <a:lnTo>
                  <a:pt x="1168494" y="873723"/>
                </a:lnTo>
                <a:lnTo>
                  <a:pt x="881387" y="873723"/>
                </a:lnTo>
                <a:lnTo>
                  <a:pt x="1200120" y="0"/>
                </a:lnTo>
                <a:lnTo>
                  <a:pt x="1526603" y="0"/>
                </a:lnTo>
                <a:lnTo>
                  <a:pt x="1845336" y="873723"/>
                </a:lnTo>
                <a:lnTo>
                  <a:pt x="1547997" y="873723"/>
                </a:lnTo>
                <a:close/>
              </a:path>
              <a:path w="2809240" h="873759">
                <a:moveTo>
                  <a:pt x="1263680" y="554991"/>
                </a:moveTo>
                <a:lnTo>
                  <a:pt x="1452811" y="554991"/>
                </a:lnTo>
                <a:lnTo>
                  <a:pt x="1361346" y="243700"/>
                </a:lnTo>
                <a:lnTo>
                  <a:pt x="1356385" y="243700"/>
                </a:lnTo>
                <a:lnTo>
                  <a:pt x="1263680" y="554991"/>
                </a:lnTo>
                <a:close/>
              </a:path>
              <a:path w="2809240" h="873759">
                <a:moveTo>
                  <a:pt x="2467521" y="873723"/>
                </a:moveTo>
                <a:lnTo>
                  <a:pt x="2186925" y="873723"/>
                </a:lnTo>
                <a:lnTo>
                  <a:pt x="2186925" y="534527"/>
                </a:lnTo>
                <a:lnTo>
                  <a:pt x="1840288" y="0"/>
                </a:lnTo>
                <a:lnTo>
                  <a:pt x="2162742" y="0"/>
                </a:lnTo>
                <a:lnTo>
                  <a:pt x="2330479" y="290827"/>
                </a:lnTo>
                <a:lnTo>
                  <a:pt x="2335439" y="290827"/>
                </a:lnTo>
                <a:lnTo>
                  <a:pt x="2503177" y="0"/>
                </a:lnTo>
                <a:lnTo>
                  <a:pt x="2809198" y="0"/>
                </a:lnTo>
                <a:lnTo>
                  <a:pt x="2467521" y="534527"/>
                </a:lnTo>
                <a:lnTo>
                  <a:pt x="2467521" y="873723"/>
                </a:lnTo>
                <a:close/>
              </a:path>
            </a:pathLst>
          </a:custGeom>
          <a:ln w="500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343525" cy="5343525"/>
            <a:chOff x="0" y="0"/>
            <a:chExt cx="5343525" cy="5343525"/>
          </a:xfrm>
        </p:grpSpPr>
        <p:sp>
          <p:nvSpPr>
            <p:cNvPr id="3" name="object 3"/>
            <p:cNvSpPr/>
            <p:nvPr/>
          </p:nvSpPr>
          <p:spPr>
            <a:xfrm>
              <a:off x="19535" y="19535"/>
              <a:ext cx="5276850" cy="5276850"/>
            </a:xfrm>
            <a:custGeom>
              <a:avLst/>
              <a:gdLst/>
              <a:ahLst/>
              <a:cxnLst/>
              <a:rect l="l" t="t" r="r" b="b"/>
              <a:pathLst>
                <a:path w="5276850" h="5276850">
                  <a:moveTo>
                    <a:pt x="0" y="5276714"/>
                  </a:moveTo>
                  <a:lnTo>
                    <a:pt x="0" y="0"/>
                  </a:lnTo>
                  <a:lnTo>
                    <a:pt x="5276714" y="0"/>
                  </a:lnTo>
                  <a:lnTo>
                    <a:pt x="4417166" y="859548"/>
                  </a:lnTo>
                  <a:lnTo>
                    <a:pt x="859548" y="859548"/>
                  </a:lnTo>
                  <a:lnTo>
                    <a:pt x="859548" y="4417166"/>
                  </a:lnTo>
                  <a:lnTo>
                    <a:pt x="0" y="5276714"/>
                  </a:lnTo>
                  <a:close/>
                </a:path>
              </a:pathLst>
            </a:custGeom>
            <a:solidFill>
              <a:srgbClr val="337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62" y="85074"/>
              <a:ext cx="4676607" cy="43542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290" y="4631402"/>
              <a:ext cx="385445" cy="272415"/>
            </a:xfrm>
            <a:custGeom>
              <a:avLst/>
              <a:gdLst/>
              <a:ahLst/>
              <a:cxnLst/>
              <a:rect l="l" t="t" r="r" b="b"/>
              <a:pathLst>
                <a:path w="385445" h="272414">
                  <a:moveTo>
                    <a:pt x="200422" y="272320"/>
                  </a:moveTo>
                  <a:lnTo>
                    <a:pt x="172054" y="241310"/>
                  </a:lnTo>
                  <a:lnTo>
                    <a:pt x="139521" y="217052"/>
                  </a:lnTo>
                  <a:lnTo>
                    <a:pt x="104327" y="196920"/>
                  </a:lnTo>
                  <a:lnTo>
                    <a:pt x="67974" y="178291"/>
                  </a:lnTo>
                  <a:lnTo>
                    <a:pt x="33799" y="160196"/>
                  </a:lnTo>
                  <a:lnTo>
                    <a:pt x="22652" y="153806"/>
                  </a:lnTo>
                  <a:lnTo>
                    <a:pt x="19010" y="152094"/>
                  </a:lnTo>
                  <a:lnTo>
                    <a:pt x="15711" y="149871"/>
                  </a:lnTo>
                  <a:lnTo>
                    <a:pt x="0" y="118743"/>
                  </a:lnTo>
                  <a:lnTo>
                    <a:pt x="883" y="110824"/>
                  </a:lnTo>
                  <a:lnTo>
                    <a:pt x="30857" y="83350"/>
                  </a:lnTo>
                  <a:lnTo>
                    <a:pt x="36776" y="81343"/>
                  </a:lnTo>
                  <a:lnTo>
                    <a:pt x="42810" y="79780"/>
                  </a:lnTo>
                  <a:lnTo>
                    <a:pt x="48959" y="78661"/>
                  </a:lnTo>
                  <a:lnTo>
                    <a:pt x="90266" y="69247"/>
                  </a:lnTo>
                  <a:lnTo>
                    <a:pt x="130082" y="55994"/>
                  </a:lnTo>
                  <a:lnTo>
                    <a:pt x="168407" y="38903"/>
                  </a:lnTo>
                  <a:lnTo>
                    <a:pt x="205241" y="17972"/>
                  </a:lnTo>
                  <a:lnTo>
                    <a:pt x="215600" y="11030"/>
                  </a:lnTo>
                  <a:lnTo>
                    <a:pt x="226607" y="5720"/>
                  </a:lnTo>
                  <a:lnTo>
                    <a:pt x="238261" y="2044"/>
                  </a:lnTo>
                  <a:lnTo>
                    <a:pt x="250563" y="0"/>
                  </a:lnTo>
                  <a:lnTo>
                    <a:pt x="258959" y="148"/>
                  </a:lnTo>
                  <a:lnTo>
                    <a:pt x="266935" y="2055"/>
                  </a:lnTo>
                  <a:lnTo>
                    <a:pt x="282047" y="9384"/>
                  </a:lnTo>
                  <a:lnTo>
                    <a:pt x="288484" y="14466"/>
                  </a:lnTo>
                  <a:lnTo>
                    <a:pt x="293800" y="20967"/>
                  </a:lnTo>
                  <a:lnTo>
                    <a:pt x="314561" y="40549"/>
                  </a:lnTo>
                  <a:lnTo>
                    <a:pt x="336675" y="58298"/>
                  </a:lnTo>
                  <a:lnTo>
                    <a:pt x="360143" y="74214"/>
                  </a:lnTo>
                  <a:lnTo>
                    <a:pt x="384965" y="88298"/>
                  </a:lnTo>
                  <a:lnTo>
                    <a:pt x="331959" y="141304"/>
                  </a:lnTo>
                  <a:lnTo>
                    <a:pt x="262284" y="85563"/>
                  </a:lnTo>
                  <a:lnTo>
                    <a:pt x="258250" y="81648"/>
                  </a:lnTo>
                  <a:lnTo>
                    <a:pt x="253439" y="79398"/>
                  </a:lnTo>
                  <a:lnTo>
                    <a:pt x="242257" y="78232"/>
                  </a:lnTo>
                  <a:lnTo>
                    <a:pt x="237084" y="79439"/>
                  </a:lnTo>
                  <a:lnTo>
                    <a:pt x="232330" y="82438"/>
                  </a:lnTo>
                  <a:lnTo>
                    <a:pt x="147938" y="126978"/>
                  </a:lnTo>
                  <a:lnTo>
                    <a:pt x="190553" y="159150"/>
                  </a:lnTo>
                  <a:lnTo>
                    <a:pt x="227772" y="197435"/>
                  </a:lnTo>
                  <a:lnTo>
                    <a:pt x="229234" y="199334"/>
                  </a:lnTo>
                  <a:lnTo>
                    <a:pt x="231032" y="200830"/>
                  </a:lnTo>
                  <a:lnTo>
                    <a:pt x="235299" y="203015"/>
                  </a:lnTo>
                  <a:lnTo>
                    <a:pt x="237563" y="203599"/>
                  </a:lnTo>
                  <a:lnTo>
                    <a:pt x="242355" y="203750"/>
                  </a:lnTo>
                  <a:lnTo>
                    <a:pt x="244652" y="203311"/>
                  </a:lnTo>
                  <a:lnTo>
                    <a:pt x="249048" y="201400"/>
                  </a:lnTo>
                  <a:lnTo>
                    <a:pt x="250937" y="200020"/>
                  </a:lnTo>
                  <a:lnTo>
                    <a:pt x="252516" y="198217"/>
                  </a:lnTo>
                  <a:lnTo>
                    <a:pt x="268014" y="186260"/>
                  </a:lnTo>
                  <a:lnTo>
                    <a:pt x="284033" y="175090"/>
                  </a:lnTo>
                  <a:lnTo>
                    <a:pt x="300573" y="164706"/>
                  </a:lnTo>
                  <a:lnTo>
                    <a:pt x="317633" y="155109"/>
                  </a:lnTo>
                  <a:lnTo>
                    <a:pt x="200422" y="27232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5343525" cy="5343525"/>
            </a:xfrm>
            <a:custGeom>
              <a:avLst/>
              <a:gdLst/>
              <a:ahLst/>
              <a:cxnLst/>
              <a:rect l="l" t="t" r="r" b="b"/>
              <a:pathLst>
                <a:path w="5343525" h="5343525">
                  <a:moveTo>
                    <a:pt x="0" y="5343395"/>
                  </a:moveTo>
                  <a:lnTo>
                    <a:pt x="0" y="0"/>
                  </a:lnTo>
                  <a:lnTo>
                    <a:pt x="5343395" y="0"/>
                  </a:lnTo>
                  <a:lnTo>
                    <a:pt x="5304324" y="39070"/>
                  </a:lnTo>
                  <a:lnTo>
                    <a:pt x="39070" y="39070"/>
                  </a:lnTo>
                  <a:lnTo>
                    <a:pt x="39070" y="5249104"/>
                  </a:lnTo>
                  <a:lnTo>
                    <a:pt x="94290" y="5249104"/>
                  </a:lnTo>
                  <a:lnTo>
                    <a:pt x="0" y="5343395"/>
                  </a:lnTo>
                  <a:close/>
                </a:path>
                <a:path w="5343525" h="5343525">
                  <a:moveTo>
                    <a:pt x="94290" y="5249104"/>
                  </a:moveTo>
                  <a:lnTo>
                    <a:pt x="39070" y="5249104"/>
                  </a:lnTo>
                  <a:lnTo>
                    <a:pt x="859548" y="4428627"/>
                  </a:lnTo>
                  <a:lnTo>
                    <a:pt x="859548" y="859548"/>
                  </a:lnTo>
                  <a:lnTo>
                    <a:pt x="4428627" y="859548"/>
                  </a:lnTo>
                  <a:lnTo>
                    <a:pt x="5249104" y="39070"/>
                  </a:lnTo>
                  <a:lnTo>
                    <a:pt x="5304324" y="39070"/>
                  </a:lnTo>
                  <a:lnTo>
                    <a:pt x="4444776" y="898618"/>
                  </a:lnTo>
                  <a:lnTo>
                    <a:pt x="898618" y="898618"/>
                  </a:lnTo>
                  <a:lnTo>
                    <a:pt x="898618" y="4444776"/>
                  </a:lnTo>
                  <a:lnTo>
                    <a:pt x="94290" y="52491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800373" y="1122863"/>
            <a:ext cx="16487775" cy="9164320"/>
            <a:chOff x="1800373" y="1122863"/>
            <a:chExt cx="16487775" cy="9164320"/>
          </a:xfrm>
        </p:grpSpPr>
        <p:sp>
          <p:nvSpPr>
            <p:cNvPr id="8" name="object 8"/>
            <p:cNvSpPr/>
            <p:nvPr/>
          </p:nvSpPr>
          <p:spPr>
            <a:xfrm>
              <a:off x="13388121" y="5387120"/>
              <a:ext cx="4881880" cy="4881880"/>
            </a:xfrm>
            <a:custGeom>
              <a:avLst/>
              <a:gdLst/>
              <a:ahLst/>
              <a:cxnLst/>
              <a:rect l="l" t="t" r="r" b="b"/>
              <a:pathLst>
                <a:path w="4881880" h="4881880">
                  <a:moveTo>
                    <a:pt x="4881666" y="0"/>
                  </a:moveTo>
                  <a:lnTo>
                    <a:pt x="4881666" y="4881666"/>
                  </a:lnTo>
                  <a:lnTo>
                    <a:pt x="0" y="4881666"/>
                  </a:lnTo>
                  <a:lnTo>
                    <a:pt x="795197" y="4086469"/>
                  </a:lnTo>
                  <a:lnTo>
                    <a:pt x="4086469" y="4086469"/>
                  </a:lnTo>
                  <a:lnTo>
                    <a:pt x="4086469" y="795197"/>
                  </a:lnTo>
                  <a:lnTo>
                    <a:pt x="4881666" y="0"/>
                  </a:lnTo>
                  <a:close/>
                </a:path>
              </a:pathLst>
            </a:custGeom>
            <a:solidFill>
              <a:srgbClr val="F1E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6204" y="6178430"/>
              <a:ext cx="4326486" cy="40297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735319" y="5750260"/>
              <a:ext cx="356870" cy="252095"/>
            </a:xfrm>
            <a:custGeom>
              <a:avLst/>
              <a:gdLst/>
              <a:ahLst/>
              <a:cxnLst/>
              <a:rect l="l" t="t" r="r" b="b"/>
              <a:pathLst>
                <a:path w="356869" h="252095">
                  <a:moveTo>
                    <a:pt x="170726" y="0"/>
                  </a:moveTo>
                  <a:lnTo>
                    <a:pt x="196971" y="28688"/>
                  </a:lnTo>
                  <a:lnTo>
                    <a:pt x="227067" y="51130"/>
                  </a:lnTo>
                  <a:lnTo>
                    <a:pt x="259626" y="69754"/>
                  </a:lnTo>
                  <a:lnTo>
                    <a:pt x="293258" y="86989"/>
                  </a:lnTo>
                  <a:lnTo>
                    <a:pt x="324874" y="103729"/>
                  </a:lnTo>
                  <a:lnTo>
                    <a:pt x="335187" y="109640"/>
                  </a:lnTo>
                  <a:lnTo>
                    <a:pt x="342091" y="112886"/>
                  </a:lnTo>
                  <a:lnTo>
                    <a:pt x="347432" y="117823"/>
                  </a:lnTo>
                  <a:lnTo>
                    <a:pt x="354988" y="131080"/>
                  </a:lnTo>
                  <a:lnTo>
                    <a:pt x="356515" y="138191"/>
                  </a:lnTo>
                  <a:lnTo>
                    <a:pt x="355326" y="149405"/>
                  </a:lnTo>
                  <a:lnTo>
                    <a:pt x="327597" y="174822"/>
                  </a:lnTo>
                  <a:lnTo>
                    <a:pt x="322120" y="176679"/>
                  </a:lnTo>
                  <a:lnTo>
                    <a:pt x="316538" y="178124"/>
                  </a:lnTo>
                  <a:lnTo>
                    <a:pt x="310849" y="179160"/>
                  </a:lnTo>
                  <a:lnTo>
                    <a:pt x="272635" y="187869"/>
                  </a:lnTo>
                  <a:lnTo>
                    <a:pt x="235800" y="200130"/>
                  </a:lnTo>
                  <a:lnTo>
                    <a:pt x="200344" y="215942"/>
                  </a:lnTo>
                  <a:lnTo>
                    <a:pt x="166268" y="235306"/>
                  </a:lnTo>
                  <a:lnTo>
                    <a:pt x="156684" y="241728"/>
                  </a:lnTo>
                  <a:lnTo>
                    <a:pt x="146502" y="246640"/>
                  </a:lnTo>
                  <a:lnTo>
                    <a:pt x="135720" y="250041"/>
                  </a:lnTo>
                  <a:lnTo>
                    <a:pt x="124339" y="251932"/>
                  </a:lnTo>
                  <a:lnTo>
                    <a:pt x="116572" y="251795"/>
                  </a:lnTo>
                  <a:lnTo>
                    <a:pt x="109193" y="250031"/>
                  </a:lnTo>
                  <a:lnTo>
                    <a:pt x="95212" y="243251"/>
                  </a:lnTo>
                  <a:lnTo>
                    <a:pt x="89257" y="238549"/>
                  </a:lnTo>
                  <a:lnTo>
                    <a:pt x="84339" y="232535"/>
                  </a:lnTo>
                  <a:lnTo>
                    <a:pt x="65132" y="214419"/>
                  </a:lnTo>
                  <a:lnTo>
                    <a:pt x="44674" y="197998"/>
                  </a:lnTo>
                  <a:lnTo>
                    <a:pt x="22963" y="183274"/>
                  </a:lnTo>
                  <a:lnTo>
                    <a:pt x="0" y="170244"/>
                  </a:lnTo>
                  <a:lnTo>
                    <a:pt x="49037" y="121207"/>
                  </a:lnTo>
                  <a:lnTo>
                    <a:pt x="113496" y="172774"/>
                  </a:lnTo>
                  <a:lnTo>
                    <a:pt x="117227" y="176397"/>
                  </a:lnTo>
                  <a:lnTo>
                    <a:pt x="121679" y="178478"/>
                  </a:lnTo>
                  <a:lnTo>
                    <a:pt x="132023" y="179557"/>
                  </a:lnTo>
                  <a:lnTo>
                    <a:pt x="136809" y="178440"/>
                  </a:lnTo>
                  <a:lnTo>
                    <a:pt x="141207" y="175666"/>
                  </a:lnTo>
                  <a:lnTo>
                    <a:pt x="219281" y="134460"/>
                  </a:lnTo>
                  <a:lnTo>
                    <a:pt x="179857" y="104697"/>
                  </a:lnTo>
                  <a:lnTo>
                    <a:pt x="145424" y="69278"/>
                  </a:lnTo>
                  <a:lnTo>
                    <a:pt x="144071" y="67521"/>
                  </a:lnTo>
                  <a:lnTo>
                    <a:pt x="142408" y="66137"/>
                  </a:lnTo>
                  <a:lnTo>
                    <a:pt x="138460" y="64116"/>
                  </a:lnTo>
                  <a:lnTo>
                    <a:pt x="136365" y="63576"/>
                  </a:lnTo>
                  <a:lnTo>
                    <a:pt x="131933" y="63436"/>
                  </a:lnTo>
                  <a:lnTo>
                    <a:pt x="129808" y="63842"/>
                  </a:lnTo>
                  <a:lnTo>
                    <a:pt x="125740" y="65610"/>
                  </a:lnTo>
                  <a:lnTo>
                    <a:pt x="123993" y="66887"/>
                  </a:lnTo>
                  <a:lnTo>
                    <a:pt x="122532" y="68555"/>
                  </a:lnTo>
                  <a:lnTo>
                    <a:pt x="108194" y="79617"/>
                  </a:lnTo>
                  <a:lnTo>
                    <a:pt x="93374" y="89951"/>
                  </a:lnTo>
                  <a:lnTo>
                    <a:pt x="78073" y="99557"/>
                  </a:lnTo>
                  <a:lnTo>
                    <a:pt x="62290" y="108435"/>
                  </a:lnTo>
                  <a:lnTo>
                    <a:pt x="170726" y="0"/>
                  </a:lnTo>
                  <a:close/>
                </a:path>
              </a:pathLst>
            </a:custGeom>
            <a:solidFill>
              <a:srgbClr val="D862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344506" y="5343505"/>
              <a:ext cx="4943475" cy="4943475"/>
            </a:xfrm>
            <a:custGeom>
              <a:avLst/>
              <a:gdLst/>
              <a:ahLst/>
              <a:cxnLst/>
              <a:rect l="l" t="t" r="r" b="b"/>
              <a:pathLst>
                <a:path w="4943475" h="4943475">
                  <a:moveTo>
                    <a:pt x="4943354" y="0"/>
                  </a:moveTo>
                  <a:lnTo>
                    <a:pt x="4943354" y="4943354"/>
                  </a:lnTo>
                  <a:lnTo>
                    <a:pt x="0" y="4943354"/>
                  </a:lnTo>
                  <a:lnTo>
                    <a:pt x="36145" y="4907209"/>
                  </a:lnTo>
                  <a:lnTo>
                    <a:pt x="4907209" y="4907209"/>
                  </a:lnTo>
                  <a:lnTo>
                    <a:pt x="4907209" y="87230"/>
                  </a:lnTo>
                  <a:lnTo>
                    <a:pt x="4856123" y="87230"/>
                  </a:lnTo>
                  <a:lnTo>
                    <a:pt x="4943354" y="0"/>
                  </a:lnTo>
                  <a:close/>
                </a:path>
                <a:path w="4943475" h="4943475">
                  <a:moveTo>
                    <a:pt x="4856123" y="87230"/>
                  </a:moveTo>
                  <a:lnTo>
                    <a:pt x="4907209" y="87230"/>
                  </a:lnTo>
                  <a:lnTo>
                    <a:pt x="4148157" y="846282"/>
                  </a:lnTo>
                  <a:lnTo>
                    <a:pt x="4148157" y="4148157"/>
                  </a:lnTo>
                  <a:lnTo>
                    <a:pt x="846282" y="4148157"/>
                  </a:lnTo>
                  <a:lnTo>
                    <a:pt x="87230" y="4907209"/>
                  </a:lnTo>
                  <a:lnTo>
                    <a:pt x="36145" y="4907209"/>
                  </a:lnTo>
                  <a:lnTo>
                    <a:pt x="831342" y="4112012"/>
                  </a:lnTo>
                  <a:lnTo>
                    <a:pt x="4112012" y="4112012"/>
                  </a:lnTo>
                  <a:lnTo>
                    <a:pt x="4112012" y="831342"/>
                  </a:lnTo>
                  <a:lnTo>
                    <a:pt x="4856123" y="872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0373" y="1122863"/>
              <a:ext cx="14858999" cy="8134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294" t="29167" r="27647" b="22917"/>
          <a:stretch>
            <a:fillRect/>
          </a:stretch>
        </p:blipFill>
        <p:spPr bwMode="auto">
          <a:xfrm>
            <a:off x="304800" y="0"/>
            <a:ext cx="16230600" cy="97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294" t="25000" r="27059" b="27083"/>
          <a:stretch>
            <a:fillRect/>
          </a:stretch>
        </p:blipFill>
        <p:spPr bwMode="auto">
          <a:xfrm>
            <a:off x="914400" y="723900"/>
            <a:ext cx="15770942" cy="861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5294" t="19792" r="27059" b="32292"/>
          <a:stretch>
            <a:fillRect/>
          </a:stretch>
        </p:blipFill>
        <p:spPr bwMode="auto">
          <a:xfrm>
            <a:off x="533400" y="342900"/>
            <a:ext cx="16002000" cy="966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294" t="29167" r="27059" b="23958"/>
          <a:stretch>
            <a:fillRect/>
          </a:stretch>
        </p:blipFill>
        <p:spPr bwMode="auto">
          <a:xfrm>
            <a:off x="762000" y="571500"/>
            <a:ext cx="17068800" cy="90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E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294" t="36458" r="26922" b="14826"/>
          <a:stretch>
            <a:fillRect/>
          </a:stretch>
        </p:blipFill>
        <p:spPr bwMode="auto">
          <a:xfrm>
            <a:off x="1447801" y="681804"/>
            <a:ext cx="15925800" cy="842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224</Words>
  <Application>Microsoft Office PowerPoint</Application>
  <PresentationFormat>Custom</PresentationFormat>
  <Paragraphs>54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TARGET</vt:lpstr>
      <vt:lpstr>FUNNEL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SESI INTERAKTIF</vt:lpstr>
      <vt:lpstr>Slide 19</vt:lpstr>
      <vt:lpstr>CONTENT PILLARS</vt:lpstr>
      <vt:lpstr>Slide 21</vt:lpstr>
      <vt:lpstr>VISIT:</vt:lpstr>
      <vt:lpstr>Slide 23</vt:lpstr>
      <vt:lpstr>Slide 24</vt:lpstr>
      <vt:lpstr>Slide 25</vt:lpstr>
      <vt:lpstr>Slide 26</vt:lpstr>
      <vt:lpstr>Slide 27</vt:lpstr>
      <vt:lpstr>Instagram</vt:lpstr>
      <vt:lpstr>Instagram</vt:lpstr>
      <vt:lpstr>Instagram</vt:lpstr>
      <vt:lpstr>WEBSITE</vt:lpstr>
      <vt:lpstr>EMAIL</vt:lpstr>
      <vt:lpstr>Slide 33</vt:lpstr>
      <vt:lpstr>TRY: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PHARMAPRENEUR_PENERAPAN STRATEGI PEMASARAN DIGITAL</dc:title>
  <dc:creator>Yuliastiika Official</dc:creator>
  <cp:keywords>DAEoGmmb3ls,BAEU-ZQvmLA</cp:keywords>
  <cp:lastModifiedBy>STIKES-9</cp:lastModifiedBy>
  <cp:revision>5</cp:revision>
  <dcterms:created xsi:type="dcterms:W3CDTF">2024-09-30T05:35:04Z</dcterms:created>
  <dcterms:modified xsi:type="dcterms:W3CDTF">2024-09-30T06:01:31Z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2021-09-06T00:00:00Z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2021-09-06T00:00:00Z</vt:filetime>
  </property>
</Properties>
</file>