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90" r:id="rId5"/>
    <p:sldId id="258" r:id="rId6"/>
    <p:sldId id="281" r:id="rId7"/>
    <p:sldId id="291" r:id="rId8"/>
    <p:sldId id="292" r:id="rId9"/>
    <p:sldId id="294" r:id="rId10"/>
    <p:sldId id="293" r:id="rId11"/>
    <p:sldId id="296" r:id="rId12"/>
    <p:sldId id="295" r:id="rId13"/>
    <p:sldId id="297" r:id="rId14"/>
    <p:sldId id="298" r:id="rId15"/>
    <p:sldId id="267" r:id="rId16"/>
  </p:sldIdLst>
  <p:sldSz cx="18288000" cy="10287000"/>
  <p:notesSz cx="6858000" cy="9144000"/>
  <p:embeddedFontLst>
    <p:embeddedFont>
      <p:font typeface="Annai MN" pitchFamily="2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morant Garamond Bold Italics" pitchFamily="2" charset="77"/>
      <p:regular r:id="rId23"/>
      <p:bold r:id="rId24"/>
      <p:italic r:id="rId25"/>
      <p:boldItalic r:id="rId26"/>
    </p:embeddedFont>
    <p:embeddedFont>
      <p:font typeface="Quicksand" pitchFamily="2" charset="77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1" autoAdjust="0"/>
    <p:restoredTop sz="74533" autoAdjust="0"/>
  </p:normalViewPr>
  <p:slideViewPr>
    <p:cSldViewPr>
      <p:cViewPr varScale="1">
        <p:scale>
          <a:sx n="51" d="100"/>
          <a:sy n="51" d="100"/>
        </p:scale>
        <p:origin x="2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08C8-30F5-1C48-83EC-272282AE4F2C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A4A5-9FD6-EA40-957D-46B82CEB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9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4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4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Tahapan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 Data Mining: </a:t>
            </a:r>
          </a:p>
          <a:p>
            <a:pPr marL="0" lvl="0" indent="0" algn="ctr">
              <a:spcBef>
                <a:spcPct val="0"/>
              </a:spcBef>
            </a:pPr>
            <a:r>
              <a:rPr lang="en-ID" sz="4800" b="0" i="0" u="none" strike="noStrike" dirty="0" err="1">
                <a:solidFill>
                  <a:srgbClr val="00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Pendekatan</a:t>
            </a: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 CRISP-DM dan Proses KDD</a:t>
            </a:r>
            <a:endParaRPr lang="en-US" sz="4800" b="1" u="sng" dirty="0">
              <a:solidFill>
                <a:srgbClr val="0F4662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3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923592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15443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66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Tahapan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66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Proses KDD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C464E-1F73-2CFB-6FAF-2C4A3A7036C7}"/>
              </a:ext>
            </a:extLst>
          </p:cNvPr>
          <p:cNvSpPr txBox="1"/>
          <p:nvPr/>
        </p:nvSpPr>
        <p:spPr>
          <a:xfrm>
            <a:off x="1028700" y="1615372"/>
            <a:ext cx="14899299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Seleksi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(Data Selection)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Memilih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subset data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relevan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database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dianalisis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buFont typeface="+mj-lt"/>
              <a:buAutoNum type="arabicPeriod"/>
            </a:pP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Pra-pemrosesan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(</a:t>
            </a: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Preprocessing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)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Membersihkan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inkonsistensi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hilang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dan outlier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mungkin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mempengaruhi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buFont typeface="+mj-lt"/>
              <a:buAutoNum type="arabicPeriod"/>
            </a:pP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Transformasi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(Data Transformation)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sesuai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normalisasi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penggabungan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  <a:p>
            <a:pPr lvl="1"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buFont typeface="+mj-lt"/>
              <a:buAutoNum type="arabicPeriod"/>
            </a:pP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Data Mining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Penerapan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  <a:p>
            <a:pPr lvl="1"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buFont typeface="+mj-lt"/>
              <a:buAutoNum type="arabicPeriod"/>
            </a:pP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Evaluasi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Interpretasi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(Evaluation and Interpretation)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Mengevaluasi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hasil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menginterpretasikan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temuan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mendapatkan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bermanfaat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59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06299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KDD vs Data Mining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D69991C-8F7D-6C28-7DED-78F7C77DA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7" y="2030622"/>
            <a:ext cx="12268200" cy="68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4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62306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6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Perbandingan</a:t>
            </a:r>
            <a:r>
              <a:rPr lang="en-ID" sz="6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6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antara</a:t>
            </a:r>
            <a:r>
              <a:rPr lang="en-ID" sz="6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CRISP-DM dan KDD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C464E-1F73-2CFB-6FAF-2C4A3A7036C7}"/>
              </a:ext>
            </a:extLst>
          </p:cNvPr>
          <p:cNvSpPr txBox="1"/>
          <p:nvPr/>
        </p:nvSpPr>
        <p:spPr>
          <a:xfrm>
            <a:off x="1028700" y="2005191"/>
            <a:ext cx="148992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Persamaan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36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Keduanya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merupakan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metodologi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data mining.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Fokus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pada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pemahaman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bisnis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evaluasi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hasil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berkaitan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tujuan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bisnis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just"/>
            <a:endParaRPr lang="en-ID" sz="36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3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Perbedaan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36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CRISP-DM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banyak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proyek-proyek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industri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pendekatan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standar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fokus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pada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siklus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bisnis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KDD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yang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berorientasi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akademik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fokus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pada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penemuan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basis data yang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19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6230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4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4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Penerapan</a:t>
            </a:r>
            <a:r>
              <a:rPr lang="en-ID" sz="4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Mining, CRISP-DM, dan KDD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C464E-1F73-2CFB-6FAF-2C4A3A7036C7}"/>
              </a:ext>
            </a:extLst>
          </p:cNvPr>
          <p:cNvSpPr txBox="1"/>
          <p:nvPr/>
        </p:nvSpPr>
        <p:spPr>
          <a:xfrm>
            <a:off x="1028700" y="2005191"/>
            <a:ext cx="14899299" cy="5006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Industri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36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6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Perbankan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Penggunaan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deteksi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penipuan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E-commerce: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Penggunaan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CRISP-DM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mengembangkan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sistem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rekomendasi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Kesehatan: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Penerapan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KDD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pasien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prediksi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penyakit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91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6230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4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Kesimpulan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C464E-1F73-2CFB-6FAF-2C4A3A7036C7}"/>
              </a:ext>
            </a:extLst>
          </p:cNvPr>
          <p:cNvSpPr txBox="1"/>
          <p:nvPr/>
        </p:nvSpPr>
        <p:spPr>
          <a:xfrm>
            <a:off x="1028700" y="2005191"/>
            <a:ext cx="148992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600" b="1" dirty="0" err="1">
                <a:latin typeface="Beirut" pitchFamily="2" charset="-78"/>
                <a:cs typeface="Beirut" pitchFamily="2" charset="-78"/>
              </a:rPr>
              <a:t>Ringkasan</a:t>
            </a:r>
            <a:r>
              <a:rPr lang="en-ID" sz="3600" b="1" dirty="0">
                <a:latin typeface="Beirut" pitchFamily="2" charset="-78"/>
                <a:cs typeface="Beirut" pitchFamily="2" charset="-78"/>
              </a:rPr>
              <a:t> Proses: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ID" sz="3600" dirty="0">
                <a:latin typeface="Beirut" pitchFamily="2" charset="-78"/>
                <a:cs typeface="Beirut" pitchFamily="2" charset="-78"/>
              </a:rPr>
              <a:t>Data mining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teknik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memungkinkan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kita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pola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dari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besar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.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ID" sz="3600" dirty="0">
                <a:latin typeface="Beirut" pitchFamily="2" charset="-78"/>
                <a:cs typeface="Beirut" pitchFamily="2" charset="-78"/>
              </a:rPr>
              <a:t>CRISP-DM dan KDD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metodologi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untuk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mendukung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proses data mining,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dari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pemahaman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bisnis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hingga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implementasi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model.</a:t>
            </a:r>
          </a:p>
          <a:p>
            <a:pPr algn="just"/>
            <a:endParaRPr lang="en-ID" sz="3600" dirty="0"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3600" b="1" dirty="0" err="1">
                <a:latin typeface="Beirut" pitchFamily="2" charset="-78"/>
                <a:cs typeface="Beirut" pitchFamily="2" charset="-78"/>
              </a:rPr>
              <a:t>Pentingnya</a:t>
            </a:r>
            <a:r>
              <a:rPr lang="en-ID" sz="3600" b="1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1" dirty="0" err="1">
                <a:latin typeface="Beirut" pitchFamily="2" charset="-78"/>
                <a:cs typeface="Beirut" pitchFamily="2" charset="-78"/>
              </a:rPr>
              <a:t>Pendekatan</a:t>
            </a:r>
            <a:r>
              <a:rPr lang="en-ID" sz="3600" b="1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1" dirty="0" err="1"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3600" b="1" dirty="0">
                <a:latin typeface="Beirut" pitchFamily="2" charset="-78"/>
                <a:cs typeface="Beirut" pitchFamily="2" charset="-78"/>
              </a:rPr>
              <a:t>: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en-ID" sz="3600" dirty="0" err="1"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kerangka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kerja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CRISP-DM dan KDD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dapat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membantu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dalam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menyelesaikan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masalah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bisnis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secara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lebih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efisien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mendapatkan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berharga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dirty="0" err="1">
                <a:latin typeface="Beirut" pitchFamily="2" charset="-78"/>
                <a:cs typeface="Beirut" pitchFamily="2" charset="-78"/>
              </a:rPr>
              <a:t>dari</a:t>
            </a:r>
            <a:r>
              <a:rPr lang="en-ID" sz="3600" dirty="0">
                <a:latin typeface="Beirut" pitchFamily="2" charset="-78"/>
                <a:cs typeface="Beirut" pitchFamily="2" charset="-78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67180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5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48000" y="2985619"/>
            <a:ext cx="1189348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Kemampuan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akhir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diharapkan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9781" y="4915507"/>
            <a:ext cx="13868400" cy="1198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Mahasiswa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mampu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menguraikan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tahapan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data mining </a:t>
            </a:r>
          </a:p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standar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antar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industri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(CRISP-DM)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Tahapan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1026" name="Picture 2" descr="Mengenal Data Mining Lebih Dalam | YukCoding">
            <a:extLst>
              <a:ext uri="{FF2B5EF4-FFF2-40B4-BE49-F238E27FC236}">
                <a16:creationId xmlns:a16="http://schemas.microsoft.com/office/drawing/2014/main" id="{41BC0710-D9A9-605C-2CE2-DA269CD9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30" y="2007781"/>
            <a:ext cx="12718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1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Tahapan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Mining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4E4614-AB5F-44FE-D96B-CD1A4F0014F0}"/>
              </a:ext>
            </a:extLst>
          </p:cNvPr>
          <p:cNvSpPr txBox="1"/>
          <p:nvPr/>
        </p:nvSpPr>
        <p:spPr>
          <a:xfrm>
            <a:off x="1028700" y="1701386"/>
            <a:ext cx="15125699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Tahapan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Proses Data Mining:</a:t>
            </a:r>
          </a:p>
          <a:p>
            <a:pPr algn="just"/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Data mining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melibatkan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tahapan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penting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mencapai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hasil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diinginkan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Berikut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tahapan-tahapannya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Define the problem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masalah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peluang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dipecahkan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mining.</a:t>
            </a:r>
          </a:p>
          <a:p>
            <a:pPr algn="just">
              <a:buFont typeface="+mj-lt"/>
              <a:buAutoNum type="arabicPeriod"/>
            </a:pPr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Identify Required Data</a:t>
            </a:r>
          </a:p>
          <a:p>
            <a:pPr marL="447675" indent="-447675" algn="just"/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	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Mengumpulkan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serta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emahami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sifat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kualitas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termasuk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distribusinya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3. Prepare dan Pre-Process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Membersihkan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memilih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format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siap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dianalisis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4. Model the Data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Menerapkan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algoritma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membangun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model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prediktif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5. Train and Test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Mengevaluasi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hasil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model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menentukan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apakah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hasilnya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memadai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sesuai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tujuan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r>
              <a:rPr lang="en-ID" sz="28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6. Verify and Deploy</a:t>
            </a:r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Mengimplementasikan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model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sistem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nyata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menghasilkan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2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9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CRISP-DM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2324100"/>
            <a:ext cx="14330382" cy="585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CRISP-DM (Cross-Industry Standard Process for Data Mining):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CRISP-DM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metodologi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paling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banyak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mining,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memberikan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panduan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mengeksekusi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proyek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awal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hingga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akhir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just">
              <a:lnSpc>
                <a:spcPct val="150000"/>
              </a:lnSpc>
            </a:pP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Mengapa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CRISP-DM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Penting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?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CRISP-DM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menyediakan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kerangka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kerja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fleksibel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diterapkan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di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industri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memberikan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pendekatan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langkah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demi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langkah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memastikan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proyek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mining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berjalan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efektif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Tahapan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CRISP-DM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3074" name="Picture 2" descr="CRISP-DM: Tahapan, Studi Kasus, Kelebihan, dan Kekurangan">
            <a:extLst>
              <a:ext uri="{FF2B5EF4-FFF2-40B4-BE49-F238E27FC236}">
                <a16:creationId xmlns:a16="http://schemas.microsoft.com/office/drawing/2014/main" id="{C80FC772-08BB-9979-B37B-0AE4B4CC9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00" y="1712654"/>
            <a:ext cx="9538487" cy="76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4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Tahapan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CRISP-DM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C464E-1F73-2CFB-6FAF-2C4A3A7036C7}"/>
              </a:ext>
            </a:extLst>
          </p:cNvPr>
          <p:cNvSpPr txBox="1"/>
          <p:nvPr/>
        </p:nvSpPr>
        <p:spPr>
          <a:xfrm>
            <a:off x="893059" y="1688981"/>
            <a:ext cx="14899299" cy="779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Pemahaman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(Business Understanding):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Menentukan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tujuan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proyek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masalah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diselesaikan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memahami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kebutuhan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Pemahaman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(Data Understanding):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Mengumpulkan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relevan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mengeksplorasi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data,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memahami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struktur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serta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masalah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potensial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Persiapan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(Data Preparation):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mentah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bersih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siap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diproses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melalui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seleksi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fitur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pembersihan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data,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transformasi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Pemodelan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Modeling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):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Memilih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teknik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data mining yang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sesuai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klasifikasi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regresi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clustering)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menerapkannya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membangun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model.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Evaluasi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(Evaluation):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Mengevaluasi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model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berdasarkan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metrik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yang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relevan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akurasi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precision, recall)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menentukan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apakah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model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memadai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diimplementasikan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Penerapan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(Deployment):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Mengimplementasikan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model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ke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lingkungan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bisnis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aplikasi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CRM,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sistem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rekomendasi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atau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prediksi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risiko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63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Apa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itu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KDD?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C464E-1F73-2CFB-6FAF-2C4A3A7036C7}"/>
              </a:ext>
            </a:extLst>
          </p:cNvPr>
          <p:cNvSpPr txBox="1"/>
          <p:nvPr/>
        </p:nvSpPr>
        <p:spPr>
          <a:xfrm>
            <a:off x="905463" y="2327344"/>
            <a:ext cx="148992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40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Definisi</a:t>
            </a:r>
            <a:r>
              <a:rPr lang="en-ID" sz="4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KDD (Knowledge Discovery in Databases):</a:t>
            </a:r>
            <a:endParaRPr lang="en-ID" sz="40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KDD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proses multi-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tahap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bertujuan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pengetahuan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baru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berguna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 Proses KDD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terdiri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serangkaian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langkah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tersembunyi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  <a:p>
            <a:pPr algn="just"/>
            <a:r>
              <a:rPr lang="en-ID" sz="4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KDD dan Data Mining:</a:t>
            </a:r>
            <a:endParaRPr lang="en-ID" sz="40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Data mining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salah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satu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langkah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proses KDD,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yaitu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langkah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di mana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algoritma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diterapkan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pola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7346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06299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66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Tahapan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66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6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Proses KDD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pic>
        <p:nvPicPr>
          <p:cNvPr id="5124" name="Picture 4" descr="KDD Process in Data Science: A Beginner's Guide | by Shawn Chumbar | Medium">
            <a:extLst>
              <a:ext uri="{FF2B5EF4-FFF2-40B4-BE49-F238E27FC236}">
                <a16:creationId xmlns:a16="http://schemas.microsoft.com/office/drawing/2014/main" id="{4AE554EB-58BA-764E-6E2C-066858C9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084758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8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6361</TotalTime>
  <Words>772</Words>
  <Application>Microsoft Macintosh PowerPoint</Application>
  <PresentationFormat>Custom</PresentationFormat>
  <Paragraphs>93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Cormorant Garamond Bold Italics</vt:lpstr>
      <vt:lpstr>Wingdings</vt:lpstr>
      <vt:lpstr>Beirut</vt:lpstr>
      <vt:lpstr>Annai MN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27</cp:revision>
  <dcterms:created xsi:type="dcterms:W3CDTF">2006-08-16T00:00:00Z</dcterms:created>
  <dcterms:modified xsi:type="dcterms:W3CDTF">2024-09-21T04:17:50Z</dcterms:modified>
  <dc:identifier>DAGQsQo1AXU</dc:identifier>
</cp:coreProperties>
</file>