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More Sugar" charset="1" panose="00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jpeg" Type="http://schemas.openxmlformats.org/officeDocument/2006/relationships/image"/><Relationship Id="rId11" Target="../media/image24.jpeg" Type="http://schemas.openxmlformats.org/officeDocument/2006/relationships/image"/><Relationship Id="rId12" Target="../media/image25.jpeg" Type="http://schemas.openxmlformats.org/officeDocument/2006/relationships/image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jpe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32.png" Type="http://schemas.openxmlformats.org/officeDocument/2006/relationships/image"/><Relationship Id="rId9" Target="../media/image33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43.png" Type="http://schemas.openxmlformats.org/officeDocument/2006/relationships/image"/><Relationship Id="rId15" Target="../media/image44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41.png" Type="http://schemas.openxmlformats.org/officeDocument/2006/relationships/image"/><Relationship Id="rId9" Target="../media/image4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22445" y="269014"/>
            <a:ext cx="2727845" cy="2613771"/>
          </a:xfrm>
          <a:custGeom>
            <a:avLst/>
            <a:gdLst/>
            <a:ahLst/>
            <a:cxnLst/>
            <a:rect r="r" b="b" t="t" l="l"/>
            <a:pathLst>
              <a:path h="2613771" w="2727845">
                <a:moveTo>
                  <a:pt x="0" y="0"/>
                </a:moveTo>
                <a:lnTo>
                  <a:pt x="2727844" y="0"/>
                </a:lnTo>
                <a:lnTo>
                  <a:pt x="2727844" y="2613772"/>
                </a:lnTo>
                <a:lnTo>
                  <a:pt x="0" y="26137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804174" y="7747471"/>
            <a:ext cx="20219802" cy="4411593"/>
          </a:xfrm>
          <a:custGeom>
            <a:avLst/>
            <a:gdLst/>
            <a:ahLst/>
            <a:cxnLst/>
            <a:rect r="r" b="b" t="t" l="l"/>
            <a:pathLst>
              <a:path h="4411593" w="20219802">
                <a:moveTo>
                  <a:pt x="0" y="0"/>
                </a:moveTo>
                <a:lnTo>
                  <a:pt x="20219802" y="0"/>
                </a:lnTo>
                <a:lnTo>
                  <a:pt x="20219802" y="4411593"/>
                </a:lnTo>
                <a:lnTo>
                  <a:pt x="0" y="4411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6838440">
            <a:off x="156007" y="5569621"/>
            <a:ext cx="2902353" cy="1350914"/>
          </a:xfrm>
          <a:custGeom>
            <a:avLst/>
            <a:gdLst/>
            <a:ahLst/>
            <a:cxnLst/>
            <a:rect r="r" b="b" t="t" l="l"/>
            <a:pathLst>
              <a:path h="1350914" w="2902353">
                <a:moveTo>
                  <a:pt x="0" y="0"/>
                </a:moveTo>
                <a:lnTo>
                  <a:pt x="2902354" y="0"/>
                </a:lnTo>
                <a:lnTo>
                  <a:pt x="2902354" y="1350913"/>
                </a:lnTo>
                <a:lnTo>
                  <a:pt x="0" y="13509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320743">
            <a:off x="886775" y="525028"/>
            <a:ext cx="2896893" cy="2775750"/>
          </a:xfrm>
          <a:custGeom>
            <a:avLst/>
            <a:gdLst/>
            <a:ahLst/>
            <a:cxnLst/>
            <a:rect r="r" b="b" t="t" l="l"/>
            <a:pathLst>
              <a:path h="2775750" w="2896893">
                <a:moveTo>
                  <a:pt x="0" y="0"/>
                </a:moveTo>
                <a:lnTo>
                  <a:pt x="2896893" y="0"/>
                </a:lnTo>
                <a:lnTo>
                  <a:pt x="2896893" y="2775750"/>
                </a:lnTo>
                <a:lnTo>
                  <a:pt x="0" y="2775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31633">
            <a:off x="1908770" y="5314310"/>
            <a:ext cx="2984695" cy="4083538"/>
          </a:xfrm>
          <a:custGeom>
            <a:avLst/>
            <a:gdLst/>
            <a:ahLst/>
            <a:cxnLst/>
            <a:rect r="r" b="b" t="t" l="l"/>
            <a:pathLst>
              <a:path h="4083538" w="2984695">
                <a:moveTo>
                  <a:pt x="0" y="0"/>
                </a:moveTo>
                <a:lnTo>
                  <a:pt x="2984695" y="0"/>
                </a:lnTo>
                <a:lnTo>
                  <a:pt x="2984695" y="4083538"/>
                </a:lnTo>
                <a:lnTo>
                  <a:pt x="0" y="40835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40792">
            <a:off x="3483703" y="8211311"/>
            <a:ext cx="2902353" cy="1350914"/>
          </a:xfrm>
          <a:custGeom>
            <a:avLst/>
            <a:gdLst/>
            <a:ahLst/>
            <a:cxnLst/>
            <a:rect r="r" b="b" t="t" l="l"/>
            <a:pathLst>
              <a:path h="1350914" w="2902353">
                <a:moveTo>
                  <a:pt x="0" y="0"/>
                </a:moveTo>
                <a:lnTo>
                  <a:pt x="2902353" y="0"/>
                </a:lnTo>
                <a:lnTo>
                  <a:pt x="2902353" y="1350914"/>
                </a:lnTo>
                <a:lnTo>
                  <a:pt x="0" y="13509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992433">
            <a:off x="6968228" y="7647646"/>
            <a:ext cx="1387277" cy="2291299"/>
          </a:xfrm>
          <a:custGeom>
            <a:avLst/>
            <a:gdLst/>
            <a:ahLst/>
            <a:cxnLst/>
            <a:rect r="r" b="b" t="t" l="l"/>
            <a:pathLst>
              <a:path h="2291299" w="1387277">
                <a:moveTo>
                  <a:pt x="0" y="0"/>
                </a:moveTo>
                <a:lnTo>
                  <a:pt x="1387277" y="0"/>
                </a:lnTo>
                <a:lnTo>
                  <a:pt x="1387277" y="2291299"/>
                </a:lnTo>
                <a:lnTo>
                  <a:pt x="0" y="22912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3209258">
            <a:off x="16155957" y="5867702"/>
            <a:ext cx="2902353" cy="1350914"/>
          </a:xfrm>
          <a:custGeom>
            <a:avLst/>
            <a:gdLst/>
            <a:ahLst/>
            <a:cxnLst/>
            <a:rect r="r" b="b" t="t" l="l"/>
            <a:pathLst>
              <a:path h="1350914" w="2902353">
                <a:moveTo>
                  <a:pt x="0" y="0"/>
                </a:moveTo>
                <a:lnTo>
                  <a:pt x="2902353" y="0"/>
                </a:lnTo>
                <a:lnTo>
                  <a:pt x="2902353" y="1350913"/>
                </a:lnTo>
                <a:lnTo>
                  <a:pt x="0" y="13509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01251">
            <a:off x="14117188" y="5907204"/>
            <a:ext cx="3631734" cy="3466655"/>
          </a:xfrm>
          <a:custGeom>
            <a:avLst/>
            <a:gdLst/>
            <a:ahLst/>
            <a:cxnLst/>
            <a:rect r="r" b="b" t="t" l="l"/>
            <a:pathLst>
              <a:path h="3466655" w="3631734">
                <a:moveTo>
                  <a:pt x="0" y="0"/>
                </a:moveTo>
                <a:lnTo>
                  <a:pt x="3631735" y="0"/>
                </a:lnTo>
                <a:lnTo>
                  <a:pt x="3631735" y="3466656"/>
                </a:lnTo>
                <a:lnTo>
                  <a:pt x="0" y="346665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059633" y="3880985"/>
            <a:ext cx="1006843" cy="743064"/>
          </a:xfrm>
          <a:custGeom>
            <a:avLst/>
            <a:gdLst/>
            <a:ahLst/>
            <a:cxnLst/>
            <a:rect r="r" b="b" t="t" l="l"/>
            <a:pathLst>
              <a:path h="743064" w="1006843">
                <a:moveTo>
                  <a:pt x="0" y="0"/>
                </a:moveTo>
                <a:lnTo>
                  <a:pt x="1006842" y="0"/>
                </a:lnTo>
                <a:lnTo>
                  <a:pt x="1006842" y="743063"/>
                </a:lnTo>
                <a:lnTo>
                  <a:pt x="0" y="74306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00341" y="3901577"/>
            <a:ext cx="1006843" cy="743064"/>
          </a:xfrm>
          <a:custGeom>
            <a:avLst/>
            <a:gdLst/>
            <a:ahLst/>
            <a:cxnLst/>
            <a:rect r="r" b="b" t="t" l="l"/>
            <a:pathLst>
              <a:path h="743064" w="1006843">
                <a:moveTo>
                  <a:pt x="0" y="0"/>
                </a:moveTo>
                <a:lnTo>
                  <a:pt x="1006843" y="0"/>
                </a:lnTo>
                <a:lnTo>
                  <a:pt x="1006843" y="743064"/>
                </a:lnTo>
                <a:lnTo>
                  <a:pt x="0" y="7430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3288874">
            <a:off x="11683364" y="7398815"/>
            <a:ext cx="1887982" cy="2262288"/>
          </a:xfrm>
          <a:custGeom>
            <a:avLst/>
            <a:gdLst/>
            <a:ahLst/>
            <a:cxnLst/>
            <a:rect r="r" b="b" t="t" l="l"/>
            <a:pathLst>
              <a:path h="2262288" w="1887982">
                <a:moveTo>
                  <a:pt x="0" y="0"/>
                </a:moveTo>
                <a:lnTo>
                  <a:pt x="1887982" y="0"/>
                </a:lnTo>
                <a:lnTo>
                  <a:pt x="1887982" y="2262288"/>
                </a:lnTo>
                <a:lnTo>
                  <a:pt x="0" y="226228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229130" y="9210204"/>
            <a:ext cx="1006843" cy="743064"/>
          </a:xfrm>
          <a:custGeom>
            <a:avLst/>
            <a:gdLst/>
            <a:ahLst/>
            <a:cxnLst/>
            <a:rect r="r" b="b" t="t" l="l"/>
            <a:pathLst>
              <a:path h="743064" w="1006843">
                <a:moveTo>
                  <a:pt x="0" y="0"/>
                </a:moveTo>
                <a:lnTo>
                  <a:pt x="1006842" y="0"/>
                </a:lnTo>
                <a:lnTo>
                  <a:pt x="1006842" y="743063"/>
                </a:lnTo>
                <a:lnTo>
                  <a:pt x="0" y="74306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25279" y="8886768"/>
            <a:ext cx="1006843" cy="743064"/>
          </a:xfrm>
          <a:custGeom>
            <a:avLst/>
            <a:gdLst/>
            <a:ahLst/>
            <a:cxnLst/>
            <a:rect r="r" b="b" t="t" l="l"/>
            <a:pathLst>
              <a:path h="743064" w="1006843">
                <a:moveTo>
                  <a:pt x="0" y="0"/>
                </a:moveTo>
                <a:lnTo>
                  <a:pt x="1006842" y="0"/>
                </a:lnTo>
                <a:lnTo>
                  <a:pt x="1006842" y="743064"/>
                </a:lnTo>
                <a:lnTo>
                  <a:pt x="0" y="7430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145148" y="3125771"/>
            <a:ext cx="12947740" cy="2980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06"/>
              </a:lnSpc>
            </a:pPr>
            <a:r>
              <a:rPr lang="en-US" sz="13647">
                <a:solidFill>
                  <a:srgbClr val="FFD9DD"/>
                </a:solidFill>
                <a:latin typeface="More Sugar"/>
                <a:ea typeface="More Sugar"/>
                <a:cs typeface="More Sugar"/>
                <a:sym typeface="More Sugar"/>
              </a:rPr>
              <a:t>MARTZELINNE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454518" y="1346585"/>
            <a:ext cx="8329000" cy="28083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06"/>
              </a:lnSpc>
              <a:spcBef>
                <a:spcPct val="0"/>
              </a:spcBef>
            </a:pPr>
            <a:r>
              <a:rPr lang="en-US" sz="13647">
                <a:solidFill>
                  <a:srgbClr val="FFD9DD"/>
                </a:solidFill>
                <a:latin typeface="More Sugar"/>
                <a:ea typeface="More Sugar"/>
                <a:cs typeface="More Sugar"/>
                <a:sym typeface="More Sugar"/>
              </a:rPr>
              <a:t>NICKENT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-1204157">
            <a:off x="4443290" y="-340460"/>
            <a:ext cx="1833659" cy="1756978"/>
          </a:xfrm>
          <a:custGeom>
            <a:avLst/>
            <a:gdLst/>
            <a:ahLst/>
            <a:cxnLst/>
            <a:rect r="r" b="b" t="t" l="l"/>
            <a:pathLst>
              <a:path h="1756978" w="1833659">
                <a:moveTo>
                  <a:pt x="0" y="0"/>
                </a:moveTo>
                <a:lnTo>
                  <a:pt x="1833658" y="0"/>
                </a:lnTo>
                <a:lnTo>
                  <a:pt x="1833658" y="1756978"/>
                </a:lnTo>
                <a:lnTo>
                  <a:pt x="0" y="17569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523095">
            <a:off x="12476129" y="21670"/>
            <a:ext cx="1833659" cy="1756978"/>
          </a:xfrm>
          <a:custGeom>
            <a:avLst/>
            <a:gdLst/>
            <a:ahLst/>
            <a:cxnLst/>
            <a:rect r="r" b="b" t="t" l="l"/>
            <a:pathLst>
              <a:path h="1756978" w="1833659">
                <a:moveTo>
                  <a:pt x="0" y="0"/>
                </a:moveTo>
                <a:lnTo>
                  <a:pt x="1833659" y="0"/>
                </a:lnTo>
                <a:lnTo>
                  <a:pt x="1833659" y="1756979"/>
                </a:lnTo>
                <a:lnTo>
                  <a:pt x="0" y="175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6984011" y="5303800"/>
            <a:ext cx="5270015" cy="14866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47"/>
              </a:lnSpc>
            </a:pPr>
            <a:r>
              <a:rPr lang="en-US" sz="7605">
                <a:solidFill>
                  <a:srgbClr val="BB7953"/>
                </a:solidFill>
                <a:latin typeface="More Sugar"/>
                <a:ea typeface="More Sugar"/>
                <a:cs typeface="More Sugar"/>
                <a:sym typeface="More Sugar"/>
              </a:rPr>
              <a:t>232323006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055921" y="-1359935"/>
            <a:ext cx="4169243" cy="3416089"/>
          </a:xfrm>
          <a:custGeom>
            <a:avLst/>
            <a:gdLst/>
            <a:ahLst/>
            <a:cxnLst/>
            <a:rect r="r" b="b" t="t" l="l"/>
            <a:pathLst>
              <a:path h="3416089" w="4169243">
                <a:moveTo>
                  <a:pt x="0" y="0"/>
                </a:moveTo>
                <a:lnTo>
                  <a:pt x="4169242" y="0"/>
                </a:lnTo>
                <a:lnTo>
                  <a:pt x="4169242" y="3416089"/>
                </a:lnTo>
                <a:lnTo>
                  <a:pt x="0" y="34160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418623">
            <a:off x="4080722" y="7801838"/>
            <a:ext cx="20219802" cy="4411593"/>
          </a:xfrm>
          <a:custGeom>
            <a:avLst/>
            <a:gdLst/>
            <a:ahLst/>
            <a:cxnLst/>
            <a:rect r="r" b="b" t="t" l="l"/>
            <a:pathLst>
              <a:path h="4411593" w="20219802">
                <a:moveTo>
                  <a:pt x="0" y="0"/>
                </a:moveTo>
                <a:lnTo>
                  <a:pt x="20219802" y="0"/>
                </a:lnTo>
                <a:lnTo>
                  <a:pt x="20219802" y="4411593"/>
                </a:lnTo>
                <a:lnTo>
                  <a:pt x="0" y="44115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278891">
            <a:off x="14801691" y="7061057"/>
            <a:ext cx="3050371" cy="2473574"/>
          </a:xfrm>
          <a:custGeom>
            <a:avLst/>
            <a:gdLst/>
            <a:ahLst/>
            <a:cxnLst/>
            <a:rect r="r" b="b" t="t" l="l"/>
            <a:pathLst>
              <a:path h="2473574" w="3050371">
                <a:moveTo>
                  <a:pt x="0" y="0"/>
                </a:moveTo>
                <a:lnTo>
                  <a:pt x="3050371" y="0"/>
                </a:lnTo>
                <a:lnTo>
                  <a:pt x="3050371" y="2473573"/>
                </a:lnTo>
                <a:lnTo>
                  <a:pt x="0" y="24735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454978" y="-805386"/>
            <a:ext cx="4169243" cy="3416089"/>
          </a:xfrm>
          <a:custGeom>
            <a:avLst/>
            <a:gdLst/>
            <a:ahLst/>
            <a:cxnLst/>
            <a:rect r="r" b="b" t="t" l="l"/>
            <a:pathLst>
              <a:path h="3416089" w="4169243">
                <a:moveTo>
                  <a:pt x="0" y="0"/>
                </a:moveTo>
                <a:lnTo>
                  <a:pt x="4169243" y="0"/>
                </a:lnTo>
                <a:lnTo>
                  <a:pt x="4169243" y="3416089"/>
                </a:lnTo>
                <a:lnTo>
                  <a:pt x="0" y="34160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848618">
            <a:off x="244420" y="7310270"/>
            <a:ext cx="1568559" cy="1420259"/>
          </a:xfrm>
          <a:custGeom>
            <a:avLst/>
            <a:gdLst/>
            <a:ahLst/>
            <a:cxnLst/>
            <a:rect r="r" b="b" t="t" l="l"/>
            <a:pathLst>
              <a:path h="1420259" w="1568559">
                <a:moveTo>
                  <a:pt x="0" y="0"/>
                </a:moveTo>
                <a:lnTo>
                  <a:pt x="1568560" y="0"/>
                </a:lnTo>
                <a:lnTo>
                  <a:pt x="1568560" y="1420259"/>
                </a:lnTo>
                <a:lnTo>
                  <a:pt x="0" y="14202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848618">
            <a:off x="3290476" y="-379829"/>
            <a:ext cx="1855628" cy="1680187"/>
          </a:xfrm>
          <a:custGeom>
            <a:avLst/>
            <a:gdLst/>
            <a:ahLst/>
            <a:cxnLst/>
            <a:rect r="r" b="b" t="t" l="l"/>
            <a:pathLst>
              <a:path h="1680187" w="1855628">
                <a:moveTo>
                  <a:pt x="0" y="0"/>
                </a:moveTo>
                <a:lnTo>
                  <a:pt x="1855628" y="0"/>
                </a:lnTo>
                <a:lnTo>
                  <a:pt x="1855628" y="1680187"/>
                </a:lnTo>
                <a:lnTo>
                  <a:pt x="0" y="16801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48618">
            <a:off x="12027695" y="8536589"/>
            <a:ext cx="2201379" cy="1993248"/>
          </a:xfrm>
          <a:custGeom>
            <a:avLst/>
            <a:gdLst/>
            <a:ahLst/>
            <a:cxnLst/>
            <a:rect r="r" b="b" t="t" l="l"/>
            <a:pathLst>
              <a:path h="1993248" w="2201379">
                <a:moveTo>
                  <a:pt x="0" y="0"/>
                </a:moveTo>
                <a:lnTo>
                  <a:pt x="2201379" y="0"/>
                </a:lnTo>
                <a:lnTo>
                  <a:pt x="2201379" y="1993249"/>
                </a:lnTo>
                <a:lnTo>
                  <a:pt x="0" y="19932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901675">
            <a:off x="1267516" y="8929549"/>
            <a:ext cx="2381314" cy="2156171"/>
          </a:xfrm>
          <a:custGeom>
            <a:avLst/>
            <a:gdLst/>
            <a:ahLst/>
            <a:cxnLst/>
            <a:rect r="r" b="b" t="t" l="l"/>
            <a:pathLst>
              <a:path h="2156171" w="2381314">
                <a:moveTo>
                  <a:pt x="0" y="0"/>
                </a:moveTo>
                <a:lnTo>
                  <a:pt x="2381313" y="0"/>
                </a:lnTo>
                <a:lnTo>
                  <a:pt x="2381313" y="2156171"/>
                </a:lnTo>
                <a:lnTo>
                  <a:pt x="0" y="21561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064817">
            <a:off x="4315975" y="7633366"/>
            <a:ext cx="1249895" cy="1131723"/>
          </a:xfrm>
          <a:custGeom>
            <a:avLst/>
            <a:gdLst/>
            <a:ahLst/>
            <a:cxnLst/>
            <a:rect r="r" b="b" t="t" l="l"/>
            <a:pathLst>
              <a:path h="1131723" w="1249895">
                <a:moveTo>
                  <a:pt x="0" y="0"/>
                </a:moveTo>
                <a:lnTo>
                  <a:pt x="1249895" y="0"/>
                </a:lnTo>
                <a:lnTo>
                  <a:pt x="1249895" y="1131723"/>
                </a:lnTo>
                <a:lnTo>
                  <a:pt x="0" y="1131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704218" y="3959716"/>
            <a:ext cx="4697979" cy="4697979"/>
          </a:xfrm>
          <a:custGeom>
            <a:avLst/>
            <a:gdLst/>
            <a:ahLst/>
            <a:cxnLst/>
            <a:rect r="r" b="b" t="t" l="l"/>
            <a:pathLst>
              <a:path h="4697979" w="4697979">
                <a:moveTo>
                  <a:pt x="0" y="0"/>
                </a:moveTo>
                <a:lnTo>
                  <a:pt x="4697979" y="0"/>
                </a:lnTo>
                <a:lnTo>
                  <a:pt x="4697979" y="4697979"/>
                </a:lnTo>
                <a:lnTo>
                  <a:pt x="0" y="46979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65176" y="2874358"/>
            <a:ext cx="4843436" cy="6054295"/>
          </a:xfrm>
          <a:custGeom>
            <a:avLst/>
            <a:gdLst/>
            <a:ahLst/>
            <a:cxnLst/>
            <a:rect r="r" b="b" t="t" l="l"/>
            <a:pathLst>
              <a:path h="6054295" w="4843436">
                <a:moveTo>
                  <a:pt x="0" y="0"/>
                </a:moveTo>
                <a:lnTo>
                  <a:pt x="4843437" y="0"/>
                </a:lnTo>
                <a:lnTo>
                  <a:pt x="4843437" y="6054295"/>
                </a:lnTo>
                <a:lnTo>
                  <a:pt x="0" y="605429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804713" y="2974411"/>
            <a:ext cx="4115739" cy="5954242"/>
          </a:xfrm>
          <a:custGeom>
            <a:avLst/>
            <a:gdLst/>
            <a:ahLst/>
            <a:cxnLst/>
            <a:rect r="r" b="b" t="t" l="l"/>
            <a:pathLst>
              <a:path h="5954242" w="4115739">
                <a:moveTo>
                  <a:pt x="0" y="0"/>
                </a:moveTo>
                <a:lnTo>
                  <a:pt x="4115740" y="0"/>
                </a:lnTo>
                <a:lnTo>
                  <a:pt x="4115740" y="5954242"/>
                </a:lnTo>
                <a:lnTo>
                  <a:pt x="0" y="595424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483287" y="1358731"/>
            <a:ext cx="7321427" cy="1251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68"/>
              </a:lnSpc>
            </a:pPr>
            <a:r>
              <a:rPr lang="en-US" sz="7334">
                <a:solidFill>
                  <a:srgbClr val="FFD9DD"/>
                </a:solidFill>
                <a:latin typeface="More Sugar"/>
                <a:ea typeface="More Sugar"/>
                <a:cs typeface="More Sugar"/>
                <a:sym typeface="More Sugar"/>
              </a:rPr>
              <a:t>REFERENSI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356359">
            <a:off x="-6481337" y="8614117"/>
            <a:ext cx="20219802" cy="4411593"/>
          </a:xfrm>
          <a:custGeom>
            <a:avLst/>
            <a:gdLst/>
            <a:ahLst/>
            <a:cxnLst/>
            <a:rect r="r" b="b" t="t" l="l"/>
            <a:pathLst>
              <a:path h="4411593" w="20219802">
                <a:moveTo>
                  <a:pt x="0" y="0"/>
                </a:moveTo>
                <a:lnTo>
                  <a:pt x="20219802" y="0"/>
                </a:lnTo>
                <a:lnTo>
                  <a:pt x="20219802" y="4411593"/>
                </a:lnTo>
                <a:lnTo>
                  <a:pt x="0" y="4411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09095">
            <a:off x="674935" y="6531911"/>
            <a:ext cx="2117252" cy="4114800"/>
          </a:xfrm>
          <a:custGeom>
            <a:avLst/>
            <a:gdLst/>
            <a:ahLst/>
            <a:cxnLst/>
            <a:rect r="r" b="b" t="t" l="l"/>
            <a:pathLst>
              <a:path h="4114800" w="2117252">
                <a:moveTo>
                  <a:pt x="0" y="0"/>
                </a:moveTo>
                <a:lnTo>
                  <a:pt x="2117251" y="0"/>
                </a:lnTo>
                <a:lnTo>
                  <a:pt x="211725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356359">
            <a:off x="5121500" y="-2205797"/>
            <a:ext cx="20219802" cy="4411593"/>
          </a:xfrm>
          <a:custGeom>
            <a:avLst/>
            <a:gdLst/>
            <a:ahLst/>
            <a:cxnLst/>
            <a:rect r="r" b="b" t="t" l="l"/>
            <a:pathLst>
              <a:path h="4411593" w="20219802">
                <a:moveTo>
                  <a:pt x="0" y="0"/>
                </a:moveTo>
                <a:lnTo>
                  <a:pt x="20219802" y="0"/>
                </a:lnTo>
                <a:lnTo>
                  <a:pt x="20219802" y="4411594"/>
                </a:lnTo>
                <a:lnTo>
                  <a:pt x="0" y="441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304166" y="116410"/>
            <a:ext cx="2361230" cy="2125107"/>
          </a:xfrm>
          <a:custGeom>
            <a:avLst/>
            <a:gdLst/>
            <a:ahLst/>
            <a:cxnLst/>
            <a:rect r="r" b="b" t="t" l="l"/>
            <a:pathLst>
              <a:path h="2125107" w="2361230">
                <a:moveTo>
                  <a:pt x="0" y="0"/>
                </a:moveTo>
                <a:lnTo>
                  <a:pt x="2361230" y="0"/>
                </a:lnTo>
                <a:lnTo>
                  <a:pt x="2361230" y="2125107"/>
                </a:lnTo>
                <a:lnTo>
                  <a:pt x="0" y="21251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88790" y="5152141"/>
            <a:ext cx="1317490" cy="1650614"/>
          </a:xfrm>
          <a:custGeom>
            <a:avLst/>
            <a:gdLst/>
            <a:ahLst/>
            <a:cxnLst/>
            <a:rect r="r" b="b" t="t" l="l"/>
            <a:pathLst>
              <a:path h="1650614" w="1317490">
                <a:moveTo>
                  <a:pt x="0" y="0"/>
                </a:moveTo>
                <a:lnTo>
                  <a:pt x="1317490" y="0"/>
                </a:lnTo>
                <a:lnTo>
                  <a:pt x="1317490" y="1650614"/>
                </a:lnTo>
                <a:lnTo>
                  <a:pt x="0" y="16506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695877" y="5226447"/>
            <a:ext cx="1191974" cy="1493361"/>
          </a:xfrm>
          <a:custGeom>
            <a:avLst/>
            <a:gdLst/>
            <a:ahLst/>
            <a:cxnLst/>
            <a:rect r="r" b="b" t="t" l="l"/>
            <a:pathLst>
              <a:path h="1493361" w="1191974">
                <a:moveTo>
                  <a:pt x="0" y="0"/>
                </a:moveTo>
                <a:lnTo>
                  <a:pt x="1191973" y="0"/>
                </a:lnTo>
                <a:lnTo>
                  <a:pt x="1191973" y="1493361"/>
                </a:lnTo>
                <a:lnTo>
                  <a:pt x="0" y="1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086894" y="-464661"/>
            <a:ext cx="1191974" cy="1493361"/>
          </a:xfrm>
          <a:custGeom>
            <a:avLst/>
            <a:gdLst/>
            <a:ahLst/>
            <a:cxnLst/>
            <a:rect r="r" b="b" t="t" l="l"/>
            <a:pathLst>
              <a:path h="1493361" w="1191974">
                <a:moveTo>
                  <a:pt x="0" y="0"/>
                </a:moveTo>
                <a:lnTo>
                  <a:pt x="1191973" y="0"/>
                </a:lnTo>
                <a:lnTo>
                  <a:pt x="1191973" y="1493361"/>
                </a:lnTo>
                <a:lnTo>
                  <a:pt x="0" y="14933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3084420">
            <a:off x="2962834" y="8226209"/>
            <a:ext cx="1794001" cy="1614601"/>
          </a:xfrm>
          <a:custGeom>
            <a:avLst/>
            <a:gdLst/>
            <a:ahLst/>
            <a:cxnLst/>
            <a:rect r="r" b="b" t="t" l="l"/>
            <a:pathLst>
              <a:path h="1614601" w="1794001">
                <a:moveTo>
                  <a:pt x="0" y="0"/>
                </a:moveTo>
                <a:lnTo>
                  <a:pt x="1794002" y="0"/>
                </a:lnTo>
                <a:lnTo>
                  <a:pt x="1794002" y="1614602"/>
                </a:lnTo>
                <a:lnTo>
                  <a:pt x="0" y="16146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-696574">
            <a:off x="16310123" y="287358"/>
            <a:ext cx="2117252" cy="4114800"/>
          </a:xfrm>
          <a:custGeom>
            <a:avLst/>
            <a:gdLst/>
            <a:ahLst/>
            <a:cxnLst/>
            <a:rect r="r" b="b" t="t" l="l"/>
            <a:pathLst>
              <a:path h="4114800" w="2117252">
                <a:moveTo>
                  <a:pt x="2117252" y="0"/>
                </a:moveTo>
                <a:lnTo>
                  <a:pt x="0" y="0"/>
                </a:lnTo>
                <a:lnTo>
                  <a:pt x="0" y="4114800"/>
                </a:lnTo>
                <a:lnTo>
                  <a:pt x="2117252" y="4114800"/>
                </a:lnTo>
                <a:lnTo>
                  <a:pt x="211725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836832" y="2344758"/>
            <a:ext cx="5435199" cy="6356958"/>
          </a:xfrm>
          <a:custGeom>
            <a:avLst/>
            <a:gdLst/>
            <a:ahLst/>
            <a:cxnLst/>
            <a:rect r="r" b="b" t="t" l="l"/>
            <a:pathLst>
              <a:path h="6356958" w="5435199">
                <a:moveTo>
                  <a:pt x="0" y="0"/>
                </a:moveTo>
                <a:lnTo>
                  <a:pt x="5435200" y="0"/>
                </a:lnTo>
                <a:lnTo>
                  <a:pt x="5435200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1383018"/>
            <a:ext cx="13217046" cy="550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BB7953"/>
                </a:solidFill>
                <a:latin typeface="More Sugar"/>
                <a:ea typeface="More Sugar"/>
                <a:cs typeface="More Sugar"/>
                <a:sym typeface="More Sugar"/>
              </a:rPr>
              <a:t>MAKE UP YANG AKAN DI BUAT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13376" y="3059922"/>
            <a:ext cx="12597552" cy="5699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19"/>
              </a:lnSpc>
            </a:pPr>
            <a:r>
              <a:rPr lang="en-US" sz="3228">
                <a:solidFill>
                  <a:srgbClr val="BB7953"/>
                </a:solidFill>
                <a:latin typeface="More Sugar"/>
                <a:ea typeface="More Sugar"/>
                <a:cs typeface="More Sugar"/>
                <a:sym typeface="More Sugar"/>
              </a:rPr>
              <a:t>﻿1. FOUNDATION </a:t>
            </a:r>
          </a:p>
          <a:p>
            <a:pPr algn="l">
              <a:lnSpc>
                <a:spcPts val="4519"/>
              </a:lnSpc>
            </a:pPr>
            <a:r>
              <a:rPr lang="en-US" sz="3228">
                <a:solidFill>
                  <a:srgbClr val="BB7953"/>
                </a:solidFill>
                <a:latin typeface="More Sugar"/>
                <a:ea typeface="More Sugar"/>
                <a:cs typeface="More Sugar"/>
                <a:sym typeface="More Sugar"/>
              </a:rPr>
              <a:t>﻿2. BEDAK PADAT</a:t>
            </a:r>
          </a:p>
          <a:p>
            <a:pPr algn="l">
              <a:lnSpc>
                <a:spcPts val="4519"/>
              </a:lnSpc>
            </a:pPr>
            <a:r>
              <a:rPr lang="en-US" sz="3228">
                <a:solidFill>
                  <a:srgbClr val="BB7953"/>
                </a:solidFill>
                <a:latin typeface="More Sugar"/>
                <a:ea typeface="More Sugar"/>
                <a:cs typeface="More Sugar"/>
                <a:sym typeface="More Sugar"/>
              </a:rPr>
              <a:t>﻿3. BEDAK TABUR </a:t>
            </a:r>
          </a:p>
          <a:p>
            <a:pPr algn="l">
              <a:lnSpc>
                <a:spcPts val="4519"/>
              </a:lnSpc>
            </a:pPr>
            <a:r>
              <a:rPr lang="en-US" sz="3228">
                <a:solidFill>
                  <a:srgbClr val="BB7953"/>
                </a:solidFill>
                <a:latin typeface="More Sugar"/>
                <a:ea typeface="More Sugar"/>
                <a:cs typeface="More Sugar"/>
                <a:sym typeface="More Sugar"/>
              </a:rPr>
              <a:t>﻿4. EYESHADOW </a:t>
            </a:r>
          </a:p>
          <a:p>
            <a:pPr algn="l">
              <a:lnSpc>
                <a:spcPts val="4519"/>
              </a:lnSpc>
            </a:pPr>
            <a:r>
              <a:rPr lang="en-US" sz="3228">
                <a:solidFill>
                  <a:srgbClr val="BB7953"/>
                </a:solidFill>
                <a:latin typeface="More Sugar"/>
                <a:ea typeface="More Sugar"/>
                <a:cs typeface="More Sugar"/>
                <a:sym typeface="More Sugar"/>
              </a:rPr>
              <a:t>﻿5. FACE PAINTING</a:t>
            </a:r>
          </a:p>
          <a:p>
            <a:pPr algn="l">
              <a:lnSpc>
                <a:spcPts val="4519"/>
              </a:lnSpc>
            </a:pPr>
            <a:r>
              <a:rPr lang="en-US" sz="3228">
                <a:solidFill>
                  <a:srgbClr val="BB7953"/>
                </a:solidFill>
                <a:latin typeface="More Sugar"/>
                <a:ea typeface="More Sugar"/>
                <a:cs typeface="More Sugar"/>
                <a:sym typeface="More Sugar"/>
              </a:rPr>
              <a:t>﻿6. SOFLANS </a:t>
            </a:r>
          </a:p>
          <a:p>
            <a:pPr algn="l">
              <a:lnSpc>
                <a:spcPts val="4519"/>
              </a:lnSpc>
            </a:pPr>
            <a:r>
              <a:rPr lang="en-US" sz="3228">
                <a:solidFill>
                  <a:srgbClr val="BB7953"/>
                </a:solidFill>
                <a:latin typeface="More Sugar"/>
                <a:ea typeface="More Sugar"/>
                <a:cs typeface="More Sugar"/>
                <a:sym typeface="More Sugar"/>
              </a:rPr>
              <a:t>﻿7. TISU</a:t>
            </a:r>
          </a:p>
          <a:p>
            <a:pPr algn="l">
              <a:lnSpc>
                <a:spcPts val="4519"/>
              </a:lnSpc>
            </a:pPr>
            <a:r>
              <a:rPr lang="en-US" sz="3228">
                <a:solidFill>
                  <a:srgbClr val="BB7953"/>
                </a:solidFill>
                <a:latin typeface="More Sugar"/>
                <a:ea typeface="More Sugar"/>
                <a:cs typeface="More Sugar"/>
                <a:sym typeface="More Sugar"/>
              </a:rPr>
              <a:t>﻿8. LEM BULUMATA</a:t>
            </a:r>
          </a:p>
          <a:p>
            <a:pPr algn="l">
              <a:lnSpc>
                <a:spcPts val="4519"/>
              </a:lnSpc>
            </a:pPr>
            <a:r>
              <a:rPr lang="en-US" sz="3228">
                <a:solidFill>
                  <a:srgbClr val="BB7953"/>
                </a:solidFill>
                <a:latin typeface="More Sugar"/>
                <a:ea typeface="More Sugar"/>
                <a:cs typeface="More Sugar"/>
                <a:sym typeface="More Sugar"/>
              </a:rPr>
              <a:t>﻿9. PEWARNA MAKANAN SEBAGAI DARAH </a:t>
            </a:r>
          </a:p>
          <a:p>
            <a:pPr algn="l">
              <a:lnSpc>
                <a:spcPts val="4519"/>
              </a:lnSpc>
            </a:pPr>
            <a:r>
              <a:rPr lang="en-US" sz="3228">
                <a:solidFill>
                  <a:srgbClr val="BB7953"/>
                </a:solidFill>
                <a:latin typeface="More Sugar"/>
                <a:ea typeface="More Sugar"/>
                <a:cs typeface="More Sugar"/>
                <a:sym typeface="More Sugar"/>
              </a:rPr>
              <a:t>.﻿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315941">
            <a:off x="413246" y="6691134"/>
            <a:ext cx="2680341" cy="3829059"/>
          </a:xfrm>
          <a:custGeom>
            <a:avLst/>
            <a:gdLst/>
            <a:ahLst/>
            <a:cxnLst/>
            <a:rect r="r" b="b" t="t" l="l"/>
            <a:pathLst>
              <a:path h="3829059" w="2680341">
                <a:moveTo>
                  <a:pt x="0" y="0"/>
                </a:moveTo>
                <a:lnTo>
                  <a:pt x="2680341" y="0"/>
                </a:lnTo>
                <a:lnTo>
                  <a:pt x="2680341" y="3829059"/>
                </a:lnTo>
                <a:lnTo>
                  <a:pt x="0" y="38290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931019" y="9284193"/>
            <a:ext cx="2902353" cy="1350914"/>
          </a:xfrm>
          <a:custGeom>
            <a:avLst/>
            <a:gdLst/>
            <a:ahLst/>
            <a:cxnLst/>
            <a:rect r="r" b="b" t="t" l="l"/>
            <a:pathLst>
              <a:path h="1350914" w="2902353">
                <a:moveTo>
                  <a:pt x="0" y="0"/>
                </a:moveTo>
                <a:lnTo>
                  <a:pt x="2902354" y="0"/>
                </a:lnTo>
                <a:lnTo>
                  <a:pt x="2902354" y="1350914"/>
                </a:lnTo>
                <a:lnTo>
                  <a:pt x="0" y="13509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-555794"/>
            <a:ext cx="2377248" cy="2057400"/>
          </a:xfrm>
          <a:custGeom>
            <a:avLst/>
            <a:gdLst/>
            <a:ahLst/>
            <a:cxnLst/>
            <a:rect r="r" b="b" t="t" l="l"/>
            <a:pathLst>
              <a:path h="2057400" w="2377248">
                <a:moveTo>
                  <a:pt x="0" y="0"/>
                </a:moveTo>
                <a:lnTo>
                  <a:pt x="2377248" y="0"/>
                </a:lnTo>
                <a:lnTo>
                  <a:pt x="237724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527944" y="330031"/>
            <a:ext cx="13968417" cy="2559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19"/>
              </a:lnSpc>
            </a:pPr>
            <a:r>
              <a:rPr lang="en-US" sz="7370">
                <a:solidFill>
                  <a:srgbClr val="FFD9DD"/>
                </a:solidFill>
                <a:latin typeface="More Sugar"/>
                <a:ea typeface="More Sugar"/>
                <a:cs typeface="More Sugar"/>
                <a:sym typeface="More Sugar"/>
              </a:rPr>
              <a:t>BAHAN MATERIAL YANG DI GUNAKAN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956666">
            <a:off x="17065407" y="5609281"/>
            <a:ext cx="2265871" cy="1054660"/>
          </a:xfrm>
          <a:custGeom>
            <a:avLst/>
            <a:gdLst/>
            <a:ahLst/>
            <a:cxnLst/>
            <a:rect r="r" b="b" t="t" l="l"/>
            <a:pathLst>
              <a:path h="1054660" w="2265871">
                <a:moveTo>
                  <a:pt x="0" y="0"/>
                </a:moveTo>
                <a:lnTo>
                  <a:pt x="2265871" y="0"/>
                </a:lnTo>
                <a:lnTo>
                  <a:pt x="2265871" y="1054660"/>
                </a:lnTo>
                <a:lnTo>
                  <a:pt x="0" y="10546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2699999">
            <a:off x="17204677" y="1913535"/>
            <a:ext cx="1611101" cy="1394334"/>
          </a:xfrm>
          <a:custGeom>
            <a:avLst/>
            <a:gdLst/>
            <a:ahLst/>
            <a:cxnLst/>
            <a:rect r="r" b="b" t="t" l="l"/>
            <a:pathLst>
              <a:path h="1394334" w="1611101">
                <a:moveTo>
                  <a:pt x="0" y="0"/>
                </a:moveTo>
                <a:lnTo>
                  <a:pt x="1611100" y="0"/>
                </a:lnTo>
                <a:lnTo>
                  <a:pt x="1611100" y="1394335"/>
                </a:lnTo>
                <a:lnTo>
                  <a:pt x="0" y="13943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6019221">
            <a:off x="-1451177" y="4000826"/>
            <a:ext cx="2902353" cy="1350914"/>
          </a:xfrm>
          <a:custGeom>
            <a:avLst/>
            <a:gdLst/>
            <a:ahLst/>
            <a:cxnLst/>
            <a:rect r="r" b="b" t="t" l="l"/>
            <a:pathLst>
              <a:path h="1350914" w="2902353">
                <a:moveTo>
                  <a:pt x="0" y="0"/>
                </a:moveTo>
                <a:lnTo>
                  <a:pt x="2902354" y="0"/>
                </a:lnTo>
                <a:lnTo>
                  <a:pt x="2902354" y="1350914"/>
                </a:lnTo>
                <a:lnTo>
                  <a:pt x="0" y="13509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8911934">
            <a:off x="16031273" y="8492417"/>
            <a:ext cx="2902353" cy="1350914"/>
          </a:xfrm>
          <a:custGeom>
            <a:avLst/>
            <a:gdLst/>
            <a:ahLst/>
            <a:cxnLst/>
            <a:rect r="r" b="b" t="t" l="l"/>
            <a:pathLst>
              <a:path h="1350914" w="2902353">
                <a:moveTo>
                  <a:pt x="0" y="0"/>
                </a:moveTo>
                <a:lnTo>
                  <a:pt x="2902353" y="0"/>
                </a:lnTo>
                <a:lnTo>
                  <a:pt x="2902353" y="1350914"/>
                </a:lnTo>
                <a:lnTo>
                  <a:pt x="0" y="13509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2699999">
            <a:off x="6503959" y="9262483"/>
            <a:ext cx="1611101" cy="1394334"/>
          </a:xfrm>
          <a:custGeom>
            <a:avLst/>
            <a:gdLst/>
            <a:ahLst/>
            <a:cxnLst/>
            <a:rect r="r" b="b" t="t" l="l"/>
            <a:pathLst>
              <a:path h="1394334" w="1611101">
                <a:moveTo>
                  <a:pt x="0" y="0"/>
                </a:moveTo>
                <a:lnTo>
                  <a:pt x="1611101" y="0"/>
                </a:lnTo>
                <a:lnTo>
                  <a:pt x="1611101" y="1394334"/>
                </a:lnTo>
                <a:lnTo>
                  <a:pt x="0" y="13943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699999">
            <a:off x="5027822" y="-772493"/>
            <a:ext cx="1611101" cy="1394334"/>
          </a:xfrm>
          <a:custGeom>
            <a:avLst/>
            <a:gdLst/>
            <a:ahLst/>
            <a:cxnLst/>
            <a:rect r="r" b="b" t="t" l="l"/>
            <a:pathLst>
              <a:path h="1394334" w="1611101">
                <a:moveTo>
                  <a:pt x="0" y="0"/>
                </a:moveTo>
                <a:lnTo>
                  <a:pt x="1611101" y="0"/>
                </a:lnTo>
                <a:lnTo>
                  <a:pt x="1611101" y="1394335"/>
                </a:lnTo>
                <a:lnTo>
                  <a:pt x="0" y="13943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821094" y="-1104026"/>
            <a:ext cx="2377248" cy="2057400"/>
          </a:xfrm>
          <a:custGeom>
            <a:avLst/>
            <a:gdLst/>
            <a:ahLst/>
            <a:cxnLst/>
            <a:rect r="r" b="b" t="t" l="l"/>
            <a:pathLst>
              <a:path h="2057400" w="2377248">
                <a:moveTo>
                  <a:pt x="0" y="0"/>
                </a:moveTo>
                <a:lnTo>
                  <a:pt x="2377248" y="0"/>
                </a:lnTo>
                <a:lnTo>
                  <a:pt x="237724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9604813">
            <a:off x="14695928" y="9649608"/>
            <a:ext cx="1611101" cy="1394334"/>
          </a:xfrm>
          <a:custGeom>
            <a:avLst/>
            <a:gdLst/>
            <a:ahLst/>
            <a:cxnLst/>
            <a:rect r="r" b="b" t="t" l="l"/>
            <a:pathLst>
              <a:path h="1394334" w="1611101">
                <a:moveTo>
                  <a:pt x="0" y="0"/>
                </a:moveTo>
                <a:lnTo>
                  <a:pt x="1611101" y="0"/>
                </a:lnTo>
                <a:lnTo>
                  <a:pt x="1611101" y="1394334"/>
                </a:lnTo>
                <a:lnTo>
                  <a:pt x="0" y="13943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19150" y="8081203"/>
            <a:ext cx="20219802" cy="4411593"/>
          </a:xfrm>
          <a:custGeom>
            <a:avLst/>
            <a:gdLst/>
            <a:ahLst/>
            <a:cxnLst/>
            <a:rect r="r" b="b" t="t" l="l"/>
            <a:pathLst>
              <a:path h="4411593" w="20219802">
                <a:moveTo>
                  <a:pt x="0" y="0"/>
                </a:moveTo>
                <a:lnTo>
                  <a:pt x="20219802" y="0"/>
                </a:lnTo>
                <a:lnTo>
                  <a:pt x="20219802" y="4411594"/>
                </a:lnTo>
                <a:lnTo>
                  <a:pt x="0" y="44115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929767" y="5114874"/>
            <a:ext cx="4521969" cy="4597196"/>
          </a:xfrm>
          <a:custGeom>
            <a:avLst/>
            <a:gdLst/>
            <a:ahLst/>
            <a:cxnLst/>
            <a:rect r="r" b="b" t="t" l="l"/>
            <a:pathLst>
              <a:path h="4597196" w="4521969">
                <a:moveTo>
                  <a:pt x="0" y="0"/>
                </a:moveTo>
                <a:lnTo>
                  <a:pt x="4521968" y="0"/>
                </a:lnTo>
                <a:lnTo>
                  <a:pt x="4521968" y="4597196"/>
                </a:lnTo>
                <a:lnTo>
                  <a:pt x="0" y="45971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29851" y="7413472"/>
            <a:ext cx="2618944" cy="2357050"/>
          </a:xfrm>
          <a:custGeom>
            <a:avLst/>
            <a:gdLst/>
            <a:ahLst/>
            <a:cxnLst/>
            <a:rect r="r" b="b" t="t" l="l"/>
            <a:pathLst>
              <a:path h="2357050" w="2618944">
                <a:moveTo>
                  <a:pt x="0" y="0"/>
                </a:moveTo>
                <a:lnTo>
                  <a:pt x="2618944" y="0"/>
                </a:lnTo>
                <a:lnTo>
                  <a:pt x="2618944" y="2357049"/>
                </a:lnTo>
                <a:lnTo>
                  <a:pt x="0" y="23570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5279128" y="6856394"/>
            <a:ext cx="1980172" cy="1782154"/>
          </a:xfrm>
          <a:custGeom>
            <a:avLst/>
            <a:gdLst/>
            <a:ahLst/>
            <a:cxnLst/>
            <a:rect r="r" b="b" t="t" l="l"/>
            <a:pathLst>
              <a:path h="1782154" w="1980172">
                <a:moveTo>
                  <a:pt x="1980172" y="0"/>
                </a:moveTo>
                <a:lnTo>
                  <a:pt x="0" y="0"/>
                </a:lnTo>
                <a:lnTo>
                  <a:pt x="0" y="1782154"/>
                </a:lnTo>
                <a:lnTo>
                  <a:pt x="1980172" y="1782154"/>
                </a:lnTo>
                <a:lnTo>
                  <a:pt x="198017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686936" y="-2716999"/>
            <a:ext cx="20219802" cy="4411593"/>
          </a:xfrm>
          <a:custGeom>
            <a:avLst/>
            <a:gdLst/>
            <a:ahLst/>
            <a:cxnLst/>
            <a:rect r="r" b="b" t="t" l="l"/>
            <a:pathLst>
              <a:path h="4411593" w="20219802">
                <a:moveTo>
                  <a:pt x="0" y="0"/>
                </a:moveTo>
                <a:lnTo>
                  <a:pt x="20219801" y="0"/>
                </a:lnTo>
                <a:lnTo>
                  <a:pt x="20219801" y="4411593"/>
                </a:lnTo>
                <a:lnTo>
                  <a:pt x="0" y="44115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035201" y="-679345"/>
            <a:ext cx="4808015" cy="3939470"/>
          </a:xfrm>
          <a:custGeom>
            <a:avLst/>
            <a:gdLst/>
            <a:ahLst/>
            <a:cxnLst/>
            <a:rect r="r" b="b" t="t" l="l"/>
            <a:pathLst>
              <a:path h="3939470" w="4808015">
                <a:moveTo>
                  <a:pt x="0" y="0"/>
                </a:moveTo>
                <a:lnTo>
                  <a:pt x="4808015" y="0"/>
                </a:lnTo>
                <a:lnTo>
                  <a:pt x="4808015" y="3939471"/>
                </a:lnTo>
                <a:lnTo>
                  <a:pt x="0" y="39394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1883593" y="547327"/>
            <a:ext cx="5125416" cy="4199534"/>
          </a:xfrm>
          <a:custGeom>
            <a:avLst/>
            <a:gdLst/>
            <a:ahLst/>
            <a:cxnLst/>
            <a:rect r="r" b="b" t="t" l="l"/>
            <a:pathLst>
              <a:path h="4199534" w="5125416">
                <a:moveTo>
                  <a:pt x="0" y="0"/>
                </a:moveTo>
                <a:lnTo>
                  <a:pt x="5125416" y="0"/>
                </a:lnTo>
                <a:lnTo>
                  <a:pt x="5125416" y="4199534"/>
                </a:lnTo>
                <a:lnTo>
                  <a:pt x="0" y="41995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534852" y="246881"/>
            <a:ext cx="1413943" cy="1043510"/>
          </a:xfrm>
          <a:custGeom>
            <a:avLst/>
            <a:gdLst/>
            <a:ahLst/>
            <a:cxnLst/>
            <a:rect r="r" b="b" t="t" l="l"/>
            <a:pathLst>
              <a:path h="1043510" w="1413943">
                <a:moveTo>
                  <a:pt x="0" y="0"/>
                </a:moveTo>
                <a:lnTo>
                  <a:pt x="1413943" y="0"/>
                </a:lnTo>
                <a:lnTo>
                  <a:pt x="1413943" y="1043510"/>
                </a:lnTo>
                <a:lnTo>
                  <a:pt x="0" y="10435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439209" y="4154202"/>
            <a:ext cx="1352213" cy="997951"/>
          </a:xfrm>
          <a:custGeom>
            <a:avLst/>
            <a:gdLst/>
            <a:ahLst/>
            <a:cxnLst/>
            <a:rect r="r" b="b" t="t" l="l"/>
            <a:pathLst>
              <a:path h="997951" w="1352213">
                <a:moveTo>
                  <a:pt x="0" y="0"/>
                </a:moveTo>
                <a:lnTo>
                  <a:pt x="1352212" y="0"/>
                </a:lnTo>
                <a:lnTo>
                  <a:pt x="1352212" y="997952"/>
                </a:lnTo>
                <a:lnTo>
                  <a:pt x="0" y="9979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372577" y="5986289"/>
            <a:ext cx="1006843" cy="743064"/>
          </a:xfrm>
          <a:custGeom>
            <a:avLst/>
            <a:gdLst/>
            <a:ahLst/>
            <a:cxnLst/>
            <a:rect r="r" b="b" t="t" l="l"/>
            <a:pathLst>
              <a:path h="743064" w="1006843">
                <a:moveTo>
                  <a:pt x="0" y="0"/>
                </a:moveTo>
                <a:lnTo>
                  <a:pt x="1006842" y="0"/>
                </a:lnTo>
                <a:lnTo>
                  <a:pt x="1006842" y="743063"/>
                </a:lnTo>
                <a:lnTo>
                  <a:pt x="0" y="7430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710459" y="-195737"/>
            <a:ext cx="1006843" cy="743064"/>
          </a:xfrm>
          <a:custGeom>
            <a:avLst/>
            <a:gdLst/>
            <a:ahLst/>
            <a:cxnLst/>
            <a:rect r="r" b="b" t="t" l="l"/>
            <a:pathLst>
              <a:path h="743064" w="1006843">
                <a:moveTo>
                  <a:pt x="0" y="0"/>
                </a:moveTo>
                <a:lnTo>
                  <a:pt x="1006842" y="0"/>
                </a:lnTo>
                <a:lnTo>
                  <a:pt x="1006842" y="743064"/>
                </a:lnTo>
                <a:lnTo>
                  <a:pt x="0" y="74306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970116">
            <a:off x="5052557" y="7516010"/>
            <a:ext cx="1696849" cy="1536419"/>
          </a:xfrm>
          <a:custGeom>
            <a:avLst/>
            <a:gdLst/>
            <a:ahLst/>
            <a:cxnLst/>
            <a:rect r="r" b="b" t="t" l="l"/>
            <a:pathLst>
              <a:path h="1536419" w="1696849">
                <a:moveTo>
                  <a:pt x="0" y="0"/>
                </a:moveTo>
                <a:lnTo>
                  <a:pt x="1696848" y="0"/>
                </a:lnTo>
                <a:lnTo>
                  <a:pt x="1696848" y="1536419"/>
                </a:lnTo>
                <a:lnTo>
                  <a:pt x="0" y="153641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948795" y="2389919"/>
            <a:ext cx="10948340" cy="3260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06"/>
              </a:lnSpc>
            </a:pPr>
            <a:r>
              <a:rPr lang="en-US" sz="13647">
                <a:solidFill>
                  <a:srgbClr val="FFD9DD"/>
                </a:solidFill>
                <a:latin typeface="More Sugar"/>
                <a:ea typeface="More Sugar"/>
                <a:cs typeface="More Sugar"/>
                <a:sym typeface="More Sugar"/>
              </a:rPr>
              <a:t>Terima Kasih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925713">
            <a:off x="11983547" y="6810130"/>
            <a:ext cx="1788783" cy="1619661"/>
          </a:xfrm>
          <a:custGeom>
            <a:avLst/>
            <a:gdLst/>
            <a:ahLst/>
            <a:cxnLst/>
            <a:rect r="r" b="b" t="t" l="l"/>
            <a:pathLst>
              <a:path h="1619661" w="1788783">
                <a:moveTo>
                  <a:pt x="0" y="0"/>
                </a:moveTo>
                <a:lnTo>
                  <a:pt x="1788783" y="0"/>
                </a:lnTo>
                <a:lnTo>
                  <a:pt x="1788783" y="1619661"/>
                </a:lnTo>
                <a:lnTo>
                  <a:pt x="0" y="161966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DAGU9ilTKzk</dc:identifier>
  <dcterms:modified xsi:type="dcterms:W3CDTF">2011-08-01T06:04:30Z</dcterms:modified>
  <cp:revision>1</cp:revision>
  <dc:title>Presentasi</dc:title>
</cp:coreProperties>
</file>