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2" y="13447"/>
            <a:ext cx="1246095" cy="13115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4" r="12954" b="17871"/>
          <a:stretch/>
        </p:blipFill>
        <p:spPr>
          <a:xfrm>
            <a:off x="10602132" y="84138"/>
            <a:ext cx="1486776" cy="1038225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Pembelajaran Daring Kolaboratif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43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482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425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Pembelajaran Daring Kolaboratif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577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291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52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255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605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741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5312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8519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6266" y="67235"/>
            <a:ext cx="1047657" cy="1102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953" y="67235"/>
            <a:ext cx="1972236" cy="10354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1" t="20208" r="13139" b="19227"/>
          <a:stretch/>
        </p:blipFill>
        <p:spPr>
          <a:xfrm>
            <a:off x="11037204" y="67235"/>
            <a:ext cx="1008530" cy="847165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5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2197"/>
          </a:xfrm>
        </p:spPr>
        <p:txBody>
          <a:bodyPr/>
          <a:lstStyle/>
          <a:p>
            <a:r>
              <a:rPr lang="en-US" dirty="0"/>
              <a:t>BAB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60320"/>
            <a:ext cx="9144000" cy="2697480"/>
          </a:xfrm>
        </p:spPr>
        <p:txBody>
          <a:bodyPr>
            <a:normAutofit/>
          </a:bodyPr>
          <a:lstStyle/>
          <a:p>
            <a:r>
              <a:rPr lang="en-US" sz="4800" dirty="0"/>
              <a:t>BUILD POSITIVE RELATIONSHIPS WITH EMPLOYEES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391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53E1A-9EA2-6A89-FCF3-F9C3A4024E2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23331" y="1811977"/>
            <a:ext cx="5181600" cy="4351338"/>
          </a:xfrm>
        </p:spPr>
        <p:txBody>
          <a:bodyPr/>
          <a:lstStyle/>
          <a:p>
            <a:r>
              <a:rPr lang="en-US" dirty="0" smtClean="0"/>
              <a:t>Thank you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1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Google Sans"/>
              </a:rPr>
              <a:t>Employee relations is an effort to maintain a positive relationship between the company and employees</a:t>
            </a:r>
            <a:r>
              <a:rPr lang="en-US" dirty="0" smtClean="0">
                <a:latin typeface="Google Sans"/>
              </a:rPr>
              <a:t>.</a:t>
            </a:r>
          </a:p>
          <a:p>
            <a:pPr algn="just"/>
            <a:r>
              <a:rPr lang="en-US" dirty="0" smtClean="0">
                <a:latin typeface="Google Sans"/>
              </a:rPr>
              <a:t>A </a:t>
            </a:r>
            <a:r>
              <a:rPr lang="en-US" dirty="0">
                <a:latin typeface="Google Sans"/>
              </a:rPr>
              <a:t>good relationship between the company and employees can produce several benefits, such as: </a:t>
            </a:r>
            <a:endParaRPr lang="en-US" dirty="0" smtClean="0">
              <a:latin typeface="Google Sans"/>
            </a:endParaRPr>
          </a:p>
          <a:p>
            <a:pPr marL="723900" indent="-338138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Increase </a:t>
            </a:r>
            <a:r>
              <a:rPr lang="en-US" dirty="0">
                <a:latin typeface="Google Sans"/>
              </a:rPr>
              <a:t>employee loyalty, </a:t>
            </a:r>
            <a:endParaRPr lang="en-US" dirty="0" smtClean="0">
              <a:latin typeface="Google Sans"/>
            </a:endParaRPr>
          </a:p>
          <a:p>
            <a:pPr marL="723900" indent="-338138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Increase </a:t>
            </a:r>
            <a:r>
              <a:rPr lang="en-US" dirty="0">
                <a:latin typeface="Google Sans"/>
              </a:rPr>
              <a:t>employee engagement, </a:t>
            </a:r>
            <a:endParaRPr lang="en-US" dirty="0" smtClean="0">
              <a:latin typeface="Google Sans"/>
            </a:endParaRPr>
          </a:p>
          <a:p>
            <a:pPr marL="723900" indent="-338138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Reducing </a:t>
            </a:r>
            <a:r>
              <a:rPr lang="en-US" dirty="0">
                <a:latin typeface="Google Sans"/>
              </a:rPr>
              <a:t>employee turnover, </a:t>
            </a:r>
            <a:endParaRPr lang="en-US" dirty="0" smtClean="0">
              <a:latin typeface="Google Sans"/>
            </a:endParaRPr>
          </a:p>
          <a:p>
            <a:pPr marL="723900" indent="-338138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Creating </a:t>
            </a:r>
            <a:r>
              <a:rPr lang="en-US" dirty="0">
                <a:latin typeface="Google Sans"/>
              </a:rPr>
              <a:t>a positive company culture, </a:t>
            </a:r>
            <a:endParaRPr lang="en-US" dirty="0" smtClean="0">
              <a:latin typeface="Google Sans"/>
            </a:endParaRPr>
          </a:p>
          <a:p>
            <a:pPr marL="723900" indent="-338138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Increase </a:t>
            </a:r>
            <a:r>
              <a:rPr lang="en-US" dirty="0">
                <a:latin typeface="Google Sans"/>
              </a:rPr>
              <a:t>work productivity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6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157" y="1064524"/>
            <a:ext cx="10028408" cy="999699"/>
          </a:xfrm>
        </p:spPr>
        <p:txBody>
          <a:bodyPr>
            <a:normAutofit fontScale="90000"/>
          </a:bodyPr>
          <a:lstStyle/>
          <a:p>
            <a:pPr fontAlgn="ctr"/>
            <a:r>
              <a:rPr lang="en-US" sz="3600" dirty="0"/>
              <a:t>Here are some things you can do to build a good relationship with your employees: 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157" y="2170834"/>
            <a:ext cx="10515600" cy="36021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>
                <a:solidFill>
                  <a:srgbClr val="001D35"/>
                </a:solidFill>
                <a:latin typeface="Google Sans"/>
              </a:rPr>
              <a:t>Making time for employees, such as having lunch together, celebrating birthdays, and visiting sick employees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Setting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a good example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Respect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each other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Resolve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conflicts as early as possible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Accepting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criticism and suggestions </a:t>
            </a:r>
            <a:endParaRPr lang="en-US" sz="2800" dirty="0" smtClean="0">
              <a:solidFill>
                <a:srgbClr val="001D35"/>
              </a:solidFill>
              <a:latin typeface="Google San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Creating </a:t>
            </a:r>
            <a:r>
              <a:rPr lang="en-US" sz="2800" dirty="0">
                <a:solidFill>
                  <a:srgbClr val="001D35"/>
                </a:solidFill>
                <a:latin typeface="Google Sans"/>
              </a:rPr>
              <a:t>a comfortable work </a:t>
            </a:r>
            <a:r>
              <a:rPr lang="en-US" sz="2800" dirty="0" smtClean="0">
                <a:solidFill>
                  <a:srgbClr val="001D35"/>
                </a:solidFill>
                <a:latin typeface="Google Sans"/>
              </a:rPr>
              <a:t>environment</a:t>
            </a:r>
            <a:endParaRPr lang="en-US" sz="2800" dirty="0">
              <a:solidFill>
                <a:srgbClr val="001D35"/>
              </a:solidFill>
              <a:latin typeface="Google San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1157" y="5599962"/>
            <a:ext cx="104002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Employee relations are usually managed by the HR department. </a:t>
            </a:r>
          </a:p>
        </p:txBody>
      </p:sp>
    </p:spTree>
    <p:extLst>
      <p:ext uri="{BB962C8B-B14F-4D97-AF65-F5344CB8AC3E}">
        <p14:creationId xmlns:p14="http://schemas.microsoft.com/office/powerpoint/2010/main" val="287196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Building and Maintaining positive Employee Relations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814326"/>
          </a:xfrm>
        </p:spPr>
        <p:txBody>
          <a:bodyPr>
            <a:normAutofit/>
          </a:bodyPr>
          <a:lstStyle/>
          <a:p>
            <a:pPr marL="0" indent="0" algn="just" fontAlgn="ctr">
              <a:buNone/>
            </a:pPr>
            <a:r>
              <a:rPr lang="en-US" sz="3200" dirty="0">
                <a:latin typeface="Google Sans"/>
              </a:rPr>
              <a:t>Building and maintaining positive employee relations can be done in the following ways: </a:t>
            </a:r>
            <a:endParaRPr lang="en-US" sz="3200" dirty="0" smtClean="0">
              <a:latin typeface="Google Sans"/>
            </a:endParaRPr>
          </a:p>
          <a:p>
            <a:pPr algn="just" fontAlgn="ctr"/>
            <a:r>
              <a:rPr lang="en-US" sz="3200" dirty="0" smtClean="0">
                <a:latin typeface="Google Sans"/>
              </a:rPr>
              <a:t>Open </a:t>
            </a:r>
            <a:r>
              <a:rPr lang="en-US" sz="3200" dirty="0">
                <a:latin typeface="Google Sans"/>
              </a:rPr>
              <a:t>and honest communication: Effective and honest communication can help you understand the needs, sentiments, and company culture of your employees</a:t>
            </a:r>
            <a:r>
              <a:rPr lang="en-US" sz="3200" dirty="0" smtClean="0">
                <a:latin typeface="Google Sans"/>
              </a:rPr>
              <a:t>.</a:t>
            </a:r>
          </a:p>
          <a:p>
            <a:pPr algn="just" fontAlgn="ctr"/>
            <a:r>
              <a:rPr lang="en-US" sz="3200" dirty="0" smtClean="0">
                <a:latin typeface="Google Sans"/>
              </a:rPr>
              <a:t>Mutual </a:t>
            </a:r>
            <a:r>
              <a:rPr lang="en-US" sz="3200" dirty="0">
                <a:latin typeface="Google Sans"/>
              </a:rPr>
              <a:t>respect: Respect and appreciate fellow employees regardless of status or religion.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54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DAB3-BBF7-1638-C414-DBFBB18BA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Continued....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322363"/>
            <a:ext cx="10515600" cy="5170512"/>
          </a:xfrm>
        </p:spPr>
        <p:txBody>
          <a:bodyPr>
            <a:noAutofit/>
          </a:bodyPr>
          <a:lstStyle/>
          <a:p>
            <a:pPr marL="0" indent="0" algn="just" fontAlgn="ctr">
              <a:buNone/>
            </a:pPr>
            <a:r>
              <a:rPr lang="en-US" sz="2400" dirty="0"/>
              <a:t>3. Be friendly: Be friendly to everyone. </a:t>
            </a:r>
            <a:endParaRPr lang="en-US" sz="2400" dirty="0" smtClean="0"/>
          </a:p>
          <a:p>
            <a:pPr marL="0" indent="0" algn="just" fontAlgn="ctr">
              <a:buNone/>
            </a:pPr>
            <a:r>
              <a:rPr lang="en-US" sz="2400" dirty="0" smtClean="0"/>
              <a:t>4</a:t>
            </a:r>
            <a:r>
              <a:rPr lang="en-US" sz="2400" dirty="0"/>
              <a:t>. Helping each other: Always try to help each other deal with any problems that exist by finding solutions together. </a:t>
            </a:r>
            <a:endParaRPr lang="en-US" sz="2400" dirty="0" smtClean="0"/>
          </a:p>
          <a:p>
            <a:pPr marL="0" indent="0" algn="just" fontAlgn="ctr">
              <a:buNone/>
            </a:pPr>
            <a:r>
              <a:rPr lang="en-US" sz="2400" dirty="0" smtClean="0"/>
              <a:t>5</a:t>
            </a:r>
            <a:r>
              <a:rPr lang="en-US" sz="2400" dirty="0"/>
              <a:t>. Avoid gossip: Avoid gossip. </a:t>
            </a:r>
            <a:endParaRPr lang="en-US" sz="2400" dirty="0" smtClean="0"/>
          </a:p>
          <a:p>
            <a:pPr marL="0" indent="0" algn="just" fontAlgn="ctr">
              <a:buNone/>
            </a:pPr>
            <a:r>
              <a:rPr lang="en-US" sz="2400" dirty="0" smtClean="0"/>
              <a:t>6</a:t>
            </a:r>
            <a:r>
              <a:rPr lang="en-US" sz="2400" dirty="0"/>
              <a:t>. Support fellow team members: Support your fellow team members. </a:t>
            </a:r>
            <a:endParaRPr lang="en-US" sz="2400" dirty="0" smtClean="0"/>
          </a:p>
          <a:p>
            <a:pPr marL="0" indent="0" algn="just" fontAlgn="ctr">
              <a:buNone/>
            </a:pPr>
            <a:r>
              <a:rPr lang="en-US" sz="2400" dirty="0" smtClean="0"/>
              <a:t>7</a:t>
            </a:r>
            <a:r>
              <a:rPr lang="en-US" sz="2400" dirty="0"/>
              <a:t>. Speak the truth: Speak the truth</a:t>
            </a:r>
            <a:r>
              <a:rPr lang="en-US" sz="2400" dirty="0" smtClean="0"/>
              <a:t>.</a:t>
            </a:r>
          </a:p>
          <a:p>
            <a:pPr marL="0" indent="0" algn="just" fontAlgn="ctr">
              <a:buNone/>
            </a:pPr>
            <a:r>
              <a:rPr lang="en-US" sz="2400" dirty="0" smtClean="0"/>
              <a:t>8</a:t>
            </a:r>
            <a:r>
              <a:rPr lang="en-US" sz="2400" dirty="0"/>
              <a:t>. Be a good listener: Being a good </a:t>
            </a:r>
            <a:r>
              <a:rPr lang="en-US" sz="2400" dirty="0" smtClean="0"/>
              <a:t>listener</a:t>
            </a:r>
          </a:p>
          <a:p>
            <a:pPr marL="0" indent="0" algn="just" fontAlgn="ctr">
              <a:buNone/>
            </a:pPr>
            <a:r>
              <a:rPr lang="en-US" sz="2400" dirty="0" smtClean="0"/>
              <a:t>9</a:t>
            </a:r>
            <a:r>
              <a:rPr lang="en-US" sz="2400" dirty="0"/>
              <a:t>. Establishing relationships outside of work: Establishing relationships outside of </a:t>
            </a:r>
            <a:r>
              <a:rPr lang="en-US" sz="2400" dirty="0" smtClean="0"/>
              <a:t>work</a:t>
            </a:r>
          </a:p>
          <a:p>
            <a:pPr marL="0" indent="0" algn="just" fontAlgn="ctr">
              <a:buNone/>
            </a:pPr>
            <a:r>
              <a:rPr lang="en-US" sz="2400" dirty="0" smtClean="0"/>
              <a:t>10</a:t>
            </a:r>
            <a:r>
              <a:rPr lang="en-US" sz="2400" dirty="0"/>
              <a:t>. Resolve conflicts as early as possible: Deal with problems as early as </a:t>
            </a:r>
            <a:r>
              <a:rPr lang="en-US" sz="2400" dirty="0" smtClean="0"/>
              <a:t>possible</a:t>
            </a:r>
          </a:p>
          <a:p>
            <a:pPr marL="0" indent="0" algn="just" fontAlgn="ctr">
              <a:buNone/>
            </a:pPr>
            <a:r>
              <a:rPr lang="en-US" sz="2400" dirty="0" smtClean="0"/>
              <a:t>11</a:t>
            </a:r>
            <a:r>
              <a:rPr lang="en-US" sz="2400" dirty="0"/>
              <a:t>. Accept criticism and suggestions: Accept criticism and suggestions. </a:t>
            </a:r>
            <a:endParaRPr lang="en-US" sz="2400" dirty="0" smtClean="0"/>
          </a:p>
          <a:p>
            <a:pPr marL="0" indent="0" algn="just" fontAlgn="ctr">
              <a:buNone/>
            </a:pPr>
            <a:r>
              <a:rPr lang="en-US" sz="2400" dirty="0" smtClean="0"/>
              <a:t>12</a:t>
            </a:r>
            <a:r>
              <a:rPr lang="en-US" sz="2400" dirty="0"/>
              <a:t>. Create a comfortable working environment: Create a comfortable working environment. 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94113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9BC2A-4F63-A87E-C88A-5E61E3F5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Ethics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7FC9F-B7A6-E095-C296-BB55588987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001D35"/>
                </a:solidFill>
                <a:latin typeface="Google Sans"/>
              </a:rPr>
              <a:t>Organizational ethics are the values, principles, and standards that guide the behavior of individuals and groups within an organization.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algn="just"/>
            <a:r>
              <a:rPr lang="en-US" dirty="0" smtClean="0">
                <a:solidFill>
                  <a:srgbClr val="001D35"/>
                </a:solidFill>
                <a:latin typeface="Google Sans"/>
              </a:rPr>
              <a:t>Organizational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ethics is also known as business ethics.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D152F-9634-F13F-9C54-371CB63162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1F1F1F"/>
                </a:solidFill>
                <a:latin typeface="Google Sans"/>
              </a:rPr>
              <a:t>Organizational ethics emphasize the need for a set of values that each member lives by. These values relate to the regulation of how to behave and behave properly such as respect, honesty, fairness, and responsibility.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5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2AB3F-1B74-3727-16EE-D6BEA450F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55077"/>
            <a:ext cx="5181600" cy="5121886"/>
          </a:xfrm>
        </p:spPr>
        <p:txBody>
          <a:bodyPr>
            <a:normAutofit fontScale="55000" lnSpcReduction="20000"/>
          </a:bodyPr>
          <a:lstStyle/>
          <a:p>
            <a:pPr fontAlgn="ctr"/>
            <a:r>
              <a:rPr lang="en-US" sz="5100" dirty="0">
                <a:latin typeface="Google Sans"/>
              </a:rPr>
              <a:t>Organizational ethics has several benefits, including: </a:t>
            </a:r>
            <a:endParaRPr lang="en-US" sz="5100" dirty="0" smtClean="0">
              <a:latin typeface="Google Sans"/>
            </a:endParaRPr>
          </a:p>
          <a:p>
            <a:pPr marL="627063" indent="-354013" algn="just" fontAlgn="ctr">
              <a:buFont typeface="+mj-lt"/>
              <a:buAutoNum type="arabicPeriod"/>
            </a:pPr>
            <a:r>
              <a:rPr lang="en-US" sz="5100" dirty="0" smtClean="0">
                <a:latin typeface="Google Sans"/>
              </a:rPr>
              <a:t>Improving </a:t>
            </a:r>
            <a:r>
              <a:rPr lang="en-US" sz="5100" dirty="0">
                <a:latin typeface="Google Sans"/>
              </a:rPr>
              <a:t>organizational morale </a:t>
            </a:r>
            <a:endParaRPr lang="en-US" sz="5100" dirty="0" smtClean="0">
              <a:latin typeface="Google Sans"/>
            </a:endParaRPr>
          </a:p>
          <a:p>
            <a:pPr marL="627063" indent="-354013" algn="just" fontAlgn="ctr">
              <a:buFont typeface="+mj-lt"/>
              <a:buAutoNum type="arabicPeriod"/>
            </a:pPr>
            <a:r>
              <a:rPr lang="en-US" sz="5100" dirty="0" smtClean="0">
                <a:latin typeface="Google Sans"/>
              </a:rPr>
              <a:t>Fosters </a:t>
            </a:r>
            <a:r>
              <a:rPr lang="en-US" sz="5100" dirty="0">
                <a:latin typeface="Google Sans"/>
              </a:rPr>
              <a:t>a sense of responsibility to the organization </a:t>
            </a:r>
            <a:endParaRPr lang="en-US" sz="5100" dirty="0" smtClean="0">
              <a:latin typeface="Google Sans"/>
            </a:endParaRPr>
          </a:p>
          <a:p>
            <a:pPr marL="627063" indent="-354013" algn="just" fontAlgn="ctr">
              <a:buFont typeface="+mj-lt"/>
              <a:buAutoNum type="arabicPeriod"/>
            </a:pPr>
            <a:r>
              <a:rPr lang="en-US" sz="5100" dirty="0" smtClean="0">
                <a:latin typeface="Google Sans"/>
              </a:rPr>
              <a:t>Creating </a:t>
            </a:r>
            <a:r>
              <a:rPr lang="en-US" sz="5100" dirty="0">
                <a:latin typeface="Google Sans"/>
              </a:rPr>
              <a:t>a healthy and productive work environment </a:t>
            </a:r>
            <a:endParaRPr lang="en-US" sz="5100" dirty="0" smtClean="0">
              <a:latin typeface="Google Sans"/>
            </a:endParaRPr>
          </a:p>
          <a:p>
            <a:pPr marL="627063" indent="-354013" algn="just" fontAlgn="ctr">
              <a:buFont typeface="+mj-lt"/>
              <a:buAutoNum type="arabicPeriod"/>
            </a:pPr>
            <a:r>
              <a:rPr lang="en-US" sz="5100" dirty="0" smtClean="0">
                <a:latin typeface="Google Sans"/>
              </a:rPr>
              <a:t>Preventing </a:t>
            </a:r>
            <a:r>
              <a:rPr lang="en-US" sz="5100" dirty="0">
                <a:latin typeface="Google Sans"/>
              </a:rPr>
              <a:t>gratuities, corruption and abuse of authority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E376E-14CB-F476-82DE-312C54560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55077"/>
            <a:ext cx="5181600" cy="5121886"/>
          </a:xfrm>
        </p:spPr>
        <p:txBody>
          <a:bodyPr>
            <a:normAutofit fontScale="55000" lnSpcReduction="20000"/>
          </a:bodyPr>
          <a:lstStyle/>
          <a:p>
            <a:pPr algn="just" fontAlgn="ctr"/>
            <a:r>
              <a:rPr lang="en-US" sz="3800" dirty="0">
                <a:latin typeface="Google Sans"/>
              </a:rPr>
              <a:t>Some examples of ethics in organizations include: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Carry </a:t>
            </a:r>
            <a:r>
              <a:rPr lang="en-US" sz="3800" dirty="0">
                <a:latin typeface="Google Sans"/>
              </a:rPr>
              <a:t>out duties and authorities in accordance with applicable regulations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Maintain </a:t>
            </a:r>
            <a:r>
              <a:rPr lang="en-US" sz="3800" dirty="0">
                <a:latin typeface="Google Sans"/>
              </a:rPr>
              <a:t>confidential information Implementing every policy set by authorized officials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Building </a:t>
            </a:r>
            <a:r>
              <a:rPr lang="en-US" sz="3800" dirty="0">
                <a:latin typeface="Google Sans"/>
              </a:rPr>
              <a:t>work ethic and improving organizational performance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Maintaining </a:t>
            </a:r>
            <a:r>
              <a:rPr lang="en-US" sz="3800" dirty="0">
                <a:latin typeface="Google Sans"/>
              </a:rPr>
              <a:t>a sense of unity among employees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Mutual </a:t>
            </a:r>
            <a:r>
              <a:rPr lang="en-US" sz="3800" dirty="0">
                <a:latin typeface="Google Sans"/>
              </a:rPr>
              <a:t>respect between employees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Appreciate </a:t>
            </a:r>
            <a:r>
              <a:rPr lang="en-US" sz="3800" dirty="0">
                <a:latin typeface="Google Sans"/>
              </a:rPr>
              <a:t>differences in opinion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Upholding </a:t>
            </a:r>
            <a:r>
              <a:rPr lang="en-US" sz="3800" dirty="0">
                <a:latin typeface="Google Sans"/>
              </a:rPr>
              <a:t>the dignity of employees </a:t>
            </a:r>
            <a:endParaRPr lang="en-US" sz="3800" dirty="0" smtClean="0">
              <a:latin typeface="Google Sans"/>
            </a:endParaRPr>
          </a:p>
          <a:p>
            <a:pPr marL="531813" indent="-258763" algn="just" fontAlgn="ctr">
              <a:buFont typeface="+mj-lt"/>
              <a:buAutoNum type="arabicPeriod"/>
            </a:pPr>
            <a:r>
              <a:rPr lang="en-US" sz="3800" dirty="0" smtClean="0">
                <a:latin typeface="Google Sans"/>
              </a:rPr>
              <a:t>Maintain </a:t>
            </a:r>
            <a:r>
              <a:rPr lang="en-US" sz="3800" dirty="0">
                <a:latin typeface="Google Sans"/>
              </a:rPr>
              <a:t>and establish cooperative cooperation with fellow employees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3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2DEA-A275-CA02-A826-DE572A5E6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91901" cy="661817"/>
          </a:xfrm>
        </p:spPr>
        <p:txBody>
          <a:bodyPr>
            <a:normAutofit fontScale="90000"/>
          </a:bodyPr>
          <a:lstStyle/>
          <a:p>
            <a:r>
              <a:rPr lang="en-US" dirty="0"/>
              <a:t>Managing Employees' Discipline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0827B-5F04-9115-5A35-AE46D73E4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026942"/>
            <a:ext cx="10655105" cy="5465933"/>
          </a:xfrm>
        </p:spPr>
        <p:txBody>
          <a:bodyPr>
            <a:normAutofit fontScale="77500" lnSpcReduction="20000"/>
          </a:bodyPr>
          <a:lstStyle/>
          <a:p>
            <a:pPr algn="just" fontAlgn="ctr"/>
            <a:r>
              <a:rPr lang="en-US" dirty="0">
                <a:latin typeface="Google Sans"/>
              </a:rPr>
              <a:t>There are several things that can be done to manage employee discipline, including: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Provide </a:t>
            </a:r>
            <a:r>
              <a:rPr lang="en-US" dirty="0">
                <a:latin typeface="Google Sans"/>
              </a:rPr>
              <a:t>a comfortable work environment: A comfortable and conducive workspace can improve employee discipline.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Develop </a:t>
            </a:r>
            <a:r>
              <a:rPr lang="en-US" dirty="0">
                <a:latin typeface="Google Sans"/>
              </a:rPr>
              <a:t>clear rules: The rules should be firm and not excessive.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Setting </a:t>
            </a:r>
            <a:r>
              <a:rPr lang="en-US" dirty="0">
                <a:latin typeface="Google Sans"/>
              </a:rPr>
              <a:t>a good example: Leaders should set a good example for their subordinates, such as being disciplined, honest, fair, and true to their word.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Conduct </a:t>
            </a:r>
            <a:r>
              <a:rPr lang="en-US" dirty="0">
                <a:latin typeface="Google Sans"/>
              </a:rPr>
              <a:t>training and motivational seminars: Motivational training and seminars can increase employee morale at work.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Implement </a:t>
            </a:r>
            <a:r>
              <a:rPr lang="en-US" dirty="0">
                <a:latin typeface="Google Sans"/>
              </a:rPr>
              <a:t>a reward and punishment system: This system can be implemented to improve employee discipline.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Convey </a:t>
            </a:r>
            <a:r>
              <a:rPr lang="en-US" dirty="0">
                <a:latin typeface="Google Sans"/>
              </a:rPr>
              <a:t>employees' ideas and opinions: Listen to employees' ideas and opinions.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Conduct </a:t>
            </a:r>
            <a:r>
              <a:rPr lang="en-US" dirty="0">
                <a:latin typeface="Google Sans"/>
              </a:rPr>
              <a:t>counseling: Counseling can be done to understand employee problems.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Make </a:t>
            </a:r>
            <a:r>
              <a:rPr lang="en-US" dirty="0">
                <a:latin typeface="Google Sans"/>
              </a:rPr>
              <a:t>a clear division of tasks: The division of tasks and jobs should be made complete and known to the employees.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Make </a:t>
            </a:r>
            <a:r>
              <a:rPr lang="en-US" dirty="0">
                <a:latin typeface="Google Sans"/>
              </a:rPr>
              <a:t>short and clear work instructions: Short, simple, and complete work instructions can help improve employee discipline.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0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B6EE-E5E4-B074-0F55-919E4300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Continued.....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4256-277A-ECF0-99E3-C90A12F91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04938" cy="4351338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1F1F1F"/>
                </a:solidFill>
                <a:latin typeface="Google Sans"/>
              </a:rPr>
              <a:t>How to improve employee </a:t>
            </a:r>
            <a:r>
              <a:rPr lang="en-US" b="1" dirty="0" smtClean="0">
                <a:solidFill>
                  <a:srgbClr val="1F1F1F"/>
                </a:solidFill>
                <a:latin typeface="Google Sans"/>
              </a:rPr>
              <a:t>discipline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Set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an example of discipline to employees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.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Make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the rules as reasonable as possible.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...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Organize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a comfortable workspace.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...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Listen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to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the ideas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and opinions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of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employees.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...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Treat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employees like friends. </a:t>
            </a:r>
            <a:endParaRPr lang="en-US" dirty="0" smtClean="0">
              <a:solidFill>
                <a:srgbClr val="1F1F1F"/>
              </a:solidFill>
              <a:latin typeface="Google Sans"/>
            </a:endParaRP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Conduct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counseling to understand the employee's problems. </a:t>
            </a:r>
            <a:r>
              <a:rPr lang="en-US" dirty="0" smtClean="0">
                <a:solidFill>
                  <a:srgbClr val="1F1F1F"/>
                </a:solidFill>
                <a:latin typeface="Google Sans"/>
              </a:rPr>
              <a:t>...</a:t>
            </a:r>
          </a:p>
          <a:p>
            <a:pPr marL="531813" algn="just"/>
            <a:r>
              <a:rPr lang="en-US" dirty="0" smtClean="0">
                <a:solidFill>
                  <a:srgbClr val="1F1F1F"/>
                </a:solidFill>
                <a:latin typeface="Google Sans"/>
              </a:rPr>
              <a:t>Organize 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motivational trainings and seminars.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28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63</TotalTime>
  <Words>735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Google Sans</vt:lpstr>
      <vt:lpstr>Office Theme</vt:lpstr>
      <vt:lpstr>BAB 10</vt:lpstr>
      <vt:lpstr>Employee relationship</vt:lpstr>
      <vt:lpstr>Here are some things you can do to build a good relationship with your employees: </vt:lpstr>
      <vt:lpstr>Building and Maintaining positive Employee Relations</vt:lpstr>
      <vt:lpstr>Continued....</vt:lpstr>
      <vt:lpstr>Organizational Ethics</vt:lpstr>
      <vt:lpstr>PowerPoint Presentation</vt:lpstr>
      <vt:lpstr>Managing Employees' Discipline</vt:lpstr>
      <vt:lpstr>Continued.....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Litka Tiadoraria Br Ginting</dc:creator>
  <cp:lastModifiedBy>Litka Tiadoraria Br Ginting</cp:lastModifiedBy>
  <cp:revision>5</cp:revision>
  <dcterms:created xsi:type="dcterms:W3CDTF">2024-08-12T07:57:50Z</dcterms:created>
  <dcterms:modified xsi:type="dcterms:W3CDTF">2024-10-01T03:08:45Z</dcterms:modified>
</cp:coreProperties>
</file>