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Action1.xml" ContentType="application/vnd.ms-office.inkAction+xml"/>
  <Override PartName="/ppt/notesSlides/notesSlide1.xml" ContentType="application/vnd.openxmlformats-officedocument.presentationml.notesSlide+xml"/>
  <Override PartName="/ppt/ink/inkAction2.xml" ContentType="application/vnd.ms-office.inkAction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Action3.xml" ContentType="application/vnd.ms-office.inkAction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ink/inkAction4.xml" ContentType="application/vnd.ms-office.inkAction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Action5.xml" ContentType="application/vnd.ms-office.inkAction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Action6.xml" ContentType="application/vnd.ms-office.inkAction+xml"/>
  <Override PartName="/ppt/ink/inkAction7.xml" ContentType="application/vnd.ms-office.inkAction+xml"/>
  <Override PartName="/ppt/ink/inkAction8.xml" ContentType="application/vnd.ms-office.inkAction+xml"/>
  <Override PartName="/ppt/ink/inkAction9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73" r:id="rId7"/>
    <p:sldId id="275" r:id="rId8"/>
    <p:sldId id="274" r:id="rId9"/>
    <p:sldId id="268" r:id="rId10"/>
    <p:sldId id="272" r:id="rId11"/>
    <p:sldId id="269" r:id="rId12"/>
    <p:sldId id="270" r:id="rId13"/>
    <p:sldId id="271" r:id="rId14"/>
  </p:sldIdLst>
  <p:sldSz cx="18288000" cy="10287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Hammersmith One" panose="02010703030501060504" pitchFamily="2" charset="77"/>
      <p:regular r:id="rId20"/>
    </p:embeddedFont>
    <p:embeddedFont>
      <p:font typeface="Lucida Sans" panose="020B0602030504020204" pitchFamily="34" charset="77"/>
      <p:regular r:id="rId21"/>
      <p:bold r:id="rId22"/>
      <p:italic r:id="rId23"/>
      <p:boldItalic r:id="rId24"/>
    </p:embeddedFont>
    <p:embeddedFont>
      <p:font typeface="Public Sans Bold" pitchFamily="2" charset="7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3033" autoAdjust="0"/>
  </p:normalViewPr>
  <p:slideViewPr>
    <p:cSldViewPr>
      <p:cViewPr varScale="1">
        <p:scale>
          <a:sx n="65" d="100"/>
          <a:sy n="65" d="100"/>
        </p:scale>
        <p:origin x="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80493">
    <iact:property name="dataType"/>
    <iact:actionData xml:id="d0">
      <inkml:trace xmlns:inkml="http://www.w3.org/2003/InkML" xml:id="stk0" contextRef="#ctx0" brushRef="#br0">21114 20875 24575 0,'44'0'0'15,"26"0"0"1,-25 0 0-1,-1 0 0 1,44 0 0 0,-40 0 0-1,14 0 0 1,9 0 0 0,-27 0 0-1,53 0 0 1,-49 0 0-1,14 0 0 1,0 0 0 0,-9 0 0-1,2 0 0 1,4 0 0 0,38 0 0-1,-38 0 0 1,1 0 0-1,46 0 0 1,-49 0 0 0,1 0 0-1,9 0 0 1,-2 0 0 0,28 0 0-1,-10 0 0 1,1 0 0 0,22 0 0-1,-47 0 0 1,1 0 0-1,8 0 0 1,-4 0 0 0,25 0 0-1,-7 0 0 1,3 0 0 0,-21 0 0-1,0 0 0 1,30 0 0-1,6 0 0 1,-1 0 0 0,1 0 0-1,0 0 0 1,2 0 0 0,-24 0 0-1,1 0 0 1,-2 0 0 0,26 3 0-1,-3-6 0 1,0-23 0-1,-2-1 0 1,1 21 0 0,-4-1 0-1,-12-18 0 1,-2-3 0 0,6 8 0-1,2 5 0 1,0 10 0-1,-2 1 0 1,-4-14 0 0,-2 1 0-1,-11 15 0 1,1 4 0 0,15-2 0-1,-5 0 0 1,12 0 0 0,-26 0 0-1,-2 0 0 1,15 0 0-1,17 0 0 1,-14-36 0 0,-21 28 0-1,9-28 0 1,-27 36 0 0,53 0 0-1,-14 0 0 1,-21 0 0-1,9 0 0 1,-27 0 0 0,0 0 0-1,27 0 0 1,-10 0 0 0,23 0 0-1,-22 0 0 1,8 0 0 0,-26 0 0-1,36 0 0 1,17 0 0-1,-13 0 0 1,13 0 0 0,-18 0 0-1,0 0 0 1,18 0 0 0,-37 0 0-1,-1 0 0 1,47 0 0-1,-49 0 0 1,1 0 0 0,9 0 0-1,-2 0 0 1,28 0 0 0,-26 0 0-1,-2 0 0 1,15 0 0-1,-36 0 0 1,44 0 0 0,-40 0 0-1,49 0 0 1,-53 0 0 0,27 0 0-1,-62 0 0 1,26 0 0 0,-35 0 0-1,53 0 0 1,-40 0 0-1,40 0 0 1,-18-35 0 0,-26 26 0-1,27-26 0 1,-1 0 0 0,-26 26 0-1,26-26 0 1,-35 35 0-1,0-53 0 1,0 39 0 0,0-38 0-1,35 16 0 1,-26 27 0 0,26-26 0-1,-35 0 0 1,0 26 0 0,0-62 0-1,0 63 0 1,0-63 0-1,0 9 0 1,0-21 0 0,0 21 0-1,0-9 0 1,0 62 0 0,0-26 0-1,0 0 0 1,0 26 0-1,0-26 0 1,0 35 0 0,0-35 0-1,0 26 0 1,0-27 0 0,0 36 0-1,0 0 0 1,-35-52 0 0,26 38 0-1,-26-39 0 1,35 53 0-1,-35 0 0 1,26-35 0 0,-26 26 0-1,-1-26 0 1,27 35 0 0,-79 0 0-1,75-35 0 1,-75 26 0-1,79-26 0 1,-62 35 0 0,27-36 0-1,0 28 0 1,-44-28 0 0,40 36 0-1,-14 0 0 1,-9-53 0 0,27 40 0-1,-35-40 0 1,-18 53 0-1,13-35 0 1,-13 26 0 0,53-26 0-1,-27 35 0 1,27 0 0 0,-53 0 0-1,13-35 0 1,-13 26 0-1,18-27 0 1,0 36 0 0,-18 0 0-1,48 0 0 1,-39 0 0 0,44 0 0-1,-10 0 0 1,-7 0 0-1,-45 0 0 1,46 0 0 0,1 0 0-1,-38 0 0 1,18 0 0 0,0 0 0-1,14 0 0 1,-3 0 0 0,5 0 0-1,-2 0 0 1,-13 0 0-1,-2 0 0 1,0 0 0 0,5 0 0-1,-31 0 0 1,49 0 0 0,0 0 0-1,-40 0 0 1,13 0 0-1,-13 0 0 1,18 0 0 0,-1 0 0-1,-17 0 0 1,13 0 0 0,-13 0 0-1,18 0 0 1,0 0 0 0,-18 0 0-1,13 0 0 1,-13 0 0-1,17 36 0 1,1-27 0 0,-18 26 0-1,13-35 0 1,-13 0 0 0,18 0 0-1,13-3 0 1,0 6 0-1,-27 32 0 1,28-30 0 0,-2-1 0-1,-1 14 0 1,3-1 0 0,-27-17 0-1,25 0 0 1,2 0 0 0,-15 0 0-1,1 0 0 1,35 0 0-1,-45 53 0 1,41-40 0 0,-49 40 0-1,38-49 0 1,3-8 0 0,3 4 0-1,-9 0 0 1,1 0 0-1,12 0 0 1,-12 0 0 0,-10 0 0-1,62 0 0 1,-61 0 0 0,61 0 0-1,-62 0 0 1,63 0 0 0,-81 0 0-1,76 0 0 1,-75 0 0-1,79 0 0 1,-61 0 0 0,61 0 0-1,-62 0 0 1,27 0 0 0,-53 0 0-1,49 0 0 1,-41 0 0-1,81 0 0 1,-63 36 0 0,62-28 0-1,-61 28 0 1,61-36 0 0,-26 0 0-1,-1 0 0 1,27 0 0-1,-26 0 0 1,-18 0 0 0,40 0 0-1,-75 0 0 1,44 0 0 0,0 0 0-1,-27 0 0 1,9 35 0 0,14-26 0-1,-40 26 0 1,44-35 0-1,-36 0 0 1,1 0 0 0,-18 0 0-1,13 0 0 1,22 35 0 0,-8-26 0-1,61 26 0 1,-62-35 0-1,62 0 0 1,-26 0 0 0,0 53 0-1,26-39 0 1,-26 38 0 0,-18-16 0-1,40-27 0 1,-40 26 0 0,53 0 0-1,0-26 0 1,0 26 0-1,-36 0 0 1,28-26 0 0,-28 62 0-1,36-62 0 1,0 79 0 0,0-40 0-1,0 49 0 1,0-53 0-1,0 27 0 1,0-62 0 0,0 61 0-1,0-61 0 1,0 79 0 0,0-74 0-1,0 74 0 1,36-79 0 0,-28 61 0-1,28-61 0 1,17 62 0-1,-40-27 0 1,75 0 0 0,-79-9 0-1,61 18 0 1,-61-40 0 0,62 40 0-1,-62-18 0 1,61-26 0-1,-61 62 0 1,79-62 0 0,-75 26 0-1,76-35 0 1,-81 0 0 0,28 0 0-1,-36 0 0 1,0 0 0 0</inkml:trace>
    </iact:actionData>
  </iact:action>
  <iact:action type="add" startTime="86726">
    <iact:property name="dataType"/>
    <iact:actionData xml:id="d1">
      <inkml:trace xmlns:inkml="http://www.w3.org/2003/InkML" xml:id="stk1" contextRef="#ctx0" brushRef="#br0">20915 15597 24575 0,'-44'0'0'11,"9"0"0"0,0 0 0 1,-9 35 0-1,-1 27 0 0,-25 21 0 1,38-34 0-1,2 0 0 1,-18 30 0-1,0-14 0 0,7 2 0 1,33 26 0-1,-7-9 0 0,-6-1 0 1,-14 6 0-1,31-23 0 1,-1 0 0-1,-30 18 0 0,35-23 0 1,0 10 0-1,0-27 0 0,0 35 0 1,0 18 0-1,0-13 0 1,0 13 0-1,0-17 0 0,0 17 0 1,0-14 0-1,35 14 0 0,9-17 0 1,0-1 0-1,3-31 0 1,-5 1 0-1,-29 35 0 0,75-22 0 1,-44 8 0-1,36-26 0 0,-36 36 0 1,26-36 0-1,-8 44 0 1,22-75 0-1,-36 32 0 0,1-2 0 1,30-34 0-1,-15 24 0 0,4 5 0 1,-6-14 0-1,4-4 0 1,28 3 0-1,6-2 0 0,-1-1 0 1,1-5 0-1,1-13 0 0,1-4 0 1,-4 2 0-1,2 0 0 1,-24 0 0-1,3 0 0 0,-5 0 0 1,13 0 0-1,-2 0 0 0,20 0 0 1,2 0 0-1,-2 0 0 1,2 0-279-1,4 0 1 0,3 0 278 1,-29 0 0-1,2 0 0 0,1 0 0 1,3 0 0-1,0 0 0 1,0 0 0-1,-4 0 0 0,0 0 0 1,-1 0 0-1,1 0 0 0,-1 0 0 1,1 0 0-1,5 2 0 1,0-1 0-1,-2-4 0 0,-8-7 0 1,-2-4 0-1,0 3 0 1,1 9 0-1,-1 2 0 0,-2-7 0 1,21-28 0-1,0 0 0 0,-23 29 0 1,3 9 0-1,-5-9 0 1,11-29 0-1,2-1 0 0,-1 29 0 1,7 8 0-1,-7-4 0 0,0-12 0 1,0-5 0-1,0 2 0 1,6-2 0-1,-6 5 0 0,1 9 0 1,-2-1 0-1,-9-10 0 0,3-4 0 1,-4 6 0-1,9 15 0 1,-5 0 0-1,-9-17 0 0,1-1 0 1,18 15 0-1,-10-3 0 0,-22-29 0 1,6 18 0-1,-3-2 557 1,-16-25-557-1,1-35 0 0,-10-18 0 1,-16 39 0-1,-3-3 0 0,-11-7 0 1,-1-5 0-1,14-31 0 1,-1-4 0-1,-13 14 0 0,-8-2 0 1,-6 14 0-1,-4-4 0 0,3 3 0 1,11-20 0-1,-9 3 0 1,-38 1 0-1,-12 0-218 0,26 22 1 1,0-2-1-1,-7 6 218 0,-9 13 0 1,-6 6 0-1,-4-4 0 1,5-6 0-1,-4-5 0 0,0-1 0 1,-1 8 0-1,-9 1 0 0,0 6 0 1,-3-1 0-1,4 3 0 1,-2-2 0-1,-2 1 0 0,4 4 0 1,-2 0 0-1,2 3 0 0,-4 3 0 1,-16 2 0-1,-5 3 0 1,6 1 0-1,1-12 0 0,-2 3 0 1,2 19 0-1,-8 5 0 1,7-5 0-1,-1-22 0 0,2 3-11 1,10 27 1-1,-4 6-1 0,4-1 11 1,-8-14 0-1,2 5 0 1,-15 23 0-1,-2 2 0 0,16-18 0 1,1-1 0-1,-8 14 0 0,2-1 0 1,16-13 0-1,1 1 326 1,-9 15 0-1,3 4-326 0,-29-2 16 1,37 0 1-1,3 0-17 0,-18 0 0 1,17 0 0-1,-1 0 0 1,-21 0 0-1,4 0 0 0,0 0 0 1,-8 0 0-1,9 0 0 0,-2 0 0 1,-21 0 0-1,31 17 0 1,-4 1 0-1,9-13 0 0,-1-1 0 1,-18 14 0-1,2-1 0 0,22-15 0 1,2-4 0-1,-6-2 0 1,5 8 0-1,-15 49 0 0,-18-40 0 1,13 40 0-1,-13-53 0 0,53 0 0 1,-26 36 0-1,26-28 0 1,-54 28 0-1,15-1 0 0,-14-26 0 1,53 26 0-1,-27-35 0 0,62 35 0 1,-26-26 0-1,35 27 0 1,-53-36 0-1,5 52 0 0,-14-38 0 1,-9 39 0-1,27-18 0 0,-35-26 0 1,35 26 0-1,-45 0 0 1,76-26 0-1,-75 26 0 0,79-35 0 1,-26 0 0-1,0 0 0 0,-9 36 0 1,-1-28 0-1,-25 28 0 1,8-36 0-1,14 0 0 0,-41 0 0 1,81 0 0-1,-28 0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6595">
    <iact:property name="dataType"/>
    <iact:actionData xml:id="d0">
      <inkml:trace xmlns:inkml="http://www.w3.org/2003/InkML" xml:id="stk0" contextRef="#ctx0" brushRef="#br0">5001 21828 24575 0,'79'0'0'10,"-15"0"0"0,4 0 0 0,-6 0 0 0,4 0 0 0,6 0 0 0,7 0 0 0,-1 0 0 0,25 0 0 0,2 0-185 0,-16 0 0 0,5 0 1 0,-4 0 184 0,15 0 0 0,-3 0 0 0,-24 0 0 0,2 0 0 0,-8 0 68 0,-6 0 1 0,-4 0-69 0,6 0 0 0,-4 0 0 0,15 0 0 0,18 0 0 0,-39 0 0 0,3 0 0 0,8 0 0 0,3 0 208 0,17 0 1 0,-1 0-209 0,-24 0 0 0,0 0 0 0,19-3 0 0,1 6 0 0,-13 14 0 0,-1 1 0 0,10-13 0 0,4-1 0 0,13 14 0 0,0-1 0 0,-15-15 0 0,-1-4 0 0,7 2 0 0,0 0 0 0,1 0 0 0,-1 0 0 0,-6 0 0 0,-1 0 0 0,-2 0 0 0,0 0 0 0,1 0 0 0,-5 0 0 0,31 0 0 0,-24 0 0 0,3 0 0 0,-21-2 0 0,0 4 0 0,22 15 0 0,4 1 0 0,-1-13 0 0,-1-1 0 0,-7 14 0 0,1-1 0 0,15-14 0 0,0-6 0 0,-15 3 0 0,-1 0 0 0,7 0 0 0,1 0 0 0,1 0 0 0,-4 0 0 0,-22 0 0 0,0 0 0 0,19 0 0 0,1 0 0 0,-13 0 0 0,0 0 0 0,8 0 0 0,5 0 0 0,12 0 0 0,2 0 0 0,1 0 0 0,0 0 0 0,3-3 0 0,-1 6 0 0,-2 23 0 0,0 1 0 0,0-21 0 0,-4 2 0 0,-14 19 0 0,2-2 0 0,-9-20 0 0,5-7 0 0,-3-1 0 0,9 3 0 0,2 0 0 0,-3 0 0 0,7 0 0 0,-2 0-253 0,-8 0 1 0,-1 0-1 0,2 0 253 0,9 0 0 0,3 0 0 0,3 0-377 0,-8 0 0 0,3 0 0 0,2 0 0 0,-3 0 377 0,20 0 0 0,-2 0 0 0,2 0 0 0,-22 0 0 0,2 0 0 0,-1 0 0 0,-3 0-231 0,14 0 0 0,-3 0 0 0,-1 0 231 0,-4 0 0 1,-1 0 0-1,-4 0 0 0,17 0 0 0,-3 0 0 0,-22 0 0 0,0 0 0 0,-10 0 0 0,22 0 336 0,-12 0 0 0,-1 0-336 0,9 0 0 0,0 3 0 0,19-1 0 0,-2-7 47 0,-18-9 1 0,-1-6 0 0,6 2-48 0,3 5 0 0,8 3 0 0,2-1 0 0,-3-4 0 0,-6-6 0 0,-2-4 0 0,-1-1 0 0,-1 1 0 0,-8 4 0 0,-1-1 0 0,-2 3 0 0,2 2 0 0,28 1 0 0,1 3 0 0,-4-2 101 0,-14-9 0 0,-3-3 1 0,-3 7-102 0,16 16 0 0,-1-1 0 0,-15-21 0 0,2-9 0 0,-3 8 0 0,9 19 0 0,-3 3 0 0,17-23 0 0,-4 3 0 0,-34 22 0 0,-2 6 0 0,14-3 0 0,-1 0 0 0,-19 2 0 0,0-4 693 0,22-15 1 0,4-1-694 0,-2 13 0 0,1 1 0 0,8-14 0 0,4 0 0 0,-22 15 0 0,1 5 0 0,-1-1 0 0,24-1 0 0,2 0 0 0,-17 0 0 0,3 0 0 0,-6 0 0 0,2 0 0 0,-2 0 0 0,-9 0 0 0,3 0 0 0,-4 0 226 0,8 0 1 0,-3 0-227 0,1 0 0 0,-4 0 0 0,-15 0 0 0,-5 0 0 0,41 0 0 0,-41 0 0 0,0 0 0 0,49 0 0 0,-46 17 0 0,-1 2 0 0,38-10 0 0,-40 34 0 0,1 2 0 0,48-32 0 0,-32 12 0 0,6 3 0 0,16-7 0 0,2-7 0 0,-14-11 0 0,4 3 0 0,-2 15 0 0,6 7 0 0,-6-6 0 0,0-17 0 0,0-2 0 0,1 9 0 0,5 2 0 0,-6-4 0 0,0-10 0 0,0 0 0 0,0 9 0 0,6 6 0 0,-5-4 0 0,-1-7 0 0,0 1 0 0,-11 4 0 0,4 4 0 0,-4 0 0 0,9 6 0 0,-5-3 0 0,-7-12 0 0,-3 1 0 0,-7 14 0 0,-9-3 0 0,-9-16 0 0,44 53 0 0,-75-39 0 0,40 38 0 0,-53-52 0 1</inkml:trace>
    </iact:actionData>
  </iact:action>
  <iact:action type="add" startTime="20295">
    <iact:property name="dataType"/>
    <iact:actionData xml:id="d1">
      <inkml:trace xmlns:inkml="http://www.w3.org/2003/InkML" xml:id="stk1" contextRef="#ctx0" brushRef="#br0">26432 21986 24575 0,'90'0'0'6,"-1"0"0"0,1 0 0 0,1 9 0 1,5 4 0-1,4 3 0 0,5-1 0 0,-15-2 0 1,3 0 0-1,3 1 0 0,2 1 0 0,2-1 0 1,1 1-1104-1,-4-1 1 0,2 1 0 0,3 0 0 1,0 0-1-1,0 1 1 0,0-1 0 0,0 1 1103 1,-1 0 0-1,0 2 0 0,0 0 0 0,0 0 0 1,0-1 0-1,-1-2 0 0,0-2 0 0,13-2 0 1,-1-3 0-1,1-1 0 0,-2-1 0 0,-1-1 0 1,-3 2-57-1,8 1 0 0,-2 0 0 0,-2 0 0 1,-2-2 0-1,-1-1 57 0,-12-3 0 0,-2-2 0 1,-1-1 0-1,-2 0 0 0,-2 1 217 0,8 0 1 1,-2 0 0-1,-3 0 0 0,-2 0-218 0,18 0 0 1,-4 0 0-1,-7 0-54 0,9 0 1 0,-5 0 53 1,-23 0 0-1,2 0 0 0,-8 0 1767 0,-7 0 0 1,-2 0-1767-1,21 0 0 0,-1 0 2430 0,23 0-2430 1,-29 3 0-1,0-6 1115 0,29-32-1115 0,-23 30 0 1,2 1 0-1,-23-13 0 0,4-1 0 0,5 4 0 1,9 2 0-1,-2 2 0 0,24 6 0 0,3-1-359 1,-17-6 0-1,3-3 1 0,4 4 358 0,12 7 0 1,4 5 0-1,1-1-483 0,-22-1 0 0,0 0 0 1,2 0 0-1,2 0 483 0,13 0 0 0,2 0 0 1,2 0 0-1,-1 0 0 0,-1 0 0 0,-1 0 0 1,1 0 0-1,1 0-451 0,-16 0 0 0,0 0 1 1,0 0-1-1,1 0 1 0,0 0 450 0,0 0 0 1,0 0 0-1,1 0 0 0,0 0 0 0,3 0 0 1,-7 0 0-1,3 0 0 0,2 0 0 0,-1 0 0 1,0 0 0-1,-3 0 0 0,7 0 0 0,-2 0 0 1,0 0 0-1,-1 0 0 0,4 0 0 0,9 0 0 1,4 0 0-1,1 0 0 0,-3 0 0 0,-3 0 0 1,5 1 0-1,-3 0 0 0,-2 0 0 0,2-4 0 1,-17-1 0-1,1-3 0 0,0 0 0 0,0-2 0 1,-2 1 0-1,18-1 0 0,-1 0 0 0,-2-2 0 1,0-4-332-1,-7-7 0 0,0-4 0 0,-2-1 1 1,1 5 331-1,-2 7 0 0,1 5 0 0,0 0 0 1,-3-4 0-1,-4-7 0 0,-2-4 0 0,-2 0 0 1,-1 8 132-1,17 10 0 0,-3 8 0 0,-1-4-132 1,-6-8 0-1,-2-3 0 0,-5 4 788 0,16 8 0 1,-7 4-788-1,-22-2 0 0,-7 0 2350 0,12 0-2350 1,9-35 0-1,-75 26 0 0,40-26 0 1</inkml:trace>
    </iact:actionData>
  </iact:action>
  <iact:action type="add" startTime="22562">
    <iact:property name="dataType"/>
    <iact:actionData xml:id="d2">
      <inkml:trace xmlns:inkml="http://www.w3.org/2003/InkML" xml:id="stk2" contextRef="#ctx0" brushRef="#br0">5159 24209 24575 0,'84'0'0'6,"0"0"0"0,0 0 0 1,17 0 0-1,5 0 0 1,4 0 0-1,-14 0 0 1,4 0 0-1,2 0 0 1,2 0-1088-1,-12 0 1 1,2 0-1-1,1 0 1 1,2 0 0-1,1 0 1087 1,7 0 0-1,2 0 0 0,1 0 0 1,0 0 0-1,-3 0 0 1,-6 0 0-1,-3 0 0 1,1 0 0-1,0 0 0 1,4 0 0-1,-4 0 0 1,3 0 0-1,2 0 0 1,-1 0 0-1,-1 0 0 1,-5 0 0-1,0 0 0 1,-4 0 0-1,-1 0 0 0,0 0 0 1,3 0 0-1,10 0 0 1,2 0 0-1,2 0 0 1,-1 0 0-1,-2 0 0 1,-8 0 0-1,-1 0 0 1,-1 0 0-1,-1 0 0 1,0 0-269-1,19 0 1 1,-2 0 0-1,1 0 0 0,2 0 268 1,-13 0 0-1,2 0 0 1,1 0 0-1,-1 0 0 1,-2 0 0-1,10 1 0 1,-4 0 0-1,4-1 0 1,9-2 0-1,-30-2 0 1,7-2 0-1,5-1 0 1,3-1 0-1,0 0 0 1,-1 0 0-1,-4 1 0 0,-5 2 0 1,20 1 0-1,-7 3 0 1,-1 0 0-1,2-1 0 1,8-3-215-1,-17-3 0 1,6-3 0-1,4-1 1 1,3-2-1-1,-1 1 0 1,-1 0 1-1,-5 3-1 1,-5 3 215-1,0 2 0 0,-4 3 0 1,-3 2 0-1,-2 0 0 1,0 0 0-1,2-2 0 1,3-3 0-1,1-1 0 1,-1-1 0-1,0 0 0 1,1 1 0-1,-1 1-324 1,-1 3 0-1,0 2 0 1,0 0 0-1,0 1 0 1,-1 0 0-1,1-1 324 0,16 0 0 1,1 0 0-1,-1 0 0 1,0 0 0-1,-1 0 0 1,-1 0 0-1,-2 0 0 1,1 0 0-1,1 0 0 1,1 0 0-1,-11 0 0 1,1 0 0-1,1 0 0 1,1 0 0-1,-1 0 0 0,0 0-78 1,-1 0 0-1,-1 0 0 1,1 0 1-1,-1 0-1 1,2 0 0-1,0 0 78 1,4 0 0-1,2 0 0 1,0 0 0-1,1 0 0 1,-2 0 0-1,0 0 0 1,-5 1 0-1,0 0 0 1,-1 0 0-1,0-1 0 0,-1 0 0 1,0-3-22-1,-3-1 0 1,0-2 1-1,0-1-1 1,-1 0 1-1,-1 1-1 1,-2 1 22-1,7 2 0 1,-1 3 0-1,-2-1 0 1,-1 0 0-1,-3-3 409 1,12-3 0-1,-3-2 1 0,-2 0-1 1,-1-1-409-1,-8 1 0 1,0-1 0-1,-3 1 0 1,-6 2 713-1,-1 5 0 1,-6 3 1-1,-3-9-714 1,21-28 0-1,-8 1 1498 1,-24 30 0-1,-5 2-1498 1,42-33 0-1,-26 30 0 1,13 8 0-1,3 2 171 0,18 6 0 1,4 4 1-1,8-2-172 1,-27-9 0-1,4-3 0 1,3 0 0-1,3 1 0 1,0 3-265-1,-8 5 0 1,3 4 0-1,1 1 0 1,0 0 0-1,-1-2 1 1,0-3 264-1,11-4 0 0,0-4 0 1,-1-1 0-1,0 0 0 1,2 3 0-1,-12 2 0 1,1 1 0-1,2 1 0 1,-2 0 0-1,-2-1 0 1,-4-2-260-1,17-2 0 1,-4-2 1-1,-2-1-1 1,-2 0 260-1,-4 1 0 1,-1 0 0-1,-3 0 0 0,-5 0 0 1,-1 0 0-1,-6 0 0 1,-5 0 0-1,11 0 0 1,-7 0 878-1,-9 0 0 1,-6 0-878-1,17 0 2974 1,17 0-2974-1,-49 0 1380 1,41 0-1380-1,-81-35 0 1,28 26 0-1,-36-26 0 1</inkml:trace>
    </iact:actionData>
  </iact:action>
  <iact:action type="add" startTime="27112">
    <iact:property name="dataType"/>
    <iact:actionData xml:id="d3">
      <inkml:trace xmlns:inkml="http://www.w3.org/2003/InkML" xml:id="stk3" contextRef="#ctx0" brushRef="#br0">31710 12700 24575 0,'99'11'0'7,"-1"1"0"1,1 0 0 0,-3 1 0 0,4 2 0 0,4 2 0-1,1 0 0 1,-8-1 0 0,1 1 0 0,3 1 0 0,2-1 0-1,1-2-1170 1,-7-2 1 0,2-2 0 0,2 0 0 0,0-1 0-1,2-1 0 1,0-1 1169 0,7 0 0 0,2-1 0 0,0 0 0-1,1-2 0 1,-1 0 0 0,0-2 0 0,-5-1 0 0,1-1 0-1,-2-2 0 1,1 1 0 0,-1-1 0 0,-1 0 0 0,-4 1 0-1,1 0 0 1,-2 0 0 0,0 0 0 0,-1 0 0 0,-1 0-102-1,11 0 1 1,-1 0-1 0,-1 0 1 0,-2 0-1 0,-1 0 102-1,-7 0 0 1,-2 0 0 0,-1 0 0 0,-1 0 0 0,0 0 0-1,18 0 0 1,-1 0 0 0,-2 0 0 0,0 0 78 0,-7 0 0-1,0 0 0 1,-2 0 1 0,1 0-79 0,-1 0 0 0,0 0 0-1,-1 0 0 1,-2 0 0 0,-4 0 0 0,-1 0 0 0,-2 0 0-1,-3 0-144 1,6 0 1 0,-5 0 0 0,3 0 143 0,10 0 0-1,3 0 0 1,-7 0 0 0,10 2 0 0,-4-4 0 0,-24-8 0-1,2-4 0 1,0 3 0 0,-1 7 0 0,-1 3 0 0,-1-3 1408-1,24-14 0 1,0 1-1408 0,-23 14 0 0,1 5 0 0,-2-1 0-1,26-1 0 1,-3 0 0 0,-2 0 0 0,2 0 0 0,-22 0 0-1,1 0 0 1,-6 0 0 0,-5 2 0 0,0-4 0 0,15-13 0-1,8-6 0 1,-9 4 0 0,-13 11 0 0,-1-1 1119 0,37-21 1-1,2 3-1120 1,-35 23 0 0,-3 4 848 0,-8-2 1 0,-3 0-849-1,39 0 164 1,-53-35 0 0,-9 26 0 0,-35-26 0 0</inkml:trace>
    </iact:actionData>
  </iact:action>
  <iact:action type="add" startTime="29812">
    <iact:property name="dataType"/>
    <iact:actionData xml:id="d4">
      <inkml:trace xmlns:inkml="http://www.w3.org/2003/InkML" xml:id="stk4" contextRef="#ctx0" brushRef="#br0">5437 15081 24575 0,'80'0'0'7,"-18"0"0"1,8 0 0-1,24 0 0 1,10 0-1175-1,-15 0 1 1,4 0 0-1,8 0 1174 1,-1 0 0-1,6 0 0 1,4 0 0-1,1 0-621 1,-17-1 1 0,0 0 0-1,2 1 0 1,3 0 0-1,3 2 620 1,3 2 0-1,4 2 0 1,2 1 0-1,3 0 0 1,0-1 0-1,-1-1-351 1,-14-3 1 0,0-3-1-1,1-1 1 1,0 1 0-1,1 1-1 1,1 3 1-1,3 5 350 1,-1 5 0-1,3 5 0 1,2 3 0-1,0 2 0 1,1 1 0-1,0-1 0 1,-2-3 0 0,-1-3 0-1,6-5 0 1,-1-3 0-1,0-2 0 1,-1-1 0-1,-1 2 0 1,-1 1 0-1,0 6 0 1,-2 4 0-1,-1 6 0 1,0 2 0 0,-1 1 0-1,-1-1 0 1,-1-4 0-1,-2-5-249 1,4-4 0-1,-1-5 0 1,-2-3 0-1,-1-1 0 1,-3-1 0-1,-4 2 249 1,24 4 0-1,-5 1 0 1,-4-2 0 0,-3-3 245-1,-17-4 0 1,-2-3 1-1,-3 0-1 1,-5 1-245-1,2 0 0 1,-6 0 0-1,-1 0 0 1,18 1 0-1,5-2 67 1,-16-5 1 0,7-2 0-1,6-2 0 1,5-2-68-1,-14 2 0 1,5-3 0-1,2 0 0 1,4-2 0-1,3 1 0 1,3 0-82-1,-5 1 0 1,2 0 0-1,4-1 0 1,3 0 0 0,1 0 0-1,1 1 1 1,1 0-1-1,0 1 82 1,-3 2 0-1,1 0 0 1,2 0 0-1,0 1 0 1,1 0 0-1,1 1 0 1,-1-1 0 0,-1 0 0-1,-1-1 0 1,-3 1 0-1,-1-2 0 1,0 1 0-1,0-1 0 1,0 1 0-1,-1 0 0 1,-1 0 0-1,1 1 0 1,-2 1-120-1,10 1 1 1,-1 1 0 0,1 0 0-1,-1 1 0 1,-1 0 0-1,-2 1 0 1,-2-1 0-1,-3-1 119 1,13-1 0-1,-2 0 0 1,-3-1 0-1,-3 0 0 1,0 1 0 0,-2 0-184-1,10-1 0 1,-1 0 0-1,-2 0 0 1,-4 1 0-1,-6 3 184 1,-4 2 0-1,-6 2 0 1,-3 1 0-1,-2 0 540 1,14 1 1-1,-3 0 0 1,-10-6-541 0,-5-14 0-1,-8 0 2171 1,-13 15 0-1,-5-2-2171 1,41-31 3875-1,-54 36-3875 1,26 0 1970-1,-61 0-1970 1,26 0 38-1,1 0-38 1,-28 0 0 0,81 0 0-1,-41 0 0 1,18 0 0-1,0 0 0 1,-13 0 0-1,53 0 0 1,-97 0 0-1,26 0 0 1,-35-53 0-1,0 40 0 1,0-40 0 0</inkml:trace>
    </iact:actionData>
  </iact:action>
  <iact:action type="add" startTime="34596">
    <iact:property name="dataType"/>
    <iact:actionData xml:id="d5">
      <inkml:trace xmlns:inkml="http://www.w3.org/2003/InkML" xml:id="stk5" contextRef="#ctx0" brushRef="#br0">21709 15438 24575 0,'68'0'0'8,"1"0"0"1,-1 0 0 0,5 0 0 0,30 0 0-1,6 0 0 1,2 0 0 0,2 0-645 0,-28 0 1 0,2 0 0-1,2 0 644 1,12 0 0 0,3 0 0 0,-1 0 0 0,-2 0 0-1,-1 0 0 1,4 0-318 0,-17 0 1 0,2 0 0-1,2 0 0 1,-1 0 317 0,-1 0 0 0,1 0 0 0,-1 0 0-1,0 0 0 1,-3 0 0 0,-1 0 0 0,0 0 0 0,-2 0-28-1,25 0 1 1,-3 0 0 0,0 0 27 0,-6 0 0 0,-1 0 0-1,0 0 0 1,1 0 0 0,0 0 0 0,-1 0 0-1,-4 1 0 1,-1 0 0 0,2-3 0 0,14-8 0 0,2-4 0-1,0 3 0 1,-3 7 0 0,-1 3 0 0,0-3 0 0,-5-7 0-1,-1-3 0 1,0 4 0 0,4 7 0 0,0 4 0 0,-6 1 0-1,5-2 0 1,-1 0 0 0,-16 0 0 0,3 0 0-1,-2 0 0 1,23 0 0 0,2 0 0 0,-17 0 0 0,4 0 0-1,0 0 0 1,-6 1 0 0,0 1 0 0,0-5 0 0,5-13 0-1,0-5 0 1,-1 5 0 0,-11 10 0 0,-1 4 0 0,1-4 0-1,4-10 0 1,0-5 0 0,0 6 0 0,-3 11 0-1,-1 6 0 1,-2 0-180 0,28-2 1 0,-1 0 179 0,-23 0 0-1,2 0 0 1,-6 0 0 0,2 0 0 0,-2 0 428 0,20 0 0-1,1 0-428 1,-17-3 0 0,-1 6 0 0,9 22 0 0,4 2 270-1,-24-20 1 1,3-6 0 0,1 5-271 0,5 9 0-1,1 5 0 1,1-2 0 0,-2-4 0 0,0-2 0 0,2-3 0-1,3-5 0 1,0-3 0 0,0 3 0 0,-3 5 0 0,-1 4 0-1,-2 0 0 1,-8 0 0 0,-3-1 0 0,0-2 447 0,34-6 1-1,-4 1-448 1,-14 13 0 0,-4-1 207 0,-3-15 0-1,-3-4-207 1,-9 2 0 0,0 0 0 0,15 0 0 0,-5 0 0-1,12 0 333 1,-10 3 0 0,1-6-333 0,22-32 0 0,-28 33 0-1,-2-5 0 1,-23-28 0 0,0 0 0 0,32 32 0 0,-2-3 0-1,-37-38 0 1,0 0 0 0,39 37 0 0,-2 0 0-1,-38-35 0 1,-2-4 0 0,23 22 0 0,1 4 0 0,16-24 0-1,-31 11 0 1,-7-5 0 0,-1-23 0 0,27 12 0 0,-62-39 0-1,79 79 0 1,-75-26 0 0,40 0 0 0,-53 26 0 0,0-62 0-1,0 27 0 1,35-53 0 0,-26 49 0 0,27-41 0-1,-36 45 0 1,0-35 0 0,0 35 0 0,0-27 0 0,0 10 0-1,0-23 0 1,-36-13 0 0,-26 53 0 0,14-27 0 0,-40 27 0-1,44-53 0 1,-36 49 0 0,32 3 0 0,-1 1 0 0,-34 0 0-1,-14 0 0 1,17-26 0 0,1 61 0 0,31-32 0-1,-1-6 0 1,-10 21 0 0,-1 3 0 0,8-7 0 0,-2-2 0-1,-28-7 0 1,-4 8 0 0,23 26 0 0,-2 1 0 0,-21-29 0-1,-4-5 0 1,2 15 0 0,0 2 0 0,7 1 0 0,-2-4 0-1,9-5 0 1,-5-5 0 0,3 9 0 0,-10 17 0-1,0 3 0 1,11-10 0 0,-3-5 0 0,2 2 0 0,-23-2 0-1,-1 5 0 1,24 10 0 0,-4 4 0 0,-2-2-400 0,-13-8 0-1,-4-3 0 1,-2 4 400 0,-5 7 0 0,-2 4 0-1,0 1 0 1,23-2 0 0,0 0 0 0,0 0 0 0,0 0 0-1,-21 0 0 1,1 0 0 0,-1 0 0 0,-4 0 0 0,-1-1 0-1,1 2 0 1,4-2 0 0,0 1 0 0,-4 1-419 0,15-1 0-1,-4 0 0 1,-1 0 0 0,2 0 419 0,6 0 0-1,2 0 0 1,-1 0 0 0,-2 0 0 0,-13 0 0 0,-3 0 0-1,1 0 0 1,3 0 0 0,16 0 0 0,3 0 0 0,0 0 0-1,-1 0 0 1,-10 0 0 0,-2 0 0 0,1 0 0 0,4 0-352-1,-10 0 0 1,5-1 0 0,-3 2 352 0,16-1 0-1,-3 0 0 1,0 0 0 0,5 0 0 0,-8 0 0 0,5 0 0-1,-3 0-225 1,-12 0 0 0,-3 0 0 0,3 0 225 0,13 0 0-1,3-1 0 1,1 2 470 0,-29-1 0 0,3 0-470 0,5-1 0-1,1 2 0 1,-3-1 0 0,4 0 0 0,18 0 0-1,0 0 0 1,11 0 0 0,-3 0 0 0,2 0 0 0,-24 0 0-1,1 0 0 1,-1 0 0 0,-3 0 0 0,27 0 0 0,-3 0 0-1,1 0 358 1,-1 0 1 0,0 0 0 0,-2 0-359 0,-3 0 0-1,-3 0 0 1,-2 0 0 0,-13-1 0 0,-4 1 0-1,1 1 37 1,4-1 1 0,0 0-1 0,-1 0-37 0,-5-1 0-1,-1 1 0 1,5 1 0 0,20-3 0 0,3 1 0 0,1 4 255-1,0 7 0 1,2 4 0 0,4-3-255 0,-10-10 0 0,2 7 27-1,-16 35 0 1,0 2-27 0,15-39 0 0,1 1 276-1,-7 35 0 1,0 4-276 0,-2-22 0 0,3-4 554 0,22 1 0-1,3 2-554 1,-6 15 0 0,3-5 0 0,-32-24 0 0,14 61 0-1,32-38 0 1,5-2 0 0,1 19 0 0,7-1 0 0,6-8 0-1,23-31 0 1,-62 61 0 0,10-26 0 0,12 53 0-1,3-56 0 1,4 2 0 0,37 23 0 0,1 0 0 0,-31-22 0-1,0 1 0 1,27 36 0 0,7 5 0 0,-17-23 0 0,1 2 0-1,14 30 0 1,6 4 0 0,-3-18 0 0,0 1 0 0,0-6 0-1,0 4 0 1,0-7 0 0,0-3 0 0,0-3 0-1,-4 20 0 1,8-6 0 0,31-2 0 0,-26 18 0 0,26-48 0-1,0 39 0 1,-26-79 0 0,34 26 0 0,2 0 0 0,-32-26 0-1,76 26 0 1,-81 1 0 0,63-28 0 0,-62 28 0 0,61-1 0-1,-25-26 0 1,-1 26 0 0,-9-35 0 0,18 0 0-1,-40 0 0 1,75 0 0 0,-79 0 0 0,62-35 0 0,-27 26 0-1,53-26 0 1,-14-1 0 0,-21 28 0 0,9-28 0 0,-62 36 0-1,61 0 0 1,-61-35 0 0,26 26 0 0,-35-26 0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534">
    <iact:property name="dataType"/>
    <iact:actionData xml:id="d0">
      <inkml:trace xmlns:inkml="http://www.w3.org/2003/InkML" xml:id="stk0" contextRef="#ctx0" brushRef="#br0">15161 24288 24575 0,'0'0'0'1</inkml:trace>
    </iact:actionData>
  </iact:action>
  <iact:action type="add" startTime="36085">
    <iact:property name="dataType"/>
    <iact:actionData xml:id="d1">
      <inkml:trace xmlns:inkml="http://www.w3.org/2003/InkML" xml:id="stk1" contextRef="#ctx0" brushRef="#br0">20241 9286 24575 0,'57'0'0'12,"0"0"0"1,28 0 0-1,7 0 0 1,17 0 0 0,7 0-495-1,-31 0 0 1,2 0 1-1,1 0 494 1,3 0 0 0,0 0 0-1,0 0 0 1,-4 0 0-1,-1 0 0 1,1 0 0 0,11 0 0-1,1 0 0 1,0 0 0-1,-5 0 0 1,0 0 0 0,0 0 0-1,5 0 0 1,0 0 0-1,-2 0 0 1,-9 0 0 0,-2 0 0-1,1 0 0 1,5 0 0-1,0 0 0 1,-3 0 0 0,16 0 0-1,-3 0 148 1,-25 0 1 0,2 0 0-1,-5 0-149 1,8 0 0-1,-1 0 127 1,8 0 1 0,-2 0-128-1,-16 0 0 1,-1 0 0-1,7 0 0 1,1 0 0 0,1 0 0-1,0 0 377 1,2 0 0-1,1 0-377 1,6 0 0 0,1 0 14-1,1 0 1 1,-4 0-15-1,-22 0 0 1,0 0 0 0,19 0 0-1,2 0 0 1,-14 0 0-1,-1 0 0 1,-7 0 0 0,2 0 0-1,18 3 0 1,1-6 0-1,-12-14 0 1,-3-1 0 0,-5 13 0-1,0 1 0 1,21-14 0 0,-2 1 0-1,23 17 0 1,-29 3 0-1,0-6 0 1,29-32 0 0,-23 30 0-1,1 1 0 1,-20-12 0-1,0-3 0 1,32-10 0 0,2 5 0-1,-16 17 0 1,-1 0 0-1,9-17 0 1,-3-4 0 0,-16 8 0-1,-1 4 0 1,9 12 0-1,-4-1 0 1,31-30 0 0,-48 35 0-1,-1 0 0 1,40-35 0-1,-13 26 0 1,-23-61 0 0,10 61 0-1,-62-62 0 1,61 62 0-1,-61-79 0 1,62 40 0 0,-63-49 0-1,28 17 0 1,-36 1 0 0,0-18 0-1,0 13 0 1,0-13 0-1,0 18 0 1,0-1 0 0,-36-17 0-1,-8 14 0 1,5 34 0-1,-1 1 0 1,-4-32 0 0,-27 1 0-1,41 30 0 1,-1 1 0-1,-10 5 0 1,-2 2 0 0,-4-8 0-1,-3 1 0 1,-7 8 0-1,-1 1 0 1,6-12 0 0,-2 5 0-1,-4 20 0 1,-3 3 0-1,-6-21 0 1,2 0 0 0,-23 0 0-1,4 24 0 1,0-4 0-1,38-12 0 1,0 1 0 0,-45 10 0-1,-4 6 0 1,30-1 0 0,3-4 0-1,-9-23 0 1,0 6 0-1,14 33 0 1,0 2 0 0,-10-21 0-1,1 2 0 1,-26 25 0-1,10-17 0 1,-4-2 0 0,14 15 0-1,3-1 0 1,6-13 0-1,-2 1 0 1,-18 15 0 0,-1 4 0-1,12-2 0 1,3 0 0-1,5 0 0 1,0 0 0 0,-20 0 0-1,0 0 0 1,13 0 0-1,1 0 0 1,-12 0 0 0,1 0 0-1,10 0 0 1,1 0 0 0,-16 0 0-1,4 0 0 1,-10 0 0-1,27 0 0 1,-3 0 0 0,1 0 0-1,2 0 0 1,-28 0 0-1,29 0 0 1,-4 0 0 0,1 0 0-1,2 0 0 1,-28 0 0-1,12 0 0 1,-5 0 0 0,15 0 0-1,1 0 0 1,-11 0 0-1,-2 0 0 1,-3 0 0 0,-4 0 0-1,-16 0 0 1,0 0 0-1,21 0 0 1,-2 0 0 0,12 0 0-1,-4 0 0 1,4 0 0-1,-9 0 0 1,5 0 0 0,7 0 0-1,3 0 0 1,0 0 0 0,5 0 0-1,-19 0 0 1,-14 35 0-1,17-26 0 1,-17 27 0 0,14-36 0-1,-14 0 0 1,17 52 0-1,1-38 0 1,-18 39 0 0,13-18 0-1,22-26 0 1,-8 61 0-1,26-61 0 1,-36 62 0 0,-17-63 0-1,13 63 0 1,-13-62 0-1,53 79 0 1,-26-75 0 0,61 40 0-1,-62-53 0 1,63 35 0-1,-28-26 0 1,-17 27 0 0,40-1 0-1,-75-26 0 1,79 26 0-1,-26-35 0 1,0 35 0 0,26-26 0-1,-27 26 0 1,36 18 0 0,0-40 0-1,0 40 0 1,0-17 0-1,0-28 0 1,0 63 0 0,0-62 0-1,0 61 0 1,0-25 0-1,0-1 0 1,0 44 0 0,0-40 0-1,0 49 0 1,0-17 0-1,0-36 0 1,0 26 0 0,0-61 0-1,0 79 0 1,0-39 0-1,36 13 0 1,-27 8 0 0,26-61 0-1,-35 62 0 1,0-63 0-1,0 63 0 1,0-62 0 0,0 79 0-1,35-75 0 1,-26 75 0-1,26-79 0 1,-35 26 0 0,0 1 0-1,0-27 0 1,0 61 0 0,0-61 0-1,53 61 0 1,-40-61 0-1,40 79 0 1,-53-74 0 0,0 39 0-1,0-53 0 1,36 35 0-1,-28-26 0 1,28 26 0 0,-36 0 0-1,0-26 0 1,35 26 0-1,-26-35 0 1,26 36 0 0,0-28 0-1,-26 28 0 1,26-36 0-1,-35 0 0 1,36 0 0 0,-28 53 0-1,28-40 0 1,17 40 0-1,-40-53 0 1,40 0 0 0,-53 0 0-1,0 0 0 1,0 0 0 0</inkml:trace>
    </iact:actionData>
  </iact:action>
  <iact:action type="add" startTime="41769">
    <iact:property name="dataType"/>
    <iact:actionData xml:id="d2">
      <inkml:trace xmlns:inkml="http://www.w3.org/2003/InkML" xml:id="stk2" contextRef="#ctx0" brushRef="#br0">21987 10953 24575 0,'44'0'0'13,"27"0"0"1,-10 0 0 0,12 0 0 0,9 0 0 0,-1 0 0 0,5 0 0 0,-10 0 0 0,4 0 0 0,-2 0 0 0,24 0 0-1,-1 0 0 1,-3 0 0 0,2 0 0 0,-23 0 0 0,1 0 0 0,-4 0 0 0,13 0 0 0,-2 0 0 0,21 0 0 0,0 0 0 0,-16 0 0-1,-3 0 0 1,-6 0 0 0,1 0 0 0,15 0 0 0,0 0 0 0,-17 0 0 0,3 0 0 0,-8 0 0 0,4 0 0 0,-4 0 0-1,11 0 0 1,0 0 0 0,-10 0 0 0,3 0 0 0,-5 0 0 0,9 0 0 0,-2 0 0 0,8 0 0 0,-2 0 0 0,-16 0 0 0,-1 0 0-1,9 0 0 1,-4 0 0 0,31 0 0 0,-23 0 0 0,2 0 0 0,-21 0 0 0,0 0 0 0,23 0 0 0,2 0 0 0,-18 0 0-1,-1 0 0 1,7 0 0 0,1 0 0 0,2 0 0 0,-2 0 0 0,-14 0 0 0,0 0 0 0,22 0 0 0,-4 0 0 0,6 0 0 0,-23 0 0-1,2 0 0 1,-6 0 0 0,-3 0 0 0,48 0 0 0,-48 0 0 0,-1 0 0 0,40 0 0 0,-13 0 0 0,-18 0 0 0,0 0 0-1,22 0 0 1,-22 0 0 0,0 0 0 0,18 0 0 0,13 0 0 0,-17 0 0 0,-1 0 0 0,-35 0 0 0,-9 0 0 0,-35 0 0 0</inkml:trace>
    </iact:actionData>
  </iact:action>
  <iact:action type="add" startTime="50986">
    <iact:property name="dataType"/>
    <iact:actionData xml:id="d3">
      <inkml:trace xmlns:inkml="http://www.w3.org/2003/InkML" xml:id="stk3" contextRef="#ctx0" brushRef="#br0">5794 9207 24575 0,'80'0'0'8,"-27"0"0"0,8 0 0 0,20 0 0 0,11 0 0 0,0 0-1001 0,-6 0 1 1,-1 0 0-1,9 0 1000 0,9 0 0 0,10 0 0 0,2 0 0 0,-5 0 0 0,-21 0 0 1,-3 0 0-1,-1 0 0 0,3 0 0 0,8 0 0 0,3 0 0 0,0 0 0 1,-1 0 0-1,1 0 0 0,-1 0 0 0,1 0 0 0,-2 0 0 0,-5 0 0 0,-1 0 0 1,0 0 0-1,1 0 0 0,5 1 0 0,2 0 0 0,0 0 0 0,-2-4 0 0,-5-4 0 1,-2-3 0-1,-1-1 0 0,-2 4 0 0,15 5 0 0,-2 2 0 0,2-7 0 1,-16-11 0-1,1-8 0 0,0 0 0 0,-3 8 3 0,7 11 0 0,-2 8 0 0,0-9-3 1,9-18 0-1,1-9 0 0,-1 8 0 0,-6 20 0 0,0 8 0 0,-2-4 0 1,-8-8 0-1,-2-3 0 0,0 4 0 0,-1 8 0 0,0 3 0 0,1 0 0 0,3-1 0 1,1 0 0-1,1 0 0 0,1 0 0 0,0 0 0 0,2 0 0 0,6 0 0 0,1 0 0 1,-2 0 0-1,-11 0 0 0,-2 0 0 0,1 0 0 0,8 0 0 0,2 0 0 1,-7 0 233-1,2 0 1 0,0 0-234 0,0 0 0 0,7 0 0 0,-7 0 0 0,0 0 0 1,0 0 0-1,-11 0 0 0,4 0 0 0,-4 0 0 0,7 0 0 0,-1 0 0 1,16 0 0-1,0 0 740 0,-15-2 0 0,-1 4-740 0,16 15 0 0,0 1 388 0,-15-13 1 1,-1-1-389-1,7 14 0 0,1 0 134 0,0-20 0 0,-2 4-134 0,-6 23 0 0,1 2 0 1,15-20 0-1,0 0 0 0,-16 18 0 0,2 3 0 0,-9-14 0 0,5-2 0 1,-3-3 0-1,9-6 0 0,2 3 0 0,-1 15 0 0,6 7 0 0,-6-7 0 0,0-15 0 1,0-3 0-1,1 8 0 0,5 4 0 0,-6-6 0 0,1-9 0 0,-2 0 0 0,-9 10 0 1,3 4 0-1,-5-2 0 0,9-8 0 0,-3 0 0 0,9 15 0 0,-1-2 0 1,-16-15 0-1,-3-4 0 0,-9 2 0 0,-1 0 0 0,8 0 0 0,-2 0 0 0,24 0 0 1,-8 0 0-1,5 0 0 0,-23 0 0 0,2 0 0 0,31 0 0 0,2 0 0 1,-16 0 0-1,-1 0 0 0,7 0 0 0,1 0 0 0,-1 0 0 0,0 0 0 0,-5 0 0 1,-3 0 0-1,-8 0 0 0,-3 0 0 0,-2 2 0 0,-1-4 0 0,-6-15 0 0,-1-2 0 1,46 11 0-1,-37-11 0 0,-3 2 0 0,18 17 0 0,15-35 0 0,-43 30 0 1,4 1 0-1,11-12 0 0,1-3 0 0,-7 0 0 0,0 3 0 0,4 12 0 0,-4-1 0 1,16-30 0-1,17 35 0 0,-49 0 0 0,5 0 0 0,-53 0 0 0,0 0 0 1</inkml:trace>
    </iact:actionData>
  </iact:action>
  <iact:action type="add" startTime="61370">
    <iact:property name="dataType"/>
    <iact:actionData xml:id="d4">
      <inkml:trace xmlns:inkml="http://www.w3.org/2003/InkML" xml:id="stk4" contextRef="#ctx0" brushRef="#br0">3413 11390 24575 0,'88'0'0'7,"1"0"0"0,17 0 0 0,4 0 0 1,1 0 0-1,2 0 0 0,-33 0 0 0,1 0 0 1,-3 0 0-1,21 0 0 0,0 0 0 0,-23 0 0 1,1 0 0-1,-1 0 0 0,26 0 0 0,4 0-667 1,-7 0 1-1,7 0-1 0,-3 0 667 0,-12 0 0 1,-3 0 0-1,2 0 0 0,8 0 0 0,2 0 0 1,-2 0 0-1,-6 0 0 0,-1 0 0 0,-1 0 0 1,-3 0 0-1,0 0 0 0,-1 0 0 0,0 0 0 1,0 0 0-1,2 0 0 0,14 0 0 0,1 0 0 1,1 0 0-1,-4 0 0 0,0 0 0 0,4 0-379 1,-9 0 1-1,4 0 0 0,2 0 0 0,-3 0 378 1,-6 0 0-1,-1 0 0 0,0 0 0 0,1 0 0 1,2 0 0-1,1 0 0 0,-1 0 0 0,-2 0-83 1,15 0 1-1,-2 0-1 0,0 0 83 0,5 0 0 1,1 0 0-1,-1 0 0 0,-4 0 0 0,0 0 0 1,4 0-498-1,-16 0 0 0,3 0 0 0,3 0 0 1,1 0 498-1,-10 0 0 0,2 0 0 0,2 0 0 1,1 0 0-1,1 0-358 0,9 0 1 1,1 0 0-1,2 0 0 0,1 0 0 0,1 0 357 1,-14 0 0-1,2 1 0 0,0 0 0 0,1-1 0 1,1 0 0-1,2-2-227 0,-5-1 1 0,2-1 0 1,1-1 0-1,1-1-1 0,0 1 1 0,-2-1 0 1,-2 0 226-1,7-1 0 0,-2 1 0 0,-2 0 0 1,1-1 0-1,0-1 0 0,3-3 0 0,-7 0 0 1,3-3 0-1,0-1 0 0,1-1 0 0,-1 1 0 1,-1 1 0-1,-2 2 0 0,5 2 0 0,-2 2 0 1,0 0 0-1,-2 1 0 0,-1 0 0 0,0-1-147 1,13-3 1-1,-2-1 0 0,0 0 0 0,-2 1 0 1,-1 4 146-1,-9 5 0 0,-1 3 0 0,-1 1 0 1,-2-1 0-1,-2-3 156 0,11-5 1 0,-3-3-1 1,-2-1 1-1,-3 4-157 0,17 3 0 0,-3 3 0 1,-5-3 742-1,-12-7 1 0,-4-4-1 0,-5 6-742 1,9 7 0-1,-5 4 1661 0,1 1 1 0,-7-6-1662 1,13-33 1150-1,-26 32 0 0,-2 0-1150 0,15-32 344 1,-36 36 1-1,-9 0-1 0,-35 0 1 1</inkml:trace>
    </iact:actionData>
  </iact:action>
  <iact:action type="add" startTime="63237">
    <iact:property name="dataType"/>
    <iact:actionData xml:id="d5">
      <inkml:trace xmlns:inkml="http://www.w3.org/2003/InkML" xml:id="stk5" contextRef="#ctx0" brushRef="#br0">18137 11310 24575 0,'80'0'0'11,"-15"0"0"0,2 0 0 1,25 0 0-1,-11 0 0 1,6 0 0-1,1 0 0 1,0 0 0-1,-3 0 0 1,2 0 0-1,-11 0 0 1,3 0 0-1,-4 0 0 1,9 0 0-1,-5 0 0 1,-9 0 0-1,1 0 0 1,13 0 0-1,0 0 0 1,-21 0 0-1,1 0 0 1,32 3 0-1,2-6 0 1,-17-14 0-1,2-1 0 1,-9 14 0-1,6 3 0 1,-5-3 0-1,11-14 0 1,0 1 0-1,19 15 0 1,2 4 0-1,-19-2 0 1,0 0 0-1,11 3 0 1,0-6 0-1,1-22 0 1,3-3 0-1,-20 22 0 1,4 5 0-1,-5-5 0 1,12-21 0-1,1 1 0 1,-9 21 0-1,5 8 0 1,-3-1-260-1,15 0 0 1,1-4 260-1,-15-8 0 1,4-4 0-1,-2 3 0 1,-9 7 0-1,-2 3 0 1,1-3 0-1,9-7 0 1,2-3 0-1,-1 4 0 1,-3 7 0-1,-2 4 0 1,1 1 0-1,-1-2 0 1,1 0 0-1,0 0 0 1,4 0 0-1,0 0 0 1,0 0 0-1,-3 0 0 1,-1 0 0-1,-2 0 0 1,28 0 0-1,-1 0 0 1,-23 0 0-1,2 0 0 1,-6 0 0-1,2 0 0 1,-2 0 0-1,20 0 0 1,1 0 0-1,-16 0 0 1,-3 0 0-1,-6 0 0 1,1 0 0-1,14 0 0 1,2 0 0-1,1 0 0 0,0 0 0 1,2 0 0-1,1 0 0 1,-25 0 0-1,1 0 0 1,1 0-192-1,0 0 0 1,0 0 1-1,1 0 191 1,7 0 0-1,1 0 0 1,-3 0 0-1,28 0 0 1,-1 0 0-1,-24 0 0 1,2 0 0-1,-3 0 0 1,15 0 0-1,3 0 0 1,-25 0 0-1,8 0 0 1,1 0 0-1,-2 0-378 1,17 0 0-1,-2 0 0 1,5 0 378-1,-5 0 0 1,6 0 0-1,1 0 0 1,0 0-477-1,0 0 0 1,1 0 0-1,-1 0 0 1,-1 0 477-1,-5 0 0 1,-1 0 0-1,0 0 0 1,2 0 0-1,-12 0 0 1,2 0 0-1,2 0 0 1,-4 0 0-1,-3 0-282 1,25 0 0-1,-6 0 1 1,0 0 281-1,5 0 0 1,-1 0 0-1,-6 0 0 1,-22 0 0-1,-4 0 0 1,-6 0 230-1,11 0 0 1,-7 0-230-1,-11 0 0 1,-1 0 0-1,-3 0 0 1,6 0 0-1,7 0 0 1,9 0 0-1,5 0-88 1,-4 0 1-1,5 0-1 1,3 0 1-1,1 0 87 1,14 0 0-1,2 0 0 1,3 0 0-1,-2 0 0 1,-3 0 0-1,0 0 0 1,0 0 0-1,0 0 0 1,0 0 0-1,0 0 0 1,-1 0 0-1,-6 0 0 1,5 0 0-1,-6 0 0 1,4 0 243-1,-11 0 1 1,5 0 0-1,-2 0 0 0,-8 0-244 1,-7 0 0-1,-7 0 0 1,2 0 301-1,10 0 1 1,1 0 0-1,-12 0-302 1,30 0 0-1,0 0 0 1,-97 0 1998-1,79 0-1998 1,-40 0 497-1,14 0 0 1,9 0-497-1,-2 0 0 1,3 0 0-1,25 0 0 1,4 0 0-1,0 0 0 1,1 0 0-1,-25 0 0 1,1 0 0-1,1 0-162 1,0 0 1-1,0 0-1 1,1 0 162-1,1 0 0 1,0 0 0-1,0 0 0 1,-1 0 0-1,0 0 0 1,-2 0 0-1,24 0 0 1,-6 0 0-1,-25 0 0 1,-1 0 0-1,16 0 0 1,-4 0 0-1,10 0 0 1,-26 0 0-1,1 0 0 1,30 0 0-1,-14 0 485 1,-21 0-485-1,9 0 0 1,-62 0 0-1,96 0 0 1,-22-17 0-1,11-2 0 1,-10 14 0-1,7 5 0 1,3-3-234-1,12-9 0 1,4-2 0-1,-4 4 234 1,-16 8 0-1,-2 3 0 1,-6 0 0-1,11-1 0 1,-10 0 0-1,-23 0 0 1,-5 0 0-1,42 0 0 1,-13 0 0-1,-20-17 0 1,4-1 0-1,1 13 0 1,3 1 0-1,24-14 0 1,7 1 0-1,-25 14 0 1,3 4 0-1,-2 1 0 1,26-2 0-1,-3 0 351 1,-2 0 0-1,-6 0-351 1,-33 0 0-1,-3 0 0 1,11 0 0-1,-6 0 0 1,-10 0 0-1,18 0 0 1</inkml:trace>
    </iact:actionData>
  </iact:action>
  <iact:action type="add" startTime="87054">
    <iact:property name="dataType"/>
    <iact:actionData xml:id="d6">
      <inkml:trace xmlns:inkml="http://www.w3.org/2003/InkML" xml:id="stk6" contextRef="#ctx0" brushRef="#br0">15399 11390 24575 0,'90'0'0'13,"1"0"0"0,6 0 0 0,0 0 0 0,-17 0 0 0,3 0 0 0,-8 0 0 0,4 0 0 0,-4 0 0 0,10 0 0 0,2 0-700 0,7 0 0 0,10 0 1 0,-2 0 699 1,-13 1 0-1,-1 0 0 0,4-3 0 0,-6-5 0 0,4-3 0 0,1-1 0 0,-1 4 0 0,-4 3 0 0,-1 3 0 0,0 0 0 0,-1-2 0 0,24-8 0 0,-1-4 0 1,-5 5 0-1,-18 8 0 0,-5 3 0 0,1 0 224 0,-2-1 1 0,0 0 0 0,-5 0-225 0,12 0 0 0,-7 0 347 0,28 0-347 0,0 0 0 0,-44 0 0 0,21 0 1078 0,14 0-1078 1,-17 0 0-1,-36 0 0 0,44-35 0 0,-4 26 0 0,22-26 0 0,-27 35 0 0,-8 0 0 0,-63 0 0 0,81 0 0 0,-41 0 0 0,49 0 0 0,-18 0 0 0,-34 0 0 1,25 0 0-1,-8 0 0 0,22 0 0 0,13 0 0 0,-18-53 0 0,0 40 0 0,-13-15 0 0,1 3 0 0,25 25 0 0,-9 0 0 0,2 0 0 0,21 0 0 0,-31 0 0 1,4 0 0-1,-10 0 0 0,3 0 0 0,32 0 0 0,4 0 0 0,-14 0 0 0,1 0 0 0,15 0 0 0,-4 0 0 0,-34 0 0 0,-2 0 0 0,14 0 0 0,-1 0 0 0,-18 0 0 1,-2 0 0-1,8 0 0 0,-1 0 0 0,-11 0 0 0,-3 0 0 0,41 0 0 0,-49 0 0 0,41 0 0 0,-81 53 0 0,63-40 0 0,-62 40 0 0,56-44 0 0,28-18 0 1,-13-6 0-1,6-6 0 0,9 4-782 0,6 11 1 0,9 5 0 0,6 1 0 0,2-6 781 0,-26-5 0 0,2-3 0 0,2-3 0 0,2 0 0 0,1 1 0 0,0 3-517 0,5 3 1 1,2 3-1-1,0 1 1 0,1 0-1 0,0 0 1 0,-2-3 516 0,-3-2 0 0,0-2 0 0,0 0 0 0,-1-1 0 0,-1-1 0 0,-3 1 0 0,8-2 0 0,-2 0 0 1,-2-1 0-1,-2 1 0 0,-4 2-87 0,4 3 1 0,-2 4-1 0,-6-3 1 0,-8-6 86 0,23-30 0 0,-14 4 0 0,-19 36 0 0,-13-2 0 0,-16-45 0 0,-9 53 0 1</inkml:trace>
    </iact:actionData>
  </iact:action>
  <iact:action type="add" startTime="89971">
    <iact:property name="dataType"/>
    <iact:actionData xml:id="d7">
      <inkml:trace xmlns:inkml="http://www.w3.org/2003/InkML" xml:id="stk7" contextRef="#ctx0" brushRef="#br0">1746 11033 24575 0,'84'0'0'7,"0"0"0"0,7 17 0 0,7 1 0 0,-5-13 0 1,7-4 0-1,3 2-875 0,-17 4 1 0,1 4 0 1,3-1-1-1,0-3 875 0,4-4 0 0,0-4 0 1,3 0 0-1,1 0 0 0,-9 1 0 0,2 0 0 1,0 0 0-1,1 0 0 0,0 0 0 0,19-1 0 1,0-2 0-1,-1 3 0 0,-2 4 0 0,-6 7 0 1,-2 4 0-1,-1 0 0 0,2-3 0 0,4-7 0 1,2-4 0-1,0 1 0 0,-3 3 0 0,-7 7 0 1,-2 3 0-1,-1 1 0 0,4-6 0 0,9-6 0 1,3-4 0-1,1-3 0 0,-3 2 0 0,-6 1 0 1,-1 0 0-1,-1 0 0 0,-1 0 0 0,-8 0 0 1,-1 0 0-1,-1 0 0 0,-2 0 156 0,21 0 0 1,-3 0 1-1,-5 0-157 0,14 0 0 0,-3 0 0 1,-23 0 0-1,4 0 0 0,-8 0 0 0,4 0 0 1,-4 0 356-1,22 0 0 0,0 0-356 0,-17 0 0 1,-2 0 0-1,12 0 0 0,1 0 0 0,0 0 0 1,3 0 0-1,-27 0 0 0,3 0 0 0,-1 0-261 1,1 0 1-1,-1 0 0 0,4 0 260 0,14 0 0 1,4 0 0-1,-1 0 0 0,-4-1 0 0,0 0 0 1,2 3 0-1,10 8 0 0,3 4 0 0,3-3-139 1,-14-8 1-1,2-3 0 0,2 1 0 0,0 4 138 1,3 10 0-1,0 5 0 0,2 1 0 0,4-6 0 1,-9-10 0-1,3-4 0 0,1-3 0 0,2 2 0 1,0 5-402-1,-15 3 0 0,0 5 1 0,1 1-1 1,0 0 0-1,1-2 1 0,-1-3 401 0,-1-4 0 1,0-3 0-1,-1-2 0 0,1-1 0 0,1 2 0 1,-1 1 0-1,2 3 0 0,1 1 0 0,1 1 0 1,-2 0 0-1,0-1 0 0,-1-2-321 0,10-2 0 1,0-1 0-1,-1-2 0 0,-2 0 0 0,-2 0 321 1,13 1 0-1,-2 0 0 0,-2 0 0 0,-6 0 61 1,10 2 1-1,-6-1-1 0,-5-4-61 0,-12-7 0 1,-3-4 0-1,-13 3 0 0,32 2 0 0,-35-26 0 1</inkml:trace>
    </iact:actionData>
  </iact:action>
  <iact:action type="add" startTime="100754">
    <iact:property name="dataType"/>
    <iact:actionData xml:id="d8">
      <inkml:trace xmlns:inkml="http://www.w3.org/2003/InkML" xml:id="stk8" contextRef="#ctx0" brushRef="#br0">23813 14446 24575 0,'66'0'0'9,"0"0"0"1,22 0 0 0,5 0 0 0,-1 0 0 0,5 0 0 0,-11 0 0 0,5 0 0 0,-3 0-487 0,15 0 1 0,1 0 486 0,-15 0 0 0,4 0 0 0,-2 0 0 0,-9 0 0 0,-2 0 0 0,1 0 0 0,9 0 0 0,2 0 0 0,-1 0 0 0,-3 0 0 0,-2 0 0 0,1 0 0 0,-2 0 0 0,1 0 0 0,3 0-500 0,11 0 1 0,3 0 0 0,2 0 499 0,-21 0 0-1,-1 0 0 1,3 0 0 0,1 0-326 0,11 0 0 0,1 0 0 0,3 0 0 0,0 0 326 0,6 0 0 0,1 0 0 0,1 0 0 0,0 0 0 0,0 0 0 0,0 0 0 0,0 0 0 0,-4 0 0 0,-11 0 0 0,-3 0 0 0,-2 0 0 0,-1 0-242 0,24 0 1 0,-2 0-1 0,-4 0 242 0,-14 0 0 0,-2 0 0 0,-1 0 0 0,-3 0 0 0,-1 0 0 0,1 0 0 0,0 0 0 0,0 0 0-1,-1 0 100 1,-5 0 1 0,-1 0 0 0,-3 0-101 0,25 0 0 0,-6 0 608 0,-24 0 1 0,-2 0-609 0,16 0 0 0,-5 0 1982 0,12 0-1982 0,-12 0 0 0,5 0 442 0,-14 0 0 0,-3 0-442 0,-4 0 0 0,-2 0 57 0,5 0 1 0,-3 0-58 0,14 0 0 0,-35 0 0 0,44 0 0 0,-39 0 0 0,48 0 0 0,-18 0 0 0,-15 0 0 0,4 0 0 0,-5 0 0 0,2 0 0-1,31-4 0 1,2 8 0 0,-15 19 0 0,-3 7 0 0,8-6 0 0,1 0 0 0,0 6 0 0,-2 2 0 0,-4 7 0 0,-3-8 0 0,-8-27 0 0,-2 1 0 0,-4 31 0 0,0-1 0 0,-6-29 0 0,-1-3 0 0,47 32 0 0,-7-35 0 0,5 0 0 0,-37 17 0 0,2 1 0 0,4-13 0 0,6-5 0 0,-1 4 0 0,22 14 0 0,-2-1 0 0,3-14 0 0,1-6 0 0,-2 0 0 0,-2 6 0-1,1 23 0 1,-4 1 0 0,-13-20 0 0,-1-1 0 0,7 22 0 0,1-3 0 0,-1-21 0 0,0-8 0 0,-7 4 0 0,1 0 0 0,-8 0 0 0,5 0 0 0,-2 0 0 0,26 0 0 0,1 0 0 0,-25 0 0 0,2 0 0 0,-3 0 0 0,22 0 0 0,-1 0 0 0,-23 0 0 0,2 0 0 0,-3 0 0 0,11 0 0 0,0 0 0 0,-11 3 0 0,5-1 0 0,-6-7 0 0,9-20 0-1,-3-3 0 1,16 23 0 0,2-3 0 0,1-36 0 0,1 0 0 0,0 36 0 0,3 7 0 0,-27-9 0 0,1-2 0 0,3-1-286 0,10 0 1 0,2 0 0 0,0 4 285 0,-3 6 0 0,0 3 0 0,2-6 0 0,8-15 0 0,0-8 0 0,-2 8 0 0,-16 16 0 0,-2 5 0 0,-1-4-81 0,1-5 1 0,-1-4-1 0,-1 0 81 0,24-6 0 0,1 3 0 0,-25 14 0 0,3 3 0 0,-3-9 0-1,24-36 0 1,0 0 0 0,-25 35 0 0,3 9 0 0,0-4 0 0,-1-13 0 0,1-4 0 0,2 6-376 0,15 10 1 0,3 7 0 0,2 1 375 0,5-3 0 0,1 0 0 0,2 0 0 0,-25 0 0 0,2 0 0 0,-1 0 0 0,-1 0 0 0,23 0 0 0,-1 0 0 0,-1 0 0 0,-6 0 0 0,-2 0 0 0,2 0 0 0,6 0 0 0,0 0 0 0,-2 0 0 0,-13 0 0 0,-2 0 0-1,3 0 0 1,-7 0 0 0,4 0 0 0,0 0 0 0,-4 0 0 0,7 0 0 0,-3 0 0 0,2 0 0 0,20 0 0 0,3 0 0 0,-5 0-101 0,-23 0 1 0,-4 0-1 0,0 0 101 0,-2 0 0 0,-1 0 0 0,-1 0 0 0,23 0 0 0,-6 0 391 0,-30 0 1 0,-1 0-392 0,23 0 0 0,-4 0 234 0,6 0-234 0,-8 0 1170 0,8 0-1170 0,-75 0 0 0,40 0 0 0,-53 0 0 0</inkml:trace>
    </iact:actionData>
  </iact:action>
  <iact:action type="add" startTime="104221">
    <iact:property name="dataType"/>
    <iact:actionData xml:id="d9">
      <inkml:trace xmlns:inkml="http://www.w3.org/2003/InkML" xml:id="stk9" contextRef="#ctx0" brushRef="#br0">5675 16311 24575 0,'69'0'0'6,"-1"0"0"1,25 0 0-1,8 0 0 1,-18 0 0 0,5 0 0-1,1 0-829 1,10 0 1-1,3 0-1 1,1 0 829 0,-16 0 0-1,1 0 0 1,1 0 0-1,0 0-375 1,4 0 1 0,0 0-1-1,1 0 1 1,1 0 374-1,4 0 0 1,2 0 0 0,0 0 0-1,-1 0 0 1,0 0 0-1,0 0 0 1,0 0 0 0,2 0 0-1,4 0 0 1,2 0 0 0,-1 0 0-1,-1 0 0 1,-5 0 0-1,-2 0 0 1,0 0 0 0,4 0-230-1,-11 0 1 1,2 0 0-1,2 0 0 1,-1 0 0 0,0 0 229-1,17 0 0 1,-1 0 0-1,0 0 0 1,0 0 0 0,-1 0 0-1,0 0 0 1,-1 0 0-1,-2 0-353 1,-7 0 1 0,-2 0 0-1,-1 0 0 1,1 0 352 0,0 0 0-1,-1 0 0 1,1 0 0-1,1 0 0 1,8 0 0 0,1 0 0-1,2 0 0 1,2 0-233-1,-15 0 0 1,2 0 0 0,2 0 0-1,-1 0 1 1,1 0 232-1,3 0 0 1,0 0 0 0,1 0 0-1,-1 0 0 1,0 0 0-1,-3 1 0 1,-1 0 0 0,1 0 0-1,-2-1 0 1,-2-3 11-1,15-4 0 1,-3-3 0 0,0 0 0-1,-3 2-11 1,-4 5 0 0,-1 2 0-1,-3 0 0 1,-6-3 553-1,3-7 1 1,-6-3 0 0,-4 4-554-1,24 8 0 1,-6 4 732-1,-17-2 0 1,-5 0-732 0,-19 0 0-1,4 0 0 1,14 0 0-1,10 0 0 1,5 0 37 0,-15 1 1-1,2 0-1 1,4-1 1-1,5-2-38 1,7-5 0 0,6-4 0-1,3-1 0 1,5 0 0 0,1 1-365-1,-19 4 1 1,3 0 0-1,2 1-1 1,2 0 1 0,0 0 0-1,1-2-1 1,0-1 365-1,6-2 0 1,2-2 0 0,0-2 0-1,0 0 0 1,0 0 0-1,1 1 0 1,-2 0 0 0,-3 2 0-1,1-1 0 1,-1 1 0-1,0 1 0 1,0 0 0 0,-1 0 0-1,0 2-316 1,-3 1 0 0,0 1 0-1,1 1 1 1,-2 0-1-1,-1 0 0 1,-2 1 0 0,-3-1 316-1,16-1 0 1,-4 0 0-1,-2 0 0 1,-2 0 0 0,0 0-212-1,-6-1 1 1,-1 0 0-1,-1 0 0 1,-2 2-1 0,-2 0 212-1,10 3 0 1,-3 2 0-1,-2 0 0 1,-3-3 348 0,11-5 0-1,-3-3 0 1,-2-2-348-1,0-4 0 1,0-1 0 0,-1 3 0-1,-5 11 0 1,-1 4 0 0,-4-6 0-1,15-20 0 1,1 1 0-1,-8 21 0 1,7 8 0 0,-2-1 0-1,-11-2 0 1,-2 0 0-1,3 0 0 1,14 0 0 0,3 0 0-1,1 0 0 1,-22 0 0-1,2 0 0 1,-1 0 0 0,-4 0 0-1,7 0 0 1,-3 0 0-1,2 0 0 1,-5 0 0 0,5 0 0-1,-2 0 0 1,-7 0 0 0,28 0 0-1,-2 0 0 1,-9-2 0-1,6-1 0 1,-6 8 0 0,-22 9 0-1,-3 6 0 1,3-1 0-1,25-4 0 1,6-1 0 0,-2 5 0-1,-4 12 0 1,-1 5 0-1,3-5 550 1,-17-17 1 0,2-4-1-1,2-2 1 1,-1 4-551-1,5 4 0 1,0 3 0 0,1 0 0-1,-3-3 0 1,19 1 0-1,-3-3 0 1,4-1 0 0,-17-3 0-1,5-1 0 1,-3 1 0 0,-6 5 662-1,2 13 0 1,-6 4 0-1,2-3-662 1,13-11 0 0,3-4 0-1,-3 2 0 1,-13 3 0-1,-3 2 0 1,-1 1 0 0,2 2 0-1,-1 0 0 1,1-2 0-1,5-5 0 1,1-4 0 0,-4 1 615-1,15 7 1 1,-1 3-616-1,-15 0 0 1,3 3 0 0,-5-8 0-1,2-16 0 1,-4 3 392 0,4 38 1-1,0 0-393 1,-3-36 0-1,-2-3 814 1,-19 21 1 0,0 1-815-1,5-6 0 1,3-6 444-1,12-13 1 1,-1 4-445 0,-19 30 0-1,0-1 218 1,33-28 1-1,0-5-219 1,-31 16 0 0,-4-1 0-1,6-18 0 1,-4 2 0-1,16 34 0 1,17-26 0 0,-49 26 0-1,5-35 0 1,-53 0 0 0</inkml:trace>
    </iact:actionData>
  </iact:action>
  <iact:action type="add" startTime="107038">
    <iact:property name="dataType"/>
    <iact:actionData xml:id="d10">
      <inkml:trace xmlns:inkml="http://www.w3.org/2003/InkML" xml:id="stk10" contextRef="#ctx0" brushRef="#br0">29766 16390 24575 0,'101'0'0'9,"-21"0"0"1,8 0 0 0,17 0 0 0,10 0-793 0,-35 0 1 0,5 0-1 0,2 0 1 0,1 0 792 0,2 0 0-1,1 0 0 1,1 0 0 0,1 0 0 0,4 0 0 0,2 0 0 0,0 0 0 0,-2 0 0 0,-6 0 0 0,0 0 0 0,-3 0 0-1,-1 0-26 1,16 0 0 0,-2 0 0 0,0 0 26 0,2 0 0 0,1 0 0 0,-3 0 0 0,-12 0 0 0,-3 0 0 0,-1 0 0-1,1 0 0 1,0 0 0 0,3 0 0 0,12 0 0 0,3 0 0 0,-1 0 0 0,-1 0 0 0,-1 0 0 0,1 0 0 0,-1 0 0-1,0 0 0 1,1 0 0 0,2 0 0 0,1 0 0 0,-5 0 0 0,13 0 0 0,-2 0 144 0,-27 0 0 0,1 0 0 0,-2 0-144-1,20 0 0 1,-3 0 0 0,-2 0 0 0,2 0 0 0,-24 0 0 0,3 0 0 0,-5 0 0 0,13 0 0 0,-2 0 0 0,20 0 0-1,2 0 0 1,0 0 0 0,-2 0 0 0,-20 0 0 0,2 0 0 0,-12 0 0 0,4 0 0 0,-4 0 0 0,7 0 0-1,-1 0 0 1,16 0 0 0,0 0 774 0,-15 0 1 0,-1 0-775 0,15 0 0 0,2 0 0 0,1 0 0 0,1 0 0 0,0 0 0-1,3 0 0 1,-26 0 0 0,2 0 0 0,-2 0 0 0,26 0 0 0,-3 0 446 0,2 0 1 0,-5 0-447 0,-26 0 0 0,-1 0 187-1,16 0 0 1,-5 0-187 0,12 0 0 0,-26 0 0 0,-2 0 0 0,15 0 0 0,-1 0 0 0,-35 0 0 0,44 0 0 0,-75 0 0-1,76 0 0 1,-45 0 0 0,0 0 0 0,26 0 0 0,-61 0 0 0,62 0 0 0,-9 0 0 0,-5 0 0 0,5 0 0 0,43 0 0-1,-20 0 0 1,-2 0 0 0,10 0 0 0,4 0 0 0,-27 0 0 0,-61 0 0 0,62 0 0 0,-63 0 0 0,28 0 0 0</inkml:trace>
    </iact:actionData>
  </iact:action>
  <iact:action type="add" startTime="122672">
    <iact:property name="dataType"/>
    <iact:actionData xml:id="d11">
      <inkml:trace xmlns:inkml="http://www.w3.org/2003/InkML" xml:id="stk11" contextRef="#ctx0" brushRef="#br0">3572 18137 24575 0,'66'0'0'8,"-6"0"0"1,3 0 0 0,43 0 0 0,-28 0 0 0,7 0 0 0,-11 0 0 0,3 0 0-1,2 0-528 1,-1 0 0 0,2 0 0 0,4 0 528 0,0 0 0 0,4 0 0 0,2 0 0 0,1 0-382-1,3 0 0 1,1 0 0 0,2 0 1 0,1 0 381 0,9 0 0 0,2 0 0 0,1 0 0-1,0 0 0 1,-20 0 0 0,1 1 0 0,0 0 0 0,0-1 0 0,1-2-420 0,2-3 0 0,2-1 1-1,-1-2-1 1,1 0 1 0,-1-1 419 0,-2 2 0 0,-1-1 0 0,0 0 0 0,0-2 0-1,2-1 0 1,6-2 0 0,2-2 0 0,0-1 0 0,0-1 0 0,-1-1 0 0,-4 0 0 0,-2-2 0-1,0-1 0 1,1 2 0 0,2 0 0 0,7 1 0 0,2 0 0 0,1 1 0 0,0 1 0-1,-3 1 0 1,-7 1 0 0,-1 1 0 0,-1 0 0 0,0 2 0 0,2 0 0 0,6 2 0 0,3 0 0-1,-1 2 0 1,-1 1 0 0,-2 2 0 0,11 2 0 0,-3 2 0 0,-1 1 0 0,0 0 0-1,1-1 0 1,-1 0 0 0,-1 0 0 0,-2 0-287 0,-11 0 1 0,-2 0-1 0,-2 0 1 0,1 0 286-1,-4 0 0 1,0 0 0 0,-1 0 0 0,-1 0 0 0,15 0 0 0,-2 0 0 0,2 0 0-1,-16 0 0 1,3 0 0 0,0 0 0 0,-5 0 98 0,8 0 0 0,-5 0 0 0,3 0-98 0,12 0 0-1,3 0 0 1,-3 0 0 0,-13-1 0 0,-2-1 0 0,-3 5 0 0,-8 7 0 0,-1 4 0-1,-1-3 793 1,33-7 0 0,-2 1-793 0,-14 10 0 0,-6 6 1099 0,-19 6 1 0,-4-2-1100 0,35-11 1478-1,-27 39-1478 1,-61-53 798 0,27 0-798 0,-1 35 0 0,27-26 0 0,21 61 0 0,14-61 0-1,-53 62 0 1,27-63 0 0,-62 28 0 0,26-36 0 0,-35 0 0 0,0 35 0 0,53-26 0 0,-5 26 0-1,16-35 0 1,5 0 0 0,19 53 0 0,-9-40 0 0,10 40 0 0,-76-53 0 0,40 0 0 0</inkml:trace>
    </iact:actionData>
  </iact:action>
  <iact:action type="add" startTime="124489">
    <iact:property name="dataType"/>
    <iact:actionData xml:id="d12">
      <inkml:trace xmlns:inkml="http://www.w3.org/2003/InkML" xml:id="stk12" contextRef="#ctx0" brushRef="#br0">6668 12779 24575 0,'-45'0'0'14,"-43"0"0"0,75 0 0 1,-75 0 0-1,8 0 0 0,-25 0 0 1,45 0 0-1,1 0 0 0,-38 0 0 1,17 0 0-1,36 0 0 1,-27 0 0-1,10 53 0 0,-23-40 0 1,22 75 0-1,-8-79 0 0,61 26 0 1,-62 1 0-1,27 8 0 1,0 0 0-1,-3-5 0 0,6-8 0 1,28-22 0-1,-32 30 0 0,1 10 0 1,36 0 0-1,-27-2 0 1,-1 3 0-1,27 29 0 0,-26 18 0 1,35-13 0-1,-17-18 0 0,-1 0 0 1,9 23 0-1,-9-25 0 1,1 4 0-1,12-8 0 0,10-1 0 1,30 47 0-1,-16-21 0 0,6-3 0 1,12-34 0-1,5-3 0 1,6 22 0-1,1-2 0 0,-9-23 0 1,4-4 0-1,20 1 0 0,4 1 0 1,3 8 0-1,0 1 0 1,-9-5 0-1,3-4 0 0,17-8 0 1,4-3 0-1,2 10 0 0,0-7 0 1,-4-25 0-1,4-5 0 1,-1 9 0-1,5 3 0 0,-6-4 0 1,1-8 0-1,-2-4 0 0,-10 2 0 1,4 0 0-1,-4 0 0 1,7 0 0-1,-1 0 0 0,-5 0 0 1,4 0 0-1,-6 0 0 0,-5 2 0 1,-2-4 0-1,35-15 0 1,-1-1 0-1,-29 15 0 0,-3-3 0 1,11-26 0-1,4-7 0 0,-10 19 0 1,6 1 0-1,-5-3 0 1,12-20 0-1,-2 0 0 0,3 10 0 1,0 2 0-1,0-5 0 0,-8 0 0 1,12-9 0-1,1 24 0 0,0-5 0 1,-46-9 0-1,-2-2 0 1,22 6 0-1,-1-2 0 0,-25-9 0 1,-3-2 0-1,41-18 0 0,-31 21 0 1,1 9 0-1,35 22 0 1,-22-61 0-1,8 26 0 0,-61 0 0 1,26-4 0-1,1 7 0 0,-27 28 0 1,26-40 0-1,-35 18 0 1,0 26 0-1,0-61 0 0,0 25 0 1,3-18 0-1,-6-6 0 0,-32-23 0 1,33 24 0-1,-5 3 0 1,-64-14 0-1,27-18 0 0,-2 52 0 1,-5 6 0-1,-33-23 0 0,36 23 0 1,-1 8 0-1,-30 22 0 1,0-26 0-1,-19 35 0 0,39-17 0 1,-1-2 0-1,-45 11 0 0,25-63 0 1,-8 62 0-1,40-26 0 1,-49 35 0-1,17 0 0 0,1-53 0 1,-18 40 0-1,13-40 0 0,-13 53 0 1,18 0 0-1,-1 0 0 1,-17 0 0-1,13 0 0 0,-13 0 0 1,53 0 0-1,-62 0 0 0,36 0 0 1,12-17 0-1,-3-1 0 1,-36 9 0-1,17-26 0 0,1 35 0 1,-18 0 0-1,13 0 0 0,-13 0 0 1,18 0 0-1,0 0 0 1,34 0 0-1,-43 0 0 0,40 0 0 1,-49 0 0-1,17 0 0 0,-17 0 0 1,14 0 0-1,21 0 0 1,-9 0 0-1,62 0 0 0,-61 0 0 1,61 0 0-1,-26 0 0 0,35 0 0 1,0 0 0-1,0 0 0 1</inkml:trace>
    </iact:actionData>
  </iact:action>
  <iact:action type="add" startTime="128572">
    <iact:property name="dataType"/>
    <iact:actionData xml:id="d13">
      <inkml:trace xmlns:inkml="http://www.w3.org/2003/InkML" xml:id="stk13" contextRef="#ctx0" brushRef="#br0">3572 17978 24575 0,'0'44'0'9,"53"-9"0"0,31-35 0 0,-9 0 0 0,8 0 0 0,12 0 0 0,9 0-506 1,-6 0 0-1,8 0 1 0,-2 0 505 0,-12 0 0 0,-1 0 0 0,4 0 0 0,-2 0 0 1,6 0 0-1,0 0 0 0,-6 0 0 0,-1 0 0 0,-5 0 0 0,3 0 0 0,-6 0 0 1,4 0 0-1,0 0 0 0,-4 0 0 0,7 0 0 0,-3 0 0 0,2 0 0 1,8 0 0-1,1 0 0 0,-1 0 0 0,-4 0 0 0,-2 0 0 0,-4 0 126 0,16 0 1 1,-1 0-127-1,-26 2 0 0,1 0 0 0,-4-6 0 0,9-13 0 0,-3-1 0 0,17 14 0 1,0-1 0-1,-13-13 0 0,-4 1 0 0,-8 15 0 0,-3 4 0 0,-12-2 0 0,0 0 570 1,10 0 1-1,-1 0-571 0,26 0 0 0,16 0 0 0,5 0 0 0,-45 0 0 1,0 0 0-1,35 0 0 0,6 0 0 0,-4 0 0 0,2 0-349 0,-23 1 1 0,2 0 0 1,4-3 348-1,14-8 0 0,4-4 0 0,2 3 0 0,-22 7 0 0,3 3 0 0,-1 1 0 1,-2-4 0-1,15-5 0 0,-2-3 0 0,-1-2 0 0,4-4 0 0,1-2 0 0,-5 5-212 1,-18 9 1-1,-2 4 0 0,1-4 211 0,9-10 0 0,2-5 0 0,-1 6 0 1,-4 11 0-1,0 6 0 0,-1 0 0 0,1-2 0 0,-1 0 0 0,1 0 0 0,5 1 0 1,1 1 0-1,-4-5 0 0,15-15 0 0,-1 0 0 0,-17 14 0 0,5 3 0 0,-3-3 0 1,-13-7 0-1,-1-3 0 0,1 4 0 0,11 7 0 0,2 5 0 0,-1-1 0 0,-6-1 0 1,-2 0 0-1,-1 0 0 0,23 0 0 0,-4 0 0 0,-8 0 0 0,-1 0 0 1,0 0 0-1,0 0 0 0,-7 0 0 0,1 0 564 0,15 0 1 0,0 0-565 0,-15 0 0 1,-1 0 336-1,16-2 1 0,0 4-337 0,-15 15 0 0,-1 1 0 0,9-13 0 0,-3-1 0 1,-16 14 0-1,-1 0 0 0,7-20 0 0,0 4 0 0,-6 23 0 0,-1 2 0 0,2-20 0 1,-2 0 0-1,-9 20 0 0,-3-1 0 0,39-26 0 0,-53 0 0 0,-9 0 0 1</inkml:trace>
    </iact:actionData>
  </iact:action>
  <iact:action type="add" startTime="131289">
    <iact:property name="dataType"/>
    <iact:actionData xml:id="d14">
      <inkml:trace xmlns:inkml="http://www.w3.org/2003/InkML" xml:id="stk14" contextRef="#ctx0" brushRef="#br0">15835 18216 24575 0,'69'0'0'10,"-1"0"0"0,1 0 0 0,3 0 0 1,32 0 0-1,4 0 0 0,-14 0 0 0,1 0 0 1,14 0 0-1,-2 0 0 0,-18 0 0 1,-1 0 0-1,18 0 0 0,0 0 0 0,-21 0 0 1,2 0 0-1,-12 0 0 0,4 0 0 1,-4 0 0-1,7 0 0 0,-1 0 0 0,16 0 0 1,0 0 0-1,-15 0 0 0,-1 0 0 1,6 0 0-1,3 0 0 0,16 0 0 0,-1 0 0 1,-19 0 0-1,0 0 0 0,-12 0 0 1,4 0 0-1,0 0 0 0,31 0 0 0,-2 0 0 1,-15 0 0-1,5 0-365 0,-1 0 1 1,7 0 0-1,-2 0 364 0,-11 0 0 0,-1 0 0 1,1 0 0-1,9 0 0 0,3 0 0 0,1 0 0 1,-17 0 0-1,2 0 0 0,-1 0 0 1,-4 0 0-1,10 0 0 0,-5 0 0 0,0 0 0 1,-1 0 0-1,0 0 0 0,-1 0-148 1,4 0 1-1,-1 0 0 0,-3 0 147 0,18 0 0 1,-1 0 0-1,-24 0 0 0,2 0 0 1,-3 0 0-1,23 0 0 0,-3 0 0 0,0 0 0 1,-2 0 0-1,-13 0 0 0,-3 0 0 1,-8 0 0-1,-3 0 0 0,-7 0 0 0,-9 0 267 1,-9 0 0-1,-9 0 0 0,-35 0 0 1</inkml:trace>
    </iact:actionData>
  </iact:action>
  <iact:action type="add" startTime="132672">
    <iact:property name="dataType"/>
    <iact:actionData xml:id="d15">
      <inkml:trace xmlns:inkml="http://www.w3.org/2003/InkML" xml:id="stk15" contextRef="#ctx0" brushRef="#br0">24527 18216 24575 0,'82'0'0'7,"1"0"0"0,-1 0 0 1,14 0 0-1,4 0 0 0,8 0 0 1,-17 0 0-1,5 0 0 0,5 0 0 1,1 0 0-1,-2 0-1270 0,-3 0 0 1,0 0 0-1,0 0 0 1,2 0 1-1,4 0 1269 0,2 0 0 1,4 0 0-1,3 0 0 0,0 0 0 1,0 0 0-1,-4 0 0 0,-11 0 0 1,-2 0 0-1,-1 0 0 1,1 0 0-1,0 0 0 0,2 0 0 1,9 0 0-1,2 0 0 0,1 0 0 1,0 0 0-1,0 0 0 0,-2 0 0 1,-4 0 0-1,1 0 0 1,-2 0 0-1,0 0 0 0,-1 0 0 1,0 0 0-1,-5 0 0 0,-2 0 0 1,1 0 0-1,-2 0 0 0,1 0 0 1,-2 0-149-1,17 0 1 1,-2 0 0-1,1 0 0 0,-2 0 0 1,-2 0 148-1,-8 0 0 0,0 0 0 1,-2 0 0-1,-1 0 0 0,0 0 0 1,18 0 0-1,-2 0 0 1,0 0 0-1,-2 0 92 0,-5 0 1 1,0 0-1-1,-3 0 1 0,0 0-93 1,-8 0 0-1,-2 0 0 0,-1 0 0 1,1 0 0-1,-1 0 0 1,1 0 0-1,-2 0 0 0,-3 0-178 1,8 0 1-1,-5 0 0 0,3 0 177 1,14 0 0-1,2 0 0 0,-7 0 0 1,6 0 0-1,-3 0 0 1,-14 0 0-1,4 0 0 0,-7 0 1233 1,1-2 0-1,0 4-1233 0,0 13 0 1,6 6 0-1,-6-4 0 0,0-12 0 1,0 3 0-1,9 19 0 1,8 8 0-1,-1-9 298 0,-13-19 1 1,-2-8-1-1,6 4-298 0,0 12 0 1,7 5 0-1,1 1 0 0,-2-6 0 1,-7-10 0-1,0-6 0 1,0 0 0-1,-2 7 0 0,-4 8 0 1,-2 5 0-1,0 1 0 0,1-3 0 1,2-4 0-1,2-3 0 0,-2 0 0 1,-6 1 285-1,0 2 1 0,-6 1 0 1,3 3-286-1,16 13 0 1,4 3 0-1,-4-7 0 0,-12-20 0 1,-2-7 0-1,-3 9 0 0,-8 19 0 1,-2 8 0-1,4-9 0 0,16-18 0 1,5-10 0-1,-7 5 0 1,3 15 0-1,-4-1 350 0,16-15 1 1,-6-4-351-1,-35 2 0 0,1 0 0 1,43 4 0-1,15-8-746 0,-33-11 1 1,5-9 0-1,7-2 0 1,6 3 745-1,-9 7 0 0,5 2 0 1,5 0 0-1,3 0 0 0,2-2 0 1,0-3-362-1,-6-2 1 0,3-4 0 1,1-1-1-1,1-1 1 1,1 0 0-1,-1 1-1 0,0 2 362 1,0 1 0-1,1 1 0 0,0 1 0 1,1 1 0-1,-2 0 0 0,0 2 0 1,-1 1 0-1,-7 2 0 1,1 3 0-1,-1 0 0 0,-1 1 0 1,-1 1 0-1,-2-2 0 0,-2 0-267 1,19-6 1-1,-4-2-1 0,-2 0 1 1,0 2 0-1,-1 6 266 1,-2 6 0-1,0 5 0 0,-1 1 0 1,-3 1 0-1,-4-4-209 0,0-5 0 1,-6-2 1-1,-1 0-1 0,2 3 209 1,7 4 0-1,1 3 0 1,-2 2 0-1,-7-1 703 0,-8-1 1 1,-7 0 0-1,1 0-704 0,9 0 0 1,0 0 0-1,-8 0 1869 0,-4 0 0 1,-4 0-1869-1,9 0 0 1,-2 0 2454-1,30 0-2454 0,-27 0 1497 1,-8 0-1497-1,-10 0 211 0,-12 0-211 1,39 0 0-1,-79 0 0 0,61 0 0 1,-61 0 0-1,27 0 0 1</inkml:trace>
    </iact:actionData>
  </iact:action>
  <iact:action type="add" startTime="135306">
    <iact:property name="dataType"/>
    <iact:actionData xml:id="d16">
      <inkml:trace xmlns:inkml="http://www.w3.org/2003/InkML" xml:id="stk16" contextRef="#ctx0" brushRef="#br0">3254 19804 24575 0,'58'0'0'11,"-1"0"0"0,10 0 0 0,7 0 0 1,5 0 0-1,8 0 0 0,-2 0-454 0,-7 0 0 1,-2 0 0-1,4 0 454 0,21 0 0 0,5 0 0 1,-4 0 0-1,-20 0 0 0,-2 0 0 0,0 0 0 1,12 0 0-1,1 0 0 0,-4 0 0 0,16 0 0 1,-3 0 30-1,-26 0 1 0,2 0-1 1,-3 0-30-1,25 0 0 0,-1 0 0 0,2 0 0 1,1 0 0-1,-4 0 0 0,2 0 0 0,-23 0 0 1,1 0 0-1,-4 0 0 0,12-2 0 0,0 4 0 1,-10 8 0-1,3 4 0 0,-4-3 155 0,7-7 0 1,-1 1-155-1,17 13 0 0,-2-1 0 1,-32-15 0-1,0-4 0 0,19 2 0 0,1 0 341 1,-12 0 1-1,-3 0-342 0,-6 0 0 0,2 0 139 1,36 0 0-1,1 0-139 0,-27 0 0 0,0 0 0 1,23 0 0-1,3 0 0 0,-3 0 0 0,-2 0 0 1,-14 0 0-1,-1 0 0 0,7 0 0 1,0 0 0-1,2-4 0 0,-3 8 0 0,-24 22 0 1,1 1 0-1,31-21 0 0,-4 1 0 0,1 46 0 1,-8-48 0-1,0-10 0 0,4 5 0 0,-9 0 0 1,10 0 0-1,-41 0 0 0,49 0 0 0,-53 0 0 1,-9 0 0-1,-35 0 0 0,0 0 0 1</inkml:trace>
    </iact:actionData>
  </iact:action>
  <iact:action type="add" startTime="153106">
    <iact:property name="dataType"/>
    <iact:actionData xml:id="d17">
      <inkml:trace xmlns:inkml="http://www.w3.org/2003/InkML" xml:id="stk17" contextRef="#ctx0" brushRef="#br0">5001 14803 24575 0,'57'0'0'17,"0"0"0"0,44 0 0 1,10 0 0-1,-35 0 0 0,1 0 0 1,4 0 0-1,17 0 0 0,3 0 0 1,-5 0 0-1,8 0 0 0,-5 0 0 1,0 0 0-1,-8 0 0 0,14 0 0 1,-39 0 0-1,1 0 0 1,-8 0 0-1,1 0 0 0,10 0 0 1,1 0 0-1,-1 0 0 0,1 0 0 1,6 0 0-1,0 0 0 0,-6 0 0 1,-1 0 0-1,1 0 0 0,0 0 0 1,6 0 0-1,0 0 0 0,-6 0 0 1,-1 0 0-1,0 0 0 1,1 0 0-1,8 0 0 0,-4 0 0 1,31 0 0-1,-26 0 0 0,-10 0 0 1,-61 0 0-1,79 0 0 0,-39 0 0 1,48-35 0-1,-53 26 0 0,26-26 0 1,-25 35 0-1,-1 0 0 0,-9 0 0 1,-35 0 0-1,0 0 0 1</inkml:trace>
    </iact:actionData>
  </iact:action>
  <iact:action type="add" startTime="155556">
    <iact:property name="dataType"/>
    <iact:actionData xml:id="d18">
      <inkml:trace xmlns:inkml="http://www.w3.org/2003/InkML" xml:id="stk18" contextRef="#ctx0" brushRef="#br0">2461 18335 24575 0,'44'0'0'12,"26"0"0"1,-26 0 0 0,17 0 0 0,11 0 0-1,6 0 0 1,7 0 0 0,-10 0 0 0,5 0 0 0,3 0-528-1,13 0 0 1,3 0 0 0,1 0 528 0,6 0 0-1,0 0 0 1,4 0-378 0,-14 0 1 0,2 0-1 0,1 0 1-1,1 0 377 1,-1 0 0 0,1 0 0 0,0 0 0-1,2 0 0 1,6 1 0 0,2 2 0 0,0-3 0 0,-1-4 0-1,-7-6 0 1,-1-6 0 0,-1 1 0 0,-2 3-323-1,-12 7 0 1,-2 4 1 0,0-1-1 0,1-3 323 0,9-7 0-1,2-3 0 1,-1-1 0 0,0 6 0 0,-9 7 0-1,-1 3 0 1,1 2 0 0,5-1-428 0,2-1 1 0,4 0 0-1,3 0-1 1,0 0 1 0,0 0 427 0,-4 0 0 0,-1 0 0-1,1 0 0 1,1 0 0 0,4 0-294 0,-4 0 1-1,2 0 0 1,3 0 0 0,1 0 0 0,-1 0-1 0,-1 0 294-1,-4 0 0 1,0 0 0 0,0 0 0 0,0 0 0-1,1 0 0 1,2 0 0 0,-4 0 0 0,1 0 0 0,2 0 0-1,0 0 0 1,1 0 0 0,-1 0 0 0,-1 0-240-1,13 0 0 1,-1 0 0 0,-1 0 1 0,1 0-1 0,0 0 0-1,2 0 240 1,-12 0 0 0,2 1 0 0,0 0 0-1,0 0 0 1,1-1 0 0,-2-1 0 0,-1-1 0 0,9-2 0-1,-1-2 0 1,-1-1 0 0,-1 0 0 0,1 1 0-1,-1 1-122 1,1 3 0 0,1 2 0 0,-1 1 0 0,-1-1 0-1,-2-2 0 1,-5-4 122 0,0-5 0 0,-4-3 0 0,-3-2 0-1,-1 0 0 1,-1 2 384 0,16 2 0 0,0 2 0-1,-5 0 0 1,-8-2-384 0,-6-2 0 0,-8-1 0 0,-2 0 0-1,22-5 0 1,-4 5 0 0,-20 13 0 0,4 4 0-1,3-2 0 1,8 0 0 0,3 0 409 0,7 0 0 0,4 0 1-1,5 0-410 1,-5 1 0 0,7 0 0 0,1 0 0-1,-3-4 0 1,-7-4 0 0,-1-3 0 0,-1-1 0 0,-1 4 0-1,-7 4 0 1,-1 2 0 0,-2 0 0 0,-4-3 1096-1,6-7 1 1,-4-4 0 0,-5 6-1097 0,13 7 0 0,-14 4 2558-1,-1-2-2558 1,-10 0 0 0,-61 0 0 0,26 0 0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5438">
    <iact:property name="dataType"/>
    <iact:actionData xml:id="d0">
      <inkml:trace xmlns:inkml="http://www.w3.org/2003/InkML" xml:id="stk0" contextRef="#ctx0" brushRef="#br0">21273 4048 24575 0,'0'44'0'5,"35"-9"0"1,62-35 0-1,-12 0 0 1,11 0 0 0,-15 0 0-1,5 0 0 1,7 0-767-1,2 0 0 1,6 0 1 0,4 0-1-1,-1 0 767 1,2 0 0 0,0 0 0-1,2 0 0 1,5 0-420-1,-23 0 1 1,3 0-1 0,2 0 1-1,1 0-1 1,2 0 1 0,-2 0 419-1,5 0 0 1,0 0 0-1,1 0 0 1,1 0 0 0,0 0 0-1,0 0-504 1,6 0 0 0,0 0 0-1,1 0 0 1,1 0 0-1,0 0 0 1,1 0 504 0,-14 0 0-1,1 0 0 1,1 0 0 0,0 0 0-1,0 0 0 1,0 0 0-1,0 0 0 1,1 0 0 0,0 0 0-1,1 0 0 1,-1 0 0-1,1 0 0 1,-1 0 0 0,1 0 0-1,-2 0 0 1,0 1 0 0,0 0 0-1,-1 0 0 1,1-1 0-1,-1-1 0 1,-1-1 0 0,13-2 0-1,-1-2 0 1,0-1 0 0,-1 0 0-1,2 0 0 1,0 3 0-1,-12 2 0 1,2 2 0 0,1 1 0-1,-1-1 0 1,0 0 0 0,-2-2 0-1,-1-4 0 1,6-5 0-1,-3-3 0 1,-1-3 0 0,0 0 0-1,1 1 0 1,1 3-362 0,8 2 0-1,1 3 0 1,2 1 0-1,-1 0 0 1,-1 0 0 0,-2-2 362-1,-7-1 0 1,-1 0 0-1,-1-1 0 1,-1 0 0 0,0 0 0-1,0 2-68 1,-2 2 0 0,0 0 0-1,-1 0 0 1,0 1 0-1,0 2 0 1,0 0 68 0,15 2 0-1,-1 2 0 1,-1 1 0 0,1 0 0-1,1-1 0 1,-17 0 0-1,1 0 0 1,0 0 0 0,0 0 0-1,0 0 0 1,0 0 0 0,-1 0 0-1,0 0 0 1,-1 0 0-1,1 0 0 1,0 0 0 0,1 0 0-1,4 0 0 1,1 0 0 0,0 0 0-1,0 0 0 1,-1 0 0-1,-1 0 0 1,8 0 0 0,-2 0 0-1,-1 0 0 1,0 0 0-1,1 0 0 1,2 0 0 0,1 0 0-1,-1 0 0 1,-1 0 0 0,-4 0 212-1,4-1 1 1,-4 0-1-1,0 1 1 1,2 2-213 0,-12 3 0-1,4 3 0 1,-1 1 0 0,-1-1 0-1,-3-3 0 1,5-2 0-1,-4-2 0 1,-1 1 0 0,0 1 487-1,-4 5 0 1,-1 3 0 0,0-1 0-1,-2-3-487 1,23-5 0-1,-3-3 0 1,-3 0 0 0,-18 1 0-1,-2 0 0 1,1 0 0 0,9 0 0-1,2 0 0 1,-1 0 0-1,-4 0 0 1,0 0 0 0,-1 0 0-1,1 0 0 1,-1 0 0-1,1 0 0 1,4-2 0 0,1 0 0-1,-1 6 0 1,-4 11 0 0,-1 6 0-1,1-5 0 1,0-10 0-1,0-4 0 1,-1 4 813 0,-6 10 0-1,-1 5 1 1,0-5-814 0,0-13 0-1,-1-4 0 1,-1-1 0-1,27 2 0 1,-5 0 1300 0,-17 0 0-1,-1 0-1300 1,6 0 0 0,-7 0 1976-1,9 0-1976 1,-7-3 0-1,3 6 501 1,-21 14 0 0,0 1-501-1,33-14 0 1,0 1 186 0,-31 13 0-1,-4-1-186 1,8-15 0-1,-8-4 0 1,-18 2 0 0,-8 0 0-1,-36 0 0 1,0 0 0 0</inkml:trace>
    </iact:actionData>
  </iact:action>
  <iact:action type="add" startTime="17438">
    <iact:property name="dataType"/>
    <iact:actionData xml:id="d1">
      <inkml:trace xmlns:inkml="http://www.w3.org/2003/InkML" xml:id="stk1" contextRef="#ctx0" brushRef="#br0">2461 7024 24575 0,'0'80'0'5,"0"-1"0"0,0-14 0 0,0 2 0 0,0 26 0 0,-3-10 0 0,6 1 0 0,32 22 0 0,-2-27 0 0,13-3 0 0,20-22 0 1,9-3 0-1,-11 5 0 0,2 4 0 0,3-8 0 0,33-5 0 0,-1-1 0 0,-19 23 0 0,-1-6 0 0,3-38 0 0,-1-6 0 1,-12 18 0-1,0-3 0 0,8-29 0 0,5-2 0 0,13 29 0 0,0 7 0 0,-16-7 0 0,1-2 0 0,15-8 0 0,0 4 0 1,-17 19 0-1,3-2 0 0,0-24 0 0,8-8 0 0,0 3-521 0,-4 11 1 0,1 3 0 0,6-1 520 0,-2-6 0 0,6-2 0 1,3 0 0-1,0 1-604 0,6 4 0 0,2 1 0 0,0 0 0 0,3-2 604 0,-18-6 0 0,2-1 0 0,1-1 0 0,0 2 0 1,-1 2 0-1,1 5 0 0,-1 3 0 0,0 1 0 0,0 0 0 0,0-3 0 0,-1-2 0 0,0-1 0 0,-1-1 0 0,1 0 0 1,-2-2 0-1,17 3 0 0,-2-1 0 0,0-1 0 0,2 1 0 0,-16-3 0 0,1 1 0 0,1 0 0 0,-1-2 0 0,-3-2 0 1,12-1 0-1,-3-3 0 0,1-2 0 0,1 1-328 0,-11-1 0 0,2-2 1 0,1 1-1 0,-2 1 1 0,-4 2 327 0,6 6 0 1,-5 4 0-1,0-2 0 0,1-5 0 0,6-9 0 0,2-6 0 0,0 1 0 0,-1 5 0 0,0 9 0 0,1 7 0 0,-1 0 0 0,-1-7 0 1,-5-9 0-1,-1-6 0 0,0 0 0 0,1 7 0 0,6 12 0 0,1 8 0 0,-1 0 0 0,0-8-216 0,-7-11 1 0,-1-6-1 1,-1 0 1-1,-2 3 215 0,16 13 0 0,-4 4 0 0,3-6 0 0,-17-9 0 0,2-4 0 0,0-4 0 0,-2-4 0 0,17-8 0 1,-3-6 0-1,4 1-91 0,-8 8 0 0,3 0 0 0,3 0 0 0,-2-4 91 0,1-6 0 0,-1-5 0 0,1 0 0 0,2 2 0 1,6 4 0-1,3 2 0 0,-1 0 0 0,-2-5 0 0,-6-7 0 0,-2-3 0 0,0-3 0 0,-1 2 0 0,1 3 0 0,0 0 0 1,-1-1 0-1,-5-2 341 0,10-10 0 0,-4-3 1 0,0-3-342 0,-22 9 0 0,1-2 0 0,-2 0 0 0,-3 3 0 0,11-2 0 1,-4 2 0-1,-4-6 392 0,-6-15 0 0,-5-7 0 0,0 3-392 0,1 11 0 0,1 1 0 0,-14-3 487 0,-15-32 1 0,-7-1-488 1,22 18 0-1,-2 1 936 0,-27-8 1 0,-6 2-937 0,3 23 0 0,0 0 620 0,-1-30 0 0,-7-2-620 0,-12 21 0 0,-4 1 276 1,4-6 1-1,-4-4-277 0,-6-28 0 0,-19 0 0 0,-18 36 0 0,-16 6 0 0,-1-7-611 0,13-4 0 0,0-7 0 0,-4 0 0 0,-12 5 611 1,-10 11 0-1,-10 5 0 0,-8 2 0 0,-1 0 0 0,0-3-680 0,14 3 1 0,-1-1 0 0,0-2 0 0,-2 1-1 0,-4 0 1 1,-3 4 679-1,-3 3 0 0,-4 2 0 0,-3 2 0 0,-3 1 0 0,-2-1 0 0,-1 0 0 0,0-2-513 0,13 4 1 0,0-1 0 1,-2-1 0-1,-1 0 0 0,-1-1 0 0,-1 1 0 0,-2 2 0 0,0 1 0 0,-1 2 512 0,3 5 0 0,-2 1 0 0,-1 2 0 1,-1 2 0-1,0 0 0 0,-2 0 0 0,1 1 0 0,-1-1 0 0,1-1 0 0,1-1 0 0,-1-2 0 0,1-1 0 0,-1-1 0 1,0-1 0-1,1 1 0 0,-1-1 0 0,0 2 0 0,0 2 0 0,0 1 0 0,1 3 0 0,1 3 0 0,-1 3 0 0,0 2 0 1,0 1 0-1,0 1 0 0,0 1 0 0,2-1 0 0,0 0 0 0,2-1 0 0,1-2-289 0,-12-6 0 0,3-1 1 0,0-2-1 1,2 0 1-1,1 1-1 0,0 1 1 0,0 2-1 0,-1 3 289 0,3 3 0 0,0 3 0 0,1 2 0 0,-1 1 0 0,0 1 0 1,1 0 0-1,1-1 0 0,0 0 0 0,-10-4 0 0,0-1 0 0,2 0 0 0,-1 0 0 0,1 1 0 0,0 1 0 0,0 1-121 0,1 4 1 1,0 0 0-1,0 3-1 0,0 0 1 0,1-1 0 0,-1 1 0 0,0-2 120 0,-1-1 0 0,-1-2 0 0,0 0 0 0,1 0 0 1,0 1 0-1,0 1 0 0,1 1 0 0,5 3 0 0,1 1 0 0,0 1 0 0,1 1 0 0,0 0 0 0,0 0 0 0,0-1 55 1,2 0 1-1,0-2 0 0,-1 0 0 0,2 1 0 0,-1 0 0 0,2 1 0 0,1 3-56 0,-9 1 0 0,2 2 0 0,1 2 0 1,0 0 0-1,2 0 0 0,0 0 401 0,-11-3 0 0,1-1 0 0,1 1 0 0,1 2 0 0,2 7-401 0,8 5 0 0,0 6 0 1,3 2 0-1,-1 1 0 0,2-4 0 0,-19-4 0 0,0-3 0 0,2 3 0 0,3 8 455 0,3 14 1 0,1 8 0 0,3 3 0 1,2-2-456-1,9-9 0 0,3-1 0 0,1 1 0 0,1 2 649 0,2 1 1 0,0 3-1 0,4 0 1 0,7 2-650 0,-18 28 0 1,5-1 934-1,6-24 0 0,-4-3 0 0,18 0-934 0,6 41 2287 0,-31-22-2287 0,88 8 433 0,-36-61 0 0,27 27 0 0,-26-36 0 1</inkml:trace>
    </iact:actionData>
  </iact:action>
  <iact:action type="add" startTime="21722">
    <iact:property name="dataType"/>
    <iact:actionData xml:id="d2">
      <inkml:trace xmlns:inkml="http://www.w3.org/2003/InkML" xml:id="stk2" contextRef="#ctx0" brushRef="#br0">5675 10953 24575 0,'0'0'0'113</inkml:trace>
    </iact:actionData>
  </iact:action>
  <iact:action type="add" startTime="22638">
    <iact:property name="dataType"/>
    <iact:actionData xml:id="d3">
      <inkml:trace xmlns:inkml="http://www.w3.org/2003/InkML" xml:id="stk3" contextRef="#ctx0" brushRef="#br0">4564 10953 24575 0,'79'0'0'15,"1"0"0"1,17 0 0 0,-39 0 0 0,3 0 0 0,7 0 0 0,5 0 0 0,32 0 0 0,2 0 0 0,-23 0 0 0,4 0 0 0,-2 0 0 0,6 0 0 0,-6 0 0 0,1 0 0 0,-2 0 0 0,-9 0 0 0,3 0 0 0,-4 0 0 0,7 0 0 0,-1 0 0 0,16 0 0 0,0 0 0 0,-16 0 0 0,1 0 0 0,15 0 0 0,0 0 0 0,-15 0 0 0,-1 0 0 0,7 0 0 0,0 0 0-1,0 0 0 1,1 0 0 0,9 0 0 0,2 0 0 0,1 0 0 0,1 0 0 0,-25 0 0 0,1 0 0 0,1 0-201 0,0 1 1 0,0 1-1 0,1-5 201 0,7-7 0 0,0-4 0 0,-1 3 0 0,-9 8 0 0,-1 2 0 0,-4-4 0 0,18-13 0 0,-4 1 0 0,0 17 0 0,-4 0 0 0,-17-17 0 0,-2-1 0 0,7 13 0 0,1 1 0 0,-3-15 0 0,-4 3 0 0,20 16 301 0,-20 0 0-1,4 0-301 1,2 0 0 0,1 0 0 0,10 0 0 0,2 0 0 0,6 0 0 0,-2 0 0 0,-15 0 0 0,-3 0 0 0,-9 0 0 0,-1 0 0 0,9-1 0 0,-4 2 0 0,25-1 0 0,-23 0 0 0,0 0 0 0,18 0 0 0,13 0 0 0,-18 0 0 0,1 0 0 0,17 0 0 0,-14 35 0 0,14-26 0 0,-17 26 0 0,17-35 0 0,-14 0 0 0,15 0 0 0,-42-2 0 0,2 4 0 0,11 15 0-1,3 1 0 1,7-14 0 0,5 1 0 0,-9 16 0 0,4 7 0 0,-3-6 0 0,9-18 0 0,2 0 0 0,-2 17 0 0,6 8 0 0,-3-8-405 0,15-17 1 0,2 1 404 0,-6 21 0 0,6 9 0 0,-1-8 0 0,-14-20 0 0,-2-7 0 0,3 6 0 0,-6 13 0 0,4 7 0 0,0-1 0 0,-3-7 0 0,5-12 0 0,-3-7 0 0,2 5 0 0,13 17 0 0,3 8 0 0,-7-8 0 0,7-16 0-1,-4-1 0 1,-23 7 0 0,2 3 0 0,-12-4 0 0,23-10 0 0,-27 0 0 0,-6 0 0 0,-15 0 0 0,35 0 0 0,-13 0 0 0,1 0 809 0,25 0-809 0,5 0 0 0,-26 0 0 0,-27 0 0 0,53 0 0 0,-49 0 0 0,41 0 0 0,-45 0 0 0,35 0 0 0,1 0 0 0,-15 17 0 0,2 1 0 0,25-9 0 0,-27 9 0 0,3-1 0 0,1-15 0 0,-6-4 0 0,-6 2 0 0,6 0 0-1,-2 0 0 1,-17 0 0 0,35 0 0 0,18 0 0 0,-48 0 0 0,39 0 0 0,-44 0 0 0,35 0 0 0,1 0 0 0,17 0 0 0,-13 0 0 0,13 0 0 0,-40 0 0 0,0 0 0 0,49 0 0 0,-47 2 0 0,1-4 0 0,10-15 0 0,-8-1 0 0,-9 9 0 0,53-26 0 0,-44 35 0 0,-14 0 0 0,41 0 0 0,-81 0 0 0,63 0 0 0,-62-35 0 0,61 26 0 0,-61-27 0 0,27 36 0-1,-1 0 0 1,-26 0 0 0,26-35 0 0,-35 26 0 0,0-26 0 0,0-18 0 0,0 5 0 0,0-49 0 0,0 17 0 0,0 1 0 0,0 35 0 0,0-44 0 0,0 39 0 0,0-13 0 0,0-8 0 0,0 61 0 0,0-62 0 0,0 27 0 0,0 0 0 0,0-44 0 0,0 75 0 0,0-75 0 0,0 79 0 0,-35-26 0 0,26-1 0 0,-26 27 0 0,-1-61 0 0,27 26 0 0,-22-5 0 0,-8 1 0-1,-5-1 0 1,-2 4 0 0,-5 2 0 0,-33-1 0 0,36 6 0 0,-1-3 0 0,-8 2 0 0,-1-2 0 0,7-8 0 0,-4 1 0 0,-22 6 0 0,0 0 0 0,25-6 0 0,-2-1 0 0,-30 10 0 0,1-1 0 0,37-10 0 0,-1 3 0 0,-34 21 0 0,-5 3 0 0,14-21 0 0,2 0 0 0,8 20 0 0,-3 4 0 0,-22 1 0 0,6-6 0 0,37-12 0 0,0 4 0 0,-39 25 0 0,-2 7 0-1,-7-35 0 1,27 17 0 0,-3 3 0 0,-1 13 0 0,6-3 0 0,6-29 0 0,-6 32 0 0,2 6 0 0,17-3 0 0,-35 0 0 0,-18 0 0 0,13 0 0 0,-13 0 0 0,53 0 0 0,-27 0 0 0,27 0 0 0,0 0 0 0,-44 0 0 0,39 0 0 0,-12 0 0 0,-10 0 0 0,27 0 0 0,-35 0 0 0,-18 0 0 0,37 0 0 0,1 0 0 0,-47 0 0 0,48 17 0 0,1 1 0 0,-40-9 0-1,49 26 0 1,-41-35 0 0,10 0 0 0,-9 0 0 0,21 0 0 0,1 0 0 0,-17 0 0 0,-14 0 0 0,53 0 0 0,-27 36 0 0,9-27 0 0,-21 26 0 0,21 0 0 0,-9-26 0 0,27 26 0 0,0 0 0 0,-27-26 0 0,10 79 0 0,-23-74 0 0,33 31 0 0,5-2 0 0,2-34 0 0,9 26 0 0,-1 0 0 0,27-26 0 0,-26 62 0 0,35-63 0 0,-35 81 0 0,26-76 0 0,-26 75 0-1,35-79 0 1,0 61 0 0,0-25 0 0,0 34 0 0,0 18 0 0,0-13 0 0,0 13 0 0,0-18 0 0,0-35 0 0,35 27 0 0,-26-9 0 0,26 21 0 0,-35-21 0 0,0-27 0 0,0-35 0 0,0 36 0 0,0-28 0 0,0 28 0 0,0-1 0 0,0-26 0 0,35 26 0 0,-26 0 0 0,27-26 0 0,-36 26 0 0,0 18 0 0,0-39 0 0,0 39 0 0,0-18 0 0,0-26 0 0,0 26 0 0</inkml:trace>
    </iact:actionData>
  </iact:action>
  <iact:action type="add" startTime="32722">
    <iact:property name="dataType"/>
    <iact:actionData xml:id="d4">
      <inkml:trace xmlns:inkml="http://www.w3.org/2003/InkML" xml:id="stk4" contextRef="#ctx0" brushRef="#br0">27662 11033 24575 0,'66'0'0'19,"-13"0"0"1,-17 0 0 0,8 0 0 0,0 0 0 0,26 0 0 0,-61 0 0 0,62 0 0 0,-63 0 0 0,81 0 0-1,-76 0 0 1,75 0 0 0,-79 0 0 0,61 0 0 0,-61 0 0 0,62 0 0 0,-62 0 0 0,26 0 0 0,0-36 0-1,-26 28 0 1,79-28 0 0,-39 36 0 0,12 0 0 0,10 0 0 0,-62 0 0 0,61 0 0 0,-25 0 0 0,-1 0 0-1,44 0 0 1,-75 0 0 0,75 0 0 0,-44 0 0 0,0 0 0 0,27 0 0 0,-62 0 0 0,79 0 0 0,-75-35 0-1,75 26 0 1,-79-26 0 0,62 35 0 0,-62 0 0 0,61 0 0 0,-61-35 0 0,62 26 0 0,-63-26 0 0,28 35 0-1,-36-53 0 1,0 39 0 0,53-74 0 0,-40 79 0 0,40-61 0 0,-18 26 0 0,-26 0 0 0,61-27 0 0,-61 9 0 0,26-21 0-1,1 21 0 1,-27-9 0 0,26 27 0 0,-35 0 0 0,0-27 0 0,0 10 0 0,0-23 0 0,0 22 0 0,0-8 0-1,0 61 0 1,0-62 0 0,0 62 0 0,0-61 0 0,0 8 0 0,-35 14 0 0,26-41 0 0,-62 45 0 0,27 0 0-1,-4 10 0 1,-1-2 0 0,1-26 0 0,-41 13 0 0,45-39 0 0,0 79 0 0,-26-61 0 0,26 61 0 0,-1-26 0-1,-43 0 0 1,40 26 0 0,-1-27 0 0,1 1 0 0,4 26 0 0,-27-26 0 0,9-18 0 0,14 40 0 0,-40-40 0-1,79 18 0 1,-62 26 0 0,62-26 0 0,-26 35 0 0,0 0 0 0,26 0 0 0,-26 0 0 0,-1 0 0 0,28 0 0 0,-28 0 0-1,-17 0 0 1,40 0 0 0,-75 0 0 0,79 0 0 0,-61 0 0 0,61 0 0 0,-26 0 0 0,35 0 0 0,-36 35 0-1,27-26 0 1,-61 26 0 0,61-35 0 0,-79 0 0 0,75 53 0 0,-40-40 0 0,17 40 0 0,28-53 0 0,-63 0 0-1,62 0 0 1,-61 35 0 0,61-26 0 0,-62 26 0 0,63-35 0 0,-28 0 0 0,36 0 0 0,0 36 0 0,0-27 0-1,-53 26 0 1,40-35 0 0,-40 35 0 0,18-26 0 0,26 26 0 0,-26-35 0 0,35 0 0 0,0 35 0 0,-35-26 0-1,26 27 0 1,-27 16 0 0,36-38 0 0,0 39 0 0,-35-18 0 0,26-26 0 0,-26 26 0 0,35-35 0 0,0 35 0-1,0-26 0 1,0 62 0 0,-35-63 0 0,26 81 0 0,-26-76 0 0,35 40 0 0,0-18 0 0,0 9 0 0,0 0 0 0,0 27 0-1,0-27 0 1,0 0 0 0,0 44 0 0,0-39 0 0,0 12 0 0,0 10 0 0,0-27 0 0,0 0 0 0,0 27 0-1,35-9 0 1,-26-14 0 0,26 40 0 0,-35-44 0 0,0 0 0 0,35 27 0 0,-26-62 0 0,26 26 0 0,-35 0 0-1,36-26 0 1,-27 26 0 0,26-35 0 0,0 53 0 0,-26-39 0 0,26 74 0 0,18-79 0 0,-40 26 0 0,76 0 0-1,-81-26 0 1,63 26 0 0,-62-35 0 0,26 0 0 0,0 0 0 0,-26 0 0 0,62 36 0 0,-63-28 0 0,28 28 0-1,-36-36 0 1,53 0 0 0,-40 0 0 0,75 0 0 0,-79 0 0 0,26 0 0 0,0 35 0 0,-26-26 0 0,27 26 0 0</inkml:trace>
    </iact:actionData>
  </iact:action>
  <iact:action type="add" startTime="51222">
    <iact:property name="dataType"/>
    <iact:actionData xml:id="d5">
      <inkml:trace xmlns:inkml="http://www.w3.org/2003/InkML" xml:id="stk5" contextRef="#ctx0" brushRef="#br0">26432 12898 24575 0,'66'0'0'22,"22"0"0"1,-79 0 0-1,62 0 0 1,-27 0 0-1,53 0 0 1,-14 0 0-1,15 0 0 1,-19 0 0-1,0 0 0 1,-13 0 0-1,1 0 0 1,25 0 0-1,-25 0 0 1,-2 0 0-1,15 0 0 1,17 0 0-1,-13 0 0 1,13 0 0-1,-18 0 0 1,-35 0 0 0,27-53 0-1,-10 40 0 1,23-40 0-1,-22 53 0 1,8 0 0-1,-25 0 0 1,34 0 0-1,18 0 0 1,-49 0 0-1,41 0 0 1,-45 0 0-1,0 0 0 1,26 0 0-1,-25-35 0 1,17 29 0-1,8 3 0 1,22-32 0-1,4 36 0 1,-6-2 0-1,-33-35 0 1,6 32 0 0,-3-1 0-1,-15-30 0 1,-1 35 0-1,26 0 0 1,-61 0 0-1,62 0 0 1,-10 0 0-1,23 0 0 1,13 0 0-1,-18 0 0 1,1 0 0-1,17 0 0 1,-13 0 0-1,13 0 0 1,-18 0 0-1,-35 0 0 1,27 0 0-1,-63 0 0 1,81 0 0-1,-76 0 0 1,40 0 0 0</inkml:trace>
    </iact:actionData>
  </iact:action>
  <iact:action type="add" startTime="54239">
    <iact:property name="dataType"/>
    <iact:actionData xml:id="d6">
      <inkml:trace xmlns:inkml="http://www.w3.org/2003/InkML" xml:id="stk6" contextRef="#ctx0" brushRef="#br0">30758 12620 24575 0,'0'-44'0'19,"0"-27"0"1,0-26 0-1,0 36 0 1,0-5 0 0,0-30 0-1,0-2 0 1,0 15 0-1,0 2 0 1,0-8 0 0,0 2 0-1,3 14 0 1,-6 5 0 0,-23 7 0-1,-1 3 0 1,14-39 0-1,-32 57 0 1,1 0 0 0,36-57 0-1,-28 49 0 1,36-40 0-1,-35 79 0 1,26-26 0 0,-26 35 0-1,35 0 0 1,-35-36 0 0,-9-8 0-1,-53 0 0 1,13-26 0-1,-13 61 0 1,53-26 0 0,-27-18 0-1,-26 39 0 1,5-39 0 0,23 33 0-1,5 5 0 1,20 6 0-1,-26-26 0 1,26 35 0 0,-54 0 0-1,15-35 0 1,-14 26 0-1,53-26 0 1,-27 35 0 0,9 0 0-1,-21-36 0 1,21 28 0 0,-9-28 0-1,27 36 0 1,0 0 0-1,-27-35 0 1,10 26 0 0,-23-26 0-1,-13 35 0 1,18 0 0-1,-1 0 0 1,-17 0 0 0,49 0 0-1,-41 0 0 1,10 0 0 0,-9 0 0-1,9 0 0 1,-10 0 0-1,41 0 0 1,-49 0 0 0,53 0 0-1,-27 0 0 1,62 35 0 0,-61-26 0-1,8 26 0 1,-22 1 0-1,23-28 0 1,-10 28 0 0,62-1 0-1,-61-26 0 1,61 26 0-1,-26-35 0 1,35 35 0 0,0-26 0-1,-36 26 0 1,27 18 0 0,-79-39 0-1,75 74 0 1,-75-79 0-1,79 26 0 1,-26 0 0 0,35-26 0-1,-36 26 0 1,28 1 0-1,-63 8 0 1,62 0 0 0,-26-9 0-1,35 18 0 1,-53-40 0 0,40 40 0-1,-40-53 0 1,53 35 0-1,-35 9 0 1,26 1 0 0,-62 25 0-1,62-61 0 1,-26 79 0 0,35-75 0-1,0 40 0 1,0-53 0-1,0 36 0 1,0-28 0 0,-35 63 0-1,26-27 0 1,-26 0 0-1,35 27 0 1,0-10 0 0,0-12 0-1,0 39 0 1,0-44 0 0,0 36 0-1,0-1 0 1,0-35 0-1,0 44 0 1,0-39 0 0,0 12 0-1,0 10 0 1,0-62 0-1,35 61 0 1,-26-61 0 0,26 62 0-1,-35-62 0 1,35 79 0 0,-26-75 0-1,27 40 0 1,-36-18 0-1,0-26 0 1,35 26 0 0,-26-35 0-1,26 0 0 1,-35 0 0 0</inkml:trace>
    </iact:actionData>
  </iact:action>
  <iact:action type="add" startTime="65723">
    <iact:property name="dataType"/>
    <iact:actionData xml:id="d7">
      <inkml:trace xmlns:inkml="http://www.w3.org/2003/InkML" xml:id="stk7" contextRef="#ctx0" brushRef="#br0">26710 12779 24575 0,'44'0'0'20,"44"0"0"1,-40 0 0-1,50 0 0 1,-19 0 0-1,0 0 0 1,18 0 0 0,-38 0 0-1,1 0 0 1,46 0 0-1,-21 0 0 1,-2 0 0 0,9 0 0-1,-10-17 0 1,4-1 0-1,-14 14 0 1,-3-1 0-1,-5-13 0 1,0 1 0 0,4 14 0-1,-4 6 0 1,16-3 0-1,-1 0 0 1,18 0 0 0,-13 0 0-1,13-36 0 1,-18 27 0-1,1-26 0 1,-15 32 0-1,2 6 0 1,25-3 0 0,-26-17 0-1,1-1 0 1,30 9 0-1,-38-9 0 1,1 1 0 0,46 17 0-1,-22-17 0 1,-1-2 0-1,10 11 0 1,-28-7 0-1,2-6 0 1,-9-6 0 0,-1 1 0-1,49 13 0 1,-23-40 0-1,6 53 0 1,-45 0 0 0,0 0 0-1,-9 0 0 1,0 0 0-1,-26-35 0 1,62 26 0-1,-63-26 0 1,81 35 0 0,-76 0 0-1,40 0 0 1,-53 0 0-1,0 0 0 1,0 0 0 0</inkml:trace>
    </iact:actionData>
  </iact:action>
  <iact:action type="add" startTime="88307">
    <iact:property name="dataType"/>
    <iact:actionData xml:id="d8">
      <inkml:trace xmlns:inkml="http://www.w3.org/2003/InkML" xml:id="stk8" contextRef="#ctx0" brushRef="#br0">23455 16113 24575 0,'69'0'0'7,"-1"0"0"1,23 0 0-1,13 0 0 1,1 0 0-1,-2 0 0 1,2 0 0-1,9 0-1071 1,-17 0 0-1,7 0 1 1,5 0-1-1,0 0 1 1,-3 0 1070-1,-9 0 0 1,0 0 0 0,-1 0 0-1,0 0 0 1,3 0 0-1,6 0 0 1,2 0 0-1,0 0 0 1,1 0 0-1,-2 0 0 1,-2 0 0-1,-1 0 0 1,0 0 0-1,0 0 0 1,0 0 0-1,3 0 0 1,1 0 0 0,0 0 0-1,0 0 0 1,0 0 0-1,-3 0 0 1,-1 0 0-1,1 0 0 1,0 0 0-1,1 0 0 1,-12 0 0-1,2 0 0 1,0 0 0-1,0 0 0 1,1 0 0 0,-1 0-346-1,1 0 1 1,0 0 0-1,0 0 0 1,0 0 0-1,1 0 0 1,0 0 345-1,2 0 0 1,0 0 0-1,1 0 0 1,0 0 0-1,0 0 0 1,1 0 0-1,3 0 0 1,1 0 0 0,0 0 0-1,1 0 0 1,-1 0 0-1,1 0-200 1,0-1 0-1,-1 0 0 1,1-1 0-1,0 2 0 1,0 1 0-1,0 2 200 1,0 2 0-1,1 3 0 1,0 2 0-1,-1 0 0 1,1 0 0 0,-1 0 0-1,0-2 0 1,0 0 0-1,0-1 0 1,0 1 0-1,0 0 0 1,-1 1 0-1,1 1 0 1,1 1 0-1,-1 0 0 1,0 0 0-1,-2-1 0 1,-2-1-339 0,6-1 1-1,-2-1 0 1,-2 0 0-1,1-1 0 1,1 1 338-1,6 1 0 1,2 0 0-1,0-1 0 1,-2 0 0-1,-4-2 0 1,8-2 0-1,-5-2 0 1,-1 0 0-1,-2 3 226 1,-5 4 1 0,-1 2-1-1,-2 1 1 1,-3-5-227-1,17-3 0 1,-3-4 0-1,-6-1 755 1,-21 2 0-1,-4 0 0 1,-5 0-755-1,9 0 0 1,-5 0 1550-1,-14 2 0 1,2-4-1550 0,31-14 0-1,7-3 0 1,-31 15 0-1,1 4 0 1,10-5 55-1,-3-5 0 1,10-6 0-1,4-1 0 1,2 1 0-1,-3 5-55 1,-5 6 0-1,-1 5 0 1,1 1 0-1,1-1 0 1,3-5 0 0,-3-6 0-1,3-4 0 1,2-3 0-1,0 1 0 1,0 1 0-1,0 5-315 1,15 4 0-1,1 5 0 1,-1 2 0-1,0 0 0 1,-1-4 315-1,0-5 0 1,-2-2 0-1,1-1 0 1,-1 1 0 0,0 1 0-1,-4 1 0 1,1 1 0-1,-1 1 0 1,-2 0 0-1,-1 2-300 1,11 2 0-1,-1 2 1 1,-3 0-1-1,-3-2 300 1,-12-5 0-1,-3-3 0 1,-2 1 0 0,-2 3-125-1,16 5 1 1,-3 3 0-1,-4 0 124 1,-13 1 0-1,-3-1 0 1,-2-4 0-1,23-14 0 1,-2-1 998-1,2 14 0 1,-6-1-998-1,-28-13 0 1,-4 1 1396-1,6 15 0 1,-3 4-1396 0,14-2 1579-1,0 0-1579 1,-14 0 0-1,3 0 274 1,-6 0 1-1,4 0-275 1,29 0 0-1,4 0 0 1,-17 0 0-1,-1 0 0 1,5 0 0-1,4 0 0 1,14 0 0-1,4 0-468 1,1 0 1 0,7 0 467-1,-16 0 0 1,7 0 0-1,-1 0 0 1,-5-1 0-1,0-1 0 1,1 5 0-1,3 7 0 1,1 4 0-1,1-3 0 1,5-9 0-1,0-3 0 1,-6 9 0 0,-26 12 0-1,-5 6 0 1,4-1 0-1,21-4 0 1,5-1 0-1,-10 0-178 1,-8 3 1-1,-2 3 177 1,1 2 0-1,6 4 0 1,-6-4 0-1,1-4 0 1,-2-4 0-1,-9-5 0 1,3 0 0 0,-4-1 0-1,9 6 0 1,-5-5 0-1,-9-13 0 1,1-4 0-1,17 2 0 1,-8 0 0-1,-23 0 0 1,11 0 0-1,-13 0 229 1,-46 0 1-1,26 0 0 1,-35 0-1 0</inkml:trace>
    </iact:actionData>
  </iact:action>
  <iact:action type="add" startTime="91040">
    <iact:property name="dataType"/>
    <iact:actionData xml:id="d9">
      <inkml:trace xmlns:inkml="http://www.w3.org/2003/InkML" xml:id="stk9" contextRef="#ctx0" brushRef="#br0">5437 18216 24575 0,'104'0'0'10,"-1"0"0"0,1 0 0 1,0 0 0-1,-10 0 0 1,2 0 0-1,2 0 0 1,3 0 0-1,4 0 0 1,-12 0 0-1,4 0 0 0,2 0 0 1,3 0 0-1,0 0 0 1,0 0 0-1,-1 0-1087 1,2 0 1-1,-1 0-1 1,1 0 1-1,0 0 0 1,0 0-1-1,0 0 1 0,-1 0 1086 1,-2 0 0-1,1 0 0 1,-1 0 0-1,-1 0 0 1,1 0 0-1,-1 0 0 1,-1 0 0-1,12 0 0 1,0 0 0-1,-1 0 0 0,-1 0 0 1,0 0 0-1,-1 0-249 1,-3 0 1-1,-2 0-1 1,-1 0 1-1,1 0 0 1,0 0-1-1,0 0 249 1,6 0 0-1,1 0 0 0,0 0 0 1,0 0 0-1,-1 0 0 1,-2 0 0-1,-9 0 0 1,-3 0 0-1,0 0 0 1,0 0 0-1,2 0 0 0,2 0 0 1,-2 0 0-1,1 0 0 1,3 0 0-1,0 0 0 1,1 0 0-1,-1 0 0 1,-2 0 0-1,14 0 0 1,-2 0 0-1,1 0 0 0,-1 0 0 1,-1 0 0-1,1 0 0 1,-4 0 0-1,1 0 0 1,-1 0 0-1,0 0 0 1,-1 0 0-1,0 0 0 1,-3 0 0-1,0 0 0 0,0 0 0 1,-1 0 0-1,-2 0 0 1,-1 0 93-1,7 0 0 1,0 0 0-1,-3 0 0 1,-3 0 0-1,-3 0-93 1,2 0 0-1,-4 0 0 0,-2 0 0 1,-1 0-192-1,21 0 0 1,-2 0 0-1,-1 0 192 1,-9 0 0-1,0 0 0 1,-1 0 0-1,0 0 0 0,0 0 0 1,8 0 61-1,-18 0 0 1,6 0 0-1,4 0 1 1,3 0-1-1,2 0-61 1,-1 0 0-1,2 0 0 1,3 0 0-1,2 0 0 0,2 0 0 1,3 0-180-1,-16 0 0 1,3 0 0-1,1 0 0 1,2 0 0-1,1 0 0 1,1 0 0-1,1 0 0 1,0 0 180-1,-6 0 0 0,2 0 0 1,1 0 0-1,1 0 0 1,0 0 0-1,1 0 0 1,-2 0 0-1,0 0 0 1,-2 0 0-1,8 0 0 1,-1 0 0-1,-1 0 0 0,0 0 0 1,0 0 0-1,-2 0 0 1,0 0 0-1,0 0-143 1,-5 0 0-1,0 0 0 1,0 0 1-1,-1 0-1 0,-1 0 0 1,-1 0 1-1,-2 0-1 1,-2 0 143-1,16 0 0 1,-3 0 0-1,-2 0 0 1,-1 0 0-1,-2 0 0 1,-1 0-137-1,10 0 0 0,-2 0 0 1,-2 0 1-1,-1 0-1 1,-1 0 137-1,-9 0 0 1,-1 0 0-1,-2 0 0 1,-1 0 0-1,-2 0 316 1,11 0 1-1,-2 0-1 0,-3 0 1 1,-3 0-317-1,11 0 0 1,-5 0 0-1,-1 0 1294 1,-4 0 0-1,-2 0 0 1,-7 0-1294-1,-1 0 0 1,-7 0 1710-1,-11 0 0 0,-2 0-1710 1,3 0 0-1,-4 0 2321 1,29 0-2321-1,-26 0 0 1,-2 0 1260-1,15 0-1260 1,-1 0 9-1,-14 0 0 0,2 0-9 1,26 0 0-1,-10 0 0 1,1 0 0-1,22 0 0 1,-22 0 0-1,4 0 0 1,-79 0 0-1,62 0 0 1,-98 0 0-1,54 0 0 0,-63 0 0 1,72 0 0-1,8 0 0 1,32 0 0-1,15 0 0 1,0 0 0-1,8 0-492 1,-20 0 1-1,8 0 0 1,4 0 0-1,0 0 491 0,7 0 0 1,2 0 0-1,1 0 0 1,2 0 0-1,6 0 0 1,1 0 0-1,2 0 0 1,2 0-467-1,-14 0 1 1,2 0 0-1,1 0 0 0,-1 0-1 1,-2 0 467-1,13 0 0 1,-2 0 0-1,-1 0 0 1,1 0 0-1,-16 0 0 1,0 0 0-1,1 0 0 0,-2 0 0 1,-2 0-338-1,11 0 0 1,-3 0 0-1,-1 0 0 1,1 0 338-1,-2 0 0 1,1 0 0-1,-1 0 0 1,-1 0 0-1,-6 0 0 0,-1 0 0 1,-1 0 0-1,-2 0-222 1,16 1 0-1,-2 1 0 1,-1-5 222-1,6-7 0 1,-1-4 0-1,-7 3 671 1,8 7 0-1,-5-1-671 0,-23-6 0 1,2-4 0-1,-8 6 1117 1,-5 7 0-1,-6 4-1117 1,36-2 404-1,-27 0 0 1,-61 0 1-1,26 0-1 1</inkml:trace>
    </iact:actionData>
  </iact:action>
  <iact:action type="add" startTime="100074">
    <iact:property name="dataType"/>
    <iact:actionData xml:id="d10">
      <inkml:trace xmlns:inkml="http://www.w3.org/2003/InkML" xml:id="stk10" contextRef="#ctx0" brushRef="#br0">4366 22105 8191 0,'66'0'0'7,"-7"0"0"0,5 0 2413 0,4 0 0 0,5 0-2413 1,3 0 0-1,6 0 0 0,3 0 0 0,7 0 0 0,3 0 0 1,0 0 699-1,3 0 0 0,1 0 1 0,0 0-700 1,-1 0 0-1,1 0 0 0,-1 0 0 0,-4 0 0 0,-1 0 0 1,2 0 0-1,14 0 0 0,2 0 0 0,0 0 0 1,-4 0 0-1,-1 0 0 0,3 0 0 0,-20 0 0 0,1 0 0 1,0 0 0-1,-2 0 0 0,15 0 0 0,-2 0 0 1,-1 0 0-1,4 0 0 0,1 0 0 0,-5 0 0 0,-18 0 0 1,-3 0 0-1,3 0 0 0,19 3 0 0,4-1 0 1,-3-7 0-1,-12-9 0 0,-2-6 0 0,3 2 0 0,-5 6 0 1,4 3 0-1,0-2 0 0,-7-6 0 0,-1-13 0 1,-6-7 0-1,-1 7 923 0,35 5 0 0,-8 6-923 0,-34-1 0 1,-4 5 0-1,-6 13 0 0,3 4 0 0,8-2 0 1,8 0 0-1,7 0 910 0,1 0 1 0,7 0 0 0,5 0 0 1,3 0-911-1,2 0 0 0,4 0 0 0,3 0 0 0,3 0 0 1,2 0-535-1,-8 0 1 0,3 0 0 0,1 0 0 1,2 0 0-1,0 0 0 0,0 0 534 0,-13 0 0 0,2 0 0 1,0 0 0-1,0 0 0 0,-1 0 0 0,-1 0 0 1,-3 0 0-1,5 0 0 0,-3 0 0 0,0 0 0 0,-2 0 0 1,1 0 0-1,0 0-147 0,1 0 1 0,1 0-1 1,0 0 1-1,-1 0 0 0,-4 0-1 0,-5 0 147 0,10 0 0 1,-6 0 0-1,-2 0 0 0,1 0-117 0,6 0 1 1,2 0 0-1,-3 0-1 0,-8 0 117 0,29 0 0 0,-11 0 989 1,-16 0 0-1,-6 0-989 0,-14 0 0 0,-10 0 3585 1,-12 0-3585-1,39 0 2190 0,-79 0-2190 0,61 0 0 0,7 0 0 1,14 0 0-1,-9 0 0 0,7 0 0 0,9 0-644 1,-8 0 1-1,8 0 0 0,5 0 0 0,4 0-1 0,2 0 644 1,-3 0 0-1,2 0 0 0,3 0 0 0,3 0 0 1,3 0 0-1,2 0-641 0,-14 0 0 0,3 0 0 0,3 0 0 1,1 0 1-1,2 0-1 0,0 0 0 0,2 0 0 0,-1 0 641 1,-6 0 0-1,1 0 0 0,2 0 0 0,0 0 0 1,0 0 0-1,1 0 0 0,0 0 0 0,-1 0 0 0,0 0 0 1,0 0 0-1,1 0 0 0,0 0 0 0,0 0 0 1,0 0 0-1,-1 0 0 0,-2 0 0 0,-1 0 0 0,-3 0-238 1,0 0 1-1,-2 0 0 0,0 0-1 0,-2 0 1 1,-2 0 0-1,-2 0-1 0,-2 0 1 0,-3 0 237 0,9 0 0 1,-2 2 0-1,-2-1 0 0,-4-1 0 0,-4 0 0 1,-5-3-22-1,35-8 1 0,-9-3-1 0,-12 3 22 0,-8 7 0 1,-5 0 0-1,14-15 0 0,3 2 0 0,6 13 0 1,7 8 495-1,-14 6 1 0,7 4 0 0,2-2-496 0,-28-9 0 1,1-2 0-1,1 0 0 0,2 2 0 0,8 4 0 1,3 2 0-1,0 1 0 0,-1 0 865 0,-1-1 0 0,-1 1 0 1,1-1 0-1,1-2-865 0,2-4 0 0,1-2 0 0,1 0 0 1,0 3 0-1,6 4 0 0,2 2 0 0,-1 0 0 1,-4-3 0-1,9-6 0 0,-5-3 0 0,2 3 617 0,-22 6 0 1,4 3 0-1,-4 1 1 0,-8-4-618 0,21-4 0 1,-13 3 58-1,-17 13 0 0,-9-3-58 0,8-16 1220 0,-26 0-1220 1,31 0 0-1,18 0 0 0,-2 0 0 0,8 0 0 1,6 0-201-1,-8-1 1 0,4 0 0 0,4 0 0 0,3 4 200 1,-5 4 0-1,5 3 0 0,1 2 0 0,0 1 0 1,-5-2 0-1,7 1 0 0,-3 0 0 0,-2 0 0 0,1 1-175 1,6 2 1-1,1 1-1 0,-2 0 1 0,-10-1 174 1,-7-2 0-1,-7 0 0 0,-2-4 0 0,1-7 0 0,-1-3 0 1,-7 0 0-1,-7 1 0 0,-3 0 0 0,14 0 0 1,1 0 0-1,-6 0 0 0,7 0 0 0,-8 0 0 0,9 0 0 1,4 0 0-1,1 0 74 0,9 0 0 0,1 0 1 1,3 0-1-1,2 0-74 0,-12 0 0 0,3 0 0 0,0 0 0 1,2 0 0-1,-1 0 0 0,0 0 0 0,1 0 0 0,-1 0 0 1,0 0 0-1,-2 0 0 0,15 0 0 0,-1 0 0 1,-2 0 0-1,0 0 0 0,-7 0 0 0,0 0 0 0,-1 0 0 1,-1 0-51-1,-4 0 1 0,-1 0 0 0,-1 0 0 1,0 0 50-1,-4 0 0 0,-1 0 0 0,0 0 0 0,0 0 0 1,-3 0 0-1,0 0 0 0,0 0 0 0,-1 0 0 1,25 0 0-1,0 0 0 0,-5 0-96 0,-15 0 1 0,-2 0 0 1,-3 0 95-1,-5 0 0 0,-2 0 0 0,-4 0 0 1,9 0 0-1,0 0 0 0,-8 0 0 0,4 0 0 0,-1 0 0 1,25 0 0-1,3 0 0 0,-16 0 0 0,4 0 0 1,-1 0 0-1,-11 0 0 0,-1 0 0 0,1 0 0 0,9 0 0 1,2 0 0-1,0 0 0 0,-5 0 0 0,-1 0 0 1,1 0 0-1,-1 0 0 0,-1 0 0 0,4 0-327 0,12 1 1 1,3 0 0-1,0-3 326 0,-4-8 0 0,1-4 0 0,2 3 0 1,-16 8 0-1,3 4 0 0,0-1 0 0,0-7 0 1,0-11 0-1,1-6 0 0,-2-1 0 0,-2 4 0 0,17 5 0 1,-2 4 0-1,-4-9 0 0,-3-18 0 0,-3-9 0 1,-5 3 695-1,14 4 1 0,-4-6-696 0,-18-13 0 0,-1-11 0 1,-5-1 0-1,-14 10 0 0,-4 0 0 0,3-4 0 1,-2 5 0-1,4-4 0 0,-1-1 0 0,-5-2 0 0,5-23 0 1,-7-3 0-1,0 5 0 0,-4 19 0 0,0 3 0 1,-3-3 0-1,-2-7 0 0,-4-2 0 0,-6 6 676 0,-9 7 0 1,-4 4-676-1,0-4 0 0,-5 0 158 0,-9-1 1 1,-12 1-159-1,-22 4 0 0,-14-3 0 0,-8-10 0 0,-9-6 0 1,-9 7-164-1,-14 13 1 0,-9 7 0 0,-5-3 163 1,11 1 0-1,-3-4 0 0,-3 0 0 0,-2 7 0 0,-3 7 0 1,-3 5 0-1,-1 3 0 0,3 0 0 0,9 1 0 1,2 1 0-1,0 1 0 0,-3 2 0 0,-6 2 0 0,-4 2 0 1,1 1 0-1,2 1 0 0,10 1 0 0,1 0 0 0,1 2 0 1,0 3 0-1,-23 2 0 0,1 4 0 0,-3 1 0 1,15-1 0-1,-4 0 0 0,1 1 0 0,2 5 0 0,-17 5 0 1,3 6 0-1,-1 0 0 0,26-2 0 0,0 0 0 1,-1 0 0-1,-1 0 0 0,-8 0 0 0,-3 0 0 0,1 0 0 1,4 0 0-1,-14 0 0 0,3 0 0 0,-2 0-123 1,17 0 0-1,-2 0 0 0,0 0 0 0,1 0 123 0,-22 0 0 1,2 0 0-1,-1 0 0 0,23-1 0 0,-1-1 0 1,0 1 0-1,-2 5-467 0,-8 5 0 0,-2 5 0 0,-1 1 0 1,-2 0 467-1,-4-3 0 0,-2 0 0 0,-2 0 0 1,-2 0-452-1,10 0 0 0,-2 1 0 0,-1 0 0 0,-1 0 0 1,3-2 452-1,6-2 0 0,2-1 0 0,0-1 0 1,-2-1 0-1,-4-1-292 0,1-2 1 0,-4-3-1 0,-2 0 1 1,-2-1-1-1,0 0 1 0,1 0 291 0,-1 1 0 0,1 0 0 1,0 0 0-1,-2 0 0 0,-2 0 0 0,-3 0-355 1,17 0 0-1,-3 0 0 0,-1 0 0 0,-1 0 0 0,-2 0 1 1,-1 0-1-1,0 0 0 0,-2 0 355 0,4 0 0 1,-1 0 0-1,-1 0 0 0,-1 0 0 0,-1 0 0 0,-1 0 0 1,-1 0 0-1,0 0 0 0,-1 0-223 0,4 0 0 1,0 0 0-1,-2 0 1 0,0 0-1 0,-1 0 0 0,0 0 1 1,-1 0-1-1,0 0 0 0,-1 0 1 0,0 0 222 1,5 0 0-1,0 0 0 0,-2-1 0 0,0 1 0 0,0-1 0 1,-1 1 0-1,1-1 0 0,0 1 0 0,-1 1 0 1,2 0 0-1,0 0-132 0,3 1 0 0,1 1 0 0,0 0 1 1,-1 0-1-1,2 1 0 0,-1 0 1 0,0 0-1 1,1 0 0-1,0-1 0 0,-1 0 1 0,1-1 131 0,-10 0 0 1,0-2 0-1,0 0 0 0,0-1 0 0,1 0 0 1,-1 0 0-1,1 2 0 0,1 0 0 0,1 2 0 0,0 2 0 1,6 2 0-1,2 1 0 0,0 2 0 0,1 1 0 0,0 0 0 1,0 1 0-1,1 0 0 0,-1 0 0 0,0 0 0 1,0-1 0-1,-2-1 0 0,0 0 0 0,0 0 0 0,0 0 0 1,0-1 0-1,0 1 0 0,0 1 0 0,1 0 0 1,-1 1 0-1,1 1-73 0,-9 2 1 0,-1 2 0 0,1 0 0 1,0 0 0-1,0 2 0 0,0 0-1 0,1 0 1 1,0 1 0-1,1 0 72 0,1 0 0 0,2 2 0 0,-1 1 0 1,1 0 0-1,0-1 0 0,0 1 0 0,1-1 0 1,-2-2 0-1,1-1 0 0,-1-2 0 0,-1-1 0 0,0-2 0 1,-1-1 0-1,1 1 0 0,1-2 0 0,1 2 0 1,1-1 0-1,1 2 52 0,0 1 0 0,0 2 0 0,2 0 0 1,1 1 1-1,1-2-1 0,0 0 0 0,0-2 0 1,0-3-52-1,-12-2 0 0,0-2 0 0,-1-3 0 0,1-1 0 1,3 0 0-1,2 1 0 0,5 3 358 0,-14 5 1 0,3 3-1 1,5 1 1-1,3-3-1 0,4-3-358 0,2-6 0 1,5-5 0-1,3 0 0 0,1 4 0 0,-24 8 0 0,4 3 0 1,-2-7 0-1,29-12 0 0,1-7 0 0,-3-1 0 1,-4 4 0-1,-4 4 0 0,-5 4 0 0,-3 1 0 0,-2-2 0 1,0-4 304-1,10-4 0 0,0-2 0 0,-2-2 0 1,0-1 0-1,0 1 0 0,1 2-304 0,-16 1 0 0,1 1 0 1,0 1 0-1,1 0 0 0,2-1 0 0,8 1 0 1,1 1 0-1,2-1 0 0,2-2 0 0,4-1 810 0,-5-6 0 1,3-3 1-1,3 0-1 0,4 7-810 0,-8 8 0 1,5 5 0-1,6-4 1716 0,-13-10 1 0,11-8-1717 0,25-5 0 1,2 2 741-1,-14 19 1 0,7-2-742 0,6-45 1476 1,-10 54 0-1,10-2-1476 0,49-34 814 0,-63 26-814 0,9-26 0 1,-21 35 0-1,19 0 0 0,-5 0 0 0,0 2 0 1,-3-4 0-1,-24-15 0 0,-6-1 0 0,25 13 0 0,-1 4 0 1,-5-2-476-1,-24-8 0 0,-5-3 0 0,0 4 476 0,3 7 0 1,1 4 0-1,-6 1-492 0,11-2 1 0,-5 0 0 1,-1 0 0-1,1 0 491 0,8 0 0 0,0 0 0 0,0 0 0 1,-1 0 0-1,-7 0 0 0,-2 0 0 0,0 0 0 1,2 0 0-1,6-1 0 0,1-1 0 0,1 2 0 0,1 3-317 1,4 4 0-1,1 3 0 0,1 0 0 0,0-2 317 1,3-5 0-1,0-2 0 0,2 0 0 0,4 3-159 0,-8 7 1 1,4 3 0-1,-1-4 158 0,-8-7 0 0,-1-5 0 1,6 1 0-1,-12 1 0 0,5 0 575 0,-2 0 0 0,4 0-575 1,25 0 0-1,3 0 948 0,-16 0 1 0,2 0-949 1,18 0 0-1,2 0 737 0,-6 0 0 0,-3 0-737 0,-12 0 0 1,0 0 307-1,21 0 1 0,-1 0-308 0,-33 0 0 1,0 0 0-1,32-2 0 0,2 4 0 0,-21 15 0 0,0 1 0 1,13-13 0-1,1-1 0 0,-12 11 0 0,1 5 0 0,10 8 0 1,1-3 0-1,-17-21 0 0,6 6 0 0,34 34 0 1,2 0 0-1,-22-39 0 0,1-1 0 0,-13 66 0 0,0-61 0 1,30 23 0-1,0 6 0 0,-34 7 0 0,21-1 0 1,22 2 0-1,9-4 0 0,23-29 0 0,-28 40 0 0,1-53 0 1,26 35 0-1,-26-26 0 0,35 62 0 0,0-27 0 1,0 19 0-1,0 6 0 0,0 24 0 0,0-7 0 0,0-5 0 1,0-28 0-1,0 53 0 0,0-97 0 0,0 79 0 1,0-75 0-1,35 75 0 0,24-48 0 0,15 0 0 0,-10 12 0 1,4 10 0-1,7 0-436 0,-1-7 0 0,6 1 0 1,3 1 1-1,-3 0 435 0,-3-1 0 0,-1 1 0 0,0-1 0 1,0 0 0-1,-1-1 0 0,1-1 0 0,-2-1 0 1,-4-3-3-1,1-1 0 0,-3-3 0 0,-4 0 3 0,19 16 0 1,-12-5 0-1,-9 5 0 0,-27-27 0 0,-35-35 0 1</inkml:trace>
    </iact:actionData>
  </iact:action>
  <iact:action type="add" startTime="114041">
    <iact:property name="dataType"/>
    <iact:actionData xml:id="d11">
      <inkml:trace xmlns:inkml="http://www.w3.org/2003/InkML" xml:id="stk11" contextRef="#ctx0" brushRef="#br0">31075 11747 24575 0,'66'0'0'39,"23"0"0"1,-81 0 0 0,63 0 0 0,-27 0 0 0,36 0 0 0,17 0 0-1,-14 0 0 1,-21 0 0 0,9 0 0 0,-98 0 0 0,54 0 0 0,-63 0 0 0</inkml:trace>
    </iact:actionData>
  </iact:action>
  <iact:action type="add" startTime="115524">
    <iact:property name="dataType"/>
    <iact:actionData xml:id="d12">
      <inkml:trace xmlns:inkml="http://www.w3.org/2003/InkML" xml:id="stk12" contextRef="#ctx0" brushRef="#br0">30837 12184 24575 0,'44'0'0'48,"27"0"0"0,-27 0 0 1,53 0 0-1,-13 0 0 1,13 0 0-1,-18 0 0 1,-35 0 0-1,-8 0 0 1</inkml:trace>
    </iact:actionData>
  </iact:action>
  <iact:action type="add" startTime="130241">
    <iact:property name="dataType"/>
    <iact:actionData xml:id="d13">
      <inkml:trace xmlns:inkml="http://www.w3.org/2003/InkML" xml:id="stk13" contextRef="#ctx0" brushRef="#br0">4207 12977 24575 0,'79'0'0'7,"-13"0"0"1,1 0 0-1,25 0 0 1,-10 0 0-1,4 0 0 1,-16 0 0-1,1 0 0 1,9 0 0-1,3 0 0 1,13 0 0-1,2 0 0 1,0 0 0-1,2 0-180 1,-22 0 0 0,2 0 1-1,1 0 179 1,-2 0 0-1,1 0 0 1,3 0 0-1,17 0 0 1,5 0 0-1,-1 0-451 1,-4 0 1-1,1 0 0 1,2 0 450-1,-16 0 0 1,3 0 0-1,0 0 0 1,0 0 0 0,-1 0 0-1,0 0 0 1,0 0 0-1,1 0 0 1,8 0 0-1,0 0 0 1,1 0 0-1,-1 0 0 1,-6 0 0-1,-1 0 0 1,0 0 0-1,1 0 0 1,2 0 0 0,0 0 0-1,0 0 0 1,-1 0 0-1,-4 0 0 1,-1 0 0-1,0 0 0 1,0 0 0-1,-3 0 0 1,-1 0 0-1,1 0 0 1,0 0 0-1,3 0 0 1,1 0 0-1,1 0 0 1,0 0 0 0,7 0 0-1,2 0 0 1,0 0 0-1,-1 0 0 1,-6 0 0-1,0 0 0 1,-1 0 0-1,0 0 0 1,-5 0 0-1,-1 0 0 1,0 0 0-1,-2 0 0 1,22 0 0 0,-1 0 0-1,-4 0-204 1,-12 2 1-1,-2-1-1 1,0-4 204-1,1-7 0 1,-1-4 0-1,1 3 0 1,3 7 0-1,2 3 0 1,0-3 0-1,5-7 0 1,1-3 0-1,2 4-487 1,5 7 1 0,2 5 0-1,3-1 486 1,-14-1 0-1,3 0 0 1,1 0 0-1,-2 0 0 1,-10-1 0-1,-1 0 0 1,-1 0 0-1,1 4 0 1,2 4 0-1,0 3 0 1,0 0 0 0,-3-2-149-1,14-4 0 1,-3-3 0-1,1 3 149 1,7 6 0-1,0 2 0 1,-2 1 0-1,-12 0 0 1,-3 0 0-1,2-3 0 1,13-6 0-1,2-4 0 1,-4 4 0-1,-19 8 0 1,-2 2 0 0,0-4 0-1,11-9 0 1,1-4 0-1,-1 5 0 1,-4 8 0-1,-1 4 0 1,1-3 268-1,0-7 0 1,0-3 0-1,-1 3-268 1,-5 7 0-1,-1 3 0 1,-3-4 0 0,26-11 0-1,-7 2 286 1,-25 16 1-1,-1 1-287 1,18-15 0-1,-9 3 1541 1,-21 29-1541-1,5-36 0 1,-3 2 1056-1,-16 52-1056 1,36-39 433-1,17 39-433 1,-38-52 0-1,1-2 0 1,46 36 0 0,-24-30 0-1,3-1 0 1,-20 14 0-1,-2-1 0 1,8-15 0-1,-1-4 0 1,-11 2 0-1,-3 0 0 1,41 0 0-1,-49 0 0 1,41 0 0-1,-81 0 0 1,28 0 0 0</inkml:trace>
    </iact:actionData>
  </iact:action>
  <iact:action type="add" startTime="134191">
    <iact:property name="dataType"/>
    <iact:actionData xml:id="d14">
      <inkml:trace xmlns:inkml="http://www.w3.org/2003/InkML" xml:id="stk14" contextRef="#ctx0" brushRef="#br0">5080 22542 24575 0,'66'0'0'7,"0"0"0"0,13 0 0 0,5 0 0 1,-8 0 0-1,4 0 0 0,3 0-554 1,13 0 0-1,4 0 0 0,-1 0 554 1,-10 0 0-1,-1 0 0 0,4 0 0 0,-8 0 0 1,4 0 0-1,0 0 0 0,-4 0 0 1,7 0 0-1,-4 0 0 0,4 0 0 1,-7 0 0-1,3 0 0 0,2 0 0 0,-1 0-440 1,1 0 1-1,-1 0 0 0,2 0 0 1,1 0 439-1,6 0 0 0,3 0 0 1,1 0 0-1,2 0-339 0,-12 0 0 0,3 0 0 1,1 0 0-1,0 0 1 0,2 0 338 1,4 0 0-1,2 0 0 0,0 0 0 1,1 0 0-1,1 0 0 0,2 0 0 0,0 0 0 1,2 0 0-1,0 0 0 0,1 0 0 1,-12 0 0-1,1 0 0 0,1 0 0 1,-1 0 0-1,0 0 0 0,-3 0 0 1,8 0 0-1,-2 0 0 0,-2 0 0 0,0 0 0 1,1 0 0-1,1 0 0 0,2 0 0 1,-1 0 0-1,-3 0 0 0,-2 0-287 1,6 0 0-1,-3 0 1 0,-2 0-1 0,-2 0 287 1,-4 0 0-1,-1 0 0 0,-2 0 0 1,-7 0 307-1,34 0 1 0,-10 0-308 1,-17 0 0-1,-12 0 1473 0,1 0-1473 0,-14 3 0 1,3-6 1322-1,-6-23 0 0,4-1-1322 1,20 22 0-1,4-3 764 0,-1-37 0 1,-2 2-764-1,-6 35 0 0,2 7 0 0,15-18 0 1,-2 3 0-1,-31 14 0 0,-3 4 0 1,7-2 0-1,-5 0 0 0,15 0 0 1,-35 0 0-1,-8 0 0 0,-36 0 0 1</inkml:trace>
    </iact:actionData>
  </iact:action>
  <iact:action type="add" startTime="136541">
    <iact:property name="dataType"/>
    <iact:actionData xml:id="d15">
      <inkml:trace xmlns:inkml="http://www.w3.org/2003/InkML" xml:id="stk15" contextRef="#ctx0" brushRef="#br0">27781 9009 24575 0,'-66'66'0'15,"13"-13"0"1,53-18 0 0,0-26 0 0,0 61 0 0,0-61 0 0,0 62 0 0,0-63 0 0,0 81 0-1,0-41 0 1,0 49 0 0,0-53 0 0,0 27 0 0,0-27 0 0,0 53 0 0,0-49 0 0,0 41 0 0,0-45 0-1,0 35 0 1,0-35 0 0,0 27 0 0,0-9 0 0,0 21 0 0,0 14 0 0,53-53 0 0,-40 27 0 0,76-27 0-1,-45 0 0 1,0 44 0 0,26-39 0 0,-26 13 0 0,2-25 0 0,5-4 0 0,33 11 0 0,13 0 0 0,-53 27 0-1,27-62 0 1,-27 26 0 0,19-31 0 0,6-8 0 0,24 4 0 0,-26 0 0 0,-2 0 0 0,15 0 0-1,-15 0 0 1,2 0 0 0,25 0 0 0,-27 0 0 0,3 0 0 0,-2 0 0 0,0 0 0 0,-2 0 0 0,0 0 0-1,6 0 0 1,1 0 0 0,-2 3 0 0,-6-6 0 0,21-32 0 0,13 26 0 0,-18-62 0 0,-34 63 0 0,25-63 0-1,-61 62 0 1,26-61 0 0,18 8 0 0,-40-22 0 0,32 35 0 0,-1 1 0 0,-36-31 0 0,28-1 0 0,-36-17 0-1,0 14 0 1,2 18 0 0,-4-3 0 0,-12-3 0 0,-8 1 0 0,-6 7 0 0,-5-2 0 0,-7-18 0-1,-4-1 0 1,-3 11 0 0,-3 5 0 0,-7 4 0 0,-1 0 0 0,6-21 0 0,-2 2 0 0,-4 27 0 0,-3 6 0-1,11 8 0 1,3 0 0 0,9-4 0 0,-3 4 0 0,-22 17 0 0,-6 6 0 0,6-4 0 0,-2 2 0 0,-32 0 0-1,0 7 0 1,32 14 0 0,2 0 0 0,-26-17 0 0,10-1 0 0,26 9 0 0,-17-27 0 0,70 36 0 0</inkml:trace>
    </iact:actionData>
  </iact:action>
  <iact:action type="add" startTime="138791">
    <iact:property name="dataType"/>
    <iact:actionData xml:id="d16">
      <inkml:trace xmlns:inkml="http://www.w3.org/2003/InkML" xml:id="stk16" contextRef="#ctx0" brushRef="#br0">31194 9286 24575 0,'80'0'0'51,"-1"0"0"0,1 0 0 1,-36 0 0-1,44 0 0 0,-75 0 0 1,75 0 0-1,-44 0 0 0,0 0 0 1,27 0 0-1,-97 0 0 0,52 0 0 1,-61 0 0-1,35 0 0 1</inkml:trace>
    </iact:actionData>
  </iact:action>
  <iact:action type="add" startTime="140175">
    <iact:property name="dataType"/>
    <iact:actionData xml:id="d17">
      <inkml:trace xmlns:inkml="http://www.w3.org/2003/InkML" xml:id="stk17" contextRef="#ctx0" brushRef="#br0">31194 9802 24575 0,'80'0'0'37,"-1"0"0"0,1 0 0 0,-36 0 0 0,-9 0 0 0,-35 0 0 0,53 0 0 0,-40 0 0 0,75 0 0 0,-44 0 0 0,0 0 0 0,27 0 0 0,-62 0 0 0,26 0 0 0</inkml:trace>
    </iact:actionData>
  </iact:action>
  <iact:action type="add" startTime="145842">
    <iact:property name="dataType"/>
    <iact:actionData xml:id="d18">
      <inkml:trace xmlns:inkml="http://www.w3.org/2003/InkML" xml:id="stk18" contextRef="#ctx0" brushRef="#br0">31353 8334 24575 0,'88'18'0'10,"1"-1"0"0,17 3 0 0,4 4 0 1,-36-1 0-1,0 3 0 0,2 5-538 1,15 11 0-1,1 5 0 0,-1-4 538 1,-9-12 0-1,-1-4 0 0,-2 8 0 0,2 19 0 1,-2 9 0-1,0-13 157 0,21-22 1 1,-2-3-158-1,-31 14 0 0,-2 7 0 1,-3-8 158-1,2-13 1 0,0-1-159 0,22 22 0 1,-5 5 0-1,-36-11 0 0,-1-1 0 1,37 10 0-1,5-1 408 0,-21-6 1 1,-2 0-409-1,7 9 0 0,1-5 82 1,0-24 1-1,-9 0-83 0,-14 49 0 0,5-62 0 1,-18 26 0-1,9-35 0 0,20 13 0 1,5 9 0-1,23 40 0 0,-22-40 0 1,-7 4 0-1,-19 63 0 0,26-81 0 0,-61 28 0 1,26-1 0-1,-105 44 0 0,28-17 0 1,-5 11 0-1,-5 4-724 0,-7-6 1 1,-6 3 0-1,-4 3 0 0,1 5 723 1,5 3 0-1,0 5 0 0,-2 3 0 0,0 2 0 1,0-3 0-1,9-17 0 0,0 0 0 1,0 1 0-1,-1-1 0 0,0-1 0 1,-1 0 0-1,-12 15 0 0,-2-1 0 0,1 0 0 1,0-2 0-1,2 0 0 0,6-6 0 1,2-1 0-1,0 0 0 0,1-3 0 1,1-2-249-1,-9 5 1 0,1-3-1 1,2-1 1-1,5-1 248 0,-3 17 0 0,6-1 0 1,0-11 0-1,-14-4 0 0,10-8 0 1,36-7 0-1,2-15 0 0,-30-36 0 1,53 26 2730-1,0-35-2730 0,-36 53 1157 0,28 31-1157 1,-27-33 0-1,-1 4 0 0,33 32 0 1,-3-6 0-1,-64-24 0 0,65 9 0 1,1-9 0-1,-31-48 0 0,35 26 0 1</inkml:trace>
    </iact:actionData>
  </iact:action>
  <iact:action type="add" startTime="147891">
    <iact:property name="dataType"/>
    <iact:actionData xml:id="d19">
      <inkml:trace xmlns:inkml="http://www.w3.org/2003/InkML" xml:id="stk19" contextRef="#ctx0" brushRef="#br0">6469 22185 24575 0,'105'0'0'4,"0"0"0"1,-1 0 0-1,1 0 0 1,-16 0 0-1,2 1 0 1,3-1 0-1,3 1 0 1,4-2 0-1,5 0 0 1,-11-2 0-1,5 0 0 1,4-1 0-1,2-1 0 1,3 1 0-1,2-1 0 1,1 0 0-1,0 2 0 1,0 0-894 0,-11 1 0-1,0 1 1 1,2 1-1-1,0 0 0 1,1 0 1-1,2 1-1 1,0-1 0-1,0-1 1 1,2 0-1-1,0-1 0 1,1-1 779-1,-7-1 0 1,1-1 1-1,0-1-1 1,2-1 1-1,0 0-1 1,1 0 0 0,0 0 1-1,0-1-1 1,1 0 1-1,1 0-1 1,-1 1 1-1,0-1-1 1,0 2-51-1,3-1 0 1,0 1 0-1,2-1 1 1,0 1-1-1,0 0 0 1,0 0 1-1,0 0-1 1,0 0 0-1,-1-1 0 1,0 1 1 0,-1-1-1-1,0 0 0 1,-2 0 166-1,1-1 0 1,-1 0 0-1,0-1 0 1,-2 1 0-1,0-1 0 1,0 0 0-1,0 0 0 1,-1 0 0-1,1 0 0 1,0-1 0-1,0 1 0 1,1 0-74-1,1 0 1 1,2-1 0 0,0 1 0-1,0-1 0 1,0 0-1-1,0 0 1 1,0 1 0-1,0-1 0 1,-2 0 0-1,0 1-1 1,-2 0 1-1,-1-1 73 1,9 0 0-1,-2 0 0 1,-1-1 0-1,-1 1 0 1,-1-1 0-1,0 1 0 1,-1 1 0 0,0-1 0-1,0 2 0 1,1 0 0-1,-3 2 0 1,0 0 0-1,0 0 0 1,0 2 0-1,0-1 0 1,-1 1 0-1,0 0 0 1,0 0 0-1,-1 0 0 1,1-1-205-1,8-1 0 1,-1-1 0-1,1 1 0 1,-1-1 1-1,-1 0-1 1,1 1 0 0,-1 0 0-1,0 1 0 1,-1 2 205-1,-3 1 0 1,0 0 0-1,-1 2 0 1,0 0 0-1,0 1 0 1,-1 0 0-1,1 0 0 1,-1 0 0-1,0-1 0 1,-2 0 0-1,-1 0 0 1,1 0 0-1,0 0 0 1,-1 0 0 0,0 0 0-1,-1 0 0 1,0 0 0-1,-1 0 93 1,7 0 1-1,0 0 0 1,-1 0-1-1,0 0 1 1,-1 0 0-1,-1 0 0 1,-2 0-1-1,-1 0-93 1,2 0 0-1,0 0 0 1,-1 0 0-1,-2 0 0 1,-2 0 0 0,-2 0 0-1,-2 0 367 1,19 1 1-1,-2 0 0 1,-3 0 0-1,-5-1 0 1,-4-3-368-1,-2-4 0 1,-5-4 0-1,-5 1 0 1,-6 3 1701-1,35 6 0 1,-16-7-1701-1,-33-28 0 1,-1 1 0-1,28 27 0 1,14 7 460 0,-24-7 1-1,7-4-1 1,6 1 1-1,6 7-461 1,-8 8 0-1,6 5 0 1,4 4 0-1,4 2 0 1,4 1 0-1,4-2-201 1,-18-4 1-1,4 0 0 1,3 1-1-1,3-1 1 1,2 2 0-1,1-1-1 1,2 2 1 0,0 1 0-1,1 0 200 1,-10 1 0-1,1 1 0 1,2 1 0-1,0 0 0 1,2 1 0-1,0 1 0 1,1 0 0-1,1 0 0 1,-1 1 0-1,1-1 0 1,-1 1-230-1,-5-1 0 1,1 0 0-1,0 2 0 1,1-1 0 0,0 1 0-1,0 0 0 1,0 0 0-1,0-1 0 1,1 0 0-1,-1 0 0 1,-1-2 0-1,1 0 230 1,-2-1 0-1,1-1 0 1,0-1 0-1,1 0 0 1,-1-1 0-1,1 0 0 1,-2 0 0-1,0 0 0 1,-1-1 0-1,-2 0 0 1,-1 1 0 0,-1-1 0-1,15 3 0 1,-1 1 0-1,-2-1 0 1,-1 0 0-1,-2 0 0 1,0-1 0-1,-1-1 0 1,-1-2 0-1,0-2-201 1,5-1 1-1,0-2-1 1,0-2 1-1,-2 0-1 1,-1-2 1-1,-1-1-1 1,-4 1 1 0,-2-1 200-1,10-1 0 1,-4 0 0-1,-2-2 0 1,-2 1 0-1,-1-1 0 1,2 1 35-1,-1 0 1 1,1 0 0-1,-1 0 0 1,0 0-1-1,-3 0 1 1,-3 0-36-1,2 0 0 1,-4 0 0-1,-2 0 0 1,1 0 0 0,0 0 451-1,3 0 0 1,1 0 1-1,0 0-1 1,-2 0 0-1,-6 0-451 1,-1 0 0-1,-5 0 0 1,-1 0 0-1,2 0 0 1,9 0 0-1,3 0 0 1,-3 0 0-1,-8 0 2003 1,22 0 0-1,-4 0-2003 1,-19 0 0 0,3 0 0-1,-2 0 0 1,21 0 0-1,-2 0 0 1,3 0 0-1,4 0 0 1,-25 0 0-1,3 0 0 1,1 0 834-1,4 0 0 1,2 0 0-1,0 0-834 1,2 1 0-1,1 0 0 1,0-3 0-1,3-9 0 1,2-3 0 0,-2 3 0-1,-5 9 0 1,-1 2 0-1,-2-7 0 1,-8-14 0-1,-1-7 0 1,-5 7 1274-1,14 16 1 1,-9 1-1275-1,-28-14 0 1,-5 1 1651-1,33 17-1651 1,-75 0 252-1,40 0-252 1,-53-35 0-1,0 26 0 1,0-27 0 0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9126">
    <iact:property name="dataType"/>
    <iact:actionData xml:id="d0">
      <inkml:trace xmlns:inkml="http://www.w3.org/2003/InkML" xml:id="stk0" contextRef="#ctx0" brushRef="#br0">7263 15240 24575 0,'44'0'0'5,"28"0"0"0,15 0 0 1,3 0 0-1,9 0-1098 1,-18 0 0-1,7 0 0 1,5 0 0-1,2 0 1098 0,-5 0 0 1,2 0 0-1,2 0 0 1,3 0 0-1,2 0-594 1,-2 0 1-1,3 0 0 0,1 0-1 1,3 0 1-1,1 0 0 1,1 0 593-1,-4-1 0 1,1 2 0-1,1-1 0 0,2 0 0 1,1 0 0-1,2 0 0 1,1 0-382-1,-3 0 0 1,0 0 0-1,2 0 0 0,1 0 1 1,2 0-1-1,1 0 0 1,2 0 0-1,3 0 382 1,-19-1 0-1,2 1 0 1,1-1 0-1,2 0 0 0,1 1 0 1,1-1 0-1,1 1 0 1,-1 0 0-1,1 0 0 1,0 2 0-1,0 0-286 0,2 0 1 1,1 2 0-1,1 0 0 1,-1 1-1-1,1 0 1 1,0 1 0-1,0-1 0 0,1 1 0 1,0-1-1-1,0 1 1 1,0-2 285-1,-6 0 0 1,1 0 0-1,0-1 0 0,0 0 0 1,1 0 0-1,0-1 0 1,0 2 0-1,-1-1 0 1,0 2 0-1,0 0 0 0,-1 1 0 1,0 1 0-1,4 2 0 1,1 1 0-1,0 2 0 1,-1 0 0-1,0 1 0 1,0 1 0-1,-1-1 0 0,-2 0 0 1,0 0 0-1,-1-1 0 1,-2-1 0-1,9 0 0 1,-3-1 0-1,0-1 0 0,-2 0 0 1,-1 0 0-1,0 0 0 1,0 1 0-1,1 0 0 1,1 1 90-1,2 2 0 0,1 2 1 1,0 0-1-1,1 0 0 1,-1 1 1-1,0 0-1 1,-2-1 0-1,-2 0 1 0,-2-2-91 1,-2-1 0-1,-2-1 0 1,-2 0 0-1,-1 0 0 1,-1-1 0-1,0 0 0 0,0-1 0 1,1 0 0-1,1 1 0 1,-2 1 0-1,0-1 0 1,1 0 0-1,0-1 0 1,1-2 0-1,1-3 0 0,2-3-114 1,-1-3 0-1,-1-3 1 1,2-2-1-1,0-2 1 1,2-2-1-1,1-1 0 0,3-1 1 1,1-1-1-1,4-1 114 1,-18 2 0-1,2-1 0 1,2-1 0-1,1-1 0 0,1-1 0 1,2 0 0-1,1-1 0 1,1-1 0-1,2 1 0 1,1-2 0-1,1 1 0 0,1 0 0 1,2-1 0-1,-12 3 0 1,2-1 0-1,2-1 0 1,0 0 0-1,2 0 0 0,1-1 0 1,1 1 0-1,1-1 0 1,0 0 0-1,1 0 0 1,1-1 0-1,0 1 0 1,0 0 0-1,1 0 0 0,0 0 0 1,-1 1 0-1,1-1 0 1,-6 2 0-1,1 0 0 1,0-1 0-1,1 0 0 0,1 1 0 1,0-1 0-1,0 0 0 1,1 0 0-1,-1 1 0 1,1-1 0-1,1 1 0 0,-1 0 0 1,0 0 0-1,1 1 0 1,-1 0 0-1,0 0 0 1,0 0 0-1,0 1 0 0,0 1 0 1,-1 0 0-1,1 0 0 1,0 0 0-1,1 1 0 1,-1 0 0-1,1 0 0 0,0 1 0 1,0 0 0-1,0 0 0 1,0 0 0-1,-1 1 0 1,0 0 0-1,-1 0 0 1,0 1 0-1,-1 0 0 0,0 0 0 1,-2 1 0-1,0-1 0 1,-2 2 0-1,8-1 0 1,-2 0 0-1,0 1 0 0,-1 0 0 1,0 1 0-1,-2 0 0 1,0 0 0-1,0 0 0 1,-1 1 0-1,0 1 0 0,-1-1 0 1,-1 1 0-1,1 0 0 1,-1 0 0-1,0 0 0 1,-1 1-145-1,9-1 0 0,-1 1 0 1,0 0 0-1,0 0 0 1,0 0 0-1,-1 1 0 1,-1 0 1-1,0 1-1 0,-1-1 0 1,-1 1 0-1,-1 0 0 1,-1 1 0-1,-1 0 0 1,-1 0 145-1,12 0 0 1,-2 1 0-1,0 1 0 0,-2-1 0 1,0 2 0-1,-2-1 0 1,-1 1 0-1,-1 0 0 1,-1-1 0-1,-2 1 0 0,0-1 47 1,9 0 0-1,-2 0 1 1,-1 0-1-1,-2 0 1 1,-1 0-1-1,0 0 0 0,-2 0 1 1,0 0-1-1,-1 0-47 1,6-1 0-1,-1 0 0 1,0 0 0-1,-1 0 0 0,-2 0 0 1,-1 1 0-1,-3 2 0 1,-3 1 187-1,10 3 0 1,-4 3 0-1,-2 2 0 0,-2-1 0 1,-1 0 0-1,2-3-187 1,-1-4 0-1,1-2 0 1,-1-2 0-1,-1 1 0 1,-1 3 0-1,-4 4 376 0,4 7 1 1,-2 6 0-1,-3 1-1 1,-1-2 1-1,0-5-377 1,17-8 0-1,-1-7 0 0,-2 0 0 1,-1 6 0-1,-7 10 0 1,-1 5 0-1,-2 1 0 1,0-7 767-1,-6-9 1 0,-1-6 0 1,-1 1 0-1,-2 5-768 1,16 17 0-1,-4 6 0 1,3-7 0-1,-17-16 0 0,1-5 0 1,1-1 0-1,-1 6 0 1,-1 8 0-1,-1 6 0 1,1 1 0-1,1-2 604 0,4-2 0 1,0-1 0-1,2 0 1 1,2 1-605-1,11 3 0 1,4 1 0-1,-1 2 0 1,-3 1 0-1,-11 1 0 0,-4 2 0 1,0 0 0-1,2-5 0 1,6-6 0-1,3-4 0 1,-2-3 0-1,-4 2 558 0,9 2 1 1,-5 0 0-1,2-1-559 1,-16-1 0-1,2 0 0 1,0-1 0-1,-2-3 0 0,17-3 0 1,-2-4 0-1,2 8 0 1,-14 11 0-1,2 8 0 1,0 0 0-1,0-8 0 0,-5-11 0 1,0-7 0-1,-1 0 0 1,1 7 0-1,3 11 0 1,1 8 0-1,-1 0 0 0,0-8 0 1,-3-12 0-1,1-7 0 1,-1 0 0-1,-1 6 0 1,23 15 0-1,-1 6 0 1,2-2 0-1,-20-11 0 0,2-3 0 1,-2 0 0-1,-5 1 0 1,-3 4 0-1,-5 0 0 1,3-1 509-1,23 1 1 0,3-3 0 1,-9-3-510-1,-8-8 0 1,-2-2 0-1,0 1 0 1,5 0 0-1,0 0 0 0,-9 0 0 1,-1 0 0-1,1 0 0 1,13 0 0-1,1 0 0 1,-1 0 0-1,-13 0 0 0,-1 0 0 1,1 0 0-1,7 1 0 1,2 1 0-1,-3-5 0 1,-11-6 0-1,-1-4 0 0,-1-1 0 1,1 3 0-1,0-1 0 1,0-9 0-1,4-15 0 1,-1-9 0-1,-6-6 0 1,-14 1 0-1,-5-4 0 0,-1-5-26 1,8-15 1-1,-1-6-1 1,-2-4 26-1,-10 13 0 1,-1-2 0-1,-3-2 0 0,-2-2 0 1,-5-1 0-1,-3-2 0 1,-3-2 0-1,-1 0 0 1,-1-1 0-1,-2-2 0 0,-2 0 0 1,-5-1 0-1,-5-2 0 1,-4-1 0-1,-4 0 0 1,-1 2 0-1,-3-16 0 0,-3 3 0 1,0-1 0-1,1-4 0 1,0-1 0-1,0 4 415 1,0 13 1-1,0 2 0 0,0 3-416 1,1 2 0-1,1 3 0 1,-5 1 0-1,-12-23 0 1,-5 4 533-1,2 6 1 1,-8 6-534-1,-20 13 0 0,-5 2 143 1,10-7 1-1,-2 0-144 1,-20 5 0-1,-6 3 0 1,1-2 0-1,-6 1 67 0,13 18 1 1,-5 0-1-1,-5 2-67 1,-16-5 0-1,-5 3 0 1,-2 0 0-1,20 10 0 0,0 0 0 1,-3 1 0-1,-3 3-450 1,-13 0 0-1,-5 4 0 1,-2 0 1-1,-1-1 449 0,15 1 0 1,0-2 0-1,-1 0 0 1,-1 3 0-1,-2 4 0 1,-3 6 0-1,-1 6 0 0,-2 1 0 1,-1 0 0-1,-3-5-645 1,3-3 1-1,-1-4 0 1,-1-2 0-1,-3 0 0 1,-1 1 0-1,-3 3 644 0,7 3 0 1,-3 2 0-1,-1 2 0 1,-1-1 0-1,-3 1 0 1,0 0 0-1,-3-1-456 0,15 2 0 1,-2 0 1-1,-2 0-1 1,0 0 1-1,-2 0-1 1,0-1 0-1,-1 1 1 0,-1 0-1 1,1 0 456-1,4 0 0 1,0 0 0-1,-1 1 0 1,-1-1 0-1,0 0 0 0,-1 1 0 1,0-1 0-1,0 0 0 1,0 1 0-1,-1-1-270 1,-3 0 0-1,-1 0 0 0,0 0 0 1,-1 0 0-1,0 1 1 1,0-1-1-1,0 0 0 1,0 1 0-1,-1 0 0 1,1 0 270-1,-2 0 0 0,1 1 0 1,-1 0 0-1,0 0 0 1,0 0 0-1,0 0 0 1,0 0 0-1,0 0 0 0,0-1 0 1,0 0-158-1,-1-2 0 1,1 1 0-1,1-2 1 1,-1 1-1-1,1-1 0 0,-1 0 1 1,-1 0-1-1,-1 0 0 1,0 1 0-1,-2 0 158 1,10 2 0-1,-1 0 0 0,0 1 0 1,-2 0 0-1,0 0 0 1,-1 0 0-1,0 0 0 1,0 0 0-1,0-1 0 0,0 0 0 1,1 0 0-1,0-1-56 1,0 0 0-1,1-2 0 1,0 0 0-1,0 0 1 1,0 0-1-1,1-1 0 0,-1 0 0 1,-1 1 0-1,0 0 1 1,-1 0-1-1,-1 0 0 1,0 2 56-1,0 0 0 0,-1 1 0 1,-1 1 0-1,0-1 0 1,-1 1 0-1,0 0 0 1,-1 1 0-1,0-1 0 0,0 1 0 1,0 0 0-1,0-1 0 1,0 1 0-1,1 0-10 1,7 0 0-1,1 1 0 0,-1-1 0 1,1 0 0-1,-1 0 1 1,1 1-1-1,-1-1 0 1,1 1 0-1,-1 0 0 0,1 0 1 1,-1 1-1-1,0 0 0 1,0 1 0-1,0 1 10 1,-1 0 0-1,0 1 0 1,0 0 0-1,-1 1 0 0,1 0 0 1,-1 0 0-1,0 1 0 1,1 0 0-1,-1 1 0 1,1-1 0-1,0 0 0 0,0 1 0 1,0-1 0-1,1 1 0 1,-6-2 0-1,0 1 0 1,0 0 0-1,0 0 0 0,0 0 0 1,1 0 0-1,-1 0 0 1,1 0 0-1,1 1 0 1,-1 0 0-1,2 1 0 0,0-1 0 1,0 2 0-1,-2-1 0 1,0 2 0-1,-1-1 0 1,0 1 0-1,1 1 0 0,1 0 0 1,1-1 0-1,1 1 0 1,1 0 0-1,3 0 0 1,1 0 0-1,3 0 124 1,-23-2 1-1,3 0 0 0,2-1 0 1,2 1 0-1,3 1 0 1,3-1 0-1,3 2 0 1,3 0-125-1,-6 2 0 0,3 0 0 1,4 2 0-1,3-1 0 1,4 1 0-1,4-1 468 1,-9-1 0-1,7 0 0 0,2 1 0 1,1 2-468-1,4 5 0 1,3 2 0-1,-2 1 0 1,-4 0 0-1,1-2 0 0,-2-1 0 1,-3 2 0-1,-3 0 0 1,-6 2 88-1,8 0 0 1,-4 3 1-1,-4 2-1 0,-3-1 0 1,-1 0 1-1,-2-1-1 1,0-2-88-1,3-4 0 1,-1-1 0-1,-2-1 0 1,-2-2 0-1,0 1 0 0,-1 0 0 1,0 1 0-1,0 1 0 1,7 2 0-1,-1 1 0 1,0 1 0-1,-1 0 0 0,0 1 0 1,0-2 0-1,0 0 0 1,1-1 0-1,0-3 0 1,2-1 0-1,-1-3 0 0,1-1 0 1,0-1 0-1,0-1 0 1,1 1 0-1,1 0 0 1,1 0 0-1,1 2 221 0,-17 2 0 1,0 1 0-1,1 1 0 1,2 1 0-1,2-2 1 1,2 0-1-1,2-2-221 0,0-1 0 1,2-1 0-1,3-2 0 1,2 1 0-1,-1-1 0 1,1 0 72-1,3 1 0 1,-1 0 0-1,1 0 0 0,1 0 0 1,2 0 0-1,1 0-72 1,-6 1 0-1,2 0 0 1,2 0 0-1,2-1 0 0,0-3 3 1,-10-4 1-1,1-3 0 1,2 0 0-1,0 2-4 1,0 5 0-1,0 2 0 0,1 0 0 1,2-3 0-1,4-3 0 1,2-4 0-1,1 1 0 1,2 3 994-1,-16 5 1 0,3 3 0 1,-1 0-995-1,-3-1 0 1,1 0 0-1,1 0 0 1,15-1 0-1,2 0 0 0,-3 3 0 1,-14 8 0-1,-4 4 0 1,1-3 0-1,4-8 0 1,-1-3 0-1,1 6 0 1,-4 14 0-1,0 7 0 0,-3-3 400 1,19-12 1-1,-3-2-1 1,-1-1 1-1,1 4-401 1,1 4 0-1,1 3 0 0,-1 1 0 1,-3 0 0-1,-11 3 0 1,-3 1 0-1,-2 0 0 1,-3-2-72-1,11-5 1 0,-3-3 0 1,-2 0 0-1,1 1-1 1,1 4 72-1,6 4 0 1,1 3 0-1,1 1 0 0,-2 0 0 1,-2-3 0-1,9-6 0 1,-3-2 0-1,-2-1 0 1,1 0 0-1,1 2 0 0,1 2 0 1,-11 8 0-1,1 4 0 1,1 1 0-1,1 0 0 1,0-5 0-1,5-5 0 1,1-3 0-1,0-1 0 0,0 1 0 1,1 4-118-1,-1 6 0 1,1 5 0-1,1 0 1 1,0 1-1-1,1-4 118 0,4-5 0 1,1-2 0-1,1 0 0 1,0-1 0-1,1 3-177 1,-16 6 0-1,2 2 0 0,0 0 0 1,1 3 177-1,0 4 0 1,1 2 0-1,0 0 0 1,1-7 0-1,5-10 0 0,1-7 0 1,1 0 0-1,5 6 219 1,-7 15 1-1,5 6 0 1,-3-3-220-1,-11-5 0 0,-4-2 0 1,12 2 0-1,5 13 0 1,4 2 683-1,8-16 1 1,-4 1 0-1,6 3-684 1,-10 25 0-1,5-2 1069 0,9-21 0 1,-1 0-1069-1,-13 23 0 1,0-1 0-1,22-23 0 1,-3-3 0-1,-32 9 0 0,0-1 925 1,32-8 0-1,2 0-925 1,-24 7 0-1,6 3 445 1,36-9 0-1,2 2-445 0,-23 5 0 1,0 1 190-1,23-9 0 1,2-1-190-1,-10 2 0 1,5-3 0-1,2 6 0 0,5 0 0 1,7 1 0-1,23 3 0 1,-61 14 0-1,61 8 0 1,-26-61 0-1,35 27 0 0,0-1 0 1,0-26 0-1,0 61 0 1,-53-61 0-1,40 79 0 1,-40-75 0-1,53 76 0 1,0-81 0-1,0 63 0 0,0-62 0 1,0 61 0-1,-36-61 0 1,28 62 0-1,-28-9 0 1,36-14 0-1,0 40 0 0,0-44 0 1,0 36 0-1,0-36 0 1,-35 26 0-1,26-8 0 1,-26 22 0-1,35 13 0 0,0-18 0 1,0 18 0-1,0-13 0 1,0 13 0-1,0-40 0 1,0 1 0-1,0 48 0 0,0-47 0 1,0 1 0-1,0 37 0 1,0-18 0-1,35-35 0 1,-26 27 0-1,26-10 0 0,-35 23 0 1,36 13 0-1,-28-17 0 1,28-36 0-1,17 26 0 1,-40-61 0-1,40 79 0 1,-53-75 0-1,0 40 0 0,0-53 0 1,35 36 0-1,-26-28 0 1,26 28 0-1,-35-36 0 1,0 35 0-1,0-26 0 0,35 26 0 1,-26-35 0-1,26 0 0 1,-35 0 0-1,0 0 0 1,36 0 0-1,-27 0 0 0,26 0 0 1,-35 35 0-1,0-26 0 1,0 27 0-1,35-36 0 1,-26 0 0-1,26 0 0 0,18 0 0 1,-40 0 0-1,40 0 0 1,-53 0 0-1,36 0 0 1,-28 0 0-1,28 0 0 1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9606">
    <iact:property name="dataType"/>
    <iact:actionData xml:id="d0">
      <inkml:trace xmlns:inkml="http://www.w3.org/2003/InkML" xml:id="stk0" contextRef="#ctx0" brushRef="#br0">23019 12977 24575 0,'101'0'0'7,"0"0"0"1,19 0 0-1,-25 0 0 1,9 0 0-1,8 0 0 1,4 0-1445-1,-18 0 1 1,4 0 0-1,3 0 0 1,3 0-1 0,2 0 1-1,2 0 1444 1,-13 0 0-1,3 0 0 1,2 0 0-1,2 0 0 1,1 0 0-1,0 0 0 1,0 0 0-1,-1 0 0 1,3 0 0 0,1 0 0-1,0 0 0 1,1 0 0-1,-1 0 0 1,-1 0 0-1,-1 0 0 1,-2 0 0-1,5 0 0 1,-2 0 0 0,-2 0 0-1,0 0 0 1,-1 0 0-1,-1 0 0 1,0 0 164-1,-6 1 1 1,-1-1 0-1,0 1 0 1,-2 0 0-1,1-1 0 1,1-1 0 0,0-1-165-1,3-1 0 1,3-2 0-1,1-1 0 1,-1 0 0-1,-2 0 0 1,-3 1 0-1,-4 1 0 1,7 1 0-1,-6 2 0 1,-2 0 0 0,0 0 0-1,5-2 4 1,-3-2 0-1,4-1 1 1,2-1-1-1,-1 0 1 1,-4 1-1-1,-7 2-4 1,6 2 0 0,-7 2 0-1,-3 1 0 1,0 0 0-1,23-1 0 1,-1 0 0-1,-3 0-125 1,-4 0 0-1,-2 0 0 1,-3 0 125-1,-14 0 0 1,-3 0 0 0,-2 0 0-1,22 0 0 1,0 0 0-1,-23 0 0 1,1 0 0-1,-1 0 0 1,28 0 0-1,0 0 0 1,-26 0 0-1,2 0 0 1,0 0 0 0,-3 0 0-1,0 0 0 1,3 0 0-1,9 0 0 1,3 0 0-1,0 0 0 1,-2 0 0-1,0 0 0 1,-1 0 0 0,-2 0 0-1,-1 0 0 1,1 0 0-1,3 2 0 1,-1 1 0-1,-3-8 0 1,18-21 0-1,-1-1 0 1,-24 21 0-1,2 5 0 1,-3-5 1998 0,25-19 0-1,-7-3-1998 1,-24 8 0-1,-3 5 581 1,1 12 0-1,-8-3-581 1,-14-29 0-1,5 35 0 1,-53 0 0 0</inkml:trace>
    </iact:actionData>
  </iact:action>
  <iact:action type="add" startTime="19873">
    <iact:property name="dataType"/>
    <iact:actionData xml:id="d1">
      <inkml:trace xmlns:inkml="http://www.w3.org/2003/InkML" xml:id="stk1" contextRef="#ctx0" brushRef="#br0">25479 15517 24575 0,'84'0'0'7,"0"0"0"1,0 0 0 0,15 0 0 0,9 0 0 0,7 0 0 0,4 0 0 0,-20 1 0 0,3-1 0 0,4 1 0-1,3-1 0 1,3 0 0 0,4-2-1093 0,-21 0 1 0,4-1 0 0,3-2 0 0,2 1-1 0,1-1 1 0,2 0 0-1,0 1 0 1,1 0-1 0,-1 1 955 0,-3 1 0 0,1 1 1 0,0 1-1 0,2 0 0 0,0 1 1 0,0-1-1-1,0-1 0 1,1 0 1 0,-1-1-1 0,-1-1 138 0,1-2 0 0,0-1 0 0,0-1 0 0,0-2 0 0,0 1 0-1,-1-1 0 1,1 1 0 0,-2 1 0 0,1 0 0 0,-2 3 0 0,6 0 0 0,0 2 0 0,-1 2 0 0,0-1 0-1,-1 2 0 1,0-1 0 0,-2 0 0 0,0-1 0 0,-2-1-37 0,4-2 1 0,-1 0 0 0,-1-1-1 0,-1-1 1-1,-1 1 0 1,-3 0-1 0,-1 1 1 0,-2 2 36 0,12 0 0 0,-2 1 0 0,-3 2 0 0,-2 0 0 0,-2-1 0-1,-2 1 222 1,8-1 0 0,-3 0 0 0,-1 0 0 0,-4 0 0 0,-5 0-222 0,1 0 0 0,-5 0 0 0,-4 0 0-1,-4 0-35 1,3 0 0 0,-6 0 0 0,0 0 35 0,0 0 0 0,0 0 0 0,-8 0 2427 0,-5 0 1 0,-4 0-2428-1,6 0 0 1,-4 0 3690 0,16 0-3690 0,17 0 867 0,-40 2 1 0,5-4-868 0,14-24 0 0,6-1 0 0,15 21 0-1,5-2 0 1,-24-18 0 0,1-9 0 0,2 8-146 0,-1 21 0 0,0 8 1 0,2-7 145 0,11-16 0 0,1-7 0-1,-7 7 0 1,1 16 0 0,-4 1 0 0,3-14 0 0,-7 1 0 0,17 17 0 0,-48 0 0 0,4 0 0 0</inkml:trace>
    </iact:actionData>
  </iact:action>
  <iact:action type="add" startTime="113693">
    <iact:property name="dataType"/>
    <iact:actionData xml:id="d2">
      <inkml:trace xmlns:inkml="http://www.w3.org/2003/InkML" xml:id="stk2" contextRef="#ctx0" brushRef="#br0">14208 3690 24575 0,'57'0'0'7,"1"0"0"0,25 0 0 0,10 0 0 0,-12 0 0 0,6 0 0 0,5 0-990 0,1 0 1 0,5 0-1 1,3 0 1-1,0 0 989 0,0 0 0 0,0 0 0 0,1 0 0 0,4 0 0 0,-8 0 0 0,4 0 0 0,2 0 0 1,-1 0 0-1,-3 0 0 0,13 0 0 0,-2 0 0 0,-1 0 0 0,1 0 0 0,-16 0 0 0,0 0 0 1,1 0 0-1,-2 0 0 0,-2 0 0 0,11 0 0 0,-4 0 0 0,0 0 0 0,2 0 0 0,5 0 0 0,1 0 0 1,1 0 0-1,-2 0 0 0,-4 0 0 0,-2 0 0 0,0 0 0 0,0 0 0 0,0 0 0 0,2 0 0 1,-2 0 0-1,-1 0 13 0,-8 0 1 0,0 0 0 0,-2 0-1 0,-3 0-13 0,15-1 0 0,-3 0 0 0,-2 3 0 1,-4 9 0-1,-2 3 0 0,2-3 0 0,6-7 0 0,1-3 0 0,-1 3 0 0,-8 7 0 0,-1 3 0 1,1-4 0-1,12-7 0 0,2-5 0 0,-1 1 0 0,-4 1 0 0,0 0 0 0,-2 0 0 0,-8 0 0 0,-1 0 0 1,4 0 0-1,0 0 0 0,4 0 0 0,2 0 0 0,-4 0-186 0,10 0 1 0,-2 0 0 0,5 0 185 0,-5 0 0 1,6 0 0-1,2 0 0 0,-2 0-417 0,-8 0 1 0,0 0 0 0,0 0 0 0,1 0 416 0,7 0 0 1,2 0 0-1,0 0 0 0,-2 0 0 0,-6 0 0 0,0 0 0 0,-3 0 0 0,0 0 203 0,-8 0 0 0,0 0 0 1,-3 0 0-1,-1 0-203 0,15 0 0 0,-4 0 0 0,-3 0 227 0,-13 0 1 0,-2 0 0 0,-4 0-228 1,22 0 0-1,3 0 0 0,-8-1 0 0,7 0 0 0,7 3-527 0,-6 4 1 0,4 3 0 0,6 1 0 0,8 0 526 1,-25-3 0-1,5-1 0 0,5 0 0 0,2 1 0 0,3-1 0 0,1 0 0 0,0 0-322 0,-13-1 1 1,1 1 0-1,2-1 0 0,1 0 0 0,1 0 0 0,0 0 0 0,1-1 0 0,0 1 0 0,0-1 321 0,3 1 0 1,1 0 0-1,1-1 0 0,0 1 0 0,0-1 0 0,0 0 0 0,0-1 0 0,-1 0 0 0,-2 0 0 0,9-2 0 1,-1 0 0-1,0-1 0 0,-1 0 0 0,0-1 0 0,-2 0 0 0,-1 1 0 0,-1 0-237 0,6 0 1 1,-2 0 0-1,-1 0 0 0,-1 0 0 0,-1 0 0 0,-2 0 0 0,-3 0 236 0,4 0 0 0,-2 0 0 0,-2 0 0 1,-2 0 0-1,0 0 0 0,-2 0-185 0,14 0 0 0,-1 0 1 0,-1 0-1 0,-4 0 0 0,-4 0 185 1,3 0 0-1,-5 0 0 0,-4 0 0 0,-3 0 637 0,8 0 1 0,-5 0-1 0,-4 0-637 0,-14 0 0 0,-3 0 0 1,-4 0 2105-1,10 0 1 0,-3 0-2106 0,1 0 0 0,-4 0 1750 0,-16 0 0 0,-3 0-1750 0,10 0 0 1,-3 0 2140-1,23 0-2140 0,-23 0 0 0,2 0 219 0,-7-3 1 0,-1 6-220 0,10 22 0 0,3 2 0 0,17-20 0 1,-1 0 0-1,-23 20 0 0,-2-1 0 0,7-23 0 0,-8-6 0 0,-18 3 0 0,-9 0 0 0,-35 0 0 1</inkml:trace>
    </iact:actionData>
  </iact:action>
  <iact:action type="add" startTime="116776">
    <iact:property name="dataType"/>
    <iact:actionData xml:id="d3">
      <inkml:trace xmlns:inkml="http://www.w3.org/2003/InkML" xml:id="stk3" contextRef="#ctx0" brushRef="#br0">20399 12461 8191 0,'97'0'0'5,"-48"0"5063"0,4 0-5063 0,-18 0 2818 1,44 0-2818-1,-11 0 0 0,6 0 0 1,4 0 0-1,7 0 0 0,-2 0 0 0,8 0 0 1,-1 0 244-1,-2 0 1 0,0 0 0 1,5 0-245-1,1 0 0 0,5 0 0 1,2 0 0-1,-2 0 0 0,-7 0 0 0,-1 0 0 1,0 0 0-1,1 0 0 0,1 0 0 1,1 0 0-1,-1 0 0 0,2 0 0 1,1 0 0-1,1-2 0 0,1 2 0 0,-1 2 0 1,-1 5 0-1,-1 3 0 0,1 1 0 1,0-3 0-1,4-5 0 0,0-2 0 1,0 0 0-1,2 2 1089 0,4 5 0 0,1 3 1 1,1-1-1-1,-2-3-1089 0,-4-5 0 1,-2-2 0-1,0-1 0 0,0 0 0 0,0 1 0 1,1 0 0-1,-1 0 0 0,0 0 0 1,-1 0 0-1,1 0 0 0,-2 0 0 1,-3 0-323-1,15 0 0 0,-4 0 0 0,0 0 323 1,4 0 0-1,1 0 0 0,-1 0 0 1,-3 0 0-1,-2 0 0 0,1 0 0 1,-5 0 0-1,-1 0 0 0,3 0 0 0,-17 0 0 1,1 0 0-1,1 0 0 0,-1 0 0 1,22 0 0-1,-2 0 0 0,-1 0 0 1,-5 0 0-1,-1 0 0 0,3 0 0 0,-10 0 0 1,2 0 0-1,2 0 0 0,-2 0-447 1,-9 0 0-1,-1 0 0 0,1 0 0 0,5 0 447 1,2 0 0-1,6 0 0 0,2 0 0 1,-1 0 0-1,-4 0 0 0,6 0 0 1,-5 0 0-1,1 0 0 0,2 0 0 0,-6 0 0 1,3 0 0-1,1 0 0 0,-2 0 0 1,-4 0 0-1,-2 0 0 0,-3 0 0 1,-2 0 0-1,1 0 131 0,4 0 1 0,2 0 0 1,-2 0 0-1,-5 0-132 0,5 0 0 1,-4 0 0-1,-2 0 561 0,-5 0 1 1,-1 0 0-1,-5 0-562 0,11 0 0 0,-5 0 0 1,-11 0 0-1,5 0 0 0,10 1 0 1,10 0 0-1,4-3-345 0,-11-4 0 0,4-3 1 1,3-1-1-1,4-1 345 0,3 0 0 1,5-1 0-1,3-2 0 0,1 2 0 1,-2 0 0-1,1 2 0 0,1 1 0 0,0 1 0 1,-1-2 0-1,1-2 0 0,1-4 0 1,0-4 0-1,1-1 0 0,-4 3 0 1,-3 5 0-1,3 8 0 0,-5 6 0 0,-1-1 0 1,-1-5 203-1,0-10 1 0,0-5-1 1,-2-1 1-1,-3 7-204 0,14 8 0 1,-4 7 0-1,-6-5 209 0,-20-7 0 0,-5-4 0 1,-2 6-209-1,20 10 0 0,-8-2 0 1,-21-17 0-1,-11 0 0 0,-8 9 2599 0,44-26-2599 1,-39 35 1296-1,12 0-1296 0,-25-35 0 1,-1 26 0-1,9-79 0 0,20 32 0 1,4-7 0-1,-21-33 0 0,-1-11-364 0,9 23 0 1,8-2 1-1,-14-4 363 0,-23-5 0 1,-13-4 0-1,1-3 0 0,6 16 0 1,2-2 0-1,-3-1 0 0,-9 0-370 0,-9 1 0 1,-6 1 1-1,-7 0-1 0,-7 0 370 1,-12-4 0-1,-8 1 0 0,-8 1 0 1,-4 2-598-1,-7-3 0 0,-6 1 0 0,-7 3 1 1,-5 3 597-1,4 14 0 0,-6 3 0 1,-4 3 0-1,-2 0 0 0,-1 2-485 0,-6-3 0 1,-2 2 0-1,-3 2 1 0,0 0-1 1,0 1 485-1,2 2 0 0,0-1 0 1,0 2 0-1,-3 3 0 0,-5 4-300 0,7 10 1 1,-5 3 0-1,-2 2-1 0,-1 3 1 1,0 2 0-1,2 0 299 0,6 2 0 1,1 2 0-1,0 1 0 0,-1 1 0 0,-1 1 0 1,-3 2 0-1,3 1 0 0,-3 1 0 1,-2 2 0-1,-1 0 0 0,0 0 0 1,1 1 0-1,1 0-292 0,-11-2 0 0,2 0 0 1,0 0 0-1,-1 1 0 0,0 1 1 1,-3 0 291-1,9 2 0 0,-2 0 0 0,-2 0 0 1,0 1 0-1,0 1 0 0,0 0 0 1,1 0 0-1,1 1 0 0,1 1 0 1,0 0 0-1,0 1 0 0,0 0 0 0,-2-1 0 1,-1 0-160-1,5 0 1 0,-2 0-1 1,-1-2 1-1,0 1 0 0,-1 1-1 1,1 0 1-1,1 2 0 0,1 1 159 0,-8 2 0 1,3 3 0-1,0 1 0 0,1 0 0 1,-1 1 0-1,-2-3 0 0,-3-1-152 1,14-2 0-1,-1-2 0 0,-2-1 0 0,-1 0 0 1,-1-2 0-1,0 1 1 0,0 1-1 1,1-1 0-1,0 2 152 0,4 1 0 0,0 1 0 1,0 0 0-1,1 0 0 0,0 0 0 1,-1 1 0-1,-1-1 0 0,-1 1 0 1,-1-1-126-1,3 1 1 0,-1-1 0 0,-1 1 0 1,0-1 0-1,-1 0-1 0,-1 1 1 1,0 0 0-1,-1-1 0 0,0 1 0 1,0 0 125-1,4 0 0 0,1 1 0 0,-2-1 0 1,1 0 0-1,-1 0 0 0,-1 1 0 1,1 0 0-1,-1 0 0 0,-1 0 0 1,1 1 0-1,-1 0-74 0,-3 1 0 0,0 0 1 1,-1 0-1-1,0 1 0 0,0 0 1 1,-1 1-1-1,0-1 1 0,0 1-1 0,-1-1 0 1,0 1 1-1,0-1 73 0,5 0 0 1,0 0 0-1,-1 0 0 0,0 0 0 1,0 0 0-1,-1 0 0 0,1 0 0 0,-1 0 0 1,0 0 0-1,0 0 0 0,1 0 0 1,0 0-45-1,-1 0 1 0,1 0 0 1,0-1 0-1,0 1 0 0,-1-1 0 0,1 1 0 1,0-1 0-1,0 1 0 0,-1 0 0 1,1 1 0-1,0 0 0 0,0 0 44 1,0 0 0-1,1 1 0 0,-1 0 0 0,0 0 0 1,0 1 0-1,0-1 0 0,1 1 0 1,-1 1 0-1,1-1 0 0,0 1 0 0,0 1 0 1,1-1-20-1,-8 2 0 0,2 0 0 1,-1 0 0-1,1 1 0 0,0 1 0 1,0-1 1-1,0 1-1 0,0 0 0 0,0 0 0 1,0 0 0-1,0 0 20 0,-1-1 0 1,-1 0 0-1,0-1 0 0,0 0 0 1,0 0 0-1,0 1 0 0,1 1 0 0,-1 0 0 1,1 1 0-1,0 2 0 0,1 2 0 1,2 1 0-1,0 3 0 0,1 1 0 1,0 1 0-1,0 1 0 0,1 0 0 0,-1 1 0 1,1-1 0-1,-1-1 0 0,0-1 0 1,0-1 0-1,-1-3 0 0,-1-1 0 0,1-2 0 1,-1-1 0-1,0 0 0 0,0 0 0 1,0 1 0-1,2 1 0 0,-1 1 0 1,2 2 0-1,1 2 18 0,-4 5 1 0,0 1-1 1,1 3 1-1,1 1 0 0,0 1-1 1,2 1 1-1,-1-1-1 0,2 1 1 1,0-2 0-1,1-1-19 0,-4 0 0 0,0-1 0 1,0-1 0-1,2 1 0 0,0-1 0 1,1 1 0-1,2-1 0 0,2 2 0 1,2 0 140-1,-13 5 1 0,3 1 0 0,2 1 0 1,1 0 0-1,2 0 0 0,3-1 0 1,1-1-141-1,-2-1 0 0,2 0 0 0,1 0 0 1,3-1 0-1,5 0 0 0,4-1 603 1,-10 5 0-1,6 0 0 0,6-1 1 1,6 2-604-1,-3 2 0 0,8 0 0 0,15 11 0 1,9 44 0-1,27 12 0 0,25-25 0 1,13 3 0-1,1 3 0 0,-5 19 0 1,0 4 0-1,8 1 689 0,2-24 0 0,6 1 1 1,2 0-1-1,4 0-689 0,6 5 0 1,2-1 0-1,4 1 0 0,3-2 0 1,2 4 0-1,2-1 0 0,5-2 0 0,5-4 0 1,10-4 0-1,9-6 0 0,0-1 0 1,-6 1 0-1,-15-4 0 0,-5 1 0 0,0-3 0 1,4-8 1319-1,21-1 0 0,4-9 0 1,-4 1-1319-1,-9 4 0 0,-3 1 0 1,2-2 0-1,2-6 0 0,1-3 0 0,4 0 483 1,-7-6 1-1,4-1-1 0,1 2 1 1,-3 2-484-1,-2 4 0 0,-2 4 0 1,1-2 0-1,3-2 0 0,7-3 0 0,3-3 0 1,1-1 0-1,-1-2 0 0,-2-2 0 1,-2-1 0-1,2-1 0 0,0 2 0 1,7 7 0-1,2 2 0 0,0-2 0 0,0-6 0 1,-7-10 0-1,0-5 0 0,2-2 0 1,3 4-299-1,-3 1 1 0,3 3 0 0,2 0 0 1,0-1 0-1,-2-3 298 0,11-1 0 1,-1-4 0-1,0-1 0 0,4 1 0 1,-7 1 0-1,4 1 0 0,1-1 0 0,0 0 0 1,-5-4 0-1,9-2 0 0,-4-4 0 1,-1 1 0-1,0 3 61 0,-4 7 1 1,-1 4-1-1,-1 0 1 0,-1-8-62 0,-3-10 0 1,0-7 0-1,-1-1 0 0,-1 4 0 1,-2 5 0-1,-2 2 0 0,1 0 0 1,4-3 0-1,16-4 0 0,4-3 0 0,1-2 0 1,-2 1-248-1,-13 1 0 0,-2 0 0 1,0 0 1-1,4 0 247 0,-5 0 0 0,3 0 0 1,1 0 0-1,-2 0 0 0,-3 0 0 1,5 0 0-1,-4 0 0 0,-1 0 0 1,0 0 22-1,0 1 0 0,0 0 0 0,-1 0 0 1,0-4-22-1,23-7 0 0,-2-4 0 1,-2 3 0-1,-12 9 0 0,-3 3 0 1,1-9 0-1,5-18 0 0,1-10 0 0,-4 10 485 1,-20 18 1-1,-2 7-1 0,1-3-485 1,14-11 0-1,2-5 0 0,-7 2 0 1,2-2 0-1,0 4 0 0,0 13 0 0,6 4 0 1,-5-7 0-1,16-30 0 0,1 1 0 1,-14 29 0-1,4 9 0 0,-4-9 0 0,15-29 0 1,-3 0 0-1,-25 30 0 0,2 8 0 1,-6-10 0-1,10-37 0 0,-3 0 0 1,16 36 0-1,2 2 0 0,1-38 0 0,1 0 0 1,1 37 0-1,1 5 0 0,-2-14 0 1,-2-3 644-1,-9 0 0 0,-1 3-644 1,0 11 0-1,0 1 933 0,-4-14 1 0,-5 1-934 1,27 17 1218-1,0 0-1218 0,-44 0 117 1,-14-36 1-1,5 28-1 0,-53-28 1 1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2177">
    <iact:property name="dataType"/>
    <iact:actionData xml:id="d0">
      <inkml:trace xmlns:inkml="http://www.w3.org/2003/InkML" xml:id="stk0" contextRef="#ctx0" brushRef="#br0">13414 17541 24575 0,'0'44'0'27,"36"-8"0"1,8-36 0 0,10-13 0 0,6-10 0 0,10-20 0 0,2-11 0 0,10-5 0 0,-1-9 0 0,-26 5 0-1,-2-5 0 1,-3 5 0 0,14-2 0 0,-9 2 0 0,-20-7 0 0,-8 7 0 0,9 19 0 0,-36 9 0 0</inkml:trace>
    </iact:actionData>
  </iact:action>
  <iact:action type="add" startTime="13327">
    <iact:property name="dataType"/>
    <iact:actionData xml:id="d1">
      <inkml:trace xmlns:inkml="http://www.w3.org/2003/InkML" xml:id="stk1" contextRef="#ctx0" brushRef="#br0">12779 19288 24575 0,'0'79'0'23,"0"-35"0"0,0-9 0 0,36 18 0 0,-28-39 0 0,81-14 0 0,-41-49 0 0,1-5 0 0,10-14 0 0,1 5 0 0,14-3 0 0,2-5-318 0,-20 3 1 0,2-12 0 0,2 0 0 0,-1 8 317 0,9 9 0 0,1 7 0 0,-3-6 0 0,4-26 0 0,-3-8 0 0,-5 16 0 0,-9 31 0 0,0 5 0 0,16-25 0 0,-15 15 0 0,-41 45 0 0,40-26 0 0,-53 35 0 1</inkml:trace>
    </iact:actionData>
  </iact:action>
  <iact:action type="add" startTime="14743">
    <iact:property name="dataType"/>
    <iact:actionData xml:id="d2">
      <inkml:trace xmlns:inkml="http://www.w3.org/2003/InkML" xml:id="stk2" contextRef="#ctx0" brushRef="#br0">11311 21193 24575 0,'0'101'0'23,"0"-39"0"0,0 8 0 1,0-61 0-1,35 26 0 1,9 1 0-1,36-27 0 1,-36 26 0-1,44-35 0 1,-40 0 0-1,14 0 0 1,9 0 0-1,-62 0 0 1,26 0 0-1,0 0 0 1,9 0 0-1,53-35 0 1,-13-10 0-1,-35 6 0 1,-1-1 0-1,31-4 0 1,-37-3 0-1,-4 6 0 1,6 28 0-1,0-28 0 1,0-7 0-1,5 4 0 1,-3 4 0-1,5 1 0 1,28-5 0-1,-35-27 0 1,27 9 0-1,-63 14 0 1,28-5 0-1,-36 18 0 1,0 26 0-1,0-26 0 1</inkml:trace>
    </iact:actionData>
  </iact:action>
  <iact:action type="add" startTime="18010">
    <iact:property name="dataType"/>
    <iact:actionData xml:id="d3">
      <inkml:trace xmlns:inkml="http://www.w3.org/2003/InkML" xml:id="stk3" contextRef="#ctx0" brushRef="#br0">13137 17343 24575 0,'0'66'0'33,"0"-13"0"1,0-18 0-1,35-26 0 1,-26 26 0-1,26 1 0 1,-35-28 0 0,0 28 0-1,0-1 0 1,35-26 0-1,-26 26 0 1,26-35 0 0,-35 0 0-1,0 35 0 1,53-26 0-1,-40 27 0 1,40-36 0 0,-53 0 0-1,36 0 0 1,-28 0 0-1,28 0 0 1,-36 0 0 0,0 0 0-1,35 0 0 1,-26 0 0-1,26 0 0 1,-35 0 0-1,35 0 0 1,-26 0 0 0,27-36 0-1,-36 27 0 1,35-26 0-1,-26 35 0 1,79 0 0 0,-75-35 0-1,40 26 0 1,-18-26 0-1,-26 35 0 1,26-36 0 0,1 28 0-1,-28-28 0 1,28 36 0-1,-36 0 0 1,0 0 0 0,0-35 0-1,35 26 0 1,-26-26 0-1,79-18 0 1,-75 40 0 0,40-40 0-1,-53 53 0 1,35 0 0-1,-26-35 0 1,62 26 0-1,-62-26 0 1,61 35 0 0,-26-36 0-1,0 27 0 1,45-26 0-1,-76 35 0 1,40 0 0 0,-53-35 0-1,35 26 0 1,-26-26 0-1,26 35 0 1,-35 0 0 0,0-53 0-1,0 40 0 1,35-76 0-1,-26 81 0 1,26-28 0 0,1 1 0-1,-27 26 0 1,61-26 0-1,-61 35 0 1,26 0 0 0</inkml:trace>
    </iact:actionData>
  </iact:action>
  <iact:action type="add" startTime="23910">
    <iact:property name="dataType"/>
    <iact:actionData xml:id="d4">
      <inkml:trace xmlns:inkml="http://www.w3.org/2003/InkML" xml:id="stk4" contextRef="#ctx0" brushRef="#br0">12978 17343 24575 0,'44'0'0'20,"-9"0"0"1,-35 53 0 0,0-40 0-1,0 40 0 1,0-18 0 0,0-26 0-1,0 26 0 1,0 1 0 0,0-28 0-1,0 28 0 1,0-1 0 0,0-26 0-1,0 61 0 1,0-8 0 0,35-13 0-1,-26 39 0 1,27-79 0 0,-36 26 0-1,35-35 0 1,-26 0 0 0,61 0 0-1,-61 35 0 1,79-26 0 0,-39 26 0-1,48-35 0 1,-53 0 0 0,26 0 0-1,-26 0 0 1,54-35 0 0,-15 26 0-1,-21-26 0 1,9 0 0 0,-27-27 0-1,53 13 0 1,-54 2 0 0,-3 6 0-1,22 32 0 1,9-26 0 0,-62 0 0-1,61 26 0 1,-61-26 0 0,62-1 0-1,-63 28 0 1,35-28 0 0,3 1 0-1,-33 26 0 1,32-34 0 0,-2-2 0-1,-34 32 0 1,26-32 0 0,0 2 0-1,-26 34 0 1,26-26 0 0,-35-1 0-1,36 27 0 1,-27-26 0 0,26 35 0-1,0-35 0 1,-26 26 0 0,79-26 0-1,-75-18 0 1,76 40 0 0,-81-40 0-1,63 53 0 1,-62 0 0 0,26 0 0 0</inkml:trace>
    </iact:actionData>
  </iact:action>
  <iact:action type="add" startTime="28444">
    <iact:property name="dataType"/>
    <iact:actionData xml:id="d5">
      <inkml:trace xmlns:inkml="http://www.w3.org/2003/InkML" xml:id="stk5" contextRef="#ctx0" brushRef="#br0">12700 18930 24575 0,'0'45'0'28,"0"25"0"0,0-8 0 0,0 22 0 0,0 13 0 0,0-53 0 0,0 26 0 0,0-8 0 0,0 22 0 0,0-22 0 0,0 8 0 0,0-61 0 0,0 61 0 0,0-61 0 0,0 27 0 0,35-36 0 0,9 0 0 1,0-36 0-1,45-8 0 0,-76 0 0 0,28 9 0 0,6 0 0 0,-3-27 0 0,0 13 0 0,-8-39 0 0,-1 79 0 0,-26-61 0 0,26 61 0 0,0-26 0 0,-26 35 0 0,79-36 0 0,-75 28 0 0,40-28 0 1,-17 36 0-1,-28 0 0 0,28-53 0 0,-36 40 0 0,35-40 0 0,-26 18 0 0,61 26 0 0,-61-26 0 0,62 35 0 0,-62-35 0 0,79-10 0 0,-40 1 0 0,14 9 0 0,-27 35 0 0,1-35 0 0,8 26 0 0,2-31 0 1,5-8 0-1,32-1 0 0,-21-12 0 0,9 25 0 0,-62 36 0 0,26-35 0 0,-35 26 0 0,0-26 0 0,0 35 0 0,35 0 0 0,-26-35 0 0,26 26 0 0,1-62 0 0,-28 62 0 0,28-26 0 0,-36 35 0 1</inkml:trace>
    </iact:actionData>
  </iact:action>
  <iact:action type="add" startTime="39277">
    <iact:property name="dataType"/>
    <iact:actionData xml:id="d6">
      <inkml:trace xmlns:inkml="http://www.w3.org/2003/InkML" xml:id="stk6" contextRef="#ctx0" brushRef="#br0">11192 21113 24575 0,'0'44'0'28,"0"-8"0"0,0 17 0 0,0-40 0 0,0 40 0 0,0-18 0 0,0-26 0 1,0 61 0-1,0-61 0 0,0 62 0 0,53-62 0 0,-40 26 0 0,75 18 0 1,-79-40 0-1,26 32 0 0,1-2 0 0,-28-34 0 0,63 26 0 0,-62 1 0 0,79-28 0 1,-75 28 0-1,75-36 0 0,-79 0 0 0,62 0 0 0,-27 0 0 0,0 0 0 1,17 0 0-1,1 0 0 0,-4 0 0 0,7-14 0 0,2-8 0 0,12-22 0 1,1 0 0-1,-32 0 0 0,1 0 0 0,35-5 0 0,-35 3 0 0,-1-5 0 0,31-28 0 1,0 35 0-1,-35-44 0 0,45 75 0 0,-76-76 0 0,75 81 0 0,-44-63 0 1,0 62 0-1,27-61 0 0,-62 61 0 0,26-26 0 0,0 35 0 0,-26 0 0 0,26-36 0 1,18 27 0-1,-40-26 0 0,40 35 0 0,-53-53 0 0,0 40 0 0,36-40 0 1,8 18 0-1,0 26 0 0,26-62 0 0,-26 63 0 0,1-28 0 0,-10 36 0 1</inkml:trace>
    </iact:actionData>
  </iact:action>
</iact:actions>
</file>

<file path=ppt/ink/inkAction8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3095">
    <iact:property name="dataType"/>
    <iact:actionData xml:id="d0">
      <inkml:trace xmlns:inkml="http://www.w3.org/2003/InkML" xml:id="stk0" contextRef="#ctx0" brushRef="#br0">14724 18494 8191 0,'88'-22'0'7,"0"0"0"0,9 1 0 0,5 7 1293 0,-15 10 0 0,4 6 0 0,4 0-1293 0,-13-2 0 0,2 0 0 1,2 0 0-1,2 0 0 0,9 0 0 0,3 0 0 0,2-1 0 0,0 2 351 0,6-1 0 0,1 0 0 1,1 0 1-1,0 0-352 0,-2 0 0 0,1 0 0 0,0 0 0 0,1 0 0 0,-16 0 0 0,0 0 0 0,1 0 0 1,0 0 0-1,-1 0 0 0,17 0 0 0,-1 0 0 0,1 0 0 0,2 0 83 0,-10 0 1 0,2-1 0 1,2 2 0-1,-1-1 0 0,-2 0-84 0,-6 0 0 0,-1 0 0 0,0 0 0 0,-1 0 0 0,1 0 0 0,2 0 0 1,1 0 0-1,0 0 0 0,0 0 0 0,0 0 0 0,1 0 0 0,1 0 0 0,0 0 0 0,-1 0 0 1,0 0 0-1,-5 0 0 0,0 0 0 0,-1 0 0 0,1 0 0 0,1 0 0 0,8 0 0 0,2 0 0 0,1 0 0 1,-1 0 0-1,0 0 0 0,-3-1 0 0,0 0 0 0,0 0 0 0,0 1 0 0,0 3 0 0,2 2 0 1,0 2 0-1,1 2 0 0,0-1 0 0,1-2 377 0,-15-4 0 0,2-1 0 0,-1-2 1 0,1 1-1 0,1 2 0 1,0 3-377-1,2 3 0 0,1 4 0 0,0 1 0 0,1 0 0 0,1 0 0 0,1-2 0 0,-7-3 0 1,1-1 0-1,1-1 0 0,0 0 0 0,0-1 0 0,0 1 0 0,-1 0 0 0,12 2 0 0,0-1 0 0,-1 1 0 1,0-1 0-1,0 0 0 0,0 0 0 0,0 0 0 0,0 0 0 0,1 0 0 0,-2-1 0 0,-3-1 0 1,-3-1 0-1,-2-3 0 0,-3 0 0 0,-2-2 0 0,-2 0 0 0,-1 1 115 0,17 0 0 0,-1 0 1 0,-5 0-1 1,-9 0-115-1,15 0 0 0,-7 0 757 0,13 0 0 0,-6 0-757 0,-43 1 0 0,0-2 0 0,15-8 0 1,10-4 0-1,8-1-67 0,2 5 0 0,7 0 0 0,4-2 1 0,3-4 66 0,-11-4 0 0,2-4 0 1,3-2 0-1,3 0 0 0,5 3-139 0,-15 5 0 0,4 2 1 0,2 0-1 0,3 0 1 0,1 1-1 0,-2-1 0 1,0 0 139-1,-2-2 0 0,0 0 0 0,0 0 0 0,1-1 0 0,-2 1 0 0,1 0 0 0,-1 1 0 1,-4 0 0-1,0 1 0 0,0 0 0 0,0 1 0 0,-1 0 0 0,1 2 0 0,-1 1-270 0,1 2 0 0,1 1 1 1,0 2-1-1,-1 0 1 0,0 1-1 0,-3 0 1 0,-2 0 269 0,2-2 0 0,-2 0 0 0,-3 0 0 1,0 1 0-1,-1 1 0 0,1 1-271 0,15 2 0 0,0 2 0 0,-1 1 0 0,-1 0 0 0,-2-1 271 0,-7 0 0 1,-1 0 0-1,-1 0 0 0,-2 0 0 0,-2 0 206 0,12 0 1 0,-3 0 0 0,-1 0-1 0,1 0-206 1,-1 1 0-1,1 1 0 0,-1-2 0 0,-5-3 856 0,10-7 1 0,-4-4 0 0,0 3-857 0,5 7 0 0,1 4 0 1,-8-5 1207-1,7-13 1 0,-3 1-1208 0,-15 14 0 0,3 4 0 0,-2 1 0 0,23-2 0 0,3 0 444 1,-13 0 0-1,6 0 0 0,-2 0-444 0,-15 0 0 0,-2 0 0 0,3 0 0 0,11 0 0 0,4 0 0 0,-6 0 0 1,-17 0 0-1,-4 0 0 0,2 0 0 0,10 0 0 0,2 0 0 0,-4 0 706 0,16 0 1 0,-2 0-707 1,-26 0 0-1,1 0 0 0,-4 0 0 0,10 0 0 0,-5 0 431 0,-7 0 0 0,-3 0-431 0,2 0 0 0,-9 0 389 1,-14 0-389-1,40 0 982 0,-79 0-982 0,62 0 134 0,-27 0-134 0,18 0 0 0,8 0 0 0,-6 0 0 1,0 0 0-1,6 0 0 0,1 0 0 0,-1 0 0 0,-8 0 0 0,-13 0 0 0,4 0 0 0,-53 0 0 1</inkml:trace>
    </iact:actionData>
  </iact:action>
  <iact:action type="add" startTime="27712">
    <iact:property name="dataType"/>
    <iact:actionData xml:id="d1">
      <inkml:trace xmlns:inkml="http://www.w3.org/2003/InkML" xml:id="stk1" contextRef="#ctx0" brushRef="#br0">36949 16470 8191 0,'90'0'0'6,"1"0"0"1,4 0 0 0,4 0 1360 0,-24 0 1-1,2 0 0 1,5 0-1361 0,18 0 0 0,6 0 0-1,5 0 0 1,-7 0 0 0,5 0 0 0,2 0 0-1,2 0 211 1,-18 0 1 0,2 0 0 0,0 0 0-1,1 0 0 1,0 0-212 0,1 0 0 0,0 0 0 0,0 0 0-1,1 0 0 1,1 0 0 0,6 0 0 0,1 0 0-1,1 0 0 1,1 0 0 0,-2 0 30 0,0 0 1-1,0 0 0 1,0 0 0 0,1 0 0 0,1 0-31-1,-12 0 0 1,2 0 0 0,0 0 0 0,1 0 0 0,-1 0 0-1,1 0 0 1,-2 0 0 0,1 0 0 0,0 0 0-1,-1 0 0 1,0 0 0 0,-1 0 0 0,15 0 0-1,0 2 0 1,-1-1 0 0,-2-2 0 0,-3-1 691-1,-10-3 0 1,-3-1 1 0,-1-2-1 0,-2 0 0-1,-2 0-691 1,9-1 0 0,-3-1 0 0,-2-1 0 0,-5-4 186-1,10-5 0 1,-5-5 0 0,-10-9-186 0,3-30 0-1,-9-4 993 1,-7 23 0 0,-8-3-993 0,-17-15 0-1,-10-6 1541 1,-14 1 0 0,2 4-1541 0,11 17 0-1,2 1 859 1,-4-21 1 0,-2 2-860 0,18-15 288 0,5 1-288-1,-53 35 0 1,0 9 0 0,0-18 0 0,0 39 0-1,-53-74 0 1,5 9 0 0,-14 28 0 0,-8-4 0-1,2-23 0 1,-5 2 0 0,-22 19 0 0,-9 8-259-1,27 10 1 1,-3 0 0 0,-1 2 258 0,2 3 0 0,-1 1 0-1,-4 3 0 1,-16 1 0 0,-6 3 0 0,4-3 0-1,12-3 0 1,4-2 0 0,-7 3-402 0,1 8 0-1,-5 2 1 1,-2 3-1 0,3 1 402 0,-16 1 0-1,3 3 0 1,-1-2 0 0,26-1 0 0,-1-2 0-1,0-1 0 1,0 1 0 0,-2 2 0 0,-1 0 0 0,2 1 0-1,3 1-226 1,-9-3 1 0,4 1 0 0,-1 0 225-1,-9-3 0 1,-1-1 0 0,0 6 0 0,6 12 0-1,1 6 0 1,4-6 0 0,-17-15 0 0,3-1-11-1,25 14 1 1,-2 4-1 0,5-5 11 0,-7-13 0 0,-1 1 0-1,9 15 0 1,-5 5 0 0,0-4 0 0,3-9 0-1,0-4 0 1,0 3 0 0,0 7 0 0,0 3 0-1,0-3 0 1,-32-15 0 0,3 2 342 0,11 16 0-1,9 2-342 1,-8-1 0 0,3 0 0 0,89 0 0 0</inkml:trace>
    </iact:actionData>
  </iact:action>
  <iact:action type="add" startTime="29712">
    <iact:property name="dataType"/>
    <iact:actionData xml:id="d2">
      <inkml:trace xmlns:inkml="http://www.w3.org/2003/InkML" xml:id="stk2" contextRef="#ctx0" brushRef="#br0">4286 18494 24575 0,'97'0'0'5,"-40"0"0"1,5 0 0 0,8 0 0 0,8 0 0 0,4 0-1073 0,14 0 0 0,6 0 0 0,4 0 1073-1,-10 0 0 1,3 0 0 0,3 0 0 0,2 0-487 0,-12 0 1 0,1 0 0 0,1 0 0 0,2 0 0-1,1 0 486 1,7 0 0 0,2 0 0 0,2 0 0 0,-1 0 0 0,2 0 0 0,-17 0 0 0,1 0 0-1,0 0 0 1,1 0 0 0,1 0 0 0,2 0-357 0,11 0-1 0,1 0 1 0,3 0 0 0,0 0 0-1,0 0 0 1,1 0 357 0,-14 0 0 0,0 0 0 0,0 0 0 0,1 0 0 0,0 0 0 0,0 0 0-1,0 0 0 1,0 0 0 0,0 0 0 0,1 0 0 0,-1 0 0 0,1 0 0 0,0 0 0 0,1 0 0-1,4 0 0 1,1 0 0 0,1 0 0 0,0 0 0 0,-1 0 0 0,-1 0 0 0,-3 0 0 0,8 0 0-1,-3 0 0 1,-1 0 0 0,-1 0 0 0,0 0 0 0,0 0-290 0,1 0 1 0,0 0 0 0,1 0 0-1,-2 0 0 1,-3 0-1 0,-3 0 290 0,-2 0 0 0,-4 0 0 0,-3 0 0 0,1 0 0 0,0 0-28-1,4 0 0 1,2 0 0 0,-1 0 0 0,-2 0 0 0,-4 0 28 0,-1 0 0 0,-3 0 0 0,-2 0 0-1,1 0 247 1,3 0 1 0,1 0-1 0,-1 0 1 0,0 0-248 0,0 0 0 0,-1 0 0 0,0 0 0-1,-5 0 0 1,8 0 0 0,-3 0 0 0,2 0 0 0,-6 1 0 0,2 0 0 0,2-1 0 0,-2-2 0-1,-1-5 0 1,0-3 0 0,-1-1 0 0,2 4 0 0,5 4 0 0,2 4 0 0,0-2 0 0,-4-5 0-1,15-16 0 1,-4-6 0 0,0 7 1015 0,4 16 1 0,1 6 0 0,-14-6-1016 0,-21-10 0 0,-3-5 784-1,6 2 1 1,6-2 0 0,-11 5-785 0,25 2 889 0,-26-15 0 0,-2 3-889 0,15 25 1356 0,-1 0-1356-1,-35 0 144 1,44 0-144 0,-39 0 0 0,48 0 0 0,-53 0 0 0,-9 0 0 0,-35 0 0 0</inkml:trace>
    </iact:actionData>
  </iact:action>
  <iact:action type="add" startTime="33029">
    <iact:property name="dataType"/>
    <iact:actionData xml:id="d3">
      <inkml:trace xmlns:inkml="http://www.w3.org/2003/InkML" xml:id="stk3" contextRef="#ctx0" brushRef="#br0">4207 10358 24575 0,'0'57'0'18,"0"1"0"0,-13 10 0 1,-9 5 0-1,-22 23 0 1,-9 6-740-1,13-24 0 1,-1 2 1-1,-6 0 739 1,-16 6 0-1,-6 1 0 1,7 0 0-1,15 0 0 1,7 0 0-1,-1 0 0 0,-4-6 0 1,-1-2 0-1,5-1 355 1,-3 24 1-1,8-6-356 1,15-23 0-1,-2-5 183 1,-15-6 0-1,5-9-183 1,25-9 0-1,-28-9 0 1,36-35 0-1,0 0 0 1</inkml:trace>
    </iact:actionData>
  </iact:action>
  <iact:action type="add" startTime="33979">
    <iact:property name="dataType"/>
    <iact:actionData xml:id="d4">
      <inkml:trace xmlns:inkml="http://www.w3.org/2003/InkML" xml:id="stk4" contextRef="#ctx0" brushRef="#br0">3254 10795 24575 0,'80'35'0'23,"-1"-26"0"1,-13 23 0-1,0 6 0 1,27 6 0-1,-26-24 0 1,-2 4 0 0,15 47 0-1,17-62 0 1,-14 26 0-1,-21 18 0 1,9-40 0 0,-62 40 0-1,61-53 0 1,-61 35 0-1,26-26 0 1,1 62 0-1,25-62 0 1,23 61 0 0,-18-37 0-1,0-4 0 1,23 19 0-1,-21 0 0 1,-4-7 0 0,-16-33 0-1,5 28 0 1,-17-36 0-1,-28 0 0 1,28 0 0 0</inkml:trace>
    </iact:actionData>
  </iact:action>
  <iact:action type="add" startTime="35729">
    <iact:property name="dataType"/>
    <iact:actionData xml:id="d5">
      <inkml:trace xmlns:inkml="http://www.w3.org/2003/InkML" xml:id="stk5" contextRef="#ctx0" brushRef="#br0">3056 21470 24575 0,'35'97'0'21,"27"-48"0"1,-14 39 0 0,41-79 0-1,-81 62 0 1,28-63 0 0,-1 63 0-1,-26-62 0 1,26 26 0 0,0-35 0 0,-26 0 0-1,27 0 0 1,-36 0 0 0,35 0 0-1,-26 0 0 1,79 0 0 0,-40-35 0-1,49-9 0 1,-17-36 0 0,-32 32 0 0,1-1 0-1,-7 7 0 1,-1 0 0 0,7-4 0-1,2-5 0 1,6-15 0 0,2 0 0-1,-5 20 0 1,0 0 0 0,6-24 0 0,1 7 0-1,37 19 0 1,-40 9 0 0,1 0 0-1,-5 14 0 1,0-2 0 0,7-26 0-1,-1 0 0 1,38 1 0 0,-57 1 0 0,-1 6 0-1,40 32 0 1,-35-62 0 0,45 63 0-1,-76-28 0 1,40 36 0 0,-18 0 0-1,-26-35 0 1,26 26 0 0,-35-26 0 0</inkml:trace>
    </iact:actionData>
  </iact:action>
  <iact:action type="add" startTime="52196">
    <iact:property name="dataType"/>
    <iact:actionData xml:id="d6">
      <inkml:trace xmlns:inkml="http://www.w3.org/2003/InkML" xml:id="stk6" contextRef="#ctx0" brushRef="#br0">25400 22185 24575 0,'84'0'0'26,"0"0"0"0,25 0 0 0,6 0 0 0,-27 0 0 0,2 0 0 0,1 0-558 0,12 0 0 0,1 0 1 0,-2 0 557 0,-13 0 0 0,-2 0 0 0,-3 0 0 0,30 0 0 0,-3 0 233 0,-3 0 1 0,-4 0-234 0,-14 0 0 0,-4 0 147 1,-5 0 1-1,1 0-148 0,15 0 0 0,0 0 0 0,-14 0 0 0,-2 0 0 0,6-2 0 0,2 4 426 0,0 15 0 0,-2 1-426 0,-6-13 0 0,2-1 29 0,14 12 1 0,0 3-30 0,-14 0 0 0,-3-3 0 0,-8-12 0 0,-3 1 0 0,-10 14 0 1,-3-2 0-1,41-17 0 0,-14 0 0 0,14 0 0 0,-17 0 0 0,17 0 0 0,-49 0 0 0,5 0 0 0,-53 0 0 0,35 0 0 0,10 0 0 0,-1 0 0 0,26 0 0 0,-61 0 0 0,62 0 0 0,-98 0 0 0,54 0 0 0,-63 0 0 0,36 0 0 1</inkml:trace>
    </iact:actionData>
  </iact:action>
  <iact:action type="add" startTime="55179">
    <iact:property name="dataType"/>
    <iact:actionData xml:id="d7">
      <inkml:trace xmlns:inkml="http://www.w3.org/2003/InkML" xml:id="stk7" contextRef="#ctx0" brushRef="#br0">14010 18573 24575 0,'44'0'0'11,"44"0"0"1,-4 0 0-1,22 0 0 1,-24 0 0-1,3 0 0 1,-21 0 0-1,0 0 0 1,24 0 0-1,0 0 0 1,-15 0 0-1,-4 0 0 1,-9 0 0-1,-1 0 0 1,38 0 0-1,-18 0 0 1,-13 0 0-1,0 0 0 1,27 0 0-1,-12 0 0 1,5 0 0-1,-15 0 0 1,0 0 0-1,9 0 0 1,3 0 0-1,5 0 0 1,0 0 0-1,1 3 0 1,-1-6 0-1,-7-14 0 1,1-1 0-1,15 14 0 1,0-1 0-1,-16-13 0 1,1 1 0-1,14 14 0 1,2 6 0-1,0-3 0 1,2 0-300-1,-23 0 0 1,2 0 0-1,3 0 300 1,14 0 0-1,4 0 0 1,0 0 0-1,0 0 0 1,1 0 0-1,2 0-409 1,-17 0 0-1,2 0 0 1,1 0 0-1,1 0 409 1,3 0 0-1,1 0 0 1,0 0 0-1,0 0 0 1,-3 0 0-1,0 0 0 1,0 0 0-1,2 0 0 1,4 0 0-1,2 0 0 1,0 0 0-1,-2 0 0 1,-6 0 0-1,0 0 0 1,-2 0 0-1,-3 0-199 1,18 0 1-1,-3 0 0 1,-1 0 198-1,-6 0 0 1,-2 0 0-1,-5 0-1 1,14 0 0-1,-3 0 1 1,0 0 0-1,-2 0 399 1,-13 0 0-1,-3 0-399 1,-8 0 0-1,-3 0 827 1,-12 0 0-1,1 0-827 1,10 0 0-1,-4 0 679 1,-7 0-679-1,11 0 0 1,-12 0 2-1,-48 0-2 1,63 0 0-1,-62 0 0 1,79 0 0-1,-40 0 0 1,14 0 0-1,9 0 0 1,-1 0 0-1,1 0 0 1,-7 0 0-1,0 0 0 1,4 0 0-1,-4 0 0 1,15 0 0-1,-34 0 0 1,-10 0 0-1,-35 0 0 1</inkml:trace>
    </iact:actionData>
  </iact:action>
  <iact:action type="add" startTime="64713">
    <iact:property name="dataType"/>
    <iact:actionData xml:id="d8">
      <inkml:trace xmlns:inkml="http://www.w3.org/2003/InkML" xml:id="stk8" contextRef="#ctx0" brushRef="#br0">2699 21550 24575 0,'0'66'0'16,"53"-13"0"0,-40-18 0 1,40-26 0-1,-53 26 0 1,35-35 0-1,-26 0 0 1,61 36 0-1,-61-28 0 0,27 28 0 1,-1-36 0-1,-26 0 0 1,61 0 0-1,-61 0 0 1,79 0 0-1,-75 0 0 1,76 0 0-1,-45 0 0 0,10 0 0 1,6 0 0-1,46 0 0 1,-28 2 0-1,-1-4 0 1,28-34 0-1,-23 33 0 1,4-2 0-1,-5-28 0 0,1-5 0 1,18 9 0-1,3-4-331 1,-27-3 0-1,2-7 0 1,2 3 331-1,9 4 0 1,4 3 0-1,-2-4 0 0,-2-7 0 1,0-3 0-1,2 6 0 1,6 10 0-1,3 6 0 1,-1-3 0-1,-5-3 0 0,-1-2 0 1,-7 0-23-1,1-7 0 1,-2 1 23-1,-10 14 0 1,4 1 0-1,-13-6 0 1,-18-20 0-1,-3 2 0 0,22 24 0 1,-2 0 0-1,-24-20 0 1,-2 0 0-1,58 0 990 1,-14 0-990-1,-35 8 0 1,2 1 24-1,9 12 1 0,-4 2-25 1,-2-23 0-1,13-3 0 1,-8 6 0-1,-45 27 0 1,40-38 0-1,-53 52 0 1</inkml:trace>
    </iact:actionData>
  </iact:action>
  <iact:action type="add" startTime="81880">
    <iact:property name="dataType"/>
    <iact:actionData xml:id="d9">
      <inkml:trace xmlns:inkml="http://www.w3.org/2003/InkML" xml:id="stk9" contextRef="#ctx0" brushRef="#br0">24963 10001 24575 0,'45'0'0'8,"25"0"0"0,-8 0 0 0,9 0 0 1,12 0 0-1,-8 0 0 0,5 0 0 0,3 0-783 1,14 0 0-1,4 0 0 0,6 0 783 0,-5 0 0 1,5 0 0-1,3 0 0 0,-2 0-372 0,-5 0 0 1,-2 0 0-1,1 0 0 0,2 0 372 1,-11 0 0-1,2 0 0 0,0 0 0 0,1 0 0 1,-3 0 0-1,18 0 0 0,-1 0 0 0,-2 0 0 1,0 0 0-1,-7 0 0 0,0 0 0 0,-2 0 0 1,1 0-377-1,-1 0 1 0,-1 0 0 0,0 0 0 1,0 0 376-1,0 0 0 0,1 0 0 1,-1 0 0-1,-1 0 0 0,-4 0 0 0,-1 0 0 1,-1 0 0-1,-1 0-189 0,-4 0 1 0,0 0 0 1,-2 0 0-1,0 0 188 0,21 0 0 0,-2 0 0 1,-3 0 0-1,-11 0 0 0,-2 0 0 0,-3 0 667 1,30 0 0-1,-3 0-667 0,-4 0 0 1,-2 0 0-1,2 0 0 0,-2 0 0 0,-20 0 0 1,2 0 0-1,-13 0 0 0,5 0 0 0,-3 0 0 1,23 2 0-1,0-4 0 0,-21-8 0 0,2-4 0 1,1 2 470-1,4 8 0 0,3 3 0 0,-1-2-470 1,-1-7 0-1,1-2 0 0,0-2 0 1,5-4 0-1,1-1 0 0,-5 3 0 0,17 12 0 1,-2-5 567-1,-24-18 1 0,1-8 0 0,-10 9-568 1,22 17 493-1,-22-10 0 0,-16 3-493 0,-45 16 13 1,26 0 0-1,-35 0 0 0,0 0 1 1</inkml:trace>
    </iact:actionData>
  </iact:action>
  <iact:action type="add" startTime="84646">
    <iact:property name="dataType"/>
    <iact:actionData xml:id="d10">
      <inkml:trace xmlns:inkml="http://www.w3.org/2003/InkML" xml:id="stk10" contextRef="#ctx0" brushRef="#br0">24448 18573 24575 0,'85'0'0'9,"0"0"0"0,0 0 0 0,1 0 0 0,0 0 0 0,2 0 0 0,10 0 0 0,1 0 0 1,0 0-582-1,-5 0 0 0,0 0 0 0,0 0 582 0,5 0 0 0,0 0 0 0,-1 0 0 0,-11 0 0 1,-1 0 0-1,1 0 0 0,3 0 0 0,1 0 0 0,1 0 0 0,5 0 0 0,2 0 0 0,1 0 0 1,6 0 0-1,1 0 0 0,2 0 0 0,-25 0 0 0,1 0 0 0,1 0 0 0,-2 0 0 0,24 0 0 1,-1 0 0-1,-4 0 0 0,-21 0 0 0,-2 0 0 0,0 0 0 0,10 0 0 0,0 0 0 0,-5 0 271 1,1 0 0-1,0 0-271 0,-10 0 0 0,4 0 0 0,-7 0 147 0,-8 0 0 0,-2 0-147 0,22 0 0 1,-3 0 0-1,24 0 0 0,-47 0 0 0,1 0 446 0,7 0 0 0,-1 0-446 0,39 0 9 0,-46 0 0 1,1 0-9-1,6 0 0 0,1 0 0 0,3 0 0 0,1 0 0 0,-8 0 0 0,2 0 0 0,18 3 0 1,1-6 0-1,-13-14 0 0,-1-1 0 0,11 13 0 0,2 1 0 0,3-14 0 0,4 1 0 0,16 14 0 1,0 6 0-1,-22-3 0 0,4 0-277 0,7 0 1 0,9 0 0 0,-3 0 276 0,-23 0 0 0,-2 0 0 1,3 0 0-1,24 0 0 0,5 0 0 0,-6 0 0 0,14 0 0 0,-7 0-25 0,-1 0 1 0,-4 0 24 1,-14 0 0-1,-4 0 0 0,-5 0 0 0,1 0 0 0,15 0 0 0,0 0 0 0,-14 0 0 0,-2 0 0 1,6 0 0-1,2 0 0 0,-1 0 0 0,0 0 0 0,11 0 0 0,1 0 0 0,1 0 0 0,1 0 0 1,-4 0 0-1,2 0 0 0,-23 0 0 0,1 0 0 0,-4 0 0 0,13-2 0 0,-2 4 413 0,13 15 1 1,-2 1-414-1,-15-14 0 0,-7 1 51 0,32 30-51 0,-50-33 0 0,2-4 0 0,9 2 0 1,-1 0 0-1,26 0 0 0,-9 0 0 0,2 0 0 0,21 0 0 0,-29 0 0 0,0 0 0 0,29 0 0 1,-19 0 0-1,-7 0 0 0,-22 0 0 0,9 0 0 0,-11 0 0 0,-47 0 0 0,61 0 0 0,10 0 0 1,26 0 0-1,-29 0 0 0,0 0 0 0,29 0 0 0,-46 0 0 0,-5 0 0 0,-11 0 0 0,-9 0 0 1,-35-35 0-1,0-9 0 0,0-35 0 0,0 13 0 0,0-1 0 0,0-25 0 0,0 9 0 0,0-2 0 1,0-21 0-1,0 46 0 0,0 1 0 0,0-38 0 0,0 18 0 0,0-1 0 0,0-17 0 0,-35 49 0 1,-9-40 0-1,-1 44 0 0,-25-36 0 0,23 29 0 0,-3 5 0 0,-43-2 0 0,26 3 0 0,2 1 0 1,-14 0 0-1,14 6 0 0,-3-3 0 0,6 2 0 0,-4-1 0 0,-19-10 0 0,-6 3 0 0,22 18 0 1,-2 2 0-1,-1-1-273 0,-1-5 1 0,-1 0 0 0,-4 2 272 0,-15 2 0 0,-6 3 0 0,-4 1-472 1,14 5 1-1,-4 1 0 0,-1 0 0 0,0-2 471 0,-2-3 0 0,0-1 0 0,-1 0 0 0,-2 2 0 1,10 5 0-1,-2 2 0 0,-1 0 0 0,0 0 0 0,1-2 0 0,-19-5 0 0,1-2 0 0,1 0 0 1,-1 1 0-1,-1 2 0 0,0 1 0 0,1 2 0 0,1 2 0 0,11 4 0 0,1 4 0 0,1-1 0 1,0-2 0-1,-3-4 0 0,0-2 0 0,1-1 0 0,1 1 0 0,11 2 0 0,1 0 0 0,0 1 0 1,-2 0 0-1,-10 3 0 0,-4 2 0 0,1-1 0 0,1-4 0 0,6-6 0 0,2-5 0 0,-1 2 0 1,-2 7 0-1,-5 10 0 0,-2 6 0 0,1 3 0 0,4-5-272 0,-9-8 1 0,4-3 0 0,0 4 271 1,-4 7 0-1,0 4 0 0,3 1 0 0,13-2 0 0,2 0 0 0,0 0 0 0,0 0 0 1,0 0 0-1,-2 0 0 0,-13 0 0 0,-3 0 0 0,0 0 0 0,3 0 0 0,1 0 0 0,-3 0 0 1,15 0 0-1,-3 0 0 0,1 0 0 0,2 0 0 0,-16 0 0 0,3 0 0 0,1 0 0 0,7 0 0 1,2 0 0-1,2 0-134 0,10 0 1 0,2 0-1 0,-1 0 134 0,-1 0 0 0,0 0 0 0,-1 0 0 1,-6 0 0-1,-1 0 0 0,0 0 0 0,0 0 0 0,1 0 0 0,-1 0 0 0,-4 0 0 0,-1 0 0 1,1 0 0-1,3 0 0 0,1 0 0 0,2 0 0 0,-29 0 0 0,3 0 318 0,4 0 1 0,3 0-319 1,14 0 0-1,3 0 911 0,4-3 1 0,3 6-912 0,10 14 0 0,-1 1 456 0,-16-18 1 0,6 9-457 1,35 35 0-1,0 0 241 0,-35-34 0 0,-6-7-241 0,15 22 0 0,3 3 31 0,5-8 0 0,0-5-31 1,-4-11 0-1,4 1 0 0,-15 31 0 0,34-1 0 0,-43-26 0 0,40 61 0 0,-14-61 0 0,-9 62 0 1,27-63 0-1,-2 33 0 0,-5 7 0 0,-32 0 0 0,21 14 0 0,-9 8 0 0,62-61 0 0,-26 26 0 1,35-35 0-1,0 36 0 0,0 61 0 0,0-36 0 0,0 6 0 0,0 19 0 0,0 4 0 0,0-3 0 1,0 2 0-1,0 19 0 0,0 0 0 0,0-14 0 0,0 2 0 0,0-10 0 0,0 5 0 0,0-3 0 1,0 16 0-1,0-1 0 0,-1-24 0 0,-1 2 0 0,5-3 0 0,14 25 0 0,1-8 0 0,-14-21 0 1,1-6 0-1,14-7 0 0,-2-8 0 0,-17-9 0 0,0 45 0 0,0-76 0 0,0 75 0 0,0-79 0 1,0 61 0-1,0-26 0 0,0 36 0 0,0 17 0 0,0-13 0 0,0-23 0 0,0-25 0 1</inkml:trace>
    </iact:actionData>
  </iact:action>
</iact:actions>
</file>

<file path=ppt/ink/inkAction9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0T06:33:17.7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3131">
    <iact:property name="dataType"/>
    <iact:actionData xml:id="d0">
      <inkml:trace xmlns:inkml="http://www.w3.org/2003/InkML" xml:id="stk0" contextRef="#ctx0" brushRef="#br0">15240 6588 24575 0,'-44'0'0'3,"-17"0"0"1,-2 0 0-1,6 0 0 1,-38 0 0 0,-13 0 0-1,33-2 0 1,0 4 0-1,-23 10 0 1,-2 11 0 0,-1 9 0-1,8 15 0 1,25 19 0 0,8 9 0-1,-10 4 0 1,8 6 0-1,19 9 0 1,6 6-404 0,4-26 1-1,-2 3 0 1,6 5 403-1,7 18 0 1,6 6 0 0,6 6-573-1,4-8 0 1,5 5 0 0,3 3 0-1,3-1 573 1,-1-21 0-1,1-1 0 1,2 1 0 0,6 0 0-1,6 1-430 1,8-4 0-1,6 1 0 1,5 1 0 0,3 0 1-1,0-2-1 1,0-2 430 0,2 7 0-1,1-1 0 1,1-3 0-1,4 0 0 1,4-2 0 0,7 4 0-1,5-1 0 1,3-2 0-1,4-1 0 1,2-1 0 0,-5-11 0-1,2-1 0 1,4-1 0 0,0-1 0-1,1-2 0 1,-1 0-459-1,-5-5 1 1,-1-1-1 0,0-1 1-1,2-1-1 1,3-2 1-1,5-2 458 1,2-5 0 0,5-1 0-1,4-2 0 1,1-2 0 0,1 0 0-1,0 0 0 1,-2-1-274-1,-4 0 0 1,0 1 0 0,-1 0 0-1,1-2 1 1,0-1-1-1,3-2 0 1,1-4 274 0,8-3 0-1,3-3 0 1,1-4 0 0,2-1 0-1,-1 0 0 1,0 1 0-1,-4 2 0 1,-5 2 0 0,-3 3 0-1,0 0 0 1,-1 0 0-1,1-1 0 1,2-3 0 0,1-4 0-1,8-2 0 1,2-5 0 0,1-2 0-1,2-2 0 1,-1 0 0-1,1 0 0 1,-1 1-210 0,-1 3 0-1,0 0 0 1,-1 1 1-1,1 0-1 1,1-2 0 0,1-2 1-1,2-2 209 1,-8-5 0 0,3-1 0-1,0-3 0 1,1-1 0-1,0 0 0 1,1-2 0 0,0 0 0-1,0 0 0 1,2 0 0 0,0 0 0-1,1-1 0 1,-1 0 0-1,1-1 0 1,1-3 0 0,0-1 0-1,2-3-154 1,-7-2 0-1,2-2 0 1,0-1 0 0,2-2 1-1,-1-2-1 1,0-1 0 0,-1-2 0-1,-1-2 1 1,-2-2 153-1,7-3 0 1,-2-4 0 0,-1-1 0-1,0-3 0 1,-2-1 0-1,0-2 0 1,0 0 0 0,0-1 0-1,0 0 0 1,1 0 0 0,0-1 0-1,-1-2 0 1,-1-1 0-1,-2-2 0 1,-4-3 0 0,-3-3 0-1,-1-5 1 1,-2-5 0-1,-4-2-1 1,-2-2 1 0,-2-1 0-1,-2 1-1 1,-2 0 0 0,4-2 0-1,-1 1 0 1,-2 0 0-1,-4-2 0 1,-4-3 0 0,-5-5 91-1,-8-3 1 1,-5-6 0-1,-4-2 0 1,-4-2 0 0,-3-1 0-1,-3 1-92 1,1-9 0 0,-5 1 0-1,-4-2 0 1,-3-2 0-1,-1-3 0 1,-3 5 0 0,0-3 0-1,-2-2 0 1,-4 0 0-1,-5-1 0 1,-8 3 122 0,-10 5 1-1,-7 2 0 1,-6-1-1 0,-3 1 1-1,1-1 0 1,3-2-123-1,4-8 0 1,5-2 0 0,-1-2 0-1,-3 1 0 1,-8 3 0-1,-11 3 0 1,-15 2 0 0,-11 3 0-1,-9 2 0 1,-3 2 0 0,-3 1 0-1,2-2 112 1,10 10 1-1,-1 0 0 1,-1-1 0 0,-1 1 0-1,-3 2 0 1,-2 2 0-1,-5 3-113 1,-7 2 0 0,-5 2 0-1,-3 3 0 1,-2 1 0 0,-2 2 0-1,1 0 0 1,1 1 0-1,2 0 0 1,1 0 0 0,0 1 0-1,-1 1 0 1,-1 1 0-1,-1 2 0 1,-2 2 0 0,-3 2 0-1,-1 1 0 1,-1 2 0 0,-2 2 0-1,0 2 0 1,-1 1 0-1,-1 3 0 1,1 2 0 0,0 3 0-1,-1 3 0 1,-1 0 0 0,-1 2 0-1,-2 1 0 1,-2 0-122-1,5 2 1 1,-2 0-1 0,-2 0 1-1,-1 1-1 1,0 2 1-1,-2 2-1 1,0 2 1 0,0 3 121-1,-2 4 0 1,0 3 0 0,-1 3 0-1,0 2 0 1,-2 1 0-1,0 0 0 1,-1 0 0 0,-2-1-175-1,6-1 1 1,-3 0 0-1,0-1 0 1,-1 1-1 0,-1 0 1-1,1 1 0 1,-1 1 0 0,0 2-1-1,1 1 175 1,1 1 0-1,0 2 0 1,-1 1 0 0,1 1 0-1,0 1 0 1,0 1 0-1,0 1 0 1,-1 1 0 0,1 2 0-1,9 0 0 1,1 1 0 0,-2 1 0-1,1 0 0 1,0 2 0-1,0 1 0 1,0 0 0 0,1 1 0-1,1 0 0 1,1 1-75-1,-6 1 1 1,1 0 0 0,1 2 0-1,1 0 0 1,0 0 0 0,0 2 0-1,2 1 0 1,0 1 0-1,0 1 74 1,-6 4 0 0,-1 0 0-1,2 2 0 1,0 1 0-1,1 2 0 1,2 1 0 0,1 2 0-1,2 1 16 1,-5 7 1 0,2 2 0-1,2 3 0 1,2 2 0-1,0-1 0 1,1-1 0 0,0-1-17-1,4-5 0 1,0-1 0-1,0-1 0 1,2-1 0 0,1 2 0-1,3 1 0 1,3 3 251 0,-16 14 0-1,5 3 1 1,3 1-1-1,1 1 1 1,2-2-252 0,4-3 0-1,-1-1 0 1,3 0 0-1,4-1 0 1,6 0 1007 0,-15 16 0-1,9-1 0 1,3-1-1007 0,9-5 0-1,1-2 0 1,5-9 1814-1,-3-11 0 1,9-2-1814 0,-6 49 0-1,25-75 0 1,36 40 0 0</inkml:trace>
    </iact:actionData>
  </iact:action>
  <iact:action type="add" startTime="25181">
    <iact:property name="dataType"/>
    <iact:actionData xml:id="d1">
      <inkml:trace xmlns:inkml="http://www.w3.org/2003/InkML" xml:id="stk1" contextRef="#ctx0" brushRef="#br0">8136 11826 24575 0,'0'44'0'13,"0"45"0"1,0-41 0 0,0 16 0 0,0 4 0 0,0 21 0-1,35-10 0 1,-26 9 0 0,79-75 0 0,-75 40 0 0,76-53 0 0,-81 0 0-1,28 0 0 1,-1 0 0 0,-26 0 0 0,26 0 0 0,0 36 0 0,10-28 0-1,52 28 0 1,-14-1 0 0,14-26 0 0,-32 9 0 0,3-1 0 0,-7-12 0-1,5-10 0 1,6-9 0 0,6-9 0 0,2-10-684 0,-8-10 1 0,0-9 0-1,2-6-1 1,3-1 684 0,0 1 0 0,2-2 0 0,3-3 0-1,0-2 0 1,0-2-460 0,-9 3 1 0,1-2-1 0,0-3 1 0,1 0-1-1,-1 1 1 1,1 3 459 0,-2 3 0 0,1 2 0 0,1 0 0 0,-1 1 0-1,-3 1 0 1,-2-1 0 0,3-5 0 0,-3-2 0 0,-2 1 0 0,-1 4 0-1,0 4-74 1,29-12 1 0,-2 7 0 0,-8 4 73 0,2-16 0 0,-10 15 0-1,20 24 0 1,-27 35 568 0,-61 0 1 0,26 0 0 0,-35 0 0 0</inkml:trace>
    </iact:actionData>
  </iact:action>
  <iact:action type="add" startTime="27381">
    <iact:property name="dataType"/>
    <iact:actionData xml:id="d2">
      <inkml:trace xmlns:inkml="http://www.w3.org/2003/InkML" xml:id="stk2" contextRef="#ctx0" brushRef="#br0">27861 12025 24575 0,'0'79'0'10,"12"-22"0"0,11 1 0 0,14-7 0 0,5 4 0 0,8 37 0 1,6 5 0-1,-6-40 0 0,5-3 0 0,-6 3 0 0,6 43 0 1,-4-2 0-1,6-24 0 0,1-7 0 0,-7-5 0 0,-5-9 0 1,2-9 0-1,1 3 0 0,-9-6 0 0,-32-27 0 0,28 31 0 1,-1-2 0-1,-26-34 0 0,26 26 0 0,0-35 0 0,10-36 0 1,12-25 0-1,9-1 0 0,11 7 0 0,10 1 0 0,7-5 0 1,5-7-815-1,-19 9 0 0,4-6 0 0,3-5 0 0,4-2 1 1,0-1-1-1,2-1 0 0,-1 2 815 0,-6 3 0 0,2 0 0 0,0-1 0 1,2-1 0-1,0 1 0 0,0-1 0 0,1 1 0 0,0 1 0 1,-8 7 0-1,1 1 0 0,2-1 0 0,-1 1 0 0,1 0 0 1,-1 1 0-1,-2-1 0 0,-1 1 0 0,-2 1-310 0,11-10 1 1,-2 0-1-1,0-1 1 0,-3 2-1 0,-2 2 1 0,-2 1 0 1,-3 4 309-1,7-6 0 0,-4 2 0 0,-2 4 0 0,-3 2 0 1,-1 5 0-1,6 4 0 0,0 4 0 0,-7 3 0 0,-14-2 0 1,-11-19 0-1,-8 9 0 0,47 9 0 0,-89 9 0 0,0 35 0 1</inkml:trace>
    </iact:actionData>
  </iact:action>
  <iact:action type="add" startTime="30031">
    <iact:property name="dataType"/>
    <iact:actionData xml:id="d3">
      <inkml:trace xmlns:inkml="http://www.w3.org/2003/InkML" xml:id="stk3" contextRef="#ctx0" brushRef="#br0">7977 11588 24575 0,'35'44'0'25,"10"27"0"1,34-27 0 0,-31-4 0 0,1-1 0-1,35 5 0 1,-23 45 0 0,10-41 0 0,-27 49 0-1,36-17 0 1,-33-39 0 0,3-3 0 0,33 6 0-1,-34 0 0 1,-1 0 0 0,32 5 0 0,-36 12 0-1,2-21 0 1,-4-9 0 0,-29-22 0 0,40 26 0-1,-53-35 0 1,0 0 0 0,0 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DC09-B182-5F49-9355-8A012FDF66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C005-D3F0-2848-9888-A9C34089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Proses audit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untuk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menentukan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apakah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control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berjalan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sesuai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dengan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kebijakan</a:t>
            </a:r>
            <a:r>
              <a:rPr lang="en-US" sz="1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dan </a:t>
            </a:r>
            <a:r>
              <a:rPr lang="en-US" sz="1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prosedur</a:t>
            </a:r>
            <a:endParaRPr lang="en-US" sz="1200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C005-D3F0-2848-9888-A9C340893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C005-D3F0-2848-9888-A9C340893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56C2-C269-EED5-8A99-7EE088CC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79FEE-72A6-1C77-5645-4E0799BDD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D69EE-4604-E113-C475-142187345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test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7FA0-7821-C455-7CBF-69A03E8FD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C005-D3F0-2848-9888-A9C340893C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BA205-6D97-D302-2C52-41F984B24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0A516-5EFD-1365-3B92-9D22D7FC3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C3BCA-9B21-7425-F1B5-6A1E3732F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test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F38E1-26C4-B9D1-75B6-7C6EEC6EB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C005-D3F0-2848-9888-A9C340893C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D917-1A88-7C1B-3388-8147E79C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188D2-7A40-DAD7-E7FA-05C6559D6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F3B1F-143A-67DA-0E89-55E6D9014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476BF-9A2B-F2E3-3AD5-9255298BD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C005-D3F0-2848-9888-A9C340893C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11/relationships/inkAction" Target="../ink/inkAction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png"/><Relationship Id="rId5" Type="http://schemas.microsoft.com/office/2011/relationships/inkAction" Target="../ink/inkAction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microsoft.com/office/2011/relationships/inkAction" Target="../ink/inkAction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microsoft.com/office/2011/relationships/inkAction" Target="../ink/inkAction2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8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microsoft.com/office/2011/relationships/inkAction" Target="../ink/inkAction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microsoft.com/office/2011/relationships/inkAction" Target="../ink/inkAction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microsoft.com/office/2011/relationships/inkAction" Target="../ink/inkAction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m4a"/><Relationship Id="rId7" Type="http://schemas.openxmlformats.org/officeDocument/2006/relationships/image" Target="../media/image11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microsoft.com/office/2011/relationships/inkAction" Target="../ink/inkAction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microsoft.com/office/2011/relationships/inkAction" Target="../ink/inkAction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644274" y="225316"/>
            <a:ext cx="1853471" cy="986973"/>
          </a:xfrm>
          <a:custGeom>
            <a:avLst/>
            <a:gdLst/>
            <a:ahLst/>
            <a:cxnLst/>
            <a:rect l="l" t="t" r="r" b="b"/>
            <a:pathLst>
              <a:path w="1853471" h="986973">
                <a:moveTo>
                  <a:pt x="0" y="0"/>
                </a:moveTo>
                <a:lnTo>
                  <a:pt x="1853471" y="0"/>
                </a:lnTo>
                <a:lnTo>
                  <a:pt x="1853471" y="986974"/>
                </a:lnTo>
                <a:lnTo>
                  <a:pt x="0" y="98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9245" y="0"/>
            <a:ext cx="1445041" cy="1408915"/>
          </a:xfrm>
          <a:custGeom>
            <a:avLst/>
            <a:gdLst/>
            <a:ahLst/>
            <a:cxnLst/>
            <a:rect l="l" t="t" r="r" b="b"/>
            <a:pathLst>
              <a:path w="1445041" h="1408915">
                <a:moveTo>
                  <a:pt x="0" y="0"/>
                </a:moveTo>
                <a:lnTo>
                  <a:pt x="1445042" y="0"/>
                </a:lnTo>
                <a:lnTo>
                  <a:pt x="1445042" y="1408915"/>
                </a:lnTo>
                <a:lnTo>
                  <a:pt x="0" y="1408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06882" y="4728792"/>
            <a:ext cx="16230600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spc="794">
                <a:solidFill>
                  <a:srgbClr val="76346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AUDIT SISTEM INFORMASI DAN JAMINAN KUALITAS PERANGKAT LUNAK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0974" y="1782519"/>
            <a:ext cx="17071498" cy="26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0"/>
              </a:lnSpc>
            </a:pPr>
            <a:r>
              <a:rPr lang="en-US" sz="11000" spc="55" dirty="0">
                <a:solidFill>
                  <a:srgbClr val="2B2C3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Compliance &amp; Substantive Test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0974" y="7867650"/>
            <a:ext cx="10088777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Pitrasacha Adytia, S.T., M.T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Rachmah Agus Putri, S.Kom., M.MT</a:t>
            </a:r>
          </a:p>
        </p:txBody>
      </p:sp>
      <p:sp>
        <p:nvSpPr>
          <p:cNvPr id="8" name="Freeform 8"/>
          <p:cNvSpPr/>
          <p:nvPr/>
        </p:nvSpPr>
        <p:spPr>
          <a:xfrm>
            <a:off x="11475329" y="0"/>
            <a:ext cx="1597445" cy="1624521"/>
          </a:xfrm>
          <a:custGeom>
            <a:avLst/>
            <a:gdLst/>
            <a:ahLst/>
            <a:cxnLst/>
            <a:rect l="l" t="t" r="r" b="b"/>
            <a:pathLst>
              <a:path w="1597445" h="1624521">
                <a:moveTo>
                  <a:pt x="0" y="0"/>
                </a:moveTo>
                <a:lnTo>
                  <a:pt x="1597445" y="0"/>
                </a:lnTo>
                <a:lnTo>
                  <a:pt x="1597445" y="1624521"/>
                </a:lnTo>
                <a:lnTo>
                  <a:pt x="0" y="16245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7B32290B-2448-5F5B-54D4-EB587D412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4"/>
    </mc:Choice>
    <mc:Fallback xmlns="">
      <p:transition spd="slow" advTm="21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1809-8528-8F67-0497-A5FD5BAF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363FD17-7214-70E6-3B2A-74B1D4E75AA8}"/>
              </a:ext>
            </a:extLst>
          </p:cNvPr>
          <p:cNvSpPr/>
          <p:nvPr/>
        </p:nvSpPr>
        <p:spPr>
          <a:xfrm flipV="1">
            <a:off x="1028695" y="1699384"/>
            <a:ext cx="14439905" cy="99885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285D78C-EACF-9280-5779-04AEE60D3F3E}"/>
              </a:ext>
            </a:extLst>
          </p:cNvPr>
          <p:cNvSpPr txBox="1"/>
          <p:nvPr/>
        </p:nvSpPr>
        <p:spPr>
          <a:xfrm>
            <a:off x="1698171" y="5244856"/>
            <a:ext cx="13603061" cy="1274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  <a:spcBef>
                <a:spcPct val="0"/>
              </a:spcBef>
            </a:pP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Saat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proses audit internal pada divisi IT support,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ada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temuan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50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karyawan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datanya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damaged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saat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server </a:t>
            </a:r>
            <a:r>
              <a:rPr lang="en-US" sz="3500" b="1" spc="-150" dirty="0" err="1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utama</a:t>
            </a:r>
            <a:r>
              <a:rPr lang="en-US" sz="3500" b="1" spc="-150" dirty="0">
                <a:solidFill>
                  <a:schemeClr val="accent6">
                    <a:lumMod val="75000"/>
                  </a:schemeClr>
                </a:solidFill>
                <a:latin typeface="Lucida Sans" panose="020B0602030504020204" pitchFamily="34" charset="77"/>
                <a:ea typeface="Public Sans Bold"/>
                <a:cs typeface="Public Sans Bold"/>
                <a:sym typeface="Public Sans Bold"/>
              </a:rPr>
              <a:t> down.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F24CA64-E628-0220-C405-BAAF6148DA8F}"/>
              </a:ext>
            </a:extLst>
          </p:cNvPr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93D45-E38F-CC64-27A3-B407A7B545F1}"/>
              </a:ext>
            </a:extLst>
          </p:cNvPr>
          <p:cNvSpPr txBox="1"/>
          <p:nvPr/>
        </p:nvSpPr>
        <p:spPr>
          <a:xfrm>
            <a:off x="1676400" y="2202438"/>
            <a:ext cx="14535150" cy="263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60"/>
              </a:lnSpc>
            </a:pPr>
            <a:r>
              <a:rPr lang="en-US" sz="3200" dirty="0">
                <a:solidFill>
                  <a:srgbClr val="C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Policy: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setiap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employee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wajib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sinkronisasi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email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utama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mereka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dengan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sistem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infxormasi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kepegawaian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untuk</a:t>
            </a:r>
            <a:r>
              <a:rPr lang="en-US" sz="32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backup data </a:t>
            </a:r>
          </a:p>
          <a:p>
            <a:pPr>
              <a:lnSpc>
                <a:spcPts val="5060"/>
              </a:lnSpc>
            </a:pPr>
            <a:r>
              <a:rPr lang="en-US" sz="3200" dirty="0">
                <a:solidFill>
                  <a:srgbClr val="C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testing: 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IT support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melakukan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pengecekan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setiap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1x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seminggu</a:t>
            </a:r>
            <a:endParaRPr lang="en-US" sz="3200" dirty="0"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FE67A-9A49-13A2-3028-91269E449EF3}"/>
              </a:ext>
            </a:extLst>
          </p:cNvPr>
          <p:cNvSpPr txBox="1"/>
          <p:nvPr/>
        </p:nvSpPr>
        <p:spPr>
          <a:xfrm>
            <a:off x="1676400" y="7256418"/>
            <a:ext cx="13487400" cy="133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60"/>
              </a:lnSpc>
            </a:pPr>
            <a:r>
              <a:rPr lang="en-US" sz="3200" dirty="0">
                <a:solidFill>
                  <a:srgbClr val="C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testing: 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mengecek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setiap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policy yang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berkaitan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dengan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case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atau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temuan</a:t>
            </a:r>
            <a:r>
              <a:rPr lang="en-US" sz="3200" dirty="0">
                <a:latin typeface="Public Sans Bold"/>
                <a:ea typeface="Public Sans Bold"/>
                <a:cs typeface="Public Sans Bold"/>
                <a:sym typeface="Public Sans Bold"/>
              </a:rPr>
              <a:t> yang </a:t>
            </a:r>
            <a:r>
              <a:rPr lang="en-US" sz="3200" dirty="0" err="1">
                <a:latin typeface="Public Sans Bold"/>
                <a:ea typeface="Public Sans Bold"/>
                <a:cs typeface="Public Sans Bold"/>
                <a:sym typeface="Public Sans Bold"/>
              </a:rPr>
              <a:t>ada</a:t>
            </a:r>
            <a:endParaRPr lang="en-US" sz="3200" dirty="0"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48EA8F-7E23-903F-F94B-0D1CD9D4F23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71640" y="3500280"/>
              <a:ext cx="14830560" cy="4543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48EA8F-7E23-903F-F94B-0D1CD9D4F2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280" y="3490920"/>
                <a:ext cx="14849280" cy="45626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extLst>
              <a:ext uri="{FF2B5EF4-FFF2-40B4-BE49-F238E27FC236}">
                <a16:creationId xmlns:a16="http://schemas.microsoft.com/office/drawing/2014/main" id="{E814CDF2-4A01-7993-B2EC-220602D12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33"/>
    </mc:Choice>
    <mc:Fallback xmlns="">
      <p:transition spd="slow" advTm="89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699384"/>
            <a:ext cx="14439905" cy="99885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523999" y="2427985"/>
            <a:ext cx="13639795" cy="127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  <a:spcBef>
                <a:spcPct val="0"/>
              </a:spcBef>
            </a:pPr>
            <a:r>
              <a:rPr lang="en-US" sz="37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Jika compliance testing 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passed,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maka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tidak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perlu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dilakukan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substantive testing.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 Normal Situation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E55523-32F8-A661-EA10-62E2CC6CF709}"/>
              </a:ext>
            </a:extLst>
          </p:cNvPr>
          <p:cNvSpPr txBox="1"/>
          <p:nvPr/>
        </p:nvSpPr>
        <p:spPr>
          <a:xfrm>
            <a:off x="1523999" y="4639287"/>
            <a:ext cx="13792198" cy="194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  <a:spcBef>
                <a:spcPct val="0"/>
              </a:spcBef>
            </a:pPr>
            <a:r>
              <a:rPr lang="en-US" sz="37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testing </a:t>
            </a:r>
            <a:r>
              <a:rPr lang="en-US" sz="3714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dilakukan</a:t>
            </a:r>
            <a:r>
              <a:rPr lang="en-US" sz="37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ketika</a:t>
            </a:r>
            <a:r>
              <a:rPr lang="en-US" sz="37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pada </a:t>
            </a:r>
            <a:r>
              <a:rPr lang="en-US" sz="3714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tahap</a:t>
            </a:r>
            <a:r>
              <a:rPr lang="en-US" sz="37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compliance test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terdapat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hal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yang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tidak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sesuai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dengan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kebijakan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(policy) dan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prosedur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,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adanya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kecurangan</a:t>
            </a:r>
            <a:r>
              <a:rPr lang="en-US" sz="37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.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99ECD62B-F473-E8F1-1577-09AF25080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4"/>
    </mc:Choice>
    <mc:Fallback xmlns="">
      <p:transition spd="slow" advTm="2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949837"/>
            <a:ext cx="18288000" cy="15278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954000" y="6600662"/>
            <a:ext cx="5105400" cy="3465960"/>
            <a:chOff x="0" y="0"/>
            <a:chExt cx="8736544" cy="57561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555" b="555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914400" y="868862"/>
            <a:ext cx="16687800" cy="60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Bagaimana</a:t>
            </a: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Jika </a:t>
            </a:r>
            <a:r>
              <a:rPr lang="en-US" sz="3714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Instansi</a:t>
            </a: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/</a:t>
            </a:r>
            <a:r>
              <a:rPr lang="en-US" sz="3714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Organisasi</a:t>
            </a: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Tidak</a:t>
            </a: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714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Mempunyai</a:t>
            </a: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Internal Controls?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4A2BCC-E309-122A-8459-1466C0096A14}"/>
              </a:ext>
            </a:extLst>
          </p:cNvPr>
          <p:cNvSpPr/>
          <p:nvPr/>
        </p:nvSpPr>
        <p:spPr>
          <a:xfrm>
            <a:off x="1600200" y="4411065"/>
            <a:ext cx="38862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alkboard" panose="03050602040202020205" pitchFamily="66" charset="77"/>
              </a:rPr>
              <a:t>Compliance</a:t>
            </a:r>
          </a:p>
          <a:p>
            <a:pPr algn="ctr"/>
            <a:r>
              <a:rPr lang="en-US" sz="3200" dirty="0">
                <a:latin typeface="Chalkboard" panose="03050602040202020205" pitchFamily="66" charset="77"/>
              </a:rPr>
              <a:t>Testing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B07E35-EFC8-869D-CE77-3849B573FBBB}"/>
              </a:ext>
            </a:extLst>
          </p:cNvPr>
          <p:cNvSpPr/>
          <p:nvPr/>
        </p:nvSpPr>
        <p:spPr>
          <a:xfrm>
            <a:off x="6858000" y="4495800"/>
            <a:ext cx="38862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alkboard" panose="03050602040202020205" pitchFamily="66" charset="77"/>
              </a:rPr>
              <a:t>Substantive</a:t>
            </a:r>
          </a:p>
          <a:p>
            <a:pPr algn="ctr"/>
            <a:r>
              <a:rPr lang="en-US" sz="3200" dirty="0">
                <a:latin typeface="Chalkboard" panose="03050602040202020205" pitchFamily="66" charset="77"/>
              </a:rPr>
              <a:t>Testing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B20F28-A8FD-2B1D-8CF3-02ECF7402C4F}"/>
              </a:ext>
            </a:extLst>
          </p:cNvPr>
          <p:cNvSpPr txBox="1"/>
          <p:nvPr/>
        </p:nvSpPr>
        <p:spPr>
          <a:xfrm>
            <a:off x="1866900" y="6075199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✔</a:t>
            </a:r>
            <a:r>
              <a:rPr lang="en-US" b="1" dirty="0">
                <a:solidFill>
                  <a:srgbClr val="C00000"/>
                </a:solidFill>
              </a:rPr>
              <a:t>︎  </a:t>
            </a:r>
            <a:r>
              <a:rPr lang="en-US" sz="2800" b="1" dirty="0">
                <a:solidFill>
                  <a:srgbClr val="C00000"/>
                </a:solidFill>
                <a:latin typeface="Chalkboard" panose="03050602040202020205" pitchFamily="66" charset="77"/>
              </a:rPr>
              <a:t>Passed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D2FB8-9108-A5FD-3575-DF6D12D39C0A}"/>
              </a:ext>
            </a:extLst>
          </p:cNvPr>
          <p:cNvSpPr txBox="1"/>
          <p:nvPr/>
        </p:nvSpPr>
        <p:spPr>
          <a:xfrm>
            <a:off x="7362092" y="6075199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✔</a:t>
            </a:r>
            <a:r>
              <a:rPr lang="en-US" b="1" dirty="0">
                <a:solidFill>
                  <a:srgbClr val="C00000"/>
                </a:solidFill>
              </a:rPr>
              <a:t>︎  </a:t>
            </a:r>
            <a:r>
              <a:rPr lang="en-US" sz="2800" b="1" dirty="0">
                <a:solidFill>
                  <a:srgbClr val="C00000"/>
                </a:solidFill>
                <a:latin typeface="Chalkboard" panose="03050602040202020205" pitchFamily="66" charset="77"/>
              </a:rPr>
              <a:t>Still Require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03488C5-A5DF-6AA7-BBF1-C75B51E507E7}"/>
              </a:ext>
            </a:extLst>
          </p:cNvPr>
          <p:cNvSpPr/>
          <p:nvPr/>
        </p:nvSpPr>
        <p:spPr>
          <a:xfrm>
            <a:off x="5219700" y="2467056"/>
            <a:ext cx="2705100" cy="9569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halkboard" panose="03050602040202020205" pitchFamily="66" charset="77"/>
              </a:rPr>
              <a:t>Have To Do Both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EC15F2-68E3-2F30-FB22-514964A19A6A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990975" y="3424017"/>
            <a:ext cx="2581275" cy="89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F6CF27-4567-1066-664F-6EE099412C3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572250" y="3424017"/>
            <a:ext cx="2228850" cy="987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DA0D64-8C5D-FB7B-B2A9-835E8E0FF36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71720" y="1724760"/>
              <a:ext cx="8987400" cy="310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DA0D64-8C5D-FB7B-B2A9-835E8E0FF3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2360" y="1715400"/>
                <a:ext cx="9006120" cy="31233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extLst>
              <a:ext uri="{FF2B5EF4-FFF2-40B4-BE49-F238E27FC236}">
                <a16:creationId xmlns:a16="http://schemas.microsoft.com/office/drawing/2014/main" id="{C5FD3CED-FB94-5FD5-D47F-08C78F3E0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5"/>
    </mc:Choice>
    <mc:Fallback xmlns="">
      <p:transition spd="slow" advTm="45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206427" y="5784424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3271163" y="3706015"/>
            <a:ext cx="12798082" cy="2049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 dirty="0">
                <a:solidFill>
                  <a:srgbClr val="2B2C30"/>
                </a:solidFill>
                <a:latin typeface="Chalkboard" panose="03050602040202020205" pitchFamily="66" charset="77"/>
                <a:ea typeface="Playfair Display"/>
                <a:cs typeface="Playfair Display"/>
                <a:sym typeface="Playfair Display"/>
              </a:rPr>
              <a:t>Thank you!</a:t>
            </a:r>
          </a:p>
        </p:txBody>
      </p:sp>
      <p:sp>
        <p:nvSpPr>
          <p:cNvPr id="4" name="Freeform 4"/>
          <p:cNvSpPr/>
          <p:nvPr/>
        </p:nvSpPr>
        <p:spPr>
          <a:xfrm>
            <a:off x="11475329" y="43435"/>
            <a:ext cx="1597445" cy="1624521"/>
          </a:xfrm>
          <a:custGeom>
            <a:avLst/>
            <a:gdLst/>
            <a:ahLst/>
            <a:cxnLst/>
            <a:rect l="l" t="t" r="r" b="b"/>
            <a:pathLst>
              <a:path w="1597445" h="1624521">
                <a:moveTo>
                  <a:pt x="0" y="0"/>
                </a:moveTo>
                <a:lnTo>
                  <a:pt x="1597445" y="0"/>
                </a:lnTo>
                <a:lnTo>
                  <a:pt x="1597445" y="1624521"/>
                </a:lnTo>
                <a:lnTo>
                  <a:pt x="0" y="1624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44274" y="225316"/>
            <a:ext cx="1853471" cy="986973"/>
          </a:xfrm>
          <a:custGeom>
            <a:avLst/>
            <a:gdLst/>
            <a:ahLst/>
            <a:cxnLst/>
            <a:rect l="l" t="t" r="r" b="b"/>
            <a:pathLst>
              <a:path w="1853471" h="986973">
                <a:moveTo>
                  <a:pt x="0" y="0"/>
                </a:moveTo>
                <a:lnTo>
                  <a:pt x="1853471" y="0"/>
                </a:lnTo>
                <a:lnTo>
                  <a:pt x="1853471" y="986974"/>
                </a:lnTo>
                <a:lnTo>
                  <a:pt x="0" y="986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69245" y="0"/>
            <a:ext cx="1445041" cy="1408915"/>
          </a:xfrm>
          <a:custGeom>
            <a:avLst/>
            <a:gdLst/>
            <a:ahLst/>
            <a:cxnLst/>
            <a:rect l="l" t="t" r="r" b="b"/>
            <a:pathLst>
              <a:path w="1445041" h="1408915">
                <a:moveTo>
                  <a:pt x="0" y="0"/>
                </a:moveTo>
                <a:lnTo>
                  <a:pt x="1445042" y="0"/>
                </a:lnTo>
                <a:lnTo>
                  <a:pt x="1445042" y="1408915"/>
                </a:lnTo>
                <a:lnTo>
                  <a:pt x="0" y="1408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7CDD2-7724-1663-C6C2-C380B580186A}"/>
              </a:ext>
            </a:extLst>
          </p:cNvPr>
          <p:cNvSpPr txBox="1"/>
          <p:nvPr/>
        </p:nvSpPr>
        <p:spPr>
          <a:xfrm>
            <a:off x="608251" y="6338191"/>
            <a:ext cx="170714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Pembelajaran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 Daring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Kolaboratif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Hammersmith One"/>
              <a:cs typeface="Hammersmith One"/>
              <a:sym typeface="Hammersmith One"/>
            </a:endParaRPr>
          </a:p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STMIK WICIDA &amp; STITEK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Bontang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 spc="953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OUTLINE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3644274" y="225316"/>
            <a:ext cx="1853471" cy="986973"/>
          </a:xfrm>
          <a:custGeom>
            <a:avLst/>
            <a:gdLst/>
            <a:ahLst/>
            <a:cxnLst/>
            <a:rect l="l" t="t" r="r" b="b"/>
            <a:pathLst>
              <a:path w="1853471" h="986973">
                <a:moveTo>
                  <a:pt x="0" y="0"/>
                </a:moveTo>
                <a:lnTo>
                  <a:pt x="1853471" y="0"/>
                </a:lnTo>
                <a:lnTo>
                  <a:pt x="1853471" y="986974"/>
                </a:lnTo>
                <a:lnTo>
                  <a:pt x="0" y="98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69245" y="0"/>
            <a:ext cx="1445041" cy="1408915"/>
          </a:xfrm>
          <a:custGeom>
            <a:avLst/>
            <a:gdLst/>
            <a:ahLst/>
            <a:cxnLst/>
            <a:rect l="l" t="t" r="r" b="b"/>
            <a:pathLst>
              <a:path w="1445041" h="1408915">
                <a:moveTo>
                  <a:pt x="0" y="0"/>
                </a:moveTo>
                <a:lnTo>
                  <a:pt x="1445042" y="0"/>
                </a:lnTo>
                <a:lnTo>
                  <a:pt x="1445042" y="1408915"/>
                </a:lnTo>
                <a:lnTo>
                  <a:pt x="0" y="1408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75329" y="40449"/>
            <a:ext cx="1597445" cy="1624521"/>
          </a:xfrm>
          <a:custGeom>
            <a:avLst/>
            <a:gdLst/>
            <a:ahLst/>
            <a:cxnLst/>
            <a:rect l="l" t="t" r="r" b="b"/>
            <a:pathLst>
              <a:path w="1597445" h="1624521">
                <a:moveTo>
                  <a:pt x="0" y="0"/>
                </a:moveTo>
                <a:lnTo>
                  <a:pt x="1597445" y="0"/>
                </a:lnTo>
                <a:lnTo>
                  <a:pt x="1597445" y="1624521"/>
                </a:lnTo>
                <a:lnTo>
                  <a:pt x="0" y="16245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695" y="2925060"/>
            <a:ext cx="7877184" cy="246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732"/>
              </a:lnSpc>
              <a:buFont typeface="Arial"/>
              <a:buChar char="•"/>
            </a:pPr>
            <a:r>
              <a:rPr lang="en-US" sz="36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Audit Procedure</a:t>
            </a:r>
          </a:p>
          <a:p>
            <a:pPr marL="777240" lvl="1" indent="-388620" algn="l">
              <a:lnSpc>
                <a:spcPts val="6732"/>
              </a:lnSpc>
              <a:buFont typeface="Arial"/>
              <a:buChar char="•"/>
            </a:pPr>
            <a:r>
              <a:rPr lang="en-US" sz="36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</a:t>
            </a:r>
          </a:p>
          <a:p>
            <a:pPr marL="777240" lvl="1" indent="-388620" algn="l">
              <a:lnSpc>
                <a:spcPts val="6732"/>
              </a:lnSpc>
              <a:buFont typeface="Arial"/>
              <a:buChar char="•"/>
            </a:pPr>
            <a:r>
              <a:rPr lang="en-US" sz="36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4C993D1F-508C-AAAF-6292-52846C071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5"/>
    </mc:Choice>
    <mc:Fallback xmlns="">
      <p:transition spd="slow" advTm="14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PHASE OF AN AUDIT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C474A-5300-D51F-76AB-20ABBB86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0" y="2198593"/>
            <a:ext cx="14806859" cy="7516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64DAA5-45A4-3DFA-A76F-2CC174AA0A8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315200" y="5328360"/>
              <a:ext cx="3372120" cy="22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64DAA5-45A4-3DFA-A76F-2CC174AA0A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5840" y="5319000"/>
                <a:ext cx="3390840" cy="2262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extLst>
              <a:ext uri="{FF2B5EF4-FFF2-40B4-BE49-F238E27FC236}">
                <a16:creationId xmlns:a16="http://schemas.microsoft.com/office/drawing/2014/main" id="{736476FC-F8E5-7985-0B06-2DC086344C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36"/>
    </mc:Choice>
    <mc:Fallback xmlns="">
      <p:transition spd="slow" advTm="9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621" y="1765523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660288"/>
            <a:ext cx="105537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/ Uji </a:t>
            </a:r>
            <a:r>
              <a:rPr lang="en-US" sz="3999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Kepatuhan</a:t>
            </a:r>
            <a:endParaRPr lang="en-US" sz="3999" b="1" dirty="0">
              <a:solidFill>
                <a:srgbClr val="FD6603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781300"/>
            <a:ext cx="13906500" cy="5716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3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= </a:t>
            </a:r>
            <a:r>
              <a:rPr lang="en-US" sz="3600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Kepatuhan</a:t>
            </a:r>
            <a:endParaRPr lang="en-US" sz="3600" dirty="0">
              <a:solidFill>
                <a:srgbClr val="0070C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88623" lvl="1" algn="just">
              <a:lnSpc>
                <a:spcPts val="5040"/>
              </a:lnSpc>
            </a:pPr>
            <a:endParaRPr lang="en-US" sz="3600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960123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test: Determine whether the employees follow </a:t>
            </a:r>
            <a:r>
              <a:rPr lang="en-US" sz="3600" b="1" dirty="0">
                <a:solidFill>
                  <a:schemeClr val="tx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policies &amp; procedures </a:t>
            </a:r>
            <a:r>
              <a:rPr lang="en-US" sz="36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of senior management and </a:t>
            </a:r>
            <a:r>
              <a:rPr lang="en-US" sz="3600" b="1" dirty="0">
                <a:solidFill>
                  <a:schemeClr val="tx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laws &amp; regulation. </a:t>
            </a:r>
          </a:p>
          <a:p>
            <a:pPr marL="960123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2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960123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merupakan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proses audit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untuk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melihat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apakah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employee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mengikuti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,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melakukan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control yang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berjalan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sudah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sesuai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atau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tidak</a:t>
            </a:r>
            <a:endParaRPr lang="en-US" sz="3600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39C1E8-E5BE-2C83-0688-19D784A9A20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00360" y="4570920"/>
              <a:ext cx="13144680" cy="414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39C1E8-E5BE-2C83-0688-19D784A9A2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1000" y="4561560"/>
                <a:ext cx="13163400" cy="41641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extLst>
              <a:ext uri="{FF2B5EF4-FFF2-40B4-BE49-F238E27FC236}">
                <a16:creationId xmlns:a16="http://schemas.microsoft.com/office/drawing/2014/main" id="{0EDB4DFC-8193-E388-2791-8737700CE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94"/>
    </mc:Choice>
    <mc:Fallback xmlns="">
      <p:transition spd="slow" advTm="40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68539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660288"/>
            <a:ext cx="110871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Example of IT Compliance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3301" y="2606409"/>
            <a:ext cx="15646899" cy="517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lnSpc>
                <a:spcPts val="5060"/>
              </a:lnSpc>
              <a:buFont typeface="+mj-lt"/>
              <a:buAutoNum type="arabicPeriod"/>
            </a:pPr>
            <a:r>
              <a:rPr lang="en-US" sz="3614" dirty="0">
                <a:solidFill>
                  <a:srgbClr val="CE14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Policy:</a:t>
            </a: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change password 1-3 months</a:t>
            </a:r>
          </a:p>
          <a:p>
            <a:pPr>
              <a:lnSpc>
                <a:spcPts val="5060"/>
              </a:lnSpc>
            </a:pPr>
            <a:r>
              <a:rPr lang="en-US" sz="3600" dirty="0">
                <a:solidFill>
                  <a:srgbClr val="CE14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testing: 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check the employees follows this policy</a:t>
            </a:r>
          </a:p>
          <a:p>
            <a:pPr>
              <a:lnSpc>
                <a:spcPts val="5060"/>
              </a:lnSpc>
            </a:pPr>
            <a:endParaRPr lang="en-US" sz="3600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742950" indent="-742950">
              <a:lnSpc>
                <a:spcPts val="5060"/>
              </a:lnSpc>
              <a:buFont typeface="+mj-lt"/>
              <a:buAutoNum type="arabicPeriod" startAt="2"/>
            </a:pPr>
            <a:r>
              <a:rPr lang="en-US" sz="3600" dirty="0">
                <a:solidFill>
                  <a:srgbClr val="C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Policy: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setiap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employee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wajib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sinkronisasi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email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utama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mereka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dengan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sistem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informasi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kepegawaian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untuk</a:t>
            </a:r>
            <a:r>
              <a:rPr lang="en-US" sz="36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backup data </a:t>
            </a:r>
          </a:p>
          <a:p>
            <a:pPr>
              <a:lnSpc>
                <a:spcPts val="5060"/>
              </a:lnSpc>
            </a:pPr>
            <a:r>
              <a:rPr lang="en-US" sz="3600" dirty="0">
                <a:solidFill>
                  <a:srgbClr val="C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testing: 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IT support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melakukan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pengecekan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setiap</a:t>
            </a:r>
            <a:r>
              <a:rPr lang="en-US" sz="3600" dirty="0">
                <a:latin typeface="Public Sans Bold"/>
                <a:ea typeface="Public Sans Bold"/>
                <a:cs typeface="Public Sans Bold"/>
                <a:sym typeface="Public Sans Bold"/>
              </a:rPr>
              <a:t> 1x </a:t>
            </a:r>
            <a:r>
              <a:rPr lang="en-US" sz="3600" dirty="0" err="1">
                <a:latin typeface="Public Sans Bold"/>
                <a:ea typeface="Public Sans Bold"/>
                <a:cs typeface="Public Sans Bold"/>
                <a:sym typeface="Public Sans Bold"/>
              </a:rPr>
              <a:t>seminggu</a:t>
            </a:r>
            <a:endParaRPr lang="en-US" sz="3600" dirty="0"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5060"/>
              </a:lnSpc>
            </a:pPr>
            <a:endParaRPr lang="en-US" sz="3614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9D3A75-276D-EEF1-3521-B737D89A707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8560" y="2299320"/>
              <a:ext cx="15330960" cy="644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9D3A75-276D-EEF1-3521-B737D89A70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200" y="2289960"/>
                <a:ext cx="15349680" cy="64634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extLst>
              <a:ext uri="{FF2B5EF4-FFF2-40B4-BE49-F238E27FC236}">
                <a16:creationId xmlns:a16="http://schemas.microsoft.com/office/drawing/2014/main" id="{9532E524-3ACE-737C-1CE4-2E3CDA5707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36"/>
    </mc:Choice>
    <mc:Fallback xmlns="">
      <p:transition spd="slow" advTm="160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BEC81-CA38-BCB7-BB1A-BFD8B721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C18F432-3268-819A-23B9-09AB6A9C2E9A}"/>
              </a:ext>
            </a:extLst>
          </p:cNvPr>
          <p:cNvSpPr/>
          <p:nvPr/>
        </p:nvSpPr>
        <p:spPr>
          <a:xfrm flipV="1">
            <a:off x="0" y="168539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5501A1D-BE2A-C159-4991-98391A830E0C}"/>
              </a:ext>
            </a:extLst>
          </p:cNvPr>
          <p:cNvSpPr txBox="1"/>
          <p:nvPr/>
        </p:nvSpPr>
        <p:spPr>
          <a:xfrm>
            <a:off x="1028700" y="660288"/>
            <a:ext cx="148971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Contoh</a:t>
            </a: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Compliance Test (</a:t>
            </a:r>
            <a:r>
              <a:rPr lang="en-US" sz="3999" b="1" dirty="0" err="1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Kebijakan</a:t>
            </a: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Baru/</a:t>
            </a:r>
            <a:r>
              <a:rPr lang="en-US" sz="3999" b="1" i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New Policy</a:t>
            </a: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)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6C1D6A4-EA87-9E8F-BF56-2D697F360D9F}"/>
              </a:ext>
            </a:extLst>
          </p:cNvPr>
          <p:cNvSpPr txBox="1"/>
          <p:nvPr/>
        </p:nvSpPr>
        <p:spPr>
          <a:xfrm>
            <a:off x="1193301" y="2606409"/>
            <a:ext cx="16230594" cy="517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60"/>
              </a:lnSpc>
            </a:pPr>
            <a:r>
              <a:rPr lang="en-US" sz="3614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Contoh</a:t>
            </a: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case </a:t>
            </a:r>
            <a:r>
              <a:rPr lang="en-US" sz="3614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umum</a:t>
            </a: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:</a:t>
            </a:r>
          </a:p>
          <a:p>
            <a:pPr marL="571500" indent="-571500" algn="l">
              <a:lnSpc>
                <a:spcPts val="5060"/>
              </a:lnSpc>
              <a:buFont typeface="Arial" panose="020B0604020202020204" pitchFamily="34" charset="0"/>
              <a:buChar char="•"/>
            </a:pP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Bank account balance : </a:t>
            </a:r>
            <a:r>
              <a:rPr lang="en-US" sz="3614" dirty="0">
                <a:solidFill>
                  <a:srgbClr val="FF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Rp 5.600.100, 58</a:t>
            </a:r>
          </a:p>
          <a:p>
            <a:pPr marL="571500" indent="-571500" algn="l">
              <a:lnSpc>
                <a:spcPts val="5060"/>
              </a:lnSpc>
              <a:buFont typeface="Arial" panose="020B0604020202020204" pitchFamily="34" charset="0"/>
              <a:buChar char="•"/>
            </a:pP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Actual bank account: </a:t>
            </a:r>
            <a:r>
              <a:rPr lang="en-US" sz="3614" dirty="0">
                <a:solidFill>
                  <a:srgbClr val="FF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Rp 5.600.100,58769</a:t>
            </a:r>
          </a:p>
          <a:p>
            <a:pPr algn="l">
              <a:lnSpc>
                <a:spcPts val="5060"/>
              </a:lnSpc>
            </a:pPr>
            <a:endParaRPr lang="en-US" sz="3614" dirty="0">
              <a:solidFill>
                <a:srgbClr val="FF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571500" indent="-571500" algn="l">
              <a:lnSpc>
                <a:spcPts val="5060"/>
              </a:lnSpc>
              <a:buFont typeface="Arial" panose="020B0604020202020204" pitchFamily="34" charset="0"/>
              <a:buChar char="•"/>
            </a:pP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Management bank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membuat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kebijakan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baru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bahwa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balance/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saldo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nasabah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harus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dicatat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sedetail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/</a:t>
            </a:r>
            <a:r>
              <a:rPr lang="en-US" sz="3614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presisi</a:t>
            </a:r>
            <a:r>
              <a:rPr lang="en-US" sz="3614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.</a:t>
            </a:r>
          </a:p>
          <a:p>
            <a:pPr marL="571500" indent="-571500" algn="l">
              <a:lnSpc>
                <a:spcPts val="5060"/>
              </a:lnSpc>
              <a:buFont typeface="Arial" panose="020B0604020202020204" pitchFamily="34" charset="0"/>
              <a:buChar char="•"/>
            </a:pPr>
            <a:endParaRPr lang="en-US" sz="3614" dirty="0">
              <a:solidFill>
                <a:srgbClr val="0070C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571500" indent="-571500" algn="l">
              <a:lnSpc>
                <a:spcPts val="5060"/>
              </a:lnSpc>
              <a:buFont typeface="Arial" panose="020B0604020202020204" pitchFamily="34" charset="0"/>
              <a:buChar char="•"/>
            </a:pP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Staff/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karyawan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harus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mengikuti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kebijakan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baru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614" dirty="0" err="1">
                <a:latin typeface="Public Sans Bold"/>
                <a:ea typeface="Public Sans Bold"/>
                <a:cs typeface="Public Sans Bold"/>
                <a:sym typeface="Public Sans Bold"/>
              </a:rPr>
              <a:t>ini</a:t>
            </a:r>
            <a:r>
              <a:rPr lang="en-US" sz="3614" dirty="0">
                <a:latin typeface="Public Sans Bold"/>
                <a:ea typeface="Public Sans Bold"/>
                <a:cs typeface="Public Sans Bold"/>
                <a:sym typeface="Public Sans Bold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572C2-8332-16D3-3146-E53BEBA5E9C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4280" y="1384920"/>
              <a:ext cx="15987960" cy="673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572C2-8332-16D3-3146-E53BEBA5E9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920" y="1375560"/>
                <a:ext cx="16006680" cy="67503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extLst>
              <a:ext uri="{FF2B5EF4-FFF2-40B4-BE49-F238E27FC236}">
                <a16:creationId xmlns:a16="http://schemas.microsoft.com/office/drawing/2014/main" id="{BC5BF6D1-4198-2EA7-BE26-FC170A911D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5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14"/>
    </mc:Choice>
    <mc:Fallback xmlns="">
      <p:transition spd="slow" advTm="153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2200-0C81-5964-2E15-1617F1E3D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29473A2-E907-E051-6309-5A249FCE7B39}"/>
              </a:ext>
            </a:extLst>
          </p:cNvPr>
          <p:cNvSpPr/>
          <p:nvPr/>
        </p:nvSpPr>
        <p:spPr>
          <a:xfrm flipV="1">
            <a:off x="0" y="168539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EAF944-9444-B2D6-3F80-AA13973B2099}"/>
              </a:ext>
            </a:extLst>
          </p:cNvPr>
          <p:cNvSpPr txBox="1"/>
          <p:nvPr/>
        </p:nvSpPr>
        <p:spPr>
          <a:xfrm>
            <a:off x="1028700" y="660288"/>
            <a:ext cx="148971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Compliance 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F4B18-36B0-D008-CCE9-D1D5F12186ED}"/>
              </a:ext>
            </a:extLst>
          </p:cNvPr>
          <p:cNvSpPr txBox="1"/>
          <p:nvPr/>
        </p:nvSpPr>
        <p:spPr>
          <a:xfrm>
            <a:off x="2710537" y="4497169"/>
            <a:ext cx="1348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PT Sans Caption" panose="020B0603020203020204" pitchFamily="34" charset="77"/>
              </a:rPr>
              <a:t>Compliance test = </a:t>
            </a:r>
            <a:r>
              <a:rPr lang="en-US" sz="3600" b="1" dirty="0">
                <a:solidFill>
                  <a:srgbClr val="C00000"/>
                </a:solidFill>
                <a:latin typeface="PT Sans Caption" panose="020B0603020203020204" pitchFamily="34" charset="77"/>
              </a:rPr>
              <a:t>check whether it is complied with or not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A8454D-AE97-645D-9F1E-F58F756CB30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428920" y="3027960"/>
              <a:ext cx="14031720" cy="267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A8454D-AE97-645D-9F1E-F58F756CB3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560" y="3018600"/>
                <a:ext cx="14050440" cy="2693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extLst>
              <a:ext uri="{FF2B5EF4-FFF2-40B4-BE49-F238E27FC236}">
                <a16:creationId xmlns:a16="http://schemas.microsoft.com/office/drawing/2014/main" id="{23353146-C069-24E4-483A-53EBE389C2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4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2"/>
    </mc:Choice>
    <mc:Fallback xmlns="">
      <p:transition spd="slow" advTm="2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CD418-B543-0B70-1096-606ADAF5E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1F3622E-966F-8C27-B51A-73F9AEB8E5FF}"/>
              </a:ext>
            </a:extLst>
          </p:cNvPr>
          <p:cNvSpPr/>
          <p:nvPr/>
        </p:nvSpPr>
        <p:spPr>
          <a:xfrm flipV="1">
            <a:off x="0" y="168539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2A19FBE-27CB-56D4-59E7-32D94A10C34E}"/>
              </a:ext>
            </a:extLst>
          </p:cNvPr>
          <p:cNvSpPr txBox="1"/>
          <p:nvPr/>
        </p:nvSpPr>
        <p:spPr>
          <a:xfrm>
            <a:off x="1028700" y="660288"/>
            <a:ext cx="148971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Bagaimana</a:t>
            </a:r>
            <a:r>
              <a:rPr lang="en-US" sz="3999" b="1" dirty="0">
                <a:solidFill>
                  <a:srgbClr val="0070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Jika Compliance Testing </a:t>
            </a:r>
            <a:r>
              <a:rPr lang="en-US" sz="3999" b="1" dirty="0">
                <a:solidFill>
                  <a:srgbClr val="FF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Failed?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A0C2041-3084-3CD6-1F87-BDC5A03CCE66}"/>
              </a:ext>
            </a:extLst>
          </p:cNvPr>
          <p:cNvSpPr txBox="1"/>
          <p:nvPr/>
        </p:nvSpPr>
        <p:spPr>
          <a:xfrm>
            <a:off x="1258430" y="3787424"/>
            <a:ext cx="14199099" cy="597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dirty="0">
                <a:solidFill>
                  <a:srgbClr val="CE14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“Have to do the substantive test”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D9A84-48D2-DD18-6633-1BFCEFD9D6C7}"/>
              </a:ext>
            </a:extLst>
          </p:cNvPr>
          <p:cNvSpPr txBox="1"/>
          <p:nvPr/>
        </p:nvSpPr>
        <p:spPr>
          <a:xfrm>
            <a:off x="1377700" y="4739961"/>
            <a:ext cx="14199099" cy="597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testing = </a:t>
            </a:r>
            <a:r>
              <a:rPr lang="en-US" sz="3614" dirty="0">
                <a:solidFill>
                  <a:srgbClr val="CE14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detailed analysis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F31553-1B7F-A4C5-18D2-BD1EDEE3FFE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914640" y="1327680"/>
              <a:ext cx="9073440" cy="425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F31553-1B7F-A4C5-18D2-BD1EDEE3FF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5280" y="1318320"/>
                <a:ext cx="9092160" cy="42782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extLst>
              <a:ext uri="{FF2B5EF4-FFF2-40B4-BE49-F238E27FC236}">
                <a16:creationId xmlns:a16="http://schemas.microsoft.com/office/drawing/2014/main" id="{11418334-BC99-EFD0-5FE1-8679F3D127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5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62"/>
    </mc:Choice>
    <mc:Fallback xmlns="">
      <p:transition spd="slow" advTm="122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330" dirty="0">
                <a:solidFill>
                  <a:srgbClr val="FD660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4635" y="2857500"/>
            <a:ext cx="12661365" cy="1937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Substantive test: Proses yang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dilakukan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untuk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chemeClr val="accent6">
                    <a:lumMod val="7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memverifikasi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chemeClr val="accent6">
                    <a:lumMod val="7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kualitas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dari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kriteria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terhadap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control yang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berjalan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CEE03-2682-EC04-FC65-6A14F8078C74}"/>
              </a:ext>
            </a:extLst>
          </p:cNvPr>
          <p:cNvSpPr txBox="1"/>
          <p:nvPr/>
        </p:nvSpPr>
        <p:spPr>
          <a:xfrm>
            <a:off x="1054634" y="5295900"/>
            <a:ext cx="12661365" cy="260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Contoh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kriteria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dari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substantive test </a:t>
            </a: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adalah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:</a:t>
            </a:r>
          </a:p>
          <a:p>
            <a:pPr marL="914400" lvl="1" indent="-457200" algn="just">
              <a:lnSpc>
                <a:spcPts val="5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Kelengkapan</a:t>
            </a:r>
            <a:endParaRPr lang="en-US" sz="3500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914400" lvl="1" indent="-457200" algn="just">
              <a:lnSpc>
                <a:spcPts val="5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Keakuratan</a:t>
            </a:r>
            <a:endParaRPr lang="en-US" sz="3500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914400" lvl="1" indent="-457200" algn="just">
              <a:lnSpc>
                <a:spcPts val="5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kebaruan</a:t>
            </a:r>
            <a:r>
              <a:rPr lang="en-US" sz="3500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23786C-1A61-6C23-8232-EC1ECB22F67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029120" y="6057720"/>
              <a:ext cx="1457640" cy="180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23786C-1A61-6C23-8232-EC1ECB22F6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9760" y="6048360"/>
                <a:ext cx="1476360" cy="18194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extLst>
              <a:ext uri="{FF2B5EF4-FFF2-40B4-BE49-F238E27FC236}">
                <a16:creationId xmlns:a16="http://schemas.microsoft.com/office/drawing/2014/main" id="{237A3D6C-2F01-6F68-5F9F-7AC5F60FD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7"/>
    </mc:Choice>
    <mc:Fallback xmlns="">
      <p:transition spd="slow" advTm="53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7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420</Words>
  <Application>Microsoft Macintosh PowerPoint</Application>
  <PresentationFormat>Custom</PresentationFormat>
  <Paragraphs>68</Paragraphs>
  <Slides>13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Chalkboard</vt:lpstr>
      <vt:lpstr>Hammersmith One</vt:lpstr>
      <vt:lpstr>Lucida Sans</vt:lpstr>
      <vt:lpstr>Public Sans Bold</vt:lpstr>
      <vt:lpstr>Arial</vt:lpstr>
      <vt:lpstr>Cambria</vt:lpstr>
      <vt:lpstr>PT Sans Caption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cp:lastModifiedBy>Microsoft Office User</cp:lastModifiedBy>
  <cp:revision>9</cp:revision>
  <dcterms:created xsi:type="dcterms:W3CDTF">2006-08-16T00:00:00Z</dcterms:created>
  <dcterms:modified xsi:type="dcterms:W3CDTF">2024-11-10T06:50:56Z</dcterms:modified>
  <dc:identifier>DAGSSpWX6C4</dc:identifier>
</cp:coreProperties>
</file>