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6E7A-FB4F-4A9F-AB00-C0A0C6BC89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B63C-0890-4EF3-BF68-AAD2208B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2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6E7A-FB4F-4A9F-AB00-C0A0C6BC89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B63C-0890-4EF3-BF68-AAD2208B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6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6E7A-FB4F-4A9F-AB00-C0A0C6BC89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B63C-0890-4EF3-BF68-AAD2208B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5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6E7A-FB4F-4A9F-AB00-C0A0C6BC89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B63C-0890-4EF3-BF68-AAD2208B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5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6E7A-FB4F-4A9F-AB00-C0A0C6BC89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B63C-0890-4EF3-BF68-AAD2208B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6E7A-FB4F-4A9F-AB00-C0A0C6BC89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B63C-0890-4EF3-BF68-AAD2208B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4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6E7A-FB4F-4A9F-AB00-C0A0C6BC89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B63C-0890-4EF3-BF68-AAD2208B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6E7A-FB4F-4A9F-AB00-C0A0C6BC89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B63C-0890-4EF3-BF68-AAD2208B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7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6E7A-FB4F-4A9F-AB00-C0A0C6BC89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B63C-0890-4EF3-BF68-AAD2208B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7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6E7A-FB4F-4A9F-AB00-C0A0C6BC89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B63C-0890-4EF3-BF68-AAD2208B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8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6E7A-FB4F-4A9F-AB00-C0A0C6BC89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B63C-0890-4EF3-BF68-AAD2208B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6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26E7A-FB4F-4A9F-AB00-C0A0C6BC89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0B63C-0890-4EF3-BF68-AAD2208B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2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kbbi.kemdikbud.go.id/entri/Artikulas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kbbi.kemdikbud.go.id/entri/Intonas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Waosan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Siswati</a:t>
            </a:r>
            <a:r>
              <a:rPr lang="en-US" dirty="0" smtClean="0"/>
              <a:t>, M. </a:t>
            </a:r>
            <a:r>
              <a:rPr lang="en-US" dirty="0" err="1" smtClean="0"/>
              <a:t>Sn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93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d-ID" b="1" dirty="0"/>
              <a:t>Asmarandana – Raranangis (Mangkubumen), laras Slendro pathet Sanga (Miring)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1  2  2  2  2  \z2c2  \2  5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Ah    a   -  ri  -  ku    sun    tu   -  tu  -  ri,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5  6  6  z6c\6  5  2  2  2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Ka - sor   ka   -  lu   - wih – an – ni -  ra,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2  2  2  \y  y  \y  zyct  y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Te-   ka    pi  -  jer    tu -   ru     ba -   é,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5   6  6  6  6  6  z6c\6  6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Mung-suh wa  - na -  ra     dig  - da  -  ya,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5  2  2  \y  y  z\ycy  t </a:t>
            </a:r>
            <a:r>
              <a:rPr lang="id-ID" dirty="0"/>
              <a:t>,</a:t>
            </a:r>
            <a:endParaRPr lang="en-US" dirty="0"/>
          </a:p>
          <a:p>
            <a:pPr marL="0" indent="0">
              <a:buNone/>
            </a:pPr>
            <a:r>
              <a:rPr lang="id-ID" dirty="0"/>
              <a:t>Man-dra-gu -  na    pa  -prang -an,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t  1  2  2  2  2  z\2c2  \zycy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Keh Bu  - pa -  ti      ing -kang lam  -  pus,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y  \y  2  2  \y  y  \zycy  t.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Kang pa-dha   ka  - wi  - lang   gu  -  na</a:t>
            </a:r>
            <a:r>
              <a:rPr lang="id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70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Capaian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Mata </a:t>
            </a:r>
            <a:r>
              <a:rPr lang="en-US" b="1" dirty="0" err="1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dituntut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menirukan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, </a:t>
            </a:r>
            <a:r>
              <a:rPr lang="en-US" dirty="0" err="1"/>
              <a:t>laras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karakternya</a:t>
            </a:r>
            <a:r>
              <a:rPr lang="en-US" dirty="0"/>
              <a:t>.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dimaknai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cengkok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.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macapat</a:t>
            </a:r>
            <a:r>
              <a:rPr lang="en-US" dirty="0"/>
              <a:t> </a:t>
            </a:r>
            <a:r>
              <a:rPr lang="en-US" dirty="0" err="1"/>
              <a:t>Durma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.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gaya-gaya</a:t>
            </a:r>
            <a:r>
              <a:rPr lang="en-US" dirty="0"/>
              <a:t> personal,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(</a:t>
            </a:r>
            <a:r>
              <a:rPr lang="en-US" dirty="0" err="1"/>
              <a:t>kraton</a:t>
            </a:r>
            <a:r>
              <a:rPr lang="en-US" dirty="0"/>
              <a:t>, </a:t>
            </a:r>
            <a:r>
              <a:rPr lang="en-US" dirty="0" err="1"/>
              <a:t>pura</a:t>
            </a:r>
            <a:r>
              <a:rPr lang="en-US" dirty="0"/>
              <a:t>, </a:t>
            </a:r>
            <a:r>
              <a:rPr lang="en-US" dirty="0" err="1"/>
              <a:t>kepatihan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),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kedaerahan</a:t>
            </a:r>
            <a:r>
              <a:rPr lang="en-US" dirty="0"/>
              <a:t> (Surakarta, </a:t>
            </a:r>
            <a:r>
              <a:rPr lang="en-US" dirty="0" err="1"/>
              <a:t>Banyumas</a:t>
            </a:r>
            <a:r>
              <a:rPr lang="en-US" dirty="0"/>
              <a:t>, Semarang, Yogyakarta </a:t>
            </a:r>
            <a:r>
              <a:rPr lang="en-US" dirty="0" err="1"/>
              <a:t>dll</a:t>
            </a:r>
            <a:r>
              <a:rPr lang="en-US" dirty="0"/>
              <a:t>).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dimaknai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macam-macam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Macapat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11 </a:t>
            </a:r>
            <a:r>
              <a:rPr lang="en-US" dirty="0" err="1"/>
              <a:t>tembang</a:t>
            </a:r>
            <a:r>
              <a:rPr lang="en-US" dirty="0"/>
              <a:t> : </a:t>
            </a:r>
            <a:r>
              <a:rPr lang="en-US" dirty="0" err="1"/>
              <a:t>Pocung</a:t>
            </a:r>
            <a:r>
              <a:rPr lang="en-US" dirty="0"/>
              <a:t>, </a:t>
            </a:r>
            <a:r>
              <a:rPr lang="en-US" dirty="0" err="1"/>
              <a:t>Megatruh</a:t>
            </a:r>
            <a:r>
              <a:rPr lang="en-US" dirty="0"/>
              <a:t>, </a:t>
            </a:r>
            <a:r>
              <a:rPr lang="en-US" dirty="0" err="1"/>
              <a:t>Durma</a:t>
            </a:r>
            <a:r>
              <a:rPr lang="en-US" dirty="0"/>
              <a:t>, </a:t>
            </a:r>
            <a:r>
              <a:rPr lang="en-US" dirty="0" err="1"/>
              <a:t>Sinom</a:t>
            </a:r>
            <a:r>
              <a:rPr lang="en-US" dirty="0"/>
              <a:t>, </a:t>
            </a:r>
            <a:r>
              <a:rPr lang="en-US" dirty="0" err="1"/>
              <a:t>Kinanthi</a:t>
            </a:r>
            <a:r>
              <a:rPr lang="en-US" dirty="0"/>
              <a:t>, </a:t>
            </a:r>
            <a:r>
              <a:rPr lang="en-US" dirty="0" err="1"/>
              <a:t>Dhandhanggula</a:t>
            </a:r>
            <a:r>
              <a:rPr lang="en-US" dirty="0"/>
              <a:t>, </a:t>
            </a:r>
            <a:r>
              <a:rPr lang="en-US" dirty="0" err="1"/>
              <a:t>Mijil</a:t>
            </a:r>
            <a:r>
              <a:rPr lang="en-US" dirty="0"/>
              <a:t>, </a:t>
            </a:r>
            <a:r>
              <a:rPr lang="en-US" dirty="0" err="1"/>
              <a:t>Pangkur</a:t>
            </a:r>
            <a:r>
              <a:rPr lang="en-US" dirty="0"/>
              <a:t>, </a:t>
            </a:r>
            <a:r>
              <a:rPr lang="en-US" dirty="0" err="1"/>
              <a:t>Asmaradana</a:t>
            </a:r>
            <a:r>
              <a:rPr lang="en-US" dirty="0"/>
              <a:t>, </a:t>
            </a:r>
            <a:r>
              <a:rPr lang="en-US" dirty="0" err="1"/>
              <a:t>Maskumambang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Gambuh</a:t>
            </a:r>
            <a:r>
              <a:rPr lang="en-US" dirty="0"/>
              <a:t>. </a:t>
            </a:r>
            <a:r>
              <a:rPr lang="en-US" dirty="0" err="1"/>
              <a:t>Laras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laras</a:t>
            </a:r>
            <a:r>
              <a:rPr lang="en-US" dirty="0"/>
              <a:t> </a:t>
            </a:r>
            <a:r>
              <a:rPr lang="en-US" dirty="0" err="1"/>
              <a:t>pelog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slendro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gamelan </a:t>
            </a:r>
            <a:r>
              <a:rPr lang="en-US" dirty="0" err="1"/>
              <a:t>Jawa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nyawa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konvensi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disepakati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karawitan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69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AU" b="1" dirty="0" err="1"/>
              <a:t>Keterampilan</a:t>
            </a:r>
            <a:r>
              <a:rPr lang="en-AU" b="1" dirty="0"/>
              <a:t> </a:t>
            </a:r>
            <a:r>
              <a:rPr lang="en-AU" b="1" dirty="0" err="1"/>
              <a:t>teknik</a:t>
            </a:r>
            <a:r>
              <a:rPr lang="en-AU" b="1" dirty="0"/>
              <a:t> </a:t>
            </a:r>
            <a:r>
              <a:rPr lang="en-AU" b="1" dirty="0" err="1"/>
              <a:t>pernafasan</a:t>
            </a:r>
            <a:r>
              <a:rPr lang="en-AU" b="1" dirty="0"/>
              <a:t> </a:t>
            </a:r>
            <a:r>
              <a:rPr lang="en-AU" b="1" dirty="0" err="1"/>
              <a:t>tembang</a:t>
            </a:r>
            <a:r>
              <a:rPr lang="en-AU" b="1" dirty="0"/>
              <a:t> </a:t>
            </a:r>
            <a:r>
              <a:rPr lang="en-AU" b="1" dirty="0" err="1"/>
              <a:t>waosan</a:t>
            </a:r>
            <a:r>
              <a:rPr lang="en-AU" b="1" dirty="0"/>
              <a:t> </a:t>
            </a:r>
            <a:r>
              <a:rPr lang="en-AU" b="1" dirty="0" err="1"/>
              <a:t>bentuk</a:t>
            </a:r>
            <a:r>
              <a:rPr lang="en-AU" b="1" dirty="0"/>
              <a:t> </a:t>
            </a:r>
            <a:r>
              <a:rPr lang="en-AU" b="1" dirty="0" err="1"/>
              <a:t>macapat</a:t>
            </a:r>
            <a:r>
              <a:rPr lang="en-AU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pernafasan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dasar-dasar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/ </a:t>
            </a:r>
            <a:r>
              <a:rPr lang="en-US" dirty="0" err="1"/>
              <a:t>syair</a:t>
            </a:r>
            <a:r>
              <a:rPr lang="en-US" dirty="0"/>
              <a:t>, </a:t>
            </a:r>
            <a:r>
              <a:rPr lang="en-US" dirty="0" err="1"/>
              <a:t>lagu</a:t>
            </a:r>
            <a:r>
              <a:rPr lang="en-US" dirty="0"/>
              <a:t>/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.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pernafasan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syair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sukon</a:t>
            </a:r>
            <a:r>
              <a:rPr lang="en-US" dirty="0"/>
              <a:t> </a:t>
            </a:r>
            <a:r>
              <a:rPr lang="en-US" dirty="0" err="1"/>
              <a:t>wulon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macapat</a:t>
            </a:r>
            <a:r>
              <a:rPr lang="en-US" dirty="0"/>
              <a:t>.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Pocung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Dhandhanggula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.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/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.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panjang</a:t>
            </a:r>
            <a:r>
              <a:rPr lang="en-US" dirty="0"/>
              <a:t> da nada </a:t>
            </a:r>
            <a:r>
              <a:rPr lang="en-US" dirty="0" err="1"/>
              <a:t>pendek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pernafasan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disebutkan</a:t>
            </a:r>
            <a:r>
              <a:rPr lang="en-US" dirty="0"/>
              <a:t> (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).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yang paling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paling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peniruan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sajian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penyaji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(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, </a:t>
            </a:r>
            <a:r>
              <a:rPr lang="en-US" dirty="0" err="1"/>
              <a:t>pernafasan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rasa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).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penyajiannya</a:t>
            </a:r>
            <a:r>
              <a:rPr lang="en-US" dirty="0"/>
              <a:t>,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momen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yang </a:t>
            </a:r>
            <a:r>
              <a:rPr lang="en-US" dirty="0" err="1"/>
              <a:t>bagaimana</a:t>
            </a:r>
            <a:r>
              <a:rPr lang="en-US" dirty="0"/>
              <a:t>. </a:t>
            </a:r>
            <a:r>
              <a:rPr lang="en-US" dirty="0" err="1"/>
              <a:t>Sama-sama</a:t>
            </a:r>
            <a:r>
              <a:rPr lang="en-US" dirty="0"/>
              <a:t> </a:t>
            </a:r>
            <a:r>
              <a:rPr lang="en-US" dirty="0" err="1"/>
              <a:t>menyajiakn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Dhandhanggula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palaran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klenengan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wayangn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karakternya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7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AU" b="1" dirty="0" err="1"/>
              <a:t>Ketepatan</a:t>
            </a:r>
            <a:r>
              <a:rPr lang="en-AU" b="1" dirty="0"/>
              <a:t> </a:t>
            </a:r>
            <a:r>
              <a:rPr lang="en-AU" b="1" dirty="0" err="1"/>
              <a:t>dan</a:t>
            </a:r>
            <a:r>
              <a:rPr lang="en-AU" b="1" dirty="0"/>
              <a:t> </a:t>
            </a:r>
            <a:r>
              <a:rPr lang="en-AU" b="1" dirty="0" err="1"/>
              <a:t>kesesuaian</a:t>
            </a:r>
            <a:r>
              <a:rPr lang="en-AU" b="1" dirty="0"/>
              <a:t> </a:t>
            </a:r>
            <a:r>
              <a:rPr lang="en-AU" b="1" dirty="0" err="1"/>
              <a:t>menirukan</a:t>
            </a:r>
            <a:r>
              <a:rPr lang="en-AU" b="1" dirty="0"/>
              <a:t> nada/ </a:t>
            </a:r>
            <a:r>
              <a:rPr lang="en-AU" b="1" dirty="0" err="1"/>
              <a:t>laras</a:t>
            </a:r>
            <a:r>
              <a:rPr lang="en-AU" b="1" dirty="0"/>
              <a:t> </a:t>
            </a:r>
            <a:r>
              <a:rPr lang="en-AU" b="1" dirty="0" err="1"/>
              <a:t>tembang</a:t>
            </a:r>
            <a:r>
              <a:rPr lang="en-AU" b="1" dirty="0"/>
              <a:t> </a:t>
            </a:r>
            <a:r>
              <a:rPr lang="en-AU" b="1" dirty="0" err="1"/>
              <a:t>waosan</a:t>
            </a:r>
            <a:r>
              <a:rPr lang="en-AU" b="1" dirty="0"/>
              <a:t> </a:t>
            </a:r>
            <a:r>
              <a:rPr lang="en-AU" b="1" dirty="0" err="1"/>
              <a:t>bentuk</a:t>
            </a:r>
            <a:r>
              <a:rPr lang="en-AU" b="1" dirty="0"/>
              <a:t> </a:t>
            </a:r>
            <a:r>
              <a:rPr lang="en-AU" b="1" dirty="0" err="1"/>
              <a:t>macapat</a:t>
            </a:r>
            <a:r>
              <a:rPr lang="en-AU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/>
              <a:t>Nada-nada yang </a:t>
            </a:r>
            <a:r>
              <a:rPr lang="en-US" dirty="0" err="1"/>
              <a:t>dihadirkan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. Nada-nada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nada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laras</a:t>
            </a:r>
            <a:r>
              <a:rPr lang="en-US" dirty="0"/>
              <a:t> gamelan </a:t>
            </a:r>
            <a:r>
              <a:rPr lang="en-US" dirty="0" err="1"/>
              <a:t>slendro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pelog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nada/ </a:t>
            </a:r>
            <a:r>
              <a:rPr lang="en-US" dirty="0" err="1"/>
              <a:t>laras</a:t>
            </a:r>
            <a:r>
              <a:rPr lang="en-US" dirty="0"/>
              <a:t> gamelan </a:t>
            </a: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baca</a:t>
            </a:r>
            <a:r>
              <a:rPr lang="en-US" dirty="0"/>
              <a:t> </a:t>
            </a:r>
            <a:r>
              <a:rPr lang="en-US" dirty="0" err="1"/>
              <a:t>bukunya</a:t>
            </a:r>
            <a:r>
              <a:rPr lang="en-US" dirty="0"/>
              <a:t> Sri </a:t>
            </a:r>
            <a:r>
              <a:rPr lang="en-US" dirty="0" err="1"/>
              <a:t>Hastanto</a:t>
            </a:r>
            <a:r>
              <a:rPr lang="en-US" dirty="0"/>
              <a:t> </a:t>
            </a:r>
            <a:r>
              <a:rPr lang="en-US" dirty="0" err="1"/>
              <a:t>berjudul</a:t>
            </a:r>
            <a:r>
              <a:rPr lang="en-US" dirty="0"/>
              <a:t> </a:t>
            </a:r>
            <a:r>
              <a:rPr lang="en-US" dirty="0" err="1"/>
              <a:t>Pathet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Karawitan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Gaya Surakarta (2009). 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ketepatan</a:t>
            </a:r>
            <a:r>
              <a:rPr lang="en-US" dirty="0"/>
              <a:t>, </a:t>
            </a:r>
            <a:r>
              <a:rPr lang="en-US" dirty="0" err="1"/>
              <a:t>kekurang</a:t>
            </a:r>
            <a:r>
              <a:rPr lang="en-US" dirty="0"/>
              <a:t> </a:t>
            </a:r>
            <a:r>
              <a:rPr lang="en-US" dirty="0" err="1"/>
              <a:t>tepatan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ketidaktepatan</a:t>
            </a:r>
            <a:r>
              <a:rPr lang="en-US" dirty="0"/>
              <a:t> </a:t>
            </a:r>
            <a:r>
              <a:rPr lang="en-US" dirty="0" err="1"/>
              <a:t>menirukan</a:t>
            </a:r>
            <a:r>
              <a:rPr lang="en-US" dirty="0"/>
              <a:t> </a:t>
            </a:r>
            <a:r>
              <a:rPr lang="en-US" dirty="0" err="1"/>
              <a:t>laras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karawitan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pleng</a:t>
            </a:r>
            <a:r>
              <a:rPr lang="en-US" dirty="0"/>
              <a:t>, </a:t>
            </a:r>
            <a:r>
              <a:rPr lang="en-US" dirty="0" err="1"/>
              <a:t>sasap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blero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estetika</a:t>
            </a:r>
            <a:r>
              <a:rPr lang="en-US" dirty="0"/>
              <a:t> vocal </a:t>
            </a:r>
            <a:r>
              <a:rPr lang="en-US" dirty="0" err="1"/>
              <a:t>tertentu</a:t>
            </a:r>
            <a:r>
              <a:rPr lang="en-US" dirty="0"/>
              <a:t> (</a:t>
            </a:r>
            <a:r>
              <a:rPr lang="en-US" dirty="0" err="1"/>
              <a:t>dalang</a:t>
            </a:r>
            <a:r>
              <a:rPr lang="en-US" dirty="0"/>
              <a:t>), </a:t>
            </a:r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suara-suara</a:t>
            </a:r>
            <a:r>
              <a:rPr lang="en-US" dirty="0"/>
              <a:t> </a:t>
            </a:r>
            <a:r>
              <a:rPr lang="en-US" dirty="0" err="1"/>
              <a:t>sasap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estetika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menirukan</a:t>
            </a:r>
            <a:r>
              <a:rPr lang="en-US" dirty="0"/>
              <a:t> nada/ </a:t>
            </a:r>
            <a:r>
              <a:rPr lang="en-US" dirty="0" err="1"/>
              <a:t>laras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399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AU" dirty="0" err="1"/>
              <a:t>Ketepatan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kesesuaian</a:t>
            </a:r>
            <a:r>
              <a:rPr lang="en-AU" dirty="0"/>
              <a:t> </a:t>
            </a:r>
            <a:r>
              <a:rPr lang="en-AU" dirty="0" err="1"/>
              <a:t>menirukan</a:t>
            </a:r>
            <a:r>
              <a:rPr lang="en-AU" dirty="0"/>
              <a:t> </a:t>
            </a:r>
            <a:r>
              <a:rPr lang="en-AU" dirty="0" err="1"/>
              <a:t>artikulasi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bentuk</a:t>
            </a:r>
            <a:r>
              <a:rPr lang="en-AU" dirty="0"/>
              <a:t> </a:t>
            </a:r>
            <a:r>
              <a:rPr lang="en-AU" dirty="0" err="1"/>
              <a:t>macapat</a:t>
            </a:r>
            <a:r>
              <a:rPr lang="en-AU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ketepatan</a:t>
            </a:r>
            <a:r>
              <a:rPr lang="en-US" dirty="0"/>
              <a:t> nada/ </a:t>
            </a:r>
            <a:r>
              <a:rPr lang="en-US" dirty="0" err="1"/>
              <a:t>laras</a:t>
            </a:r>
            <a:r>
              <a:rPr lang="en-US" dirty="0"/>
              <a:t>, </a:t>
            </a:r>
            <a:r>
              <a:rPr lang="en-US" dirty="0" err="1"/>
              <a:t>artikulasi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. </a:t>
            </a:r>
            <a:r>
              <a:rPr lang="en-US" dirty="0" err="1"/>
              <a:t>Artikulasi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KBBI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lafal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pengucapakn</a:t>
            </a:r>
            <a:r>
              <a:rPr lang="en-US" dirty="0"/>
              <a:t> kata (</a:t>
            </a:r>
            <a:r>
              <a:rPr lang="en-US" u="sng" dirty="0">
                <a:hlinkClick r:id="rId2"/>
              </a:rPr>
              <a:t>https://kbbi.kemdikbud.go.id/entri/Artikulasi</a:t>
            </a:r>
            <a:r>
              <a:rPr lang="en-US" dirty="0"/>
              <a:t>).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kata </a:t>
            </a:r>
            <a:r>
              <a:rPr lang="en-US" dirty="0" err="1"/>
              <a:t>artikulasi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pula </a:t>
            </a:r>
            <a:r>
              <a:rPr lang="en-US" dirty="0" err="1"/>
              <a:t>dengan</a:t>
            </a:r>
            <a:r>
              <a:rPr lang="en-US" dirty="0"/>
              <a:t> kata-kata/ </a:t>
            </a:r>
            <a:r>
              <a:rPr lang="en-US" dirty="0" err="1"/>
              <a:t>syair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.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pertunjukan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(</a:t>
            </a:r>
            <a:r>
              <a:rPr lang="en-US" dirty="0" err="1"/>
              <a:t>kuno</a:t>
            </a:r>
            <a:r>
              <a:rPr lang="en-US" dirty="0"/>
              <a:t>, </a:t>
            </a:r>
            <a:r>
              <a:rPr lang="en-US" dirty="0" err="1"/>
              <a:t>tengah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). </a:t>
            </a:r>
            <a:r>
              <a:rPr lang="en-US" dirty="0" err="1"/>
              <a:t>Huruf</a:t>
            </a:r>
            <a:r>
              <a:rPr lang="en-US" dirty="0"/>
              <a:t> vocal di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memilii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vocal di </a:t>
            </a:r>
            <a:r>
              <a:rPr lang="en-US" dirty="0" err="1"/>
              <a:t>bahasa</a:t>
            </a:r>
            <a:r>
              <a:rPr lang="en-US" dirty="0"/>
              <a:t> Indonesia.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penyajiannya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vokabuler</a:t>
            </a:r>
            <a:r>
              <a:rPr lang="en-US" dirty="0"/>
              <a:t> kata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. </a:t>
            </a:r>
            <a:r>
              <a:rPr lang="en-US" dirty="0" err="1"/>
              <a:t>Estetika</a:t>
            </a:r>
            <a:r>
              <a:rPr lang="en-US" dirty="0"/>
              <a:t> </a:t>
            </a:r>
            <a:r>
              <a:rPr lang="en-US" dirty="0" err="1"/>
              <a:t>artikulasi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artikulasi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over. </a:t>
            </a:r>
            <a:r>
              <a:rPr lang="en-US" dirty="0" err="1"/>
              <a:t>Penekanannya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kejelasan</a:t>
            </a:r>
            <a:r>
              <a:rPr lang="en-US" dirty="0"/>
              <a:t> kata-kata.</a:t>
            </a:r>
          </a:p>
        </p:txBody>
      </p:sp>
    </p:spTree>
    <p:extLst>
      <p:ext uri="{BB962C8B-B14F-4D97-AF65-F5344CB8AC3E}">
        <p14:creationId xmlns:p14="http://schemas.microsoft.com/office/powerpoint/2010/main" val="1577513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AU" b="1" dirty="0" err="1"/>
              <a:t>Ketepatan</a:t>
            </a:r>
            <a:r>
              <a:rPr lang="en-AU" b="1" dirty="0"/>
              <a:t> </a:t>
            </a:r>
            <a:r>
              <a:rPr lang="en-AU" b="1" dirty="0" err="1"/>
              <a:t>dan</a:t>
            </a:r>
            <a:r>
              <a:rPr lang="en-AU" b="1" dirty="0"/>
              <a:t> </a:t>
            </a:r>
            <a:r>
              <a:rPr lang="en-AU" b="1" dirty="0" err="1"/>
              <a:t>kesesuaian</a:t>
            </a:r>
            <a:r>
              <a:rPr lang="en-AU" b="1" dirty="0"/>
              <a:t> </a:t>
            </a:r>
            <a:r>
              <a:rPr lang="en-AU" b="1" dirty="0" err="1"/>
              <a:t>menirukan</a:t>
            </a:r>
            <a:r>
              <a:rPr lang="en-AU" b="1" dirty="0"/>
              <a:t> </a:t>
            </a:r>
            <a:r>
              <a:rPr lang="en-AU" b="1" dirty="0" err="1"/>
              <a:t>luluh</a:t>
            </a:r>
            <a:r>
              <a:rPr lang="en-AU" b="1" dirty="0"/>
              <a:t> </a:t>
            </a:r>
            <a:r>
              <a:rPr lang="en-AU" b="1" dirty="0" err="1"/>
              <a:t>lagu</a:t>
            </a:r>
            <a:r>
              <a:rPr lang="en-AU" b="1" dirty="0"/>
              <a:t> </a:t>
            </a:r>
            <a:r>
              <a:rPr lang="en-AU" b="1" dirty="0" err="1"/>
              <a:t>dan</a:t>
            </a:r>
            <a:r>
              <a:rPr lang="en-AU" b="1" dirty="0"/>
              <a:t> </a:t>
            </a:r>
            <a:r>
              <a:rPr lang="en-AU" b="1" dirty="0" err="1"/>
              <a:t>luluh</a:t>
            </a:r>
            <a:r>
              <a:rPr lang="en-AU" b="1" dirty="0"/>
              <a:t> </a:t>
            </a:r>
            <a:r>
              <a:rPr lang="en-AU" b="1" dirty="0" err="1"/>
              <a:t>tembung</a:t>
            </a:r>
            <a:r>
              <a:rPr lang="en-AU" b="1" dirty="0"/>
              <a:t> </a:t>
            </a:r>
            <a:r>
              <a:rPr lang="en-AU" b="1" dirty="0" err="1"/>
              <a:t>tembang</a:t>
            </a:r>
            <a:r>
              <a:rPr lang="en-AU" b="1" dirty="0"/>
              <a:t> </a:t>
            </a:r>
            <a:r>
              <a:rPr lang="en-AU" b="1" dirty="0" err="1"/>
              <a:t>waosan</a:t>
            </a:r>
            <a:r>
              <a:rPr lang="en-AU" b="1" dirty="0"/>
              <a:t> </a:t>
            </a:r>
            <a:r>
              <a:rPr lang="en-AU" b="1" dirty="0" err="1"/>
              <a:t>bentuk</a:t>
            </a:r>
            <a:r>
              <a:rPr lang="en-AU" b="1" dirty="0"/>
              <a:t> </a:t>
            </a:r>
            <a:r>
              <a:rPr lang="en-AU" b="1" dirty="0" err="1"/>
              <a:t>macapat</a:t>
            </a:r>
            <a:r>
              <a:rPr lang="en-AU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luluh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luluh</a:t>
            </a:r>
            <a:r>
              <a:rPr lang="en-US" dirty="0"/>
              <a:t> </a:t>
            </a:r>
            <a:r>
              <a:rPr lang="en-US" dirty="0" err="1"/>
              <a:t>tembung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membekali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“</a:t>
            </a:r>
            <a:r>
              <a:rPr lang="en-US" dirty="0" err="1"/>
              <a:t>sastra</a:t>
            </a:r>
            <a:r>
              <a:rPr lang="en-US" dirty="0"/>
              <a:t> </a:t>
            </a:r>
            <a:r>
              <a:rPr lang="en-US" dirty="0" err="1"/>
              <a:t>kaweungku</a:t>
            </a:r>
            <a:r>
              <a:rPr lang="en-US" dirty="0"/>
              <a:t> 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kawengku</a:t>
            </a:r>
            <a:r>
              <a:rPr lang="en-US" dirty="0"/>
              <a:t> 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”. Kata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yang </a:t>
            </a:r>
            <a:r>
              <a:rPr lang="en-US" dirty="0" err="1"/>
              <a:t>penekanannya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penekanan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.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menafsirkan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luluh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luluh</a:t>
            </a:r>
            <a:r>
              <a:rPr lang="en-US" dirty="0"/>
              <a:t> </a:t>
            </a:r>
            <a:r>
              <a:rPr lang="en-US" dirty="0" err="1"/>
              <a:t>tembung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577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AU" b="1" dirty="0" err="1"/>
              <a:t>Ketepatan</a:t>
            </a:r>
            <a:r>
              <a:rPr lang="en-AU" b="1" dirty="0"/>
              <a:t> </a:t>
            </a:r>
            <a:r>
              <a:rPr lang="en-AU" b="1" dirty="0" err="1"/>
              <a:t>dan</a:t>
            </a:r>
            <a:r>
              <a:rPr lang="en-AU" b="1" dirty="0"/>
              <a:t> </a:t>
            </a:r>
            <a:r>
              <a:rPr lang="en-AU" b="1" dirty="0" err="1"/>
              <a:t>kesesuaian</a:t>
            </a:r>
            <a:r>
              <a:rPr lang="en-AU" b="1" dirty="0"/>
              <a:t> </a:t>
            </a:r>
            <a:r>
              <a:rPr lang="en-AU" b="1" dirty="0" err="1"/>
              <a:t>menirukan</a:t>
            </a:r>
            <a:r>
              <a:rPr lang="en-AU" b="1" dirty="0"/>
              <a:t> </a:t>
            </a:r>
            <a:r>
              <a:rPr lang="en-AU" b="1" dirty="0" err="1"/>
              <a:t>intonasi</a:t>
            </a:r>
            <a:r>
              <a:rPr lang="en-AU" b="1" dirty="0"/>
              <a:t> </a:t>
            </a:r>
            <a:r>
              <a:rPr lang="en-AU" b="1" dirty="0" err="1"/>
              <a:t>tembang</a:t>
            </a:r>
            <a:r>
              <a:rPr lang="en-AU" b="1" dirty="0"/>
              <a:t> </a:t>
            </a:r>
            <a:r>
              <a:rPr lang="en-AU" b="1" dirty="0" err="1"/>
              <a:t>waosan</a:t>
            </a:r>
            <a:r>
              <a:rPr lang="en-AU" b="1" dirty="0"/>
              <a:t> </a:t>
            </a:r>
            <a:r>
              <a:rPr lang="en-AU" b="1" dirty="0" err="1"/>
              <a:t>bentuk</a:t>
            </a:r>
            <a:r>
              <a:rPr lang="en-AU" b="1" dirty="0"/>
              <a:t> </a:t>
            </a:r>
            <a:r>
              <a:rPr lang="en-AU" b="1" dirty="0" err="1" smtClean="0"/>
              <a:t>macapat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Intonasi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KBBI </a:t>
            </a:r>
            <a:r>
              <a:rPr lang="en-US" dirty="0" err="1"/>
              <a:t>Kemendikbud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nada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penyanyi</a:t>
            </a:r>
            <a:r>
              <a:rPr lang="en-US" dirty="0"/>
              <a:t> (</a:t>
            </a:r>
            <a:r>
              <a:rPr lang="en-US" u="sng" dirty="0">
                <a:hlinkClick r:id="rId2"/>
              </a:rPr>
              <a:t>https://kbbi.kemdikbud.go.id/entri/Intonasi</a:t>
            </a:r>
            <a:r>
              <a:rPr lang="en-US" dirty="0"/>
              <a:t>).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intonasi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. </a:t>
            </a:r>
            <a:r>
              <a:rPr lang="en-US" dirty="0" err="1"/>
              <a:t>Intonasi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dimaknai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rendahnya</a:t>
            </a:r>
            <a:r>
              <a:rPr lang="en-US" dirty="0"/>
              <a:t> nada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tebal</a:t>
            </a:r>
            <a:r>
              <a:rPr lang="en-US" dirty="0"/>
              <a:t> </a:t>
            </a:r>
            <a:r>
              <a:rPr lang="en-US" dirty="0" err="1"/>
              <a:t>tipisnya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nantinya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29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AU" b="1" dirty="0" err="1"/>
              <a:t>Ketepatan</a:t>
            </a:r>
            <a:r>
              <a:rPr lang="en-AU" b="1" dirty="0"/>
              <a:t> </a:t>
            </a:r>
            <a:r>
              <a:rPr lang="en-AU" b="1" dirty="0" err="1"/>
              <a:t>dan</a:t>
            </a:r>
            <a:r>
              <a:rPr lang="en-AU" b="1" dirty="0"/>
              <a:t> </a:t>
            </a:r>
            <a:r>
              <a:rPr lang="en-AU" b="1" dirty="0" err="1"/>
              <a:t>kesesuaian</a:t>
            </a:r>
            <a:r>
              <a:rPr lang="en-AU" b="1" dirty="0"/>
              <a:t> </a:t>
            </a:r>
            <a:r>
              <a:rPr lang="en-AU" b="1" dirty="0" err="1"/>
              <a:t>menirukan</a:t>
            </a:r>
            <a:r>
              <a:rPr lang="en-AU" b="1" dirty="0"/>
              <a:t>  </a:t>
            </a:r>
            <a:r>
              <a:rPr lang="en-AU" b="1" dirty="0" err="1"/>
              <a:t>dinamika</a:t>
            </a:r>
            <a:r>
              <a:rPr lang="en-AU" b="1" dirty="0"/>
              <a:t> </a:t>
            </a:r>
            <a:r>
              <a:rPr lang="en-AU" b="1" dirty="0" err="1"/>
              <a:t>dan</a:t>
            </a:r>
            <a:r>
              <a:rPr lang="en-AU" b="1" dirty="0"/>
              <a:t> </a:t>
            </a:r>
            <a:r>
              <a:rPr lang="en-AU" b="1" dirty="0" err="1"/>
              <a:t>karakter</a:t>
            </a:r>
            <a:r>
              <a:rPr lang="en-AU" b="1" dirty="0"/>
              <a:t> </a:t>
            </a:r>
            <a:r>
              <a:rPr lang="en-AU" b="1" dirty="0" err="1"/>
              <a:t>tembang</a:t>
            </a:r>
            <a:r>
              <a:rPr lang="en-AU" b="1" dirty="0"/>
              <a:t> </a:t>
            </a:r>
            <a:r>
              <a:rPr lang="en-AU" b="1" dirty="0" err="1"/>
              <a:t>waosan</a:t>
            </a:r>
            <a:r>
              <a:rPr lang="en-AU" b="1" dirty="0"/>
              <a:t> </a:t>
            </a:r>
            <a:r>
              <a:rPr lang="en-AU" b="1" dirty="0" err="1"/>
              <a:t>bentuk</a:t>
            </a:r>
            <a:r>
              <a:rPr lang="en-AU" b="1" dirty="0"/>
              <a:t> </a:t>
            </a:r>
            <a:r>
              <a:rPr lang="en-AU" b="1" dirty="0" err="1"/>
              <a:t>macapat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penyaji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disinggung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pertunjukan</a:t>
            </a:r>
            <a:r>
              <a:rPr lang="en-US" dirty="0"/>
              <a:t> lain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,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estetika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. </a:t>
            </a:r>
            <a:r>
              <a:rPr lang="en-US" dirty="0" err="1"/>
              <a:t>Karakteristiknya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konvensi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melekat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Asmandana</a:t>
            </a:r>
            <a:r>
              <a:rPr lang="en-US" dirty="0"/>
              <a:t> </a:t>
            </a:r>
            <a:r>
              <a:rPr lang="en-US" dirty="0" err="1"/>
              <a:t>identik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rasa-rasa </a:t>
            </a:r>
            <a:r>
              <a:rPr lang="en-US" dirty="0" err="1"/>
              <a:t>kasmaran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baca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Puji</a:t>
            </a:r>
            <a:r>
              <a:rPr lang="en-US" dirty="0"/>
              <a:t> Anti </a:t>
            </a:r>
            <a:r>
              <a:rPr lang="en-US" dirty="0" err="1"/>
              <a:t>dan</a:t>
            </a:r>
            <a:r>
              <a:rPr lang="en-US" dirty="0"/>
              <a:t> Tri Anita di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Deiksis</a:t>
            </a:r>
            <a:r>
              <a:rPr lang="en-US" dirty="0"/>
              <a:t> Vol. 11 No. 01 </a:t>
            </a:r>
            <a:r>
              <a:rPr lang="en-US" dirty="0" err="1"/>
              <a:t>hal</a:t>
            </a:r>
            <a:r>
              <a:rPr lang="en-US" dirty="0"/>
              <a:t>. 77-85 </a:t>
            </a:r>
            <a:r>
              <a:rPr lang="en-US" dirty="0" err="1"/>
              <a:t>berjudul</a:t>
            </a:r>
            <a:r>
              <a:rPr lang="en-US" dirty="0"/>
              <a:t> “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Macapat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” (</a:t>
            </a:r>
            <a:r>
              <a:rPr lang="en-US" dirty="0" err="1"/>
              <a:t>Puji</a:t>
            </a:r>
            <a:r>
              <a:rPr lang="en-US" dirty="0"/>
              <a:t> </a:t>
            </a:r>
            <a:r>
              <a:rPr lang="en-US" dirty="0" err="1"/>
              <a:t>Anto</a:t>
            </a:r>
            <a:r>
              <a:rPr lang="en-US" dirty="0"/>
              <a:t>, Tri Anita, 2019 : 77-85). </a:t>
            </a:r>
          </a:p>
        </p:txBody>
      </p:sp>
    </p:spTree>
    <p:extLst>
      <p:ext uri="{BB962C8B-B14F-4D97-AF65-F5344CB8AC3E}">
        <p14:creationId xmlns:p14="http://schemas.microsoft.com/office/powerpoint/2010/main" val="1495420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Macapat</a:t>
            </a:r>
            <a:r>
              <a:rPr lang="en-US" dirty="0" smtClean="0"/>
              <a:t> </a:t>
            </a:r>
            <a:r>
              <a:rPr lang="en-US" dirty="0" err="1" smtClean="0"/>
              <a:t>Asmaradana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 </a:t>
            </a:r>
            <a:r>
              <a:rPr lang="en-US" dirty="0" err="1"/>
              <a:t>Asmaradana</a:t>
            </a:r>
            <a:r>
              <a:rPr lang="en-US" dirty="0"/>
              <a:t>.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macapat</a:t>
            </a:r>
            <a:r>
              <a:rPr lang="en-US" dirty="0"/>
              <a:t> </a:t>
            </a:r>
            <a:r>
              <a:rPr lang="en-US" dirty="0" err="1"/>
              <a:t>Asmaradana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puisi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Mangkunegara</a:t>
            </a:r>
            <a:r>
              <a:rPr lang="en-US" dirty="0"/>
              <a:t> IV. </a:t>
            </a:r>
            <a:r>
              <a:rPr lang="en-US" dirty="0" err="1"/>
              <a:t>Mangkunegara</a:t>
            </a:r>
            <a:r>
              <a:rPr lang="en-US" dirty="0"/>
              <a:t> IV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1811-1881. </a:t>
            </a:r>
            <a:r>
              <a:rPr lang="en-US" dirty="0" err="1"/>
              <a:t>Mangkunegara</a:t>
            </a:r>
            <a:r>
              <a:rPr lang="en-US" dirty="0"/>
              <a:t> IV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sastrawan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.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macapat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.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200an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,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macapat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antusias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 Hal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diwujudkan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masuknya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macapat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Asmaradana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asmara</a:t>
            </a:r>
            <a:r>
              <a:rPr lang="en-US" dirty="0"/>
              <a:t>. </a:t>
            </a:r>
            <a:r>
              <a:rPr lang="en-US" dirty="0" err="1"/>
              <a:t>Asmaradana</a:t>
            </a:r>
            <a:r>
              <a:rPr lang="en-US" dirty="0"/>
              <a:t> </a:t>
            </a:r>
            <a:r>
              <a:rPr lang="en-US" dirty="0" err="1"/>
              <a:t>bermakna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 </a:t>
            </a:r>
            <a:r>
              <a:rPr lang="en-US" dirty="0" err="1"/>
              <a:t>asmara</a:t>
            </a:r>
            <a:r>
              <a:rPr lang="en-US" dirty="0"/>
              <a:t>. </a:t>
            </a:r>
            <a:r>
              <a:rPr lang="en-US" dirty="0" err="1"/>
              <a:t>Intrik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asmara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inspirasi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serupa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lain (Sri Lestari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Sigit</a:t>
            </a:r>
            <a:r>
              <a:rPr lang="en-US" dirty="0"/>
              <a:t> </a:t>
            </a:r>
            <a:r>
              <a:rPr lang="en-US" dirty="0" err="1"/>
              <a:t>Arif</a:t>
            </a:r>
            <a:r>
              <a:rPr lang="en-US" dirty="0"/>
              <a:t> </a:t>
            </a:r>
            <a:r>
              <a:rPr lang="en-US" dirty="0" err="1"/>
              <a:t>Wibowo</a:t>
            </a:r>
            <a:r>
              <a:rPr lang="en-US" dirty="0"/>
              <a:t>, 2017).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91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1187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Tembang Waosan  Pertemuan III</vt:lpstr>
      <vt:lpstr>Capaian Pembelajaran Mata Kuliah</vt:lpstr>
      <vt:lpstr>Keterampilan teknik pernafasan tembang waosan bentuk macapat  </vt:lpstr>
      <vt:lpstr>Ketepatan dan kesesuaian menirukan nada/ laras tembang waosan bentuk macapat </vt:lpstr>
      <vt:lpstr>Ketepatan dan kesesuaian menirukan artikulasi tembang waosan bentuk macapat </vt:lpstr>
      <vt:lpstr>Ketepatan dan kesesuaian menirukan luluh lagu dan luluh tembung tembang waosan bentuk macapat </vt:lpstr>
      <vt:lpstr>Ketepatan dan kesesuaian menirukan intonasi tembang waosan bentuk macapat</vt:lpstr>
      <vt:lpstr>Ketepatan dan kesesuaian menirukan  dinamika dan karakter tembang waosan bentuk macapat</vt:lpstr>
      <vt:lpstr>Tembang Macapat Asmaradana</vt:lpstr>
      <vt:lpstr>Notasi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Tembang Waosan  Pertemuan III</dc:title>
  <dc:creator>acer</dc:creator>
  <cp:lastModifiedBy>acer</cp:lastModifiedBy>
  <cp:revision>1</cp:revision>
  <dcterms:created xsi:type="dcterms:W3CDTF">2020-10-22T05:39:28Z</dcterms:created>
  <dcterms:modified xsi:type="dcterms:W3CDTF">2020-10-22T05:42:08Z</dcterms:modified>
</cp:coreProperties>
</file>