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197301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332208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7390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4237173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3441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121559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18325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46308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361149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CB97A-2682-4FE2-ACB7-934EA19D1A93}" type="datetimeFigureOut">
              <a:rPr lang="id-ID" smtClean="0"/>
              <a:t>18/10/2020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10963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9CB97A-2682-4FE2-ACB7-934EA19D1A93}" type="datetimeFigureOut">
              <a:rPr lang="id-ID" smtClean="0"/>
              <a:t>18/10/2020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378496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9CB97A-2682-4FE2-ACB7-934EA19D1A93}" type="datetimeFigureOut">
              <a:rPr lang="id-ID" smtClean="0"/>
              <a:t>18/10/2020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286942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9CB97A-2682-4FE2-ACB7-934EA19D1A93}" type="datetimeFigureOut">
              <a:rPr lang="id-ID" smtClean="0"/>
              <a:t>18/10/2020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130746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CB97A-2682-4FE2-ACB7-934EA19D1A93}" type="datetimeFigureOut">
              <a:rPr lang="id-ID" smtClean="0"/>
              <a:t>18/10/2020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133141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9CB97A-2682-4FE2-ACB7-934EA19D1A93}" type="datetimeFigureOut">
              <a:rPr lang="id-ID" smtClean="0"/>
              <a:t>18/10/2020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79106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9CB97A-2682-4FE2-ACB7-934EA19D1A93}" type="datetimeFigureOut">
              <a:rPr lang="id-ID" smtClean="0"/>
              <a:t>18/10/2020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7BDD79-2059-47F9-B57B-E805A08CF9DB}" type="slidenum">
              <a:rPr lang="id-ID" smtClean="0"/>
              <a:t>‹#›</a:t>
            </a:fld>
            <a:endParaRPr lang="id-ID"/>
          </a:p>
        </p:txBody>
      </p:sp>
    </p:spTree>
    <p:extLst>
      <p:ext uri="{BB962C8B-B14F-4D97-AF65-F5344CB8AC3E}">
        <p14:creationId xmlns:p14="http://schemas.microsoft.com/office/powerpoint/2010/main" val="45002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9CB97A-2682-4FE2-ACB7-934EA19D1A93}" type="datetimeFigureOut">
              <a:rPr lang="id-ID" smtClean="0"/>
              <a:t>18/10/2020</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7BDD79-2059-47F9-B57B-E805A08CF9DB}" type="slidenum">
              <a:rPr lang="id-ID" smtClean="0"/>
              <a:t>‹#›</a:t>
            </a:fld>
            <a:endParaRPr lang="id-ID"/>
          </a:p>
        </p:txBody>
      </p:sp>
    </p:spTree>
    <p:extLst>
      <p:ext uri="{BB962C8B-B14F-4D97-AF65-F5344CB8AC3E}">
        <p14:creationId xmlns:p14="http://schemas.microsoft.com/office/powerpoint/2010/main" val="1029203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400" dirty="0" smtClean="0">
                <a:latin typeface="Nyala" panose="02000504070300020003" pitchFamily="2" charset="0"/>
              </a:rPr>
              <a:t>Teknik Vokal</a:t>
            </a:r>
            <a:br>
              <a:rPr lang="id-ID" sz="4400" dirty="0" smtClean="0">
                <a:latin typeface="Nyala" panose="02000504070300020003" pitchFamily="2" charset="0"/>
              </a:rPr>
            </a:br>
            <a:r>
              <a:rPr lang="id-ID" sz="4400" dirty="0" smtClean="0">
                <a:latin typeface="Nyala" panose="02000504070300020003" pitchFamily="2" charset="0"/>
              </a:rPr>
              <a:t>Tembang Waosan</a:t>
            </a:r>
            <a:endParaRPr lang="id-ID" sz="4400" dirty="0">
              <a:latin typeface="Nyala" panose="02000504070300020003" pitchFamily="2" charset="0"/>
            </a:endParaRPr>
          </a:p>
        </p:txBody>
      </p:sp>
      <p:sp>
        <p:nvSpPr>
          <p:cNvPr id="3" name="Subtitle 2"/>
          <p:cNvSpPr>
            <a:spLocks noGrp="1"/>
          </p:cNvSpPr>
          <p:nvPr>
            <p:ph type="subTitle" idx="1"/>
          </p:nvPr>
        </p:nvSpPr>
        <p:spPr/>
        <p:txBody>
          <a:bodyPr>
            <a:normAutofit fontScale="25000" lnSpcReduction="20000"/>
          </a:bodyPr>
          <a:lstStyle/>
          <a:p>
            <a:endParaRPr lang="id-ID" dirty="0" smtClean="0"/>
          </a:p>
          <a:p>
            <a:endParaRPr lang="id-ID" dirty="0"/>
          </a:p>
          <a:p>
            <a:endParaRPr lang="id-ID" dirty="0" smtClean="0"/>
          </a:p>
          <a:p>
            <a:endParaRPr lang="id-ID" dirty="0" smtClean="0"/>
          </a:p>
          <a:p>
            <a:endParaRPr lang="id-ID" dirty="0"/>
          </a:p>
          <a:p>
            <a:pPr algn="r"/>
            <a:r>
              <a:rPr lang="id-ID" sz="9600" b="1" dirty="0" smtClean="0">
                <a:latin typeface="Nyala" panose="02000504070300020003" pitchFamily="2" charset="0"/>
              </a:rPr>
              <a:t>Pertemuan Minggu ke-9</a:t>
            </a:r>
          </a:p>
        </p:txBody>
      </p:sp>
    </p:spTree>
    <p:extLst>
      <p:ext uri="{BB962C8B-B14F-4D97-AF65-F5344CB8AC3E}">
        <p14:creationId xmlns:p14="http://schemas.microsoft.com/office/powerpoint/2010/main" val="3762602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Nyala" panose="02000504070300020003" pitchFamily="2" charset="0"/>
              </a:rPr>
              <a:t>Definisi Teknik Vokal</a:t>
            </a:r>
            <a:endParaRPr lang="id-ID" dirty="0">
              <a:latin typeface="Nyala" panose="02000504070300020003" pitchFamily="2" charset="0"/>
            </a:endParaRPr>
          </a:p>
        </p:txBody>
      </p:sp>
      <p:sp>
        <p:nvSpPr>
          <p:cNvPr id="3" name="Content Placeholder 2"/>
          <p:cNvSpPr>
            <a:spLocks noGrp="1"/>
          </p:cNvSpPr>
          <p:nvPr>
            <p:ph idx="1"/>
          </p:nvPr>
        </p:nvSpPr>
        <p:spPr/>
        <p:txBody>
          <a:bodyPr/>
          <a:lstStyle/>
          <a:p>
            <a:pPr algn="just"/>
            <a:r>
              <a:rPr lang="id-ID" b="1" dirty="0" smtClean="0"/>
              <a:t>Teknik Vokal</a:t>
            </a:r>
            <a:r>
              <a:rPr lang="id-ID" dirty="0" smtClean="0"/>
              <a:t> adalah cara untuk memproduksi suara yang baik dan efisien, sehingga suara yang keluar terdenga jelas, indah, merdu, nyaring, dan tentu memiliki nilai teknik dalam bernyanyi atau </a:t>
            </a:r>
            <a:r>
              <a:rPr lang="id-ID" i="1" dirty="0" smtClean="0"/>
              <a:t>nembang</a:t>
            </a:r>
            <a:r>
              <a:rPr lang="id-ID" dirty="0" smtClean="0"/>
              <a:t>.</a:t>
            </a:r>
          </a:p>
          <a:p>
            <a:endParaRPr lang="id-ID" dirty="0"/>
          </a:p>
        </p:txBody>
      </p:sp>
    </p:spTree>
    <p:extLst>
      <p:ext uri="{BB962C8B-B14F-4D97-AF65-F5344CB8AC3E}">
        <p14:creationId xmlns:p14="http://schemas.microsoft.com/office/powerpoint/2010/main" val="3097403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Unsur-unsur teknik vokal</a:t>
            </a:r>
            <a:endParaRPr lang="id-ID" dirty="0"/>
          </a:p>
        </p:txBody>
      </p:sp>
      <p:sp>
        <p:nvSpPr>
          <p:cNvPr id="3" name="Content Placeholder 2"/>
          <p:cNvSpPr>
            <a:spLocks noGrp="1"/>
          </p:cNvSpPr>
          <p:nvPr>
            <p:ph idx="1"/>
          </p:nvPr>
        </p:nvSpPr>
        <p:spPr/>
        <p:txBody>
          <a:bodyPr/>
          <a:lstStyle/>
          <a:p>
            <a:pPr marL="0" indent="0">
              <a:buNone/>
            </a:pPr>
            <a:r>
              <a:rPr lang="id-ID" dirty="0" smtClean="0"/>
              <a:t>Selain ditentukan oleh organ-organ tubuh, mutu dan pembentukan suara manusia juga didukung oleh beberapa unsur-unsur teknik vokal, diantaranya:</a:t>
            </a:r>
          </a:p>
          <a:p>
            <a:pPr>
              <a:buFont typeface="Wingdings" panose="05000000000000000000" pitchFamily="2" charset="2"/>
              <a:buChar char="ü"/>
            </a:pPr>
            <a:r>
              <a:rPr lang="id-ID" dirty="0" smtClean="0"/>
              <a:t>Artikulasi</a:t>
            </a:r>
          </a:p>
          <a:p>
            <a:pPr>
              <a:buFont typeface="Wingdings" panose="05000000000000000000" pitchFamily="2" charset="2"/>
              <a:buChar char="ü"/>
            </a:pPr>
            <a:r>
              <a:rPr lang="id-ID" dirty="0" smtClean="0"/>
              <a:t>Pernafasan</a:t>
            </a:r>
          </a:p>
          <a:p>
            <a:pPr>
              <a:buFont typeface="Wingdings" panose="05000000000000000000" pitchFamily="2" charset="2"/>
              <a:buChar char="ü"/>
            </a:pPr>
            <a:r>
              <a:rPr lang="id-ID" dirty="0" smtClean="0"/>
              <a:t>Intonasi</a:t>
            </a:r>
            <a:endParaRPr lang="id-ID" dirty="0"/>
          </a:p>
        </p:txBody>
      </p:sp>
    </p:spTree>
    <p:extLst>
      <p:ext uri="{BB962C8B-B14F-4D97-AF65-F5344CB8AC3E}">
        <p14:creationId xmlns:p14="http://schemas.microsoft.com/office/powerpoint/2010/main" val="152673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Artikulasi</a:t>
            </a:r>
            <a:endParaRPr lang="id-ID" dirty="0"/>
          </a:p>
        </p:txBody>
      </p:sp>
      <p:sp>
        <p:nvSpPr>
          <p:cNvPr id="3" name="Content Placeholder 2"/>
          <p:cNvSpPr>
            <a:spLocks noGrp="1"/>
          </p:cNvSpPr>
          <p:nvPr>
            <p:ph idx="1"/>
          </p:nvPr>
        </p:nvSpPr>
        <p:spPr/>
        <p:txBody>
          <a:bodyPr/>
          <a:lstStyle/>
          <a:p>
            <a:r>
              <a:rPr lang="id-ID" dirty="0" smtClean="0"/>
              <a:t>Merupakan cara pengucapan kata demi kata maupun huruf demi huruf dengan jelas dan benar.</a:t>
            </a:r>
          </a:p>
          <a:p>
            <a:r>
              <a:rPr lang="id-ID" dirty="0" smtClean="0"/>
              <a:t>Faktor yang perlu diperhatikan untuk mendapatkan artikulasi, sebagai berikut:</a:t>
            </a:r>
          </a:p>
          <a:p>
            <a:pPr marL="804863" indent="-273050">
              <a:buFont typeface="Wingdings" panose="05000000000000000000" pitchFamily="2" charset="2"/>
              <a:buChar char="ü"/>
            </a:pPr>
            <a:r>
              <a:rPr lang="id-ID" dirty="0" smtClean="0"/>
              <a:t> Sikap badan yang baik dan benar pada saat </a:t>
            </a:r>
            <a:r>
              <a:rPr lang="id-ID" i="1" dirty="0" smtClean="0"/>
              <a:t>nembang</a:t>
            </a:r>
          </a:p>
          <a:p>
            <a:pPr marL="804863" indent="-273050">
              <a:buFont typeface="Wingdings" panose="05000000000000000000" pitchFamily="2" charset="2"/>
              <a:buChar char="ü"/>
            </a:pPr>
            <a:r>
              <a:rPr lang="id-ID" i="1" dirty="0"/>
              <a:t> </a:t>
            </a:r>
            <a:r>
              <a:rPr lang="id-ID" dirty="0" smtClean="0"/>
              <a:t>Posisi mulut yang baik dan benar pada saat </a:t>
            </a:r>
            <a:r>
              <a:rPr lang="id-ID" i="1" dirty="0" smtClean="0"/>
              <a:t>nembang</a:t>
            </a:r>
          </a:p>
          <a:p>
            <a:pPr marL="804863" indent="-273050">
              <a:buFont typeface="Wingdings" panose="05000000000000000000" pitchFamily="2" charset="2"/>
              <a:buChar char="ü"/>
            </a:pPr>
            <a:r>
              <a:rPr lang="id-ID" i="1" dirty="0"/>
              <a:t> </a:t>
            </a:r>
            <a:r>
              <a:rPr lang="id-ID" dirty="0" smtClean="0"/>
              <a:t>Latihan vokalisis: teknik pembentukan bunyi vokal dan bunyi konsonan</a:t>
            </a:r>
          </a:p>
          <a:p>
            <a:pPr marL="531813" indent="0">
              <a:buNone/>
            </a:pPr>
            <a:endParaRPr lang="id-ID" dirty="0"/>
          </a:p>
        </p:txBody>
      </p:sp>
    </p:spTree>
    <p:extLst>
      <p:ext uri="{BB962C8B-B14F-4D97-AF65-F5344CB8AC3E}">
        <p14:creationId xmlns:p14="http://schemas.microsoft.com/office/powerpoint/2010/main" val="1109915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Pernafasan</a:t>
            </a:r>
            <a:endParaRPr lang="id-ID" dirty="0"/>
          </a:p>
        </p:txBody>
      </p:sp>
      <p:sp>
        <p:nvSpPr>
          <p:cNvPr id="3" name="Content Placeholder 2"/>
          <p:cNvSpPr>
            <a:spLocks noGrp="1"/>
          </p:cNvSpPr>
          <p:nvPr>
            <p:ph idx="1"/>
          </p:nvPr>
        </p:nvSpPr>
        <p:spPr/>
        <p:txBody>
          <a:bodyPr/>
          <a:lstStyle/>
          <a:p>
            <a:r>
              <a:rPr lang="id-ID" dirty="0" smtClean="0"/>
              <a:t>Merupakan usaha untuk menghirup udara sebanyak-banyaknya yang kemudian disimpan dan dikeluarkan sedikit demi sedikit sesuai dengan keperluan</a:t>
            </a:r>
          </a:p>
          <a:p>
            <a:r>
              <a:rPr lang="id-ID" dirty="0" smtClean="0"/>
              <a:t>Pengetahuan tentang teknik pernafasan dalam bernyanyi dibagi menjadi tiga, yaitu:</a:t>
            </a:r>
          </a:p>
          <a:p>
            <a:pPr marL="723900" indent="-273050">
              <a:buFont typeface="Wingdings" panose="05000000000000000000" pitchFamily="2" charset="2"/>
              <a:buChar char="ü"/>
            </a:pPr>
            <a:r>
              <a:rPr lang="id-ID" dirty="0"/>
              <a:t> </a:t>
            </a:r>
            <a:r>
              <a:rPr lang="id-ID" dirty="0" smtClean="0"/>
              <a:t>Teknik Pernafasan Dada</a:t>
            </a:r>
          </a:p>
          <a:p>
            <a:pPr marL="723900" indent="-273050">
              <a:buFont typeface="Wingdings" panose="05000000000000000000" pitchFamily="2" charset="2"/>
              <a:buChar char="ü"/>
            </a:pPr>
            <a:r>
              <a:rPr lang="id-ID" dirty="0"/>
              <a:t> </a:t>
            </a:r>
            <a:r>
              <a:rPr lang="id-ID" dirty="0" smtClean="0"/>
              <a:t>Teknik Pernafasan Perut</a:t>
            </a:r>
          </a:p>
          <a:p>
            <a:pPr marL="723900" indent="-273050">
              <a:buFont typeface="Wingdings" panose="05000000000000000000" pitchFamily="2" charset="2"/>
              <a:buChar char="ü"/>
            </a:pPr>
            <a:r>
              <a:rPr lang="id-ID" dirty="0"/>
              <a:t> </a:t>
            </a:r>
            <a:r>
              <a:rPr lang="id-ID" dirty="0" smtClean="0"/>
              <a:t>Teknik Pernafasan Diafragma</a:t>
            </a:r>
            <a:endParaRPr lang="id-ID" dirty="0"/>
          </a:p>
        </p:txBody>
      </p:sp>
    </p:spTree>
    <p:extLst>
      <p:ext uri="{BB962C8B-B14F-4D97-AF65-F5344CB8AC3E}">
        <p14:creationId xmlns:p14="http://schemas.microsoft.com/office/powerpoint/2010/main" val="1644171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2.1 Teknik Pernafasan Dada</a:t>
            </a:r>
            <a:endParaRPr lang="id-ID" dirty="0"/>
          </a:p>
        </p:txBody>
      </p:sp>
      <p:sp>
        <p:nvSpPr>
          <p:cNvPr id="3" name="Content Placeholder 2"/>
          <p:cNvSpPr>
            <a:spLocks noGrp="1"/>
          </p:cNvSpPr>
          <p:nvPr>
            <p:ph idx="1"/>
          </p:nvPr>
        </p:nvSpPr>
        <p:spPr/>
        <p:txBody>
          <a:bodyPr/>
          <a:lstStyle/>
          <a:p>
            <a:r>
              <a:rPr lang="id-ID" dirty="0" smtClean="0"/>
              <a:t>Merupakan pernafasan yang menggunakan rongga dada dalam menampung oksigen dengan cara mengembang-kempiskan paru-paru. Teknik pernafasan dada cocok untuk nada-nada rendah. Namun, pernafasan dada hanya mampu menampung oksigen sehingga teknik pernafasan ini tidak cocok jika digunakan dalam bernyanyi karena akan sulit dalam pengambilan nafas dan vokalis akan mudah lelah.</a:t>
            </a:r>
            <a:endParaRPr lang="id-ID" dirty="0"/>
          </a:p>
        </p:txBody>
      </p:sp>
    </p:spTree>
    <p:extLst>
      <p:ext uri="{BB962C8B-B14F-4D97-AF65-F5344CB8AC3E}">
        <p14:creationId xmlns:p14="http://schemas.microsoft.com/office/powerpoint/2010/main" val="815825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2.2 Teknik Pernafasan Perut</a:t>
            </a:r>
            <a:endParaRPr lang="id-ID" dirty="0"/>
          </a:p>
        </p:txBody>
      </p:sp>
      <p:sp>
        <p:nvSpPr>
          <p:cNvPr id="3" name="Content Placeholder 2"/>
          <p:cNvSpPr>
            <a:spLocks noGrp="1"/>
          </p:cNvSpPr>
          <p:nvPr>
            <p:ph idx="1"/>
          </p:nvPr>
        </p:nvSpPr>
        <p:spPr/>
        <p:txBody>
          <a:bodyPr/>
          <a:lstStyle/>
          <a:p>
            <a:r>
              <a:rPr lang="id-ID" dirty="0" smtClean="0"/>
              <a:t>Teknik ini memanfaatkan rongga perut untuk menampung udara. Namun sayangnya, pernafasan perut juga kurang cocok untuk digunakan dalam bernyanyi. Karena udara yang dikeluarkan tidak terkontrol sehingga suara akan tidak terkontrol bunyinya dan vokalis akan mudah lelah.</a:t>
            </a:r>
            <a:endParaRPr lang="id-ID" dirty="0"/>
          </a:p>
        </p:txBody>
      </p:sp>
    </p:spTree>
    <p:extLst>
      <p:ext uri="{BB962C8B-B14F-4D97-AF65-F5344CB8AC3E}">
        <p14:creationId xmlns:p14="http://schemas.microsoft.com/office/powerpoint/2010/main" val="3183809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2.3 Teknik Pernafasan Diafragma</a:t>
            </a:r>
            <a:endParaRPr lang="id-ID" dirty="0"/>
          </a:p>
        </p:txBody>
      </p:sp>
      <p:sp>
        <p:nvSpPr>
          <p:cNvPr id="3" name="Content Placeholder 2"/>
          <p:cNvSpPr>
            <a:spLocks noGrp="1"/>
          </p:cNvSpPr>
          <p:nvPr>
            <p:ph idx="1"/>
          </p:nvPr>
        </p:nvSpPr>
        <p:spPr/>
        <p:txBody>
          <a:bodyPr/>
          <a:lstStyle/>
          <a:p>
            <a:r>
              <a:rPr lang="id-ID" dirty="0" smtClean="0"/>
              <a:t>Teknik ini memanfaatkan dua rongga untuk menyimpan udara, yaitu rongga dada dan rongga perut.</a:t>
            </a:r>
          </a:p>
          <a:p>
            <a:r>
              <a:rPr lang="id-ID" dirty="0" smtClean="0"/>
              <a:t>Kedua rongga tersebut diatur oleh rongga diafragma yang merupakan sekat antara rongga dada dan rongga perut sehingga pernafasan ini jauh lebih optimal.</a:t>
            </a:r>
          </a:p>
          <a:p>
            <a:r>
              <a:rPr lang="id-ID" dirty="0" smtClean="0"/>
              <a:t>Pernafasan Diafragma paling cocok digunakan untuk bernyanyi karena udara yang digunakan akan mudah diatur pemakaiannya, mempunyai power dan stabilitas vokal yang baik.</a:t>
            </a:r>
            <a:endParaRPr lang="id-ID" dirty="0"/>
          </a:p>
        </p:txBody>
      </p:sp>
    </p:spTree>
    <p:extLst>
      <p:ext uri="{BB962C8B-B14F-4D97-AF65-F5344CB8AC3E}">
        <p14:creationId xmlns:p14="http://schemas.microsoft.com/office/powerpoint/2010/main" val="556313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Intonasi</a:t>
            </a:r>
            <a:endParaRPr lang="id-ID" dirty="0"/>
          </a:p>
        </p:txBody>
      </p:sp>
      <p:sp>
        <p:nvSpPr>
          <p:cNvPr id="3" name="Content Placeholder 2"/>
          <p:cNvSpPr>
            <a:spLocks noGrp="1"/>
          </p:cNvSpPr>
          <p:nvPr>
            <p:ph idx="1"/>
          </p:nvPr>
        </p:nvSpPr>
        <p:spPr/>
        <p:txBody>
          <a:bodyPr/>
          <a:lstStyle/>
          <a:p>
            <a:r>
              <a:rPr lang="id-ID" dirty="0" smtClean="0"/>
              <a:t>Merupakan tinggi rendahnya suatu nada yang harus dijangkau secara tepat.</a:t>
            </a:r>
          </a:p>
          <a:p>
            <a:r>
              <a:rPr lang="id-ID" dirty="0" smtClean="0"/>
              <a:t>Kiat untuk menguasai intonasi yang tepat, sebagai berikut:</a:t>
            </a:r>
          </a:p>
          <a:p>
            <a:pPr marL="450850" indent="-177800">
              <a:buFont typeface="Wingdings" panose="05000000000000000000" pitchFamily="2" charset="2"/>
              <a:buChar char="ü"/>
            </a:pPr>
            <a:r>
              <a:rPr lang="id-ID" dirty="0"/>
              <a:t> </a:t>
            </a:r>
            <a:r>
              <a:rPr lang="id-ID" dirty="0" smtClean="0"/>
              <a:t>Percaya diri, rileks, dan tidak takut mencapai nada tinggi</a:t>
            </a:r>
          </a:p>
          <a:p>
            <a:pPr marL="531813" indent="-258763">
              <a:buFont typeface="Wingdings" panose="05000000000000000000" pitchFamily="2" charset="2"/>
              <a:buChar char="ü"/>
            </a:pPr>
            <a:r>
              <a:rPr lang="id-ID" dirty="0" smtClean="0"/>
              <a:t>Konsentrasi dan hilangkan keraguan dalam mengambil nada sehingga tinggi nada tidak turun</a:t>
            </a:r>
          </a:p>
          <a:p>
            <a:pPr marL="531813" indent="-258763">
              <a:buFont typeface="Wingdings" panose="05000000000000000000" pitchFamily="2" charset="2"/>
              <a:buChar char="ü"/>
            </a:pPr>
            <a:r>
              <a:rPr lang="id-ID" dirty="0" smtClean="0"/>
              <a:t>Selaraskan pita suara, terutama pada setiap ulangan nada dan nada yang ditahan</a:t>
            </a:r>
          </a:p>
          <a:p>
            <a:pPr marL="531813" indent="-258763">
              <a:buFont typeface="Wingdings" panose="05000000000000000000" pitchFamily="2" charset="2"/>
              <a:buChar char="ü"/>
            </a:pPr>
            <a:r>
              <a:rPr lang="id-ID" dirty="0" smtClean="0"/>
              <a:t>Peka terhadap suara lain terutama iringan</a:t>
            </a:r>
          </a:p>
          <a:p>
            <a:pPr marL="531813" indent="-258763">
              <a:buFont typeface="Wingdings" panose="05000000000000000000" pitchFamily="2" charset="2"/>
              <a:buChar char="ü"/>
            </a:pPr>
            <a:r>
              <a:rPr lang="id-ID" dirty="0" smtClean="0"/>
              <a:t>Latihan interval untuk membidik lompatan nada dengan tepat</a:t>
            </a:r>
          </a:p>
          <a:p>
            <a:pPr marL="531813" indent="-258763">
              <a:buFont typeface="Wingdings" panose="05000000000000000000" pitchFamily="2" charset="2"/>
              <a:buChar char="ü"/>
            </a:pPr>
            <a:r>
              <a:rPr lang="id-ID" dirty="0" smtClean="0"/>
              <a:t>Pengucapan huruf-huruf hidup dengan jelas agar tinggi nada tidak berubah</a:t>
            </a:r>
          </a:p>
          <a:p>
            <a:pPr marL="273050" indent="0">
              <a:buNone/>
            </a:pPr>
            <a:endParaRPr lang="id-ID" dirty="0"/>
          </a:p>
        </p:txBody>
      </p:sp>
    </p:spTree>
    <p:extLst>
      <p:ext uri="{BB962C8B-B14F-4D97-AF65-F5344CB8AC3E}">
        <p14:creationId xmlns:p14="http://schemas.microsoft.com/office/powerpoint/2010/main" val="187165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TotalTime>
  <Words>426</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Nyala</vt:lpstr>
      <vt:lpstr>Trebuchet MS</vt:lpstr>
      <vt:lpstr>Wingdings</vt:lpstr>
      <vt:lpstr>Wingdings 3</vt:lpstr>
      <vt:lpstr>Facet</vt:lpstr>
      <vt:lpstr>Teknik Vokal Tembang Waosan</vt:lpstr>
      <vt:lpstr>Definisi Teknik Vokal</vt:lpstr>
      <vt:lpstr>Unsur-unsur teknik vokal</vt:lpstr>
      <vt:lpstr>1. Artikulasi</vt:lpstr>
      <vt:lpstr>2. Pernafasan</vt:lpstr>
      <vt:lpstr>2.1 Teknik Pernafasan Dada</vt:lpstr>
      <vt:lpstr>2.2 Teknik Pernafasan Perut</vt:lpstr>
      <vt:lpstr>2.3 Teknik Pernafasan Diafragma</vt:lpstr>
      <vt:lpstr>3. Intonasi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Vokal Tembang Waosan</dc:title>
  <dc:creator>AXIOO</dc:creator>
  <cp:lastModifiedBy>AXIOO</cp:lastModifiedBy>
  <cp:revision>13</cp:revision>
  <dcterms:created xsi:type="dcterms:W3CDTF">2020-10-22T05:14:51Z</dcterms:created>
  <dcterms:modified xsi:type="dcterms:W3CDTF">2020-10-22T06:05:14Z</dcterms:modified>
</cp:coreProperties>
</file>