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65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285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45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2202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9561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17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1875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8594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048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137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244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051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192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22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244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309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08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F596AD4-BCA6-4708-8857-824F733B0420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22FA89-11A0-4F8B-BCB3-67548A028C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692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600" dirty="0" smtClean="0"/>
              <a:t>Mengembangkan Notasi, Dinamika dan Karakter Tembang Waosan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ke-14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528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Pengembangan Notasi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notasi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salah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kuliah</a:t>
            </a:r>
            <a:r>
              <a:rPr lang="en-ID" dirty="0"/>
              <a:t> </a:t>
            </a:r>
            <a:r>
              <a:rPr lang="en-ID" dirty="0" err="1"/>
              <a:t>tembang</a:t>
            </a:r>
            <a:r>
              <a:rPr lang="en-ID" dirty="0"/>
              <a:t> </a:t>
            </a:r>
            <a:r>
              <a:rPr lang="en-ID" dirty="0" err="1"/>
              <a:t>waosan</a:t>
            </a:r>
            <a:r>
              <a:rPr lang="en-ID" dirty="0" smtClean="0"/>
              <a:t>.</a:t>
            </a:r>
            <a:endParaRPr lang="id-ID" dirty="0" smtClean="0"/>
          </a:p>
          <a:p>
            <a:r>
              <a:rPr lang="en-ID" dirty="0" err="1"/>
              <a:t>Notasi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nada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laras</a:t>
            </a:r>
            <a:r>
              <a:rPr lang="en-ID" dirty="0"/>
              <a:t> yang </a:t>
            </a:r>
            <a:r>
              <a:rPr lang="en-ID" dirty="0" err="1"/>
              <a:t>diwujudkan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simbol</a:t>
            </a:r>
            <a:r>
              <a:rPr lang="en-ID" dirty="0"/>
              <a:t> </a:t>
            </a:r>
            <a:r>
              <a:rPr lang="en-ID" dirty="0" err="1"/>
              <a:t>angka</a:t>
            </a:r>
            <a:r>
              <a:rPr lang="en-ID" dirty="0" smtClean="0"/>
              <a:t>.</a:t>
            </a:r>
            <a:endParaRPr lang="id-ID" dirty="0" smtClean="0"/>
          </a:p>
          <a:p>
            <a:r>
              <a:rPr lang="id-ID" dirty="0" smtClean="0"/>
              <a:t>P</a:t>
            </a:r>
            <a:r>
              <a:rPr lang="en-ID" dirty="0" err="1" smtClean="0"/>
              <a:t>engembangan</a:t>
            </a:r>
            <a:r>
              <a:rPr lang="en-ID" dirty="0" smtClean="0"/>
              <a:t> </a:t>
            </a:r>
            <a:r>
              <a:rPr lang="en-ID" dirty="0" err="1"/>
              <a:t>kepekaan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tangkap</a:t>
            </a:r>
            <a:r>
              <a:rPr lang="en-ID" dirty="0"/>
              <a:t> </a:t>
            </a:r>
            <a:r>
              <a:rPr lang="en-ID" dirty="0" err="1"/>
              <a:t>indera</a:t>
            </a:r>
            <a:r>
              <a:rPr lang="en-ID" dirty="0"/>
              <a:t> </a:t>
            </a:r>
            <a:r>
              <a:rPr lang="en-ID" dirty="0" err="1"/>
              <a:t>pendengaran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nada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laras</a:t>
            </a:r>
            <a:r>
              <a:rPr lang="en-ID" dirty="0"/>
              <a:t> yang </a:t>
            </a:r>
            <a:r>
              <a:rPr lang="en-ID" dirty="0" err="1"/>
              <a:t>diwadahi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transkripsi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5811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 smtClean="0"/>
              <a:t>Pengembangan Dinamika dan Karakter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Dinamika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volume nada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nyaring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lembut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/>
              <a:t> yang </a:t>
            </a:r>
            <a:r>
              <a:rPr lang="en-ID" dirty="0" err="1"/>
              <a:t>disajikan</a:t>
            </a:r>
            <a:r>
              <a:rPr lang="en-ID" dirty="0" smtClean="0"/>
              <a:t>.</a:t>
            </a:r>
            <a:endParaRPr lang="id-ID" dirty="0" smtClean="0"/>
          </a:p>
          <a:p>
            <a:r>
              <a:rPr lang="id-ID" dirty="0" err="1"/>
              <a:t>P</a:t>
            </a:r>
            <a:r>
              <a:rPr lang="en-ID" dirty="0" err="1" smtClean="0"/>
              <a:t>engembangan</a:t>
            </a:r>
            <a:r>
              <a:rPr lang="en-ID" dirty="0" smtClean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volume nada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nyaring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lembut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praktik</a:t>
            </a:r>
            <a:r>
              <a:rPr lang="en-ID" dirty="0"/>
              <a:t> </a:t>
            </a:r>
            <a:r>
              <a:rPr lang="en-ID" dirty="0" err="1"/>
              <a:t>vokal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tembang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muncul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885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 smtClean="0"/>
              <a:t>Aplikasi Pengembangan Notasi, Dinamika dan Karakter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20119"/>
            <a:ext cx="8825659" cy="42319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sz="1900" b="1" dirty="0">
                <a:solidFill>
                  <a:schemeClr val="tx1"/>
                </a:solidFill>
              </a:rPr>
              <a:t>Sekar Tengahan - Wirangrong, laras Pelog pathet Nem </a:t>
            </a:r>
            <a:endParaRPr lang="id-ID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2  3  z2c1  3  2  z1c6  6 ,</a:t>
            </a:r>
          </a:p>
          <a:p>
            <a:pPr marL="0" indent="0">
              <a:buNone/>
            </a:pPr>
            <a:r>
              <a:rPr lang="id-ID" dirty="0"/>
              <a:t>Den sam-ya   mar  - su -deng   bu -  di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5  6  !  !  !  z@x!c6  6 ,</a:t>
            </a:r>
          </a:p>
          <a:p>
            <a:pPr marL="0" indent="0">
              <a:buNone/>
            </a:pPr>
            <a:r>
              <a:rPr lang="id-ID" dirty="0"/>
              <a:t>We- we -  kadi- pun   was- pa  -    os,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@  z#x@c!  z5x6x5c3  3  3  z2c1  y  1  2  z3x.x3c2 ,</a:t>
            </a:r>
          </a:p>
          <a:p>
            <a:pPr marL="0" indent="0">
              <a:buNone/>
            </a:pPr>
            <a:r>
              <a:rPr lang="id-ID" dirty="0"/>
              <a:t>A     - ja        du    -  meh, du  - meh bi  - sa   mu  -   wus,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2  3   5  6  z6x5c4  z5c4 ,</a:t>
            </a:r>
          </a:p>
          <a:p>
            <a:pPr marL="0" indent="0">
              <a:buNone/>
            </a:pPr>
            <a:r>
              <a:rPr lang="id-ID" dirty="0"/>
              <a:t>Yen tan  pan - tes  u  -       gi,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4  4  2  4   5  z6x5c3  z2c1 , </a:t>
            </a:r>
          </a:p>
          <a:p>
            <a:pPr marL="0" indent="0">
              <a:buNone/>
            </a:pPr>
            <a:r>
              <a:rPr lang="id-ID" dirty="0"/>
              <a:t>Se- na- dyanmung sa   -  ke  -    cap,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3  z3c2  z1c2  1  1  z1x2c3  z1x2x1cy.</a:t>
            </a:r>
          </a:p>
          <a:p>
            <a:pPr marL="0" indent="0">
              <a:buNone/>
            </a:pPr>
            <a:r>
              <a:rPr lang="id-ID" dirty="0"/>
              <a:t>No -  ra  pan  -  tes  pre - nah     i    -     ra.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994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/>
              <a:t>Aplikasi Pengembangan Notasi, Dinamika dan Karakter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29301"/>
            <a:ext cx="8825659" cy="3590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/>
              <a:t>Sekar Ageng - Tebu Kasol, Lampah 9, Pedhotan 4-5, laras slendro pathet manyura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!  z@c# ,  !  !  z!c@  z6c@  z!c6 ,</a:t>
            </a:r>
          </a:p>
          <a:p>
            <a:pPr marL="0" indent="0">
              <a:buNone/>
            </a:pPr>
            <a:r>
              <a:rPr lang="id-ID" dirty="0"/>
              <a:t>Han-jrah  ing -kang     pus  - pi -   ta       </a:t>
            </a:r>
            <a:r>
              <a:rPr lang="id-ID" dirty="0" smtClean="0"/>
              <a:t>   </a:t>
            </a:r>
            <a:r>
              <a:rPr lang="id-ID" dirty="0"/>
              <a:t>a  -   rum,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z6c5  z3x5c6  2  2  2  z2x3c2  z1cy ,</a:t>
            </a:r>
          </a:p>
          <a:p>
            <a:pPr marL="0" indent="0">
              <a:buNone/>
            </a:pPr>
            <a:r>
              <a:rPr lang="id-ID" dirty="0"/>
              <a:t>Ka  - ti  -   yub  -  ing    sa   - mi  - ra   -  </a:t>
            </a:r>
            <a:r>
              <a:rPr lang="id-ID" dirty="0" smtClean="0"/>
              <a:t>  na       </a:t>
            </a:r>
            <a:r>
              <a:rPr lang="id-ID" dirty="0"/>
              <a:t>mrik,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 3  3  z2c3  z1c2  z1cy ,</a:t>
            </a:r>
          </a:p>
          <a:p>
            <a:pPr marL="0" indent="0">
              <a:buNone/>
            </a:pPr>
            <a:r>
              <a:rPr lang="id-ID" dirty="0"/>
              <a:t>Se- kar  ga – dhung ko-ngas   gan  -  da -   nya,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,  1  z1c2  z1cy  z5c6  z5c3.</a:t>
            </a:r>
          </a:p>
          <a:p>
            <a:pPr marL="0" indent="0">
              <a:buNone/>
            </a:pPr>
            <a:r>
              <a:rPr lang="id-ID" dirty="0"/>
              <a:t>Ma-weh  ra  -  ras           re    - na  -  ning    dri  -  ya.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260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/>
              <a:t>Aplikasi Pengembangan Notasi, Dinamika dan Karakter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680633"/>
            <a:ext cx="8825659" cy="49248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2600" b="1" dirty="0">
                <a:solidFill>
                  <a:schemeClr val="bg1"/>
                </a:solidFill>
              </a:rPr>
              <a:t>Sekar Tengahan – Girisa, laras pelog pathet nem </a:t>
            </a:r>
            <a:endParaRPr lang="id-ID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6  6  6  6  </a:t>
            </a:r>
            <a:r>
              <a:rPr lang="id-ID" sz="2400" dirty="0">
                <a:solidFill>
                  <a:schemeClr val="tx1"/>
                </a:solidFill>
                <a:latin typeface="KepatihanPro Padat" panose="00000400000000000000" pitchFamily="2" charset="0"/>
              </a:rPr>
              <a:t>6</a:t>
            </a:r>
            <a:r>
              <a:rPr lang="id-ID" sz="2400" dirty="0">
                <a:solidFill>
                  <a:schemeClr val="bg1"/>
                </a:solidFill>
                <a:latin typeface="KepatihanPro Padat" panose="00000400000000000000" pitchFamily="2" charset="0"/>
              </a:rPr>
              <a:t>  3  5  z6c5 ,</a:t>
            </a:r>
          </a:p>
          <a:p>
            <a:pPr marL="0" indent="0">
              <a:buNone/>
            </a:pPr>
            <a:r>
              <a:rPr lang="id-ID" dirty="0"/>
              <a:t>A -  nak   pu  - tu   den </a:t>
            </a:r>
            <a:r>
              <a:rPr lang="id-ID" dirty="0" smtClean="0"/>
              <a:t>      </a:t>
            </a:r>
            <a:r>
              <a:rPr lang="id-ID" dirty="0"/>
              <a:t>es  - tak - na,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Wa-rah   wu  -  ruk  -  e   si       ba  -   pa, 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5  !  6  2  1  z2c1  y ,</a:t>
            </a:r>
          </a:p>
          <a:p>
            <a:pPr marL="0" indent="0">
              <a:buNone/>
            </a:pPr>
            <a:r>
              <a:rPr lang="id-ID" dirty="0"/>
              <a:t>A    - ja  - na   ing - kang sem- bra - na, 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6  6  6  3  5  z6c5 ,</a:t>
            </a:r>
          </a:p>
          <a:p>
            <a:pPr marL="0" indent="0">
              <a:buNone/>
            </a:pPr>
            <a:r>
              <a:rPr lang="id-ID" dirty="0"/>
              <a:t>Ma-rang  wu – ruk -ing wong  tu -   wa, 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Ing   la  -  hir  ba  -   tin   den    bi  -    sa,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5  !   6  2  1  z2c1  y ,</a:t>
            </a:r>
          </a:p>
          <a:p>
            <a:pPr marL="0" indent="0">
              <a:buNone/>
            </a:pPr>
            <a:r>
              <a:rPr lang="id-ID" dirty="0"/>
              <a:t>A  - nga - nggo  wu – ruk - ing   ba -   pa,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1  2  3  2  1  z2c1  y ,</a:t>
            </a:r>
          </a:p>
          <a:p>
            <a:pPr marL="0" indent="0">
              <a:buNone/>
            </a:pPr>
            <a:r>
              <a:rPr lang="id-ID" dirty="0"/>
              <a:t>Ing tyas  den pa -  dha  san -  to -   sa,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5  3  2  3  5  z5c6  z5x6x5c3.</a:t>
            </a:r>
          </a:p>
          <a:p>
            <a:pPr marL="0" indent="0">
              <a:buNone/>
            </a:pPr>
            <a:r>
              <a:rPr lang="id-ID" dirty="0"/>
              <a:t>Te- guh    e -   no   jro - ning   </a:t>
            </a:r>
            <a:r>
              <a:rPr lang="id-ID" dirty="0" smtClean="0"/>
              <a:t>    na  </a:t>
            </a:r>
            <a:r>
              <a:rPr lang="id-ID" dirty="0"/>
              <a:t>-      la.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2022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146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KepatihanPro Padat</vt:lpstr>
      <vt:lpstr>Wingdings 3</vt:lpstr>
      <vt:lpstr>Ion Boardroom</vt:lpstr>
      <vt:lpstr>Mengembangkan Notasi, Dinamika dan Karakter Tembang Waosan</vt:lpstr>
      <vt:lpstr>Pengembangan Notasi</vt:lpstr>
      <vt:lpstr>Pengembangan Dinamika dan Karakter</vt:lpstr>
      <vt:lpstr>Aplikasi Pengembangan Notasi, Dinamika dan Karakter</vt:lpstr>
      <vt:lpstr>Aplikasi Pengembangan Notasi, Dinamika dan Karakter</vt:lpstr>
      <vt:lpstr>Aplikasi Pengembangan Notasi, Dinamika dan Karakter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Mengembangkan Notasi, Dinamika dan Karakter Tembang Waosan</dc:title>
  <dc:creator>AXIOO</dc:creator>
  <cp:lastModifiedBy>AXIOO</cp:lastModifiedBy>
  <cp:revision>4</cp:revision>
  <dcterms:created xsi:type="dcterms:W3CDTF">2020-10-22T09:17:08Z</dcterms:created>
  <dcterms:modified xsi:type="dcterms:W3CDTF">2020-10-22T09:31:41Z</dcterms:modified>
</cp:coreProperties>
</file>